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5.xml" ContentType="application/vnd.openxmlformats-officedocument.themeOverrid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theme/themeOverride6.xml" ContentType="application/vnd.openxmlformats-officedocument.themeOverride+xml"/>
  <Override PartName="/ppt/charts/chart9.xml" ContentType="application/vnd.openxmlformats-officedocument.drawingml.chart+xml"/>
  <Override PartName="/ppt/theme/themeOverride7.xml" ContentType="application/vnd.openxmlformats-officedocument.themeOverride+xml"/>
  <Override PartName="/ppt/drawings/drawing6.xml" ContentType="application/vnd.openxmlformats-officedocument.drawingml.chartshapes+xml"/>
  <Override PartName="/ppt/charts/chart10.xml" ContentType="application/vnd.openxmlformats-officedocument.drawingml.chart+xml"/>
  <Override PartName="/ppt/drawings/drawing7.xml" ContentType="application/vnd.openxmlformats-officedocument.drawingml.chartshapes+xml"/>
  <Override PartName="/ppt/charts/chart11.xml" ContentType="application/vnd.openxmlformats-officedocument.drawingml.chart+xml"/>
  <Override PartName="/ppt/theme/themeOverride8.xml" ContentType="application/vnd.openxmlformats-officedocument.themeOverride+xml"/>
  <Override PartName="/ppt/drawings/drawing8.xml" ContentType="application/vnd.openxmlformats-officedocument.drawingml.chartshapes+xml"/>
  <Override PartName="/ppt/charts/chart12.xml" ContentType="application/vnd.openxmlformats-officedocument.drawingml.chart+xml"/>
  <Override PartName="/ppt/drawings/drawing9.xml" ContentType="application/vnd.openxmlformats-officedocument.drawingml.chartshapes+xml"/>
  <Override PartName="/ppt/charts/chart1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9.xml" ContentType="application/vnd.openxmlformats-officedocument.themeOverride+xml"/>
  <Override PartName="/ppt/charts/chart14.xml" ContentType="application/vnd.openxmlformats-officedocument.drawingml.chart+xml"/>
  <Override PartName="/ppt/theme/themeOverride10.xml" ContentType="application/vnd.openxmlformats-officedocument.themeOverride+xml"/>
  <Override PartName="/ppt/charts/chart1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1.xml" ContentType="application/vnd.openxmlformats-officedocument.themeOverride+xml"/>
  <Override PartName="/ppt/charts/chart1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2.xml" ContentType="application/vnd.openxmlformats-officedocument.themeOverride+xml"/>
  <Override PartName="/ppt/charts/chart1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3.xml" ContentType="application/vnd.openxmlformats-officedocument.themeOverride+xml"/>
  <Override PartName="/ppt/drawings/drawing10.xml" ContentType="application/vnd.openxmlformats-officedocument.drawingml.chartshapes+xml"/>
  <Override PartName="/ppt/charts/chart1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4.xml" ContentType="application/vnd.openxmlformats-officedocument.themeOverride+xml"/>
  <Override PartName="/ppt/drawings/drawing11.xml" ContentType="application/vnd.openxmlformats-officedocument.drawingml.chartshapes+xml"/>
  <Override PartName="/ppt/charts/chart19.xml" ContentType="application/vnd.openxmlformats-officedocument.drawingml.chart+xml"/>
  <Override PartName="/ppt/theme/themeOverride15.xml" ContentType="application/vnd.openxmlformats-officedocument.themeOverride+xml"/>
  <Override PartName="/ppt/charts/chart2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16.xml" ContentType="application/vnd.openxmlformats-officedocument.themeOverride+xml"/>
  <Override PartName="/ppt/charts/chart2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17.xml" ContentType="application/vnd.openxmlformats-officedocument.themeOverride+xml"/>
  <Override PartName="/ppt/charts/chart22.xml" ContentType="application/vnd.openxmlformats-officedocument.drawingml.chart+xml"/>
  <Override PartName="/ppt/theme/themeOverride18.xml" ContentType="application/vnd.openxmlformats-officedocument.themeOverride+xml"/>
  <Override PartName="/ppt/charts/chart23.xml" ContentType="application/vnd.openxmlformats-officedocument.drawingml.chart+xml"/>
  <Override PartName="/ppt/theme/themeOverride19.xml" ContentType="application/vnd.openxmlformats-officedocument.themeOverride+xml"/>
  <Override PartName="/ppt/charts/chart2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20.xml" ContentType="application/vnd.openxmlformats-officedocument.themeOverride+xml"/>
  <Override PartName="/ppt/charts/chart2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26.xml" ContentType="application/vnd.openxmlformats-officedocument.drawingml.chart+xml"/>
  <Override PartName="/ppt/theme/themeOverride21.xml" ContentType="application/vnd.openxmlformats-officedocument.themeOverride+xml"/>
  <Override PartName="/ppt/drawings/drawing12.xml" ContentType="application/vnd.openxmlformats-officedocument.drawingml.chartshapes+xml"/>
  <Override PartName="/ppt/charts/chart27.xml" ContentType="application/vnd.openxmlformats-officedocument.drawingml.chart+xml"/>
  <Override PartName="/ppt/theme/themeOverride22.xml" ContentType="application/vnd.openxmlformats-officedocument.themeOverride+xml"/>
  <Override PartName="/ppt/drawings/drawing13.xml" ContentType="application/vnd.openxmlformats-officedocument.drawingml.chartshapes+xml"/>
  <Override PartName="/ppt/charts/chart28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23.xml" ContentType="application/vnd.openxmlformats-officedocument.themeOverride+xml"/>
  <Override PartName="/ppt/charts/chart29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24.xml" ContentType="application/vnd.openxmlformats-officedocument.themeOverride+xml"/>
  <Override PartName="/ppt/charts/chart30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25.xml" ContentType="application/vnd.openxmlformats-officedocument.themeOverride+xml"/>
  <Override PartName="/ppt/charts/chart31.xml" ContentType="application/vnd.openxmlformats-officedocument.drawingml.chart+xml"/>
  <Override PartName="/ppt/theme/themeOverride26.xml" ContentType="application/vnd.openxmlformats-officedocument.themeOverride+xml"/>
  <Override PartName="/ppt/drawings/drawing14.xml" ContentType="application/vnd.openxmlformats-officedocument.drawingml.chartshapes+xml"/>
  <Override PartName="/ppt/charts/chart32.xml" ContentType="application/vnd.openxmlformats-officedocument.drawingml.chart+xml"/>
  <Override PartName="/ppt/drawings/drawing15.xml" ContentType="application/vnd.openxmlformats-officedocument.drawingml.chartshapes+xml"/>
  <Override PartName="/ppt/charts/chart33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27.xml" ContentType="application/vnd.openxmlformats-officedocument.themeOverride+xml"/>
  <Override PartName="/ppt/drawings/drawing16.xml" ContentType="application/vnd.openxmlformats-officedocument.drawingml.chartshapes+xml"/>
  <Override PartName="/ppt/charts/chart34.xml" ContentType="application/vnd.openxmlformats-officedocument.drawingml.chart+xml"/>
  <Override PartName="/ppt/theme/themeOverride28.xml" ContentType="application/vnd.openxmlformats-officedocument.themeOverride+xml"/>
  <Override PartName="/ppt/drawings/drawing17.xml" ContentType="application/vnd.openxmlformats-officedocument.drawingml.chartshapes+xml"/>
  <Override PartName="/ppt/charts/chart35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29.xml" ContentType="application/vnd.openxmlformats-officedocument.themeOverride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theme/themeOverride30.xml" ContentType="application/vnd.openxmlformats-officedocument.themeOverride+xml"/>
  <Override PartName="/ppt/drawings/drawing18.xml" ContentType="application/vnd.openxmlformats-officedocument.drawingml.chartshapes+xml"/>
  <Override PartName="/ppt/charts/chart38.xml" ContentType="application/vnd.openxmlformats-officedocument.drawingml.chart+xml"/>
  <Override PartName="/ppt/theme/themeOverride31.xml" ContentType="application/vnd.openxmlformats-officedocument.themeOverride+xml"/>
  <Override PartName="/ppt/drawings/drawing19.xml" ContentType="application/vnd.openxmlformats-officedocument.drawingml.chartshapes+xml"/>
  <Override PartName="/ppt/charts/chart39.xml" ContentType="application/vnd.openxmlformats-officedocument.drawingml.chart+xml"/>
  <Override PartName="/ppt/theme/themeOverride32.xml" ContentType="application/vnd.openxmlformats-officedocument.themeOverride+xml"/>
  <Override PartName="/ppt/drawings/drawing20.xml" ContentType="application/vnd.openxmlformats-officedocument.drawingml.chartshapes+xml"/>
  <Override PartName="/ppt/charts/chart40.xml" ContentType="application/vnd.openxmlformats-officedocument.drawingml.chart+xml"/>
  <Override PartName="/ppt/theme/themeOverride33.xml" ContentType="application/vnd.openxmlformats-officedocument.themeOverride+xml"/>
  <Override PartName="/ppt/drawings/drawing21.xml" ContentType="application/vnd.openxmlformats-officedocument.drawingml.chartshapes+xml"/>
  <Override PartName="/ppt/charts/chart41.xml" ContentType="application/vnd.openxmlformats-officedocument.drawingml.chart+xml"/>
  <Override PartName="/ppt/theme/themeOverride34.xml" ContentType="application/vnd.openxmlformats-officedocument.themeOverride+xml"/>
  <Override PartName="/ppt/drawings/drawing22.xml" ContentType="application/vnd.openxmlformats-officedocument.drawingml.chartshapes+xml"/>
  <Override PartName="/ppt/charts/chart42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35.xml" ContentType="application/vnd.openxmlformats-officedocument.themeOverride+xml"/>
  <Override PartName="/ppt/charts/chart43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36.xml" ContentType="application/vnd.openxmlformats-officedocument.themeOverride+xml"/>
  <Override PartName="/ppt/charts/chart44.xml" ContentType="application/vnd.openxmlformats-officedocument.drawingml.chart+xml"/>
  <Override PartName="/ppt/theme/themeOverride37.xml" ContentType="application/vnd.openxmlformats-officedocument.themeOverride+xml"/>
  <Override PartName="/ppt/charts/chart45.xml" ContentType="application/vnd.openxmlformats-officedocument.drawingml.chart+xml"/>
  <Override PartName="/ppt/theme/themeOverride3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removePersonalInfoOnSave="1" saveSubsetFonts="1">
  <p:sldMasterIdLst>
    <p:sldMasterId id="2147483648" r:id="rId1"/>
    <p:sldMasterId id="2147483705" r:id="rId2"/>
  </p:sldMasterIdLst>
  <p:notesMasterIdLst>
    <p:notesMasterId r:id="rId44"/>
  </p:notesMasterIdLst>
  <p:handoutMasterIdLst>
    <p:handoutMasterId r:id="rId45"/>
  </p:handoutMasterIdLst>
  <p:sldIdLst>
    <p:sldId id="580" r:id="rId3"/>
    <p:sldId id="494" r:id="rId4"/>
    <p:sldId id="589" r:id="rId5"/>
    <p:sldId id="663" r:id="rId6"/>
    <p:sldId id="712" r:id="rId7"/>
    <p:sldId id="665" r:id="rId8"/>
    <p:sldId id="722" r:id="rId9"/>
    <p:sldId id="592" r:id="rId10"/>
    <p:sldId id="667" r:id="rId11"/>
    <p:sldId id="668" r:id="rId12"/>
    <p:sldId id="559" r:id="rId13"/>
    <p:sldId id="669" r:id="rId14"/>
    <p:sldId id="672" r:id="rId15"/>
    <p:sldId id="713" r:id="rId16"/>
    <p:sldId id="726" r:id="rId17"/>
    <p:sldId id="715" r:id="rId18"/>
    <p:sldId id="724" r:id="rId19"/>
    <p:sldId id="677" r:id="rId20"/>
    <p:sldId id="678" r:id="rId21"/>
    <p:sldId id="679" r:id="rId22"/>
    <p:sldId id="680" r:id="rId23"/>
    <p:sldId id="681" r:id="rId24"/>
    <p:sldId id="700" r:id="rId25"/>
    <p:sldId id="701" r:id="rId26"/>
    <p:sldId id="683" r:id="rId27"/>
    <p:sldId id="716" r:id="rId28"/>
    <p:sldId id="718" r:id="rId29"/>
    <p:sldId id="503" r:id="rId30"/>
    <p:sldId id="719" r:id="rId31"/>
    <p:sldId id="688" r:id="rId32"/>
    <p:sldId id="720" r:id="rId33"/>
    <p:sldId id="692" r:id="rId34"/>
    <p:sldId id="725" r:id="rId35"/>
    <p:sldId id="527" r:id="rId36"/>
    <p:sldId id="693" r:id="rId37"/>
    <p:sldId id="697" r:id="rId38"/>
    <p:sldId id="702" r:id="rId39"/>
    <p:sldId id="710" r:id="rId40"/>
    <p:sldId id="694" r:id="rId41"/>
    <p:sldId id="695" r:id="rId42"/>
    <p:sldId id="708" r:id="rId43"/>
  </p:sldIdLst>
  <p:sldSz cx="12192000" cy="6858000"/>
  <p:notesSz cx="6799263" cy="9929813"/>
  <p:custDataLst>
    <p:tags r:id="rId46"/>
  </p:custDataLst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מחבר" initials="א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D25"/>
    <a:srgbClr val="357C32"/>
    <a:srgbClr val="66D1E3"/>
    <a:srgbClr val="008DA3"/>
    <a:srgbClr val="A93F66"/>
    <a:srgbClr val="DC8492"/>
    <a:srgbClr val="ED7D31"/>
    <a:srgbClr val="7CAFDE"/>
    <a:srgbClr val="C8C8C8"/>
    <a:srgbClr val="EAC7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328" autoAdjust="0"/>
    <p:restoredTop sz="93788" autoAdjust="0"/>
  </p:normalViewPr>
  <p:slideViewPr>
    <p:cSldViewPr snapToGrid="0">
      <p:cViewPr varScale="1">
        <p:scale>
          <a:sx n="69" d="100"/>
          <a:sy n="69" d="100"/>
        </p:scale>
        <p:origin x="7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3.xml"/><Relationship Id="rId4" Type="http://schemas.openxmlformats.org/officeDocument/2006/relationships/oleObject" Target="NULL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5.xml"/><Relationship Id="rId4" Type="http://schemas.openxmlformats.org/officeDocument/2006/relationships/oleObject" Target="NULL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7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NULL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openxmlformats.org/officeDocument/2006/relationships/image" Target="../media/image13.png"/><Relationship Id="rId1" Type="http://schemas.openxmlformats.org/officeDocument/2006/relationships/themeOverride" Target="../theme/themeOverride8.xml"/><Relationship Id="rId4" Type="http://schemas.openxmlformats.org/officeDocument/2006/relationships/chartUserShapes" Target="../drawings/drawing8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NULL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NULL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0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NULL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NULL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chartUserShapes" Target="../drawings/drawing10.xml"/><Relationship Id="rId4" Type="http://schemas.openxmlformats.org/officeDocument/2006/relationships/oleObject" Target="NULL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7.xml"/><Relationship Id="rId1" Type="http://schemas.microsoft.com/office/2011/relationships/chartStyle" Target="style7.xml"/><Relationship Id="rId5" Type="http://schemas.openxmlformats.org/officeDocument/2006/relationships/chartUserShapes" Target="../drawings/drawing11.xml"/><Relationship Id="rId4" Type="http://schemas.openxmlformats.org/officeDocument/2006/relationships/package" Target="../embeddings/_______________Microsoft_Excel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15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ub29\AppData\Local\Microsoft\Windows\INetCache\Content.Outlook\KAQ51MM1\&#1497;&#1495;&#1505;%20&#1502;&#1513;&#1512;&#1493;&#1514;%20&#1508;&#1504;&#1493;&#1497;&#1493;&#1514;%20&#1500;&#1502;&#1493;&#1489;&#1496;&#1500;&#1497;&#1501;.xlsx" TargetMode="Externa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NULL" TargetMode="Externa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8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9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NULL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2.xml"/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21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3.xml"/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22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NULL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NULL" TargetMode="Externa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5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NULL" TargetMode="Externa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4.xml"/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26.xm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oleObject" Target="NULL" TargetMode="Externa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2" Type="http://schemas.microsoft.com/office/2011/relationships/chartColorStyle" Target="colors15.xml"/><Relationship Id="rId1" Type="http://schemas.microsoft.com/office/2011/relationships/chartStyle" Target="style15.xml"/><Relationship Id="rId5" Type="http://schemas.openxmlformats.org/officeDocument/2006/relationships/chartUserShapes" Target="../drawings/drawing16.xml"/><Relationship Id="rId4" Type="http://schemas.openxmlformats.org/officeDocument/2006/relationships/oleObject" Target="NULL" TargetMode="Externa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7.xml"/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28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9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NULL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8.xml"/><Relationship Id="rId2" Type="http://schemas.openxmlformats.org/officeDocument/2006/relationships/package" Target="../embeddings/_______________Microsoft_Excel1.xlsx"/><Relationship Id="rId1" Type="http://schemas.openxmlformats.org/officeDocument/2006/relationships/themeOverride" Target="../theme/themeOverride30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openxmlformats.org/officeDocument/2006/relationships/image" Target="../media/image17.png"/><Relationship Id="rId1" Type="http://schemas.openxmlformats.org/officeDocument/2006/relationships/themeOverride" Target="../theme/themeOverride31.xml"/><Relationship Id="rId4" Type="http://schemas.openxmlformats.org/officeDocument/2006/relationships/chartUserShapes" Target="../drawings/drawing19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0.xml"/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32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1.xml"/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33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2.xml"/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34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5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NULL" TargetMode="Externa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6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NULL" TargetMode="External"/></Relationships>
</file>

<file path=ppt/charts/_rels/chart44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37.xml"/></Relationships>
</file>

<file path=ppt/charts/_rels/chart45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3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1">
              <a:defRPr sz="1200"/>
            </a:pPr>
            <a:r>
              <a:rPr lang="he-IL" sz="1200" b="1" dirty="0"/>
              <a:t>איור 1: התרומה של הרכיבים העיקריים במדד לאינפלציה השנתית</a:t>
            </a:r>
            <a:r>
              <a:rPr lang="he-IL" sz="1200" dirty="0"/>
              <a:t>
מאי 2021 עד מאי 2025</a:t>
            </a:r>
          </a:p>
        </c:rich>
      </c:tx>
      <c:layout>
        <c:manualLayout>
          <c:xMode val="edge"/>
          <c:yMode val="edge"/>
          <c:x val="0.25785359337945601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3.0423687113270821E-2"/>
          <c:y val="0.11557673567566457"/>
          <c:w val="0.94700792933328548"/>
          <c:h val="0.65803256567850654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'איור 1 נתונים'!$C$3</c:f>
              <c:strCache>
                <c:ptCount val="1"/>
                <c:pt idx="0">
                  <c:v>דיור (26.8%)</c:v>
                </c:pt>
              </c:strCache>
            </c:strRef>
          </c:tx>
          <c:spPr>
            <a:solidFill>
              <a:srgbClr val="008DA3"/>
            </a:solidFill>
            <a:ln>
              <a:noFill/>
            </a:ln>
          </c:spPr>
          <c:invertIfNegative val="0"/>
          <c:cat>
            <c:numRef>
              <c:f>'איור 1 נתונים'!$A$16:$A$200</c:f>
              <c:numCache>
                <c:formatCode>m/d/yyyy</c:formatCode>
                <c:ptCount val="185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1 נתונים'!$C$16:$C$200</c:f>
              <c:numCache>
                <c:formatCode>0.0</c:formatCode>
                <c:ptCount val="185"/>
                <c:pt idx="0">
                  <c:v>0.72316184024404195</c:v>
                </c:pt>
                <c:pt idx="1">
                  <c:v>0.62402557272709447</c:v>
                </c:pt>
                <c:pt idx="2">
                  <c:v>0.73108630139212405</c:v>
                </c:pt>
                <c:pt idx="3">
                  <c:v>0.74993681224918984</c:v>
                </c:pt>
                <c:pt idx="4">
                  <c:v>0.75840298081840407</c:v>
                </c:pt>
                <c:pt idx="5">
                  <c:v>0.81285055283408925</c:v>
                </c:pt>
                <c:pt idx="6">
                  <c:v>0.80031053205441349</c:v>
                </c:pt>
                <c:pt idx="7">
                  <c:v>0.69804059621038506</c:v>
                </c:pt>
                <c:pt idx="8">
                  <c:v>0.69974028638284524</c:v>
                </c:pt>
                <c:pt idx="9">
                  <c:v>0.93953233998709185</c:v>
                </c:pt>
                <c:pt idx="10">
                  <c:v>0.90929906614465217</c:v>
                </c:pt>
                <c:pt idx="11">
                  <c:v>0.73783377888514246</c:v>
                </c:pt>
                <c:pt idx="12">
                  <c:v>0.60926337449755852</c:v>
                </c:pt>
                <c:pt idx="13">
                  <c:v>0.79016917379670126</c:v>
                </c:pt>
                <c:pt idx="14">
                  <c:v>0.81316621847022619</c:v>
                </c:pt>
                <c:pt idx="15">
                  <c:v>0.60795850810654006</c:v>
                </c:pt>
                <c:pt idx="16">
                  <c:v>0.6061637473371565</c:v>
                </c:pt>
                <c:pt idx="17">
                  <c:v>0.60553398947127846</c:v>
                </c:pt>
                <c:pt idx="18">
                  <c:v>0.5746662221693839</c:v>
                </c:pt>
                <c:pt idx="19">
                  <c:v>0.5251259905800354</c:v>
                </c:pt>
                <c:pt idx="20">
                  <c:v>0.55379475136972844</c:v>
                </c:pt>
                <c:pt idx="21">
                  <c:v>0.5801144197391418</c:v>
                </c:pt>
                <c:pt idx="22">
                  <c:v>0.7075074439522715</c:v>
                </c:pt>
                <c:pt idx="23">
                  <c:v>0.81402463568234518</c:v>
                </c:pt>
                <c:pt idx="24">
                  <c:v>0.67865718705979949</c:v>
                </c:pt>
                <c:pt idx="25">
                  <c:v>0.61357244391244636</c:v>
                </c:pt>
                <c:pt idx="26">
                  <c:v>0.57355176994417401</c:v>
                </c:pt>
                <c:pt idx="27">
                  <c:v>0.52539170625776377</c:v>
                </c:pt>
                <c:pt idx="28">
                  <c:v>0.52417564888048174</c:v>
                </c:pt>
                <c:pt idx="29">
                  <c:v>0.55242290556658791</c:v>
                </c:pt>
                <c:pt idx="30">
                  <c:v>0.58511899131230294</c:v>
                </c:pt>
                <c:pt idx="31">
                  <c:v>0.64382846198547983</c:v>
                </c:pt>
                <c:pt idx="32">
                  <c:v>0.67490366867745455</c:v>
                </c:pt>
                <c:pt idx="33">
                  <c:v>0.52679733612565904</c:v>
                </c:pt>
                <c:pt idx="34">
                  <c:v>0.47528608885118395</c:v>
                </c:pt>
                <c:pt idx="35">
                  <c:v>0.55423172043703517</c:v>
                </c:pt>
                <c:pt idx="36">
                  <c:v>0.66924552784203517</c:v>
                </c:pt>
                <c:pt idx="37">
                  <c:v>0.69514207251420357</c:v>
                </c:pt>
                <c:pt idx="38">
                  <c:v>0.61610340447027778</c:v>
                </c:pt>
                <c:pt idx="39">
                  <c:v>0.69790773108024695</c:v>
                </c:pt>
                <c:pt idx="40">
                  <c:v>0.61720512715361575</c:v>
                </c:pt>
                <c:pt idx="41">
                  <c:v>0.53630114266189022</c:v>
                </c:pt>
                <c:pt idx="42">
                  <c:v>0.58046649191606525</c:v>
                </c:pt>
                <c:pt idx="43">
                  <c:v>0.50508899710910238</c:v>
                </c:pt>
                <c:pt idx="44">
                  <c:v>0.50805238435934708</c:v>
                </c:pt>
                <c:pt idx="45">
                  <c:v>0.53656867470350678</c:v>
                </c:pt>
                <c:pt idx="46">
                  <c:v>0.50854108478614601</c:v>
                </c:pt>
                <c:pt idx="47">
                  <c:v>0.3811093386947827</c:v>
                </c:pt>
                <c:pt idx="48">
                  <c:v>0.36493715772933843</c:v>
                </c:pt>
                <c:pt idx="49">
                  <c:v>0.41783496762214112</c:v>
                </c:pt>
                <c:pt idx="50">
                  <c:v>0.52313975271637703</c:v>
                </c:pt>
                <c:pt idx="51">
                  <c:v>0.45069040597008286</c:v>
                </c:pt>
                <c:pt idx="52">
                  <c:v>0.37336559348946347</c:v>
                </c:pt>
                <c:pt idx="53">
                  <c:v>0.39663342876898083</c:v>
                </c:pt>
                <c:pt idx="54">
                  <c:v>0.33339465178677491</c:v>
                </c:pt>
                <c:pt idx="55">
                  <c:v>0.39020190293717105</c:v>
                </c:pt>
                <c:pt idx="56">
                  <c:v>0.46783683144859795</c:v>
                </c:pt>
                <c:pt idx="57">
                  <c:v>0.54347820172310113</c:v>
                </c:pt>
                <c:pt idx="58">
                  <c:v>0.54128005046003236</c:v>
                </c:pt>
                <c:pt idx="59">
                  <c:v>0.61809601384161117</c:v>
                </c:pt>
                <c:pt idx="60">
                  <c:v>0.58829458016238578</c:v>
                </c:pt>
                <c:pt idx="61">
                  <c:v>0.43316266515271462</c:v>
                </c:pt>
                <c:pt idx="62">
                  <c:v>0.45323530898321895</c:v>
                </c:pt>
                <c:pt idx="63">
                  <c:v>0.5577116043174849</c:v>
                </c:pt>
                <c:pt idx="64">
                  <c:v>0.63496485946245373</c:v>
                </c:pt>
                <c:pt idx="65">
                  <c:v>0.70624710790005962</c:v>
                </c:pt>
                <c:pt idx="66">
                  <c:v>0.47683630257631027</c:v>
                </c:pt>
                <c:pt idx="67">
                  <c:v>0.42414801921992162</c:v>
                </c:pt>
                <c:pt idx="68">
                  <c:v>0.47355727197870445</c:v>
                </c:pt>
                <c:pt idx="69">
                  <c:v>0.575983228274903</c:v>
                </c:pt>
                <c:pt idx="70">
                  <c:v>0.55194738439859925</c:v>
                </c:pt>
                <c:pt idx="71">
                  <c:v>0.50132317851050989</c:v>
                </c:pt>
                <c:pt idx="72">
                  <c:v>0.50071534838885978</c:v>
                </c:pt>
                <c:pt idx="73">
                  <c:v>0.65046270795697936</c:v>
                </c:pt>
                <c:pt idx="74">
                  <c:v>0.629831925055791</c:v>
                </c:pt>
                <c:pt idx="75">
                  <c:v>0.53456578729209958</c:v>
                </c:pt>
                <c:pt idx="76">
                  <c:v>0.53245441412573458</c:v>
                </c:pt>
                <c:pt idx="77">
                  <c:v>0.4342688115590761</c:v>
                </c:pt>
                <c:pt idx="78">
                  <c:v>0.5344477996175816</c:v>
                </c:pt>
                <c:pt idx="79">
                  <c:v>0.53973943765379362</c:v>
                </c:pt>
                <c:pt idx="80">
                  <c:v>0.44605462913638072</c:v>
                </c:pt>
                <c:pt idx="81">
                  <c:v>0.32836712517071048</c:v>
                </c:pt>
                <c:pt idx="82">
                  <c:v>0.37396391535497492</c:v>
                </c:pt>
                <c:pt idx="83">
                  <c:v>0.52124850587359139</c:v>
                </c:pt>
                <c:pt idx="84">
                  <c:v>0.54015490376885678</c:v>
                </c:pt>
                <c:pt idx="85">
                  <c:v>0.46515662695752236</c:v>
                </c:pt>
                <c:pt idx="86">
                  <c:v>0.48627504519839254</c:v>
                </c:pt>
                <c:pt idx="87">
                  <c:v>0.46460711304057439</c:v>
                </c:pt>
                <c:pt idx="88">
                  <c:v>0.3916610607716644</c:v>
                </c:pt>
                <c:pt idx="89">
                  <c:v>0.34239847775015453</c:v>
                </c:pt>
                <c:pt idx="90">
                  <c:v>0.292344798434445</c:v>
                </c:pt>
                <c:pt idx="91">
                  <c:v>0.16985910051242473</c:v>
                </c:pt>
                <c:pt idx="92">
                  <c:v>0.19355963559262726</c:v>
                </c:pt>
                <c:pt idx="93">
                  <c:v>0.19450489919038852</c:v>
                </c:pt>
                <c:pt idx="94">
                  <c:v>9.6868262102513786E-2</c:v>
                </c:pt>
                <c:pt idx="95">
                  <c:v>-4.8062453988442978E-2</c:v>
                </c:pt>
                <c:pt idx="96">
                  <c:v>0.12097768037497454</c:v>
                </c:pt>
                <c:pt idx="97">
                  <c:v>0.17132258115957869</c:v>
                </c:pt>
                <c:pt idx="98">
                  <c:v>0.10269812429575689</c:v>
                </c:pt>
                <c:pt idx="99">
                  <c:v>0.12605005301873598</c:v>
                </c:pt>
                <c:pt idx="100">
                  <c:v>0.17296622256938668</c:v>
                </c:pt>
                <c:pt idx="101">
                  <c:v>0.24532684428913823</c:v>
                </c:pt>
                <c:pt idx="102">
                  <c:v>0.29584412337045013</c:v>
                </c:pt>
                <c:pt idx="103">
                  <c:v>0.44302511553748364</c:v>
                </c:pt>
                <c:pt idx="104">
                  <c:v>0.44497484654278657</c:v>
                </c:pt>
                <c:pt idx="105">
                  <c:v>0.46969487789319403</c:v>
                </c:pt>
                <c:pt idx="106">
                  <c:v>0.64086489773628974</c:v>
                </c:pt>
                <c:pt idx="107">
                  <c:v>0.84182588730595453</c:v>
                </c:pt>
                <c:pt idx="108">
                  <c:v>0.79532126353179067</c:v>
                </c:pt>
                <c:pt idx="109">
                  <c:v>0.79295877348499078</c:v>
                </c:pt>
                <c:pt idx="110">
                  <c:v>0.80894152626363058</c:v>
                </c:pt>
                <c:pt idx="111">
                  <c:v>0.83508316941891247</c:v>
                </c:pt>
                <c:pt idx="112">
                  <c:v>0.90273200655469421</c:v>
                </c:pt>
                <c:pt idx="113">
                  <c:v>1.0188271734484422</c:v>
                </c:pt>
                <c:pt idx="114">
                  <c:v>1.2358388485104366</c:v>
                </c:pt>
                <c:pt idx="115">
                  <c:v>1.3034443545591183</c:v>
                </c:pt>
                <c:pt idx="116">
                  <c:v>1.386012039309334</c:v>
                </c:pt>
                <c:pt idx="117">
                  <c:v>1.5376027497322637</c:v>
                </c:pt>
                <c:pt idx="118">
                  <c:v>1.6060362598745352</c:v>
                </c:pt>
                <c:pt idx="119">
                  <c:v>1.5766627619068156</c:v>
                </c:pt>
                <c:pt idx="120">
                  <c:v>1.720581611529902</c:v>
                </c:pt>
                <c:pt idx="121">
                  <c:v>1.7996693012483191</c:v>
                </c:pt>
                <c:pt idx="122">
                  <c:v>1.7696950992034939</c:v>
                </c:pt>
                <c:pt idx="123">
                  <c:v>1.9074919186476118</c:v>
                </c:pt>
                <c:pt idx="124">
                  <c:v>1.9815947061711305</c:v>
                </c:pt>
                <c:pt idx="125">
                  <c:v>1.8246783906451283</c:v>
                </c:pt>
                <c:pt idx="126">
                  <c:v>1.665598675594681</c:v>
                </c:pt>
                <c:pt idx="127">
                  <c:v>1.6451335947642218</c:v>
                </c:pt>
                <c:pt idx="128">
                  <c:v>1.5432382037239196</c:v>
                </c:pt>
                <c:pt idx="129">
                  <c:v>1.2870729362544124</c:v>
                </c:pt>
                <c:pt idx="130">
                  <c:v>1.0207296737219862</c:v>
                </c:pt>
                <c:pt idx="131">
                  <c:v>0.9214121497791713</c:v>
                </c:pt>
                <c:pt idx="132">
                  <c:v>0.86839350399119397</c:v>
                </c:pt>
                <c:pt idx="133">
                  <c:v>0.68824340005483819</c:v>
                </c:pt>
                <c:pt idx="134">
                  <c:v>0.67979834002057316</c:v>
                </c:pt>
                <c:pt idx="135">
                  <c:v>0.70157286459173074</c:v>
                </c:pt>
                <c:pt idx="136">
                  <c:v>0.67137723187049836</c:v>
                </c:pt>
                <c:pt idx="137">
                  <c:v>0.7715188209372521</c:v>
                </c:pt>
                <c:pt idx="138">
                  <c:v>0.81889641847050199</c:v>
                </c:pt>
                <c:pt idx="139">
                  <c:v>0.81570603115430751</c:v>
                </c:pt>
                <c:pt idx="140">
                  <c:v>0.81184333789329277</c:v>
                </c:pt>
                <c:pt idx="141">
                  <c:v>0.91698601503216071</c:v>
                </c:pt>
                <c:pt idx="142">
                  <c:v>1.0895415347690058</c:v>
                </c:pt>
                <c:pt idx="143">
                  <c:v>1.0934374330447356</c:v>
                </c:pt>
                <c:pt idx="144">
                  <c:v>1.0436309195309876</c:v>
                </c:pt>
                <c:pt idx="145">
                  <c:v>1.098656225799618</c:v>
                </c:pt>
                <c:pt idx="146">
                  <c:v>1.1873419653392046</c:v>
                </c:pt>
                <c:pt idx="147">
                  <c:v>1.1992729472089418</c:v>
                </c:pt>
                <c:pt idx="148">
                  <c:v>1.0630320057410498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FB-4237-BB37-0DBEA5343423}"/>
            </c:ext>
          </c:extLst>
        </c:ser>
        <c:ser>
          <c:idx val="7"/>
          <c:order val="1"/>
          <c:tx>
            <c:strRef>
              <c:f>'איור 1 נתונים'!$E$3</c:f>
              <c:strCache>
                <c:ptCount val="1"/>
                <c:pt idx="0">
                  <c:v>תקשורת (2.0%)</c:v>
                </c:pt>
              </c:strCache>
            </c:strRef>
          </c:tx>
          <c:spPr>
            <a:solidFill>
              <a:srgbClr val="DA8F32"/>
            </a:solidFill>
            <a:ln>
              <a:noFill/>
            </a:ln>
          </c:spPr>
          <c:invertIfNegative val="0"/>
          <c:cat>
            <c:numRef>
              <c:f>'איור 1 נתונים'!$A$16:$A$200</c:f>
              <c:numCache>
                <c:formatCode>m/d/yyyy</c:formatCode>
                <c:ptCount val="185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1 נתונים'!$E$16:$E$200</c:f>
              <c:numCache>
                <c:formatCode>0.0</c:formatCode>
                <c:ptCount val="185"/>
                <c:pt idx="0">
                  <c:v>-0.33441418497868458</c:v>
                </c:pt>
                <c:pt idx="1">
                  <c:v>-0.37257053907712995</c:v>
                </c:pt>
                <c:pt idx="2">
                  <c:v>-0.43296331838647778</c:v>
                </c:pt>
                <c:pt idx="3">
                  <c:v>-0.41662745392803524</c:v>
                </c:pt>
                <c:pt idx="4">
                  <c:v>-0.45667309944013196</c:v>
                </c:pt>
                <c:pt idx="5">
                  <c:v>-0.40800610363470891</c:v>
                </c:pt>
                <c:pt idx="6">
                  <c:v>-0.37985163985755044</c:v>
                </c:pt>
                <c:pt idx="7">
                  <c:v>-0.35788496206694886</c:v>
                </c:pt>
                <c:pt idx="8">
                  <c:v>-0.37117750272436772</c:v>
                </c:pt>
                <c:pt idx="9">
                  <c:v>-0.37439566252531253</c:v>
                </c:pt>
                <c:pt idx="10">
                  <c:v>-0.32708563794874707</c:v>
                </c:pt>
                <c:pt idx="11">
                  <c:v>-0.23258019114626124</c:v>
                </c:pt>
                <c:pt idx="12">
                  <c:v>-0.1828649938296994</c:v>
                </c:pt>
                <c:pt idx="13">
                  <c:v>-0.20981005707925321</c:v>
                </c:pt>
                <c:pt idx="14">
                  <c:v>-0.14247621192631157</c:v>
                </c:pt>
                <c:pt idx="15">
                  <c:v>-0.14203050949067139</c:v>
                </c:pt>
                <c:pt idx="16">
                  <c:v>-9.9230511730803439E-2</c:v>
                </c:pt>
                <c:pt idx="17">
                  <c:v>-0.11472069463704444</c:v>
                </c:pt>
                <c:pt idx="18">
                  <c:v>-0.11458806955653919</c:v>
                </c:pt>
                <c:pt idx="19">
                  <c:v>-0.19288642157140473</c:v>
                </c:pt>
                <c:pt idx="20">
                  <c:v>-0.19334265459808131</c:v>
                </c:pt>
                <c:pt idx="21">
                  <c:v>-0.18985765929821583</c:v>
                </c:pt>
                <c:pt idx="22">
                  <c:v>-0.18985765929821583</c:v>
                </c:pt>
                <c:pt idx="23">
                  <c:v>-0.18774125596184502</c:v>
                </c:pt>
                <c:pt idx="24">
                  <c:v>-0.1663488450251723</c:v>
                </c:pt>
                <c:pt idx="25">
                  <c:v>-0.16335612373478614</c:v>
                </c:pt>
                <c:pt idx="26">
                  <c:v>-0.18169901807338901</c:v>
                </c:pt>
                <c:pt idx="27">
                  <c:v>-0.18374613435769305</c:v>
                </c:pt>
                <c:pt idx="28">
                  <c:v>-0.18520316385164301</c:v>
                </c:pt>
                <c:pt idx="29">
                  <c:v>-0.18234181193807122</c:v>
                </c:pt>
                <c:pt idx="30">
                  <c:v>-0.18215479469505783</c:v>
                </c:pt>
                <c:pt idx="31">
                  <c:v>-0.16347612132072428</c:v>
                </c:pt>
                <c:pt idx="32">
                  <c:v>-0.16188049244220651</c:v>
                </c:pt>
                <c:pt idx="33">
                  <c:v>-0.18379594246675951</c:v>
                </c:pt>
                <c:pt idx="34">
                  <c:v>-0.18720611695932374</c:v>
                </c:pt>
                <c:pt idx="35">
                  <c:v>-0.19134370064185144</c:v>
                </c:pt>
                <c:pt idx="36">
                  <c:v>-0.19130175154028264</c:v>
                </c:pt>
                <c:pt idx="37">
                  <c:v>-0.14621383647798791</c:v>
                </c:pt>
                <c:pt idx="38">
                  <c:v>-0.12650642398532205</c:v>
                </c:pt>
                <c:pt idx="39">
                  <c:v>-0.1278837831266717</c:v>
                </c:pt>
                <c:pt idx="40">
                  <c:v>-0.12580928093950933</c:v>
                </c:pt>
                <c:pt idx="41">
                  <c:v>-0.12566995726183547</c:v>
                </c:pt>
                <c:pt idx="42">
                  <c:v>-0.11878963110668059</c:v>
                </c:pt>
                <c:pt idx="43">
                  <c:v>-8.4508267387247885E-2</c:v>
                </c:pt>
                <c:pt idx="44">
                  <c:v>-8.7966430177424504E-2</c:v>
                </c:pt>
                <c:pt idx="45">
                  <c:v>-7.9548367038340048E-2</c:v>
                </c:pt>
                <c:pt idx="46">
                  <c:v>-7.9364609519762555E-2</c:v>
                </c:pt>
                <c:pt idx="47">
                  <c:v>-7.9705812759948036E-2</c:v>
                </c:pt>
                <c:pt idx="48">
                  <c:v>-7.1991602828955392E-2</c:v>
                </c:pt>
                <c:pt idx="49">
                  <c:v>-9.2213187399107485E-2</c:v>
                </c:pt>
                <c:pt idx="50">
                  <c:v>-9.8535579454549077E-2</c:v>
                </c:pt>
                <c:pt idx="51">
                  <c:v>-9.5970978093676218E-2</c:v>
                </c:pt>
                <c:pt idx="52">
                  <c:v>-0.10743077716362533</c:v>
                </c:pt>
                <c:pt idx="53">
                  <c:v>-0.10917079549516492</c:v>
                </c:pt>
                <c:pt idx="54">
                  <c:v>-0.1195631121831861</c:v>
                </c:pt>
                <c:pt idx="55">
                  <c:v>-0.15447098731564982</c:v>
                </c:pt>
                <c:pt idx="56">
                  <c:v>-0.1477330722567039</c:v>
                </c:pt>
                <c:pt idx="57">
                  <c:v>-0.14047733416493696</c:v>
                </c:pt>
                <c:pt idx="58">
                  <c:v>-0.14468470301353586</c:v>
                </c:pt>
                <c:pt idx="59">
                  <c:v>-0.14941299881913803</c:v>
                </c:pt>
                <c:pt idx="60">
                  <c:v>-0.14684118278238589</c:v>
                </c:pt>
                <c:pt idx="61">
                  <c:v>-0.13904206649798592</c:v>
                </c:pt>
                <c:pt idx="62">
                  <c:v>-0.13446801022870467</c:v>
                </c:pt>
                <c:pt idx="63">
                  <c:v>-0.13444750824305221</c:v>
                </c:pt>
                <c:pt idx="64">
                  <c:v>-0.1203069906361839</c:v>
                </c:pt>
                <c:pt idx="65">
                  <c:v>-0.12961772582884395</c:v>
                </c:pt>
                <c:pt idx="66">
                  <c:v>-0.12373179728596655</c:v>
                </c:pt>
                <c:pt idx="67">
                  <c:v>-9.7493424134557319E-2</c:v>
                </c:pt>
                <c:pt idx="68">
                  <c:v>-9.6313674414651634E-2</c:v>
                </c:pt>
                <c:pt idx="69">
                  <c:v>-9.7077969731857019E-2</c:v>
                </c:pt>
                <c:pt idx="70">
                  <c:v>-9.3001082990349884E-2</c:v>
                </c:pt>
                <c:pt idx="71">
                  <c:v>-9.1351504243296702E-2</c:v>
                </c:pt>
                <c:pt idx="72">
                  <c:v>-8.8798390100217145E-2</c:v>
                </c:pt>
                <c:pt idx="73">
                  <c:v>-8.3161458088561929E-2</c:v>
                </c:pt>
                <c:pt idx="74">
                  <c:v>-8.1969324526011619E-2</c:v>
                </c:pt>
                <c:pt idx="75">
                  <c:v>-8.6883722847588662E-2</c:v>
                </c:pt>
                <c:pt idx="76">
                  <c:v>-9.1167296099691569E-2</c:v>
                </c:pt>
                <c:pt idx="77">
                  <c:v>-7.8200255615391803E-2</c:v>
                </c:pt>
                <c:pt idx="78">
                  <c:v>-7.8592888414597745E-2</c:v>
                </c:pt>
                <c:pt idx="79">
                  <c:v>-6.9534875154924167E-2</c:v>
                </c:pt>
                <c:pt idx="80">
                  <c:v>-6.9096371268680429E-2</c:v>
                </c:pt>
                <c:pt idx="81">
                  <c:v>-7.7580283970763719E-2</c:v>
                </c:pt>
                <c:pt idx="82">
                  <c:v>-8.0780000324056273E-2</c:v>
                </c:pt>
                <c:pt idx="83">
                  <c:v>-8.7310615078595971E-2</c:v>
                </c:pt>
                <c:pt idx="84">
                  <c:v>-8.0268613867565036E-2</c:v>
                </c:pt>
                <c:pt idx="85">
                  <c:v>-8.1006522196507613E-2</c:v>
                </c:pt>
                <c:pt idx="86">
                  <c:v>-7.4744684100667064E-2</c:v>
                </c:pt>
                <c:pt idx="87">
                  <c:v>-6.8901979457179977E-2</c:v>
                </c:pt>
                <c:pt idx="88">
                  <c:v>-6.4878563885955809E-2</c:v>
                </c:pt>
                <c:pt idx="89">
                  <c:v>-6.2986487588820902E-2</c:v>
                </c:pt>
                <c:pt idx="90">
                  <c:v>-6.6484039577233756E-2</c:v>
                </c:pt>
                <c:pt idx="91">
                  <c:v>-7.041450963122467E-2</c:v>
                </c:pt>
                <c:pt idx="92">
                  <c:v>-6.5699928812607417E-2</c:v>
                </c:pt>
                <c:pt idx="93">
                  <c:v>-5.791320768770776E-2</c:v>
                </c:pt>
                <c:pt idx="94">
                  <c:v>-6.4251765833161029E-2</c:v>
                </c:pt>
                <c:pt idx="95">
                  <c:v>-6.8453471304370905E-2</c:v>
                </c:pt>
                <c:pt idx="96">
                  <c:v>-6.5562763481191125E-2</c:v>
                </c:pt>
                <c:pt idx="97">
                  <c:v>-5.9743294570213726E-2</c:v>
                </c:pt>
                <c:pt idx="98">
                  <c:v>-6.4119298308311409E-2</c:v>
                </c:pt>
                <c:pt idx="99">
                  <c:v>-8.2108205494116571E-2</c:v>
                </c:pt>
                <c:pt idx="100">
                  <c:v>-8.2687236116715288E-2</c:v>
                </c:pt>
                <c:pt idx="101">
                  <c:v>-8.9287723159371335E-2</c:v>
                </c:pt>
                <c:pt idx="102">
                  <c:v>-8.2185560210040809E-2</c:v>
                </c:pt>
                <c:pt idx="103">
                  <c:v>-7.9101763355721916E-2</c:v>
                </c:pt>
                <c:pt idx="104">
                  <c:v>-8.3343388508325705E-2</c:v>
                </c:pt>
                <c:pt idx="105">
                  <c:v>-8.1405091409205099E-2</c:v>
                </c:pt>
                <c:pt idx="106">
                  <c:v>-7.0328234997827407E-2</c:v>
                </c:pt>
                <c:pt idx="107">
                  <c:v>-5.9733156891320784E-2</c:v>
                </c:pt>
                <c:pt idx="108">
                  <c:v>-5.5512124151309447E-2</c:v>
                </c:pt>
                <c:pt idx="109">
                  <c:v>-4.8943836844464371E-2</c:v>
                </c:pt>
                <c:pt idx="110">
                  <c:v>-5.1313055771388977E-2</c:v>
                </c:pt>
                <c:pt idx="111">
                  <c:v>-4.9364187156221914E-2</c:v>
                </c:pt>
                <c:pt idx="112">
                  <c:v>-4.3104616849119655E-2</c:v>
                </c:pt>
                <c:pt idx="113">
                  <c:v>-4.1494581721149948E-2</c:v>
                </c:pt>
                <c:pt idx="114">
                  <c:v>-4.6660331541344462E-2</c:v>
                </c:pt>
                <c:pt idx="115">
                  <c:v>-5.0125264334993182E-2</c:v>
                </c:pt>
                <c:pt idx="116">
                  <c:v>-4.9859680448000238E-2</c:v>
                </c:pt>
                <c:pt idx="117">
                  <c:v>-5.3204768118227948E-2</c:v>
                </c:pt>
                <c:pt idx="118">
                  <c:v>-5.4297572034518023E-2</c:v>
                </c:pt>
                <c:pt idx="119">
                  <c:v>-5.4200177286474041E-2</c:v>
                </c:pt>
                <c:pt idx="120">
                  <c:v>-7.2405805976806834E-2</c:v>
                </c:pt>
                <c:pt idx="121">
                  <c:v>-6.936958087643498E-2</c:v>
                </c:pt>
                <c:pt idx="122">
                  <c:v>-5.5183826640253085E-2</c:v>
                </c:pt>
                <c:pt idx="123">
                  <c:v>-3.378041556819595E-2</c:v>
                </c:pt>
                <c:pt idx="124">
                  <c:v>-4.1984305218517426E-2</c:v>
                </c:pt>
                <c:pt idx="125">
                  <c:v>-4.601884211055831E-2</c:v>
                </c:pt>
                <c:pt idx="126">
                  <c:v>-6.7198366877339169E-2</c:v>
                </c:pt>
                <c:pt idx="127">
                  <c:v>-4.7705516398955226E-2</c:v>
                </c:pt>
                <c:pt idx="128">
                  <c:v>-4.2500824846704262E-2</c:v>
                </c:pt>
                <c:pt idx="129">
                  <c:v>-3.8545180530459848E-2</c:v>
                </c:pt>
                <c:pt idx="130">
                  <c:v>-3.6090799932404771E-2</c:v>
                </c:pt>
                <c:pt idx="131">
                  <c:v>-4.7236891291226421E-2</c:v>
                </c:pt>
                <c:pt idx="132">
                  <c:v>-5.9803829954064594E-2</c:v>
                </c:pt>
                <c:pt idx="133">
                  <c:v>-5.8060101431929474E-2</c:v>
                </c:pt>
                <c:pt idx="134">
                  <c:v>-6.3818624588786524E-2</c:v>
                </c:pt>
                <c:pt idx="135">
                  <c:v>-6.1578492310144221E-2</c:v>
                </c:pt>
                <c:pt idx="136">
                  <c:v>-5.9846043377941888E-2</c:v>
                </c:pt>
                <c:pt idx="137">
                  <c:v>-5.6647736825179977E-2</c:v>
                </c:pt>
                <c:pt idx="138">
                  <c:v>-3.4074620448486928E-2</c:v>
                </c:pt>
                <c:pt idx="139">
                  <c:v>-4.4649190602915896E-2</c:v>
                </c:pt>
                <c:pt idx="140">
                  <c:v>-4.524887285843119E-2</c:v>
                </c:pt>
                <c:pt idx="141">
                  <c:v>-4.6335180055401839E-2</c:v>
                </c:pt>
                <c:pt idx="142">
                  <c:v>-4.7557000219134608E-2</c:v>
                </c:pt>
                <c:pt idx="143">
                  <c:v>-3.5820721693953915E-2</c:v>
                </c:pt>
                <c:pt idx="144">
                  <c:v>-3.1047878240313381E-2</c:v>
                </c:pt>
                <c:pt idx="145">
                  <c:v>-1.0745137101039247E-2</c:v>
                </c:pt>
                <c:pt idx="146">
                  <c:v>-1.6794656157229543E-2</c:v>
                </c:pt>
                <c:pt idx="147">
                  <c:v>-2.0661733145083447E-2</c:v>
                </c:pt>
                <c:pt idx="148">
                  <c:v>-2.3483907708885973E-2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FB-4237-BB37-0DBEA5343423}"/>
            </c:ext>
          </c:extLst>
        </c:ser>
        <c:ser>
          <c:idx val="0"/>
          <c:order val="2"/>
          <c:tx>
            <c:strRef>
              <c:f>'איור 1 נתונים'!$B$3</c:f>
              <c:strCache>
                <c:ptCount val="1"/>
                <c:pt idx="0">
                  <c:v>מזון (14.9%)</c:v>
                </c:pt>
              </c:strCache>
            </c:strRef>
          </c:tx>
          <c:spPr>
            <a:solidFill>
              <a:srgbClr val="E6BD41"/>
            </a:solidFill>
            <a:ln>
              <a:noFill/>
            </a:ln>
          </c:spPr>
          <c:invertIfNegative val="0"/>
          <c:cat>
            <c:numRef>
              <c:f>'איור 1 נתונים'!$A$16:$A$200</c:f>
              <c:numCache>
                <c:formatCode>m/d/yyyy</c:formatCode>
                <c:ptCount val="185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1 נתונים'!$B$16:$B$200</c:f>
              <c:numCache>
                <c:formatCode>0.0</c:formatCode>
                <c:ptCount val="185"/>
                <c:pt idx="0">
                  <c:v>0.50326121164928694</c:v>
                </c:pt>
                <c:pt idx="1">
                  <c:v>0.64315283243425858</c:v>
                </c:pt>
                <c:pt idx="2">
                  <c:v>0.57903868114956547</c:v>
                </c:pt>
                <c:pt idx="3">
                  <c:v>0.71684221571363405</c:v>
                </c:pt>
                <c:pt idx="4">
                  <c:v>0.74961581504647834</c:v>
                </c:pt>
                <c:pt idx="5">
                  <c:v>0.86112965939623975</c:v>
                </c:pt>
                <c:pt idx="6">
                  <c:v>1.0049652206549677</c:v>
                </c:pt>
                <c:pt idx="7">
                  <c:v>0.90360524187061408</c:v>
                </c:pt>
                <c:pt idx="8">
                  <c:v>0.84525661568870269</c:v>
                </c:pt>
                <c:pt idx="9">
                  <c:v>0.76358373098265042</c:v>
                </c:pt>
                <c:pt idx="10">
                  <c:v>0.54126354756473427</c:v>
                </c:pt>
                <c:pt idx="11">
                  <c:v>0.47166979238715978</c:v>
                </c:pt>
                <c:pt idx="12">
                  <c:v>0.32970950927501463</c:v>
                </c:pt>
                <c:pt idx="13">
                  <c:v>0.13569690265486675</c:v>
                </c:pt>
                <c:pt idx="14">
                  <c:v>0.20415057915057958</c:v>
                </c:pt>
                <c:pt idx="15">
                  <c:v>2.6905997963993313E-2</c:v>
                </c:pt>
                <c:pt idx="16">
                  <c:v>5.3708428742773477E-2</c:v>
                </c:pt>
                <c:pt idx="17">
                  <c:v>-9.3183553269216832E-2</c:v>
                </c:pt>
                <c:pt idx="18">
                  <c:v>-0.1977715664711627</c:v>
                </c:pt>
                <c:pt idx="19">
                  <c:v>-0.20954675685255242</c:v>
                </c:pt>
                <c:pt idx="20">
                  <c:v>-0.40487072037401428</c:v>
                </c:pt>
                <c:pt idx="21">
                  <c:v>-0.36188367605711547</c:v>
                </c:pt>
                <c:pt idx="22">
                  <c:v>-0.30037082019218275</c:v>
                </c:pt>
                <c:pt idx="23">
                  <c:v>-0.33923982789322338</c:v>
                </c:pt>
                <c:pt idx="24">
                  <c:v>-0.26879150564242615</c:v>
                </c:pt>
                <c:pt idx="25">
                  <c:v>-0.20204517261707425</c:v>
                </c:pt>
                <c:pt idx="26">
                  <c:v>-0.23081976151295</c:v>
                </c:pt>
                <c:pt idx="27">
                  <c:v>-0.16310663606748441</c:v>
                </c:pt>
                <c:pt idx="28">
                  <c:v>-0.14867524653071279</c:v>
                </c:pt>
                <c:pt idx="29">
                  <c:v>-8.1660692645397853E-2</c:v>
                </c:pt>
                <c:pt idx="30">
                  <c:v>-1.1413090503156241E-3</c:v>
                </c:pt>
                <c:pt idx="31">
                  <c:v>-4.2047429172227826E-2</c:v>
                </c:pt>
                <c:pt idx="32">
                  <c:v>7.7426819024404653E-2</c:v>
                </c:pt>
                <c:pt idx="33">
                  <c:v>9.5057678023931044E-2</c:v>
                </c:pt>
                <c:pt idx="34">
                  <c:v>1.0560834301075636E-2</c:v>
                </c:pt>
                <c:pt idx="35">
                  <c:v>-1.8622073214604191E-2</c:v>
                </c:pt>
                <c:pt idx="36">
                  <c:v>-1.3993939393939482E-2</c:v>
                </c:pt>
                <c:pt idx="37">
                  <c:v>-4.2024653618396794E-2</c:v>
                </c:pt>
                <c:pt idx="38">
                  <c:v>-9.8456035140266893E-2</c:v>
                </c:pt>
                <c:pt idx="39">
                  <c:v>-0.16793192715984384</c:v>
                </c:pt>
                <c:pt idx="40">
                  <c:v>-0.13881026259077245</c:v>
                </c:pt>
                <c:pt idx="41">
                  <c:v>-0.23550651187746469</c:v>
                </c:pt>
                <c:pt idx="42">
                  <c:v>-0.27427339037307746</c:v>
                </c:pt>
                <c:pt idx="43">
                  <c:v>-0.23242376944965323</c:v>
                </c:pt>
                <c:pt idx="44">
                  <c:v>-0.21985842113794604</c:v>
                </c:pt>
                <c:pt idx="45">
                  <c:v>-0.24561551269501061</c:v>
                </c:pt>
                <c:pt idx="46">
                  <c:v>-0.19336021497214373</c:v>
                </c:pt>
                <c:pt idx="47">
                  <c:v>-0.20800103867058589</c:v>
                </c:pt>
                <c:pt idx="48">
                  <c:v>-0.11073924520319518</c:v>
                </c:pt>
                <c:pt idx="49">
                  <c:v>-6.9937598891384178E-2</c:v>
                </c:pt>
                <c:pt idx="50">
                  <c:v>-5.040934270112876E-4</c:v>
                </c:pt>
                <c:pt idx="51">
                  <c:v>5.5246751287354005E-2</c:v>
                </c:pt>
                <c:pt idx="52">
                  <c:v>-2.7888304469065223E-2</c:v>
                </c:pt>
                <c:pt idx="53">
                  <c:v>2.8086222280642965E-2</c:v>
                </c:pt>
                <c:pt idx="54">
                  <c:v>1.4772373041473526E-2</c:v>
                </c:pt>
                <c:pt idx="55">
                  <c:v>2.8226203562660302E-2</c:v>
                </c:pt>
                <c:pt idx="56">
                  <c:v>2.8198146717336191E-2</c:v>
                </c:pt>
                <c:pt idx="57">
                  <c:v>-1.4373967167502838E-2</c:v>
                </c:pt>
                <c:pt idx="58">
                  <c:v>2.7611416284626204E-2</c:v>
                </c:pt>
                <c:pt idx="59">
                  <c:v>2.9070831143457366E-2</c:v>
                </c:pt>
                <c:pt idx="60">
                  <c:v>0</c:v>
                </c:pt>
                <c:pt idx="61">
                  <c:v>0</c:v>
                </c:pt>
                <c:pt idx="62">
                  <c:v>-4.1162999999999561E-2</c:v>
                </c:pt>
                <c:pt idx="63">
                  <c:v>1.3625403947679795E-2</c:v>
                </c:pt>
                <c:pt idx="64">
                  <c:v>-2.736024627606452E-2</c:v>
                </c:pt>
                <c:pt idx="65">
                  <c:v>5.4178914091956354E-2</c:v>
                </c:pt>
                <c:pt idx="66">
                  <c:v>0.1498907314242777</c:v>
                </c:pt>
                <c:pt idx="67">
                  <c:v>8.2001654171448057E-2</c:v>
                </c:pt>
                <c:pt idx="68">
                  <c:v>0.17696677446677503</c:v>
                </c:pt>
                <c:pt idx="69">
                  <c:v>0.16383766850535514</c:v>
                </c:pt>
                <c:pt idx="70">
                  <c:v>0.12288089709897215</c:v>
                </c:pt>
                <c:pt idx="71">
                  <c:v>0.17820714384632649</c:v>
                </c:pt>
                <c:pt idx="72">
                  <c:v>0.20107128251565731</c:v>
                </c:pt>
                <c:pt idx="73">
                  <c:v>0.18763664613377504</c:v>
                </c:pt>
                <c:pt idx="74">
                  <c:v>0.20267664205670047</c:v>
                </c:pt>
                <c:pt idx="75">
                  <c:v>8.5941441077107716E-2</c:v>
                </c:pt>
                <c:pt idx="76">
                  <c:v>0.25754913798747658</c:v>
                </c:pt>
                <c:pt idx="77">
                  <c:v>0.19937147340752398</c:v>
                </c:pt>
                <c:pt idx="78">
                  <c:v>0.17155538994145667</c:v>
                </c:pt>
                <c:pt idx="79">
                  <c:v>0.21609524312161613</c:v>
                </c:pt>
                <c:pt idx="80">
                  <c:v>2.9053939221807639E-2</c:v>
                </c:pt>
                <c:pt idx="81">
                  <c:v>9.9994063374223008E-2</c:v>
                </c:pt>
                <c:pt idx="82">
                  <c:v>0.18615721981737846</c:v>
                </c:pt>
                <c:pt idx="83">
                  <c:v>0.15859452915741229</c:v>
                </c:pt>
                <c:pt idx="84">
                  <c:v>2.858403604497024E-2</c:v>
                </c:pt>
                <c:pt idx="85">
                  <c:v>0</c:v>
                </c:pt>
                <c:pt idx="86">
                  <c:v>0.11434007501305246</c:v>
                </c:pt>
                <c:pt idx="87">
                  <c:v>0.25853494790200204</c:v>
                </c:pt>
                <c:pt idx="88">
                  <c:v>4.325741839762922E-2</c:v>
                </c:pt>
                <c:pt idx="89">
                  <c:v>0</c:v>
                </c:pt>
                <c:pt idx="90">
                  <c:v>-2.8529426600985505E-2</c:v>
                </c:pt>
                <c:pt idx="91">
                  <c:v>-2.8500616500988459E-2</c:v>
                </c:pt>
                <c:pt idx="92">
                  <c:v>-4.3005142341680277E-2</c:v>
                </c:pt>
                <c:pt idx="93">
                  <c:v>-8.4912186238957743E-2</c:v>
                </c:pt>
                <c:pt idx="94">
                  <c:v>-9.8966110019643547E-2</c:v>
                </c:pt>
                <c:pt idx="95">
                  <c:v>-8.5333040323291934E-2</c:v>
                </c:pt>
                <c:pt idx="96">
                  <c:v>2.8870777753320392E-2</c:v>
                </c:pt>
                <c:pt idx="97">
                  <c:v>4.3610479970985994E-2</c:v>
                </c:pt>
                <c:pt idx="98">
                  <c:v>-1.3848121701343986E-2</c:v>
                </c:pt>
                <c:pt idx="99">
                  <c:v>-1.2505040502520106E-2</c:v>
                </c:pt>
                <c:pt idx="100">
                  <c:v>0.10230456670012786</c:v>
                </c:pt>
                <c:pt idx="101">
                  <c:v>0.24688076834739373</c:v>
                </c:pt>
                <c:pt idx="102">
                  <c:v>0.26312931780715726</c:v>
                </c:pt>
                <c:pt idx="103">
                  <c:v>0.20429118075265387</c:v>
                </c:pt>
                <c:pt idx="104">
                  <c:v>0.39264281037370552</c:v>
                </c:pt>
                <c:pt idx="105">
                  <c:v>0.46622363246209519</c:v>
                </c:pt>
                <c:pt idx="106">
                  <c:v>0.41086359941946371</c:v>
                </c:pt>
                <c:pt idx="107">
                  <c:v>0.51329572476516294</c:v>
                </c:pt>
                <c:pt idx="108">
                  <c:v>0.65993684210526227</c:v>
                </c:pt>
                <c:pt idx="109">
                  <c:v>0.7403151323384799</c:v>
                </c:pt>
                <c:pt idx="110">
                  <c:v>0.70853318305951718</c:v>
                </c:pt>
                <c:pt idx="111">
                  <c:v>0.6849927811224934</c:v>
                </c:pt>
                <c:pt idx="112">
                  <c:v>0.8299285647475857</c:v>
                </c:pt>
                <c:pt idx="113">
                  <c:v>0.76774533406030943</c:v>
                </c:pt>
                <c:pt idx="114">
                  <c:v>0.80957890727731208</c:v>
                </c:pt>
                <c:pt idx="115">
                  <c:v>0.85067268286625131</c:v>
                </c:pt>
                <c:pt idx="116">
                  <c:v>0.70365680264996988</c:v>
                </c:pt>
                <c:pt idx="117">
                  <c:v>0.72192233009708773</c:v>
                </c:pt>
                <c:pt idx="118">
                  <c:v>0.79870891143584211</c:v>
                </c:pt>
                <c:pt idx="119">
                  <c:v>0.72453731294940527</c:v>
                </c:pt>
                <c:pt idx="120">
                  <c:v>0.67976980751439253</c:v>
                </c:pt>
                <c:pt idx="121">
                  <c:v>0.71258847386962121</c:v>
                </c:pt>
                <c:pt idx="122">
                  <c:v>0.79069806653265073</c:v>
                </c:pt>
                <c:pt idx="123">
                  <c:v>0.76238877806259586</c:v>
                </c:pt>
                <c:pt idx="124">
                  <c:v>0.62693477174258261</c:v>
                </c:pt>
                <c:pt idx="125">
                  <c:v>0.65685566954249475</c:v>
                </c:pt>
                <c:pt idx="126">
                  <c:v>0.64735991823080541</c:v>
                </c:pt>
                <c:pt idx="127">
                  <c:v>0.63272585648365398</c:v>
                </c:pt>
                <c:pt idx="128">
                  <c:v>0.61226549137352604</c:v>
                </c:pt>
                <c:pt idx="129">
                  <c:v>0.58453074109709557</c:v>
                </c:pt>
                <c:pt idx="130">
                  <c:v>0.63159364270984575</c:v>
                </c:pt>
                <c:pt idx="131">
                  <c:v>0.63640405960977409</c:v>
                </c:pt>
                <c:pt idx="132">
                  <c:v>0.52856310267857143</c:v>
                </c:pt>
                <c:pt idx="133">
                  <c:v>0.5108611111111121</c:v>
                </c:pt>
                <c:pt idx="134">
                  <c:v>0.45154878325486619</c:v>
                </c:pt>
                <c:pt idx="135">
                  <c:v>0.43324528301886556</c:v>
                </c:pt>
                <c:pt idx="136">
                  <c:v>0.58876613657624088</c:v>
                </c:pt>
                <c:pt idx="137">
                  <c:v>0.54710745832876306</c:v>
                </c:pt>
                <c:pt idx="138">
                  <c:v>0.56039567416248992</c:v>
                </c:pt>
                <c:pt idx="139">
                  <c:v>0.63282387502188409</c:v>
                </c:pt>
                <c:pt idx="140">
                  <c:v>0.70353349409088461</c:v>
                </c:pt>
                <c:pt idx="141">
                  <c:v>0.64175965276793767</c:v>
                </c:pt>
                <c:pt idx="142">
                  <c:v>0.61032099199672962</c:v>
                </c:pt>
                <c:pt idx="143">
                  <c:v>0.6428098919521491</c:v>
                </c:pt>
                <c:pt idx="144">
                  <c:v>0.76154318203296334</c:v>
                </c:pt>
                <c:pt idx="145">
                  <c:v>0.71339878386207123</c:v>
                </c:pt>
                <c:pt idx="146">
                  <c:v>0.73130943921644187</c:v>
                </c:pt>
                <c:pt idx="147">
                  <c:v>0.70018527593449553</c:v>
                </c:pt>
                <c:pt idx="148">
                  <c:v>0.56475159041697076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FB-4237-BB37-0DBEA5343423}"/>
            </c:ext>
          </c:extLst>
        </c:ser>
        <c:ser>
          <c:idx val="3"/>
          <c:order val="3"/>
          <c:tx>
            <c:strRef>
              <c:f>'איור 1 נתונים'!$D$3</c:f>
              <c:strCache>
                <c:ptCount val="1"/>
                <c:pt idx="0">
                  <c:v>ירקות ופירות (3.1%)</c:v>
                </c:pt>
              </c:strCache>
            </c:strRef>
          </c:tx>
          <c:spPr>
            <a:solidFill>
              <a:srgbClr val="006B9D"/>
            </a:solidFill>
            <a:ln>
              <a:noFill/>
            </a:ln>
          </c:spPr>
          <c:invertIfNegative val="0"/>
          <c:cat>
            <c:numRef>
              <c:f>'איור 1 נתונים'!$A$16:$A$200</c:f>
              <c:numCache>
                <c:formatCode>m/d/yyyy</c:formatCode>
                <c:ptCount val="185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1 נתונים'!$D$16:$D$200</c:f>
              <c:numCache>
                <c:formatCode>0.0</c:formatCode>
                <c:ptCount val="185"/>
                <c:pt idx="0">
                  <c:v>0.17377455754470111</c:v>
                </c:pt>
                <c:pt idx="1">
                  <c:v>0.11304495482991521</c:v>
                </c:pt>
                <c:pt idx="2">
                  <c:v>5.3900957178855589E-2</c:v>
                </c:pt>
                <c:pt idx="3">
                  <c:v>0.14074994465222182</c:v>
                </c:pt>
                <c:pt idx="4">
                  <c:v>2.4438882935089928E-2</c:v>
                </c:pt>
                <c:pt idx="5">
                  <c:v>0.22355537438290554</c:v>
                </c:pt>
                <c:pt idx="6">
                  <c:v>0.28426982372202558</c:v>
                </c:pt>
                <c:pt idx="7">
                  <c:v>-2.3500987334253404E-2</c:v>
                </c:pt>
                <c:pt idx="8">
                  <c:v>-0.10900858005485396</c:v>
                </c:pt>
                <c:pt idx="9">
                  <c:v>0.13205675202447156</c:v>
                </c:pt>
                <c:pt idx="10">
                  <c:v>0.26738014391571446</c:v>
                </c:pt>
                <c:pt idx="11">
                  <c:v>0.35607062402895462</c:v>
                </c:pt>
                <c:pt idx="12">
                  <c:v>0.20486242909643451</c:v>
                </c:pt>
                <c:pt idx="13">
                  <c:v>7.8674181630724385E-2</c:v>
                </c:pt>
                <c:pt idx="14">
                  <c:v>0.15775703645320213</c:v>
                </c:pt>
                <c:pt idx="15">
                  <c:v>2.0459492472069494E-2</c:v>
                </c:pt>
                <c:pt idx="16">
                  <c:v>2.8866578735798572E-2</c:v>
                </c:pt>
                <c:pt idx="17">
                  <c:v>-6.3259427139684743E-2</c:v>
                </c:pt>
                <c:pt idx="18">
                  <c:v>-9.9931025953217414E-2</c:v>
                </c:pt>
                <c:pt idx="19">
                  <c:v>9.8520161048464283E-2</c:v>
                </c:pt>
                <c:pt idx="20">
                  <c:v>5.9093816239948489E-3</c:v>
                </c:pt>
                <c:pt idx="21">
                  <c:v>-0.14068530481283414</c:v>
                </c:pt>
                <c:pt idx="22">
                  <c:v>-9.8543011213347062E-2</c:v>
                </c:pt>
                <c:pt idx="23">
                  <c:v>-0.27207800534185989</c:v>
                </c:pt>
                <c:pt idx="24">
                  <c:v>-0.25684094148265652</c:v>
                </c:pt>
                <c:pt idx="25">
                  <c:v>-0.14902960354806338</c:v>
                </c:pt>
                <c:pt idx="26">
                  <c:v>-0.18820537957289024</c:v>
                </c:pt>
                <c:pt idx="27">
                  <c:v>5.1573486593681904E-2</c:v>
                </c:pt>
                <c:pt idx="28">
                  <c:v>0.16917525279742199</c:v>
                </c:pt>
                <c:pt idx="29">
                  <c:v>0.13964964619167422</c:v>
                </c:pt>
                <c:pt idx="30">
                  <c:v>0.11019490396904598</c:v>
                </c:pt>
                <c:pt idx="31">
                  <c:v>-6.3809743845680583E-2</c:v>
                </c:pt>
                <c:pt idx="32">
                  <c:v>0.25706850938920062</c:v>
                </c:pt>
                <c:pt idx="33">
                  <c:v>0.42231894628861433</c:v>
                </c:pt>
                <c:pt idx="34">
                  <c:v>0.45280129125425722</c:v>
                </c:pt>
                <c:pt idx="35">
                  <c:v>0.42441327572159182</c:v>
                </c:pt>
                <c:pt idx="36">
                  <c:v>0.35038898986779998</c:v>
                </c:pt>
                <c:pt idx="37">
                  <c:v>0.26489921399594241</c:v>
                </c:pt>
                <c:pt idx="38">
                  <c:v>0.18919775094960067</c:v>
                </c:pt>
                <c:pt idx="39">
                  <c:v>-5.1522286271007627E-2</c:v>
                </c:pt>
                <c:pt idx="40">
                  <c:v>-3.8284869062426341E-2</c:v>
                </c:pt>
                <c:pt idx="41">
                  <c:v>-3.2541978670296824E-2</c:v>
                </c:pt>
                <c:pt idx="42">
                  <c:v>9.8501788469768425E-2</c:v>
                </c:pt>
                <c:pt idx="43">
                  <c:v>0.17433058679379104</c:v>
                </c:pt>
                <c:pt idx="44">
                  <c:v>-0.1100932690884885</c:v>
                </c:pt>
                <c:pt idx="45">
                  <c:v>-0.19551479045676823</c:v>
                </c:pt>
                <c:pt idx="46">
                  <c:v>-0.27072903019264832</c:v>
                </c:pt>
                <c:pt idx="47">
                  <c:v>-8.0503221228432689E-2</c:v>
                </c:pt>
                <c:pt idx="48">
                  <c:v>-7.5484331827343085E-2</c:v>
                </c:pt>
                <c:pt idx="49">
                  <c:v>8.4972831891679257E-2</c:v>
                </c:pt>
                <c:pt idx="50">
                  <c:v>0.21320040892481182</c:v>
                </c:pt>
                <c:pt idx="51">
                  <c:v>0.27249372353833995</c:v>
                </c:pt>
                <c:pt idx="52">
                  <c:v>0.1869997891474604</c:v>
                </c:pt>
                <c:pt idx="53">
                  <c:v>7.3044471984218623E-2</c:v>
                </c:pt>
                <c:pt idx="54">
                  <c:v>-9.4194149256061482E-2</c:v>
                </c:pt>
                <c:pt idx="55">
                  <c:v>-7.2869749993839883E-2</c:v>
                </c:pt>
                <c:pt idx="56">
                  <c:v>6.5401596197930928E-2</c:v>
                </c:pt>
                <c:pt idx="57">
                  <c:v>5.3420306489909246E-2</c:v>
                </c:pt>
                <c:pt idx="58">
                  <c:v>1.3779049621024733E-2</c:v>
                </c:pt>
                <c:pt idx="59">
                  <c:v>-0.11127663448187121</c:v>
                </c:pt>
                <c:pt idx="60">
                  <c:v>-0.10987736578835526</c:v>
                </c:pt>
                <c:pt idx="61">
                  <c:v>-0.15225703922702918</c:v>
                </c:pt>
                <c:pt idx="62">
                  <c:v>-0.23085790503875878</c:v>
                </c:pt>
                <c:pt idx="63">
                  <c:v>-0.1803701643162112</c:v>
                </c:pt>
                <c:pt idx="64">
                  <c:v>-3.2216624473754417E-2</c:v>
                </c:pt>
                <c:pt idx="65">
                  <c:v>0.25295300790115072</c:v>
                </c:pt>
                <c:pt idx="66">
                  <c:v>0.32691903835990704</c:v>
                </c:pt>
                <c:pt idx="67">
                  <c:v>0.20837112758026188</c:v>
                </c:pt>
                <c:pt idx="68">
                  <c:v>0.17106360660615999</c:v>
                </c:pt>
                <c:pt idx="69">
                  <c:v>0.14765402737562516</c:v>
                </c:pt>
                <c:pt idx="70">
                  <c:v>0.28781800321486017</c:v>
                </c:pt>
                <c:pt idx="71">
                  <c:v>0.38872684034158478</c:v>
                </c:pt>
                <c:pt idx="72">
                  <c:v>0.49544872738129142</c:v>
                </c:pt>
                <c:pt idx="73">
                  <c:v>0.53464795412663779</c:v>
                </c:pt>
                <c:pt idx="74">
                  <c:v>0.65339707655917445</c:v>
                </c:pt>
                <c:pt idx="75">
                  <c:v>0.52063122080546032</c:v>
                </c:pt>
                <c:pt idx="76">
                  <c:v>0.38579292140629567</c:v>
                </c:pt>
                <c:pt idx="77">
                  <c:v>-1.9394781549009598E-2</c:v>
                </c:pt>
                <c:pt idx="78">
                  <c:v>-0.19076028637529432</c:v>
                </c:pt>
                <c:pt idx="79">
                  <c:v>-2.9399797515977915E-2</c:v>
                </c:pt>
                <c:pt idx="80">
                  <c:v>-3.1186635567967808E-3</c:v>
                </c:pt>
                <c:pt idx="81">
                  <c:v>4.4008200859043708E-2</c:v>
                </c:pt>
                <c:pt idx="82">
                  <c:v>-4.6805166957720442E-3</c:v>
                </c:pt>
                <c:pt idx="83">
                  <c:v>-8.9448816136815434E-2</c:v>
                </c:pt>
                <c:pt idx="84">
                  <c:v>-9.4422473320779049E-2</c:v>
                </c:pt>
                <c:pt idx="85">
                  <c:v>-0.12731760743984571</c:v>
                </c:pt>
                <c:pt idx="86">
                  <c:v>-0.13581815327498187</c:v>
                </c:pt>
                <c:pt idx="87">
                  <c:v>1.4959112181579189E-2</c:v>
                </c:pt>
                <c:pt idx="88">
                  <c:v>-7.8792494617803036E-2</c:v>
                </c:pt>
                <c:pt idx="89">
                  <c:v>3.0354023537438966E-2</c:v>
                </c:pt>
                <c:pt idx="90">
                  <c:v>0.17104536842105245</c:v>
                </c:pt>
                <c:pt idx="91">
                  <c:v>6.4027391732726632E-2</c:v>
                </c:pt>
                <c:pt idx="92">
                  <c:v>6.8480702396544399E-2</c:v>
                </c:pt>
                <c:pt idx="93">
                  <c:v>9.4284002514339479E-2</c:v>
                </c:pt>
                <c:pt idx="94">
                  <c:v>0.12275946215139398</c:v>
                </c:pt>
                <c:pt idx="95">
                  <c:v>0.14735436192292012</c:v>
                </c:pt>
                <c:pt idx="96">
                  <c:v>-2.924990235856402E-2</c:v>
                </c:pt>
                <c:pt idx="97">
                  <c:v>-3.7897315122247602E-2</c:v>
                </c:pt>
                <c:pt idx="98">
                  <c:v>-7.2135732079292664E-2</c:v>
                </c:pt>
                <c:pt idx="99">
                  <c:v>-0.12313604809699978</c:v>
                </c:pt>
                <c:pt idx="100">
                  <c:v>-4.8800318695939156E-2</c:v>
                </c:pt>
                <c:pt idx="101">
                  <c:v>8.7539677577314221E-2</c:v>
                </c:pt>
                <c:pt idx="102">
                  <c:v>4.299847145052324E-2</c:v>
                </c:pt>
                <c:pt idx="103">
                  <c:v>0.10159937076245543</c:v>
                </c:pt>
                <c:pt idx="104">
                  <c:v>0.1412243210077245</c:v>
                </c:pt>
                <c:pt idx="105">
                  <c:v>3.8446304424347533E-3</c:v>
                </c:pt>
                <c:pt idx="106">
                  <c:v>-7.6706648146131012E-2</c:v>
                </c:pt>
                <c:pt idx="107">
                  <c:v>-6.3090199338814171E-2</c:v>
                </c:pt>
                <c:pt idx="108">
                  <c:v>6.8075556283516303E-2</c:v>
                </c:pt>
                <c:pt idx="109">
                  <c:v>0.16532576585124675</c:v>
                </c:pt>
                <c:pt idx="110">
                  <c:v>0.15001560974628889</c:v>
                </c:pt>
                <c:pt idx="111">
                  <c:v>0.1384604255814629</c:v>
                </c:pt>
                <c:pt idx="112">
                  <c:v>0.17464840957161581</c:v>
                </c:pt>
                <c:pt idx="113">
                  <c:v>-5.0555637540085539E-2</c:v>
                </c:pt>
                <c:pt idx="114">
                  <c:v>2.1650763733683152E-2</c:v>
                </c:pt>
                <c:pt idx="115">
                  <c:v>-3.0526344925322083E-2</c:v>
                </c:pt>
                <c:pt idx="116">
                  <c:v>-8.5318490775419475E-2</c:v>
                </c:pt>
                <c:pt idx="117">
                  <c:v>5.7842824986945589E-2</c:v>
                </c:pt>
                <c:pt idx="118">
                  <c:v>0.11467602605985473</c:v>
                </c:pt>
                <c:pt idx="119">
                  <c:v>9.7092851466914293E-2</c:v>
                </c:pt>
                <c:pt idx="120">
                  <c:v>4.2881956605862886E-2</c:v>
                </c:pt>
                <c:pt idx="121">
                  <c:v>3.6577793534355264E-3</c:v>
                </c:pt>
                <c:pt idx="122">
                  <c:v>3.5824035957737033E-2</c:v>
                </c:pt>
                <c:pt idx="123">
                  <c:v>5.1944922136769933E-2</c:v>
                </c:pt>
                <c:pt idx="124">
                  <c:v>-3.0979212606455815E-2</c:v>
                </c:pt>
                <c:pt idx="125">
                  <c:v>0.15469808419739242</c:v>
                </c:pt>
                <c:pt idx="126">
                  <c:v>0.21104557031279</c:v>
                </c:pt>
                <c:pt idx="127">
                  <c:v>0.20725664313553294</c:v>
                </c:pt>
                <c:pt idx="128">
                  <c:v>0.24241914684380808</c:v>
                </c:pt>
                <c:pt idx="129">
                  <c:v>0.25141528203915264</c:v>
                </c:pt>
                <c:pt idx="130">
                  <c:v>0.3452476339541885</c:v>
                </c:pt>
                <c:pt idx="131">
                  <c:v>0.47910018867080395</c:v>
                </c:pt>
                <c:pt idx="132">
                  <c:v>0.47672454107690049</c:v>
                </c:pt>
                <c:pt idx="133">
                  <c:v>0.48113515503327148</c:v>
                </c:pt>
                <c:pt idx="134">
                  <c:v>0.44597723340800416</c:v>
                </c:pt>
                <c:pt idx="135">
                  <c:v>0.25422761677962979</c:v>
                </c:pt>
                <c:pt idx="136">
                  <c:v>0.26070357175661069</c:v>
                </c:pt>
                <c:pt idx="137">
                  <c:v>0.3206284243213573</c:v>
                </c:pt>
                <c:pt idx="138">
                  <c:v>0.30690768934696083</c:v>
                </c:pt>
                <c:pt idx="139">
                  <c:v>0.56703004712856819</c:v>
                </c:pt>
                <c:pt idx="140">
                  <c:v>0.58490751527883855</c:v>
                </c:pt>
                <c:pt idx="141">
                  <c:v>0.47031018318582235</c:v>
                </c:pt>
                <c:pt idx="142">
                  <c:v>0.28502731173368401</c:v>
                </c:pt>
                <c:pt idx="143">
                  <c:v>6.2265655036881438E-2</c:v>
                </c:pt>
                <c:pt idx="144">
                  <c:v>7.8431679761732029E-2</c:v>
                </c:pt>
                <c:pt idx="145">
                  <c:v>-2.2411424841669511E-2</c:v>
                </c:pt>
                <c:pt idx="146">
                  <c:v>6.9904803263494839E-2</c:v>
                </c:pt>
                <c:pt idx="147">
                  <c:v>0.11441838084233692</c:v>
                </c:pt>
                <c:pt idx="148">
                  <c:v>8.1544942584327804E-2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FB-4237-BB37-0DBEA5343423}"/>
            </c:ext>
          </c:extLst>
        </c:ser>
        <c:ser>
          <c:idx val="6"/>
          <c:order val="4"/>
          <c:tx>
            <c:strRef>
              <c:f>'איור 1 נתונים'!$F$3</c:f>
              <c:strCache>
                <c:ptCount val="1"/>
                <c:pt idx="0">
                  <c:v>אנרגיה (5.4%)</c:v>
                </c:pt>
              </c:strCache>
            </c:strRef>
          </c:tx>
          <c:spPr>
            <a:solidFill>
              <a:srgbClr val="66D1E3"/>
            </a:solidFill>
            <a:ln>
              <a:noFill/>
            </a:ln>
          </c:spPr>
          <c:invertIfNegative val="0"/>
          <c:cat>
            <c:numRef>
              <c:f>'איור 1 נתונים'!$A$16:$A$200</c:f>
              <c:numCache>
                <c:formatCode>m/d/yyyy</c:formatCode>
                <c:ptCount val="185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1 נתונים'!$F$16:$F$200</c:f>
              <c:numCache>
                <c:formatCode>0.0</c:formatCode>
                <c:ptCount val="185"/>
                <c:pt idx="0">
                  <c:v>0.39375227832711729</c:v>
                </c:pt>
                <c:pt idx="1">
                  <c:v>0.4267368860477338</c:v>
                </c:pt>
                <c:pt idx="2">
                  <c:v>0.31328970165890269</c:v>
                </c:pt>
                <c:pt idx="3">
                  <c:v>-0.11600208490863381</c:v>
                </c:pt>
                <c:pt idx="4">
                  <c:v>-0.13156561997152422</c:v>
                </c:pt>
                <c:pt idx="5">
                  <c:v>0.24726554406307602</c:v>
                </c:pt>
                <c:pt idx="6">
                  <c:v>0.31368449527216091</c:v>
                </c:pt>
                <c:pt idx="7">
                  <c:v>0.15663654784802372</c:v>
                </c:pt>
                <c:pt idx="8">
                  <c:v>-2.9304850054499978E-2</c:v>
                </c:pt>
                <c:pt idx="9">
                  <c:v>-9.2321271776061517E-2</c:v>
                </c:pt>
                <c:pt idx="10">
                  <c:v>3.608031309013348E-2</c:v>
                </c:pt>
                <c:pt idx="11">
                  <c:v>0.11789007033692905</c:v>
                </c:pt>
                <c:pt idx="12">
                  <c:v>0.15649036123017468</c:v>
                </c:pt>
                <c:pt idx="13">
                  <c:v>-5.094372678137718E-2</c:v>
                </c:pt>
                <c:pt idx="14">
                  <c:v>-2.5642376880436177E-2</c:v>
                </c:pt>
                <c:pt idx="15">
                  <c:v>0.15798201065492953</c:v>
                </c:pt>
                <c:pt idx="16">
                  <c:v>0.28500855294089977</c:v>
                </c:pt>
                <c:pt idx="17">
                  <c:v>9.9989118284581624E-3</c:v>
                </c:pt>
                <c:pt idx="18">
                  <c:v>0.10079797943126233</c:v>
                </c:pt>
                <c:pt idx="19">
                  <c:v>-0.10172088359486373</c:v>
                </c:pt>
                <c:pt idx="20">
                  <c:v>-0.23649796743132293</c:v>
                </c:pt>
                <c:pt idx="21">
                  <c:v>-5.686922893390628E-2</c:v>
                </c:pt>
                <c:pt idx="22">
                  <c:v>-0.14795755685559706</c:v>
                </c:pt>
                <c:pt idx="23">
                  <c:v>-0.28918396648495931</c:v>
                </c:pt>
                <c:pt idx="24">
                  <c:v>-0.65200974028622016</c:v>
                </c:pt>
                <c:pt idx="25">
                  <c:v>-1.0041549493897564</c:v>
                </c:pt>
                <c:pt idx="26">
                  <c:v>-0.86780461850623314</c:v>
                </c:pt>
                <c:pt idx="27">
                  <c:v>-0.81453496930865965</c:v>
                </c:pt>
                <c:pt idx="28">
                  <c:v>-0.79041587028255256</c:v>
                </c:pt>
                <c:pt idx="29">
                  <c:v>-0.76165527641727326</c:v>
                </c:pt>
                <c:pt idx="30">
                  <c:v>-0.80881897734086616</c:v>
                </c:pt>
                <c:pt idx="31">
                  <c:v>-0.85380682416615783</c:v>
                </c:pt>
                <c:pt idx="32">
                  <c:v>-1.0911452082116031</c:v>
                </c:pt>
                <c:pt idx="33">
                  <c:v>-1.1582642470476179</c:v>
                </c:pt>
                <c:pt idx="34">
                  <c:v>-1.0952287977745663</c:v>
                </c:pt>
                <c:pt idx="35">
                  <c:v>-1.0047952196977479</c:v>
                </c:pt>
                <c:pt idx="36">
                  <c:v>-0.82013824171860195</c:v>
                </c:pt>
                <c:pt idx="37">
                  <c:v>-0.45040012881750524</c:v>
                </c:pt>
                <c:pt idx="38">
                  <c:v>-0.78003473554342029</c:v>
                </c:pt>
                <c:pt idx="39">
                  <c:v>-0.63373388083985238</c:v>
                </c:pt>
                <c:pt idx="40">
                  <c:v>-0.67646519043977826</c:v>
                </c:pt>
                <c:pt idx="41">
                  <c:v>-0.58197390955746664</c:v>
                </c:pt>
                <c:pt idx="42">
                  <c:v>-0.60677968355608225</c:v>
                </c:pt>
                <c:pt idx="43">
                  <c:v>-0.6141479687678485</c:v>
                </c:pt>
                <c:pt idx="44">
                  <c:v>-0.18774180544058294</c:v>
                </c:pt>
                <c:pt idx="45">
                  <c:v>-0.11962868441984786</c:v>
                </c:pt>
                <c:pt idx="46">
                  <c:v>4.8288985212629996E-2</c:v>
                </c:pt>
                <c:pt idx="47">
                  <c:v>-1.3167157826953036E-2</c:v>
                </c:pt>
                <c:pt idx="48">
                  <c:v>0.30154151685369868</c:v>
                </c:pt>
                <c:pt idx="49">
                  <c:v>0.3362114828854928</c:v>
                </c:pt>
                <c:pt idx="50">
                  <c:v>0.40833679638146986</c:v>
                </c:pt>
                <c:pt idx="51">
                  <c:v>0.15990665954348504</c:v>
                </c:pt>
                <c:pt idx="52">
                  <c:v>0.18203117826411677</c:v>
                </c:pt>
                <c:pt idx="53">
                  <c:v>7.6326169977255928E-2</c:v>
                </c:pt>
                <c:pt idx="54">
                  <c:v>-2.4517653521673215E-2</c:v>
                </c:pt>
                <c:pt idx="55">
                  <c:v>0.21848108087795665</c:v>
                </c:pt>
                <c:pt idx="56">
                  <c:v>0.10621619220625748</c:v>
                </c:pt>
                <c:pt idx="57">
                  <c:v>0.19164976525096222</c:v>
                </c:pt>
                <c:pt idx="58">
                  <c:v>0.10988051749309495</c:v>
                </c:pt>
                <c:pt idx="59">
                  <c:v>0.19876715104078671</c:v>
                </c:pt>
                <c:pt idx="60">
                  <c:v>1.3434633488569055E-2</c:v>
                </c:pt>
                <c:pt idx="61">
                  <c:v>4.4326304774208923E-2</c:v>
                </c:pt>
                <c:pt idx="62">
                  <c:v>1.3279339680582581E-2</c:v>
                </c:pt>
                <c:pt idx="63">
                  <c:v>0.18034719991835235</c:v>
                </c:pt>
                <c:pt idx="64">
                  <c:v>0.21774896618521983</c:v>
                </c:pt>
                <c:pt idx="65">
                  <c:v>0.31334591832727593</c:v>
                </c:pt>
                <c:pt idx="66">
                  <c:v>0.3834746115783999</c:v>
                </c:pt>
                <c:pt idx="67">
                  <c:v>0.32728340322201582</c:v>
                </c:pt>
                <c:pt idx="68">
                  <c:v>0.31055304243156096</c:v>
                </c:pt>
                <c:pt idx="69">
                  <c:v>0.26334678902245046</c:v>
                </c:pt>
                <c:pt idx="70">
                  <c:v>0.21225817411614006</c:v>
                </c:pt>
                <c:pt idx="71">
                  <c:v>-8.5650609229855137E-2</c:v>
                </c:pt>
                <c:pt idx="72">
                  <c:v>-0.10848728971807829</c:v>
                </c:pt>
                <c:pt idx="73">
                  <c:v>-9.4302537219185092E-2</c:v>
                </c:pt>
                <c:pt idx="74">
                  <c:v>7.3716259344800805E-2</c:v>
                </c:pt>
                <c:pt idx="75">
                  <c:v>7.7818422141705521E-2</c:v>
                </c:pt>
                <c:pt idx="76">
                  <c:v>0.10884304600594326</c:v>
                </c:pt>
                <c:pt idx="77">
                  <c:v>-4.263173573838315E-2</c:v>
                </c:pt>
                <c:pt idx="78">
                  <c:v>-4.3432528619979795E-2</c:v>
                </c:pt>
                <c:pt idx="79">
                  <c:v>-8.7514812904077047E-2</c:v>
                </c:pt>
                <c:pt idx="80">
                  <c:v>-0.19547196678591333</c:v>
                </c:pt>
                <c:pt idx="81">
                  <c:v>-0.14032023993842693</c:v>
                </c:pt>
                <c:pt idx="82">
                  <c:v>-0.11996214937372628</c:v>
                </c:pt>
                <c:pt idx="83">
                  <c:v>0.15072924584665706</c:v>
                </c:pt>
                <c:pt idx="84">
                  <c:v>7.1650240984415275E-2</c:v>
                </c:pt>
                <c:pt idx="85">
                  <c:v>-7.601478486027205E-2</c:v>
                </c:pt>
                <c:pt idx="86">
                  <c:v>-0.22097000812620876</c:v>
                </c:pt>
                <c:pt idx="87">
                  <c:v>-0.84092335412064501</c:v>
                </c:pt>
                <c:pt idx="88">
                  <c:v>-0.99247750458308825</c:v>
                </c:pt>
                <c:pt idx="89">
                  <c:v>-0.71244036816781398</c:v>
                </c:pt>
                <c:pt idx="90">
                  <c:v>-0.53525083689789865</c:v>
                </c:pt>
                <c:pt idx="91">
                  <c:v>-0.53124345068467194</c:v>
                </c:pt>
                <c:pt idx="92">
                  <c:v>-0.41932522341326234</c:v>
                </c:pt>
                <c:pt idx="93">
                  <c:v>-0.49856104780230459</c:v>
                </c:pt>
                <c:pt idx="94">
                  <c:v>-0.53166164899540247</c:v>
                </c:pt>
                <c:pt idx="95">
                  <c:v>-0.4978385320495583</c:v>
                </c:pt>
                <c:pt idx="96">
                  <c:v>-0.36906813058285326</c:v>
                </c:pt>
                <c:pt idx="97">
                  <c:v>-0.20603020961815485</c:v>
                </c:pt>
                <c:pt idx="98">
                  <c:v>-5.0977075906152712E-2</c:v>
                </c:pt>
                <c:pt idx="99">
                  <c:v>0.47892940463406325</c:v>
                </c:pt>
                <c:pt idx="100">
                  <c:v>0.55957011874673501</c:v>
                </c:pt>
                <c:pt idx="101">
                  <c:v>0.36095785256958862</c:v>
                </c:pt>
                <c:pt idx="102">
                  <c:v>0.3257631176807731</c:v>
                </c:pt>
                <c:pt idx="103">
                  <c:v>0.33727531726819071</c:v>
                </c:pt>
                <c:pt idx="104">
                  <c:v>0.29661679648756861</c:v>
                </c:pt>
                <c:pt idx="105">
                  <c:v>0.36509417515049453</c:v>
                </c:pt>
                <c:pt idx="106">
                  <c:v>0.53999867873243046</c:v>
                </c:pt>
                <c:pt idx="107">
                  <c:v>0.38804358130635114</c:v>
                </c:pt>
                <c:pt idx="108">
                  <c:v>0.41132940748322033</c:v>
                </c:pt>
                <c:pt idx="109">
                  <c:v>0.55291164155719985</c:v>
                </c:pt>
                <c:pt idx="110">
                  <c:v>0.57181531372521643</c:v>
                </c:pt>
                <c:pt idx="111">
                  <c:v>0.62381402941219499</c:v>
                </c:pt>
                <c:pt idx="112">
                  <c:v>0.56461359457440741</c:v>
                </c:pt>
                <c:pt idx="113">
                  <c:v>0.80984443840846898</c:v>
                </c:pt>
                <c:pt idx="114">
                  <c:v>0.89213683397824783</c:v>
                </c:pt>
                <c:pt idx="115">
                  <c:v>0.4142628404569752</c:v>
                </c:pt>
                <c:pt idx="116">
                  <c:v>0.36126548555607785</c:v>
                </c:pt>
                <c:pt idx="117">
                  <c:v>0.30746015994910625</c:v>
                </c:pt>
                <c:pt idx="118">
                  <c:v>0.25293537791357418</c:v>
                </c:pt>
                <c:pt idx="119">
                  <c:v>0.48570084380130224</c:v>
                </c:pt>
                <c:pt idx="120">
                  <c:v>0.79313493676365854</c:v>
                </c:pt>
                <c:pt idx="121">
                  <c:v>0.49141319941411304</c:v>
                </c:pt>
                <c:pt idx="122">
                  <c:v>0.28564237348836097</c:v>
                </c:pt>
                <c:pt idx="123">
                  <c:v>0.15023300043113949</c:v>
                </c:pt>
                <c:pt idx="124">
                  <c:v>0.1952527386022731</c:v>
                </c:pt>
                <c:pt idx="125">
                  <c:v>-5.8352466487698318E-2</c:v>
                </c:pt>
                <c:pt idx="126">
                  <c:v>-0.2136412690802327</c:v>
                </c:pt>
                <c:pt idx="127">
                  <c:v>0.23999893816488749</c:v>
                </c:pt>
                <c:pt idx="128">
                  <c:v>0.35819156335717439</c:v>
                </c:pt>
                <c:pt idx="129">
                  <c:v>0.37600075369045516</c:v>
                </c:pt>
                <c:pt idx="130">
                  <c:v>0.31813147978947348</c:v>
                </c:pt>
                <c:pt idx="131">
                  <c:v>0.16847510630382567</c:v>
                </c:pt>
                <c:pt idx="132">
                  <c:v>1.4064338024153035E-2</c:v>
                </c:pt>
                <c:pt idx="133">
                  <c:v>0.17802057692817871</c:v>
                </c:pt>
                <c:pt idx="134">
                  <c:v>0.2659992569679579</c:v>
                </c:pt>
                <c:pt idx="135">
                  <c:v>0.40786012304315722</c:v>
                </c:pt>
                <c:pt idx="136">
                  <c:v>0.47380374529860153</c:v>
                </c:pt>
                <c:pt idx="137">
                  <c:v>0.3220424156038999</c:v>
                </c:pt>
                <c:pt idx="138">
                  <c:v>0.34152727285560758</c:v>
                </c:pt>
                <c:pt idx="139">
                  <c:v>0.28750206588517618</c:v>
                </c:pt>
                <c:pt idx="140">
                  <c:v>0.18068091456770452</c:v>
                </c:pt>
                <c:pt idx="141">
                  <c:v>0.12443805473131425</c:v>
                </c:pt>
                <c:pt idx="142">
                  <c:v>0.14298116364727728</c:v>
                </c:pt>
                <c:pt idx="143">
                  <c:v>0.13645214615802695</c:v>
                </c:pt>
                <c:pt idx="144">
                  <c:v>0.17423749031555869</c:v>
                </c:pt>
                <c:pt idx="145">
                  <c:v>8.7777524550229469E-2</c:v>
                </c:pt>
                <c:pt idx="146">
                  <c:v>2.366879759495584E-2</c:v>
                </c:pt>
                <c:pt idx="147">
                  <c:v>-2.4464314141636793E-2</c:v>
                </c:pt>
                <c:pt idx="148">
                  <c:v>-0.13294763483195626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8FB-4237-BB37-0DBEA5343423}"/>
            </c:ext>
          </c:extLst>
        </c:ser>
        <c:ser>
          <c:idx val="4"/>
          <c:order val="5"/>
          <c:tx>
            <c:strRef>
              <c:f>'איור 1 נתונים'!$H$3</c:f>
              <c:strCache>
                <c:ptCount val="1"/>
                <c:pt idx="0">
                  <c:v>שאר הסעיפים* (47.8%)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</c:spPr>
          <c:invertIfNegative val="0"/>
          <c:cat>
            <c:numRef>
              <c:f>'איור 1 נתונים'!$A$16:$A$200</c:f>
              <c:numCache>
                <c:formatCode>m/d/yyyy</c:formatCode>
                <c:ptCount val="185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1 נתונים'!$H$16:$H$200</c:f>
              <c:numCache>
                <c:formatCode>0.0</c:formatCode>
                <c:ptCount val="185"/>
                <c:pt idx="0">
                  <c:v>-2.2235957002455509E-3</c:v>
                </c:pt>
                <c:pt idx="1">
                  <c:v>2.2922400124344877E-2</c:v>
                </c:pt>
                <c:pt idx="2">
                  <c:v>2.5767026168754703E-2</c:v>
                </c:pt>
                <c:pt idx="3">
                  <c:v>-0.27071650990836504</c:v>
                </c:pt>
                <c:pt idx="4">
                  <c:v>-4.0130997932691925E-2</c:v>
                </c:pt>
                <c:pt idx="5">
                  <c:v>0.25711417299101613</c:v>
                </c:pt>
                <c:pt idx="6">
                  <c:v>0.17377159076763027</c:v>
                </c:pt>
                <c:pt idx="7">
                  <c:v>-4.0168863154911638E-2</c:v>
                </c:pt>
                <c:pt idx="8">
                  <c:v>0.30122160413508259</c:v>
                </c:pt>
                <c:pt idx="9">
                  <c:v>0.45720891947297682</c:v>
                </c:pt>
                <c:pt idx="10">
                  <c:v>0.48245088793981949</c:v>
                </c:pt>
                <c:pt idx="11">
                  <c:v>0.36520361039146942</c:v>
                </c:pt>
                <c:pt idx="12">
                  <c:v>0.27835188204354278</c:v>
                </c:pt>
                <c:pt idx="13">
                  <c:v>0.45262429347525845</c:v>
                </c:pt>
                <c:pt idx="14">
                  <c:v>0.28657709304122947</c:v>
                </c:pt>
                <c:pt idx="15">
                  <c:v>0.31980477779561534</c:v>
                </c:pt>
                <c:pt idx="16">
                  <c:v>0.11558221387549916</c:v>
                </c:pt>
                <c:pt idx="17">
                  <c:v>0.14678990930573638</c:v>
                </c:pt>
                <c:pt idx="18">
                  <c:v>3.0656039224835258E-2</c:v>
                </c:pt>
                <c:pt idx="19">
                  <c:v>-0.11949208960967883</c:v>
                </c:pt>
                <c:pt idx="20">
                  <c:v>-1.8247922554447737E-2</c:v>
                </c:pt>
                <c:pt idx="21">
                  <c:v>-0.12321621145609163</c:v>
                </c:pt>
                <c:pt idx="22">
                  <c:v>-6.8625754514667514E-2</c:v>
                </c:pt>
                <c:pt idx="23">
                  <c:v>7.871499868981402E-2</c:v>
                </c:pt>
                <c:pt idx="24">
                  <c:v>0.15795735364627106</c:v>
                </c:pt>
                <c:pt idx="25">
                  <c:v>-0.10976677071975169</c:v>
                </c:pt>
                <c:pt idx="26">
                  <c:v>-0.11091875304538459</c:v>
                </c:pt>
                <c:pt idx="27">
                  <c:v>8.1967300656183711E-2</c:v>
                </c:pt>
                <c:pt idx="28">
                  <c:v>3.0941516516848455E-2</c:v>
                </c:pt>
                <c:pt idx="29">
                  <c:v>-5.937851019146892E-2</c:v>
                </c:pt>
                <c:pt idx="30">
                  <c:v>5.7836962970074833E-3</c:v>
                </c:pt>
                <c:pt idx="31">
                  <c:v>8.6347917085361617E-2</c:v>
                </c:pt>
                <c:pt idx="32">
                  <c:v>-0.25637515703744684</c:v>
                </c:pt>
                <c:pt idx="33">
                  <c:v>-0.39419773936847269</c:v>
                </c:pt>
                <c:pt idx="34">
                  <c:v>-0.55337480025011931</c:v>
                </c:pt>
                <c:pt idx="35">
                  <c:v>-0.76094755812087655</c:v>
                </c:pt>
                <c:pt idx="36">
                  <c:v>-0.59903929473444661</c:v>
                </c:pt>
                <c:pt idx="37">
                  <c:v>-0.52444835287543556</c:v>
                </c:pt>
                <c:pt idx="38">
                  <c:v>-0.50880598504237107</c:v>
                </c:pt>
                <c:pt idx="39">
                  <c:v>-0.62226844925633462</c:v>
                </c:pt>
                <c:pt idx="40">
                  <c:v>-0.4410483755267508</c:v>
                </c:pt>
                <c:pt idx="41">
                  <c:v>-0.36140958609564261</c:v>
                </c:pt>
                <c:pt idx="42">
                  <c:v>-0.27852617475058356</c:v>
                </c:pt>
                <c:pt idx="43">
                  <c:v>-0.4490402789988287</c:v>
                </c:pt>
                <c:pt idx="44">
                  <c:v>-0.30440250876619412</c:v>
                </c:pt>
                <c:pt idx="45">
                  <c:v>-0.19746613937065219</c:v>
                </c:pt>
                <c:pt idx="46">
                  <c:v>-0.31579557015293358</c:v>
                </c:pt>
                <c:pt idx="47">
                  <c:v>-0.20154845533295829</c:v>
                </c:pt>
                <c:pt idx="48">
                  <c:v>-0.30461011069476446</c:v>
                </c:pt>
                <c:pt idx="49">
                  <c:v>-0.26771057479411475</c:v>
                </c:pt>
                <c:pt idx="50">
                  <c:v>-0.12932511044613193</c:v>
                </c:pt>
                <c:pt idx="51">
                  <c:v>-0.13505463548612828</c:v>
                </c:pt>
                <c:pt idx="52">
                  <c:v>0.19484788188811361</c:v>
                </c:pt>
                <c:pt idx="53">
                  <c:v>-0.66673358315198739</c:v>
                </c:pt>
                <c:pt idx="54">
                  <c:v>-0.8123019200246282</c:v>
                </c:pt>
                <c:pt idx="55">
                  <c:v>-0.51259037988996548</c:v>
                </c:pt>
                <c:pt idx="56">
                  <c:v>-0.42233922220637915</c:v>
                </c:pt>
                <c:pt idx="57">
                  <c:v>-0.43893135825294366</c:v>
                </c:pt>
                <c:pt idx="58">
                  <c:v>-0.24786405798573041</c:v>
                </c:pt>
                <c:pt idx="59">
                  <c:v>-0.18524208759929106</c:v>
                </c:pt>
                <c:pt idx="60">
                  <c:v>-0.24481026427860481</c:v>
                </c:pt>
                <c:pt idx="61">
                  <c:v>1.4210937401309298E-2</c:v>
                </c:pt>
                <c:pt idx="62">
                  <c:v>0.13977446640387675</c:v>
                </c:pt>
                <c:pt idx="63">
                  <c:v>-3.8062946391954226E-2</c:v>
                </c:pt>
                <c:pt idx="64">
                  <c:v>-0.17630563456951012</c:v>
                </c:pt>
                <c:pt idx="65">
                  <c:v>0.10289277760839138</c:v>
                </c:pt>
                <c:pt idx="66">
                  <c:v>0.18801251474848588</c:v>
                </c:pt>
                <c:pt idx="67">
                  <c:v>0.25329401036005889</c:v>
                </c:pt>
                <c:pt idx="68">
                  <c:v>0.16058374662834937</c:v>
                </c:pt>
                <c:pt idx="69">
                  <c:v>0.13909919889946293</c:v>
                </c:pt>
                <c:pt idx="70">
                  <c:v>0.11450739185867648</c:v>
                </c:pt>
                <c:pt idx="71">
                  <c:v>-9.4442300221285941E-2</c:v>
                </c:pt>
                <c:pt idx="72">
                  <c:v>0.20225156815111511</c:v>
                </c:pt>
                <c:pt idx="73">
                  <c:v>6.7157315086885661E-3</c:v>
                </c:pt>
                <c:pt idx="74">
                  <c:v>-7.4861910843441543E-2</c:v>
                </c:pt>
                <c:pt idx="75">
                  <c:v>0.16881963880920076</c:v>
                </c:pt>
                <c:pt idx="76">
                  <c:v>0.30553867589560402</c:v>
                </c:pt>
                <c:pt idx="77">
                  <c:v>0.30717783624344036</c:v>
                </c:pt>
                <c:pt idx="78">
                  <c:v>0.10826231513046983</c:v>
                </c:pt>
                <c:pt idx="79">
                  <c:v>3.219176415748834E-2</c:v>
                </c:pt>
                <c:pt idx="80">
                  <c:v>9.6025762018018726E-2</c:v>
                </c:pt>
                <c:pt idx="81">
                  <c:v>0.1502453141531494</c:v>
                </c:pt>
                <c:pt idx="82">
                  <c:v>-5.1251140013982205E-2</c:v>
                </c:pt>
                <c:pt idx="83">
                  <c:v>-5.302328573312215E-2</c:v>
                </c:pt>
                <c:pt idx="84">
                  <c:v>-0.16599779390957531</c:v>
                </c:pt>
                <c:pt idx="85">
                  <c:v>-8.1017313259286461E-2</c:v>
                </c:pt>
                <c:pt idx="86">
                  <c:v>-0.16908227470958728</c:v>
                </c:pt>
                <c:pt idx="87">
                  <c:v>-0.42233524548690304</c:v>
                </c:pt>
                <c:pt idx="88">
                  <c:v>-0.87202458668226834</c:v>
                </c:pt>
                <c:pt idx="89">
                  <c:v>-0.68535729736082684</c:v>
                </c:pt>
                <c:pt idx="90">
                  <c:v>-0.42836395901747265</c:v>
                </c:pt>
                <c:pt idx="91">
                  <c:v>-0.395807123349048</c:v>
                </c:pt>
                <c:pt idx="92">
                  <c:v>-0.42845448786606355</c:v>
                </c:pt>
                <c:pt idx="93">
                  <c:v>-0.4379162939678482</c:v>
                </c:pt>
                <c:pt idx="94">
                  <c:v>-0.11998629464379386</c:v>
                </c:pt>
                <c:pt idx="95">
                  <c:v>-0.14211130870169797</c:v>
                </c:pt>
                <c:pt idx="96">
                  <c:v>-8.5268367094902667E-2</c:v>
                </c:pt>
                <c:pt idx="97">
                  <c:v>8.8739849988133807E-2</c:v>
                </c:pt>
                <c:pt idx="98">
                  <c:v>0.29878141916308343</c:v>
                </c:pt>
                <c:pt idx="99">
                  <c:v>0.41227393700483417</c:v>
                </c:pt>
                <c:pt idx="100">
                  <c:v>0.79904637242935728</c:v>
                </c:pt>
                <c:pt idx="101">
                  <c:v>0.85278470783261406</c:v>
                </c:pt>
                <c:pt idx="102">
                  <c:v>1.0560494678741963</c:v>
                </c:pt>
                <c:pt idx="103">
                  <c:v>1.1948091244872847</c:v>
                </c:pt>
                <c:pt idx="104">
                  <c:v>1.3122823626873767</c:v>
                </c:pt>
                <c:pt idx="105">
                  <c:v>1.0745578834664418</c:v>
                </c:pt>
                <c:pt idx="106">
                  <c:v>0.95740565769430541</c:v>
                </c:pt>
                <c:pt idx="107">
                  <c:v>1.1846553183308615</c:v>
                </c:pt>
                <c:pt idx="108">
                  <c:v>1.2301770386993904</c:v>
                </c:pt>
                <c:pt idx="109">
                  <c:v>1.2974325236125392</c:v>
                </c:pt>
                <c:pt idx="110">
                  <c:v>1.2911326714856877</c:v>
                </c:pt>
                <c:pt idx="111">
                  <c:v>1.7313348916310634</c:v>
                </c:pt>
                <c:pt idx="112">
                  <c:v>1.7172827324176132</c:v>
                </c:pt>
                <c:pt idx="113">
                  <c:v>1.9335030958291894</c:v>
                </c:pt>
                <c:pt idx="114">
                  <c:v>2.2937418149768236</c:v>
                </c:pt>
                <c:pt idx="115">
                  <c:v>2.1156017999382115</c:v>
                </c:pt>
                <c:pt idx="116">
                  <c:v>2.2785742444900476</c:v>
                </c:pt>
                <c:pt idx="117">
                  <c:v>2.506501703352825</c:v>
                </c:pt>
                <c:pt idx="118">
                  <c:v>2.5605333721172761</c:v>
                </c:pt>
                <c:pt idx="119">
                  <c:v>2.4333643018988727</c:v>
                </c:pt>
                <c:pt idx="120">
                  <c:v>2.2209611910086227</c:v>
                </c:pt>
                <c:pt idx="121">
                  <c:v>2.2458104584919019</c:v>
                </c:pt>
                <c:pt idx="122">
                  <c:v>2.157763804490703</c:v>
                </c:pt>
                <c:pt idx="123">
                  <c:v>2.1531437094588708</c:v>
                </c:pt>
                <c:pt idx="124">
                  <c:v>1.8642538984330028</c:v>
                </c:pt>
                <c:pt idx="125">
                  <c:v>1.6681406655973949</c:v>
                </c:pt>
                <c:pt idx="126">
                  <c:v>1.0859686133164603</c:v>
                </c:pt>
                <c:pt idx="127">
                  <c:v>1.4377605233383512</c:v>
                </c:pt>
                <c:pt idx="128">
                  <c:v>1.10797670052678</c:v>
                </c:pt>
                <c:pt idx="129">
                  <c:v>1.2742853264422638</c:v>
                </c:pt>
                <c:pt idx="130">
                  <c:v>1.0638438977965849</c:v>
                </c:pt>
                <c:pt idx="131">
                  <c:v>0.80018020375435361</c:v>
                </c:pt>
                <c:pt idx="132">
                  <c:v>0.81135453186652795</c:v>
                </c:pt>
                <c:pt idx="133">
                  <c:v>0.72898273768197397</c:v>
                </c:pt>
                <c:pt idx="134">
                  <c:v>0.93367330551103334</c:v>
                </c:pt>
                <c:pt idx="135">
                  <c:v>1.0531341433383115</c:v>
                </c:pt>
                <c:pt idx="136">
                  <c:v>0.84830476286637047</c:v>
                </c:pt>
                <c:pt idx="137">
                  <c:v>0.97442931245157915</c:v>
                </c:pt>
                <c:pt idx="138">
                  <c:v>1.1642423024550195</c:v>
                </c:pt>
                <c:pt idx="139">
                  <c:v>1.3606347904605904</c:v>
                </c:pt>
                <c:pt idx="140">
                  <c:v>1.2914523431535292</c:v>
                </c:pt>
                <c:pt idx="141">
                  <c:v>1.4032777069757201</c:v>
                </c:pt>
                <c:pt idx="142">
                  <c:v>1.3449952273778556</c:v>
                </c:pt>
                <c:pt idx="143">
                  <c:v>1.338950833597401</c:v>
                </c:pt>
                <c:pt idx="144">
                  <c:v>1.7932046987875965</c:v>
                </c:pt>
                <c:pt idx="145">
                  <c:v>1.5593203245030167</c:v>
                </c:pt>
                <c:pt idx="146">
                  <c:v>1.351739553832541</c:v>
                </c:pt>
                <c:pt idx="147">
                  <c:v>1.6134759150725224</c:v>
                </c:pt>
                <c:pt idx="148">
                  <c:v>1.5350582774098145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8FB-4237-BB37-0DBEA53434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05780480"/>
        <c:axId val="205782016"/>
      </c:barChart>
      <c:lineChart>
        <c:grouping val="standard"/>
        <c:varyColors val="0"/>
        <c:ser>
          <c:idx val="5"/>
          <c:order val="6"/>
          <c:tx>
            <c:strRef>
              <c:f>'איור 1 נתונים'!$G$3</c:f>
              <c:strCache>
                <c:ptCount val="1"/>
                <c:pt idx="0">
                  <c:v>המדד הכללי</c:v>
                </c:pt>
              </c:strCache>
            </c:strRef>
          </c:tx>
          <c:spPr>
            <a:ln w="22225">
              <a:solidFill>
                <a:srgbClr val="0D2B3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148"/>
              <c:layout>
                <c:manualLayout>
                  <c:x val="-2.3758856508745018E-3"/>
                  <c:y val="-5.5828971389666991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3.1%</a:t>
                    </a:r>
                    <a:endParaRPr lang="en-US" sz="11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8FB-4237-BB37-0DBEA534342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'איור 1 נתונים'!$A$16:$A$200</c:f>
              <c:numCache>
                <c:formatCode>m/d/yyyy</c:formatCode>
                <c:ptCount val="185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1 נתונים'!$G$16:$G$200</c:f>
              <c:numCache>
                <c:formatCode>0.0</c:formatCode>
                <c:ptCount val="185"/>
                <c:pt idx="0">
                  <c:v>1.4573121070862172</c:v>
                </c:pt>
                <c:pt idx="1">
                  <c:v>1.4573121070862172</c:v>
                </c:pt>
                <c:pt idx="2">
                  <c:v>1.2701193491617246</c:v>
                </c:pt>
                <c:pt idx="3">
                  <c:v>0.80418292387001156</c:v>
                </c:pt>
                <c:pt idx="4">
                  <c:v>0.90408796145562409</c:v>
                </c:pt>
                <c:pt idx="5">
                  <c:v>1.9939092000326175</c:v>
                </c:pt>
                <c:pt idx="6">
                  <c:v>2.1971500226136476</c:v>
                </c:pt>
                <c:pt idx="7">
                  <c:v>1.3367275733729089</c:v>
                </c:pt>
                <c:pt idx="8">
                  <c:v>1.3367275733729089</c:v>
                </c:pt>
                <c:pt idx="9">
                  <c:v>1.8256648081658167</c:v>
                </c:pt>
                <c:pt idx="10">
                  <c:v>1.9093883207063067</c:v>
                </c:pt>
                <c:pt idx="11">
                  <c:v>1.816087684883394</c:v>
                </c:pt>
                <c:pt idx="12">
                  <c:v>1.3958125623130258</c:v>
                </c:pt>
                <c:pt idx="13">
                  <c:v>1.1964107676969205</c:v>
                </c:pt>
                <c:pt idx="14">
                  <c:v>1.2935323383084896</c:v>
                </c:pt>
                <c:pt idx="15">
                  <c:v>0.99108027750247629</c:v>
                </c:pt>
                <c:pt idx="16">
                  <c:v>0.99009900990132405</c:v>
                </c:pt>
                <c:pt idx="17">
                  <c:v>0.49115913555952684</c:v>
                </c:pt>
                <c:pt idx="18">
                  <c:v>0.29382957884456218</c:v>
                </c:pt>
                <c:pt idx="19">
                  <c:v>0</c:v>
                </c:pt>
                <c:pt idx="20">
                  <c:v>-0.29325513196414299</c:v>
                </c:pt>
                <c:pt idx="21">
                  <c:v>-0.29239766081902152</c:v>
                </c:pt>
                <c:pt idx="22">
                  <c:v>-9.7847358121738726E-2</c:v>
                </c:pt>
                <c:pt idx="23">
                  <c:v>-0.19550342130972842</c:v>
                </c:pt>
                <c:pt idx="24">
                  <c:v>-0.50737649173040467</c:v>
                </c:pt>
                <c:pt idx="25">
                  <c:v>-1.0147801760969855</c:v>
                </c:pt>
                <c:pt idx="26">
                  <c:v>-1.005895760766673</c:v>
                </c:pt>
                <c:pt idx="27">
                  <c:v>-0.50245524622620774</c:v>
                </c:pt>
                <c:pt idx="28">
                  <c:v>-0.40000186247015623</c:v>
                </c:pt>
                <c:pt idx="29">
                  <c:v>-0.39296373943394913</c:v>
                </c:pt>
                <c:pt idx="30">
                  <c:v>-0.2910174895078832</c:v>
                </c:pt>
                <c:pt idx="31">
                  <c:v>-0.39296373943394913</c:v>
                </c:pt>
                <c:pt idx="32">
                  <c:v>-0.50000186060019658</c:v>
                </c:pt>
                <c:pt idx="33">
                  <c:v>-0.69208396844464559</c:v>
                </c:pt>
                <c:pt idx="34">
                  <c:v>-0.89716150057749244</c:v>
                </c:pt>
                <c:pt idx="35">
                  <c:v>-0.99706355551645309</c:v>
                </c:pt>
                <c:pt idx="36">
                  <c:v>-0.60483870967743547</c:v>
                </c:pt>
                <c:pt idx="37">
                  <c:v>-0.20304568527917954</c:v>
                </c:pt>
                <c:pt idx="38">
                  <c:v>-0.70850202429150189</c:v>
                </c:pt>
                <c:pt idx="39">
                  <c:v>-0.90543259557346323</c:v>
                </c:pt>
                <c:pt idx="40">
                  <c:v>-0.80321285140562138</c:v>
                </c:pt>
                <c:pt idx="41">
                  <c:v>-0.80080080080081606</c:v>
                </c:pt>
                <c:pt idx="42">
                  <c:v>-0.59940059940059021</c:v>
                </c:pt>
                <c:pt idx="43">
                  <c:v>-0.70070070070068491</c:v>
                </c:pt>
                <c:pt idx="44">
                  <c:v>-0.40201005025128911</c:v>
                </c:pt>
                <c:pt idx="45">
                  <c:v>-0.30120481927711218</c:v>
                </c:pt>
                <c:pt idx="46">
                  <c:v>-0.30241935483871218</c:v>
                </c:pt>
                <c:pt idx="47">
                  <c:v>-0.20181634712409524</c:v>
                </c:pt>
                <c:pt idx="48">
                  <c:v>0.10365338402877899</c:v>
                </c:pt>
                <c:pt idx="49">
                  <c:v>0.40915792131470674</c:v>
                </c:pt>
                <c:pt idx="50">
                  <c:v>0.91631217469496651</c:v>
                </c:pt>
                <c:pt idx="51">
                  <c:v>0.70731192675945742</c:v>
                </c:pt>
                <c:pt idx="52">
                  <c:v>0.80192536115646362</c:v>
                </c:pt>
                <c:pt idx="53">
                  <c:v>-0.20181408563605396</c:v>
                </c:pt>
                <c:pt idx="54">
                  <c:v>-0.70240981015730064</c:v>
                </c:pt>
                <c:pt idx="55">
                  <c:v>-0.10302192982166725</c:v>
                </c:pt>
                <c:pt idx="56">
                  <c:v>9.7580472107039462E-2</c:v>
                </c:pt>
                <c:pt idx="57">
                  <c:v>0.19476561387858915</c:v>
                </c:pt>
                <c:pt idx="58">
                  <c:v>0.30000227285951198</c:v>
                </c:pt>
                <c:pt idx="59">
                  <c:v>0.40000227512555497</c:v>
                </c:pt>
                <c:pt idx="60">
                  <c:v>0.10020040080160886</c:v>
                </c:pt>
                <c:pt idx="61">
                  <c:v>0.20040080160321772</c:v>
                </c:pt>
                <c:pt idx="62">
                  <c:v>0.19980019980021524</c:v>
                </c:pt>
                <c:pt idx="63">
                  <c:v>0.39880358923229942</c:v>
                </c:pt>
                <c:pt idx="64">
                  <c:v>0.49652432969216065</c:v>
                </c:pt>
                <c:pt idx="65">
                  <c:v>1.2999999999999901</c:v>
                </c:pt>
                <c:pt idx="66">
                  <c:v>1.4014014014014142</c:v>
                </c:pt>
                <c:pt idx="67">
                  <c:v>1.1976047904191489</c:v>
                </c:pt>
                <c:pt idx="68">
                  <c:v>1.1964107676968982</c:v>
                </c:pt>
                <c:pt idx="69">
                  <c:v>1.1928429423459397</c:v>
                </c:pt>
                <c:pt idx="70">
                  <c:v>1.1964107676968982</c:v>
                </c:pt>
                <c:pt idx="71">
                  <c:v>0.79681274900398336</c:v>
                </c:pt>
                <c:pt idx="72">
                  <c:v>1.2022012466186283</c:v>
                </c:pt>
                <c:pt idx="73">
                  <c:v>1.2019990444183337</c:v>
                </c:pt>
                <c:pt idx="74">
                  <c:v>1.4027906676470137</c:v>
                </c:pt>
                <c:pt idx="75">
                  <c:v>1.3008927872779852</c:v>
                </c:pt>
                <c:pt idx="76">
                  <c:v>1.4990108993213624</c:v>
                </c:pt>
                <c:pt idx="77">
                  <c:v>0.80059134830725576</c:v>
                </c:pt>
                <c:pt idx="78">
                  <c:v>0.50147980127963621</c:v>
                </c:pt>
                <c:pt idx="79">
                  <c:v>0.60157695935791899</c:v>
                </c:pt>
                <c:pt idx="80">
                  <c:v>0.3034473287648165</c:v>
                </c:pt>
                <c:pt idx="81">
                  <c:v>0.40471417964793588</c:v>
                </c:pt>
                <c:pt idx="82">
                  <c:v>0.3034473287648165</c:v>
                </c:pt>
                <c:pt idx="83">
                  <c:v>0.60078956392912719</c:v>
                </c:pt>
                <c:pt idx="84">
                  <c:v>0.29970029970032286</c:v>
                </c:pt>
                <c:pt idx="85">
                  <c:v>9.9800399201610546E-2</c:v>
                </c:pt>
                <c:pt idx="86">
                  <c:v>0</c:v>
                </c:pt>
                <c:pt idx="87">
                  <c:v>-0.59405940594057238</c:v>
                </c:pt>
                <c:pt idx="88">
                  <c:v>-1.5732546705998218</c:v>
                </c:pt>
                <c:pt idx="89">
                  <c:v>-1.0880316518298683</c:v>
                </c:pt>
                <c:pt idx="90">
                  <c:v>-0.59523809523809312</c:v>
                </c:pt>
                <c:pt idx="91">
                  <c:v>-0.79207920792078168</c:v>
                </c:pt>
                <c:pt idx="92">
                  <c:v>-0.69444444444444198</c:v>
                </c:pt>
                <c:pt idx="93">
                  <c:v>-0.7905138339920903</c:v>
                </c:pt>
                <c:pt idx="94">
                  <c:v>-0.59523809523809312</c:v>
                </c:pt>
                <c:pt idx="95">
                  <c:v>-0.69444444444444198</c:v>
                </c:pt>
                <c:pt idx="96">
                  <c:v>-0.39930070538921614</c:v>
                </c:pt>
                <c:pt idx="97">
                  <c:v>2.0918080823051355E-6</c:v>
                </c:pt>
                <c:pt idx="98">
                  <c:v>0.20039931546373957</c:v>
                </c:pt>
                <c:pt idx="99">
                  <c:v>0.7995041005639969</c:v>
                </c:pt>
                <c:pt idx="100">
                  <c:v>1.5023997256329524</c:v>
                </c:pt>
                <c:pt idx="101">
                  <c:v>1.7042021274566777</c:v>
                </c:pt>
                <c:pt idx="102">
                  <c:v>1.9015989379730591</c:v>
                </c:pt>
                <c:pt idx="103">
                  <c:v>2.2018983454523466</c:v>
                </c:pt>
                <c:pt idx="104">
                  <c:v>2.5043977485908364</c:v>
                </c:pt>
                <c:pt idx="105">
                  <c:v>2.2980101080054549</c:v>
                </c:pt>
                <c:pt idx="106">
                  <c:v>2.4020979504385309</c:v>
                </c:pt>
                <c:pt idx="107">
                  <c:v>2.8049971554781949</c:v>
                </c:pt>
                <c:pt idx="108">
                  <c:v>3.1093279839518706</c:v>
                </c:pt>
                <c:pt idx="109">
                  <c:v>3.499999999999992</c:v>
                </c:pt>
                <c:pt idx="110">
                  <c:v>3.4791252485089519</c:v>
                </c:pt>
                <c:pt idx="111">
                  <c:v>3.9643211100099052</c:v>
                </c:pt>
                <c:pt idx="112">
                  <c:v>4.1461006910167963</c:v>
                </c:pt>
                <c:pt idx="113">
                  <c:v>4.4378698224851743</c:v>
                </c:pt>
                <c:pt idx="114">
                  <c:v>5.2062868369351589</c:v>
                </c:pt>
                <c:pt idx="115">
                  <c:v>4.6033300685602407</c:v>
                </c:pt>
                <c:pt idx="116">
                  <c:v>4.5943304007820096</c:v>
                </c:pt>
                <c:pt idx="117">
                  <c:v>5.078125</c:v>
                </c:pt>
                <c:pt idx="118">
                  <c:v>5.2785923753665642</c:v>
                </c:pt>
                <c:pt idx="119">
                  <c:v>5.2631578947368363</c:v>
                </c:pt>
                <c:pt idx="120">
                  <c:v>5.3849236974456316</c:v>
                </c:pt>
                <c:pt idx="121">
                  <c:v>5.1837696315009563</c:v>
                </c:pt>
                <c:pt idx="122">
                  <c:v>4.9844395530326935</c:v>
                </c:pt>
                <c:pt idx="123">
                  <c:v>4.991421913168792</c:v>
                </c:pt>
                <c:pt idx="124">
                  <c:v>4.5950725971240169</c:v>
                </c:pt>
                <c:pt idx="125">
                  <c:v>4.2000015013841541</c:v>
                </c:pt>
                <c:pt idx="126">
                  <c:v>3.3291331414971648</c:v>
                </c:pt>
                <c:pt idx="127">
                  <c:v>4.1151700394876922</c:v>
                </c:pt>
                <c:pt idx="128">
                  <c:v>3.8215902809785041</c:v>
                </c:pt>
                <c:pt idx="129">
                  <c:v>3.7347598589929198</c:v>
                </c:pt>
                <c:pt idx="130">
                  <c:v>3.3434555280396738</c:v>
                </c:pt>
                <c:pt idx="131">
                  <c:v>2.9583348168267021</c:v>
                </c:pt>
                <c:pt idx="132">
                  <c:v>2.6392961876832821</c:v>
                </c:pt>
                <c:pt idx="133">
                  <c:v>2.5291828793774451</c:v>
                </c:pt>
                <c:pt idx="134">
                  <c:v>2.7131782945736482</c:v>
                </c:pt>
                <c:pt idx="135">
                  <c:v>2.7884615384615508</c:v>
                </c:pt>
                <c:pt idx="136">
                  <c:v>2.7831094049903804</c:v>
                </c:pt>
                <c:pt idx="137">
                  <c:v>2.8790786948176716</c:v>
                </c:pt>
                <c:pt idx="138">
                  <c:v>3.1578947368420929</c:v>
                </c:pt>
                <c:pt idx="139">
                  <c:v>3.6190476190476106</c:v>
                </c:pt>
                <c:pt idx="140">
                  <c:v>3.5271687321258183</c:v>
                </c:pt>
                <c:pt idx="141">
                  <c:v>3.5104364326375537</c:v>
                </c:pt>
                <c:pt idx="142">
                  <c:v>3.4253092293054177</c:v>
                </c:pt>
                <c:pt idx="143">
                  <c:v>3.2380952380952399</c:v>
                </c:pt>
                <c:pt idx="144">
                  <c:v>3.8200000921885247</c:v>
                </c:pt>
                <c:pt idx="145">
                  <c:v>3.4259962967722268</c:v>
                </c:pt>
                <c:pt idx="146">
                  <c:v>3.3471699030894086</c:v>
                </c:pt>
                <c:pt idx="147">
                  <c:v>3.5822264717715768</c:v>
                </c:pt>
                <c:pt idx="148">
                  <c:v>3.0879552736113203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8FB-4237-BB37-0DBEA5343423}"/>
            </c:ext>
          </c:extLst>
        </c:ser>
        <c:ser>
          <c:idx val="1"/>
          <c:order val="7"/>
          <c:tx>
            <c:strRef>
              <c:f>'איור 1 נתונים'!$I$3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>
              <a:solidFill>
                <a:schemeClr val="tx1"/>
              </a:solidFill>
              <a:prstDash val="lgDash"/>
            </a:ln>
          </c:spPr>
          <c:marker>
            <c:symbol val="none"/>
          </c:marker>
          <c:cat>
            <c:numRef>
              <c:f>'איור 1 נתונים'!$A$16:$A$200</c:f>
              <c:numCache>
                <c:formatCode>m/d/yyyy</c:formatCode>
                <c:ptCount val="185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1 נתונים'!$I$16:$I$200</c:f>
              <c:numCache>
                <c:formatCode>0.0</c:formatCode>
                <c:ptCount val="18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8FB-4237-BB37-0DBEA5343423}"/>
            </c:ext>
          </c:extLst>
        </c:ser>
        <c:ser>
          <c:idx val="8"/>
          <c:order val="8"/>
          <c:tx>
            <c:strRef>
              <c:f>'איור 1 נתונים'!$J$3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>
              <a:solidFill>
                <a:srgbClr val="000000"/>
              </a:solidFill>
              <a:prstDash val="lgDash"/>
            </a:ln>
          </c:spPr>
          <c:marker>
            <c:symbol val="none"/>
          </c:marker>
          <c:cat>
            <c:numRef>
              <c:f>'איור 1 נתונים'!$A$16:$A$200</c:f>
              <c:numCache>
                <c:formatCode>m/d/yyyy</c:formatCode>
                <c:ptCount val="185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1 נתונים'!$J$16:$J$200</c:f>
              <c:numCache>
                <c:formatCode>0.0</c:formatCode>
                <c:ptCount val="18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3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3</c:v>
                </c:pt>
                <c:pt idx="37">
                  <c:v>3</c:v>
                </c:pt>
                <c:pt idx="38">
                  <c:v>3</c:v>
                </c:pt>
                <c:pt idx="39">
                  <c:v>3</c:v>
                </c:pt>
                <c:pt idx="40">
                  <c:v>3</c:v>
                </c:pt>
                <c:pt idx="41">
                  <c:v>3</c:v>
                </c:pt>
                <c:pt idx="42">
                  <c:v>3</c:v>
                </c:pt>
                <c:pt idx="43">
                  <c:v>3</c:v>
                </c:pt>
                <c:pt idx="44">
                  <c:v>3</c:v>
                </c:pt>
                <c:pt idx="45">
                  <c:v>3</c:v>
                </c:pt>
                <c:pt idx="46">
                  <c:v>3</c:v>
                </c:pt>
                <c:pt idx="47">
                  <c:v>3</c:v>
                </c:pt>
                <c:pt idx="48">
                  <c:v>3</c:v>
                </c:pt>
                <c:pt idx="49">
                  <c:v>3</c:v>
                </c:pt>
                <c:pt idx="50">
                  <c:v>3</c:v>
                </c:pt>
                <c:pt idx="51">
                  <c:v>3</c:v>
                </c:pt>
                <c:pt idx="52">
                  <c:v>3</c:v>
                </c:pt>
                <c:pt idx="53">
                  <c:v>3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3</c:v>
                </c:pt>
                <c:pt idx="58">
                  <c:v>3</c:v>
                </c:pt>
                <c:pt idx="59">
                  <c:v>3</c:v>
                </c:pt>
                <c:pt idx="60">
                  <c:v>3</c:v>
                </c:pt>
                <c:pt idx="61">
                  <c:v>3</c:v>
                </c:pt>
                <c:pt idx="62">
                  <c:v>3</c:v>
                </c:pt>
                <c:pt idx="63">
                  <c:v>3</c:v>
                </c:pt>
                <c:pt idx="64">
                  <c:v>3</c:v>
                </c:pt>
                <c:pt idx="65">
                  <c:v>3</c:v>
                </c:pt>
                <c:pt idx="66">
                  <c:v>3</c:v>
                </c:pt>
                <c:pt idx="67">
                  <c:v>3</c:v>
                </c:pt>
                <c:pt idx="68">
                  <c:v>3</c:v>
                </c:pt>
                <c:pt idx="69">
                  <c:v>3</c:v>
                </c:pt>
                <c:pt idx="70">
                  <c:v>3</c:v>
                </c:pt>
                <c:pt idx="71">
                  <c:v>3</c:v>
                </c:pt>
                <c:pt idx="72">
                  <c:v>3</c:v>
                </c:pt>
                <c:pt idx="73">
                  <c:v>3</c:v>
                </c:pt>
                <c:pt idx="74">
                  <c:v>3</c:v>
                </c:pt>
                <c:pt idx="75">
                  <c:v>3</c:v>
                </c:pt>
                <c:pt idx="76">
                  <c:v>3</c:v>
                </c:pt>
                <c:pt idx="77">
                  <c:v>3</c:v>
                </c:pt>
                <c:pt idx="78">
                  <c:v>3</c:v>
                </c:pt>
                <c:pt idx="79">
                  <c:v>3</c:v>
                </c:pt>
                <c:pt idx="80">
                  <c:v>3</c:v>
                </c:pt>
                <c:pt idx="81">
                  <c:v>3</c:v>
                </c:pt>
                <c:pt idx="82">
                  <c:v>3</c:v>
                </c:pt>
                <c:pt idx="83">
                  <c:v>3</c:v>
                </c:pt>
                <c:pt idx="84">
                  <c:v>3</c:v>
                </c:pt>
                <c:pt idx="85">
                  <c:v>3</c:v>
                </c:pt>
                <c:pt idx="86">
                  <c:v>3</c:v>
                </c:pt>
                <c:pt idx="87">
                  <c:v>3</c:v>
                </c:pt>
                <c:pt idx="88">
                  <c:v>3</c:v>
                </c:pt>
                <c:pt idx="89">
                  <c:v>3</c:v>
                </c:pt>
                <c:pt idx="90">
                  <c:v>3</c:v>
                </c:pt>
                <c:pt idx="91">
                  <c:v>3</c:v>
                </c:pt>
                <c:pt idx="92">
                  <c:v>3</c:v>
                </c:pt>
                <c:pt idx="93">
                  <c:v>3</c:v>
                </c:pt>
                <c:pt idx="94">
                  <c:v>3</c:v>
                </c:pt>
                <c:pt idx="95">
                  <c:v>3</c:v>
                </c:pt>
                <c:pt idx="96">
                  <c:v>3</c:v>
                </c:pt>
                <c:pt idx="97">
                  <c:v>3</c:v>
                </c:pt>
                <c:pt idx="98">
                  <c:v>3</c:v>
                </c:pt>
                <c:pt idx="99">
                  <c:v>3</c:v>
                </c:pt>
                <c:pt idx="100">
                  <c:v>3</c:v>
                </c:pt>
                <c:pt idx="101">
                  <c:v>3</c:v>
                </c:pt>
                <c:pt idx="102">
                  <c:v>3</c:v>
                </c:pt>
                <c:pt idx="103">
                  <c:v>3</c:v>
                </c:pt>
                <c:pt idx="104">
                  <c:v>3</c:v>
                </c:pt>
                <c:pt idx="105">
                  <c:v>3</c:v>
                </c:pt>
                <c:pt idx="106">
                  <c:v>3</c:v>
                </c:pt>
                <c:pt idx="107">
                  <c:v>3</c:v>
                </c:pt>
                <c:pt idx="108">
                  <c:v>3</c:v>
                </c:pt>
                <c:pt idx="109">
                  <c:v>3</c:v>
                </c:pt>
                <c:pt idx="110">
                  <c:v>3</c:v>
                </c:pt>
                <c:pt idx="111">
                  <c:v>3</c:v>
                </c:pt>
                <c:pt idx="112">
                  <c:v>3</c:v>
                </c:pt>
                <c:pt idx="113">
                  <c:v>3</c:v>
                </c:pt>
                <c:pt idx="114">
                  <c:v>3</c:v>
                </c:pt>
                <c:pt idx="115">
                  <c:v>3</c:v>
                </c:pt>
                <c:pt idx="116">
                  <c:v>3</c:v>
                </c:pt>
                <c:pt idx="117">
                  <c:v>3</c:v>
                </c:pt>
                <c:pt idx="118">
                  <c:v>3</c:v>
                </c:pt>
                <c:pt idx="119">
                  <c:v>3</c:v>
                </c:pt>
                <c:pt idx="120">
                  <c:v>3</c:v>
                </c:pt>
                <c:pt idx="121">
                  <c:v>3</c:v>
                </c:pt>
                <c:pt idx="122">
                  <c:v>3</c:v>
                </c:pt>
                <c:pt idx="123">
                  <c:v>3</c:v>
                </c:pt>
                <c:pt idx="124">
                  <c:v>3</c:v>
                </c:pt>
                <c:pt idx="125">
                  <c:v>3</c:v>
                </c:pt>
                <c:pt idx="126">
                  <c:v>3</c:v>
                </c:pt>
                <c:pt idx="127">
                  <c:v>3</c:v>
                </c:pt>
                <c:pt idx="128">
                  <c:v>3</c:v>
                </c:pt>
                <c:pt idx="129">
                  <c:v>3</c:v>
                </c:pt>
                <c:pt idx="130">
                  <c:v>3</c:v>
                </c:pt>
                <c:pt idx="131">
                  <c:v>3</c:v>
                </c:pt>
                <c:pt idx="132">
                  <c:v>3</c:v>
                </c:pt>
                <c:pt idx="133">
                  <c:v>3</c:v>
                </c:pt>
                <c:pt idx="134">
                  <c:v>3</c:v>
                </c:pt>
                <c:pt idx="135">
                  <c:v>3</c:v>
                </c:pt>
                <c:pt idx="136">
                  <c:v>3</c:v>
                </c:pt>
                <c:pt idx="137">
                  <c:v>3</c:v>
                </c:pt>
                <c:pt idx="138">
                  <c:v>3</c:v>
                </c:pt>
                <c:pt idx="139">
                  <c:v>3</c:v>
                </c:pt>
                <c:pt idx="140">
                  <c:v>3</c:v>
                </c:pt>
                <c:pt idx="141">
                  <c:v>3</c:v>
                </c:pt>
                <c:pt idx="142">
                  <c:v>3</c:v>
                </c:pt>
                <c:pt idx="143">
                  <c:v>3</c:v>
                </c:pt>
                <c:pt idx="144">
                  <c:v>3</c:v>
                </c:pt>
                <c:pt idx="145">
                  <c:v>3</c:v>
                </c:pt>
                <c:pt idx="146">
                  <c:v>3</c:v>
                </c:pt>
                <c:pt idx="147">
                  <c:v>3</c:v>
                </c:pt>
                <c:pt idx="148">
                  <c:v>3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8FB-4237-BB37-0DBEA53434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780480"/>
        <c:axId val="205782016"/>
      </c:lineChart>
      <c:dateAx>
        <c:axId val="205780480"/>
        <c:scaling>
          <c:orientation val="minMax"/>
          <c:max val="45808"/>
          <c:min val="44347"/>
        </c:scaling>
        <c:delete val="0"/>
        <c:axPos val="b"/>
        <c:numFmt formatCode="[$-101040D]\ mmm\ yy;@" sourceLinked="0"/>
        <c:majorTickMark val="out"/>
        <c:minorTickMark val="none"/>
        <c:tickLblPos val="low"/>
        <c:spPr>
          <a:ln>
            <a:noFill/>
          </a:ln>
        </c:spPr>
        <c:txPr>
          <a:bodyPr rot="-2700000" vert="horz"/>
          <a:lstStyle/>
          <a:p>
            <a:pPr>
              <a:defRPr/>
            </a:pPr>
            <a:endParaRPr lang="he-IL"/>
          </a:p>
        </c:txPr>
        <c:crossAx val="205782016"/>
        <c:crosses val="autoZero"/>
        <c:auto val="1"/>
        <c:lblOffset val="100"/>
        <c:baseTimeUnit val="months"/>
        <c:majorUnit val="4"/>
        <c:majorTimeUnit val="months"/>
      </c:dateAx>
      <c:valAx>
        <c:axId val="205782016"/>
        <c:scaling>
          <c:orientation val="minMax"/>
          <c:min val="-1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dirty="0"/>
                  <a:t>%</a:t>
                </a:r>
                <a:endParaRPr lang="he-IL" dirty="0"/>
              </a:p>
            </c:rich>
          </c:tx>
          <c:layout>
            <c:manualLayout>
              <c:xMode val="edge"/>
              <c:yMode val="edge"/>
              <c:x val="8.0158262434252951E-4"/>
              <c:y val="4.1805971978179084E-2"/>
            </c:manualLayout>
          </c:layout>
          <c:overlay val="0"/>
          <c:spPr>
            <a:ln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>
            <a:solidFill>
              <a:sysClr val="window" lastClr="FFFFFF"/>
            </a:solidFill>
          </a:ln>
        </c:spPr>
        <c:txPr>
          <a:bodyPr rot="0" vert="horz"/>
          <a:lstStyle/>
          <a:p>
            <a:pPr>
              <a:defRPr/>
            </a:pPr>
            <a:endParaRPr lang="he-IL"/>
          </a:p>
        </c:txPr>
        <c:crossAx val="205780480"/>
        <c:crosses val="autoZero"/>
        <c:crossBetween val="between"/>
      </c:valAx>
      <c:spPr>
        <a:noFill/>
        <a:ln w="12700">
          <a:noFill/>
        </a:ln>
      </c:spPr>
    </c:plotArea>
    <c:legend>
      <c:legendPos val="t"/>
      <c:legendEntry>
        <c:idx val="8"/>
        <c:delete val="1"/>
      </c:legendEntry>
      <c:layout>
        <c:manualLayout>
          <c:xMode val="edge"/>
          <c:yMode val="edge"/>
          <c:x val="0.57354424406350213"/>
          <c:y val="0.13068741619014526"/>
          <c:w val="0.3991103960117775"/>
          <c:h val="0.13118982384255259"/>
        </c:manualLayout>
      </c:layout>
      <c:overlay val="0"/>
      <c:spPr>
        <a:noFill/>
        <a:ln>
          <a:noFill/>
        </a:ln>
        <a:effectLst/>
      </c:spPr>
    </c:legend>
    <c:plotVisOnly val="1"/>
    <c:dispBlanksAs val="gap"/>
    <c:showDLblsOverMax val="0"/>
  </c:chart>
  <c:spPr>
    <a:solidFill>
      <a:schemeClr val="bg1"/>
    </a:solidFill>
    <a:ln w="19050">
      <a:noFill/>
    </a:ln>
  </c:spPr>
  <c:txPr>
    <a:bodyPr/>
    <a:lstStyle/>
    <a:p>
      <a:pPr>
        <a:defRPr sz="1200" b="0" i="0" u="none" strike="noStrike" baseline="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ea typeface="David"/>
          <a:cs typeface="Segoe UI" panose="020B0502040204020203" pitchFamily="34" charset="0"/>
        </a:defRPr>
      </a:pPr>
      <a:endParaRPr lang="he-IL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he-IL" sz="1200" b="1" dirty="0"/>
              <a:t>איור 2: מדד המחירים לצרכן והמדד בניכוי האנרגיה, הפירות והירקות ובניכוי מיסוי ורגולציה</a:t>
            </a:r>
            <a:r>
              <a:rPr lang="he-IL" sz="1200" dirty="0"/>
              <a:t>
שיעור השינוי השנתי, מאי 2021 עד מאי 2025</a:t>
            </a:r>
          </a:p>
        </c:rich>
      </c:tx>
      <c:layout>
        <c:manualLayout>
          <c:xMode val="edge"/>
          <c:yMode val="edge"/>
          <c:x val="0.1647849403381066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051661844819786E-2"/>
          <c:y val="0.13844483913908007"/>
          <c:w val="0.93313740933068223"/>
          <c:h val="0.65629567429136582"/>
        </c:manualLayout>
      </c:layout>
      <c:lineChart>
        <c:grouping val="standard"/>
        <c:varyColors val="0"/>
        <c:ser>
          <c:idx val="0"/>
          <c:order val="0"/>
          <c:tx>
            <c:strRef>
              <c:f>'איור 2 נתונים'!$B$3</c:f>
              <c:strCache>
                <c:ptCount val="1"/>
                <c:pt idx="0">
                  <c:v>המדד ללא אנרגיה ופו"י</c:v>
                </c:pt>
              </c:strCache>
            </c:strRef>
          </c:tx>
          <c:spPr>
            <a:ln w="22225">
              <a:solidFill>
                <a:srgbClr val="DA8F32"/>
              </a:solidFill>
            </a:ln>
          </c:spPr>
          <c:marker>
            <c:symbol val="none"/>
          </c:marker>
          <c:dLbls>
            <c:dLbl>
              <c:idx val="148"/>
              <c:layout>
                <c:manualLayout>
                  <c:x val="7.9805339621575669E-3"/>
                  <c:y val="-1.612889433032411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D98D25"/>
                        </a:solidFill>
                      </a:rPr>
                      <a:t>3.5%</a:t>
                    </a:r>
                    <a:endParaRPr lang="en-US" sz="1100" b="1" dirty="0">
                      <a:solidFill>
                        <a:srgbClr val="D98D25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0D1-453F-AF71-90C3417589D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'איור 2 נתונים'!$A$4:$A$300</c:f>
              <c:numCache>
                <c:formatCode>m/d/yyyy</c:formatCode>
                <c:ptCount val="297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2 נתונים'!$B$4:$B$300</c:f>
              <c:numCache>
                <c:formatCode>General</c:formatCode>
                <c:ptCount val="297"/>
                <c:pt idx="0" formatCode="0.0">
                  <c:v>0</c:v>
                </c:pt>
                <c:pt idx="12" formatCode="0.0">
                  <c:v>1.1210292487343843</c:v>
                </c:pt>
                <c:pt idx="13" formatCode="0.0">
                  <c:v>1.3568686323185197</c:v>
                </c:pt>
                <c:pt idx="14" formatCode="0.0">
                  <c:v>1.3248503101382036</c:v>
                </c:pt>
                <c:pt idx="15" formatCode="0.0">
                  <c:v>0.89854201396839528</c:v>
                </c:pt>
                <c:pt idx="16" formatCode="0.0">
                  <c:v>0.86713210467233015</c:v>
                </c:pt>
                <c:pt idx="17" formatCode="0.0">
                  <c:v>0.62786608202083372</c:v>
                </c:pt>
                <c:pt idx="18" formatCode="0.0">
                  <c:v>0.20624628095662345</c:v>
                </c:pt>
                <c:pt idx="19" formatCode="0.0">
                  <c:v>0.11440077052200515</c:v>
                </c:pt>
                <c:pt idx="20" formatCode="0.0">
                  <c:v>-0.15330730931798486</c:v>
                </c:pt>
                <c:pt idx="21" formatCode="0.0">
                  <c:v>6.3114960025090205E-2</c:v>
                </c:pt>
                <c:pt idx="22" formatCode="0.0">
                  <c:v>0.26949585619460148</c:v>
                </c:pt>
                <c:pt idx="23" formatCode="0.0">
                  <c:v>0.32127445762684115</c:v>
                </c:pt>
                <c:pt idx="24" formatCode="0.0">
                  <c:v>0.46670969991049471</c:v>
                </c:pt>
                <c:pt idx="25" formatCode="0.0">
                  <c:v>9.2537717623275562E-2</c:v>
                </c:pt>
                <c:pt idx="26" formatCode="0.0">
                  <c:v>6.6231597852284274E-2</c:v>
                </c:pt>
                <c:pt idx="27" formatCode="0.0">
                  <c:v>0.33009422649721287</c:v>
                </c:pt>
                <c:pt idx="28" formatCode="0.0">
                  <c:v>0.20267394578386</c:v>
                </c:pt>
                <c:pt idx="29" formatCode="0.0">
                  <c:v>0.28058276630877899</c:v>
                </c:pt>
                <c:pt idx="30" formatCode="0.0">
                  <c:v>0.55590555472120329</c:v>
                </c:pt>
                <c:pt idx="31" formatCode="0.0">
                  <c:v>0.58909796237913703</c:v>
                </c:pt>
                <c:pt idx="32" formatCode="0.0">
                  <c:v>0.41569787556157145</c:v>
                </c:pt>
                <c:pt idx="33" formatCode="0.0">
                  <c:v>-4.8450227482366159E-2</c:v>
                </c:pt>
                <c:pt idx="34" formatCode="0.0">
                  <c:v>-0.14691167693299256</c:v>
                </c:pt>
                <c:pt idx="35" formatCode="0.0">
                  <c:v>-0.36385206155258309</c:v>
                </c:pt>
                <c:pt idx="36" formatCode="0.0">
                  <c:v>-0.13600188514152345</c:v>
                </c:pt>
                <c:pt idx="37" formatCode="0.0">
                  <c:v>3.0441401326353201E-4</c:v>
                </c:pt>
                <c:pt idx="38" formatCode="0.0">
                  <c:v>-0.19945025273820916</c:v>
                </c:pt>
                <c:pt idx="39" formatCode="0.0">
                  <c:v>-0.23270452426136234</c:v>
                </c:pt>
                <c:pt idx="40" formatCode="0.0">
                  <c:v>-0.18432855146239824</c:v>
                </c:pt>
                <c:pt idx="41" formatCode="0.0">
                  <c:v>-0.16991710422001871</c:v>
                </c:pt>
                <c:pt idx="42" formatCode="0.0">
                  <c:v>-0.14507817635225351</c:v>
                </c:pt>
                <c:pt idx="43" formatCode="0.0">
                  <c:v>-0.3656792263403541</c:v>
                </c:pt>
                <c:pt idx="44" formatCode="0.0">
                  <c:v>-0.14599949801817891</c:v>
                </c:pt>
                <c:pt idx="45" formatCode="0.0">
                  <c:v>3.5243213292845965E-3</c:v>
                </c:pt>
                <c:pt idx="46" formatCode="0.0">
                  <c:v>-0.15254015962160583</c:v>
                </c:pt>
                <c:pt idx="47" formatCode="0.0">
                  <c:v>-9.5800825869341022E-2</c:v>
                </c:pt>
                <c:pt idx="48" formatCode="0.0">
                  <c:v>-0.17696520911366642</c:v>
                </c:pt>
                <c:pt idx="49" formatCode="0.0">
                  <c:v>4.1925714321378038E-3</c:v>
                </c:pt>
                <c:pt idx="50" formatCode="0.0">
                  <c:v>0.3585181133195503</c:v>
                </c:pt>
                <c:pt idx="51" formatCode="0.0">
                  <c:v>0.29662009488533592</c:v>
                </c:pt>
                <c:pt idx="52" formatCode="0.0">
                  <c:v>0.48379643458802413</c:v>
                </c:pt>
                <c:pt idx="53" formatCode="0.0">
                  <c:v>-0.46940161668973523</c:v>
                </c:pt>
                <c:pt idx="54" formatCode="0.0">
                  <c:v>-0.57288185146692205</c:v>
                </c:pt>
                <c:pt idx="55" formatCode="0.0">
                  <c:v>-0.30769232326620655</c:v>
                </c:pt>
                <c:pt idx="56" formatCode="0.0">
                  <c:v>-7.5554760226148598E-2</c:v>
                </c:pt>
                <c:pt idx="57" formatCode="0.0">
                  <c:v>4.0474977263871281E-2</c:v>
                </c:pt>
                <c:pt idx="58" formatCode="0.0">
                  <c:v>0.24251947119218187</c:v>
                </c:pt>
                <c:pt idx="59" formatCode="0.0">
                  <c:v>0.24927012272748517</c:v>
                </c:pt>
                <c:pt idx="60" formatCode="0.0">
                  <c:v>0.305446774328888</c:v>
                </c:pt>
                <c:pt idx="61" formatCode="0.0">
                  <c:v>0.27020600896929814</c:v>
                </c:pt>
                <c:pt idx="62" formatCode="0.0">
                  <c:v>0.51835474657682123</c:v>
                </c:pt>
                <c:pt idx="63" formatCode="0.0">
                  <c:v>0.43574041120930662</c:v>
                </c:pt>
                <c:pt idx="64" formatCode="0.0">
                  <c:v>0.3912449945842722</c:v>
                </c:pt>
                <c:pt idx="65" formatCode="0.0">
                  <c:v>0.81906502241535506</c:v>
                </c:pt>
                <c:pt idx="66" formatCode="0.0">
                  <c:v>0.74795798159317251</c:v>
                </c:pt>
                <c:pt idx="67" formatCode="0.0">
                  <c:v>0.69647326711623769</c:v>
                </c:pt>
                <c:pt idx="68" formatCode="0.0">
                  <c:v>0.7137615823893162</c:v>
                </c:pt>
                <c:pt idx="69" formatCode="0.0">
                  <c:v>0.86864240911728174</c:v>
                </c:pt>
                <c:pt idx="70" formatCode="0.0">
                  <c:v>0.71515611143209146</c:v>
                </c:pt>
                <c:pt idx="71" formatCode="0.0">
                  <c:v>0.62897839765894137</c:v>
                </c:pt>
                <c:pt idx="72" formatCode="0.0">
                  <c:v>0.91679234809207699</c:v>
                </c:pt>
                <c:pt idx="73" formatCode="0.0">
                  <c:v>1.0103851384491325</c:v>
                </c:pt>
                <c:pt idx="74" formatCode="0.0">
                  <c:v>0.93247752828446995</c:v>
                </c:pt>
                <c:pt idx="75" formatCode="0.0">
                  <c:v>0.92870703578746827</c:v>
                </c:pt>
                <c:pt idx="76" formatCode="0.0">
                  <c:v>1.108113891641449</c:v>
                </c:pt>
                <c:pt idx="77" formatCode="0.0">
                  <c:v>1.0650270241284288</c:v>
                </c:pt>
                <c:pt idx="78" formatCode="0.0">
                  <c:v>0.85064754793138242</c:v>
                </c:pt>
                <c:pt idx="79" formatCode="0.0">
                  <c:v>0.90153183998709086</c:v>
                </c:pt>
                <c:pt idx="80" formatCode="0.0">
                  <c:v>0.70329539070614899</c:v>
                </c:pt>
                <c:pt idx="81" formatCode="0.0">
                  <c:v>0.53653755336076081</c:v>
                </c:pt>
                <c:pt idx="82" formatCode="0.0">
                  <c:v>0.51049940808776118</c:v>
                </c:pt>
                <c:pt idx="83" formatCode="0.0">
                  <c:v>0.63667183889599688</c:v>
                </c:pt>
                <c:pt idx="84" formatCode="0.0">
                  <c:v>0.35024476655911574</c:v>
                </c:pt>
                <c:pt idx="85" formatCode="0.0">
                  <c:v>0.29473965163266946</c:v>
                </c:pt>
                <c:pt idx="86" formatCode="0.0">
                  <c:v>0.34574683017483121</c:v>
                </c:pt>
                <c:pt idx="87" formatCode="0.0">
                  <c:v>0.18294305859731796</c:v>
                </c:pt>
                <c:pt idx="88" formatCode="0.0">
                  <c:v>-0.47694645770207655</c:v>
                </c:pt>
                <c:pt idx="89" formatCode="0.0">
                  <c:v>-0.48204689585212845</c:v>
                </c:pt>
                <c:pt idx="90" formatCode="0.0">
                  <c:v>-0.36701744319261875</c:v>
                </c:pt>
                <c:pt idx="91" formatCode="0.0">
                  <c:v>-0.47600902560330782</c:v>
                </c:pt>
                <c:pt idx="92" formatCode="0.0">
                  <c:v>-0.39505031467351737</c:v>
                </c:pt>
                <c:pt idx="93" formatCode="0.0">
                  <c:v>-0.40912889264812513</c:v>
                </c:pt>
                <c:pt idx="94" formatCode="0.0">
                  <c:v>-0.16554027669621885</c:v>
                </c:pt>
                <c:pt idx="95" formatCode="0.0">
                  <c:v>-0.41218407093206455</c:v>
                </c:pt>
                <c:pt idx="96" formatCode="0.0">
                  <c:v>6.8568920983036463E-2</c:v>
                </c:pt>
                <c:pt idx="97" formatCode="0.0">
                  <c:v>0.28976064000176827</c:v>
                </c:pt>
                <c:pt idx="98" formatCode="0.0">
                  <c:v>0.20971143488572874</c:v>
                </c:pt>
                <c:pt idx="99" formatCode="0.0">
                  <c:v>0.45404804781683517</c:v>
                </c:pt>
                <c:pt idx="100" formatCode="0.0">
                  <c:v>1.0072421773002604</c:v>
                </c:pt>
                <c:pt idx="101" formatCode="0.0">
                  <c:v>1.2155109045790535</c:v>
                </c:pt>
                <c:pt idx="102" formatCode="0.0">
                  <c:v>1.6786407892515065</c:v>
                </c:pt>
                <c:pt idx="103" formatCode="0.0">
                  <c:v>1.877806523198533</c:v>
                </c:pt>
                <c:pt idx="104" formatCode="0.0">
                  <c:v>2.1374625057791752</c:v>
                </c:pt>
                <c:pt idx="105" formatCode="0.0">
                  <c:v>2.0560456007460592</c:v>
                </c:pt>
                <c:pt idx="106" formatCode="0.0">
                  <c:v>2.0785912921796879</c:v>
                </c:pt>
                <c:pt idx="107" formatCode="0.0">
                  <c:v>2.6701644518332346</c:v>
                </c:pt>
                <c:pt idx="108" formatCode="0.0">
                  <c:v>2.724752975907907</c:v>
                </c:pt>
                <c:pt idx="109" formatCode="0.0">
                  <c:v>2.9803303840199913</c:v>
                </c:pt>
                <c:pt idx="110" formatCode="0.0">
                  <c:v>3.0347272545348192</c:v>
                </c:pt>
                <c:pt idx="111" formatCode="0.0">
                  <c:v>3.384398015897494</c:v>
                </c:pt>
                <c:pt idx="112" formatCode="0.0">
                  <c:v>3.647980447101018</c:v>
                </c:pt>
                <c:pt idx="113" formatCode="0.0">
                  <c:v>4.0955632062144476</c:v>
                </c:pt>
                <c:pt idx="114" formatCode="0.0">
                  <c:v>4.697053132364637</c:v>
                </c:pt>
                <c:pt idx="115" formatCode="0.0">
                  <c:v>4.7116094192147351</c:v>
                </c:pt>
                <c:pt idx="116" formatCode="0.0">
                  <c:v>4.6640739418799315</c:v>
                </c:pt>
                <c:pt idx="117" formatCode="0.0">
                  <c:v>5.025033843578508</c:v>
                </c:pt>
                <c:pt idx="118" formatCode="0.0">
                  <c:v>5.2892055182845121</c:v>
                </c:pt>
                <c:pt idx="119" formatCode="0.0">
                  <c:v>5.0067510343069443</c:v>
                </c:pt>
                <c:pt idx="120" formatCode="0.0">
                  <c:v>5.0930814351224152</c:v>
                </c:pt>
                <c:pt idx="121" formatCode="0.0">
                  <c:v>5.0834755105518825</c:v>
                </c:pt>
                <c:pt idx="122" formatCode="0.0">
                  <c:v>5.0997335312496839</c:v>
                </c:pt>
                <c:pt idx="123" formatCode="0.0">
                  <c:v>5.2583286121425488</c:v>
                </c:pt>
                <c:pt idx="124" formatCode="0.0">
                  <c:v>4.8892975003503425</c:v>
                </c:pt>
                <c:pt idx="125" formatCode="0.0">
                  <c:v>4.4577458500003164</c:v>
                </c:pt>
                <c:pt idx="126" formatCode="0.0">
                  <c:v>3.6213212451984944</c:v>
                </c:pt>
                <c:pt idx="127" formatCode="0.0">
                  <c:v>3.913675166075925</c:v>
                </c:pt>
                <c:pt idx="128" formatCode="0.0">
                  <c:v>3.5763863251893513</c:v>
                </c:pt>
                <c:pt idx="129" formatCode="0.0">
                  <c:v>3.464608159403304</c:v>
                </c:pt>
                <c:pt idx="130" formatCode="0.0">
                  <c:v>2.9090887265050158</c:v>
                </c:pt>
                <c:pt idx="131" formatCode="0.0">
                  <c:v>2.665481162289729</c:v>
                </c:pt>
                <c:pt idx="132" formatCode="0.0">
                  <c:v>2.3675967137029907</c:v>
                </c:pt>
                <c:pt idx="133" formatCode="0.0">
                  <c:v>2.1744308302881876</c:v>
                </c:pt>
                <c:pt idx="134" formatCode="0.0">
                  <c:v>2.2712671101332127</c:v>
                </c:pt>
                <c:pt idx="135" formatCode="0.0">
                  <c:v>2.407806157547876</c:v>
                </c:pt>
                <c:pt idx="136" formatCode="0.0">
                  <c:v>2.2296159037979324</c:v>
                </c:pt>
                <c:pt idx="137" formatCode="0.0">
                  <c:v>2.4933924305434951</c:v>
                </c:pt>
                <c:pt idx="138" formatCode="0.0">
                  <c:v>2.7712192268197988</c:v>
                </c:pt>
                <c:pt idx="139" formatCode="0.0">
                  <c:v>3.1178034961898193</c:v>
                </c:pt>
                <c:pt idx="140" formatCode="0.0">
                  <c:v>3.038197794819153</c:v>
                </c:pt>
                <c:pt idx="141" formatCode="0.0">
                  <c:v>3.2890647170291221</c:v>
                </c:pt>
                <c:pt idx="142" formatCode="0.0">
                  <c:v>3.2786559569141671</c:v>
                </c:pt>
                <c:pt idx="143" formatCode="0.0">
                  <c:v>3.2890364301189745</c:v>
                </c:pt>
                <c:pt idx="144" formatCode="0.0">
                  <c:v>3.889668422492143</c:v>
                </c:pt>
                <c:pt idx="145" formatCode="0.0">
                  <c:v>3.6767978814889579</c:v>
                </c:pt>
                <c:pt idx="146" formatCode="0.0">
                  <c:v>3.5588871189127014</c:v>
                </c:pt>
                <c:pt idx="147" formatCode="0.0">
                  <c:v>3.7575510781687971</c:v>
                </c:pt>
                <c:pt idx="148" formatCode="0.0">
                  <c:v>3.4630676588727427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D1-453F-AF71-90C3417589DD}"/>
            </c:ext>
          </c:extLst>
        </c:ser>
        <c:ser>
          <c:idx val="2"/>
          <c:order val="1"/>
          <c:tx>
            <c:strRef>
              <c:f>'איור 2 נתונים'!$D$3</c:f>
              <c:strCache>
                <c:ptCount val="1"/>
                <c:pt idx="0">
                  <c:v>המדד ללא מיסוי ורגולציה</c:v>
                </c:pt>
              </c:strCache>
            </c:strRef>
          </c:tx>
          <c:spPr>
            <a:ln w="22225">
              <a:solidFill>
                <a:srgbClr val="357C32"/>
              </a:solidFill>
            </a:ln>
          </c:spPr>
          <c:marker>
            <c:symbol val="none"/>
          </c:marker>
          <c:dLbls>
            <c:dLbl>
              <c:idx val="148"/>
              <c:layout>
                <c:manualLayout>
                  <c:x val="5.6089042557214402E-3"/>
                  <c:y val="1.3910593677442856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357C32"/>
                        </a:solidFill>
                      </a:rPr>
                      <a:t>2.5%</a:t>
                    </a:r>
                    <a:endParaRPr lang="en-US" sz="1100" b="1" dirty="0">
                      <a:solidFill>
                        <a:srgbClr val="357C32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0D1-453F-AF71-90C3417589D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'איור 2 נתונים'!$A$4:$A$300</c:f>
              <c:numCache>
                <c:formatCode>m/d/yyyy</c:formatCode>
                <c:ptCount val="297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2 נתונים'!$D$4:$D$300</c:f>
              <c:numCache>
                <c:formatCode>General</c:formatCode>
                <c:ptCount val="297"/>
                <c:pt idx="0" formatCode="0.0">
                  <c:v>0</c:v>
                </c:pt>
                <c:pt idx="12" formatCode="0.0">
                  <c:v>0.80260907017535299</c:v>
                </c:pt>
                <c:pt idx="13" formatCode="0.0">
                  <c:v>0.60100385203500917</c:v>
                </c:pt>
                <c:pt idx="14" formatCode="0.0">
                  <c:v>0.70140405548013707</c:v>
                </c:pt>
                <c:pt idx="15" formatCode="0.0">
                  <c:v>0.4005034457526202</c:v>
                </c:pt>
                <c:pt idx="16" formatCode="0.0">
                  <c:v>0.48169184971667001</c:v>
                </c:pt>
                <c:pt idx="17" formatCode="0.0">
                  <c:v>0.28355170425322651</c:v>
                </c:pt>
                <c:pt idx="18" formatCode="0.0">
                  <c:v>0.29603912622899742</c:v>
                </c:pt>
                <c:pt idx="19" formatCode="0.0">
                  <c:v>-4.2484160650890779E-3</c:v>
                </c:pt>
                <c:pt idx="20" formatCode="0.0">
                  <c:v>-0.29423609565851772</c:v>
                </c:pt>
                <c:pt idx="21" formatCode="0.0">
                  <c:v>-0.29423609565850661</c:v>
                </c:pt>
                <c:pt idx="22" formatCode="0.0">
                  <c:v>-0.10405343185138083</c:v>
                </c:pt>
                <c:pt idx="23" formatCode="0.0">
                  <c:v>-0.2038495822691111</c:v>
                </c:pt>
                <c:pt idx="24" formatCode="0.0">
                  <c:v>-0.41195482300542263</c:v>
                </c:pt>
                <c:pt idx="25" formatCode="0.0">
                  <c:v>-0.92087168713637091</c:v>
                </c:pt>
                <c:pt idx="26" formatCode="0.0">
                  <c:v>-0.9208716871363487</c:v>
                </c:pt>
                <c:pt idx="27" formatCode="0.0">
                  <c:v>-0.4160729314963918</c:v>
                </c:pt>
                <c:pt idx="28" formatCode="0.0">
                  <c:v>-0.31658848887047286</c:v>
                </c:pt>
                <c:pt idx="29" formatCode="0.0">
                  <c:v>-0.30664897231736932</c:v>
                </c:pt>
                <c:pt idx="30" formatCode="0.0">
                  <c:v>-0.26067649396130932</c:v>
                </c:pt>
                <c:pt idx="31" formatCode="0.0">
                  <c:v>-0.36051565663003382</c:v>
                </c:pt>
                <c:pt idx="32" formatCode="0.0">
                  <c:v>-0.28456940439758327</c:v>
                </c:pt>
                <c:pt idx="33" formatCode="0.0">
                  <c:v>-0.2945121136004758</c:v>
                </c:pt>
                <c:pt idx="34" formatCode="0.0">
                  <c:v>-0.39441741208385839</c:v>
                </c:pt>
                <c:pt idx="35" formatCode="0.0">
                  <c:v>-0.49402299467176114</c:v>
                </c:pt>
                <c:pt idx="36" formatCode="0.0">
                  <c:v>-0.19732170045047015</c:v>
                </c:pt>
                <c:pt idx="37" formatCode="0.0">
                  <c:v>0.28847379176597521</c:v>
                </c:pt>
                <c:pt idx="38" formatCode="0.0">
                  <c:v>-0.18133821248765836</c:v>
                </c:pt>
                <c:pt idx="39" formatCode="0.0">
                  <c:v>-0.33853003374090251</c:v>
                </c:pt>
                <c:pt idx="40" formatCode="0.0">
                  <c:v>-0.23906748886443063</c:v>
                </c:pt>
                <c:pt idx="41" formatCode="0.0">
                  <c:v>-0.23906748886440843</c:v>
                </c:pt>
                <c:pt idx="42" formatCode="0.0">
                  <c:v>1.3796076834204918E-2</c:v>
                </c:pt>
                <c:pt idx="43" formatCode="0.0">
                  <c:v>-8.6418147691669223E-2</c:v>
                </c:pt>
                <c:pt idx="44" formatCode="0.0">
                  <c:v>2.7727607536132126E-2</c:v>
                </c:pt>
                <c:pt idx="45" formatCode="0.0">
                  <c:v>-5.2071138062204092E-2</c:v>
                </c:pt>
                <c:pt idx="46" formatCode="0.0">
                  <c:v>-0.15231981294878683</c:v>
                </c:pt>
                <c:pt idx="47" formatCode="0.0">
                  <c:v>-5.2372185133930937E-2</c:v>
                </c:pt>
                <c:pt idx="48" formatCode="0.0">
                  <c:v>0.40245465275186021</c:v>
                </c:pt>
                <c:pt idx="49" formatCode="0.0">
                  <c:v>0.63058418710402186</c:v>
                </c:pt>
                <c:pt idx="50" formatCode="0.0">
                  <c:v>1.1042176299846496</c:v>
                </c:pt>
                <c:pt idx="51" formatCode="0.0">
                  <c:v>0.86249524527495236</c:v>
                </c:pt>
                <c:pt idx="52" formatCode="0.0">
                  <c:v>0.99503439655441728</c:v>
                </c:pt>
                <c:pt idx="53" formatCode="0.0">
                  <c:v>8.2468525581980145E-2</c:v>
                </c:pt>
                <c:pt idx="54" formatCode="0.0">
                  <c:v>-0.41595014237408856</c:v>
                </c:pt>
                <c:pt idx="55" formatCode="0.0">
                  <c:v>0.26405809376504052</c:v>
                </c:pt>
                <c:pt idx="56" formatCode="0.0">
                  <c:v>0.50908356152497003</c:v>
                </c:pt>
                <c:pt idx="57" formatCode="0.0">
                  <c:v>0.60939202815322169</c:v>
                </c:pt>
                <c:pt idx="58" formatCode="0.0">
                  <c:v>0.71040547396461484</c:v>
                </c:pt>
                <c:pt idx="59" formatCode="0.0">
                  <c:v>0.81111587943858421</c:v>
                </c:pt>
                <c:pt idx="60" formatCode="0.0">
                  <c:v>0.38185412987572498</c:v>
                </c:pt>
                <c:pt idx="61" formatCode="0.0">
                  <c:v>0.61095715834906805</c:v>
                </c:pt>
                <c:pt idx="62" formatCode="0.0">
                  <c:v>0.61095715834906805</c:v>
                </c:pt>
                <c:pt idx="63" formatCode="0.0">
                  <c:v>0.80030913347433064</c:v>
                </c:pt>
                <c:pt idx="64" formatCode="0.0">
                  <c:v>0.86875937615542576</c:v>
                </c:pt>
                <c:pt idx="65" formatCode="0.0">
                  <c:v>1.585526671230908</c:v>
                </c:pt>
                <c:pt idx="66" formatCode="0.0">
                  <c:v>1.6872138851160123</c:v>
                </c:pt>
                <c:pt idx="67" formatCode="0.0">
                  <c:v>1.4027593912392833</c:v>
                </c:pt>
                <c:pt idx="68" formatCode="0.0">
                  <c:v>1.3580689053936057</c:v>
                </c:pt>
                <c:pt idx="69" formatCode="0.0">
                  <c:v>1.3580689053936057</c:v>
                </c:pt>
                <c:pt idx="70" formatCode="0.0">
                  <c:v>1.3682352112015517</c:v>
                </c:pt>
                <c:pt idx="71" formatCode="0.0">
                  <c:v>0.96316733822972012</c:v>
                </c:pt>
                <c:pt idx="72" formatCode="0.0">
                  <c:v>1.342894293820418</c:v>
                </c:pt>
                <c:pt idx="73" formatCode="0.0">
                  <c:v>1.2132366826286489</c:v>
                </c:pt>
                <c:pt idx="74" formatCode="0.0">
                  <c:v>1.4150576929629288</c:v>
                </c:pt>
                <c:pt idx="75" formatCode="0.0">
                  <c:v>1.3140466793244876</c:v>
                </c:pt>
                <c:pt idx="76" formatCode="0.0">
                  <c:v>1.5055856730466166</c:v>
                </c:pt>
                <c:pt idx="77" formatCode="0.0">
                  <c:v>0.80589682075489222</c:v>
                </c:pt>
                <c:pt idx="78" formatCode="0.0">
                  <c:v>0.53030743223798638</c:v>
                </c:pt>
                <c:pt idx="79" formatCode="0.0">
                  <c:v>0.63073730979268383</c:v>
                </c:pt>
                <c:pt idx="80" formatCode="0.0">
                  <c:v>0.32914668848462725</c:v>
                </c:pt>
                <c:pt idx="81" formatCode="0.0">
                  <c:v>0.42917574799459235</c:v>
                </c:pt>
                <c:pt idx="82" formatCode="0.0">
                  <c:v>0.31838235382872782</c:v>
                </c:pt>
                <c:pt idx="83" formatCode="0.0">
                  <c:v>0.62024308307797593</c:v>
                </c:pt>
                <c:pt idx="84" formatCode="0.0">
                  <c:v>0.28119800702408604</c:v>
                </c:pt>
                <c:pt idx="85" formatCode="0.0">
                  <c:v>8.0835973044002252E-2</c:v>
                </c:pt>
                <c:pt idx="86" formatCode="0.0">
                  <c:v>-1.8746948322179158E-2</c:v>
                </c:pt>
                <c:pt idx="87" formatCode="0.0">
                  <c:v>-0.61684018691644527</c:v>
                </c:pt>
                <c:pt idx="88" formatCode="0.0">
                  <c:v>-1.5939911275754559</c:v>
                </c:pt>
                <c:pt idx="89" formatCode="0.0">
                  <c:v>-1.1089398817501817</c:v>
                </c:pt>
                <c:pt idx="90" formatCode="0.0">
                  <c:v>-0.63951994264239698</c:v>
                </c:pt>
                <c:pt idx="91" formatCode="0.0">
                  <c:v>-0.76031035617799558</c:v>
                </c:pt>
                <c:pt idx="92" formatCode="0.0">
                  <c:v>-0.66087178940061886</c:v>
                </c:pt>
                <c:pt idx="93" formatCode="0.0">
                  <c:v>-0.71394821364373362</c:v>
                </c:pt>
                <c:pt idx="94" formatCode="0.0">
                  <c:v>-0.51994216892996548</c:v>
                </c:pt>
                <c:pt idx="95" formatCode="0.0">
                  <c:v>-0.61942222676102388</c:v>
                </c:pt>
                <c:pt idx="96" formatCode="0.0">
                  <c:v>-0.26747658665468022</c:v>
                </c:pt>
                <c:pt idx="97" formatCode="0.0">
                  <c:v>0.13185283642176415</c:v>
                </c:pt>
                <c:pt idx="98" formatCode="0.0">
                  <c:v>0.33931289568644996</c:v>
                </c:pt>
                <c:pt idx="99" formatCode="0.0">
                  <c:v>0.94316031531946898</c:v>
                </c:pt>
                <c:pt idx="100" formatCode="0.0">
                  <c:v>1.6518886224480944</c:v>
                </c:pt>
                <c:pt idx="101" formatCode="0.0">
                  <c:v>1.8553959069774972</c:v>
                </c:pt>
                <c:pt idx="102" formatCode="0.0">
                  <c:v>2.0485348812521842</c:v>
                </c:pt>
                <c:pt idx="103" formatCode="0.0">
                  <c:v>2.2645160299691325</c:v>
                </c:pt>
                <c:pt idx="104" formatCode="0.0">
                  <c:v>2.5716166787077999</c:v>
                </c:pt>
                <c:pt idx="105" formatCode="0.0">
                  <c:v>2.3197967655403939</c:v>
                </c:pt>
                <c:pt idx="106" formatCode="0.0">
                  <c:v>2.3150603718302687</c:v>
                </c:pt>
                <c:pt idx="107" formatCode="0.0">
                  <c:v>2.5780385541655626</c:v>
                </c:pt>
                <c:pt idx="108" formatCode="0.0">
                  <c:v>2.7717130245850763</c:v>
                </c:pt>
                <c:pt idx="109" formatCode="0.0">
                  <c:v>3.3254122246509699</c:v>
                </c:pt>
                <c:pt idx="110" formatCode="0.0">
                  <c:v>3.2966399048325989</c:v>
                </c:pt>
                <c:pt idx="111" formatCode="0.0">
                  <c:v>3.9343100745006021</c:v>
                </c:pt>
                <c:pt idx="112" formatCode="0.0">
                  <c:v>4.2479983275599986</c:v>
                </c:pt>
                <c:pt idx="113" formatCode="0.0">
                  <c:v>4.5396011200846464</c:v>
                </c:pt>
                <c:pt idx="114" formatCode="0.0">
                  <c:v>5.3101888761247329</c:v>
                </c:pt>
                <c:pt idx="115" formatCode="0.0">
                  <c:v>4.9154196778687487</c:v>
                </c:pt>
                <c:pt idx="116" formatCode="0.0">
                  <c:v>4.8572961353902544</c:v>
                </c:pt>
                <c:pt idx="117" formatCode="0.0">
                  <c:v>5.2870664910351861</c:v>
                </c:pt>
                <c:pt idx="118" formatCode="0.0">
                  <c:v>5.7008755763748864</c:v>
                </c:pt>
                <c:pt idx="119" formatCode="0.0">
                  <c:v>5.5394845813959259</c:v>
                </c:pt>
                <c:pt idx="120" formatCode="0.0">
                  <c:v>5.6273145411125158</c:v>
                </c:pt>
                <c:pt idx="121" formatCode="0.0">
                  <c:v>5.462287011259459</c:v>
                </c:pt>
                <c:pt idx="122" formatCode="0.0">
                  <c:v>5.2833700893063495</c:v>
                </c:pt>
                <c:pt idx="123" formatCode="0.0">
                  <c:v>5.286029215203647</c:v>
                </c:pt>
                <c:pt idx="124" formatCode="0.0">
                  <c:v>4.728875959311063</c:v>
                </c:pt>
                <c:pt idx="125" formatCode="0.0">
                  <c:v>4.3308982450628086</c:v>
                </c:pt>
                <c:pt idx="126" formatCode="0.0">
                  <c:v>3.4355146507923928</c:v>
                </c:pt>
                <c:pt idx="127" formatCode="0.0">
                  <c:v>4.1796320671637854</c:v>
                </c:pt>
                <c:pt idx="128" formatCode="0.0">
                  <c:v>3.9454579213611618</c:v>
                </c:pt>
                <c:pt idx="129" formatCode="0.0">
                  <c:v>3.914151301255786</c:v>
                </c:pt>
                <c:pt idx="130" formatCode="0.0">
                  <c:v>3.5397725061831364</c:v>
                </c:pt>
                <c:pt idx="131" formatCode="0.0">
                  <c:v>3.3051821085894328</c:v>
                </c:pt>
                <c:pt idx="132" formatCode="0.0">
                  <c:v>2.9605113915796011</c:v>
                </c:pt>
                <c:pt idx="133" formatCode="0.0">
                  <c:v>2.6508267813072806</c:v>
                </c:pt>
                <c:pt idx="134" formatCode="0.0">
                  <c:v>2.6793922455063512</c:v>
                </c:pt>
                <c:pt idx="135" formatCode="0.0">
                  <c:v>2.5356152309198521</c:v>
                </c:pt>
                <c:pt idx="136" formatCode="0.0">
                  <c:v>2.5559643384823305</c:v>
                </c:pt>
                <c:pt idx="137" formatCode="0.0">
                  <c:v>2.6713718856270718</c:v>
                </c:pt>
                <c:pt idx="138" formatCode="0.0">
                  <c:v>2.9764436961965401</c:v>
                </c:pt>
                <c:pt idx="139" formatCode="0.0">
                  <c:v>3.2805307598781308</c:v>
                </c:pt>
                <c:pt idx="140" formatCode="0.0">
                  <c:v>3.074540199325293</c:v>
                </c:pt>
                <c:pt idx="141" formatCode="0.0">
                  <c:v>3.0540237701454753</c:v>
                </c:pt>
                <c:pt idx="142" formatCode="0.0">
                  <c:v>2.8565588410157439</c:v>
                </c:pt>
                <c:pt idx="143" formatCode="0.0">
                  <c:v>2.7975256444988439</c:v>
                </c:pt>
                <c:pt idx="144" formatCode="0.0">
                  <c:v>3.1309582248978618</c:v>
                </c:pt>
                <c:pt idx="145" formatCode="0.0">
                  <c:v>2.7405441571008771</c:v>
                </c:pt>
                <c:pt idx="146" formatCode="0.0">
                  <c:v>2.7887492176980944</c:v>
                </c:pt>
                <c:pt idx="147" formatCode="0.0">
                  <c:v>3.0047981032271354</c:v>
                </c:pt>
                <c:pt idx="148" formatCode="0.0">
                  <c:v>2.5113126946080255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D1-453F-AF71-90C3417589DD}"/>
            </c:ext>
          </c:extLst>
        </c:ser>
        <c:ser>
          <c:idx val="1"/>
          <c:order val="2"/>
          <c:tx>
            <c:strRef>
              <c:f>'איור 2 נתונים'!$E$3</c:f>
              <c:strCache>
                <c:ptCount val="1"/>
                <c:pt idx="0">
                  <c:v>המדד הכללי</c:v>
                </c:pt>
              </c:strCache>
            </c:strRef>
          </c:tx>
          <c:spPr>
            <a:ln w="22225">
              <a:solidFill>
                <a:srgbClr val="008DA3"/>
              </a:solidFill>
              <a:prstDash val="solid"/>
            </a:ln>
          </c:spPr>
          <c:marker>
            <c:symbol val="none"/>
          </c:marker>
          <c:dLbls>
            <c:dLbl>
              <c:idx val="148"/>
              <c:layout>
                <c:manualLayout>
                  <c:x val="6.7947191089393292E-3"/>
                  <c:y val="4.6676742904376359E-3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008DA3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3.1%</a:t>
                    </a:r>
                    <a:endParaRPr lang="en-US" sz="1100" b="1" dirty="0">
                      <a:solidFill>
                        <a:srgbClr val="008DA3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0D1-453F-AF71-90C3417589D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'איור 2 נתונים'!$A$4:$A$300</c:f>
              <c:numCache>
                <c:formatCode>m/d/yyyy</c:formatCode>
                <c:ptCount val="297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2 נתונים'!$E$4:$E$300</c:f>
              <c:numCache>
                <c:formatCode>0.0</c:formatCode>
                <c:ptCount val="297"/>
                <c:pt idx="0">
                  <c:v>1.4573121070862172</c:v>
                </c:pt>
                <c:pt idx="1">
                  <c:v>1.4573121070862172</c:v>
                </c:pt>
                <c:pt idx="2">
                  <c:v>1.2701193491617246</c:v>
                </c:pt>
                <c:pt idx="3">
                  <c:v>0.80418292387001156</c:v>
                </c:pt>
                <c:pt idx="4">
                  <c:v>0.90408796145562409</c:v>
                </c:pt>
                <c:pt idx="5">
                  <c:v>1.9939092000326175</c:v>
                </c:pt>
                <c:pt idx="6">
                  <c:v>2.1971500226136476</c:v>
                </c:pt>
                <c:pt idx="7">
                  <c:v>1.3367275733729089</c:v>
                </c:pt>
                <c:pt idx="8">
                  <c:v>1.3367275733729089</c:v>
                </c:pt>
                <c:pt idx="9">
                  <c:v>1.8256648081658167</c:v>
                </c:pt>
                <c:pt idx="10">
                  <c:v>1.9093883207063067</c:v>
                </c:pt>
                <c:pt idx="11">
                  <c:v>1.816087684883394</c:v>
                </c:pt>
                <c:pt idx="12">
                  <c:v>1.3958125623130258</c:v>
                </c:pt>
                <c:pt idx="13">
                  <c:v>1.1964107676969205</c:v>
                </c:pt>
                <c:pt idx="14">
                  <c:v>1.2935323383084896</c:v>
                </c:pt>
                <c:pt idx="15">
                  <c:v>0.99108027750247629</c:v>
                </c:pt>
                <c:pt idx="16">
                  <c:v>0.99009900990132405</c:v>
                </c:pt>
                <c:pt idx="17">
                  <c:v>0.49115913555952684</c:v>
                </c:pt>
                <c:pt idx="18">
                  <c:v>0.29382957884456218</c:v>
                </c:pt>
                <c:pt idx="19">
                  <c:v>0</c:v>
                </c:pt>
                <c:pt idx="20">
                  <c:v>-0.29325513196414299</c:v>
                </c:pt>
                <c:pt idx="21">
                  <c:v>-0.29239766081902152</c:v>
                </c:pt>
                <c:pt idx="22">
                  <c:v>-9.7847358121738726E-2</c:v>
                </c:pt>
                <c:pt idx="23">
                  <c:v>-0.19550342130972842</c:v>
                </c:pt>
                <c:pt idx="24">
                  <c:v>-0.50737649173040467</c:v>
                </c:pt>
                <c:pt idx="25">
                  <c:v>-1.0147801760969855</c:v>
                </c:pt>
                <c:pt idx="26">
                  <c:v>-1.005895760766673</c:v>
                </c:pt>
                <c:pt idx="27">
                  <c:v>-0.50245524622620774</c:v>
                </c:pt>
                <c:pt idx="28">
                  <c:v>-0.40000186247015623</c:v>
                </c:pt>
                <c:pt idx="29">
                  <c:v>-0.39296373943394913</c:v>
                </c:pt>
                <c:pt idx="30">
                  <c:v>-0.2910174895078832</c:v>
                </c:pt>
                <c:pt idx="31">
                  <c:v>-0.39296373943394913</c:v>
                </c:pt>
                <c:pt idx="32">
                  <c:v>-0.50000186060019658</c:v>
                </c:pt>
                <c:pt idx="33">
                  <c:v>-0.69208396844464559</c:v>
                </c:pt>
                <c:pt idx="34">
                  <c:v>-0.89716150057749244</c:v>
                </c:pt>
                <c:pt idx="35">
                  <c:v>-0.99706355551645309</c:v>
                </c:pt>
                <c:pt idx="36">
                  <c:v>-0.60483870967743547</c:v>
                </c:pt>
                <c:pt idx="37">
                  <c:v>-0.20304568527917954</c:v>
                </c:pt>
                <c:pt idx="38">
                  <c:v>-0.70850202429150189</c:v>
                </c:pt>
                <c:pt idx="39">
                  <c:v>-0.90543259557346323</c:v>
                </c:pt>
                <c:pt idx="40">
                  <c:v>-0.80321285140562138</c:v>
                </c:pt>
                <c:pt idx="41">
                  <c:v>-0.80080080080081606</c:v>
                </c:pt>
                <c:pt idx="42">
                  <c:v>-0.59940059940059021</c:v>
                </c:pt>
                <c:pt idx="43">
                  <c:v>-0.70070070070068491</c:v>
                </c:pt>
                <c:pt idx="44">
                  <c:v>-0.40201005025128911</c:v>
                </c:pt>
                <c:pt idx="45">
                  <c:v>-0.30120481927711218</c:v>
                </c:pt>
                <c:pt idx="46">
                  <c:v>-0.30241935483871218</c:v>
                </c:pt>
                <c:pt idx="47">
                  <c:v>-0.20181634712409524</c:v>
                </c:pt>
                <c:pt idx="48">
                  <c:v>0.10365338402877899</c:v>
                </c:pt>
                <c:pt idx="49">
                  <c:v>0.40915792131470674</c:v>
                </c:pt>
                <c:pt idx="50">
                  <c:v>0.91631217469496651</c:v>
                </c:pt>
                <c:pt idx="51">
                  <c:v>0.70731192675945742</c:v>
                </c:pt>
                <c:pt idx="52">
                  <c:v>0.80192536115646362</c:v>
                </c:pt>
                <c:pt idx="53">
                  <c:v>-0.20181408563605396</c:v>
                </c:pt>
                <c:pt idx="54">
                  <c:v>-0.70240981015730064</c:v>
                </c:pt>
                <c:pt idx="55">
                  <c:v>-0.10302192982166725</c:v>
                </c:pt>
                <c:pt idx="56">
                  <c:v>9.7580472107039462E-2</c:v>
                </c:pt>
                <c:pt idx="57">
                  <c:v>0.19476561387858915</c:v>
                </c:pt>
                <c:pt idx="58">
                  <c:v>0.30000227285951198</c:v>
                </c:pt>
                <c:pt idx="59">
                  <c:v>0.40000227512555497</c:v>
                </c:pt>
                <c:pt idx="60">
                  <c:v>0.10020040080160886</c:v>
                </c:pt>
                <c:pt idx="61">
                  <c:v>0.20040080160321772</c:v>
                </c:pt>
                <c:pt idx="62">
                  <c:v>0.19980019980021524</c:v>
                </c:pt>
                <c:pt idx="63">
                  <c:v>0.39880358923229942</c:v>
                </c:pt>
                <c:pt idx="64">
                  <c:v>0.49652432969216065</c:v>
                </c:pt>
                <c:pt idx="65">
                  <c:v>1.2999999999999901</c:v>
                </c:pt>
                <c:pt idx="66">
                  <c:v>1.4014014014014142</c:v>
                </c:pt>
                <c:pt idx="67">
                  <c:v>1.1976047904191489</c:v>
                </c:pt>
                <c:pt idx="68">
                  <c:v>1.1964107676968982</c:v>
                </c:pt>
                <c:pt idx="69">
                  <c:v>1.1928429423459397</c:v>
                </c:pt>
                <c:pt idx="70">
                  <c:v>1.1964107676968982</c:v>
                </c:pt>
                <c:pt idx="71">
                  <c:v>0.79681274900398336</c:v>
                </c:pt>
                <c:pt idx="72">
                  <c:v>1.2022012466186283</c:v>
                </c:pt>
                <c:pt idx="73">
                  <c:v>1.2019990444183337</c:v>
                </c:pt>
                <c:pt idx="74">
                  <c:v>1.4027906676470137</c:v>
                </c:pt>
                <c:pt idx="75">
                  <c:v>1.3008927872779852</c:v>
                </c:pt>
                <c:pt idx="76">
                  <c:v>1.4990108993213624</c:v>
                </c:pt>
                <c:pt idx="77">
                  <c:v>0.80059134830725576</c:v>
                </c:pt>
                <c:pt idx="78">
                  <c:v>0.50147980127963621</c:v>
                </c:pt>
                <c:pt idx="79">
                  <c:v>0.60157695935791899</c:v>
                </c:pt>
                <c:pt idx="80">
                  <c:v>0.3034473287648165</c:v>
                </c:pt>
                <c:pt idx="81">
                  <c:v>0.40471417964793588</c:v>
                </c:pt>
                <c:pt idx="82">
                  <c:v>0.3034473287648165</c:v>
                </c:pt>
                <c:pt idx="83">
                  <c:v>0.60078956392912719</c:v>
                </c:pt>
                <c:pt idx="84">
                  <c:v>0.29970029970032286</c:v>
                </c:pt>
                <c:pt idx="85">
                  <c:v>9.9800399201610546E-2</c:v>
                </c:pt>
                <c:pt idx="86">
                  <c:v>0</c:v>
                </c:pt>
                <c:pt idx="87">
                  <c:v>-0.59405940594057238</c:v>
                </c:pt>
                <c:pt idx="88">
                  <c:v>-1.5732546705998218</c:v>
                </c:pt>
                <c:pt idx="89">
                  <c:v>-1.0880316518298683</c:v>
                </c:pt>
                <c:pt idx="90">
                  <c:v>-0.59523809523809312</c:v>
                </c:pt>
                <c:pt idx="91">
                  <c:v>-0.79207920792078168</c:v>
                </c:pt>
                <c:pt idx="92">
                  <c:v>-0.69444444444444198</c:v>
                </c:pt>
                <c:pt idx="93">
                  <c:v>-0.7905138339920903</c:v>
                </c:pt>
                <c:pt idx="94">
                  <c:v>-0.59523809523809312</c:v>
                </c:pt>
                <c:pt idx="95">
                  <c:v>-0.69444444444444198</c:v>
                </c:pt>
                <c:pt idx="96">
                  <c:v>-0.39930070538921614</c:v>
                </c:pt>
                <c:pt idx="97">
                  <c:v>2.0918080823051355E-6</c:v>
                </c:pt>
                <c:pt idx="98">
                  <c:v>0.20039931546373957</c:v>
                </c:pt>
                <c:pt idx="99">
                  <c:v>0.7995041005639969</c:v>
                </c:pt>
                <c:pt idx="100">
                  <c:v>1.5023997256329524</c:v>
                </c:pt>
                <c:pt idx="101">
                  <c:v>1.7042021274566777</c:v>
                </c:pt>
                <c:pt idx="102">
                  <c:v>1.9015989379730591</c:v>
                </c:pt>
                <c:pt idx="103">
                  <c:v>2.2018983454523466</c:v>
                </c:pt>
                <c:pt idx="104">
                  <c:v>2.5043977485908364</c:v>
                </c:pt>
                <c:pt idx="105">
                  <c:v>2.2980101080054549</c:v>
                </c:pt>
                <c:pt idx="106">
                  <c:v>2.4020979504385309</c:v>
                </c:pt>
                <c:pt idx="107">
                  <c:v>2.8049971554781949</c:v>
                </c:pt>
                <c:pt idx="108">
                  <c:v>3.1093279839518706</c:v>
                </c:pt>
                <c:pt idx="109">
                  <c:v>3.499999999999992</c:v>
                </c:pt>
                <c:pt idx="110">
                  <c:v>3.4791252485089519</c:v>
                </c:pt>
                <c:pt idx="111">
                  <c:v>3.9643211100099052</c:v>
                </c:pt>
                <c:pt idx="112">
                  <c:v>4.1461006910167963</c:v>
                </c:pt>
                <c:pt idx="113">
                  <c:v>4.4378698224851743</c:v>
                </c:pt>
                <c:pt idx="114">
                  <c:v>5.2062868369351589</c:v>
                </c:pt>
                <c:pt idx="115">
                  <c:v>4.6033300685602407</c:v>
                </c:pt>
                <c:pt idx="116">
                  <c:v>4.5943304007820096</c:v>
                </c:pt>
                <c:pt idx="117">
                  <c:v>5.078125</c:v>
                </c:pt>
                <c:pt idx="118">
                  <c:v>5.2785923753665642</c:v>
                </c:pt>
                <c:pt idx="119">
                  <c:v>5.2631578947368363</c:v>
                </c:pt>
                <c:pt idx="120">
                  <c:v>5.3849236974456316</c:v>
                </c:pt>
                <c:pt idx="121">
                  <c:v>5.1837696315009563</c:v>
                </c:pt>
                <c:pt idx="122">
                  <c:v>4.9844395530326935</c:v>
                </c:pt>
                <c:pt idx="123">
                  <c:v>4.991421913168792</c:v>
                </c:pt>
                <c:pt idx="124">
                  <c:v>4.5950725971240169</c:v>
                </c:pt>
                <c:pt idx="125">
                  <c:v>4.2000015013841541</c:v>
                </c:pt>
                <c:pt idx="126">
                  <c:v>3.3291331414971648</c:v>
                </c:pt>
                <c:pt idx="127">
                  <c:v>4.1151700394876922</c:v>
                </c:pt>
                <c:pt idx="128">
                  <c:v>3.8215902809785041</c:v>
                </c:pt>
                <c:pt idx="129">
                  <c:v>3.7347598589929198</c:v>
                </c:pt>
                <c:pt idx="130">
                  <c:v>3.3434555280396738</c:v>
                </c:pt>
                <c:pt idx="131">
                  <c:v>2.9583348168267021</c:v>
                </c:pt>
                <c:pt idx="132">
                  <c:v>2.6392961876832821</c:v>
                </c:pt>
                <c:pt idx="133">
                  <c:v>2.5291828793774451</c:v>
                </c:pt>
                <c:pt idx="134">
                  <c:v>2.7131782945736482</c:v>
                </c:pt>
                <c:pt idx="135">
                  <c:v>2.7884615384615508</c:v>
                </c:pt>
                <c:pt idx="136">
                  <c:v>2.7831094049903804</c:v>
                </c:pt>
                <c:pt idx="137">
                  <c:v>2.8790786948176716</c:v>
                </c:pt>
                <c:pt idx="138">
                  <c:v>3.1578947368420929</c:v>
                </c:pt>
                <c:pt idx="139">
                  <c:v>3.6190476190476106</c:v>
                </c:pt>
                <c:pt idx="140">
                  <c:v>3.5271687321258183</c:v>
                </c:pt>
                <c:pt idx="141">
                  <c:v>3.5104364326375537</c:v>
                </c:pt>
                <c:pt idx="142">
                  <c:v>3.4253092293054177</c:v>
                </c:pt>
                <c:pt idx="143">
                  <c:v>3.2380952380952399</c:v>
                </c:pt>
                <c:pt idx="144">
                  <c:v>3.8200000921885247</c:v>
                </c:pt>
                <c:pt idx="145">
                  <c:v>3.4259962967722268</c:v>
                </c:pt>
                <c:pt idx="146">
                  <c:v>3.3471699030894086</c:v>
                </c:pt>
                <c:pt idx="147">
                  <c:v>3.5822264717715768</c:v>
                </c:pt>
                <c:pt idx="148">
                  <c:v>3.0879552736113203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0D1-453F-AF71-90C3417589DD}"/>
            </c:ext>
          </c:extLst>
        </c:ser>
        <c:ser>
          <c:idx val="8"/>
          <c:order val="3"/>
          <c:tx>
            <c:strRef>
              <c:f>'איור 2 נתונים'!$F$3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c:spPr>
          <c:marker>
            <c:symbol val="none"/>
          </c:marker>
          <c:cat>
            <c:numRef>
              <c:f>'איור 2 נתונים'!$A$4:$A$300</c:f>
              <c:numCache>
                <c:formatCode>m/d/yyyy</c:formatCode>
                <c:ptCount val="297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2 נתונים'!$F$4:$F$300</c:f>
              <c:numCache>
                <c:formatCode>0.0</c:formatCode>
                <c:ptCount val="29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0D1-453F-AF71-90C3417589DD}"/>
            </c:ext>
          </c:extLst>
        </c:ser>
        <c:ser>
          <c:idx val="9"/>
          <c:order val="4"/>
          <c:tx>
            <c:strRef>
              <c:f>'איור 2 נתונים'!$G$3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c:spPr>
          <c:marker>
            <c:symbol val="none"/>
          </c:marker>
          <c:cat>
            <c:numRef>
              <c:f>'איור 2 נתונים'!$A$4:$A$300</c:f>
              <c:numCache>
                <c:formatCode>m/d/yyyy</c:formatCode>
                <c:ptCount val="297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2 נתונים'!$G$4:$G$300</c:f>
              <c:numCache>
                <c:formatCode>0.0</c:formatCode>
                <c:ptCount val="297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3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3</c:v>
                </c:pt>
                <c:pt idx="37">
                  <c:v>3</c:v>
                </c:pt>
                <c:pt idx="38">
                  <c:v>3</c:v>
                </c:pt>
                <c:pt idx="39">
                  <c:v>3</c:v>
                </c:pt>
                <c:pt idx="40">
                  <c:v>3</c:v>
                </c:pt>
                <c:pt idx="41">
                  <c:v>3</c:v>
                </c:pt>
                <c:pt idx="42">
                  <c:v>3</c:v>
                </c:pt>
                <c:pt idx="43">
                  <c:v>3</c:v>
                </c:pt>
                <c:pt idx="44">
                  <c:v>3</c:v>
                </c:pt>
                <c:pt idx="45">
                  <c:v>3</c:v>
                </c:pt>
                <c:pt idx="46">
                  <c:v>3</c:v>
                </c:pt>
                <c:pt idx="47">
                  <c:v>3</c:v>
                </c:pt>
                <c:pt idx="48">
                  <c:v>3</c:v>
                </c:pt>
                <c:pt idx="49">
                  <c:v>3</c:v>
                </c:pt>
                <c:pt idx="50">
                  <c:v>3</c:v>
                </c:pt>
                <c:pt idx="51">
                  <c:v>3</c:v>
                </c:pt>
                <c:pt idx="52">
                  <c:v>3</c:v>
                </c:pt>
                <c:pt idx="53">
                  <c:v>3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3</c:v>
                </c:pt>
                <c:pt idx="58">
                  <c:v>3</c:v>
                </c:pt>
                <c:pt idx="59">
                  <c:v>3</c:v>
                </c:pt>
                <c:pt idx="60">
                  <c:v>3</c:v>
                </c:pt>
                <c:pt idx="61">
                  <c:v>3</c:v>
                </c:pt>
                <c:pt idx="62">
                  <c:v>3</c:v>
                </c:pt>
                <c:pt idx="63">
                  <c:v>3</c:v>
                </c:pt>
                <c:pt idx="64">
                  <c:v>3</c:v>
                </c:pt>
                <c:pt idx="65">
                  <c:v>3</c:v>
                </c:pt>
                <c:pt idx="66">
                  <c:v>3</c:v>
                </c:pt>
                <c:pt idx="67">
                  <c:v>3</c:v>
                </c:pt>
                <c:pt idx="68">
                  <c:v>3</c:v>
                </c:pt>
                <c:pt idx="69">
                  <c:v>3</c:v>
                </c:pt>
                <c:pt idx="70">
                  <c:v>3</c:v>
                </c:pt>
                <c:pt idx="71">
                  <c:v>3</c:v>
                </c:pt>
                <c:pt idx="72">
                  <c:v>3</c:v>
                </c:pt>
                <c:pt idx="73">
                  <c:v>3</c:v>
                </c:pt>
                <c:pt idx="74">
                  <c:v>3</c:v>
                </c:pt>
                <c:pt idx="75">
                  <c:v>3</c:v>
                </c:pt>
                <c:pt idx="76">
                  <c:v>3</c:v>
                </c:pt>
                <c:pt idx="77">
                  <c:v>3</c:v>
                </c:pt>
                <c:pt idx="78">
                  <c:v>3</c:v>
                </c:pt>
                <c:pt idx="79">
                  <c:v>3</c:v>
                </c:pt>
                <c:pt idx="80">
                  <c:v>3</c:v>
                </c:pt>
                <c:pt idx="81">
                  <c:v>3</c:v>
                </c:pt>
                <c:pt idx="82">
                  <c:v>3</c:v>
                </c:pt>
                <c:pt idx="83">
                  <c:v>3</c:v>
                </c:pt>
                <c:pt idx="84">
                  <c:v>3</c:v>
                </c:pt>
                <c:pt idx="85">
                  <c:v>3</c:v>
                </c:pt>
                <c:pt idx="86">
                  <c:v>3</c:v>
                </c:pt>
                <c:pt idx="87">
                  <c:v>3</c:v>
                </c:pt>
                <c:pt idx="88">
                  <c:v>3</c:v>
                </c:pt>
                <c:pt idx="89">
                  <c:v>3</c:v>
                </c:pt>
                <c:pt idx="90">
                  <c:v>3</c:v>
                </c:pt>
                <c:pt idx="91">
                  <c:v>3</c:v>
                </c:pt>
                <c:pt idx="92">
                  <c:v>3</c:v>
                </c:pt>
                <c:pt idx="93">
                  <c:v>3</c:v>
                </c:pt>
                <c:pt idx="94">
                  <c:v>3</c:v>
                </c:pt>
                <c:pt idx="95">
                  <c:v>3</c:v>
                </c:pt>
                <c:pt idx="96">
                  <c:v>3</c:v>
                </c:pt>
                <c:pt idx="97">
                  <c:v>3</c:v>
                </c:pt>
                <c:pt idx="98">
                  <c:v>3</c:v>
                </c:pt>
                <c:pt idx="99">
                  <c:v>3</c:v>
                </c:pt>
                <c:pt idx="100">
                  <c:v>3</c:v>
                </c:pt>
                <c:pt idx="101">
                  <c:v>3</c:v>
                </c:pt>
                <c:pt idx="102">
                  <c:v>3</c:v>
                </c:pt>
                <c:pt idx="103">
                  <c:v>3</c:v>
                </c:pt>
                <c:pt idx="104">
                  <c:v>3</c:v>
                </c:pt>
                <c:pt idx="105">
                  <c:v>3</c:v>
                </c:pt>
                <c:pt idx="106">
                  <c:v>3</c:v>
                </c:pt>
                <c:pt idx="107">
                  <c:v>3</c:v>
                </c:pt>
                <c:pt idx="108">
                  <c:v>3</c:v>
                </c:pt>
                <c:pt idx="109">
                  <c:v>3</c:v>
                </c:pt>
                <c:pt idx="110">
                  <c:v>3</c:v>
                </c:pt>
                <c:pt idx="111">
                  <c:v>3</c:v>
                </c:pt>
                <c:pt idx="112">
                  <c:v>3</c:v>
                </c:pt>
                <c:pt idx="113">
                  <c:v>3</c:v>
                </c:pt>
                <c:pt idx="114">
                  <c:v>3</c:v>
                </c:pt>
                <c:pt idx="115">
                  <c:v>3</c:v>
                </c:pt>
                <c:pt idx="116">
                  <c:v>3</c:v>
                </c:pt>
                <c:pt idx="117">
                  <c:v>3</c:v>
                </c:pt>
                <c:pt idx="118">
                  <c:v>3</c:v>
                </c:pt>
                <c:pt idx="119">
                  <c:v>3</c:v>
                </c:pt>
                <c:pt idx="120">
                  <c:v>3</c:v>
                </c:pt>
                <c:pt idx="121">
                  <c:v>3</c:v>
                </c:pt>
                <c:pt idx="122">
                  <c:v>3</c:v>
                </c:pt>
                <c:pt idx="123">
                  <c:v>3</c:v>
                </c:pt>
                <c:pt idx="124">
                  <c:v>3</c:v>
                </c:pt>
                <c:pt idx="125">
                  <c:v>3</c:v>
                </c:pt>
                <c:pt idx="126">
                  <c:v>3</c:v>
                </c:pt>
                <c:pt idx="127">
                  <c:v>3</c:v>
                </c:pt>
                <c:pt idx="128">
                  <c:v>3</c:v>
                </c:pt>
                <c:pt idx="129">
                  <c:v>3</c:v>
                </c:pt>
                <c:pt idx="130">
                  <c:v>3</c:v>
                </c:pt>
                <c:pt idx="131">
                  <c:v>3</c:v>
                </c:pt>
                <c:pt idx="132">
                  <c:v>3</c:v>
                </c:pt>
                <c:pt idx="133">
                  <c:v>3</c:v>
                </c:pt>
                <c:pt idx="134">
                  <c:v>3</c:v>
                </c:pt>
                <c:pt idx="135">
                  <c:v>3</c:v>
                </c:pt>
                <c:pt idx="136">
                  <c:v>3</c:v>
                </c:pt>
                <c:pt idx="137">
                  <c:v>3</c:v>
                </c:pt>
                <c:pt idx="138">
                  <c:v>3</c:v>
                </c:pt>
                <c:pt idx="139">
                  <c:v>3</c:v>
                </c:pt>
                <c:pt idx="140">
                  <c:v>3</c:v>
                </c:pt>
                <c:pt idx="141">
                  <c:v>3</c:v>
                </c:pt>
                <c:pt idx="142">
                  <c:v>3</c:v>
                </c:pt>
                <c:pt idx="143">
                  <c:v>3</c:v>
                </c:pt>
                <c:pt idx="144">
                  <c:v>3</c:v>
                </c:pt>
                <c:pt idx="145">
                  <c:v>3</c:v>
                </c:pt>
                <c:pt idx="146">
                  <c:v>3</c:v>
                </c:pt>
                <c:pt idx="147">
                  <c:v>3</c:v>
                </c:pt>
                <c:pt idx="148">
                  <c:v>3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0D1-453F-AF71-90C341758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4739584"/>
        <c:axId val="214741376"/>
      </c:lineChart>
      <c:dateAx>
        <c:axId val="214739584"/>
        <c:scaling>
          <c:orientation val="minMax"/>
          <c:max val="45808"/>
          <c:min val="44347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ln>
            <a:noFill/>
          </a:ln>
        </c:spPr>
        <c:txPr>
          <a:bodyPr rot="-2700000" vert="horz"/>
          <a:lstStyle/>
          <a:p>
            <a:pPr>
              <a:defRPr/>
            </a:pPr>
            <a:endParaRPr lang="he-IL"/>
          </a:p>
        </c:txPr>
        <c:crossAx val="214741376"/>
        <c:crosses val="autoZero"/>
        <c:auto val="0"/>
        <c:lblOffset val="100"/>
        <c:baseTimeUnit val="months"/>
        <c:majorUnit val="4"/>
        <c:majorTimeUnit val="months"/>
      </c:dateAx>
      <c:valAx>
        <c:axId val="214741376"/>
        <c:scaling>
          <c:orientation val="minMax"/>
          <c:max val="6"/>
          <c:min val="-1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%</a:t>
                </a:r>
              </a:p>
            </c:rich>
          </c:tx>
          <c:layout>
            <c:manualLayout>
              <c:xMode val="edge"/>
              <c:yMode val="edge"/>
              <c:x val="4.0770555563595838E-3"/>
              <c:y val="6.8368855801178255E-2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 vert="horz"/>
          <a:lstStyle/>
          <a:p>
            <a:pPr>
              <a:defRPr/>
            </a:pPr>
            <a:endParaRPr lang="he-IL"/>
          </a:p>
        </c:txPr>
        <c:crossAx val="214739584"/>
        <c:crosses val="autoZero"/>
        <c:crossBetween val="between"/>
        <c:majorUnit val="1"/>
      </c:valAx>
      <c:spPr>
        <a:noFill/>
        <a:ln w="12700">
          <a:noFill/>
        </a:ln>
      </c:spPr>
    </c:plotArea>
    <c:legend>
      <c:legendPos val="l"/>
      <c:legendEntry>
        <c:idx val="4"/>
        <c:delete val="1"/>
      </c:legendEntry>
      <c:layout>
        <c:manualLayout>
          <c:xMode val="edge"/>
          <c:yMode val="edge"/>
          <c:x val="0"/>
          <c:y val="0.94401647423017687"/>
          <c:w val="0.99396186811591314"/>
          <c:h val="5.546115526667187E-2"/>
        </c:manualLayout>
      </c:layout>
      <c:overlay val="0"/>
    </c:legend>
    <c:plotVisOnly val="1"/>
    <c:dispBlanksAs val="gap"/>
    <c:showDLblsOverMax val="0"/>
  </c:chart>
  <c:spPr>
    <a:noFill/>
    <a:ln w="19050">
      <a:noFill/>
    </a:ln>
  </c:spPr>
  <c:txPr>
    <a:bodyPr/>
    <a:lstStyle/>
    <a:p>
      <a:pPr>
        <a:defRPr sz="1200" b="0" i="0" u="none" strike="noStrike" baseline="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ea typeface="David"/>
          <a:cs typeface="Segoe UI" panose="020B0502040204020203" pitchFamily="34" charset="0"/>
        </a:defRPr>
      </a:pPr>
      <a:endParaRPr lang="he-I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1">
              <a:defRPr/>
            </a:pPr>
            <a:r>
              <a:rPr lang="he-IL" sz="1200" dirty="0"/>
              <a:t>מדד הסחירים</a:t>
            </a:r>
          </a:p>
          <a:p>
            <a:pPr algn="ctr" rtl="1">
              <a:defRPr/>
            </a:pPr>
            <a:r>
              <a:rPr lang="he-IL" sz="1200" dirty="0"/>
              <a:t>(36%)</a:t>
            </a:r>
          </a:p>
        </c:rich>
      </c:tx>
      <c:layout>
        <c:manualLayout>
          <c:xMode val="edge"/>
          <c:yMode val="edge"/>
          <c:x val="0.42062211929170146"/>
          <c:y val="4.9784326740476177E-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6.9181293036983602E-2"/>
          <c:y val="0.1290025516965404"/>
          <c:w val="0.85307010909145553"/>
          <c:h val="0.7456616403141073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'איור 3 נתונים'!$B$3</c:f>
              <c:strCache>
                <c:ptCount val="1"/>
                <c:pt idx="0">
                  <c:v>אנרגיה ללא חשמל וגז ביתי (7.5%)</c:v>
                </c:pt>
              </c:strCache>
            </c:strRef>
          </c:tx>
          <c:spPr>
            <a:solidFill>
              <a:srgbClr val="008DA3"/>
            </a:solidFill>
            <a:ln>
              <a:noFill/>
            </a:ln>
          </c:spPr>
          <c:invertIfNegative val="0"/>
          <c:cat>
            <c:numRef>
              <c:f>'איור 3 נתונים'!$A$4:$A$237</c:f>
              <c:numCache>
                <c:formatCode>m/d/yyyy</c:formatCode>
                <c:ptCount val="234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3 נתונים'!$B$4:$B$237</c:f>
              <c:numCache>
                <c:formatCode>0.00</c:formatCode>
                <c:ptCount val="234"/>
                <c:pt idx="0" formatCode="0.0">
                  <c:v>0.38882397247758654</c:v>
                </c:pt>
                <c:pt idx="1">
                  <c:v>0.5105786689276629</c:v>
                </c:pt>
                <c:pt idx="2">
                  <c:v>0.2340044177501881</c:v>
                </c:pt>
                <c:pt idx="3">
                  <c:v>-0.39555561690274571</c:v>
                </c:pt>
                <c:pt idx="4">
                  <c:v>-0.67678779196367911</c:v>
                </c:pt>
                <c:pt idx="5">
                  <c:v>7.937020297127477E-2</c:v>
                </c:pt>
                <c:pt idx="6">
                  <c:v>0.21502207642796359</c:v>
                </c:pt>
                <c:pt idx="7">
                  <c:v>-0.20320956103970203</c:v>
                </c:pt>
                <c:pt idx="8">
                  <c:v>-0.58491007454001354</c:v>
                </c:pt>
                <c:pt idx="9">
                  <c:v>-0.78164171968197782</c:v>
                </c:pt>
                <c:pt idx="10">
                  <c:v>-0.44261913075254566</c:v>
                </c:pt>
                <c:pt idx="11">
                  <c:v>-0.21512111884242813</c:v>
                </c:pt>
                <c:pt idx="12">
                  <c:v>-0.13545374176840314</c:v>
                </c:pt>
                <c:pt idx="13">
                  <c:v>-0.71402137004311106</c:v>
                </c:pt>
                <c:pt idx="14">
                  <c:v>-0.62522261285284941</c:v>
                </c:pt>
                <c:pt idx="15">
                  <c:v>-0.12433174872787064</c:v>
                </c:pt>
                <c:pt idx="16">
                  <c:v>0.47530462108667326</c:v>
                </c:pt>
                <c:pt idx="17">
                  <c:v>-1.5805614536333938E-2</c:v>
                </c:pt>
                <c:pt idx="18">
                  <c:v>0.2679013449430051</c:v>
                </c:pt>
                <c:pt idx="19">
                  <c:v>-0.31451937217601073</c:v>
                </c:pt>
                <c:pt idx="20">
                  <c:v>-0.68965646282688642</c:v>
                </c:pt>
                <c:pt idx="21">
                  <c:v>-0.17137505340038794</c:v>
                </c:pt>
                <c:pt idx="22">
                  <c:v>-0.43924854069854585</c:v>
                </c:pt>
                <c:pt idx="23">
                  <c:v>-0.83050637334313537</c:v>
                </c:pt>
                <c:pt idx="24">
                  <c:v>-1.7715377663598684</c:v>
                </c:pt>
                <c:pt idx="25">
                  <c:v>-1.9618493489136228</c:v>
                </c:pt>
                <c:pt idx="26">
                  <c:v>-1.5921120367489585</c:v>
                </c:pt>
                <c:pt idx="27">
                  <c:v>-1.4749923916777365</c:v>
                </c:pt>
                <c:pt idx="28">
                  <c:v>-1.3994270106105475</c:v>
                </c:pt>
                <c:pt idx="29">
                  <c:v>-1.3177932518098099</c:v>
                </c:pt>
                <c:pt idx="30">
                  <c:v>-1.4393637081202264</c:v>
                </c:pt>
                <c:pt idx="31">
                  <c:v>-1.57189145791732</c:v>
                </c:pt>
                <c:pt idx="32">
                  <c:v>-1.984062364902945</c:v>
                </c:pt>
                <c:pt idx="33">
                  <c:v>-1.928371058155435</c:v>
                </c:pt>
                <c:pt idx="34">
                  <c:v>-1.7575625670826471</c:v>
                </c:pt>
                <c:pt idx="35">
                  <c:v>-1.5072191090529925</c:v>
                </c:pt>
                <c:pt idx="36">
                  <c:v>-0.97006171587242607</c:v>
                </c:pt>
                <c:pt idx="37">
                  <c:v>-0.72587807751256661</c:v>
                </c:pt>
                <c:pt idx="38">
                  <c:v>-1.6541974320981345</c:v>
                </c:pt>
                <c:pt idx="39">
                  <c:v>-1.2184508650381531</c:v>
                </c:pt>
                <c:pt idx="40">
                  <c:v>-1.3391368928331107</c:v>
                </c:pt>
                <c:pt idx="41">
                  <c:v>-1.0784512227303711</c:v>
                </c:pt>
                <c:pt idx="42">
                  <c:v>-1.1665883667200629</c:v>
                </c:pt>
                <c:pt idx="43">
                  <c:v>-1.2001916993744848</c:v>
                </c:pt>
                <c:pt idx="44">
                  <c:v>-0.2630377655683559</c:v>
                </c:pt>
                <c:pt idx="45">
                  <c:v>-0.36094408596645217</c:v>
                </c:pt>
                <c:pt idx="46">
                  <c:v>0.11194356178274052</c:v>
                </c:pt>
                <c:pt idx="47">
                  <c:v>-6.8012990623541894E-2</c:v>
                </c:pt>
                <c:pt idx="48">
                  <c:v>0.60315951037123239</c:v>
                </c:pt>
                <c:pt idx="49">
                  <c:v>0.69061827604067227</c:v>
                </c:pt>
                <c:pt idx="50">
                  <c:v>0.89984973034840932</c:v>
                </c:pt>
                <c:pt idx="51">
                  <c:v>0.204669848063951</c:v>
                </c:pt>
                <c:pt idx="52">
                  <c:v>0.26747684691858453</c:v>
                </c:pt>
                <c:pt idx="53">
                  <c:v>-2.3735801270054851E-2</c:v>
                </c:pt>
                <c:pt idx="54">
                  <c:v>-0.28717905342801098</c:v>
                </c:pt>
                <c:pt idx="55">
                  <c:v>0.38244870502702644</c:v>
                </c:pt>
                <c:pt idx="56">
                  <c:v>6.9374326960775806E-2</c:v>
                </c:pt>
                <c:pt idx="57">
                  <c:v>0.28495275849149171</c:v>
                </c:pt>
                <c:pt idx="58">
                  <c:v>7.201410469707302E-2</c:v>
                </c:pt>
                <c:pt idx="59">
                  <c:v>0.30389954443020167</c:v>
                </c:pt>
                <c:pt idx="60">
                  <c:v>8.4639602702060376E-2</c:v>
                </c:pt>
                <c:pt idx="61">
                  <c:v>0.22908092242438663</c:v>
                </c:pt>
                <c:pt idx="62">
                  <c:v>0.15440443742521898</c:v>
                </c:pt>
                <c:pt idx="63">
                  <c:v>0.61128875096197755</c:v>
                </c:pt>
                <c:pt idx="64">
                  <c:v>0.70126873394124234</c:v>
                </c:pt>
                <c:pt idx="65">
                  <c:v>0.9538703919222844</c:v>
                </c:pt>
                <c:pt idx="66">
                  <c:v>1.1715902670795395</c:v>
                </c:pt>
                <c:pt idx="67">
                  <c:v>0.98607597402625646</c:v>
                </c:pt>
                <c:pt idx="68">
                  <c:v>0.92664245595961459</c:v>
                </c:pt>
                <c:pt idx="69">
                  <c:v>0.81275884087618411</c:v>
                </c:pt>
                <c:pt idx="70">
                  <c:v>0.67907219061445523</c:v>
                </c:pt>
                <c:pt idx="71">
                  <c:v>-0.12086208822985552</c:v>
                </c:pt>
                <c:pt idx="72">
                  <c:v>-0.47473884513520492</c:v>
                </c:pt>
                <c:pt idx="73">
                  <c:v>-0.48053947613102282</c:v>
                </c:pt>
                <c:pt idx="74">
                  <c:v>-2.9646348336952795E-2</c:v>
                </c:pt>
                <c:pt idx="75">
                  <c:v>-6.5163176309909832E-3</c:v>
                </c:pt>
                <c:pt idx="76">
                  <c:v>7.3485359250155438E-2</c:v>
                </c:pt>
                <c:pt idx="77">
                  <c:v>-0.30040217665733099</c:v>
                </c:pt>
                <c:pt idx="78">
                  <c:v>-0.31111255914805697</c:v>
                </c:pt>
                <c:pt idx="79">
                  <c:v>-0.41267914995457217</c:v>
                </c:pt>
                <c:pt idx="80">
                  <c:v>-0.6928195609161194</c:v>
                </c:pt>
                <c:pt idx="81">
                  <c:v>-0.54919669830408369</c:v>
                </c:pt>
                <c:pt idx="82">
                  <c:v>-0.50885928743883158</c:v>
                </c:pt>
                <c:pt idx="83">
                  <c:v>0.19733659568280196</c:v>
                </c:pt>
                <c:pt idx="84">
                  <c:v>0.4817345956000631</c:v>
                </c:pt>
                <c:pt idx="85">
                  <c:v>6.6501180847194863E-2</c:v>
                </c:pt>
                <c:pt idx="86">
                  <c:v>-0.3284765649269471</c:v>
                </c:pt>
                <c:pt idx="87">
                  <c:v>-1.997459018287731</c:v>
                </c:pt>
                <c:pt idx="88">
                  <c:v>-2.3689316265169524</c:v>
                </c:pt>
                <c:pt idx="89">
                  <c:v>-1.6423273185184031</c:v>
                </c:pt>
                <c:pt idx="90">
                  <c:v>-1.1774028252201376</c:v>
                </c:pt>
                <c:pt idx="91">
                  <c:v>-1.1567760436054295</c:v>
                </c:pt>
                <c:pt idx="92">
                  <c:v>-0.86414138114214323</c:v>
                </c:pt>
                <c:pt idx="93">
                  <c:v>-1.0766896319216286</c:v>
                </c:pt>
                <c:pt idx="94">
                  <c:v>-1.1712072458274716</c:v>
                </c:pt>
                <c:pt idx="95">
                  <c:v>-1.0709250127564591</c:v>
                </c:pt>
                <c:pt idx="96">
                  <c:v>-0.72149610928068697</c:v>
                </c:pt>
                <c:pt idx="97">
                  <c:v>-0.31212533388006114</c:v>
                </c:pt>
                <c:pt idx="98">
                  <c:v>7.5623425391578764E-2</c:v>
                </c:pt>
                <c:pt idx="99">
                  <c:v>1.516086363118675</c:v>
                </c:pt>
                <c:pt idx="100">
                  <c:v>1.7565085803153659</c:v>
                </c:pt>
                <c:pt idx="101">
                  <c:v>1.1703956206854205</c:v>
                </c:pt>
                <c:pt idx="102">
                  <c:v>1.0675386848941362</c:v>
                </c:pt>
                <c:pt idx="103">
                  <c:v>1.0958143888015144</c:v>
                </c:pt>
                <c:pt idx="104">
                  <c:v>0.97803757691758153</c:v>
                </c:pt>
                <c:pt idx="105">
                  <c:v>1.1556156094603416</c:v>
                </c:pt>
                <c:pt idx="106">
                  <c:v>1.6301700125144161</c:v>
                </c:pt>
                <c:pt idx="107">
                  <c:v>1.2031777228331217</c:v>
                </c:pt>
                <c:pt idx="108">
                  <c:v>1.0751240352882294</c:v>
                </c:pt>
                <c:pt idx="109">
                  <c:v>1.2235668879768555</c:v>
                </c:pt>
                <c:pt idx="110">
                  <c:v>1.2507138437862433</c:v>
                </c:pt>
                <c:pt idx="111">
                  <c:v>1.3783493176355093</c:v>
                </c:pt>
                <c:pt idx="112">
                  <c:v>1.2217561503724088</c:v>
                </c:pt>
                <c:pt idx="113">
                  <c:v>1.8229750442803332</c:v>
                </c:pt>
                <c:pt idx="114">
                  <c:v>1.9995276449216666</c:v>
                </c:pt>
                <c:pt idx="115">
                  <c:v>0.36546275564928615</c:v>
                </c:pt>
                <c:pt idx="116">
                  <c:v>0.23748251467082146</c:v>
                </c:pt>
                <c:pt idx="117">
                  <c:v>0.11152028163184348</c:v>
                </c:pt>
                <c:pt idx="118">
                  <c:v>-8.0803540274305644E-3</c:v>
                </c:pt>
                <c:pt idx="119">
                  <c:v>0.56487632615472183</c:v>
                </c:pt>
                <c:pt idx="120">
                  <c:v>0.72970963967687263</c:v>
                </c:pt>
                <c:pt idx="121">
                  <c:v>0.28765692011605282</c:v>
                </c:pt>
                <c:pt idx="122">
                  <c:v>-0.20563226172457086</c:v>
                </c:pt>
                <c:pt idx="123">
                  <c:v>-0.38203387569788488</c:v>
                </c:pt>
                <c:pt idx="124">
                  <c:v>-0.27950193355469355</c:v>
                </c:pt>
                <c:pt idx="125">
                  <c:v>-0.83362159803915203</c:v>
                </c:pt>
                <c:pt idx="126">
                  <c:v>-1.1601316937594133</c:v>
                </c:pt>
                <c:pt idx="127">
                  <c:v>0.30463757479507159</c:v>
                </c:pt>
                <c:pt idx="128">
                  <c:v>0.6374616924262011</c:v>
                </c:pt>
                <c:pt idx="129">
                  <c:v>0.69613290139067807</c:v>
                </c:pt>
                <c:pt idx="130">
                  <c:v>0.53147529334874088</c:v>
                </c:pt>
                <c:pt idx="131">
                  <c:v>0.12748434787043816</c:v>
                </c:pt>
                <c:pt idx="132">
                  <c:v>0.31140851397389729</c:v>
                </c:pt>
                <c:pt idx="133">
                  <c:v>0.49413925037929624</c:v>
                </c:pt>
                <c:pt idx="134">
                  <c:v>0.75294484529068118</c:v>
                </c:pt>
                <c:pt idx="135">
                  <c:v>0.97938478927557715</c:v>
                </c:pt>
                <c:pt idx="136">
                  <c:v>1.175131771799204</c:v>
                </c:pt>
                <c:pt idx="137">
                  <c:v>0.73071015766907987</c:v>
                </c:pt>
                <c:pt idx="138">
                  <c:v>0.7850057404877081</c:v>
                </c:pt>
                <c:pt idx="139">
                  <c:v>0.62753433483363719</c:v>
                </c:pt>
                <c:pt idx="140">
                  <c:v>0.3098536727593339</c:v>
                </c:pt>
                <c:pt idx="141">
                  <c:v>0.140936133575332</c:v>
                </c:pt>
                <c:pt idx="142">
                  <c:v>0.19341801488309263</c:v>
                </c:pt>
                <c:pt idx="143">
                  <c:v>0.17169386004112061</c:v>
                </c:pt>
                <c:pt idx="144">
                  <c:v>-1.1774430392920776E-2</c:v>
                </c:pt>
                <c:pt idx="145">
                  <c:v>-6.9011776741332992E-2</c:v>
                </c:pt>
                <c:pt idx="146">
                  <c:v>-0.24884087864502435</c:v>
                </c:pt>
                <c:pt idx="147">
                  <c:v>-0.37305625140308996</c:v>
                </c:pt>
                <c:pt idx="148">
                  <c:v>-0.65989553862367167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62-4578-8799-2408883F534B}"/>
            </c:ext>
          </c:extLst>
        </c:ser>
        <c:ser>
          <c:idx val="1"/>
          <c:order val="1"/>
          <c:tx>
            <c:strRef>
              <c:f>'איור 3 נתונים'!$C$3</c:f>
              <c:strCache>
                <c:ptCount val="1"/>
                <c:pt idx="0">
                  <c:v>שאר הסחירים (92.5%)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</c:spPr>
          <c:invertIfNegative val="0"/>
          <c:cat>
            <c:numRef>
              <c:f>'איור 3 נתונים'!$A$4:$A$237</c:f>
              <c:numCache>
                <c:formatCode>m/d/yyyy</c:formatCode>
                <c:ptCount val="234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3 נתונים'!$C$4:$C$237</c:f>
              <c:numCache>
                <c:formatCode>0.0</c:formatCode>
                <c:ptCount val="2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-5.0840530773596682E-2</c:v>
                </c:pt>
                <c:pt idx="13">
                  <c:v>-0.2298045901161907</c:v>
                </c:pt>
                <c:pt idx="14">
                  <c:v>-0.36301601982613618</c:v>
                </c:pt>
                <c:pt idx="15">
                  <c:v>-0.72225877022354534</c:v>
                </c:pt>
                <c:pt idx="16">
                  <c:v>-1.1937028344732088</c:v>
                </c:pt>
                <c:pt idx="17">
                  <c:v>-1.1860906953162662</c:v>
                </c:pt>
                <c:pt idx="18">
                  <c:v>-1.5675772864102901</c:v>
                </c:pt>
                <c:pt idx="19">
                  <c:v>-1.7004669044505762</c:v>
                </c:pt>
                <c:pt idx="20">
                  <c:v>-1.8092723224972103</c:v>
                </c:pt>
                <c:pt idx="21">
                  <c:v>-1.6154012508446072</c:v>
                </c:pt>
                <c:pt idx="22">
                  <c:v>-1.3148739549526993</c:v>
                </c:pt>
                <c:pt idx="23">
                  <c:v>-1.1169173231748091</c:v>
                </c:pt>
                <c:pt idx="24">
                  <c:v>-0.54002143392699686</c:v>
                </c:pt>
                <c:pt idx="25">
                  <c:v>-0.71909175597529318</c:v>
                </c:pt>
                <c:pt idx="26">
                  <c:v>-0.79106071372406395</c:v>
                </c:pt>
                <c:pt idx="27">
                  <c:v>-0.1477712420502908</c:v>
                </c:pt>
                <c:pt idx="28">
                  <c:v>-0.35301642219737484</c:v>
                </c:pt>
                <c:pt idx="29">
                  <c:v>-0.49855327433612517</c:v>
                </c:pt>
                <c:pt idx="30">
                  <c:v>-0.10889817275440739</c:v>
                </c:pt>
                <c:pt idx="31">
                  <c:v>-7.8301041243446612E-2</c:v>
                </c:pt>
                <c:pt idx="32">
                  <c:v>-0.45796019712403258</c:v>
                </c:pt>
                <c:pt idx="33">
                  <c:v>-1.1502150433765475</c:v>
                </c:pt>
                <c:pt idx="34">
                  <c:v>-1.3654630886638128</c:v>
                </c:pt>
                <c:pt idx="35">
                  <c:v>-1.8277213244492048</c:v>
                </c:pt>
                <c:pt idx="36">
                  <c:v>-1.8760114347623396</c:v>
                </c:pt>
                <c:pt idx="37">
                  <c:v>-1.7756876172963934</c:v>
                </c:pt>
                <c:pt idx="38">
                  <c:v>-1.7747314199831643</c:v>
                </c:pt>
                <c:pt idx="39">
                  <c:v>-2.3637112767617738</c:v>
                </c:pt>
                <c:pt idx="40">
                  <c:v>-1.8168835100752145</c:v>
                </c:pt>
                <c:pt idx="41">
                  <c:v>-1.7328128153555664</c:v>
                </c:pt>
                <c:pt idx="42">
                  <c:v>-2.0285200469762259</c:v>
                </c:pt>
                <c:pt idx="43">
                  <c:v>-2.2216039072386744</c:v>
                </c:pt>
                <c:pt idx="44">
                  <c:v>-1.9285661334337192</c:v>
                </c:pt>
                <c:pt idx="45">
                  <c:v>-1.4691763583313384</c:v>
                </c:pt>
                <c:pt idx="46">
                  <c:v>-1.7643853018187512</c:v>
                </c:pt>
                <c:pt idx="47">
                  <c:v>-1.6159158566893854</c:v>
                </c:pt>
                <c:pt idx="48">
                  <c:v>-1.9546086423368696</c:v>
                </c:pt>
                <c:pt idx="49">
                  <c:v>-1.96148228589785</c:v>
                </c:pt>
                <c:pt idx="50">
                  <c:v>-1.5282573278902185</c:v>
                </c:pt>
                <c:pt idx="51">
                  <c:v>-1.3331365734133773</c:v>
                </c:pt>
                <c:pt idx="52">
                  <c:v>-0.74446867917490167</c:v>
                </c:pt>
                <c:pt idx="53">
                  <c:v>-2.4057917198633678</c:v>
                </c:pt>
                <c:pt idx="54">
                  <c:v>-2.3858365410544109</c:v>
                </c:pt>
                <c:pt idx="55">
                  <c:v>-1.9051261265968507</c:v>
                </c:pt>
                <c:pt idx="56">
                  <c:v>-1.7826195995971894</c:v>
                </c:pt>
                <c:pt idx="57">
                  <c:v>-1.7504773127441162</c:v>
                </c:pt>
                <c:pt idx="58">
                  <c:v>-1.4168999308079129</c:v>
                </c:pt>
                <c:pt idx="59">
                  <c:v>-1.3954171120647842</c:v>
                </c:pt>
                <c:pt idx="60">
                  <c:v>-1.1498647270611912</c:v>
                </c:pt>
                <c:pt idx="61">
                  <c:v>-0.71337384682853089</c:v>
                </c:pt>
                <c:pt idx="62">
                  <c:v>-0.45816127050169603</c:v>
                </c:pt>
                <c:pt idx="63">
                  <c:v>-0.68191325892563492</c:v>
                </c:pt>
                <c:pt idx="64">
                  <c:v>-1.1168798818217964</c:v>
                </c:pt>
                <c:pt idx="65">
                  <c:v>-0.76165643938093308</c:v>
                </c:pt>
                <c:pt idx="66">
                  <c:v>-0.14010935868567964</c:v>
                </c:pt>
                <c:pt idx="67">
                  <c:v>-0.19813404134803381</c:v>
                </c:pt>
                <c:pt idx="68">
                  <c:v>-0.21945557823210604</c:v>
                </c:pt>
                <c:pt idx="69">
                  <c:v>-0.27029476340349734</c:v>
                </c:pt>
                <c:pt idx="70">
                  <c:v>-0.41822500953268338</c:v>
                </c:pt>
                <c:pt idx="71">
                  <c:v>-0.41727856633404831</c:v>
                </c:pt>
                <c:pt idx="72">
                  <c:v>7.1587541605465543E-2</c:v>
                </c:pt>
                <c:pt idx="73">
                  <c:v>-0.20994236543315564</c:v>
                </c:pt>
                <c:pt idx="74">
                  <c:v>-0.22015832724211826</c:v>
                </c:pt>
                <c:pt idx="75">
                  <c:v>-3.1021655743137359E-2</c:v>
                </c:pt>
                <c:pt idx="76">
                  <c:v>0.33230926126376059</c:v>
                </c:pt>
                <c:pt idx="77">
                  <c:v>0.31941536171139479</c:v>
                </c:pt>
                <c:pt idx="78">
                  <c:v>-0.42524673908116056</c:v>
                </c:pt>
                <c:pt idx="79">
                  <c:v>-0.47203068509791807</c:v>
                </c:pt>
                <c:pt idx="80">
                  <c:v>-0.52390066251069944</c:v>
                </c:pt>
                <c:pt idx="81">
                  <c:v>-0.25742181337270464</c:v>
                </c:pt>
                <c:pt idx="82">
                  <c:v>-0.5794707430024526</c:v>
                </c:pt>
                <c:pt idx="83">
                  <c:v>-0.95850453916043254</c:v>
                </c:pt>
                <c:pt idx="84">
                  <c:v>-1.4736807563933676</c:v>
                </c:pt>
                <c:pt idx="85">
                  <c:v>-1.2988586828308375</c:v>
                </c:pt>
                <c:pt idx="86">
                  <c:v>-1.0777405333091368</c:v>
                </c:pt>
                <c:pt idx="87">
                  <c:v>-1.1828166603469126</c:v>
                </c:pt>
                <c:pt idx="88">
                  <c:v>-2.3709594257291413</c:v>
                </c:pt>
                <c:pt idx="89">
                  <c:v>-1.9868376156399221</c:v>
                </c:pt>
                <c:pt idx="90">
                  <c:v>-1.6173769523067179</c:v>
                </c:pt>
                <c:pt idx="91">
                  <c:v>-1.4633060963634426</c:v>
                </c:pt>
                <c:pt idx="92">
                  <c:v>-1.3197141524577103</c:v>
                </c:pt>
                <c:pt idx="93">
                  <c:v>-1.6140373635465111</c:v>
                </c:pt>
                <c:pt idx="94">
                  <c:v>-0.6472051773063785</c:v>
                </c:pt>
                <c:pt idx="95">
                  <c:v>-0.71386741049183189</c:v>
                </c:pt>
                <c:pt idx="96">
                  <c:v>-0.66904437133302153</c:v>
                </c:pt>
                <c:pt idx="97">
                  <c:v>-0.16640966262949086</c:v>
                </c:pt>
                <c:pt idx="98">
                  <c:v>-0.23009012892570505</c:v>
                </c:pt>
                <c:pt idx="99">
                  <c:v>-1.03489392218854E-2</c:v>
                </c:pt>
                <c:pt idx="100">
                  <c:v>0.60478211296771511</c:v>
                </c:pt>
                <c:pt idx="101">
                  <c:v>0.80705820717255072</c:v>
                </c:pt>
                <c:pt idx="102">
                  <c:v>1.2407212790951216</c:v>
                </c:pt>
                <c:pt idx="103">
                  <c:v>1.2956353010635979</c:v>
                </c:pt>
                <c:pt idx="104">
                  <c:v>1.8163967320881558</c:v>
                </c:pt>
                <c:pt idx="105">
                  <c:v>1.2880780283875588</c:v>
                </c:pt>
                <c:pt idx="106">
                  <c:v>0.85593209167259565</c:v>
                </c:pt>
                <c:pt idx="107">
                  <c:v>1.5482847367310872</c:v>
                </c:pt>
                <c:pt idx="108">
                  <c:v>2.3088710208641143</c:v>
                </c:pt>
                <c:pt idx="109">
                  <c:v>2.4394863861778076</c:v>
                </c:pt>
                <c:pt idx="110">
                  <c:v>2.6069769673709833</c:v>
                </c:pt>
                <c:pt idx="111">
                  <c:v>3.1998839243994031</c:v>
                </c:pt>
                <c:pt idx="112">
                  <c:v>3.7285264233275424</c:v>
                </c:pt>
                <c:pt idx="113">
                  <c:v>4.0671964835822152</c:v>
                </c:pt>
                <c:pt idx="114">
                  <c:v>5.0488894464479621</c:v>
                </c:pt>
                <c:pt idx="115">
                  <c:v>4.7511039023707333</c:v>
                </c:pt>
                <c:pt idx="116">
                  <c:v>4.3722830149617469</c:v>
                </c:pt>
                <c:pt idx="117">
                  <c:v>5.2801466075588301</c:v>
                </c:pt>
                <c:pt idx="118">
                  <c:v>5.2691868451162973</c:v>
                </c:pt>
                <c:pt idx="119">
                  <c:v>4.8662283338794579</c:v>
                </c:pt>
                <c:pt idx="120">
                  <c:v>4.6447954033529122</c:v>
                </c:pt>
                <c:pt idx="121">
                  <c:v>4.465455396015539</c:v>
                </c:pt>
                <c:pt idx="122">
                  <c:v>4.3530355019284279</c:v>
                </c:pt>
                <c:pt idx="123">
                  <c:v>4.5551810772359707</c:v>
                </c:pt>
                <c:pt idx="124">
                  <c:v>3.6801052279272524</c:v>
                </c:pt>
                <c:pt idx="125">
                  <c:v>3.0866297252516763</c:v>
                </c:pt>
                <c:pt idx="126">
                  <c:v>1.7697141775278764</c:v>
                </c:pt>
                <c:pt idx="127">
                  <c:v>2.781733131763156</c:v>
                </c:pt>
                <c:pt idx="128">
                  <c:v>1.9392802413964307</c:v>
                </c:pt>
                <c:pt idx="129">
                  <c:v>2.1930940120614704</c:v>
                </c:pt>
                <c:pt idx="130">
                  <c:v>1.8410923603072651</c:v>
                </c:pt>
                <c:pt idx="131">
                  <c:v>1.6307465767358851</c:v>
                </c:pt>
                <c:pt idx="132">
                  <c:v>1.1191421804917399</c:v>
                </c:pt>
                <c:pt idx="133">
                  <c:v>1.3317955173437872</c:v>
                </c:pt>
                <c:pt idx="134">
                  <c:v>1.6532779749913011</c:v>
                </c:pt>
                <c:pt idx="135">
                  <c:v>1.8251374866491055</c:v>
                </c:pt>
                <c:pt idx="136">
                  <c:v>1.4272704384363917</c:v>
                </c:pt>
                <c:pt idx="137">
                  <c:v>1.7564796120757933</c:v>
                </c:pt>
                <c:pt idx="138">
                  <c:v>1.7955420691131221</c:v>
                </c:pt>
                <c:pt idx="139">
                  <c:v>2.6707835744070856</c:v>
                </c:pt>
                <c:pt idx="140">
                  <c:v>2.5326656105353438</c:v>
                </c:pt>
                <c:pt idx="141">
                  <c:v>2.8568654087067724</c:v>
                </c:pt>
                <c:pt idx="142">
                  <c:v>2.6478340736636605</c:v>
                </c:pt>
                <c:pt idx="143">
                  <c:v>2.6656536474356862</c:v>
                </c:pt>
                <c:pt idx="144">
                  <c:v>3.4166578150975107</c:v>
                </c:pt>
                <c:pt idx="145">
                  <c:v>2.8250747612078859</c:v>
                </c:pt>
                <c:pt idx="146">
                  <c:v>2.1013353568707323</c:v>
                </c:pt>
                <c:pt idx="147">
                  <c:v>2.8091939276421036</c:v>
                </c:pt>
                <c:pt idx="148">
                  <c:v>2.1598955386236716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62-4578-8799-2408883F5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4"/>
        <c:overlap val="100"/>
        <c:axId val="215268352"/>
        <c:axId val="215278336"/>
      </c:barChart>
      <c:lineChart>
        <c:grouping val="standard"/>
        <c:varyColors val="0"/>
        <c:ser>
          <c:idx val="3"/>
          <c:order val="2"/>
          <c:tx>
            <c:strRef>
              <c:f>'איור 3 נתונים'!$D$3</c:f>
              <c:strCache>
                <c:ptCount val="1"/>
                <c:pt idx="0">
                  <c:v>מדד הסחירים</c:v>
                </c:pt>
              </c:strCache>
            </c:strRef>
          </c:tx>
          <c:spPr>
            <a:ln w="19050">
              <a:solidFill>
                <a:srgbClr val="0D2B3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148"/>
              <c:layout>
                <c:manualLayout>
                  <c:x val="-6.9388939039072284E-18"/>
                  <c:y val="-1.3666598293722212E-3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sz="11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1.5%</a:t>
                    </a:r>
                    <a:endParaRPr lang="en-US" sz="11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27735596433788E-2"/>
                      <c:h val="4.744631229808831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F62-4578-8799-2408883F534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'איור 3 נתונים'!$A$4:$A$237</c:f>
              <c:numCache>
                <c:formatCode>m/d/yyyy</c:formatCode>
                <c:ptCount val="234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3 נתונים'!$D$4:$D$237</c:f>
              <c:numCache>
                <c:formatCode>General</c:formatCode>
                <c:ptCount val="234"/>
                <c:pt idx="0" formatCode="0.0">
                  <c:v>0</c:v>
                </c:pt>
                <c:pt idx="12" formatCode="0.0">
                  <c:v>-0.18629427254199982</c:v>
                </c:pt>
                <c:pt idx="13" formatCode="0.0">
                  <c:v>-0.94382596015930176</c:v>
                </c:pt>
                <c:pt idx="14" formatCode="0.0">
                  <c:v>-0.9882386326789856</c:v>
                </c:pt>
                <c:pt idx="15" formatCode="0.0">
                  <c:v>-0.84659051895141602</c:v>
                </c:pt>
                <c:pt idx="16" formatCode="0.0">
                  <c:v>-0.71839821338653564</c:v>
                </c:pt>
                <c:pt idx="17" formatCode="0.0">
                  <c:v>-1.2018963098526001</c:v>
                </c:pt>
                <c:pt idx="18" formatCode="0.0">
                  <c:v>-1.2996759414672852</c:v>
                </c:pt>
                <c:pt idx="19" formatCode="0.0">
                  <c:v>-2.0149862766265869</c:v>
                </c:pt>
                <c:pt idx="20" formatCode="0.0">
                  <c:v>-2.4989287853240967</c:v>
                </c:pt>
                <c:pt idx="21" formatCode="0.0">
                  <c:v>-1.7867763042449951</c:v>
                </c:pt>
                <c:pt idx="22" formatCode="0.0">
                  <c:v>-1.7541224956512451</c:v>
                </c:pt>
                <c:pt idx="23" formatCode="0.0">
                  <c:v>-1.9474236965179443</c:v>
                </c:pt>
                <c:pt idx="24" formatCode="0.0">
                  <c:v>-2.3115592002868652</c:v>
                </c:pt>
                <c:pt idx="25" formatCode="0.0">
                  <c:v>-2.680941104888916</c:v>
                </c:pt>
                <c:pt idx="26" formatCode="0.0">
                  <c:v>-2.3831727504730225</c:v>
                </c:pt>
                <c:pt idx="27" formatCode="0.0">
                  <c:v>-1.6227636337280273</c:v>
                </c:pt>
                <c:pt idx="28" formatCode="0.0">
                  <c:v>-1.7524434328079224</c:v>
                </c:pt>
                <c:pt idx="29" formatCode="0.0">
                  <c:v>-1.8163465261459351</c:v>
                </c:pt>
                <c:pt idx="30" formatCode="0.0">
                  <c:v>-1.5482618808746338</c:v>
                </c:pt>
                <c:pt idx="31" formatCode="0.0">
                  <c:v>-1.6501924991607666</c:v>
                </c:pt>
                <c:pt idx="32" formatCode="0.0">
                  <c:v>-2.4420225620269775</c:v>
                </c:pt>
                <c:pt idx="33" formatCode="0.0">
                  <c:v>-3.0785861015319824</c:v>
                </c:pt>
                <c:pt idx="34" formatCode="0.0">
                  <c:v>-3.12302565574646</c:v>
                </c:pt>
                <c:pt idx="35" formatCode="0.0">
                  <c:v>-3.3349404335021973</c:v>
                </c:pt>
                <c:pt idx="36" formatCode="0.0">
                  <c:v>-2.8460731506347656</c:v>
                </c:pt>
                <c:pt idx="37" formatCode="0.0">
                  <c:v>-2.50156569480896</c:v>
                </c:pt>
                <c:pt idx="38" formatCode="0.0">
                  <c:v>-3.4289288520812988</c:v>
                </c:pt>
                <c:pt idx="39" formatCode="0.0">
                  <c:v>-3.5821621417999268</c:v>
                </c:pt>
                <c:pt idx="40" formatCode="0.0">
                  <c:v>-3.1560204029083252</c:v>
                </c:pt>
                <c:pt idx="41" formatCode="0.0">
                  <c:v>-2.8112640380859375</c:v>
                </c:pt>
                <c:pt idx="42" formatCode="0.0">
                  <c:v>-3.1951084136962891</c:v>
                </c:pt>
                <c:pt idx="43" formatCode="0.0">
                  <c:v>-3.4217956066131592</c:v>
                </c:pt>
                <c:pt idx="44" formatCode="0.0">
                  <c:v>-2.1916038990020752</c:v>
                </c:pt>
                <c:pt idx="45" formatCode="0.0">
                  <c:v>-1.8301204442977905</c:v>
                </c:pt>
                <c:pt idx="46" formatCode="0.0">
                  <c:v>-1.6524417400360107</c:v>
                </c:pt>
                <c:pt idx="47" formatCode="0.0">
                  <c:v>-1.6839288473129272</c:v>
                </c:pt>
                <c:pt idx="48" formatCode="0.0">
                  <c:v>-1.3514491319656372</c:v>
                </c:pt>
                <c:pt idx="49" formatCode="0.0">
                  <c:v>-1.2708640098571777</c:v>
                </c:pt>
                <c:pt idx="50" formatCode="0.0">
                  <c:v>-0.62840759754180908</c:v>
                </c:pt>
                <c:pt idx="51" formatCode="0.0">
                  <c:v>-1.1284667253494263</c:v>
                </c:pt>
                <c:pt idx="52" formatCode="0.0">
                  <c:v>-0.47699183225631714</c:v>
                </c:pt>
                <c:pt idx="53" formatCode="0.0">
                  <c:v>-2.4295275211334229</c:v>
                </c:pt>
                <c:pt idx="54" formatCode="0.0">
                  <c:v>-2.6730155944824219</c:v>
                </c:pt>
                <c:pt idx="55" formatCode="0.0">
                  <c:v>-1.5226774215698242</c:v>
                </c:pt>
                <c:pt idx="56" formatCode="0.0">
                  <c:v>-1.7132452726364136</c:v>
                </c:pt>
                <c:pt idx="57" formatCode="0.0">
                  <c:v>-1.4655245542526245</c:v>
                </c:pt>
                <c:pt idx="58" formatCode="0.0">
                  <c:v>-1.3448858261108398</c:v>
                </c:pt>
                <c:pt idx="59" formatCode="0.0">
                  <c:v>-1.0915175676345825</c:v>
                </c:pt>
                <c:pt idx="60" formatCode="0.0">
                  <c:v>-1.0652251243591309</c:v>
                </c:pt>
                <c:pt idx="61" formatCode="0.0">
                  <c:v>-0.48429292440414429</c:v>
                </c:pt>
                <c:pt idx="62" formatCode="0.0">
                  <c:v>-0.30375683307647705</c:v>
                </c:pt>
                <c:pt idx="63" formatCode="0.0">
                  <c:v>-7.0624507963657379E-2</c:v>
                </c:pt>
                <c:pt idx="64" formatCode="0.0">
                  <c:v>-0.4156111478805542</c:v>
                </c:pt>
                <c:pt idx="65" formatCode="0.0">
                  <c:v>0.19221395254135132</c:v>
                </c:pt>
                <c:pt idx="66" formatCode="0.0">
                  <c:v>1.0314809083938599</c:v>
                </c:pt>
                <c:pt idx="67" formatCode="0.0">
                  <c:v>0.78794193267822266</c:v>
                </c:pt>
                <c:pt idx="68" formatCode="0.0">
                  <c:v>0.70718687772750854</c:v>
                </c:pt>
                <c:pt idx="69" formatCode="0.0">
                  <c:v>0.54246407747268677</c:v>
                </c:pt>
                <c:pt idx="70" formatCode="0.0">
                  <c:v>0.26084718108177185</c:v>
                </c:pt>
                <c:pt idx="71" formatCode="0.0">
                  <c:v>-0.53814065456390381</c:v>
                </c:pt>
                <c:pt idx="72" formatCode="0.0">
                  <c:v>-0.40315130352973938</c:v>
                </c:pt>
                <c:pt idx="73" formatCode="0.0">
                  <c:v>-0.69048184156417847</c:v>
                </c:pt>
                <c:pt idx="74" formatCode="0.0">
                  <c:v>-0.24980467557907104</c:v>
                </c:pt>
                <c:pt idx="75" formatCode="0.0">
                  <c:v>-3.7537973374128342E-2</c:v>
                </c:pt>
                <c:pt idx="76" formatCode="0.0">
                  <c:v>0.40579462051391602</c:v>
                </c:pt>
                <c:pt idx="77" formatCode="0.0">
                  <c:v>1.9013185054063797E-2</c:v>
                </c:pt>
                <c:pt idx="78" formatCode="0.0">
                  <c:v>-0.73635929822921753</c:v>
                </c:pt>
                <c:pt idx="79" formatCode="0.0">
                  <c:v>-0.88470983505249023</c:v>
                </c:pt>
                <c:pt idx="80" formatCode="0.0">
                  <c:v>-1.2167202234268188</c:v>
                </c:pt>
                <c:pt idx="81" formatCode="0.0">
                  <c:v>-0.80661851167678833</c:v>
                </c:pt>
                <c:pt idx="82" formatCode="0.0">
                  <c:v>-1.0883300304412842</c:v>
                </c:pt>
                <c:pt idx="83" formatCode="0.0">
                  <c:v>-0.76116794347763062</c:v>
                </c:pt>
                <c:pt idx="84" formatCode="0.0">
                  <c:v>-0.99194616079330444</c:v>
                </c:pt>
                <c:pt idx="85" formatCode="0.0">
                  <c:v>-1.2323575019836426</c:v>
                </c:pt>
                <c:pt idx="86" formatCode="0.0">
                  <c:v>-1.406217098236084</c:v>
                </c:pt>
                <c:pt idx="87" formatCode="0.0">
                  <c:v>-3.1802756786346436</c:v>
                </c:pt>
                <c:pt idx="88" formatCode="0.0">
                  <c:v>-4.7398910522460938</c:v>
                </c:pt>
                <c:pt idx="89" formatCode="0.0">
                  <c:v>-3.6291649341583252</c:v>
                </c:pt>
                <c:pt idx="90" formatCode="0.0">
                  <c:v>-2.7947797775268555</c:v>
                </c:pt>
                <c:pt idx="91" formatCode="0.0">
                  <c:v>-2.6200821399688721</c:v>
                </c:pt>
                <c:pt idx="92" formatCode="0.0">
                  <c:v>-2.1838555335998535</c:v>
                </c:pt>
                <c:pt idx="93" formatCode="0.0">
                  <c:v>-2.6907269954681396</c:v>
                </c:pt>
                <c:pt idx="94" formatCode="0.0">
                  <c:v>-1.8184124231338501</c:v>
                </c:pt>
                <c:pt idx="95" formatCode="0.0">
                  <c:v>-1.784792423248291</c:v>
                </c:pt>
                <c:pt idx="96" formatCode="0.0">
                  <c:v>-1.3905404806137085</c:v>
                </c:pt>
                <c:pt idx="97" formatCode="0.0">
                  <c:v>-0.478534996509552</c:v>
                </c:pt>
                <c:pt idx="98" formatCode="0.0">
                  <c:v>-0.15446670353412628</c:v>
                </c:pt>
                <c:pt idx="99" formatCode="0.0">
                  <c:v>1.5057374238967896</c:v>
                </c:pt>
                <c:pt idx="100" formatCode="0.0">
                  <c:v>2.3612906932830811</c:v>
                </c:pt>
                <c:pt idx="101" formatCode="0.0">
                  <c:v>1.9774538278579712</c:v>
                </c:pt>
                <c:pt idx="102" formatCode="0.0">
                  <c:v>2.3082599639892578</c:v>
                </c:pt>
                <c:pt idx="103" formatCode="0.0">
                  <c:v>2.3914496898651123</c:v>
                </c:pt>
                <c:pt idx="104" formatCode="0.0">
                  <c:v>2.7944343090057373</c:v>
                </c:pt>
                <c:pt idx="105" formatCode="0.0">
                  <c:v>2.4436936378479004</c:v>
                </c:pt>
                <c:pt idx="106" formatCode="0.0">
                  <c:v>2.4861021041870117</c:v>
                </c:pt>
                <c:pt idx="107" formatCode="0.0">
                  <c:v>2.751462459564209</c:v>
                </c:pt>
                <c:pt idx="108" formatCode="0.0">
                  <c:v>3.3839950561523438</c:v>
                </c:pt>
                <c:pt idx="109" formatCode="0.0">
                  <c:v>3.6630532741546631</c:v>
                </c:pt>
                <c:pt idx="110" formatCode="0.0">
                  <c:v>3.8576908111572266</c:v>
                </c:pt>
                <c:pt idx="111" formatCode="0.0">
                  <c:v>4.5782332420349121</c:v>
                </c:pt>
                <c:pt idx="112" formatCode="0.0">
                  <c:v>4.9502825736999512</c:v>
                </c:pt>
                <c:pt idx="113" formatCode="0.0">
                  <c:v>5.8901715278625488</c:v>
                </c:pt>
                <c:pt idx="114" formatCode="0.0">
                  <c:v>7.0484170913696289</c:v>
                </c:pt>
                <c:pt idx="115" formatCode="0.0">
                  <c:v>5.1165666580200195</c:v>
                </c:pt>
                <c:pt idx="116" formatCode="0.0">
                  <c:v>4.6097655296325684</c:v>
                </c:pt>
                <c:pt idx="117" formatCode="0.0">
                  <c:v>5.3916668891906738</c:v>
                </c:pt>
                <c:pt idx="118" formatCode="0.0">
                  <c:v>5.2611064910888672</c:v>
                </c:pt>
                <c:pt idx="119" formatCode="0.0">
                  <c:v>5.4311046600341797</c:v>
                </c:pt>
                <c:pt idx="120" formatCode="0.0">
                  <c:v>5.3745050430297852</c:v>
                </c:pt>
                <c:pt idx="121" formatCode="0.0">
                  <c:v>4.7531123161315918</c:v>
                </c:pt>
                <c:pt idx="122" formatCode="0.0">
                  <c:v>4.1474032402038574</c:v>
                </c:pt>
                <c:pt idx="123" formatCode="0.0">
                  <c:v>4.1731472015380859</c:v>
                </c:pt>
                <c:pt idx="124" formatCode="0.0">
                  <c:v>3.4006032943725586</c:v>
                </c:pt>
                <c:pt idx="125" formatCode="0.0">
                  <c:v>2.2530081272125244</c:v>
                </c:pt>
                <c:pt idx="126" formatCode="0.0">
                  <c:v>0.60958248376846313</c:v>
                </c:pt>
                <c:pt idx="127" formatCode="0.0">
                  <c:v>3.0863707065582275</c:v>
                </c:pt>
                <c:pt idx="128" formatCode="0.0">
                  <c:v>2.5767419338226318</c:v>
                </c:pt>
                <c:pt idx="129" formatCode="0.0">
                  <c:v>2.8892269134521484</c:v>
                </c:pt>
                <c:pt idx="130" formatCode="0.0">
                  <c:v>2.3725676536560059</c:v>
                </c:pt>
                <c:pt idx="131" formatCode="0.0">
                  <c:v>1.7582309246063232</c:v>
                </c:pt>
                <c:pt idx="132" formatCode="0.0">
                  <c:v>1.4305506944656372</c:v>
                </c:pt>
                <c:pt idx="133" formatCode="0.0">
                  <c:v>1.8259347677230835</c:v>
                </c:pt>
                <c:pt idx="134" formatCode="0.0">
                  <c:v>2.4062228202819824</c:v>
                </c:pt>
                <c:pt idx="135" formatCode="0.0">
                  <c:v>2.8045222759246826</c:v>
                </c:pt>
                <c:pt idx="136" formatCode="0.0">
                  <c:v>2.6024022102355957</c:v>
                </c:pt>
                <c:pt idx="137" formatCode="0.0">
                  <c:v>2.487189769744873</c:v>
                </c:pt>
                <c:pt idx="138" formatCode="0.0">
                  <c:v>2.5805478096008301</c:v>
                </c:pt>
                <c:pt idx="139" formatCode="0.0">
                  <c:v>3.2983179092407227</c:v>
                </c:pt>
                <c:pt idx="140" formatCode="0.0">
                  <c:v>2.8425192832946777</c:v>
                </c:pt>
                <c:pt idx="141" formatCode="0.0">
                  <c:v>2.9978015422821045</c:v>
                </c:pt>
                <c:pt idx="142" formatCode="0.0">
                  <c:v>2.8412520885467529</c:v>
                </c:pt>
                <c:pt idx="143" formatCode="0.0">
                  <c:v>2.8373475074768066</c:v>
                </c:pt>
                <c:pt idx="144" formatCode="0.0">
                  <c:v>3.4048833847045898</c:v>
                </c:pt>
                <c:pt idx="145" formatCode="0.0">
                  <c:v>2.7560629844665527</c:v>
                </c:pt>
                <c:pt idx="146" formatCode="0.0">
                  <c:v>1.852494478225708</c:v>
                </c:pt>
                <c:pt idx="147" formatCode="0.0">
                  <c:v>2.4361376762390137</c:v>
                </c:pt>
                <c:pt idx="148" formatCode="0.0">
                  <c:v>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F62-4578-8799-2408883F5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5268352"/>
        <c:axId val="215278336"/>
      </c:lineChart>
      <c:dateAx>
        <c:axId val="215268352"/>
        <c:scaling>
          <c:orientation val="minMax"/>
          <c:max val="45808"/>
          <c:min val="44347"/>
        </c:scaling>
        <c:delete val="0"/>
        <c:axPos val="b"/>
        <c:numFmt formatCode="[$-101040D]\ mmm\ yy;@" sourceLinked="0"/>
        <c:majorTickMark val="out"/>
        <c:minorTickMark val="none"/>
        <c:tickLblPos val="low"/>
        <c:spPr>
          <a:ln w="12700">
            <a:noFill/>
          </a:ln>
        </c:spPr>
        <c:txPr>
          <a:bodyPr rot="-2700000" vert="horz"/>
          <a:lstStyle/>
          <a:p>
            <a:pPr>
              <a:defRPr/>
            </a:pPr>
            <a:endParaRPr lang="he-IL"/>
          </a:p>
        </c:txPr>
        <c:crossAx val="215278336"/>
        <c:crosses val="autoZero"/>
        <c:auto val="0"/>
        <c:lblOffset val="100"/>
        <c:baseTimeUnit val="months"/>
        <c:majorUnit val="6"/>
        <c:majorTimeUnit val="months"/>
      </c:dateAx>
      <c:valAx>
        <c:axId val="215278336"/>
        <c:scaling>
          <c:orientation val="minMax"/>
          <c:min val="-1"/>
        </c:scaling>
        <c:delete val="0"/>
        <c:axPos val="l"/>
        <c:majorGridlines>
          <c:spPr>
            <a:ln>
              <a:solidFill>
                <a:sysClr val="window" lastClr="FFFFFF">
                  <a:alpha val="70000"/>
                </a:sysClr>
              </a:solidFill>
              <a:prstDash val="dash"/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crossAx val="215268352"/>
        <c:crosses val="autoZero"/>
        <c:crossBetween val="between"/>
        <c:majorUnit val="1"/>
      </c:valAx>
      <c:spPr>
        <a:noFill/>
        <a:ln w="12700">
          <a:noFill/>
        </a:ln>
      </c:spPr>
    </c:plotArea>
    <c:legend>
      <c:legendPos val="t"/>
      <c:layout>
        <c:manualLayout>
          <c:xMode val="edge"/>
          <c:yMode val="edge"/>
          <c:x val="0.38504326463235194"/>
          <c:y val="0.2181915531482681"/>
          <c:w val="0.60722587284139062"/>
          <c:h val="0.10755804806722379"/>
        </c:manualLayout>
      </c:layout>
      <c:overlay val="0"/>
      <c:spPr>
        <a:noFill/>
        <a:ln>
          <a:noFill/>
        </a:ln>
        <a:effectLst/>
      </c:spPr>
    </c:legend>
    <c:plotVisOnly val="1"/>
    <c:dispBlanksAs val="gap"/>
    <c:showDLblsOverMax val="0"/>
  </c:chart>
  <c:spPr>
    <a:noFill/>
    <a:ln w="19050">
      <a:noFill/>
    </a:ln>
  </c:spPr>
  <c:txPr>
    <a:bodyPr/>
    <a:lstStyle/>
    <a:p>
      <a:pPr>
        <a:defRPr sz="110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 rtl="1">
              <a:defRPr sz="1200" b="0">
                <a:latin typeface="Segoe UI" panose="020B0502040204020203" pitchFamily="34" charset="0"/>
                <a:cs typeface="Segoe UI" panose="020B0502040204020203" pitchFamily="34" charset="0"/>
              </a:defRPr>
            </a:pPr>
            <a:r>
              <a:rPr lang="he-IL" sz="1200" b="1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מדד הבלתי סחירים</a:t>
            </a:r>
          </a:p>
          <a:p>
            <a:pPr rtl="1">
              <a:defRPr sz="1200" b="0">
                <a:latin typeface="Segoe UI" panose="020B0502040204020203" pitchFamily="34" charset="0"/>
                <a:cs typeface="Segoe UI" panose="020B0502040204020203" pitchFamily="34" charset="0"/>
              </a:defRPr>
            </a:pPr>
            <a:r>
              <a:rPr lang="en-US" sz="1200" b="1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(64%)</a:t>
            </a:r>
            <a:endParaRPr lang="he-IL" sz="12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c:rich>
      </c:tx>
      <c:layout>
        <c:manualLayout>
          <c:xMode val="edge"/>
          <c:yMode val="edge"/>
          <c:x val="0.37559484218000116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7.4914744917310996E-2"/>
          <c:y val="7.3768206906028325E-2"/>
          <c:w val="0.87040383767747553"/>
          <c:h val="0.7908041574505034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'איור 3 נתונים'!$G$3</c:f>
              <c:strCache>
                <c:ptCount val="1"/>
                <c:pt idx="0">
                  <c:v>דיור (41.8%)</c:v>
                </c:pt>
              </c:strCache>
            </c:strRef>
          </c:tx>
          <c:spPr>
            <a:solidFill>
              <a:srgbClr val="008DA3"/>
            </a:solidFill>
            <a:ln>
              <a:noFill/>
            </a:ln>
          </c:spPr>
          <c:invertIfNegative val="0"/>
          <c:cat>
            <c:numRef>
              <c:f>'איור 3 נתונים'!$F$4:$F$237</c:f>
              <c:numCache>
                <c:formatCode>m/d/yyyy</c:formatCode>
                <c:ptCount val="234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3 נתונים'!$G$4:$G$237</c:f>
              <c:numCache>
                <c:formatCode>0.00</c:formatCode>
                <c:ptCount val="234"/>
                <c:pt idx="0" formatCode="0.0">
                  <c:v>1.1285474709691143</c:v>
                </c:pt>
                <c:pt idx="1">
                  <c:v>0.96804709258234956</c:v>
                </c:pt>
                <c:pt idx="2">
                  <c:v>1.1386437019869595</c:v>
                </c:pt>
                <c:pt idx="3">
                  <c:v>1.1610892908071584</c:v>
                </c:pt>
                <c:pt idx="4">
                  <c:v>1.1684890106957753</c:v>
                </c:pt>
                <c:pt idx="5">
                  <c:v>1.2499497224453688</c:v>
                </c:pt>
                <c:pt idx="6">
                  <c:v>1.2367944456231694</c:v>
                </c:pt>
                <c:pt idx="7">
                  <c:v>1.0715030213544565</c:v>
                </c:pt>
                <c:pt idx="8">
                  <c:v>1.0690070080191847</c:v>
                </c:pt>
                <c:pt idx="9">
                  <c:v>1.4367168966792392</c:v>
                </c:pt>
                <c:pt idx="10">
                  <c:v>1.3932278460960825</c:v>
                </c:pt>
                <c:pt idx="11">
                  <c:v>1.1293434602216625</c:v>
                </c:pt>
                <c:pt idx="12">
                  <c:v>0.93615872294384861</c:v>
                </c:pt>
                <c:pt idx="13">
                  <c:v>1.2140177734229118</c:v>
                </c:pt>
                <c:pt idx="14">
                  <c:v>1.2432828581116613</c:v>
                </c:pt>
                <c:pt idx="15">
                  <c:v>0.92425063742696567</c:v>
                </c:pt>
                <c:pt idx="16">
                  <c:v>0.92154551361005477</c:v>
                </c:pt>
                <c:pt idx="17">
                  <c:v>0.91885617845364465</c:v>
                </c:pt>
                <c:pt idx="18">
                  <c:v>0.87208716615904047</c:v>
                </c:pt>
                <c:pt idx="19">
                  <c:v>0.79091974403720422</c:v>
                </c:pt>
                <c:pt idx="20">
                  <c:v>0.82937625047507657</c:v>
                </c:pt>
                <c:pt idx="21">
                  <c:v>0.86624543394561959</c:v>
                </c:pt>
                <c:pt idx="22">
                  <c:v>1.0575958189623522</c:v>
                </c:pt>
                <c:pt idx="23">
                  <c:v>1.2121708712868045</c:v>
                </c:pt>
                <c:pt idx="24">
                  <c:v>1.0600042682648343</c:v>
                </c:pt>
                <c:pt idx="25">
                  <c:v>0.94501064278485136</c:v>
                </c:pt>
                <c:pt idx="26">
                  <c:v>0.87713822052491253</c:v>
                </c:pt>
                <c:pt idx="27">
                  <c:v>0.80036460324001524</c:v>
                </c:pt>
                <c:pt idx="28">
                  <c:v>0.80415520017412356</c:v>
                </c:pt>
                <c:pt idx="29">
                  <c:v>0.84668552538489883</c:v>
                </c:pt>
                <c:pt idx="30">
                  <c:v>0.89596833215318505</c:v>
                </c:pt>
                <c:pt idx="31">
                  <c:v>0.97824139386600006</c:v>
                </c:pt>
                <c:pt idx="32">
                  <c:v>1.0164936806658971</c:v>
                </c:pt>
                <c:pt idx="33">
                  <c:v>0.78948713222229472</c:v>
                </c:pt>
                <c:pt idx="34">
                  <c:v>0.71576635677728728</c:v>
                </c:pt>
                <c:pt idx="35">
                  <c:v>0.83130403822201082</c:v>
                </c:pt>
                <c:pt idx="36">
                  <c:v>0.99893570676054599</c:v>
                </c:pt>
                <c:pt idx="37">
                  <c:v>1.0373563108667103</c:v>
                </c:pt>
                <c:pt idx="38">
                  <c:v>0.91572267081884584</c:v>
                </c:pt>
                <c:pt idx="39">
                  <c:v>1.0312059770078168</c:v>
                </c:pt>
                <c:pt idx="40">
                  <c:v>0.91391829117190837</c:v>
                </c:pt>
                <c:pt idx="41">
                  <c:v>0.79653943311779951</c:v>
                </c:pt>
                <c:pt idx="42">
                  <c:v>0.86392219417751293</c:v>
                </c:pt>
                <c:pt idx="43">
                  <c:v>0.7461607670040914</c:v>
                </c:pt>
                <c:pt idx="44">
                  <c:v>0.74544122913811772</c:v>
                </c:pt>
                <c:pt idx="45">
                  <c:v>0.78574412618300948</c:v>
                </c:pt>
                <c:pt idx="46">
                  <c:v>0.74832773922190854</c:v>
                </c:pt>
                <c:pt idx="47">
                  <c:v>0.55908092185358826</c:v>
                </c:pt>
                <c:pt idx="48">
                  <c:v>0.57563797928590688</c:v>
                </c:pt>
                <c:pt idx="49">
                  <c:v>0.65644592497668952</c:v>
                </c:pt>
                <c:pt idx="50">
                  <c:v>0.81943320230576588</c:v>
                </c:pt>
                <c:pt idx="51">
                  <c:v>0.70248054322387876</c:v>
                </c:pt>
                <c:pt idx="52">
                  <c:v>0.58369512944530755</c:v>
                </c:pt>
                <c:pt idx="53">
                  <c:v>0.62439436256366976</c:v>
                </c:pt>
                <c:pt idx="54">
                  <c:v>0.52016224653712184</c:v>
                </c:pt>
                <c:pt idx="55">
                  <c:v>0.60281778128467089</c:v>
                </c:pt>
                <c:pt idx="56">
                  <c:v>0.72068606548701275</c:v>
                </c:pt>
                <c:pt idx="57">
                  <c:v>0.83478991303038141</c:v>
                </c:pt>
                <c:pt idx="58">
                  <c:v>0.83390030300741314</c:v>
                </c:pt>
                <c:pt idx="59">
                  <c:v>0.95032653490065311</c:v>
                </c:pt>
                <c:pt idx="60">
                  <c:v>0.90365207372844603</c:v>
                </c:pt>
                <c:pt idx="61">
                  <c:v>0.66592296880338764</c:v>
                </c:pt>
                <c:pt idx="62">
                  <c:v>0.69952653769544804</c:v>
                </c:pt>
                <c:pt idx="63">
                  <c:v>0.85582171821919173</c:v>
                </c:pt>
                <c:pt idx="64">
                  <c:v>0.97541622988311671</c:v>
                </c:pt>
                <c:pt idx="65">
                  <c:v>1.0903050178697524</c:v>
                </c:pt>
                <c:pt idx="66">
                  <c:v>0.73332174678781137</c:v>
                </c:pt>
                <c:pt idx="67">
                  <c:v>0.65229296651793089</c:v>
                </c:pt>
                <c:pt idx="68">
                  <c:v>0.72620211817822145</c:v>
                </c:pt>
                <c:pt idx="69">
                  <c:v>0.87908677463679308</c:v>
                </c:pt>
                <c:pt idx="70">
                  <c:v>0.84168277826802962</c:v>
                </c:pt>
                <c:pt idx="71">
                  <c:v>0.76368184360975178</c:v>
                </c:pt>
                <c:pt idx="72">
                  <c:v>0.80907994079067458</c:v>
                </c:pt>
                <c:pt idx="73">
                  <c:v>1.0447864698063782</c:v>
                </c:pt>
                <c:pt idx="74">
                  <c:v>1.0096516241509068</c:v>
                </c:pt>
                <c:pt idx="75">
                  <c:v>0.85444356354871365</c:v>
                </c:pt>
                <c:pt idx="76">
                  <c:v>0.85444356354871365</c:v>
                </c:pt>
                <c:pt idx="77">
                  <c:v>0.70171243097302893</c:v>
                </c:pt>
                <c:pt idx="78">
                  <c:v>0.85764824048500299</c:v>
                </c:pt>
                <c:pt idx="79">
                  <c:v>0.86018985962375394</c:v>
                </c:pt>
                <c:pt idx="80">
                  <c:v>0.70951665404203301</c:v>
                </c:pt>
                <c:pt idx="81">
                  <c:v>0.52026860323842128</c:v>
                </c:pt>
                <c:pt idx="82">
                  <c:v>0.59544314118907049</c:v>
                </c:pt>
                <c:pt idx="83">
                  <c:v>0.82667621361954013</c:v>
                </c:pt>
                <c:pt idx="84">
                  <c:v>0.85168512807958618</c:v>
                </c:pt>
                <c:pt idx="85">
                  <c:v>0.7333614561452253</c:v>
                </c:pt>
                <c:pt idx="86">
                  <c:v>0.76589294871954039</c:v>
                </c:pt>
                <c:pt idx="87">
                  <c:v>0.72831373717469849</c:v>
                </c:pt>
                <c:pt idx="88">
                  <c:v>0.61331683130501202</c:v>
                </c:pt>
                <c:pt idx="89">
                  <c:v>0.53612506410368954</c:v>
                </c:pt>
                <c:pt idx="90">
                  <c:v>0.45773719479246583</c:v>
                </c:pt>
                <c:pt idx="91">
                  <c:v>0.2659723758565023</c:v>
                </c:pt>
                <c:pt idx="92">
                  <c:v>0.30337705128268094</c:v>
                </c:pt>
                <c:pt idx="93">
                  <c:v>0.30367245250106456</c:v>
                </c:pt>
                <c:pt idx="94">
                  <c:v>0.15183622625053228</c:v>
                </c:pt>
                <c:pt idx="95">
                  <c:v>-7.5477156030640827E-2</c:v>
                </c:pt>
                <c:pt idx="96">
                  <c:v>0.19334464228904633</c:v>
                </c:pt>
                <c:pt idx="97">
                  <c:v>0.27271095147668301</c:v>
                </c:pt>
                <c:pt idx="98">
                  <c:v>0.1636396219428097</c:v>
                </c:pt>
                <c:pt idx="99">
                  <c:v>0.20085226613112006</c:v>
                </c:pt>
                <c:pt idx="100">
                  <c:v>0.27670615774750063</c:v>
                </c:pt>
                <c:pt idx="101">
                  <c:v>0.39441364943155222</c:v>
                </c:pt>
                <c:pt idx="102">
                  <c:v>0.47515644517338418</c:v>
                </c:pt>
                <c:pt idx="103">
                  <c:v>0.71153057870337766</c:v>
                </c:pt>
                <c:pt idx="104">
                  <c:v>0.71324759335264831</c:v>
                </c:pt>
                <c:pt idx="105">
                  <c:v>0.7521294684245996</c:v>
                </c:pt>
                <c:pt idx="106">
                  <c:v>1.0272297482784405</c:v>
                </c:pt>
                <c:pt idx="107">
                  <c:v>1.3440791455784522</c:v>
                </c:pt>
                <c:pt idx="108">
                  <c:v>1.2636800992966311</c:v>
                </c:pt>
                <c:pt idx="109">
                  <c:v>1.2611602985004224</c:v>
                </c:pt>
                <c:pt idx="110">
                  <c:v>1.2928377329059013</c:v>
                </c:pt>
                <c:pt idx="111">
                  <c:v>1.3333360769922469</c:v>
                </c:pt>
                <c:pt idx="112">
                  <c:v>1.4524242750015373</c:v>
                </c:pt>
                <c:pt idx="113">
                  <c:v>1.6454298418802309</c:v>
                </c:pt>
                <c:pt idx="114">
                  <c:v>1.9901324268630316</c:v>
                </c:pt>
                <c:pt idx="115">
                  <c:v>2.0968493396175205</c:v>
                </c:pt>
                <c:pt idx="116">
                  <c:v>2.2068375191469065</c:v>
                </c:pt>
                <c:pt idx="117">
                  <c:v>2.4391362053729084</c:v>
                </c:pt>
                <c:pt idx="118">
                  <c:v>2.5477993603555649</c:v>
                </c:pt>
                <c:pt idx="119">
                  <c:v>2.4897452053274916</c:v>
                </c:pt>
                <c:pt idx="120">
                  <c:v>2.6739523662247304</c:v>
                </c:pt>
                <c:pt idx="121">
                  <c:v>2.7564452967268798</c:v>
                </c:pt>
                <c:pt idx="122">
                  <c:v>2.7133276046882755</c:v>
                </c:pt>
                <c:pt idx="123">
                  <c:v>2.9191708300569927</c:v>
                </c:pt>
                <c:pt idx="124">
                  <c:v>3.0415726253720323</c:v>
                </c:pt>
                <c:pt idx="125">
                  <c:v>2.7928445880371995</c:v>
                </c:pt>
                <c:pt idx="126">
                  <c:v>2.5469505616271122</c:v>
                </c:pt>
                <c:pt idx="127">
                  <c:v>2.5063322717148946</c:v>
                </c:pt>
                <c:pt idx="128">
                  <c:v>2.3469343014995321</c:v>
                </c:pt>
                <c:pt idx="129">
                  <c:v>1.9518595846435074</c:v>
                </c:pt>
                <c:pt idx="130">
                  <c:v>1.5611343142115974</c:v>
                </c:pt>
                <c:pt idx="131">
                  <c:v>1.4104919780884264</c:v>
                </c:pt>
                <c:pt idx="132">
                  <c:v>1.3243429891215774</c:v>
                </c:pt>
                <c:pt idx="133">
                  <c:v>1.0476469632246008</c:v>
                </c:pt>
                <c:pt idx="134">
                  <c:v>1.0416489844275225</c:v>
                </c:pt>
                <c:pt idx="135">
                  <c:v>1.0750992859569111</c:v>
                </c:pt>
                <c:pt idx="136">
                  <c:v>1.0318035308884996</c:v>
                </c:pt>
                <c:pt idx="137">
                  <c:v>1.183544651001335</c:v>
                </c:pt>
                <c:pt idx="138">
                  <c:v>1.2516290903148257</c:v>
                </c:pt>
                <c:pt idx="139">
                  <c:v>1.2434637560816406</c:v>
                </c:pt>
                <c:pt idx="140">
                  <c:v>1.2411503351400868</c:v>
                </c:pt>
                <c:pt idx="141">
                  <c:v>1.3967901587357334</c:v>
                </c:pt>
                <c:pt idx="142">
                  <c:v>1.6672747394884042</c:v>
                </c:pt>
                <c:pt idx="143">
                  <c:v>1.6626001374150801</c:v>
                </c:pt>
                <c:pt idx="144">
                  <c:v>1.6275457324111575</c:v>
                </c:pt>
                <c:pt idx="145">
                  <c:v>1.706632227987585</c:v>
                </c:pt>
                <c:pt idx="146">
                  <c:v>1.8462067957598851</c:v>
                </c:pt>
                <c:pt idx="147">
                  <c:v>1.8575222668880502</c:v>
                </c:pt>
                <c:pt idx="148">
                  <c:v>1.6545921039480842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17-4497-999B-6B07455AA36A}"/>
            </c:ext>
          </c:extLst>
        </c:ser>
        <c:ser>
          <c:idx val="1"/>
          <c:order val="1"/>
          <c:tx>
            <c:strRef>
              <c:f>'איור 3 נתונים'!$H$3</c:f>
              <c:strCache>
                <c:ptCount val="1"/>
                <c:pt idx="0">
                  <c:v>תקשורת (3.2%)</c:v>
                </c:pt>
              </c:strCache>
            </c:strRef>
          </c:tx>
          <c:spPr>
            <a:solidFill>
              <a:srgbClr val="DA8F32"/>
            </a:solidFill>
            <a:ln>
              <a:noFill/>
            </a:ln>
          </c:spPr>
          <c:invertIfNegative val="0"/>
          <c:cat>
            <c:numRef>
              <c:f>'איור 3 נתונים'!$F$4:$F$237</c:f>
              <c:numCache>
                <c:formatCode>m/d/yyyy</c:formatCode>
                <c:ptCount val="234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3 נתונים'!$H$4:$H$237</c:f>
              <c:numCache>
                <c:formatCode>0.0</c:formatCode>
                <c:ptCount val="234"/>
                <c:pt idx="0">
                  <c:v>-0.52187803851283421</c:v>
                </c:pt>
                <c:pt idx="1">
                  <c:v>-0.60816312621189594</c:v>
                </c:pt>
                <c:pt idx="2">
                  <c:v>-0.7213048105737605</c:v>
                </c:pt>
                <c:pt idx="3">
                  <c:v>-0.71079383902042415</c:v>
                </c:pt>
                <c:pt idx="4">
                  <c:v>-0.77199553289883271</c:v>
                </c:pt>
                <c:pt idx="5">
                  <c:v>-0.69038015225706517</c:v>
                </c:pt>
                <c:pt idx="6">
                  <c:v>-0.64721935015733922</c:v>
                </c:pt>
                <c:pt idx="7">
                  <c:v>-0.61166717769815959</c:v>
                </c:pt>
                <c:pt idx="8">
                  <c:v>-0.63919478425966014</c:v>
                </c:pt>
                <c:pt idx="9">
                  <c:v>-0.64539391455618711</c:v>
                </c:pt>
                <c:pt idx="10">
                  <c:v>-0.55642700217936081</c:v>
                </c:pt>
                <c:pt idx="11">
                  <c:v>-0.39361385328185078</c:v>
                </c:pt>
                <c:pt idx="12">
                  <c:v>-0.3091555251764721</c:v>
                </c:pt>
                <c:pt idx="13">
                  <c:v>-0.35507815440875501</c:v>
                </c:pt>
                <c:pt idx="14">
                  <c:v>-0.2457358249094404</c:v>
                </c:pt>
                <c:pt idx="15">
                  <c:v>-0.2457358249094404</c:v>
                </c:pt>
                <c:pt idx="16">
                  <c:v>-0.17275903420989944</c:v>
                </c:pt>
                <c:pt idx="17">
                  <c:v>-0.1997272417898083</c:v>
                </c:pt>
                <c:pt idx="18">
                  <c:v>-0.1997272417898083</c:v>
                </c:pt>
                <c:pt idx="19">
                  <c:v>-0.33898859311107687</c:v>
                </c:pt>
                <c:pt idx="20">
                  <c:v>-0.34590672766436253</c:v>
                </c:pt>
                <c:pt idx="21">
                  <c:v>-0.33937033702223685</c:v>
                </c:pt>
                <c:pt idx="22">
                  <c:v>-0.33937033702223685</c:v>
                </c:pt>
                <c:pt idx="23">
                  <c:v>-0.33244441177688683</c:v>
                </c:pt>
                <c:pt idx="24">
                  <c:v>-0.25982261605677331</c:v>
                </c:pt>
                <c:pt idx="25">
                  <c:v>-0.25384380343856872</c:v>
                </c:pt>
                <c:pt idx="26">
                  <c:v>-0.28528568096373946</c:v>
                </c:pt>
                <c:pt idx="27">
                  <c:v>-0.29426907454235979</c:v>
                </c:pt>
                <c:pt idx="28">
                  <c:v>-0.29876077133166945</c:v>
                </c:pt>
                <c:pt idx="29">
                  <c:v>-0.29385317669149819</c:v>
                </c:pt>
                <c:pt idx="30">
                  <c:v>-0.29385317669149819</c:v>
                </c:pt>
                <c:pt idx="31">
                  <c:v>-0.26507304541184468</c:v>
                </c:pt>
                <c:pt idx="32">
                  <c:v>-0.26460995629113687</c:v>
                </c:pt>
                <c:pt idx="33">
                  <c:v>-0.29702619474080594</c:v>
                </c:pt>
                <c:pt idx="34">
                  <c:v>-0.30165708594790092</c:v>
                </c:pt>
                <c:pt idx="35">
                  <c:v>-0.3067014495842002</c:v>
                </c:pt>
                <c:pt idx="36">
                  <c:v>-0.30630765610334038</c:v>
                </c:pt>
                <c:pt idx="37">
                  <c:v>-0.23313124159494852</c:v>
                </c:pt>
                <c:pt idx="38">
                  <c:v>-0.20130385079038818</c:v>
                </c:pt>
                <c:pt idx="39">
                  <c:v>-0.20172989068624078</c:v>
                </c:pt>
                <c:pt idx="40">
                  <c:v>-0.20194358760434078</c:v>
                </c:pt>
                <c:pt idx="41">
                  <c:v>-0.20194358760434078</c:v>
                </c:pt>
                <c:pt idx="42">
                  <c:v>-0.19232722628984897</c:v>
                </c:pt>
                <c:pt idx="43">
                  <c:v>-0.13754310728607244</c:v>
                </c:pt>
                <c:pt idx="44">
                  <c:v>-0.14260970062055356</c:v>
                </c:pt>
                <c:pt idx="45">
                  <c:v>-0.12883404590769681</c:v>
                </c:pt>
                <c:pt idx="46">
                  <c:v>-0.1289748481436612</c:v>
                </c:pt>
                <c:pt idx="47">
                  <c:v>-0.1289748481436612</c:v>
                </c:pt>
                <c:pt idx="48">
                  <c:v>-0.11355681355075638</c:v>
                </c:pt>
                <c:pt idx="49">
                  <c:v>-0.14633958280845488</c:v>
                </c:pt>
                <c:pt idx="50">
                  <c:v>-0.15799264980716404</c:v>
                </c:pt>
                <c:pt idx="51">
                  <c:v>-0.15357489424877585</c:v>
                </c:pt>
                <c:pt idx="52">
                  <c:v>-0.17279368132030798</c:v>
                </c:pt>
                <c:pt idx="53">
                  <c:v>-0.17669095612955815</c:v>
                </c:pt>
                <c:pt idx="54">
                  <c:v>-0.192728414415412</c:v>
                </c:pt>
                <c:pt idx="55">
                  <c:v>-0.24977355807713364</c:v>
                </c:pt>
                <c:pt idx="56">
                  <c:v>-0.24551665488621072</c:v>
                </c:pt>
                <c:pt idx="57">
                  <c:v>-0.23299562972207913</c:v>
                </c:pt>
                <c:pt idx="58">
                  <c:v>-0.24072199759627808</c:v>
                </c:pt>
                <c:pt idx="59">
                  <c:v>-0.24863052825531959</c:v>
                </c:pt>
                <c:pt idx="60">
                  <c:v>-0.24612931355358075</c:v>
                </c:pt>
                <c:pt idx="61">
                  <c:v>-0.23405186063644109</c:v>
                </c:pt>
                <c:pt idx="62">
                  <c:v>-0.2307308206349071</c:v>
                </c:pt>
                <c:pt idx="63">
                  <c:v>-0.23096991993090102</c:v>
                </c:pt>
                <c:pt idx="64">
                  <c:v>-0.20795025171321163</c:v>
                </c:pt>
                <c:pt idx="65">
                  <c:v>-0.22449416731371322</c:v>
                </c:pt>
                <c:pt idx="66">
                  <c:v>-0.21678331782401009</c:v>
                </c:pt>
                <c:pt idx="67">
                  <c:v>-0.17183439352524568</c:v>
                </c:pt>
                <c:pt idx="68">
                  <c:v>-0.17201876519211831</c:v>
                </c:pt>
                <c:pt idx="69">
                  <c:v>-0.17220353293131452</c:v>
                </c:pt>
                <c:pt idx="70">
                  <c:v>-0.16433289731925707</c:v>
                </c:pt>
                <c:pt idx="71">
                  <c:v>-0.16046506316293674</c:v>
                </c:pt>
                <c:pt idx="72">
                  <c:v>-0.14348470929793725</c:v>
                </c:pt>
                <c:pt idx="73">
                  <c:v>-0.13451340211356463</c:v>
                </c:pt>
                <c:pt idx="74">
                  <c:v>-0.13408853312637078</c:v>
                </c:pt>
                <c:pt idx="75">
                  <c:v>-0.14372663201278454</c:v>
                </c:pt>
                <c:pt idx="76">
                  <c:v>-0.15357786726887532</c:v>
                </c:pt>
                <c:pt idx="77">
                  <c:v>-0.13280263396579339</c:v>
                </c:pt>
                <c:pt idx="78">
                  <c:v>-0.13280263396579339</c:v>
                </c:pt>
                <c:pt idx="79">
                  <c:v>-0.11702963721563574</c:v>
                </c:pt>
                <c:pt idx="80">
                  <c:v>-0.11679328848434811</c:v>
                </c:pt>
                <c:pt idx="81">
                  <c:v>-0.12995704026157393</c:v>
                </c:pt>
                <c:pt idx="82">
                  <c:v>-0.13644255405065084</c:v>
                </c:pt>
                <c:pt idx="83">
                  <c:v>-0.14630037816077152</c:v>
                </c:pt>
                <c:pt idx="84">
                  <c:v>-0.13507170997156176</c:v>
                </c:pt>
                <c:pt idx="85">
                  <c:v>-0.13646420182693952</c:v>
                </c:pt>
                <c:pt idx="86">
                  <c:v>-0.12649019120787341</c:v>
                </c:pt>
                <c:pt idx="87">
                  <c:v>-0.11671652946712836</c:v>
                </c:pt>
                <c:pt idx="88">
                  <c:v>-0.10675022239688019</c:v>
                </c:pt>
                <c:pt idx="89">
                  <c:v>-0.10319927944812771</c:v>
                </c:pt>
                <c:pt idx="90">
                  <c:v>-0.11007923141133637</c:v>
                </c:pt>
                <c:pt idx="91">
                  <c:v>-0.11781647581812757</c:v>
                </c:pt>
                <c:pt idx="92">
                  <c:v>-0.11100232769151464</c:v>
                </c:pt>
                <c:pt idx="93">
                  <c:v>-9.7638770327178839E-2</c:v>
                </c:pt>
                <c:pt idx="94">
                  <c:v>-0.10844287920021287</c:v>
                </c:pt>
                <c:pt idx="95">
                  <c:v>-0.11592938164756701</c:v>
                </c:pt>
                <c:pt idx="96">
                  <c:v>-0.10478138623142629</c:v>
                </c:pt>
                <c:pt idx="97">
                  <c:v>-9.7921517556323723E-2</c:v>
                </c:pt>
                <c:pt idx="98">
                  <c:v>-0.10659456996429023</c:v>
                </c:pt>
                <c:pt idx="99">
                  <c:v>-0.13786659355824468</c:v>
                </c:pt>
                <c:pt idx="100">
                  <c:v>-0.14071981327266708</c:v>
                </c:pt>
                <c:pt idx="101">
                  <c:v>-0.15226127070118067</c:v>
                </c:pt>
                <c:pt idx="102">
                  <c:v>-0.14071981327266708</c:v>
                </c:pt>
                <c:pt idx="103">
                  <c:v>-0.13714167128552451</c:v>
                </c:pt>
                <c:pt idx="104">
                  <c:v>-0.1458568465979844</c:v>
                </c:pt>
                <c:pt idx="105">
                  <c:v>-0.14290387396611792</c:v>
                </c:pt>
                <c:pt idx="106">
                  <c:v>-0.1221504980820793</c:v>
                </c:pt>
                <c:pt idx="107">
                  <c:v>-0.10404228592059793</c:v>
                </c:pt>
                <c:pt idx="108">
                  <c:v>-9.6690156582858636E-2</c:v>
                </c:pt>
                <c:pt idx="109">
                  <c:v>-8.5670922243143849E-2</c:v>
                </c:pt>
                <c:pt idx="110">
                  <c:v>-9.1768475058824767E-2</c:v>
                </c:pt>
                <c:pt idx="111">
                  <c:v>-8.9922948971125266E-2</c:v>
                </c:pt>
                <c:pt idx="112">
                  <c:v>-8.1015398214405038E-2</c:v>
                </c:pt>
                <c:pt idx="113">
                  <c:v>-7.8178552627712325E-2</c:v>
                </c:pt>
                <c:pt idx="114">
                  <c:v>-9.0017109127116385E-2</c:v>
                </c:pt>
                <c:pt idx="115">
                  <c:v>-9.9855304264029304E-2</c:v>
                </c:pt>
                <c:pt idx="116">
                  <c:v>-9.7034315870358739E-2</c:v>
                </c:pt>
                <c:pt idx="117">
                  <c:v>-0.10309896061225636</c:v>
                </c:pt>
                <c:pt idx="118">
                  <c:v>-0.10601909346630937</c:v>
                </c:pt>
                <c:pt idx="119">
                  <c:v>-0.10601909346630937</c:v>
                </c:pt>
                <c:pt idx="120">
                  <c:v>-0.11252571509696543</c:v>
                </c:pt>
                <c:pt idx="121">
                  <c:v>-0.11183221326124392</c:v>
                </c:pt>
                <c:pt idx="122">
                  <c:v>-8.9671151485488487E-2</c:v>
                </c:pt>
                <c:pt idx="123">
                  <c:v>-5.4886763743799437E-2</c:v>
                </c:pt>
                <c:pt idx="124">
                  <c:v>-6.9809113904536188E-2</c:v>
                </c:pt>
                <c:pt idx="125">
                  <c:v>-7.6818091583424813E-2</c:v>
                </c:pt>
                <c:pt idx="126">
                  <c:v>-0.11262157074141563</c:v>
                </c:pt>
                <c:pt idx="127">
                  <c:v>-8.1323654079707444E-2</c:v>
                </c:pt>
                <c:pt idx="128">
                  <c:v>-7.3768852782614219E-2</c:v>
                </c:pt>
                <c:pt idx="129">
                  <c:v>-6.5967544819155136E-2</c:v>
                </c:pt>
                <c:pt idx="130">
                  <c:v>-6.2288518904569046E-2</c:v>
                </c:pt>
                <c:pt idx="131">
                  <c:v>-8.0683648477497913E-2</c:v>
                </c:pt>
                <c:pt idx="132">
                  <c:v>-0.10248578167897937</c:v>
                </c:pt>
                <c:pt idx="133">
                  <c:v>-9.922608410712272E-2</c:v>
                </c:pt>
                <c:pt idx="134">
                  <c:v>-0.11002824965029796</c:v>
                </c:pt>
                <c:pt idx="135">
                  <c:v>-0.1065761644113541</c:v>
                </c:pt>
                <c:pt idx="136">
                  <c:v>-0.10679256271472751</c:v>
                </c:pt>
                <c:pt idx="137">
                  <c:v>-9.9731308567953134E-2</c:v>
                </c:pt>
                <c:pt idx="138">
                  <c:v>-5.9831169156917823E-2</c:v>
                </c:pt>
                <c:pt idx="139">
                  <c:v>-7.8772034367013202E-2</c:v>
                </c:pt>
                <c:pt idx="140">
                  <c:v>-8.2437832503140226E-2</c:v>
                </c:pt>
                <c:pt idx="141">
                  <c:v>-8.2437832503140226E-2</c:v>
                </c:pt>
                <c:pt idx="142">
                  <c:v>-8.609606449244378E-2</c:v>
                </c:pt>
                <c:pt idx="143">
                  <c:v>-6.3966284971316206E-2</c:v>
                </c:pt>
                <c:pt idx="144">
                  <c:v>-4.8419264689045921E-2</c:v>
                </c:pt>
                <c:pt idx="145">
                  <c:v>-1.6757075423587963E-2</c:v>
                </c:pt>
                <c:pt idx="146">
                  <c:v>-2.6034485349120663E-2</c:v>
                </c:pt>
                <c:pt idx="147">
                  <c:v>-3.2189751826612399E-2</c:v>
                </c:pt>
                <c:pt idx="148">
                  <c:v>-3.8242748288624756E-2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17-4497-999B-6B07455AA36A}"/>
            </c:ext>
          </c:extLst>
        </c:ser>
        <c:ser>
          <c:idx val="4"/>
          <c:order val="2"/>
          <c:tx>
            <c:strRef>
              <c:f>'איור 3 נתונים'!$I$3</c:f>
              <c:strCache>
                <c:ptCount val="1"/>
                <c:pt idx="0">
                  <c:v>ירקות ופירות (4.2%)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cat>
            <c:numRef>
              <c:f>'איור 3 נתונים'!$F$4:$F$237</c:f>
              <c:numCache>
                <c:formatCode>m/d/yyyy</c:formatCode>
                <c:ptCount val="234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3 נתונים'!$I$4:$I$237</c:f>
              <c:numCache>
                <c:formatCode>0.0</c:formatCode>
                <c:ptCount val="234"/>
                <c:pt idx="0">
                  <c:v>0.30601716560540865</c:v>
                </c:pt>
                <c:pt idx="1">
                  <c:v>0.18914372821092143</c:v>
                </c:pt>
                <c:pt idx="2">
                  <c:v>0.1194125825675011</c:v>
                </c:pt>
                <c:pt idx="3">
                  <c:v>0.23282849541942832</c:v>
                </c:pt>
                <c:pt idx="4">
                  <c:v>5.0064670374252628E-2</c:v>
                </c:pt>
                <c:pt idx="5">
                  <c:v>0.34043809354527971</c:v>
                </c:pt>
                <c:pt idx="6">
                  <c:v>0.43637294966208884</c:v>
                </c:pt>
                <c:pt idx="7">
                  <c:v>-4.0320698085903842E-2</c:v>
                </c:pt>
                <c:pt idx="8">
                  <c:v>-0.16915830005064025</c:v>
                </c:pt>
                <c:pt idx="9">
                  <c:v>0.2005590360349109</c:v>
                </c:pt>
                <c:pt idx="10">
                  <c:v>0.38643703883061498</c:v>
                </c:pt>
                <c:pt idx="11">
                  <c:v>0.54704939657371399</c:v>
                </c:pt>
                <c:pt idx="12">
                  <c:v>0.26683187482791482</c:v>
                </c:pt>
                <c:pt idx="13">
                  <c:v>9.0015481617803844E-2</c:v>
                </c:pt>
                <c:pt idx="14">
                  <c:v>0.18534663914023364</c:v>
                </c:pt>
                <c:pt idx="15">
                  <c:v>-9.8465600131971559E-4</c:v>
                </c:pt>
                <c:pt idx="16">
                  <c:v>6.9857025228628935E-3</c:v>
                </c:pt>
                <c:pt idx="17">
                  <c:v>-0.10486898142975118</c:v>
                </c:pt>
                <c:pt idx="18">
                  <c:v>-0.16342691579058835</c:v>
                </c:pt>
                <c:pt idx="19">
                  <c:v>0.12668464035981847</c:v>
                </c:pt>
                <c:pt idx="20">
                  <c:v>-1.9697371242914943E-2</c:v>
                </c:pt>
                <c:pt idx="21">
                  <c:v>-0.21854875724886089</c:v>
                </c:pt>
                <c:pt idx="22">
                  <c:v>-0.15923232773643597</c:v>
                </c:pt>
                <c:pt idx="23">
                  <c:v>-0.42535273724071698</c:v>
                </c:pt>
                <c:pt idx="24">
                  <c:v>-0.48476267259945932</c:v>
                </c:pt>
                <c:pt idx="25">
                  <c:v>-0.33396513219566248</c:v>
                </c:pt>
                <c:pt idx="26">
                  <c:v>-0.37039450775901489</c:v>
                </c:pt>
                <c:pt idx="27">
                  <c:v>-4.1397332432286348E-3</c:v>
                </c:pt>
                <c:pt idx="28">
                  <c:v>0.17729409532195525</c:v>
                </c:pt>
                <c:pt idx="29">
                  <c:v>9.6572191762441209E-2</c:v>
                </c:pt>
                <c:pt idx="30">
                  <c:v>6.9297174674122081E-2</c:v>
                </c:pt>
                <c:pt idx="31">
                  <c:v>-0.1685070954003805</c:v>
                </c:pt>
                <c:pt idx="32">
                  <c:v>0.28450103237236107</c:v>
                </c:pt>
                <c:pt idx="33">
                  <c:v>0.46015388394852846</c:v>
                </c:pt>
                <c:pt idx="34">
                  <c:v>0.46767360021581633</c:v>
                </c:pt>
                <c:pt idx="35">
                  <c:v>0.43818005479177297</c:v>
                </c:pt>
                <c:pt idx="36">
                  <c:v>0.49110129368803979</c:v>
                </c:pt>
                <c:pt idx="37">
                  <c:v>0.37207133976981427</c:v>
                </c:pt>
                <c:pt idx="38">
                  <c:v>0.26999093199616675</c:v>
                </c:pt>
                <c:pt idx="39">
                  <c:v>-6.0532418088979703E-2</c:v>
                </c:pt>
                <c:pt idx="40">
                  <c:v>-5.8445825511642784E-2</c:v>
                </c:pt>
                <c:pt idx="41">
                  <c:v>-3.9859359081961761E-2</c:v>
                </c:pt>
                <c:pt idx="42">
                  <c:v>0.15369169644072195</c:v>
                </c:pt>
                <c:pt idx="43">
                  <c:v>0.25833057011182492</c:v>
                </c:pt>
                <c:pt idx="44">
                  <c:v>-0.13937037564060786</c:v>
                </c:pt>
                <c:pt idx="45">
                  <c:v>-0.24155172333124811</c:v>
                </c:pt>
                <c:pt idx="46">
                  <c:v>-0.34496216840608807</c:v>
                </c:pt>
                <c:pt idx="47">
                  <c:v>-8.6036315465823673E-2</c:v>
                </c:pt>
                <c:pt idx="48">
                  <c:v>-9.5217767698696262E-2</c:v>
                </c:pt>
                <c:pt idx="49">
                  <c:v>0.16442251818674997</c:v>
                </c:pt>
                <c:pt idx="50">
                  <c:v>0.33166571061885791</c:v>
                </c:pt>
                <c:pt idx="51">
                  <c:v>0.41373969956725898</c:v>
                </c:pt>
                <c:pt idx="52">
                  <c:v>0.28836358988597344</c:v>
                </c:pt>
                <c:pt idx="53">
                  <c:v>0.11009403287233893</c:v>
                </c:pt>
                <c:pt idx="54">
                  <c:v>-0.13535994188610181</c:v>
                </c:pt>
                <c:pt idx="55">
                  <c:v>-0.10284622856786615</c:v>
                </c:pt>
                <c:pt idx="56">
                  <c:v>0.1149435793483186</c:v>
                </c:pt>
                <c:pt idx="57">
                  <c:v>7.9407038743167374E-2</c:v>
                </c:pt>
                <c:pt idx="58">
                  <c:v>2.0415889084061174E-2</c:v>
                </c:pt>
                <c:pt idx="59">
                  <c:v>-0.17008482140154757</c:v>
                </c:pt>
                <c:pt idx="60">
                  <c:v>-0.17485421342693239</c:v>
                </c:pt>
                <c:pt idx="61">
                  <c:v>-0.25087064315843743</c:v>
                </c:pt>
                <c:pt idx="62">
                  <c:v>-0.3582727682203064</c:v>
                </c:pt>
                <c:pt idx="63">
                  <c:v>-0.29898636923738797</c:v>
                </c:pt>
                <c:pt idx="64">
                  <c:v>-4.6331411097862284E-2</c:v>
                </c:pt>
                <c:pt idx="65">
                  <c:v>0.38659078189388985</c:v>
                </c:pt>
                <c:pt idx="66">
                  <c:v>0.4811039555028685</c:v>
                </c:pt>
                <c:pt idx="67">
                  <c:v>0.31140564548738631</c:v>
                </c:pt>
                <c:pt idx="68">
                  <c:v>0.2528204584117873</c:v>
                </c:pt>
                <c:pt idx="69">
                  <c:v>0.21296939934846745</c:v>
                </c:pt>
                <c:pt idx="70">
                  <c:v>0.42103899491013125</c:v>
                </c:pt>
                <c:pt idx="71">
                  <c:v>0.57055549628800362</c:v>
                </c:pt>
                <c:pt idx="72">
                  <c:v>0.79602457034530316</c:v>
                </c:pt>
                <c:pt idx="73">
                  <c:v>0.81014111126572053</c:v>
                </c:pt>
                <c:pt idx="74">
                  <c:v>0.96600630005711496</c:v>
                </c:pt>
                <c:pt idx="75">
                  <c:v>0.78760193540280499</c:v>
                </c:pt>
                <c:pt idx="76">
                  <c:v>0.59187140429214491</c:v>
                </c:pt>
                <c:pt idx="77">
                  <c:v>-1.3287758902595131E-2</c:v>
                </c:pt>
                <c:pt idx="78">
                  <c:v>-0.28608908790284071</c:v>
                </c:pt>
                <c:pt idx="79">
                  <c:v>-3.7666052561014053E-2</c:v>
                </c:pt>
                <c:pt idx="80">
                  <c:v>1.568335340250555E-2</c:v>
                </c:pt>
                <c:pt idx="81">
                  <c:v>9.2450539932262599E-2</c:v>
                </c:pt>
                <c:pt idx="82">
                  <c:v>5.0678615712316565E-3</c:v>
                </c:pt>
                <c:pt idx="83">
                  <c:v>-0.12948337861485953</c:v>
                </c:pt>
                <c:pt idx="84">
                  <c:v>-0.15194434253520622</c:v>
                </c:pt>
                <c:pt idx="85">
                  <c:v>-0.19454537801389177</c:v>
                </c:pt>
                <c:pt idx="86">
                  <c:v>-0.19929253035750177</c:v>
                </c:pt>
                <c:pt idx="87">
                  <c:v>2.823306679583627E-2</c:v>
                </c:pt>
                <c:pt idx="88">
                  <c:v>-0.11168671901321872</c:v>
                </c:pt>
                <c:pt idx="89">
                  <c:v>4.234955070057355E-2</c:v>
                </c:pt>
                <c:pt idx="90">
                  <c:v>0.26675320005126762</c:v>
                </c:pt>
                <c:pt idx="91">
                  <c:v>0.10018419594100451</c:v>
                </c:pt>
                <c:pt idx="92">
                  <c:v>0.1015303022938753</c:v>
                </c:pt>
                <c:pt idx="93">
                  <c:v>0.13222372364253465</c:v>
                </c:pt>
                <c:pt idx="94">
                  <c:v>0.17654937076507124</c:v>
                </c:pt>
                <c:pt idx="95">
                  <c:v>0.2251809253405479</c:v>
                </c:pt>
                <c:pt idx="96">
                  <c:v>-2.3657531940786271E-2</c:v>
                </c:pt>
                <c:pt idx="97">
                  <c:v>-4.3844633268075535E-2</c:v>
                </c:pt>
                <c:pt idx="98">
                  <c:v>-0.10946718150283667</c:v>
                </c:pt>
                <c:pt idx="99">
                  <c:v>-0.19958782092989469</c:v>
                </c:pt>
                <c:pt idx="100">
                  <c:v>-5.1175128223402797E-2</c:v>
                </c:pt>
                <c:pt idx="101">
                  <c:v>0.14802377517891993</c:v>
                </c:pt>
                <c:pt idx="102">
                  <c:v>9.2234735224703782E-2</c:v>
                </c:pt>
                <c:pt idx="103">
                  <c:v>0.18702404429266659</c:v>
                </c:pt>
                <c:pt idx="104">
                  <c:v>0.23729028179245507</c:v>
                </c:pt>
                <c:pt idx="105">
                  <c:v>1.0081393746392565E-2</c:v>
                </c:pt>
                <c:pt idx="106">
                  <c:v>-0.11866912108580011</c:v>
                </c:pt>
                <c:pt idx="107">
                  <c:v>-0.11036998702726956</c:v>
                </c:pt>
                <c:pt idx="108">
                  <c:v>9.2553075238693744E-2</c:v>
                </c:pt>
                <c:pt idx="109">
                  <c:v>0.25915346928298216</c:v>
                </c:pt>
                <c:pt idx="110">
                  <c:v>0.23077154893931182</c:v>
                </c:pt>
                <c:pt idx="111">
                  <c:v>0.22248883395426086</c:v>
                </c:pt>
                <c:pt idx="112">
                  <c:v>0.25165235621227489</c:v>
                </c:pt>
                <c:pt idx="113">
                  <c:v>-0.10551516304717279</c:v>
                </c:pt>
                <c:pt idx="114">
                  <c:v>1.54363355126698E-2</c:v>
                </c:pt>
                <c:pt idx="115">
                  <c:v>-9.4305041145060081E-2</c:v>
                </c:pt>
                <c:pt idx="116">
                  <c:v>-0.15754839927738215</c:v>
                </c:pt>
                <c:pt idx="117">
                  <c:v>9.5077887184278564E-2</c:v>
                </c:pt>
                <c:pt idx="118">
                  <c:v>0.17100628089429237</c:v>
                </c:pt>
                <c:pt idx="119">
                  <c:v>0.15508705888627403</c:v>
                </c:pt>
                <c:pt idx="120">
                  <c:v>4.9679352981742898E-2</c:v>
                </c:pt>
                <c:pt idx="121">
                  <c:v>-1.21630300609364E-2</c:v>
                </c:pt>
                <c:pt idx="122">
                  <c:v>3.3478785966427428E-2</c:v>
                </c:pt>
                <c:pt idx="123">
                  <c:v>5.9118013817981638E-2</c:v>
                </c:pt>
                <c:pt idx="124">
                  <c:v>-7.5081551080493428E-2</c:v>
                </c:pt>
                <c:pt idx="125">
                  <c:v>0.22724767147898733</c:v>
                </c:pt>
                <c:pt idx="126">
                  <c:v>0.31237507727464636</c:v>
                </c:pt>
                <c:pt idx="127">
                  <c:v>0.30708173939996075</c:v>
                </c:pt>
                <c:pt idx="128">
                  <c:v>0.34698028889398735</c:v>
                </c:pt>
                <c:pt idx="129">
                  <c:v>0.34491867775714974</c:v>
                </c:pt>
                <c:pt idx="130">
                  <c:v>0.48943637114818045</c:v>
                </c:pt>
                <c:pt idx="131">
                  <c:v>0.67974304187152346</c:v>
                </c:pt>
                <c:pt idx="132">
                  <c:v>0.67670756282801658</c:v>
                </c:pt>
                <c:pt idx="133">
                  <c:v>0.68337374975201592</c:v>
                </c:pt>
                <c:pt idx="134">
                  <c:v>0.61364832681571579</c:v>
                </c:pt>
                <c:pt idx="135">
                  <c:v>0.35203783224404384</c:v>
                </c:pt>
                <c:pt idx="136">
                  <c:v>0.36791705612947212</c:v>
                </c:pt>
                <c:pt idx="137">
                  <c:v>0.45753753540619735</c:v>
                </c:pt>
                <c:pt idx="138">
                  <c:v>0.43558493281650862</c:v>
                </c:pt>
                <c:pt idx="139">
                  <c:v>0.79915349112746448</c:v>
                </c:pt>
                <c:pt idx="140">
                  <c:v>0.77917199052651587</c:v>
                </c:pt>
                <c:pt idx="141">
                  <c:v>0.6069083555973086</c:v>
                </c:pt>
                <c:pt idx="142">
                  <c:v>0.35915572753468022</c:v>
                </c:pt>
                <c:pt idx="143">
                  <c:v>7.3178328532960038E-2</c:v>
                </c:pt>
                <c:pt idx="144">
                  <c:v>9.0012810504254789E-2</c:v>
                </c:pt>
                <c:pt idx="145">
                  <c:v>-6.4803369745571437E-2</c:v>
                </c:pt>
                <c:pt idx="146">
                  <c:v>8.089344638528477E-2</c:v>
                </c:pt>
                <c:pt idx="147">
                  <c:v>0.1461512886028446</c:v>
                </c:pt>
                <c:pt idx="148">
                  <c:v>9.1861346283179005E-2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17-4497-999B-6B07455AA36A}"/>
            </c:ext>
          </c:extLst>
        </c:ser>
        <c:ser>
          <c:idx val="3"/>
          <c:order val="3"/>
          <c:tx>
            <c:strRef>
              <c:f>'איור 3 נתונים'!$J$3</c:f>
              <c:strCache>
                <c:ptCount val="1"/>
                <c:pt idx="0">
                  <c:v>שאר הלא סחירים (50.8%)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</c:spPr>
          <c:invertIfNegative val="0"/>
          <c:cat>
            <c:numRef>
              <c:f>'איור 3 נתונים'!$F$4:$F$237</c:f>
              <c:numCache>
                <c:formatCode>m/d/yyyy</c:formatCode>
                <c:ptCount val="234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3 נתונים'!$J$4:$J$237</c:f>
              <c:numCache>
                <c:formatCode>0.0</c:formatCode>
                <c:ptCount val="2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1.4316551636870574</c:v>
                </c:pt>
                <c:pt idx="13">
                  <c:v>1.4067973674771703</c:v>
                </c:pt>
                <c:pt idx="14">
                  <c:v>1.3135383936212905</c:v>
                </c:pt>
                <c:pt idx="15">
                  <c:v>1.380297077751983</c:v>
                </c:pt>
                <c:pt idx="16">
                  <c:v>1.241631678169145</c:v>
                </c:pt>
                <c:pt idx="17">
                  <c:v>0.81818771665617362</c:v>
                </c:pt>
                <c:pt idx="18">
                  <c:v>0.59041505965866081</c:v>
                </c:pt>
                <c:pt idx="19">
                  <c:v>0.58131562999396147</c:v>
                </c:pt>
                <c:pt idx="20">
                  <c:v>0.38395103444828366</c:v>
                </c:pt>
                <c:pt idx="21">
                  <c:v>0.31836363081879482</c:v>
                </c:pt>
                <c:pt idx="22">
                  <c:v>0.33886820729992168</c:v>
                </c:pt>
                <c:pt idx="23">
                  <c:v>0.24869846801552836</c:v>
                </c:pt>
                <c:pt idx="24">
                  <c:v>0.13328255108635989</c:v>
                </c:pt>
                <c:pt idx="25">
                  <c:v>-0.37330259808508748</c:v>
                </c:pt>
                <c:pt idx="26">
                  <c:v>-0.34094636794803607</c:v>
                </c:pt>
                <c:pt idx="27">
                  <c:v>-0.28434843139593224</c:v>
                </c:pt>
                <c:pt idx="28">
                  <c:v>-0.27034278694555258</c:v>
                </c:pt>
                <c:pt idx="29">
                  <c:v>-0.15736310163786393</c:v>
                </c:pt>
                <c:pt idx="30">
                  <c:v>-0.16488740967224694</c:v>
                </c:pt>
                <c:pt idx="31">
                  <c:v>-0.17929670150958543</c:v>
                </c:pt>
                <c:pt idx="32">
                  <c:v>-0.29078113574110931</c:v>
                </c:pt>
                <c:pt idx="33">
                  <c:v>-0.33550564193325211</c:v>
                </c:pt>
                <c:pt idx="34">
                  <c:v>-0.44015721634778449</c:v>
                </c:pt>
                <c:pt idx="35">
                  <c:v>-0.45699777423555282</c:v>
                </c:pt>
                <c:pt idx="36">
                  <c:v>-0.48323743913284306</c:v>
                </c:pt>
                <c:pt idx="37">
                  <c:v>-7.6577361495189344E-2</c:v>
                </c:pt>
                <c:pt idx="38">
                  <c:v>-0.19816982997796304</c:v>
                </c:pt>
                <c:pt idx="39">
                  <c:v>-0.1388738759619359</c:v>
                </c:pt>
                <c:pt idx="40">
                  <c:v>-0.18173716362606945</c:v>
                </c:pt>
                <c:pt idx="41">
                  <c:v>-0.21939610576285684</c:v>
                </c:pt>
                <c:pt idx="42">
                  <c:v>-4.8695581768050944E-3</c:v>
                </c:pt>
                <c:pt idx="43">
                  <c:v>-4.5156580965097781E-2</c:v>
                </c:pt>
                <c:pt idx="44">
                  <c:v>8.0116577778713866E-2</c:v>
                </c:pt>
                <c:pt idx="45">
                  <c:v>8.1266828068752822E-2</c:v>
                </c:pt>
                <c:pt idx="46">
                  <c:v>0.16488180025417129</c:v>
                </c:pt>
                <c:pt idx="47">
                  <c:v>0.24506773631995299</c:v>
                </c:pt>
                <c:pt idx="48">
                  <c:v>0.47163817457249352</c:v>
                </c:pt>
                <c:pt idx="49">
                  <c:v>0.6416564948314778</c:v>
                </c:pt>
                <c:pt idx="50">
                  <c:v>0.83461688236746445</c:v>
                </c:pt>
                <c:pt idx="51">
                  <c:v>0.77147800064739636</c:v>
                </c:pt>
                <c:pt idx="52">
                  <c:v>0.70493146276722529</c:v>
                </c:pt>
                <c:pt idx="53">
                  <c:v>0.46961473682575156</c:v>
                </c:pt>
                <c:pt idx="54">
                  <c:v>0.32637291285734849</c:v>
                </c:pt>
                <c:pt idx="55">
                  <c:v>0.47112156159659602</c:v>
                </c:pt>
                <c:pt idx="56">
                  <c:v>0.47890811581717579</c:v>
                </c:pt>
                <c:pt idx="57">
                  <c:v>0.49797477009635749</c:v>
                </c:pt>
                <c:pt idx="58">
                  <c:v>0.58687398806858548</c:v>
                </c:pt>
                <c:pt idx="59">
                  <c:v>0.57369472486668771</c:v>
                </c:pt>
                <c:pt idx="60">
                  <c:v>0.40481659977458906</c:v>
                </c:pt>
                <c:pt idx="61">
                  <c:v>0.37055695667575606</c:v>
                </c:pt>
                <c:pt idx="62">
                  <c:v>0.38684920158090808</c:v>
                </c:pt>
                <c:pt idx="63">
                  <c:v>0.24012132345916806</c:v>
                </c:pt>
                <c:pt idx="64">
                  <c:v>0.38598070163523257</c:v>
                </c:pt>
                <c:pt idx="65">
                  <c:v>0.60661573968141858</c:v>
                </c:pt>
                <c:pt idx="66">
                  <c:v>0.55718172937915544</c:v>
                </c:pt>
                <c:pt idx="67">
                  <c:v>0.53547304653457695</c:v>
                </c:pt>
                <c:pt idx="68">
                  <c:v>0.63184718748058866</c:v>
                </c:pt>
                <c:pt idx="69">
                  <c:v>0.7202214928190398</c:v>
                </c:pt>
                <c:pt idx="70">
                  <c:v>0.59622362719285404</c:v>
                </c:pt>
                <c:pt idx="71">
                  <c:v>0.50505810847331134</c:v>
                </c:pt>
                <c:pt idx="72">
                  <c:v>0.65761833636081202</c:v>
                </c:pt>
                <c:pt idx="73">
                  <c:v>0.73125980556905368</c:v>
                </c:pt>
                <c:pt idx="74">
                  <c:v>0.61291531007496525</c:v>
                </c:pt>
                <c:pt idx="75">
                  <c:v>0.7263780076797961</c:v>
                </c:pt>
                <c:pt idx="76">
                  <c:v>0.85331835940421286</c:v>
                </c:pt>
                <c:pt idx="77">
                  <c:v>0.82745534493674144</c:v>
                </c:pt>
                <c:pt idx="78">
                  <c:v>0.88555128072292555</c:v>
                </c:pt>
                <c:pt idx="79">
                  <c:v>0.92855131183471962</c:v>
                </c:pt>
                <c:pt idx="80">
                  <c:v>0.79645175100288323</c:v>
                </c:pt>
                <c:pt idx="81">
                  <c:v>0.64791762369153705</c:v>
                </c:pt>
                <c:pt idx="82">
                  <c:v>0.79319163544257043</c:v>
                </c:pt>
                <c:pt idx="83">
                  <c:v>0.83948327653164023</c:v>
                </c:pt>
                <c:pt idx="84">
                  <c:v>0.46556514207091959</c:v>
                </c:pt>
                <c:pt idx="85">
                  <c:v>0.43609491963600516</c:v>
                </c:pt>
                <c:pt idx="86">
                  <c:v>0.39152107567939193</c:v>
                </c:pt>
                <c:pt idx="87">
                  <c:v>0.3052201438735162</c:v>
                </c:pt>
                <c:pt idx="88">
                  <c:v>2.9405313323546969E-2</c:v>
                </c:pt>
                <c:pt idx="89">
                  <c:v>-4.1514751955409067E-2</c:v>
                </c:pt>
                <c:pt idx="90">
                  <c:v>-6.8493963311092587E-3</c:v>
                </c:pt>
                <c:pt idx="91">
                  <c:v>-7.3605995279954498E-2</c:v>
                </c:pt>
                <c:pt idx="92">
                  <c:v>-6.3238462970193282E-2</c:v>
                </c:pt>
                <c:pt idx="93">
                  <c:v>-3.3184830008848962E-2</c:v>
                </c:pt>
                <c:pt idx="94">
                  <c:v>-7.5735910798064299E-2</c:v>
                </c:pt>
                <c:pt idx="95">
                  <c:v>-1.5206102852750675E-2</c:v>
                </c:pt>
                <c:pt idx="96">
                  <c:v>0.10376928131910984</c:v>
                </c:pt>
                <c:pt idx="97">
                  <c:v>0.10431634160159198</c:v>
                </c:pt>
                <c:pt idx="98">
                  <c:v>0.278650843513575</c:v>
                </c:pt>
                <c:pt idx="99">
                  <c:v>0.38086979085503569</c:v>
                </c:pt>
                <c:pt idx="100">
                  <c:v>0.70972287092966058</c:v>
                </c:pt>
                <c:pt idx="101">
                  <c:v>1.0202393762954816</c:v>
                </c:pt>
                <c:pt idx="102">
                  <c:v>1.2300138659907291</c:v>
                </c:pt>
                <c:pt idx="103">
                  <c:v>1.216425802943411</c:v>
                </c:pt>
                <c:pt idx="104">
                  <c:v>1.3417375429250489</c:v>
                </c:pt>
                <c:pt idx="105">
                  <c:v>1.5718026690827234</c:v>
                </c:pt>
                <c:pt idx="106">
                  <c:v>1.45386644597794</c:v>
                </c:pt>
                <c:pt idx="107">
                  <c:v>1.5708748620648498</c:v>
                </c:pt>
                <c:pt idx="108">
                  <c:v>1.6061889366221187</c:v>
                </c:pt>
                <c:pt idx="109">
                  <c:v>1.8635622917125469</c:v>
                </c:pt>
                <c:pt idx="110">
                  <c:v>1.8903780881721077</c:v>
                </c:pt>
                <c:pt idx="111">
                  <c:v>2.0962528079220784</c:v>
                </c:pt>
                <c:pt idx="112">
                  <c:v>2.0970739789451729</c:v>
                </c:pt>
                <c:pt idx="113">
                  <c:v>2.1253870293885262</c:v>
                </c:pt>
                <c:pt idx="114">
                  <c:v>2.1845150085861316</c:v>
                </c:pt>
                <c:pt idx="115">
                  <c:v>2.5113119937981607</c:v>
                </c:pt>
                <c:pt idx="116">
                  <c:v>2.572067228929301</c:v>
                </c:pt>
                <c:pt idx="117">
                  <c:v>2.3620639032418369</c:v>
                </c:pt>
                <c:pt idx="118">
                  <c:v>2.6389295891488249</c:v>
                </c:pt>
                <c:pt idx="119">
                  <c:v>2.5582293898299362</c:v>
                </c:pt>
                <c:pt idx="120">
                  <c:v>2.8420042139385879</c:v>
                </c:pt>
                <c:pt idx="121">
                  <c:v>2.8227873352061406</c:v>
                </c:pt>
                <c:pt idx="122">
                  <c:v>2.7131702990082758</c:v>
                </c:pt>
                <c:pt idx="123">
                  <c:v>2.5501158146136982</c:v>
                </c:pt>
                <c:pt idx="124">
                  <c:v>2.4770754019787202</c:v>
                </c:pt>
                <c:pt idx="125">
                  <c:v>2.4242886029107438</c:v>
                </c:pt>
                <c:pt idx="126">
                  <c:v>2.2419367170569422</c:v>
                </c:pt>
                <c:pt idx="127">
                  <c:v>1.9280563562216881</c:v>
                </c:pt>
                <c:pt idx="128">
                  <c:v>2.0151057844533038</c:v>
                </c:pt>
                <c:pt idx="129">
                  <c:v>1.982385560036906</c:v>
                </c:pt>
                <c:pt idx="130">
                  <c:v>1.8426494970579752</c:v>
                </c:pt>
                <c:pt idx="131">
                  <c:v>1.6948062525715031</c:v>
                </c:pt>
                <c:pt idx="132">
                  <c:v>1.3623702978598784</c:v>
                </c:pt>
                <c:pt idx="133">
                  <c:v>1.4179168369660773</c:v>
                </c:pt>
                <c:pt idx="134">
                  <c:v>1.4294599995337687</c:v>
                </c:pt>
                <c:pt idx="135">
                  <c:v>1.510859467810741</c:v>
                </c:pt>
                <c:pt idx="136">
                  <c:v>1.5740701713449492</c:v>
                </c:pt>
                <c:pt idx="137">
                  <c:v>1.5286559695420125</c:v>
                </c:pt>
                <c:pt idx="138">
                  <c:v>1.8029810395344945</c:v>
                </c:pt>
                <c:pt idx="139">
                  <c:v>1.835015813921824</c:v>
                </c:pt>
                <c:pt idx="140">
                  <c:v>1.8457735344854638</c:v>
                </c:pt>
                <c:pt idx="141">
                  <c:v>1.98942056588128</c:v>
                </c:pt>
                <c:pt idx="142">
                  <c:v>1.7614988456077871</c:v>
                </c:pt>
                <c:pt idx="143">
                  <c:v>1.8283170418931491</c:v>
                </c:pt>
                <c:pt idx="144">
                  <c:v>2.4012914773888681</c:v>
                </c:pt>
                <c:pt idx="145">
                  <c:v>2.1820740511506904</c:v>
                </c:pt>
                <c:pt idx="146">
                  <c:v>2.2870627145784623</c:v>
                </c:pt>
                <c:pt idx="147">
                  <c:v>2.3144239416970458</c:v>
                </c:pt>
                <c:pt idx="148">
                  <c:v>2.191789298057361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17-4497-999B-6B07455AA3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215405312"/>
        <c:axId val="215406848"/>
      </c:barChart>
      <c:lineChart>
        <c:grouping val="standard"/>
        <c:varyColors val="0"/>
        <c:ser>
          <c:idx val="2"/>
          <c:order val="4"/>
          <c:tx>
            <c:strRef>
              <c:f>'איור 3 נתונים'!$K$3</c:f>
              <c:strCache>
                <c:ptCount val="1"/>
                <c:pt idx="0">
                  <c:v>מדד הבלתי סחירים</c:v>
                </c:pt>
              </c:strCache>
            </c:strRef>
          </c:tx>
          <c:spPr>
            <a:ln w="19050">
              <a:solidFill>
                <a:srgbClr val="0D2B3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148"/>
              <c:layout>
                <c:manualLayout>
                  <c:x val="0"/>
                  <c:y val="-2.0374154502668093E-2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3.9%</a:t>
                    </a:r>
                    <a:endParaRPr lang="en-US" sz="11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017-4497-999B-6B07455AA36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3 נתונים'!$F$4:$F$237</c:f>
              <c:numCache>
                <c:formatCode>m/d/yyyy</c:formatCode>
                <c:ptCount val="234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</c:numCache>
            </c:numRef>
          </c:cat>
          <c:val>
            <c:numRef>
              <c:f>'איור 3 נתונים'!$K$4:$K$237</c:f>
              <c:numCache>
                <c:formatCode>General</c:formatCode>
                <c:ptCount val="234"/>
                <c:pt idx="0" formatCode="0.0">
                  <c:v>0</c:v>
                </c:pt>
                <c:pt idx="12" formatCode="0.0">
                  <c:v>2.3254902362823486</c:v>
                </c:pt>
                <c:pt idx="13" formatCode="0.0">
                  <c:v>2.3557524681091309</c:v>
                </c:pt>
                <c:pt idx="14" formatCode="0.0">
                  <c:v>2.4964320659637451</c:v>
                </c:pt>
                <c:pt idx="15" formatCode="0.0">
                  <c:v>2.0578272342681885</c:v>
                </c:pt>
                <c:pt idx="16" formatCode="0.0">
                  <c:v>1.9974038600921631</c:v>
                </c:pt>
                <c:pt idx="17" formatCode="0.0">
                  <c:v>1.4324476718902588</c:v>
                </c:pt>
                <c:pt idx="18" formatCode="0.0">
                  <c:v>1.0993480682373047</c:v>
                </c:pt>
                <c:pt idx="19" formatCode="0.0">
                  <c:v>1.1599314212799072</c:v>
                </c:pt>
                <c:pt idx="20" formatCode="0.0">
                  <c:v>0.84772318601608276</c:v>
                </c:pt>
                <c:pt idx="21" formatCode="0.0">
                  <c:v>0.62668997049331665</c:v>
                </c:pt>
                <c:pt idx="22" formatCode="0.0">
                  <c:v>0.89786136150360107</c:v>
                </c:pt>
                <c:pt idx="23" formatCode="0.0">
                  <c:v>0.703072190284729</c:v>
                </c:pt>
                <c:pt idx="24" formatCode="0.0">
                  <c:v>0.44870153069496155</c:v>
                </c:pt>
                <c:pt idx="25" formatCode="0.0">
                  <c:v>-1.6100890934467316E-2</c:v>
                </c:pt>
                <c:pt idx="26" formatCode="0.0">
                  <c:v>-0.11948833614587784</c:v>
                </c:pt>
                <c:pt idx="27" formatCode="0.0">
                  <c:v>0.21760736405849457</c:v>
                </c:pt>
                <c:pt idx="28" formatCode="0.0">
                  <c:v>0.41234573721885681</c:v>
                </c:pt>
                <c:pt idx="29" formatCode="0.0">
                  <c:v>0.49204143881797791</c:v>
                </c:pt>
                <c:pt idx="30" formatCode="0.0">
                  <c:v>0.50652492046356201</c:v>
                </c:pt>
                <c:pt idx="31" formatCode="0.0">
                  <c:v>0.36536455154418945</c:v>
                </c:pt>
                <c:pt idx="32" formatCode="0.0">
                  <c:v>0.74560362100601196</c:v>
                </c:pt>
                <c:pt idx="33" formatCode="0.0">
                  <c:v>0.61710917949676514</c:v>
                </c:pt>
                <c:pt idx="34" formatCode="0.0">
                  <c:v>0.44162565469741821</c:v>
                </c:pt>
                <c:pt idx="35" formatCode="0.0">
                  <c:v>0.50578486919403076</c:v>
                </c:pt>
                <c:pt idx="36" formatCode="0.0">
                  <c:v>0.70049190521240234</c:v>
                </c:pt>
                <c:pt idx="37" formatCode="0.0">
                  <c:v>1.0997190475463867</c:v>
                </c:pt>
                <c:pt idx="38" formatCode="0.0">
                  <c:v>0.78623992204666138</c:v>
                </c:pt>
                <c:pt idx="39" formatCode="0.0">
                  <c:v>0.6300697922706604</c:v>
                </c:pt>
                <c:pt idx="40" formatCode="0.0">
                  <c:v>0.47179171442985535</c:v>
                </c:pt>
                <c:pt idx="41" formatCode="0.0">
                  <c:v>0.33534038066864014</c:v>
                </c:pt>
                <c:pt idx="42" formatCode="0.0">
                  <c:v>0.82041710615158081</c:v>
                </c:pt>
                <c:pt idx="43" formatCode="0.0">
                  <c:v>0.82179164886474609</c:v>
                </c:pt>
                <c:pt idx="44" formatCode="0.0">
                  <c:v>0.54357773065567017</c:v>
                </c:pt>
                <c:pt idx="45" formatCode="0.0">
                  <c:v>0.49662518501281738</c:v>
                </c:pt>
                <c:pt idx="46" formatCode="0.0">
                  <c:v>0.43927252292633057</c:v>
                </c:pt>
                <c:pt idx="47" formatCode="0.0">
                  <c:v>0.5891374945640564</c:v>
                </c:pt>
                <c:pt idx="48" formatCode="0.0">
                  <c:v>0.83850157260894775</c:v>
                </c:pt>
                <c:pt idx="49" formatCode="0.0">
                  <c:v>1.3161853551864624</c:v>
                </c:pt>
                <c:pt idx="50" formatCode="0.0">
                  <c:v>1.8277231454849243</c:v>
                </c:pt>
                <c:pt idx="51" formatCode="0.0">
                  <c:v>1.7341233491897583</c:v>
                </c:pt>
                <c:pt idx="52" formatCode="0.0">
                  <c:v>1.4041965007781982</c:v>
                </c:pt>
                <c:pt idx="53" formatCode="0.0">
                  <c:v>1.0274121761322021</c:v>
                </c:pt>
                <c:pt idx="54" formatCode="0.0">
                  <c:v>0.51844680309295654</c:v>
                </c:pt>
                <c:pt idx="55" formatCode="0.0">
                  <c:v>0.72131955623626709</c:v>
                </c:pt>
                <c:pt idx="56" formatCode="0.0">
                  <c:v>1.0690211057662964</c:v>
                </c:pt>
                <c:pt idx="57" formatCode="0.0">
                  <c:v>1.1791760921478271</c:v>
                </c:pt>
                <c:pt idx="58" formatCode="0.0">
                  <c:v>1.2004681825637817</c:v>
                </c:pt>
                <c:pt idx="59" formatCode="0.0">
                  <c:v>1.1053059101104736</c:v>
                </c:pt>
                <c:pt idx="60" formatCode="0.0">
                  <c:v>0.88748514652252197</c:v>
                </c:pt>
                <c:pt idx="61" formatCode="0.0">
                  <c:v>0.55155742168426514</c:v>
                </c:pt>
                <c:pt idx="62" formatCode="0.0">
                  <c:v>0.49737215042114258</c:v>
                </c:pt>
                <c:pt idx="63" formatCode="0.0">
                  <c:v>0.5659867525100708</c:v>
                </c:pt>
                <c:pt idx="64" formatCode="0.0">
                  <c:v>1.1071152687072754</c:v>
                </c:pt>
                <c:pt idx="65" formatCode="0.0">
                  <c:v>1.8590173721313477</c:v>
                </c:pt>
                <c:pt idx="66" formatCode="0.0">
                  <c:v>1.5548241138458252</c:v>
                </c:pt>
                <c:pt idx="67" formatCode="0.0">
                  <c:v>1.3273372650146484</c:v>
                </c:pt>
                <c:pt idx="68" formatCode="0.0">
                  <c:v>1.438850998878479</c:v>
                </c:pt>
                <c:pt idx="69" formatCode="0.0">
                  <c:v>1.6400741338729858</c:v>
                </c:pt>
                <c:pt idx="70" formatCode="0.0">
                  <c:v>1.6946125030517578</c:v>
                </c:pt>
                <c:pt idx="71" formatCode="0.0">
                  <c:v>1.6788303852081299</c:v>
                </c:pt>
                <c:pt idx="72" formatCode="0.0">
                  <c:v>2.1192381381988525</c:v>
                </c:pt>
                <c:pt idx="73" formatCode="0.0">
                  <c:v>2.4516739845275879</c:v>
                </c:pt>
                <c:pt idx="74" formatCode="0.0">
                  <c:v>2.4544847011566162</c:v>
                </c:pt>
                <c:pt idx="75" formatCode="0.0">
                  <c:v>2.2246968746185303</c:v>
                </c:pt>
                <c:pt idx="76" formatCode="0.0">
                  <c:v>2.1460554599761963</c:v>
                </c:pt>
                <c:pt idx="77" formatCode="0.0">
                  <c:v>1.3830773830413818</c:v>
                </c:pt>
                <c:pt idx="78" formatCode="0.0">
                  <c:v>1.3243077993392944</c:v>
                </c:pt>
                <c:pt idx="79" formatCode="0.0">
                  <c:v>1.6340454816818237</c:v>
                </c:pt>
                <c:pt idx="80" formatCode="0.0">
                  <c:v>1.4048584699630737</c:v>
                </c:pt>
                <c:pt idx="81" formatCode="0.0">
                  <c:v>1.130679726600647</c:v>
                </c:pt>
                <c:pt idx="82" formatCode="0.0">
                  <c:v>1.2572600841522217</c:v>
                </c:pt>
                <c:pt idx="83" formatCode="0.0">
                  <c:v>1.3903757333755493</c:v>
                </c:pt>
                <c:pt idx="84" formatCode="0.0">
                  <c:v>1.0302342176437378</c:v>
                </c:pt>
                <c:pt idx="85" formatCode="0.0">
                  <c:v>0.83844679594039917</c:v>
                </c:pt>
                <c:pt idx="86" formatCode="0.0">
                  <c:v>0.83163130283355713</c:v>
                </c:pt>
                <c:pt idx="87" formatCode="0.0">
                  <c:v>0.94505041837692261</c:v>
                </c:pt>
                <c:pt idx="88" formatCode="0.0">
                  <c:v>0.42428520321846008</c:v>
                </c:pt>
                <c:pt idx="89" formatCode="0.0">
                  <c:v>0.43376058340072632</c:v>
                </c:pt>
                <c:pt idx="90" formatCode="0.0">
                  <c:v>0.60756176710128784</c:v>
                </c:pt>
                <c:pt idx="91" formatCode="0.0">
                  <c:v>0.17473410069942474</c:v>
                </c:pt>
                <c:pt idx="92" formatCode="0.0">
                  <c:v>0.23066656291484833</c:v>
                </c:pt>
                <c:pt idx="93" formatCode="0.0">
                  <c:v>0.30507257580757141</c:v>
                </c:pt>
                <c:pt idx="94" formatCode="0.0">
                  <c:v>0.14420680701732635</c:v>
                </c:pt>
                <c:pt idx="95" formatCode="0.0">
                  <c:v>1.8568284809589386E-2</c:v>
                </c:pt>
                <c:pt idx="96" formatCode="0.0">
                  <c:v>0.1686750054359436</c:v>
                </c:pt>
                <c:pt idx="97" formatCode="0.0">
                  <c:v>0.23526114225387573</c:v>
                </c:pt>
                <c:pt idx="98" formatCode="0.0">
                  <c:v>0.22622871398925781</c:v>
                </c:pt>
                <c:pt idx="99" formatCode="0.0">
                  <c:v>0.24426764249801636</c:v>
                </c:pt>
                <c:pt idx="100" formatCode="0.0">
                  <c:v>0.79453408718109131</c:v>
                </c:pt>
                <c:pt idx="101" formatCode="0.0">
                  <c:v>1.4104155302047729</c:v>
                </c:pt>
                <c:pt idx="102" formatCode="0.0">
                  <c:v>1.6566852331161499</c:v>
                </c:pt>
                <c:pt idx="103" formatCode="0.0">
                  <c:v>1.9778387546539307</c:v>
                </c:pt>
                <c:pt idx="104" formatCode="0.0">
                  <c:v>2.146418571472168</c:v>
                </c:pt>
                <c:pt idx="105" formatCode="0.0">
                  <c:v>2.1911096572875977</c:v>
                </c:pt>
                <c:pt idx="106" formatCode="0.0">
                  <c:v>2.240276575088501</c:v>
                </c:pt>
                <c:pt idx="107" formatCode="0.0">
                  <c:v>2.7005417346954346</c:v>
                </c:pt>
                <c:pt idx="108" formatCode="0.0">
                  <c:v>2.865731954574585</c:v>
                </c:pt>
                <c:pt idx="109" formatCode="0.0">
                  <c:v>3.2982051372528076</c:v>
                </c:pt>
                <c:pt idx="110" formatCode="0.0">
                  <c:v>3.3222188949584961</c:v>
                </c:pt>
                <c:pt idx="111" formatCode="0.0">
                  <c:v>3.5621547698974609</c:v>
                </c:pt>
                <c:pt idx="112" formatCode="0.0">
                  <c:v>3.7201352119445801</c:v>
                </c:pt>
                <c:pt idx="113" formatCode="0.0">
                  <c:v>3.5871231555938721</c:v>
                </c:pt>
                <c:pt idx="114" formatCode="0.0">
                  <c:v>4.1000666618347168</c:v>
                </c:pt>
                <c:pt idx="115" formatCode="0.0">
                  <c:v>4.4140009880065918</c:v>
                </c:pt>
                <c:pt idx="116" formatCode="0.0">
                  <c:v>4.5243220329284668</c:v>
                </c:pt>
                <c:pt idx="117" formatCode="0.0">
                  <c:v>4.7931790351867676</c:v>
                </c:pt>
                <c:pt idx="118" formatCode="0.0">
                  <c:v>5.251716136932373</c:v>
                </c:pt>
                <c:pt idx="119" formatCode="0.0">
                  <c:v>5.0970425605773926</c:v>
                </c:pt>
                <c:pt idx="120" formatCode="0.0">
                  <c:v>5.4531102180480957</c:v>
                </c:pt>
                <c:pt idx="121" formatCode="0.0">
                  <c:v>5.4552373886108398</c:v>
                </c:pt>
                <c:pt idx="122" formatCode="0.0">
                  <c:v>5.3703055381774902</c:v>
                </c:pt>
                <c:pt idx="123" formatCode="0.0">
                  <c:v>5.473517894744873</c:v>
                </c:pt>
                <c:pt idx="124" formatCode="0.0">
                  <c:v>5.3737573623657227</c:v>
                </c:pt>
                <c:pt idx="125" formatCode="0.0">
                  <c:v>5.3675627708435059</c:v>
                </c:pt>
                <c:pt idx="126" formatCode="0.0">
                  <c:v>4.9886407852172852</c:v>
                </c:pt>
                <c:pt idx="127" formatCode="0.0">
                  <c:v>4.6601467132568359</c:v>
                </c:pt>
                <c:pt idx="128" formatCode="0.0">
                  <c:v>4.635251522064209</c:v>
                </c:pt>
                <c:pt idx="129" formatCode="0.0">
                  <c:v>4.2131962776184082</c:v>
                </c:pt>
                <c:pt idx="130" formatCode="0.0">
                  <c:v>3.8309316635131836</c:v>
                </c:pt>
                <c:pt idx="131" formatCode="0.0">
                  <c:v>3.7043576240539551</c:v>
                </c:pt>
                <c:pt idx="132" formatCode="0.0">
                  <c:v>3.2609350681304932</c:v>
                </c:pt>
                <c:pt idx="133" formatCode="0.0">
                  <c:v>3.0497114658355713</c:v>
                </c:pt>
                <c:pt idx="134" formatCode="0.0">
                  <c:v>2.974729061126709</c:v>
                </c:pt>
                <c:pt idx="135" formatCode="0.0">
                  <c:v>2.8314204216003418</c:v>
                </c:pt>
                <c:pt idx="136" formatCode="0.0">
                  <c:v>2.8669981956481934</c:v>
                </c:pt>
                <c:pt idx="137" formatCode="0.0">
                  <c:v>3.0700068473815918</c:v>
                </c:pt>
                <c:pt idx="138" formatCode="0.0">
                  <c:v>3.4303638935089111</c:v>
                </c:pt>
                <c:pt idx="139" formatCode="0.0">
                  <c:v>3.798861026763916</c:v>
                </c:pt>
                <c:pt idx="140" formatCode="0.0">
                  <c:v>3.7836580276489258</c:v>
                </c:pt>
                <c:pt idx="141" formatCode="0.0">
                  <c:v>3.9106812477111816</c:v>
                </c:pt>
                <c:pt idx="142" formatCode="0.0">
                  <c:v>3.7018332481384277</c:v>
                </c:pt>
                <c:pt idx="143" formatCode="0.0">
                  <c:v>3.500129222869873</c:v>
                </c:pt>
                <c:pt idx="144" formatCode="0.0">
                  <c:v>4.0704307556152344</c:v>
                </c:pt>
                <c:pt idx="145" formatCode="0.0">
                  <c:v>3.8071458339691162</c:v>
                </c:pt>
                <c:pt idx="146" formatCode="0.0">
                  <c:v>4.1881284713745117</c:v>
                </c:pt>
                <c:pt idx="147" formatCode="0.0">
                  <c:v>4.2859077453613281</c:v>
                </c:pt>
                <c:pt idx="148" formatCode="0.0">
                  <c:v>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017-4497-999B-6B07455AA3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5405312"/>
        <c:axId val="215406848"/>
      </c:lineChart>
      <c:dateAx>
        <c:axId val="215405312"/>
        <c:scaling>
          <c:orientation val="minMax"/>
          <c:max val="45808"/>
          <c:min val="44347"/>
        </c:scaling>
        <c:delete val="0"/>
        <c:axPos val="b"/>
        <c:numFmt formatCode="[$-101040D]\ mmm\ yy;@" sourceLinked="0"/>
        <c:majorTickMark val="out"/>
        <c:minorTickMark val="none"/>
        <c:tickLblPos val="low"/>
        <c:spPr>
          <a:ln w="12700">
            <a:noFill/>
          </a:ln>
        </c:spPr>
        <c:txPr>
          <a:bodyPr rot="-2700000" vert="horz"/>
          <a:lstStyle/>
          <a:p>
            <a:pPr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15406848"/>
        <c:crosses val="autoZero"/>
        <c:auto val="0"/>
        <c:lblOffset val="100"/>
        <c:baseTimeUnit val="months"/>
        <c:majorUnit val="6"/>
        <c:majorTimeUnit val="months"/>
      </c:dateAx>
      <c:valAx>
        <c:axId val="215406848"/>
        <c:scaling>
          <c:orientation val="minMax"/>
          <c:max val="8"/>
          <c:min val="-1"/>
        </c:scaling>
        <c:delete val="0"/>
        <c:axPos val="l"/>
        <c:majorGridlines>
          <c:spPr>
            <a:ln w="6350">
              <a:solidFill>
                <a:schemeClr val="bg1">
                  <a:alpha val="70000"/>
                </a:schemeClr>
              </a:solidFill>
              <a:prstDash val="dash"/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15405312"/>
        <c:crosses val="autoZero"/>
        <c:crossBetween val="between"/>
        <c:majorUnit val="1"/>
      </c:valAx>
      <c:spPr>
        <a:noFill/>
        <a:ln w="12700">
          <a:noFill/>
        </a:ln>
      </c:spPr>
    </c:plotArea>
    <c:legend>
      <c:legendPos val="t"/>
      <c:layout>
        <c:manualLayout>
          <c:xMode val="edge"/>
          <c:yMode val="edge"/>
          <c:x val="5.4873165607546619E-2"/>
          <c:y val="0.13893553622642962"/>
          <c:w val="0.8976747561106031"/>
          <c:h val="0.10093403447630971"/>
        </c:manualLayout>
      </c:layout>
      <c:overlay val="0"/>
      <c:spPr>
        <a:noFill/>
        <a:ln>
          <a:noFill/>
        </a:ln>
        <a:effectLst/>
      </c:spPr>
      <c:txPr>
        <a:bodyPr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 b="1">
          <a:latin typeface="David" panose="020E0502060401010101" pitchFamily="34" charset="-79"/>
          <a:cs typeface="David" panose="020E0502060401010101" pitchFamily="34" charset="-79"/>
        </a:defRPr>
      </a:pPr>
      <a:endParaRPr lang="he-I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100" b="1" i="0" baseline="0" dirty="0" smtClean="0">
                <a:effectLst/>
              </a:rPr>
              <a:t>איור 4א: כלל המדד - שיעור האינפלציה </a:t>
            </a:r>
            <a:endParaRPr lang="he-IL" sz="1100" dirty="0" smtClean="0">
              <a:effectLst/>
            </a:endParaRPr>
          </a:p>
          <a:p>
            <a:pPr>
              <a:defRPr/>
            </a:pPr>
            <a:r>
              <a:rPr lang="he-IL" sz="1100" b="1" i="0" baseline="0" dirty="0" smtClean="0">
                <a:effectLst/>
              </a:rPr>
              <a:t>בטווחים שונים</a:t>
            </a:r>
            <a:endParaRPr lang="he-IL" sz="1100" dirty="0" smtClean="0">
              <a:effectLst/>
            </a:endParaRPr>
          </a:p>
          <a:p>
            <a:pPr>
              <a:defRPr/>
            </a:pPr>
            <a:r>
              <a:rPr lang="he-IL" sz="1100" b="0" i="0" baseline="0" dirty="0" smtClean="0">
                <a:effectLst/>
              </a:rPr>
              <a:t>מנוכה עונתיות, מאי 2021 עד מאי 2025	</a:t>
            </a:r>
            <a:endParaRPr lang="he-IL" sz="1100" dirty="0">
              <a:effectLst/>
            </a:endParaRPr>
          </a:p>
        </c:rich>
      </c:tx>
      <c:layout>
        <c:manualLayout>
          <c:xMode val="edge"/>
          <c:yMode val="edge"/>
          <c:x val="0.71867932185968975"/>
          <c:y val="1.315926798168601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0.68804115458815307"/>
          <c:y val="0.13409693389056027"/>
          <c:w val="0.27197756861456979"/>
          <c:h val="0.71566197924465802"/>
        </c:manualLayout>
      </c:layout>
      <c:lineChart>
        <c:grouping val="standard"/>
        <c:varyColors val="0"/>
        <c:ser>
          <c:idx val="0"/>
          <c:order val="0"/>
          <c:tx>
            <c:v>רבעוני</c:v>
          </c:tx>
          <c:spPr>
            <a:ln w="2222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dLbls>
            <c:dLbl>
              <c:idx val="72"/>
              <c:layout>
                <c:manualLayout>
                  <c:x val="8.2501158076132605E-2"/>
                  <c:y val="3.5716808555727377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solidFill>
                          <a:srgbClr val="357C32"/>
                        </a:solidFill>
                      </a:rPr>
                      <a:t>2.4%</a:t>
                    </a:r>
                    <a:endParaRPr lang="en-US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9C7-4370-9908-00CAF56A1C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איור!$A$4:$A$225</c:f>
              <c:numCache>
                <c:formatCode>m/d/yyyy</c:formatCode>
                <c:ptCount val="222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איור!$H$4:$H$150</c:f>
              <c:numCache>
                <c:formatCode>General</c:formatCode>
                <c:ptCount val="147"/>
                <c:pt idx="3" formatCode="0.0">
                  <c:v>1.3690616627643371</c:v>
                </c:pt>
                <c:pt idx="4" formatCode="0.0">
                  <c:v>3.6777792253177122</c:v>
                </c:pt>
                <c:pt idx="5" formatCode="0.0">
                  <c:v>0</c:v>
                </c:pt>
                <c:pt idx="6" formatCode="0.0">
                  <c:v>-0.90191081501971304</c:v>
                </c:pt>
                <c:pt idx="7" formatCode="0.0">
                  <c:v>-3.1091451258490999</c:v>
                </c:pt>
                <c:pt idx="8" formatCode="0.0">
                  <c:v>-0.90089516266256275</c:v>
                </c:pt>
                <c:pt idx="9" formatCode="0.0">
                  <c:v>0.91011927922861613</c:v>
                </c:pt>
                <c:pt idx="10" formatCode="0.0">
                  <c:v>0.90908506604705508</c:v>
                </c:pt>
                <c:pt idx="11" formatCode="0.0">
                  <c:v>1.3659449362750209</c:v>
                </c:pt>
                <c:pt idx="12" formatCode="0.0">
                  <c:v>0</c:v>
                </c:pt>
                <c:pt idx="13" formatCode="0.0">
                  <c:v>-0.90089516266256275</c:v>
                </c:pt>
                <c:pt idx="14" formatCode="0.0">
                  <c:v>-0.89988179519370215</c:v>
                </c:pt>
                <c:pt idx="15" formatCode="0.0">
                  <c:v>-2.2433207769945507</c:v>
                </c:pt>
                <c:pt idx="16" formatCode="0.0">
                  <c:v>-3.5750554531898682</c:v>
                </c:pt>
                <c:pt idx="17" formatCode="0.0">
                  <c:v>-4.0106276292802168</c:v>
                </c:pt>
                <c:pt idx="18" formatCode="0.0">
                  <c:v>-1.3582145863421102</c:v>
                </c:pt>
                <c:pt idx="19" formatCode="0.0">
                  <c:v>0.45792712786740797</c:v>
                </c:pt>
                <c:pt idx="20" formatCode="0.0">
                  <c:v>0.45792712786740797</c:v>
                </c:pt>
                <c:pt idx="21" formatCode="0.0">
                  <c:v>0.9163743133132618</c:v>
                </c:pt>
                <c:pt idx="22" formatCode="0.0">
                  <c:v>1.376916061125999</c:v>
                </c:pt>
                <c:pt idx="23" formatCode="0.0">
                  <c:v>1.376916061125999</c:v>
                </c:pt>
                <c:pt idx="24" formatCode="0.0">
                  <c:v>0.91427977065614563</c:v>
                </c:pt>
                <c:pt idx="25" formatCode="0.0">
                  <c:v>1.3721926446732313</c:v>
                </c:pt>
                <c:pt idx="26" formatCode="0.0">
                  <c:v>3.2236917238590568</c:v>
                </c:pt>
                <c:pt idx="27" formatCode="0.0">
                  <c:v>2.7552922897385645</c:v>
                </c:pt>
                <c:pt idx="28" formatCode="0.0">
                  <c:v>3.2125964286968234</c:v>
                </c:pt>
                <c:pt idx="29" formatCode="0.0">
                  <c:v>2.2765167122212437</c:v>
                </c:pt>
                <c:pt idx="30" formatCode="0.0">
                  <c:v>3.1979209564565458</c:v>
                </c:pt>
                <c:pt idx="31" formatCode="0.0">
                  <c:v>3.1870020339952676</c:v>
                </c:pt>
                <c:pt idx="32" formatCode="0.0">
                  <c:v>3.1797640789055448</c:v>
                </c:pt>
                <c:pt idx="33" formatCode="0.0">
                  <c:v>2.2585219486341179</c:v>
                </c:pt>
                <c:pt idx="34" formatCode="0.0">
                  <c:v>1.7977078226098619</c:v>
                </c:pt>
                <c:pt idx="35" formatCode="0.0">
                  <c:v>2.6995108835298431</c:v>
                </c:pt>
                <c:pt idx="36" formatCode="0.0">
                  <c:v>4.5293012861687743</c:v>
                </c:pt>
                <c:pt idx="37" formatCode="0.0">
                  <c:v>5.9041728030788221</c:v>
                </c:pt>
                <c:pt idx="38" formatCode="0.0">
                  <c:v>5.8774860242680305</c:v>
                </c:pt>
                <c:pt idx="39" formatCode="0.0">
                  <c:v>5.8510393487159806</c:v>
                </c:pt>
                <c:pt idx="40" formatCode="0.0">
                  <c:v>5.3619551017835443</c:v>
                </c:pt>
                <c:pt idx="41" formatCode="0.0">
                  <c:v>5.7923955943594896</c:v>
                </c:pt>
                <c:pt idx="42" formatCode="0.0">
                  <c:v>8.0497703774646823</c:v>
                </c:pt>
                <c:pt idx="43" formatCode="0.0">
                  <c:v>4.8422816990087325</c:v>
                </c:pt>
                <c:pt idx="44" formatCode="0.0">
                  <c:v>3.9275226118301809</c:v>
                </c:pt>
                <c:pt idx="45" formatCode="0.0">
                  <c:v>1.7148591131207036</c:v>
                </c:pt>
                <c:pt idx="46" formatCode="0.0">
                  <c:v>5.2276700594482195</c:v>
                </c:pt>
                <c:pt idx="47" formatCode="0.0">
                  <c:v>6.0984974385571933</c:v>
                </c:pt>
                <c:pt idx="48" formatCode="0.0">
                  <c:v>6.5161021201920466</c:v>
                </c:pt>
                <c:pt idx="49" formatCode="0.0">
                  <c:v>5.5990962343999806</c:v>
                </c:pt>
                <c:pt idx="50" formatCode="0.0">
                  <c:v>4.2637992226959298</c:v>
                </c:pt>
                <c:pt idx="51" formatCode="0.0">
                  <c:v>3.3823665179803619</c:v>
                </c:pt>
                <c:pt idx="52" formatCode="0.0">
                  <c:v>2.9456211909997698</c:v>
                </c:pt>
                <c:pt idx="53" formatCode="0.0">
                  <c:v>2.5156004345372462</c:v>
                </c:pt>
                <c:pt idx="54" formatCode="0.0">
                  <c:v>2.0865233967432895</c:v>
                </c:pt>
                <c:pt idx="55" formatCode="0.0">
                  <c:v>2.5024859496753482</c:v>
                </c:pt>
                <c:pt idx="56" formatCode="0.0">
                  <c:v>2.9210391538896374</c:v>
                </c:pt>
                <c:pt idx="57" formatCode="0.0">
                  <c:v>2.9149576145788725</c:v>
                </c:pt>
                <c:pt idx="58" formatCode="0.0">
                  <c:v>2.4869279321674931</c:v>
                </c:pt>
                <c:pt idx="59" formatCode="0.0">
                  <c:v>2.0649809517768292</c:v>
                </c:pt>
                <c:pt idx="60" formatCode="0.0">
                  <c:v>2.060725730997981</c:v>
                </c:pt>
                <c:pt idx="61" formatCode="0.0">
                  <c:v>2.0564880107092565</c:v>
                </c:pt>
                <c:pt idx="62" formatCode="0.0">
                  <c:v>3.3020968141733498</c:v>
                </c:pt>
                <c:pt idx="63" formatCode="0.0">
                  <c:v>3.7128615992930269</c:v>
                </c:pt>
                <c:pt idx="64" formatCode="0.0">
                  <c:v>4.123174647179062</c:v>
                </c:pt>
                <c:pt idx="65" formatCode="0.0">
                  <c:v>3.6900296732734539</c:v>
                </c:pt>
                <c:pt idx="66" formatCode="0.0">
                  <c:v>4.0936404969600604</c:v>
                </c:pt>
                <c:pt idx="67" formatCode="0.0">
                  <c:v>5.7480437321118405</c:v>
                </c:pt>
                <c:pt idx="68" formatCode="0.0">
                  <c:v>4.897063332164997</c:v>
                </c:pt>
                <c:pt idx="69" formatCode="0.0">
                  <c:v>4.4640587045334801</c:v>
                </c:pt>
                <c:pt idx="70" formatCode="0.0">
                  <c:v>1.5951828948780999</c:v>
                </c:pt>
                <c:pt idx="71" formatCode="0.0">
                  <c:v>0.79443502586540315</c:v>
                </c:pt>
                <c:pt idx="72" formatCode="0.0">
                  <c:v>2.7928495922858065</c:v>
                </c:pt>
                <c:pt idx="73" formatCode="0.0">
                  <c:v>2.7928495922858065</c:v>
                </c:pt>
                <c:pt idx="74" formatCode="0.0">
                  <c:v>4.0115415735894056</c:v>
                </c:pt>
                <c:pt idx="75" formatCode="0.0">
                  <c:v>3.1743571491815281</c:v>
                </c:pt>
                <c:pt idx="76" formatCode="0.0">
                  <c:v>2.3737839585253884</c:v>
                </c:pt>
                <c:pt idx="77" formatCode="0.0">
                  <c:v>0</c:v>
                </c:pt>
                <c:pt idx="78" formatCode="0.0">
                  <c:v>0</c:v>
                </c:pt>
                <c:pt idx="79" formatCode="0.0">
                  <c:v>0</c:v>
                </c:pt>
                <c:pt idx="80" formatCode="0.0">
                  <c:v>0</c:v>
                </c:pt>
                <c:pt idx="81" formatCode="0.0">
                  <c:v>0</c:v>
                </c:pt>
                <c:pt idx="82" formatCode="0.0">
                  <c:v>0</c:v>
                </c:pt>
                <c:pt idx="83" formatCode="0.0">
                  <c:v>0</c:v>
                </c:pt>
                <c:pt idx="84" formatCode="0.0">
                  <c:v>0</c:v>
                </c:pt>
                <c:pt idx="85" formatCode="0.0">
                  <c:v>0</c:v>
                </c:pt>
                <c:pt idx="86" formatCode="0.0">
                  <c:v>0</c:v>
                </c:pt>
                <c:pt idx="87" formatCode="0.0">
                  <c:v>0</c:v>
                </c:pt>
                <c:pt idx="88" formatCode="0.0">
                  <c:v>0</c:v>
                </c:pt>
                <c:pt idx="89" formatCode="0.0">
                  <c:v>0</c:v>
                </c:pt>
                <c:pt idx="90" formatCode="0.0">
                  <c:v>0</c:v>
                </c:pt>
                <c:pt idx="91" formatCode="0.0">
                  <c:v>0</c:v>
                </c:pt>
                <c:pt idx="92" formatCode="0.0">
                  <c:v>0</c:v>
                </c:pt>
                <c:pt idx="93" formatCode="0.0">
                  <c:v>0</c:v>
                </c:pt>
                <c:pt idx="94" formatCode="0.0">
                  <c:v>0</c:v>
                </c:pt>
                <c:pt idx="95" formatCode="0.0">
                  <c:v>0</c:v>
                </c:pt>
                <c:pt idx="96" formatCode="0.0">
                  <c:v>0</c:v>
                </c:pt>
                <c:pt idx="97" formatCode="0.0">
                  <c:v>0</c:v>
                </c:pt>
                <c:pt idx="98" formatCode="0.0">
                  <c:v>0</c:v>
                </c:pt>
                <c:pt idx="99" formatCode="0.0">
                  <c:v>0</c:v>
                </c:pt>
                <c:pt idx="100" formatCode="0.0">
                  <c:v>0</c:v>
                </c:pt>
                <c:pt idx="101" formatCode="0.0">
                  <c:v>0</c:v>
                </c:pt>
                <c:pt idx="102" formatCode="0.0">
                  <c:v>0</c:v>
                </c:pt>
                <c:pt idx="103" formatCode="0.0">
                  <c:v>0</c:v>
                </c:pt>
                <c:pt idx="104" formatCode="0.0">
                  <c:v>0</c:v>
                </c:pt>
                <c:pt idx="105" formatCode="0.0">
                  <c:v>0</c:v>
                </c:pt>
                <c:pt idx="106" formatCode="0.0">
                  <c:v>0</c:v>
                </c:pt>
                <c:pt idx="107" formatCode="0.0">
                  <c:v>0</c:v>
                </c:pt>
                <c:pt idx="108" formatCode="0.0">
                  <c:v>0</c:v>
                </c:pt>
                <c:pt idx="109" formatCode="0.0">
                  <c:v>0</c:v>
                </c:pt>
                <c:pt idx="110" formatCode="0.0">
                  <c:v>0</c:v>
                </c:pt>
                <c:pt idx="111" formatCode="0.0">
                  <c:v>0</c:v>
                </c:pt>
                <c:pt idx="112" formatCode="0.0">
                  <c:v>0</c:v>
                </c:pt>
                <c:pt idx="113" formatCode="0.0">
                  <c:v>0</c:v>
                </c:pt>
                <c:pt idx="114" formatCode="0.0">
                  <c:v>0</c:v>
                </c:pt>
                <c:pt idx="115" formatCode="0.0">
                  <c:v>0</c:v>
                </c:pt>
                <c:pt idx="116" formatCode="0.0">
                  <c:v>0</c:v>
                </c:pt>
                <c:pt idx="117" formatCode="0.0">
                  <c:v>0</c:v>
                </c:pt>
                <c:pt idx="118" formatCode="0.0">
                  <c:v>0</c:v>
                </c:pt>
                <c:pt idx="119" formatCode="0.0">
                  <c:v>0</c:v>
                </c:pt>
                <c:pt idx="120" formatCode="0.0">
                  <c:v>0</c:v>
                </c:pt>
                <c:pt idx="121" formatCode="0.0">
                  <c:v>0</c:v>
                </c:pt>
                <c:pt idx="122" formatCode="0.0">
                  <c:v>0</c:v>
                </c:pt>
                <c:pt idx="123" formatCode="0.0">
                  <c:v>0</c:v>
                </c:pt>
                <c:pt idx="124" formatCode="0.0">
                  <c:v>0</c:v>
                </c:pt>
                <c:pt idx="125" formatCode="0.0">
                  <c:v>0</c:v>
                </c:pt>
                <c:pt idx="126" formatCode="0.0">
                  <c:v>0</c:v>
                </c:pt>
                <c:pt idx="127" formatCode="0.0">
                  <c:v>0</c:v>
                </c:pt>
                <c:pt idx="128" formatCode="0.0">
                  <c:v>0</c:v>
                </c:pt>
                <c:pt idx="129" formatCode="0.0">
                  <c:v>0</c:v>
                </c:pt>
                <c:pt idx="130" formatCode="0.0">
                  <c:v>0</c:v>
                </c:pt>
                <c:pt idx="131" formatCode="0.0">
                  <c:v>0</c:v>
                </c:pt>
                <c:pt idx="132" formatCode="0.0">
                  <c:v>0</c:v>
                </c:pt>
                <c:pt idx="133" formatCode="0.0">
                  <c:v>0</c:v>
                </c:pt>
                <c:pt idx="134" formatCode="0.0">
                  <c:v>0</c:v>
                </c:pt>
                <c:pt idx="135" formatCode="0.0">
                  <c:v>0</c:v>
                </c:pt>
                <c:pt idx="136" formatCode="0.0">
                  <c:v>0</c:v>
                </c:pt>
                <c:pt idx="137" formatCode="0.0">
                  <c:v>0</c:v>
                </c:pt>
                <c:pt idx="138" formatCode="0.0">
                  <c:v>0</c:v>
                </c:pt>
                <c:pt idx="139" formatCode="0.0">
                  <c:v>0</c:v>
                </c:pt>
                <c:pt idx="140" formatCode="0.0">
                  <c:v>0</c:v>
                </c:pt>
                <c:pt idx="141" formatCode="0.0">
                  <c:v>0</c:v>
                </c:pt>
                <c:pt idx="142" formatCode="0.0">
                  <c:v>0</c:v>
                </c:pt>
                <c:pt idx="143" formatCode="0.0">
                  <c:v>0</c:v>
                </c:pt>
                <c:pt idx="144" formatCode="0.0">
                  <c:v>0</c:v>
                </c:pt>
                <c:pt idx="145" formatCode="0.0">
                  <c:v>0</c:v>
                </c:pt>
                <c:pt idx="146" formatCode="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C7-4370-9908-00CAF56A1CA6}"/>
            </c:ext>
          </c:extLst>
        </c:ser>
        <c:ser>
          <c:idx val="1"/>
          <c:order val="1"/>
          <c:tx>
            <c:v>חצי שנתי </c:v>
          </c:tx>
          <c:spPr>
            <a:ln w="2222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9C7-4370-9908-00CAF56A1CA6}"/>
                </c:ext>
              </c:extLst>
            </c:dLbl>
            <c:dLbl>
              <c:idx val="75"/>
              <c:layout>
                <c:manualLayout>
                  <c:x val="1.3560428505404188E-2"/>
                  <c:y val="1.2290006885229438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solidFill>
                          <a:srgbClr val="DA8F32"/>
                        </a:solidFill>
                      </a:rPr>
                      <a:t>2.6%</a:t>
                    </a:r>
                    <a:endParaRPr lang="en-US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9C7-4370-9908-00CAF56A1C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איור!$A$4:$A$225</c:f>
              <c:numCache>
                <c:formatCode>m/d/yyyy</c:formatCode>
                <c:ptCount val="222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איור!$K$4:$K$150</c:f>
              <c:numCache>
                <c:formatCode>General</c:formatCode>
                <c:ptCount val="147"/>
                <c:pt idx="6" formatCode="0.0">
                  <c:v>0.22714359520770167</c:v>
                </c:pt>
                <c:pt idx="7" formatCode="0.0">
                  <c:v>0.22688591687618498</c:v>
                </c:pt>
                <c:pt idx="8" formatCode="0.0">
                  <c:v>-0.45146669220211821</c:v>
                </c:pt>
                <c:pt idx="9" formatCode="0.0">
                  <c:v>0</c:v>
                </c:pt>
                <c:pt idx="10" formatCode="0.0">
                  <c:v>-1.1204393384673716</c:v>
                </c:pt>
                <c:pt idx="11" formatCode="0.0">
                  <c:v>0.2261163777969033</c:v>
                </c:pt>
                <c:pt idx="12" formatCode="0.0">
                  <c:v>0.45402892827575148</c:v>
                </c:pt>
                <c:pt idx="13" formatCode="0.0">
                  <c:v>0</c:v>
                </c:pt>
                <c:pt idx="14" formatCode="0.0">
                  <c:v>0.22662882251771599</c:v>
                </c:pt>
                <c:pt idx="15" formatCode="0.0">
                  <c:v>-1.1280225630105778</c:v>
                </c:pt>
                <c:pt idx="16" formatCode="0.0">
                  <c:v>-2.2471192824539576</c:v>
                </c:pt>
                <c:pt idx="17" formatCode="0.0">
                  <c:v>-2.4676558861446263</c:v>
                </c:pt>
                <c:pt idx="18" formatCode="0.0">
                  <c:v>-1.8017649106283784</c:v>
                </c:pt>
                <c:pt idx="19" formatCode="0.0">
                  <c:v>-1.5792194067121734</c:v>
                </c:pt>
                <c:pt idx="20" formatCode="0.0">
                  <c:v>-1.8017649106283784</c:v>
                </c:pt>
                <c:pt idx="21" formatCode="0.0">
                  <c:v>-0.22740185933701751</c:v>
                </c:pt>
                <c:pt idx="22" formatCode="0.0">
                  <c:v>0.91637551020409269</c:v>
                </c:pt>
                <c:pt idx="23" formatCode="0.0">
                  <c:v>0.91637551020409269</c:v>
                </c:pt>
                <c:pt idx="24" formatCode="0.0">
                  <c:v>0.91532703655057279</c:v>
                </c:pt>
                <c:pt idx="25" formatCode="0.0">
                  <c:v>1.3745543253893766</c:v>
                </c:pt>
                <c:pt idx="26" formatCode="0.0">
                  <c:v>2.2961364441942411</c:v>
                </c:pt>
                <c:pt idx="27" formatCode="0.0">
                  <c:v>1.8306256194187354</c:v>
                </c:pt>
                <c:pt idx="28" formatCode="0.0">
                  <c:v>2.2882554769938723</c:v>
                </c:pt>
                <c:pt idx="29" formatCode="0.0">
                  <c:v>2.7490128015468462</c:v>
                </c:pt>
                <c:pt idx="30" formatCode="0.0">
                  <c:v>2.9763688016528622</c:v>
                </c:pt>
                <c:pt idx="31" formatCode="0.0">
                  <c:v>3.1997984378936639</c:v>
                </c:pt>
                <c:pt idx="32" formatCode="0.0">
                  <c:v>2.7271476542555684</c:v>
                </c:pt>
                <c:pt idx="33" formatCode="0.0">
                  <c:v>2.7271476542555684</c:v>
                </c:pt>
                <c:pt idx="34" formatCode="0.0">
                  <c:v>2.4900008983691047</c:v>
                </c:pt>
                <c:pt idx="35" formatCode="0.0">
                  <c:v>2.9393574099896735</c:v>
                </c:pt>
                <c:pt idx="36" formatCode="0.0">
                  <c:v>3.3876774564893797</c:v>
                </c:pt>
                <c:pt idx="37" formatCode="0.0">
                  <c:v>3.830641143176039</c:v>
                </c:pt>
                <c:pt idx="38" formatCode="0.0">
                  <c:v>4.2763924782119211</c:v>
                </c:pt>
                <c:pt idx="39" formatCode="0.0">
                  <c:v>5.1880943050877759</c:v>
                </c:pt>
                <c:pt idx="40" formatCode="0.0">
                  <c:v>5.6327160493826911</c:v>
                </c:pt>
                <c:pt idx="41" formatCode="0.0">
                  <c:v>5.8349322578118645</c:v>
                </c:pt>
                <c:pt idx="42" formatCode="0.0">
                  <c:v>6.9447544101379988</c:v>
                </c:pt>
                <c:pt idx="43" formatCode="0.0">
                  <c:v>5.1017972117485044</c:v>
                </c:pt>
                <c:pt idx="44" formatCode="0.0">
                  <c:v>4.8558133118640212</c:v>
                </c:pt>
                <c:pt idx="45" formatCode="0.0">
                  <c:v>4.8344751078997605</c:v>
                </c:pt>
                <c:pt idx="46" formatCode="0.0">
                  <c:v>5.0347991234477751</c:v>
                </c:pt>
                <c:pt idx="47" formatCode="0.0">
                  <c:v>5.0073996993871939</c:v>
                </c:pt>
                <c:pt idx="48" formatCode="0.0">
                  <c:v>4.0878010164212553</c:v>
                </c:pt>
                <c:pt idx="49" formatCode="0.0">
                  <c:v>5.4132195558477481</c:v>
                </c:pt>
                <c:pt idx="50" formatCode="0.0">
                  <c:v>5.177147873306831</c:v>
                </c:pt>
                <c:pt idx="51" formatCode="0.0">
                  <c:v>4.9375371802498513</c:v>
                </c:pt>
                <c:pt idx="52" formatCode="0.0">
                  <c:v>4.2639178194377569</c:v>
                </c:pt>
                <c:pt idx="53" formatCode="0.0">
                  <c:v>3.3860047632208179</c:v>
                </c:pt>
                <c:pt idx="54" formatCode="0.0">
                  <c:v>2.732401793925221</c:v>
                </c:pt>
                <c:pt idx="55" formatCode="0.0">
                  <c:v>2.7238146181841172</c:v>
                </c:pt>
                <c:pt idx="56" formatCode="0.0">
                  <c:v>2.718119755997872</c:v>
                </c:pt>
                <c:pt idx="57" formatCode="0.0">
                  <c:v>2.4999035531036551</c:v>
                </c:pt>
                <c:pt idx="58" formatCode="0.0">
                  <c:v>2.4947066457209344</c:v>
                </c:pt>
                <c:pt idx="59" formatCode="0.0">
                  <c:v>2.4921162859799173</c:v>
                </c:pt>
                <c:pt idx="60" formatCode="0.0">
                  <c:v>2.486951670536186</c:v>
                </c:pt>
                <c:pt idx="61" formatCode="0.0">
                  <c:v>2.2714815173989766</c:v>
                </c:pt>
                <c:pt idx="62" formatCode="0.0">
                  <c:v>2.6816757927976775</c:v>
                </c:pt>
                <c:pt idx="63" formatCode="0.0">
                  <c:v>2.883477402653889</c:v>
                </c:pt>
                <c:pt idx="64" formatCode="0.0">
                  <c:v>3.0846522282382383</c:v>
                </c:pt>
                <c:pt idx="65" formatCode="0.0">
                  <c:v>3.495881483144081</c:v>
                </c:pt>
                <c:pt idx="66" formatCode="0.0">
                  <c:v>3.9030766157950536</c:v>
                </c:pt>
                <c:pt idx="67" formatCode="0.0">
                  <c:v>4.9324641191476504</c:v>
                </c:pt>
                <c:pt idx="68" formatCode="0.0">
                  <c:v>4.2918002987360149</c:v>
                </c:pt>
                <c:pt idx="69" formatCode="0.0">
                  <c:v>4.2786851261706227</c:v>
                </c:pt>
                <c:pt idx="70" formatCode="0.0">
                  <c:v>3.6508168985631695</c:v>
                </c:pt>
                <c:pt idx="71" formatCode="0.0">
                  <c:v>2.825289858273683</c:v>
                </c:pt>
                <c:pt idx="72" formatCode="0.0">
                  <c:v>3.6250851590232669</c:v>
                </c:pt>
                <c:pt idx="73" formatCode="0.0">
                  <c:v>2.1922617159145341</c:v>
                </c:pt>
                <c:pt idx="74" formatCode="0.0">
                  <c:v>2.3903538868738305</c:v>
                </c:pt>
                <c:pt idx="75" formatCode="0.0">
                  <c:v>2.9834267065171449</c:v>
                </c:pt>
                <c:pt idx="76" formatCode="0.0">
                  <c:v>2.5831027832647457</c:v>
                </c:pt>
                <c:pt idx="77" formatCode="0.0">
                  <c:v>0</c:v>
                </c:pt>
                <c:pt idx="78" formatCode="0.0">
                  <c:v>0</c:v>
                </c:pt>
                <c:pt idx="79" formatCode="0.0">
                  <c:v>0</c:v>
                </c:pt>
                <c:pt idx="80" formatCode="0.0">
                  <c:v>0</c:v>
                </c:pt>
                <c:pt idx="81" formatCode="0.0">
                  <c:v>0</c:v>
                </c:pt>
                <c:pt idx="82" formatCode="0.0">
                  <c:v>0</c:v>
                </c:pt>
                <c:pt idx="83" formatCode="0.0">
                  <c:v>0</c:v>
                </c:pt>
                <c:pt idx="84" formatCode="0.0">
                  <c:v>0</c:v>
                </c:pt>
                <c:pt idx="85" formatCode="0.0">
                  <c:v>0</c:v>
                </c:pt>
                <c:pt idx="86" formatCode="0.0">
                  <c:v>0</c:v>
                </c:pt>
                <c:pt idx="87" formatCode="0.0">
                  <c:v>0</c:v>
                </c:pt>
                <c:pt idx="88" formatCode="0.0">
                  <c:v>0</c:v>
                </c:pt>
                <c:pt idx="89" formatCode="0.0">
                  <c:v>0</c:v>
                </c:pt>
                <c:pt idx="90" formatCode="0.0">
                  <c:v>0</c:v>
                </c:pt>
                <c:pt idx="91" formatCode="0.0">
                  <c:v>0</c:v>
                </c:pt>
                <c:pt idx="92" formatCode="0.0">
                  <c:v>0</c:v>
                </c:pt>
                <c:pt idx="93" formatCode="0.0">
                  <c:v>0</c:v>
                </c:pt>
                <c:pt idx="94" formatCode="0.0">
                  <c:v>0</c:v>
                </c:pt>
                <c:pt idx="95" formatCode="0.0">
                  <c:v>0</c:v>
                </c:pt>
                <c:pt idx="96" formatCode="0.0">
                  <c:v>0</c:v>
                </c:pt>
                <c:pt idx="97" formatCode="0.0">
                  <c:v>0</c:v>
                </c:pt>
                <c:pt idx="98" formatCode="0.0">
                  <c:v>0</c:v>
                </c:pt>
                <c:pt idx="99" formatCode="0.0">
                  <c:v>0</c:v>
                </c:pt>
                <c:pt idx="100" formatCode="0.0">
                  <c:v>0</c:v>
                </c:pt>
                <c:pt idx="101" formatCode="0.0">
                  <c:v>0</c:v>
                </c:pt>
                <c:pt idx="102" formatCode="0.0">
                  <c:v>0</c:v>
                </c:pt>
                <c:pt idx="103" formatCode="0.0">
                  <c:v>0</c:v>
                </c:pt>
                <c:pt idx="104" formatCode="0.0">
                  <c:v>0</c:v>
                </c:pt>
                <c:pt idx="105" formatCode="0.0">
                  <c:v>0</c:v>
                </c:pt>
                <c:pt idx="106" formatCode="0.0">
                  <c:v>0</c:v>
                </c:pt>
                <c:pt idx="107" formatCode="0.0">
                  <c:v>0</c:v>
                </c:pt>
                <c:pt idx="108" formatCode="0.0">
                  <c:v>0</c:v>
                </c:pt>
                <c:pt idx="109" formatCode="0.0">
                  <c:v>0</c:v>
                </c:pt>
                <c:pt idx="110" formatCode="0.0">
                  <c:v>0</c:v>
                </c:pt>
                <c:pt idx="111" formatCode="0.0">
                  <c:v>0</c:v>
                </c:pt>
                <c:pt idx="112" formatCode="0.0">
                  <c:v>0</c:v>
                </c:pt>
                <c:pt idx="113" formatCode="0.0">
                  <c:v>0</c:v>
                </c:pt>
                <c:pt idx="114" formatCode="0.0">
                  <c:v>0</c:v>
                </c:pt>
                <c:pt idx="115" formatCode="0.0">
                  <c:v>0</c:v>
                </c:pt>
                <c:pt idx="116" formatCode="0.0">
                  <c:v>0</c:v>
                </c:pt>
                <c:pt idx="117" formatCode="0.0">
                  <c:v>0</c:v>
                </c:pt>
                <c:pt idx="118" formatCode="0.0">
                  <c:v>0</c:v>
                </c:pt>
                <c:pt idx="119" formatCode="0.0">
                  <c:v>0</c:v>
                </c:pt>
                <c:pt idx="120" formatCode="0.0">
                  <c:v>0</c:v>
                </c:pt>
                <c:pt idx="121" formatCode="0.0">
                  <c:v>0</c:v>
                </c:pt>
                <c:pt idx="122" formatCode="0.0">
                  <c:v>0</c:v>
                </c:pt>
                <c:pt idx="123" formatCode="0.0">
                  <c:v>0</c:v>
                </c:pt>
                <c:pt idx="124" formatCode="0.0">
                  <c:v>0</c:v>
                </c:pt>
                <c:pt idx="125" formatCode="0.0">
                  <c:v>0</c:v>
                </c:pt>
                <c:pt idx="126" formatCode="0.0">
                  <c:v>0</c:v>
                </c:pt>
                <c:pt idx="127" formatCode="0.0">
                  <c:v>0</c:v>
                </c:pt>
                <c:pt idx="128" formatCode="0.0">
                  <c:v>0</c:v>
                </c:pt>
                <c:pt idx="129" formatCode="0.0">
                  <c:v>0</c:v>
                </c:pt>
                <c:pt idx="130" formatCode="0.0">
                  <c:v>0</c:v>
                </c:pt>
                <c:pt idx="131" formatCode="0.0">
                  <c:v>0</c:v>
                </c:pt>
                <c:pt idx="132" formatCode="0.0">
                  <c:v>0</c:v>
                </c:pt>
                <c:pt idx="133" formatCode="0.0">
                  <c:v>0</c:v>
                </c:pt>
                <c:pt idx="134" formatCode="0.0">
                  <c:v>0</c:v>
                </c:pt>
                <c:pt idx="135" formatCode="0.0">
                  <c:v>0</c:v>
                </c:pt>
                <c:pt idx="136" formatCode="0.0">
                  <c:v>0</c:v>
                </c:pt>
                <c:pt idx="137" formatCode="0.0">
                  <c:v>0</c:v>
                </c:pt>
                <c:pt idx="138" formatCode="0.0">
                  <c:v>0</c:v>
                </c:pt>
                <c:pt idx="139" formatCode="0.0">
                  <c:v>0</c:v>
                </c:pt>
                <c:pt idx="140" formatCode="0.0">
                  <c:v>0</c:v>
                </c:pt>
                <c:pt idx="141" formatCode="0.0">
                  <c:v>0</c:v>
                </c:pt>
                <c:pt idx="142" formatCode="0.0">
                  <c:v>0</c:v>
                </c:pt>
                <c:pt idx="143" formatCode="0.0">
                  <c:v>0</c:v>
                </c:pt>
                <c:pt idx="144" formatCode="0.0">
                  <c:v>0</c:v>
                </c:pt>
                <c:pt idx="145" formatCode="0.0">
                  <c:v>0</c:v>
                </c:pt>
                <c:pt idx="146" formatCode="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9C7-4370-9908-00CAF56A1CA6}"/>
            </c:ext>
          </c:extLst>
        </c:ser>
        <c:ser>
          <c:idx val="2"/>
          <c:order val="2"/>
          <c:tx>
            <c:v>שנתי</c:v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75"/>
              <c:layout>
                <c:manualLayout>
                  <c:x val="1.6494928461785872E-2"/>
                  <c:y val="3.6307031870356833E-3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solidFill>
                          <a:srgbClr val="008DA3"/>
                        </a:solidFill>
                      </a:rPr>
                      <a:t>3.1%</a:t>
                    </a:r>
                    <a:endParaRPr lang="en-US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9C7-4370-9908-00CAF56A1C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איור!$A$4:$A$225</c:f>
              <c:numCache>
                <c:formatCode>m/d/yyyy</c:formatCode>
                <c:ptCount val="222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איור!$E$4:$E$225</c:f>
              <c:numCache>
                <c:formatCode>General</c:formatCode>
                <c:ptCount val="222"/>
                <c:pt idx="0">
                  <c:v>1.2022012466000001</c:v>
                </c:pt>
                <c:pt idx="1">
                  <c:v>1.2019990443999999</c:v>
                </c:pt>
                <c:pt idx="2">
                  <c:v>1.4027906675999999</c:v>
                </c:pt>
                <c:pt idx="3">
                  <c:v>1.3008927873</c:v>
                </c:pt>
                <c:pt idx="4">
                  <c:v>1.4990108993</c:v>
                </c:pt>
                <c:pt idx="5">
                  <c:v>0.80059134830000001</c:v>
                </c:pt>
                <c:pt idx="6">
                  <c:v>0.50147980130000003</c:v>
                </c:pt>
                <c:pt idx="7">
                  <c:v>0.6015769594</c:v>
                </c:pt>
                <c:pt idx="8">
                  <c:v>0.30344732880000003</c:v>
                </c:pt>
                <c:pt idx="9">
                  <c:v>0.4047141796</c:v>
                </c:pt>
                <c:pt idx="10">
                  <c:v>0.30344732880000003</c:v>
                </c:pt>
                <c:pt idx="11">
                  <c:v>0.60078956390000005</c:v>
                </c:pt>
                <c:pt idx="12">
                  <c:v>0.29970029970000001</c:v>
                </c:pt>
                <c:pt idx="13">
                  <c:v>9.9800399200000001E-2</c:v>
                </c:pt>
                <c:pt idx="14">
                  <c:v>0</c:v>
                </c:pt>
                <c:pt idx="15">
                  <c:v>-0.59405940599999996</c:v>
                </c:pt>
                <c:pt idx="16">
                  <c:v>-1.5732546709999999</c:v>
                </c:pt>
                <c:pt idx="17">
                  <c:v>-1.088031652</c:v>
                </c:pt>
                <c:pt idx="18">
                  <c:v>-0.59523809500000002</c:v>
                </c:pt>
                <c:pt idx="19">
                  <c:v>-0.79207920799999998</c:v>
                </c:pt>
                <c:pt idx="20">
                  <c:v>-0.69444444400000005</c:v>
                </c:pt>
                <c:pt idx="21">
                  <c:v>-0.79051383399999997</c:v>
                </c:pt>
                <c:pt idx="22">
                  <c:v>-0.59523809500000002</c:v>
                </c:pt>
                <c:pt idx="23">
                  <c:v>-0.69444444400000005</c:v>
                </c:pt>
                <c:pt idx="24">
                  <c:v>-0.39930070499999998</c:v>
                </c:pt>
                <c:pt idx="25">
                  <c:v>2.0918079999999998E-6</c:v>
                </c:pt>
                <c:pt idx="26">
                  <c:v>0.20039931550000001</c:v>
                </c:pt>
                <c:pt idx="27">
                  <c:v>0.79950410059999999</c:v>
                </c:pt>
                <c:pt idx="28">
                  <c:v>1.5023997255999999</c:v>
                </c:pt>
                <c:pt idx="29">
                  <c:v>1.7042021275000001</c:v>
                </c:pt>
                <c:pt idx="30">
                  <c:v>1.901598938</c:v>
                </c:pt>
                <c:pt idx="31">
                  <c:v>2.2018983455000001</c:v>
                </c:pt>
                <c:pt idx="32">
                  <c:v>2.5043977486000002</c:v>
                </c:pt>
                <c:pt idx="33">
                  <c:v>2.2980101080000002</c:v>
                </c:pt>
                <c:pt idx="34">
                  <c:v>2.4020979504</c:v>
                </c:pt>
                <c:pt idx="35">
                  <c:v>2.8049971555000002</c:v>
                </c:pt>
                <c:pt idx="36">
                  <c:v>3.1093279840000001</c:v>
                </c:pt>
                <c:pt idx="37">
                  <c:v>3.5</c:v>
                </c:pt>
                <c:pt idx="38">
                  <c:v>3.4791252484999999</c:v>
                </c:pt>
                <c:pt idx="39">
                  <c:v>3.9643211100000002</c:v>
                </c:pt>
                <c:pt idx="40">
                  <c:v>4.146100691</c:v>
                </c:pt>
                <c:pt idx="41">
                  <c:v>4.4378698224999997</c:v>
                </c:pt>
                <c:pt idx="42">
                  <c:v>5.2062868369000004</c:v>
                </c:pt>
                <c:pt idx="43">
                  <c:v>4.6033300686</c:v>
                </c:pt>
                <c:pt idx="44">
                  <c:v>4.5943304007999997</c:v>
                </c:pt>
                <c:pt idx="45">
                  <c:v>5.078125</c:v>
                </c:pt>
                <c:pt idx="46">
                  <c:v>5.2785923753999997</c:v>
                </c:pt>
                <c:pt idx="47">
                  <c:v>5.2631578947</c:v>
                </c:pt>
                <c:pt idx="48">
                  <c:v>5.3849236973999997</c:v>
                </c:pt>
                <c:pt idx="49">
                  <c:v>5.1837696314999997</c:v>
                </c:pt>
                <c:pt idx="50">
                  <c:v>4.9844395529999996</c:v>
                </c:pt>
                <c:pt idx="51">
                  <c:v>4.9914219131999999</c:v>
                </c:pt>
                <c:pt idx="52">
                  <c:v>4.5950725970999997</c:v>
                </c:pt>
                <c:pt idx="53">
                  <c:v>4.2000015014000001</c:v>
                </c:pt>
                <c:pt idx="54">
                  <c:v>3.3291331414999998</c:v>
                </c:pt>
                <c:pt idx="55">
                  <c:v>4.1151700394999997</c:v>
                </c:pt>
                <c:pt idx="56">
                  <c:v>3.8215902810000002</c:v>
                </c:pt>
                <c:pt idx="57">
                  <c:v>3.734759859</c:v>
                </c:pt>
                <c:pt idx="58">
                  <c:v>3.3434555279999998</c:v>
                </c:pt>
                <c:pt idx="59">
                  <c:v>2.9583348167999999</c:v>
                </c:pt>
                <c:pt idx="60">
                  <c:v>2.6392961876999999</c:v>
                </c:pt>
                <c:pt idx="61">
                  <c:v>2.5291828794</c:v>
                </c:pt>
                <c:pt idx="62">
                  <c:v>2.7131782946</c:v>
                </c:pt>
                <c:pt idx="63">
                  <c:v>2.7884615385</c:v>
                </c:pt>
                <c:pt idx="64">
                  <c:v>2.7831094049999998</c:v>
                </c:pt>
                <c:pt idx="65">
                  <c:v>2.8790786948</c:v>
                </c:pt>
                <c:pt idx="66">
                  <c:v>3.1578947367999999</c:v>
                </c:pt>
                <c:pt idx="67">
                  <c:v>3.6190476189999998</c:v>
                </c:pt>
                <c:pt idx="68">
                  <c:v>3.5271687320999998</c:v>
                </c:pt>
                <c:pt idx="69">
                  <c:v>3.5104364326000002</c:v>
                </c:pt>
                <c:pt idx="70">
                  <c:v>3.4253092292999998</c:v>
                </c:pt>
                <c:pt idx="71">
                  <c:v>3.2380952381000001</c:v>
                </c:pt>
                <c:pt idx="72">
                  <c:v>3.8200000921999999</c:v>
                </c:pt>
                <c:pt idx="73">
                  <c:v>3.4259962968000002</c:v>
                </c:pt>
                <c:pt idx="74">
                  <c:v>3.3471699031000002</c:v>
                </c:pt>
                <c:pt idx="75">
                  <c:v>3.5822264717999999</c:v>
                </c:pt>
                <c:pt idx="76">
                  <c:v>3.0879552736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9C7-4370-9908-00CAF56A1C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3057536"/>
        <c:axId val="793058520"/>
      </c:lineChart>
      <c:dateAx>
        <c:axId val="793057536"/>
        <c:scaling>
          <c:orientation val="minMax"/>
          <c:min val="44317"/>
        </c:scaling>
        <c:delete val="0"/>
        <c:axPos val="b"/>
        <c:numFmt formatCode="[$-101040D]\ mmm\ yy;@" sourceLinked="0"/>
        <c:majorTickMark val="in"/>
        <c:minorTickMark val="none"/>
        <c:tickLblPos val="low"/>
        <c:spPr>
          <a:noFill/>
          <a:ln w="9525" cap="flat" cmpd="sng" algn="ctr">
            <a:noFill/>
            <a:round/>
          </a:ln>
          <a:effectLst/>
        </c:spPr>
        <c:txPr>
          <a:bodyPr rot="-18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793058520"/>
        <c:crosses val="autoZero"/>
        <c:auto val="1"/>
        <c:lblOffset val="100"/>
        <c:baseTimeUnit val="months"/>
        <c:majorUnit val="6"/>
        <c:majorTimeUnit val="months"/>
      </c:dateAx>
      <c:valAx>
        <c:axId val="793058520"/>
        <c:scaling>
          <c:orientation val="minMax"/>
          <c:max val="15"/>
          <c:min val="-6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he-IL"/>
                  <a:t>%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66666634532355051"/>
              <c:y val="6.599109707455859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he-IL"/>
            </a:p>
          </c:txPr>
        </c:title>
        <c:numFmt formatCode="0" sourceLinked="0"/>
        <c:majorTickMark val="in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793057536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"/>
          <c:y val="0.95346628731673455"/>
          <c:w val="0.91986462223502163"/>
          <c:h val="4.48369838957786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 baseline="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  <c:userShapes r:id="rId5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e-IL" sz="1100" b="1" i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איור 4ב: סחירים - שיעור האינפלציה בטווחים שונים </a:t>
            </a:r>
            <a:endParaRPr lang="he-IL" sz="1100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>
              <a:defRPr/>
            </a:pPr>
            <a:r>
              <a:rPr lang="he-IL" sz="1100" b="0" i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מנוכה עונתיות, מאי 2021 עד מאי 2025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</c:rich>
      </c:tx>
      <c:layout>
        <c:manualLayout>
          <c:xMode val="edge"/>
          <c:yMode val="edge"/>
          <c:x val="0.1231704600790062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038597883597884"/>
          <c:y val="0.12021176752218346"/>
          <c:w val="0.78079737093181267"/>
          <c:h val="0.75367819948714987"/>
        </c:manualLayout>
      </c:layout>
      <c:lineChart>
        <c:grouping val="standard"/>
        <c:varyColors val="0"/>
        <c:ser>
          <c:idx val="3"/>
          <c:order val="0"/>
          <c:tx>
            <c:v>3</c:v>
          </c:tx>
          <c:spPr>
            <a:ln w="15875">
              <a:solidFill>
                <a:srgbClr val="357C32"/>
              </a:solidFill>
            </a:ln>
          </c:spPr>
          <c:marker>
            <c:symbol val="none"/>
          </c:marker>
          <c:cat>
            <c:numRef>
              <c:f>איור!$A$4:$A$225</c:f>
              <c:numCache>
                <c:formatCode>m/d/yyyy</c:formatCode>
                <c:ptCount val="222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איור!$I$4:$I$150</c:f>
              <c:numCache>
                <c:formatCode>General</c:formatCode>
                <c:ptCount val="147"/>
                <c:pt idx="3" formatCode="0.0">
                  <c:v>0.4446272803534157</c:v>
                </c:pt>
                <c:pt idx="4" formatCode="0.0">
                  <c:v>4.1690027391982687</c:v>
                </c:pt>
                <c:pt idx="5" formatCode="0.0">
                  <c:v>0.7170724494150793</c:v>
                </c:pt>
                <c:pt idx="6" formatCode="0.0">
                  <c:v>-1.5034750157005394</c:v>
                </c:pt>
                <c:pt idx="7" formatCode="0.0">
                  <c:v>-4.7256959134358461</c:v>
                </c:pt>
                <c:pt idx="8" formatCode="0.0">
                  <c:v>-3.0784640530327034</c:v>
                </c:pt>
                <c:pt idx="9" formatCode="0.0">
                  <c:v>-0.60783725856956572</c:v>
                </c:pt>
                <c:pt idx="10" formatCode="0.0">
                  <c:v>-1.0661821674252114</c:v>
                </c:pt>
                <c:pt idx="11" formatCode="0.0">
                  <c:v>-0.73890042402328104</c:v>
                </c:pt>
                <c:pt idx="12" formatCode="0.0">
                  <c:v>-2.3105167834996387</c:v>
                </c:pt>
                <c:pt idx="13" formatCode="0.0">
                  <c:v>-3.1138362159093824</c:v>
                </c:pt>
                <c:pt idx="14" formatCode="0.0">
                  <c:v>-3.0103370551271547</c:v>
                </c:pt>
                <c:pt idx="15" formatCode="0.0">
                  <c:v>-8.2788733706782409</c:v>
                </c:pt>
                <c:pt idx="16" formatCode="0.0">
                  <c:v>-9.8457686880519812</c:v>
                </c:pt>
                <c:pt idx="17" formatCode="0.0">
                  <c:v>-7.5203308638678408</c:v>
                </c:pt>
                <c:pt idx="18" formatCode="0.0">
                  <c:v>0.49430427771663954</c:v>
                </c:pt>
                <c:pt idx="19" formatCode="0.0">
                  <c:v>4.2062075436327007</c:v>
                </c:pt>
                <c:pt idx="20" formatCode="0.0">
                  <c:v>2.6236386760354113</c:v>
                </c:pt>
                <c:pt idx="21" formatCode="0.0">
                  <c:v>-0.23793947861889819</c:v>
                </c:pt>
                <c:pt idx="22" formatCode="0.0">
                  <c:v>2.1371447154502787</c:v>
                </c:pt>
                <c:pt idx="23" formatCode="0.0">
                  <c:v>1.5625059966172916</c:v>
                </c:pt>
                <c:pt idx="24" formatCode="0.0">
                  <c:v>3.1623221776333699</c:v>
                </c:pt>
                <c:pt idx="25" formatCode="0.0">
                  <c:v>2.0965868047071679</c:v>
                </c:pt>
                <c:pt idx="26" formatCode="0.0">
                  <c:v>2.4895764778100959</c:v>
                </c:pt>
                <c:pt idx="27" formatCode="0.0">
                  <c:v>1.938012396534794</c:v>
                </c:pt>
                <c:pt idx="28" formatCode="0.0">
                  <c:v>1.2053789281812666</c:v>
                </c:pt>
                <c:pt idx="29" formatCode="0.0">
                  <c:v>1.7246104189338141</c:v>
                </c:pt>
                <c:pt idx="30" formatCode="0.0">
                  <c:v>4.1154893207284049</c:v>
                </c:pt>
                <c:pt idx="31" formatCode="0.0">
                  <c:v>3.9194027923668662</c:v>
                </c:pt>
                <c:pt idx="32" formatCode="0.0">
                  <c:v>3.9170962050163016</c:v>
                </c:pt>
                <c:pt idx="33" formatCode="0.0">
                  <c:v>1.4594318034532261</c:v>
                </c:pt>
                <c:pt idx="34" formatCode="0.0">
                  <c:v>2.9730828216178118</c:v>
                </c:pt>
                <c:pt idx="35" formatCode="0.0">
                  <c:v>3.0966985228756849</c:v>
                </c:pt>
                <c:pt idx="36" formatCode="0.0">
                  <c:v>5.6753777139584516</c:v>
                </c:pt>
                <c:pt idx="37" formatCode="0.0">
                  <c:v>6.3700162139678884</c:v>
                </c:pt>
                <c:pt idx="38" formatCode="0.0">
                  <c:v>7.3593457192808076</c:v>
                </c:pt>
                <c:pt idx="39" formatCode="0.0">
                  <c:v>6.6502671025588711</c:v>
                </c:pt>
                <c:pt idx="40" formatCode="0.0">
                  <c:v>6.5935997641876964</c:v>
                </c:pt>
                <c:pt idx="41" formatCode="0.0">
                  <c:v>9.0586585035566713</c:v>
                </c:pt>
                <c:pt idx="42" formatCode="0.0">
                  <c:v>15.618813108013008</c:v>
                </c:pt>
                <c:pt idx="43" formatCode="0.0">
                  <c:v>3.7479616098531565</c:v>
                </c:pt>
                <c:pt idx="44" formatCode="0.0">
                  <c:v>1.228814994120242</c:v>
                </c:pt>
                <c:pt idx="45" formatCode="0.0">
                  <c:v>-5.8898157497606078</c:v>
                </c:pt>
                <c:pt idx="46" formatCode="0.0">
                  <c:v>4.7493672088117389</c:v>
                </c:pt>
                <c:pt idx="47" formatCode="0.0">
                  <c:v>4.6684178841540636</c:v>
                </c:pt>
                <c:pt idx="48" formatCode="0.0">
                  <c:v>6.1544128847841328</c:v>
                </c:pt>
                <c:pt idx="49" formatCode="0.0">
                  <c:v>3.8731785301212351</c:v>
                </c:pt>
                <c:pt idx="50" formatCode="0.0">
                  <c:v>1.3831392567172918</c:v>
                </c:pt>
                <c:pt idx="51" formatCode="0.0">
                  <c:v>1.4804541389054293</c:v>
                </c:pt>
                <c:pt idx="52" formatCode="0.0">
                  <c:v>1.3693808550833797</c:v>
                </c:pt>
                <c:pt idx="53" formatCode="0.0">
                  <c:v>2.3676671899901525</c:v>
                </c:pt>
                <c:pt idx="54" formatCode="0.0">
                  <c:v>1.3655235879720173</c:v>
                </c:pt>
                <c:pt idx="55" formatCode="0.0">
                  <c:v>2.4382615451664202</c:v>
                </c:pt>
                <c:pt idx="56" formatCode="0.0">
                  <c:v>1.6733782396031627</c:v>
                </c:pt>
                <c:pt idx="57" formatCode="0.0">
                  <c:v>2.5004158728737735</c:v>
                </c:pt>
                <c:pt idx="58" formatCode="0.0">
                  <c:v>1.7003201463891671</c:v>
                </c:pt>
                <c:pt idx="59" formatCode="0.0">
                  <c:v>2.1707309458116164</c:v>
                </c:pt>
                <c:pt idx="60" formatCode="0.0">
                  <c:v>0.1811285391858819</c:v>
                </c:pt>
                <c:pt idx="61" formatCode="0.0">
                  <c:v>1.7768089632183459</c:v>
                </c:pt>
                <c:pt idx="62" formatCode="0.0">
                  <c:v>4.1634087939027564</c:v>
                </c:pt>
                <c:pt idx="63" formatCode="0.0">
                  <c:v>6.4512718657740109</c:v>
                </c:pt>
                <c:pt idx="64" formatCode="0.0">
                  <c:v>4.4669946688615791</c:v>
                </c:pt>
                <c:pt idx="65" formatCode="0.0">
                  <c:v>2.6335543786883742</c:v>
                </c:pt>
                <c:pt idx="66" formatCode="0.0">
                  <c:v>1.4253851427891373</c:v>
                </c:pt>
                <c:pt idx="67" formatCode="0.0">
                  <c:v>4.5379001457720891</c:v>
                </c:pt>
                <c:pt idx="68" formatCode="0.0">
                  <c:v>3.1624336047283208</c:v>
                </c:pt>
                <c:pt idx="69" formatCode="0.0">
                  <c:v>4.110108245992028</c:v>
                </c:pt>
                <c:pt idx="70" formatCode="0.0">
                  <c:v>0.9056430850321151</c:v>
                </c:pt>
                <c:pt idx="71" formatCode="0.0">
                  <c:v>1.5589508517588557</c:v>
                </c:pt>
                <c:pt idx="72" formatCode="0.0">
                  <c:v>1.5737861608166925</c:v>
                </c:pt>
                <c:pt idx="73" formatCode="0.0">
                  <c:v>1.4968375401857248</c:v>
                </c:pt>
                <c:pt idx="74" formatCode="0.0">
                  <c:v>0.65561960816675757</c:v>
                </c:pt>
                <c:pt idx="75" formatCode="0.0">
                  <c:v>2.366644249932115</c:v>
                </c:pt>
                <c:pt idx="76" formatCode="0.0">
                  <c:v>-3.2003139725400587E-3</c:v>
                </c:pt>
                <c:pt idx="77" formatCode="0.0">
                  <c:v>0</c:v>
                </c:pt>
                <c:pt idx="78" formatCode="0.0">
                  <c:v>0</c:v>
                </c:pt>
                <c:pt idx="79" formatCode="0.0">
                  <c:v>0</c:v>
                </c:pt>
                <c:pt idx="80" formatCode="0.0">
                  <c:v>0</c:v>
                </c:pt>
                <c:pt idx="81" formatCode="0.0">
                  <c:v>0</c:v>
                </c:pt>
                <c:pt idx="82" formatCode="0.0">
                  <c:v>0</c:v>
                </c:pt>
                <c:pt idx="83" formatCode="0.0">
                  <c:v>0</c:v>
                </c:pt>
                <c:pt idx="84" formatCode="0.0">
                  <c:v>0</c:v>
                </c:pt>
                <c:pt idx="85" formatCode="0.0">
                  <c:v>0</c:v>
                </c:pt>
                <c:pt idx="86" formatCode="0.0">
                  <c:v>0</c:v>
                </c:pt>
                <c:pt idx="87" formatCode="0.0">
                  <c:v>0</c:v>
                </c:pt>
                <c:pt idx="88" formatCode="0.0">
                  <c:v>0</c:v>
                </c:pt>
                <c:pt idx="89" formatCode="0.0">
                  <c:v>0</c:v>
                </c:pt>
                <c:pt idx="90" formatCode="0.0">
                  <c:v>0</c:v>
                </c:pt>
                <c:pt idx="91" formatCode="0.0">
                  <c:v>0</c:v>
                </c:pt>
                <c:pt idx="92" formatCode="0.0">
                  <c:v>0</c:v>
                </c:pt>
                <c:pt idx="93" formatCode="0.0">
                  <c:v>0</c:v>
                </c:pt>
                <c:pt idx="94" formatCode="0.0">
                  <c:v>0</c:v>
                </c:pt>
                <c:pt idx="95" formatCode="0.0">
                  <c:v>0</c:v>
                </c:pt>
                <c:pt idx="96" formatCode="0.0">
                  <c:v>0</c:v>
                </c:pt>
                <c:pt idx="97" formatCode="0.0">
                  <c:v>0</c:v>
                </c:pt>
                <c:pt idx="98" formatCode="0.0">
                  <c:v>0</c:v>
                </c:pt>
                <c:pt idx="99" formatCode="0.0">
                  <c:v>0</c:v>
                </c:pt>
                <c:pt idx="100" formatCode="0.0">
                  <c:v>0</c:v>
                </c:pt>
                <c:pt idx="101" formatCode="0.0">
                  <c:v>0</c:v>
                </c:pt>
                <c:pt idx="102" formatCode="0.0">
                  <c:v>0</c:v>
                </c:pt>
                <c:pt idx="103" formatCode="0.0">
                  <c:v>0</c:v>
                </c:pt>
                <c:pt idx="104" formatCode="0.0">
                  <c:v>0</c:v>
                </c:pt>
                <c:pt idx="105" formatCode="0.0">
                  <c:v>0</c:v>
                </c:pt>
                <c:pt idx="106" formatCode="0.0">
                  <c:v>0</c:v>
                </c:pt>
                <c:pt idx="107" formatCode="0.0">
                  <c:v>0</c:v>
                </c:pt>
                <c:pt idx="108" formatCode="0.0">
                  <c:v>0</c:v>
                </c:pt>
                <c:pt idx="109" formatCode="0.0">
                  <c:v>0</c:v>
                </c:pt>
                <c:pt idx="110" formatCode="0.0">
                  <c:v>0</c:v>
                </c:pt>
                <c:pt idx="111" formatCode="0.0">
                  <c:v>0</c:v>
                </c:pt>
                <c:pt idx="112" formatCode="0.0">
                  <c:v>0</c:v>
                </c:pt>
                <c:pt idx="113" formatCode="0.0">
                  <c:v>0</c:v>
                </c:pt>
                <c:pt idx="114" formatCode="0.0">
                  <c:v>0</c:v>
                </c:pt>
                <c:pt idx="115" formatCode="0.0">
                  <c:v>0</c:v>
                </c:pt>
                <c:pt idx="116" formatCode="0.0">
                  <c:v>0</c:v>
                </c:pt>
                <c:pt idx="117" formatCode="0.0">
                  <c:v>0</c:v>
                </c:pt>
                <c:pt idx="118" formatCode="0.0">
                  <c:v>0</c:v>
                </c:pt>
                <c:pt idx="119" formatCode="0.0">
                  <c:v>0</c:v>
                </c:pt>
                <c:pt idx="120" formatCode="0.0">
                  <c:v>0</c:v>
                </c:pt>
                <c:pt idx="121" formatCode="0.0">
                  <c:v>0</c:v>
                </c:pt>
                <c:pt idx="122" formatCode="0.0">
                  <c:v>0</c:v>
                </c:pt>
                <c:pt idx="123" formatCode="0.0">
                  <c:v>0</c:v>
                </c:pt>
                <c:pt idx="124" formatCode="0.0">
                  <c:v>0</c:v>
                </c:pt>
                <c:pt idx="125" formatCode="0.0">
                  <c:v>0</c:v>
                </c:pt>
                <c:pt idx="126" formatCode="0.0">
                  <c:v>0</c:v>
                </c:pt>
                <c:pt idx="127" formatCode="0.0">
                  <c:v>0</c:v>
                </c:pt>
                <c:pt idx="128" formatCode="0.0">
                  <c:v>0</c:v>
                </c:pt>
                <c:pt idx="129" formatCode="0.0">
                  <c:v>0</c:v>
                </c:pt>
                <c:pt idx="130" formatCode="0.0">
                  <c:v>0</c:v>
                </c:pt>
                <c:pt idx="131" formatCode="0.0">
                  <c:v>0</c:v>
                </c:pt>
                <c:pt idx="132" formatCode="0.0">
                  <c:v>0</c:v>
                </c:pt>
                <c:pt idx="133" formatCode="0.0">
                  <c:v>0</c:v>
                </c:pt>
                <c:pt idx="134" formatCode="0.0">
                  <c:v>0</c:v>
                </c:pt>
                <c:pt idx="135" formatCode="0.0">
                  <c:v>0</c:v>
                </c:pt>
                <c:pt idx="136" formatCode="0.0">
                  <c:v>0</c:v>
                </c:pt>
                <c:pt idx="137" formatCode="0.0">
                  <c:v>0</c:v>
                </c:pt>
                <c:pt idx="138" formatCode="0.0">
                  <c:v>0</c:v>
                </c:pt>
                <c:pt idx="139" formatCode="0.0">
                  <c:v>0</c:v>
                </c:pt>
                <c:pt idx="140" formatCode="0.0">
                  <c:v>0</c:v>
                </c:pt>
                <c:pt idx="141" formatCode="0.0">
                  <c:v>0</c:v>
                </c:pt>
                <c:pt idx="142" formatCode="0.0">
                  <c:v>0</c:v>
                </c:pt>
                <c:pt idx="143" formatCode="0.0">
                  <c:v>0</c:v>
                </c:pt>
                <c:pt idx="144" formatCode="0.0">
                  <c:v>0</c:v>
                </c:pt>
                <c:pt idx="145" formatCode="0.0">
                  <c:v>0</c:v>
                </c:pt>
                <c:pt idx="146" formatCode="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D6-4719-A8E2-12673A644C61}"/>
            </c:ext>
          </c:extLst>
        </c:ser>
        <c:ser>
          <c:idx val="4"/>
          <c:order val="1"/>
          <c:tx>
            <c:v>6</c:v>
          </c:tx>
          <c:spPr>
            <a:ln w="22225">
              <a:solidFill>
                <a:srgbClr val="DA8F32"/>
              </a:solidFill>
            </a:ln>
          </c:spPr>
          <c:marker>
            <c:symbol val="none"/>
          </c:marker>
          <c:cat>
            <c:numRef>
              <c:f>איור!$A$4:$A$225</c:f>
              <c:numCache>
                <c:formatCode>m/d/yyyy</c:formatCode>
                <c:ptCount val="222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איור!$L$4:$L$150</c:f>
              <c:numCache>
                <c:formatCode>General</c:formatCode>
                <c:ptCount val="147"/>
                <c:pt idx="6" formatCode="0.0">
                  <c:v>-0.53419310909917916</c:v>
                </c:pt>
                <c:pt idx="7" formatCode="0.0">
                  <c:v>-0.37756656571517055</c:v>
                </c:pt>
                <c:pt idx="8" formatCode="0.0">
                  <c:v>-1.1989202595472981</c:v>
                </c:pt>
                <c:pt idx="9" formatCode="0.0">
                  <c:v>-1.056669549156275</c:v>
                </c:pt>
                <c:pt idx="10" formatCode="0.0">
                  <c:v>-2.9131798613968751</c:v>
                </c:pt>
                <c:pt idx="11" formatCode="0.0">
                  <c:v>-1.9156575661103514</c:v>
                </c:pt>
                <c:pt idx="12" formatCode="0.0">
                  <c:v>-1.4628546487130967</c:v>
                </c:pt>
                <c:pt idx="13" formatCode="0.0">
                  <c:v>-2.0953623247997988</c:v>
                </c:pt>
                <c:pt idx="14" formatCode="0.0">
                  <c:v>-1.8811914492871451</c:v>
                </c:pt>
                <c:pt idx="15" formatCode="0.0">
                  <c:v>-5.3417227050183698</c:v>
                </c:pt>
                <c:pt idx="16" formatCode="0.0">
                  <c:v>-6.5403957812885434</c:v>
                </c:pt>
                <c:pt idx="17" formatCode="0.0">
                  <c:v>-5.2921759369014998</c:v>
                </c:pt>
                <c:pt idx="18" formatCode="0.0">
                  <c:v>-3.9924440047449328</c:v>
                </c:pt>
                <c:pt idx="19" formatCode="0.0">
                  <c:v>-3.0740976878237847</c:v>
                </c:pt>
                <c:pt idx="20" formatCode="0.0">
                  <c:v>-2.580288697277866</c:v>
                </c:pt>
                <c:pt idx="21" formatCode="0.0">
                  <c:v>0.12751302917521912</c:v>
                </c:pt>
                <c:pt idx="22" formatCode="0.0">
                  <c:v>3.1664892304291925</c:v>
                </c:pt>
                <c:pt idx="23" formatCode="0.0">
                  <c:v>2.0916936798950569</c:v>
                </c:pt>
                <c:pt idx="24" formatCode="0.0">
                  <c:v>1.4479463991818653</c:v>
                </c:pt>
                <c:pt idx="25" formatCode="0.0">
                  <c:v>2.1168637465228235</c:v>
                </c:pt>
                <c:pt idx="26" formatCode="0.0">
                  <c:v>2.0249882412066267</c:v>
                </c:pt>
                <c:pt idx="27" formatCode="0.0">
                  <c:v>2.5483401962162811</c:v>
                </c:pt>
                <c:pt idx="28" formatCode="0.0">
                  <c:v>1.6500061723772719</c:v>
                </c:pt>
                <c:pt idx="29" formatCode="0.0">
                  <c:v>2.1063770741414301</c:v>
                </c:pt>
                <c:pt idx="30" formatCode="0.0">
                  <c:v>3.0209980588797647</c:v>
                </c:pt>
                <c:pt idx="31" formatCode="0.0">
                  <c:v>2.5534130957706402</c:v>
                </c:pt>
                <c:pt idx="32" formatCode="0.0">
                  <c:v>2.8150092511893599</c:v>
                </c:pt>
                <c:pt idx="33" formatCode="0.0">
                  <c:v>2.7788810428465593</c:v>
                </c:pt>
                <c:pt idx="34" formatCode="0.0">
                  <c:v>3.4451606916024557</c:v>
                </c:pt>
                <c:pt idx="35" formatCode="0.0">
                  <c:v>3.5060845497559834</c:v>
                </c:pt>
                <c:pt idx="36" formatCode="0.0">
                  <c:v>3.5459500824321033</c:v>
                </c:pt>
                <c:pt idx="37" formatCode="0.0">
                  <c:v>4.6577684137099729</c:v>
                </c:pt>
                <c:pt idx="38" formatCode="0.0">
                  <c:v>5.2064356360098207</c:v>
                </c:pt>
                <c:pt idx="39" formatCode="0.0">
                  <c:v>6.1617033555766865</c:v>
                </c:pt>
                <c:pt idx="40" formatCode="0.0">
                  <c:v>6.4817493057934605</c:v>
                </c:pt>
                <c:pt idx="41" formatCode="0.0">
                  <c:v>8.205666311724702</c:v>
                </c:pt>
                <c:pt idx="42" formatCode="0.0">
                  <c:v>11.044033158249533</c:v>
                </c:pt>
                <c:pt idx="43" formatCode="0.0">
                  <c:v>5.1611558332780749</c:v>
                </c:pt>
                <c:pt idx="44" formatCode="0.0">
                  <c:v>5.0708273745071253</c:v>
                </c:pt>
                <c:pt idx="45" formatCode="0.0">
                  <c:v>4.3115899811190683</c:v>
                </c:pt>
                <c:pt idx="46" formatCode="0.0">
                  <c:v>4.2474619731157626</c:v>
                </c:pt>
                <c:pt idx="47" formatCode="0.0">
                  <c:v>2.934250420947393</c:v>
                </c:pt>
                <c:pt idx="48" formatCode="0.0">
                  <c:v>-4.895520524549335E-2</c:v>
                </c:pt>
                <c:pt idx="49" formatCode="0.0">
                  <c:v>4.3103528946102587</c:v>
                </c:pt>
                <c:pt idx="50" formatCode="0.0">
                  <c:v>3.0126826469899726</c:v>
                </c:pt>
                <c:pt idx="51" formatCode="0.0">
                  <c:v>3.7911269251700741</c:v>
                </c:pt>
                <c:pt idx="52" formatCode="0.0">
                  <c:v>2.6136433182641028</c:v>
                </c:pt>
                <c:pt idx="53" formatCode="0.0">
                  <c:v>1.8742139017919657</c:v>
                </c:pt>
                <c:pt idx="54" formatCode="0.0">
                  <c:v>1.4229725838053264</c:v>
                </c:pt>
                <c:pt idx="55" formatCode="0.0">
                  <c:v>1.9024197392025322</c:v>
                </c:pt>
                <c:pt idx="56" formatCode="0.0">
                  <c:v>2.0199321001229453</c:v>
                </c:pt>
                <c:pt idx="57" formatCode="0.0">
                  <c:v>1.9313902727649657</c:v>
                </c:pt>
                <c:pt idx="58" formatCode="0.0">
                  <c:v>2.0686239467494927</c:v>
                </c:pt>
                <c:pt idx="59" formatCode="0.0">
                  <c:v>1.9217512235255807</c:v>
                </c:pt>
                <c:pt idx="60" formatCode="0.0">
                  <c:v>1.3341370806519759</c:v>
                </c:pt>
                <c:pt idx="61" formatCode="0.0">
                  <c:v>1.7385573666011567</c:v>
                </c:pt>
                <c:pt idx="62" formatCode="0.0">
                  <c:v>3.1622586718632606</c:v>
                </c:pt>
                <c:pt idx="63" formatCode="0.0">
                  <c:v>3.2686232596567777</c:v>
                </c:pt>
                <c:pt idx="64" formatCode="0.0">
                  <c:v>3.113128937949905</c:v>
                </c:pt>
                <c:pt idx="65" formatCode="0.0">
                  <c:v>3.3956521364344683</c:v>
                </c:pt>
                <c:pt idx="66" formatCode="0.0">
                  <c:v>3.9079460288090173</c:v>
                </c:pt>
                <c:pt idx="67" formatCode="0.0">
                  <c:v>4.5024413935978558</c:v>
                </c:pt>
                <c:pt idx="68" formatCode="0.0">
                  <c:v>2.8976541968217973</c:v>
                </c:pt>
                <c:pt idx="69" formatCode="0.0">
                  <c:v>2.7589792967369409</c:v>
                </c:pt>
                <c:pt idx="70" formatCode="0.0">
                  <c:v>2.7057157171303636</c:v>
                </c:pt>
                <c:pt idx="71" formatCode="0.0">
                  <c:v>2.3575523555074307</c:v>
                </c:pt>
                <c:pt idx="72" formatCode="0.0">
                  <c:v>2.8341279544775944</c:v>
                </c:pt>
                <c:pt idx="73" formatCode="0.0">
                  <c:v>1.2008086088716841</c:v>
                </c:pt>
                <c:pt idx="74" formatCode="0.0">
                  <c:v>1.1062763864792879</c:v>
                </c:pt>
                <c:pt idx="75" formatCode="0.0">
                  <c:v>1.9694446049550729</c:v>
                </c:pt>
                <c:pt idx="76" formatCode="0.0">
                  <c:v>0.74402678209377626</c:v>
                </c:pt>
                <c:pt idx="77" formatCode="0.0">
                  <c:v>0</c:v>
                </c:pt>
                <c:pt idx="78" formatCode="0.0">
                  <c:v>0</c:v>
                </c:pt>
                <c:pt idx="79" formatCode="0.0">
                  <c:v>0</c:v>
                </c:pt>
                <c:pt idx="80" formatCode="0.0">
                  <c:v>0</c:v>
                </c:pt>
                <c:pt idx="81" formatCode="0.0">
                  <c:v>0</c:v>
                </c:pt>
                <c:pt idx="82" formatCode="0.0">
                  <c:v>0</c:v>
                </c:pt>
                <c:pt idx="83" formatCode="0.0">
                  <c:v>0</c:v>
                </c:pt>
                <c:pt idx="84" formatCode="0.0">
                  <c:v>0</c:v>
                </c:pt>
                <c:pt idx="85" formatCode="0.0">
                  <c:v>0</c:v>
                </c:pt>
                <c:pt idx="86" formatCode="0.0">
                  <c:v>0</c:v>
                </c:pt>
                <c:pt idx="87" formatCode="0.0">
                  <c:v>0</c:v>
                </c:pt>
                <c:pt idx="88" formatCode="0.0">
                  <c:v>0</c:v>
                </c:pt>
                <c:pt idx="89" formatCode="0.0">
                  <c:v>0</c:v>
                </c:pt>
                <c:pt idx="90" formatCode="0.0">
                  <c:v>0</c:v>
                </c:pt>
                <c:pt idx="91" formatCode="0.0">
                  <c:v>0</c:v>
                </c:pt>
                <c:pt idx="92" formatCode="0.0">
                  <c:v>0</c:v>
                </c:pt>
                <c:pt idx="93" formatCode="0.0">
                  <c:v>0</c:v>
                </c:pt>
                <c:pt idx="94" formatCode="0.0">
                  <c:v>0</c:v>
                </c:pt>
                <c:pt idx="95" formatCode="0.0">
                  <c:v>0</c:v>
                </c:pt>
                <c:pt idx="96" formatCode="0.0">
                  <c:v>0</c:v>
                </c:pt>
                <c:pt idx="97" formatCode="0.0">
                  <c:v>0</c:v>
                </c:pt>
                <c:pt idx="98" formatCode="0.0">
                  <c:v>0</c:v>
                </c:pt>
                <c:pt idx="99" formatCode="0.0">
                  <c:v>0</c:v>
                </c:pt>
                <c:pt idx="100" formatCode="0.0">
                  <c:v>0</c:v>
                </c:pt>
                <c:pt idx="101" formatCode="0.0">
                  <c:v>0</c:v>
                </c:pt>
                <c:pt idx="102" formatCode="0.0">
                  <c:v>0</c:v>
                </c:pt>
                <c:pt idx="103" formatCode="0.0">
                  <c:v>0</c:v>
                </c:pt>
                <c:pt idx="104" formatCode="0.0">
                  <c:v>0</c:v>
                </c:pt>
                <c:pt idx="105" formatCode="0.0">
                  <c:v>0</c:v>
                </c:pt>
                <c:pt idx="106" formatCode="0.0">
                  <c:v>0</c:v>
                </c:pt>
                <c:pt idx="107" formatCode="0.0">
                  <c:v>0</c:v>
                </c:pt>
                <c:pt idx="108" formatCode="0.0">
                  <c:v>0</c:v>
                </c:pt>
                <c:pt idx="109" formatCode="0.0">
                  <c:v>0</c:v>
                </c:pt>
                <c:pt idx="110" formatCode="0.0">
                  <c:v>0</c:v>
                </c:pt>
                <c:pt idx="111" formatCode="0.0">
                  <c:v>0</c:v>
                </c:pt>
                <c:pt idx="112" formatCode="0.0">
                  <c:v>0</c:v>
                </c:pt>
                <c:pt idx="113" formatCode="0.0">
                  <c:v>0</c:v>
                </c:pt>
                <c:pt idx="114" formatCode="0.0">
                  <c:v>0</c:v>
                </c:pt>
                <c:pt idx="115" formatCode="0.0">
                  <c:v>0</c:v>
                </c:pt>
                <c:pt idx="116" formatCode="0.0">
                  <c:v>0</c:v>
                </c:pt>
                <c:pt idx="117" formatCode="0.0">
                  <c:v>0</c:v>
                </c:pt>
                <c:pt idx="118" formatCode="0.0">
                  <c:v>0</c:v>
                </c:pt>
                <c:pt idx="119" formatCode="0.0">
                  <c:v>0</c:v>
                </c:pt>
                <c:pt idx="120" formatCode="0.0">
                  <c:v>0</c:v>
                </c:pt>
                <c:pt idx="121" formatCode="0.0">
                  <c:v>0</c:v>
                </c:pt>
                <c:pt idx="122" formatCode="0.0">
                  <c:v>0</c:v>
                </c:pt>
                <c:pt idx="123" formatCode="0.0">
                  <c:v>0</c:v>
                </c:pt>
                <c:pt idx="124" formatCode="0.0">
                  <c:v>0</c:v>
                </c:pt>
                <c:pt idx="125" formatCode="0.0">
                  <c:v>0</c:v>
                </c:pt>
                <c:pt idx="126" formatCode="0.0">
                  <c:v>0</c:v>
                </c:pt>
                <c:pt idx="127" formatCode="0.0">
                  <c:v>0</c:v>
                </c:pt>
                <c:pt idx="128" formatCode="0.0">
                  <c:v>0</c:v>
                </c:pt>
                <c:pt idx="129" formatCode="0.0">
                  <c:v>0</c:v>
                </c:pt>
                <c:pt idx="130" formatCode="0.0">
                  <c:v>0</c:v>
                </c:pt>
                <c:pt idx="131" formatCode="0.0">
                  <c:v>0</c:v>
                </c:pt>
                <c:pt idx="132" formatCode="0.0">
                  <c:v>0</c:v>
                </c:pt>
                <c:pt idx="133" formatCode="0.0">
                  <c:v>0</c:v>
                </c:pt>
                <c:pt idx="134" formatCode="0.0">
                  <c:v>0</c:v>
                </c:pt>
                <c:pt idx="135" formatCode="0.0">
                  <c:v>0</c:v>
                </c:pt>
                <c:pt idx="136" formatCode="0.0">
                  <c:v>0</c:v>
                </c:pt>
                <c:pt idx="137" formatCode="0.0">
                  <c:v>0</c:v>
                </c:pt>
                <c:pt idx="138" formatCode="0.0">
                  <c:v>0</c:v>
                </c:pt>
                <c:pt idx="139" formatCode="0.0">
                  <c:v>0</c:v>
                </c:pt>
                <c:pt idx="140" formatCode="0.0">
                  <c:v>0</c:v>
                </c:pt>
                <c:pt idx="141" formatCode="0.0">
                  <c:v>0</c:v>
                </c:pt>
                <c:pt idx="142" formatCode="0.0">
                  <c:v>0</c:v>
                </c:pt>
                <c:pt idx="143" formatCode="0.0">
                  <c:v>0</c:v>
                </c:pt>
                <c:pt idx="144" formatCode="0.0">
                  <c:v>0</c:v>
                </c:pt>
                <c:pt idx="145" formatCode="0.0">
                  <c:v>0</c:v>
                </c:pt>
                <c:pt idx="146" formatCode="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D6-4719-A8E2-12673A644C61}"/>
            </c:ext>
          </c:extLst>
        </c:ser>
        <c:ser>
          <c:idx val="5"/>
          <c:order val="2"/>
          <c:tx>
            <c:v>12</c:v>
          </c:tx>
          <c:spPr>
            <a:ln w="22225">
              <a:solidFill>
                <a:srgbClr val="008DA3"/>
              </a:solidFill>
            </a:ln>
          </c:spPr>
          <c:marker>
            <c:symbol val="none"/>
          </c:marker>
          <c:cat>
            <c:numRef>
              <c:f>איור!$A$4:$A$225</c:f>
              <c:numCache>
                <c:formatCode>m/d/yyyy</c:formatCode>
                <c:ptCount val="222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איור!$F$4:$F$225</c:f>
              <c:numCache>
                <c:formatCode>General</c:formatCode>
                <c:ptCount val="222"/>
                <c:pt idx="0">
                  <c:v>-0.403151184</c:v>
                </c:pt>
                <c:pt idx="1">
                  <c:v>-0.69048163399999996</c:v>
                </c:pt>
                <c:pt idx="2">
                  <c:v>-0.249804585</c:v>
                </c:pt>
                <c:pt idx="3">
                  <c:v>-3.7537925E-2</c:v>
                </c:pt>
                <c:pt idx="4">
                  <c:v>0.40579474319999997</c:v>
                </c:pt>
                <c:pt idx="5">
                  <c:v>1.9013298500000001E-2</c:v>
                </c:pt>
                <c:pt idx="6">
                  <c:v>-0.736359231</c:v>
                </c:pt>
                <c:pt idx="7">
                  <c:v>-0.88470973100000005</c:v>
                </c:pt>
                <c:pt idx="8">
                  <c:v>-1.2167201860000001</c:v>
                </c:pt>
                <c:pt idx="9">
                  <c:v>-0.80661839000000002</c:v>
                </c:pt>
                <c:pt idx="10">
                  <c:v>-1.0883299470000001</c:v>
                </c:pt>
                <c:pt idx="11">
                  <c:v>-0.76116784000000004</c:v>
                </c:pt>
                <c:pt idx="12">
                  <c:v>-0.99194607899999998</c:v>
                </c:pt>
                <c:pt idx="13">
                  <c:v>-1.2323574289999999</c:v>
                </c:pt>
                <c:pt idx="14">
                  <c:v>-1.4062168770000001</c:v>
                </c:pt>
                <c:pt idx="15">
                  <c:v>-3.1802758610000001</c:v>
                </c:pt>
                <c:pt idx="16">
                  <c:v>-4.7398912580000001</c:v>
                </c:pt>
                <c:pt idx="17">
                  <c:v>-3.6291651549999999</c:v>
                </c:pt>
                <c:pt idx="18">
                  <c:v>-2.794779938</c:v>
                </c:pt>
                <c:pt idx="19">
                  <c:v>-2.6200822260000001</c:v>
                </c:pt>
                <c:pt idx="20">
                  <c:v>-2.183855688</c:v>
                </c:pt>
                <c:pt idx="21">
                  <c:v>-2.6907272099999999</c:v>
                </c:pt>
                <c:pt idx="22">
                  <c:v>-1.8184126620000001</c:v>
                </c:pt>
                <c:pt idx="23">
                  <c:v>-1.784792631</c:v>
                </c:pt>
                <c:pt idx="24">
                  <c:v>-1.3905407540000001</c:v>
                </c:pt>
                <c:pt idx="25">
                  <c:v>-0.47853530500000002</c:v>
                </c:pt>
                <c:pt idx="26">
                  <c:v>-0.15446702800000001</c:v>
                </c:pt>
                <c:pt idx="27">
                  <c:v>1.5057373945000001</c:v>
                </c:pt>
                <c:pt idx="28">
                  <c:v>2.3612905086999998</c:v>
                </c:pt>
                <c:pt idx="29">
                  <c:v>1.9774537012</c:v>
                </c:pt>
                <c:pt idx="30">
                  <c:v>2.3082597650999999</c:v>
                </c:pt>
                <c:pt idx="31">
                  <c:v>2.3914496257</c:v>
                </c:pt>
                <c:pt idx="32">
                  <c:v>2.7944341503999999</c:v>
                </c:pt>
                <c:pt idx="33">
                  <c:v>2.4436935892</c:v>
                </c:pt>
                <c:pt idx="34">
                  <c:v>2.4861020492999999</c:v>
                </c:pt>
                <c:pt idx="35">
                  <c:v>2.7514624327999999</c:v>
                </c:pt>
                <c:pt idx="36">
                  <c:v>3.3839951252999998</c:v>
                </c:pt>
                <c:pt idx="37">
                  <c:v>3.6630533241999998</c:v>
                </c:pt>
                <c:pt idx="38">
                  <c:v>3.8576909206000001</c:v>
                </c:pt>
                <c:pt idx="39">
                  <c:v>4.5782331360999997</c:v>
                </c:pt>
                <c:pt idx="40">
                  <c:v>4.9502824487000003</c:v>
                </c:pt>
                <c:pt idx="41">
                  <c:v>5.8901712192</c:v>
                </c:pt>
                <c:pt idx="42">
                  <c:v>7.0484172427000003</c:v>
                </c:pt>
                <c:pt idx="43">
                  <c:v>5.1165668587999997</c:v>
                </c:pt>
                <c:pt idx="44">
                  <c:v>4.6097657583</c:v>
                </c:pt>
                <c:pt idx="45">
                  <c:v>5.3916667768000002</c:v>
                </c:pt>
                <c:pt idx="46">
                  <c:v>5.2611067240000002</c:v>
                </c:pt>
                <c:pt idx="47">
                  <c:v>5.4311049746000002</c:v>
                </c:pt>
                <c:pt idx="48">
                  <c:v>5.3914086998000004</c:v>
                </c:pt>
                <c:pt idx="49">
                  <c:v>4.7629584700000001</c:v>
                </c:pt>
                <c:pt idx="50">
                  <c:v>4.1598219260000002</c:v>
                </c:pt>
                <c:pt idx="51">
                  <c:v>4.1809171203000002</c:v>
                </c:pt>
                <c:pt idx="52">
                  <c:v>3.4145510302000002</c:v>
                </c:pt>
                <c:pt idx="53">
                  <c:v>2.2732712030000002</c:v>
                </c:pt>
                <c:pt idx="54">
                  <c:v>0.61514652579999995</c:v>
                </c:pt>
                <c:pt idx="55">
                  <c:v>3.1051526405000001</c:v>
                </c:pt>
                <c:pt idx="56">
                  <c:v>2.6090738068000001</c:v>
                </c:pt>
                <c:pt idx="57">
                  <c:v>2.9198496760000001</c:v>
                </c:pt>
                <c:pt idx="58">
                  <c:v>2.4050382730000002</c:v>
                </c:pt>
                <c:pt idx="59">
                  <c:v>1.7832101174999999</c:v>
                </c:pt>
                <c:pt idx="60">
                  <c:v>1.4630824837</c:v>
                </c:pt>
                <c:pt idx="61">
                  <c:v>1.8624361449</c:v>
                </c:pt>
                <c:pt idx="62">
                  <c:v>2.4239251189000002</c:v>
                </c:pt>
                <c:pt idx="63">
                  <c:v>2.8124019862999998</c:v>
                </c:pt>
                <c:pt idx="64">
                  <c:v>2.6273280362000002</c:v>
                </c:pt>
                <c:pt idx="65">
                  <c:v>2.5136752807999998</c:v>
                </c:pt>
                <c:pt idx="66">
                  <c:v>2.6114728484</c:v>
                </c:pt>
                <c:pt idx="67">
                  <c:v>3.3096164136000001</c:v>
                </c:pt>
                <c:pt idx="68">
                  <c:v>2.8811941510999999</c:v>
                </c:pt>
                <c:pt idx="69">
                  <c:v>3.0165814738000001</c:v>
                </c:pt>
                <c:pt idx="70">
                  <c:v>2.8781238868000001</c:v>
                </c:pt>
                <c:pt idx="71">
                  <c:v>2.8877951928000001</c:v>
                </c:pt>
                <c:pt idx="72">
                  <c:v>3.4192013405999999</c:v>
                </c:pt>
                <c:pt idx="73">
                  <c:v>2.7886877324000001</c:v>
                </c:pt>
                <c:pt idx="74">
                  <c:v>1.9114835749000001</c:v>
                </c:pt>
                <c:pt idx="75">
                  <c:v>2.5196232551</c:v>
                </c:pt>
                <c:pt idx="76">
                  <c:v>1.5032835258999999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D6-4719-A8E2-12673A644C61}"/>
            </c:ext>
          </c:extLst>
        </c:ser>
        <c:ser>
          <c:idx val="0"/>
          <c:order val="3"/>
          <c:tx>
            <c:v>3</c:v>
          </c:tx>
          <c:spPr>
            <a:ln w="2222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FD6-4719-A8E2-12673A644C61}"/>
                </c:ext>
              </c:extLst>
            </c:dLbl>
            <c:dLbl>
              <c:idx val="76"/>
              <c:layout>
                <c:manualLayout>
                  <c:x val="1.3136885982028465E-2"/>
                  <c:y val="1.0774162508051197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357C32"/>
                        </a:solidFill>
                      </a:rPr>
                      <a:t>0.0%</a:t>
                    </a:r>
                    <a:endParaRPr lang="en-US" b="1" dirty="0">
                      <a:solidFill>
                        <a:srgbClr val="357C32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FD6-4719-A8E2-12673A644C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איור!$A$4:$A$225</c:f>
              <c:numCache>
                <c:formatCode>m/d/yyyy</c:formatCode>
                <c:ptCount val="222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איור!$I$4:$I$150</c:f>
              <c:numCache>
                <c:formatCode>General</c:formatCode>
                <c:ptCount val="147"/>
                <c:pt idx="3" formatCode="0.0">
                  <c:v>0.4446272803534157</c:v>
                </c:pt>
                <c:pt idx="4" formatCode="0.0">
                  <c:v>4.1690027391982687</c:v>
                </c:pt>
                <c:pt idx="5" formatCode="0.0">
                  <c:v>0.7170724494150793</c:v>
                </c:pt>
                <c:pt idx="6" formatCode="0.0">
                  <c:v>-1.5034750157005394</c:v>
                </c:pt>
                <c:pt idx="7" formatCode="0.0">
                  <c:v>-4.7256959134358461</c:v>
                </c:pt>
                <c:pt idx="8" formatCode="0.0">
                  <c:v>-3.0784640530327034</c:v>
                </c:pt>
                <c:pt idx="9" formatCode="0.0">
                  <c:v>-0.60783725856956572</c:v>
                </c:pt>
                <c:pt idx="10" formatCode="0.0">
                  <c:v>-1.0661821674252114</c:v>
                </c:pt>
                <c:pt idx="11" formatCode="0.0">
                  <c:v>-0.73890042402328104</c:v>
                </c:pt>
                <c:pt idx="12" formatCode="0.0">
                  <c:v>-2.3105167834996387</c:v>
                </c:pt>
                <c:pt idx="13" formatCode="0.0">
                  <c:v>-3.1138362159093824</c:v>
                </c:pt>
                <c:pt idx="14" formatCode="0.0">
                  <c:v>-3.0103370551271547</c:v>
                </c:pt>
                <c:pt idx="15" formatCode="0.0">
                  <c:v>-8.2788733706782409</c:v>
                </c:pt>
                <c:pt idx="16" formatCode="0.0">
                  <c:v>-9.8457686880519812</c:v>
                </c:pt>
                <c:pt idx="17" formatCode="0.0">
                  <c:v>-7.5203308638678408</c:v>
                </c:pt>
                <c:pt idx="18" formatCode="0.0">
                  <c:v>0.49430427771663954</c:v>
                </c:pt>
                <c:pt idx="19" formatCode="0.0">
                  <c:v>4.2062075436327007</c:v>
                </c:pt>
                <c:pt idx="20" formatCode="0.0">
                  <c:v>2.6236386760354113</c:v>
                </c:pt>
                <c:pt idx="21" formatCode="0.0">
                  <c:v>-0.23793947861889819</c:v>
                </c:pt>
                <c:pt idx="22" formatCode="0.0">
                  <c:v>2.1371447154502787</c:v>
                </c:pt>
                <c:pt idx="23" formatCode="0.0">
                  <c:v>1.5625059966172916</c:v>
                </c:pt>
                <c:pt idx="24" formatCode="0.0">
                  <c:v>3.1623221776333699</c:v>
                </c:pt>
                <c:pt idx="25" formatCode="0.0">
                  <c:v>2.0965868047071679</c:v>
                </c:pt>
                <c:pt idx="26" formatCode="0.0">
                  <c:v>2.4895764778100959</c:v>
                </c:pt>
                <c:pt idx="27" formatCode="0.0">
                  <c:v>1.938012396534794</c:v>
                </c:pt>
                <c:pt idx="28" formatCode="0.0">
                  <c:v>1.2053789281812666</c:v>
                </c:pt>
                <c:pt idx="29" formatCode="0.0">
                  <c:v>1.7246104189338141</c:v>
                </c:pt>
                <c:pt idx="30" formatCode="0.0">
                  <c:v>4.1154893207284049</c:v>
                </c:pt>
                <c:pt idx="31" formatCode="0.0">
                  <c:v>3.9194027923668662</c:v>
                </c:pt>
                <c:pt idx="32" formatCode="0.0">
                  <c:v>3.9170962050163016</c:v>
                </c:pt>
                <c:pt idx="33" formatCode="0.0">
                  <c:v>1.4594318034532261</c:v>
                </c:pt>
                <c:pt idx="34" formatCode="0.0">
                  <c:v>2.9730828216178118</c:v>
                </c:pt>
                <c:pt idx="35" formatCode="0.0">
                  <c:v>3.0966985228756849</c:v>
                </c:pt>
                <c:pt idx="36" formatCode="0.0">
                  <c:v>5.6753777139584516</c:v>
                </c:pt>
                <c:pt idx="37" formatCode="0.0">
                  <c:v>6.3700162139678884</c:v>
                </c:pt>
                <c:pt idx="38" formatCode="0.0">
                  <c:v>7.3593457192808076</c:v>
                </c:pt>
                <c:pt idx="39" formatCode="0.0">
                  <c:v>6.6502671025588711</c:v>
                </c:pt>
                <c:pt idx="40" formatCode="0.0">
                  <c:v>6.5935997641876964</c:v>
                </c:pt>
                <c:pt idx="41" formatCode="0.0">
                  <c:v>9.0586585035566713</c:v>
                </c:pt>
                <c:pt idx="42" formatCode="0.0">
                  <c:v>15.618813108013008</c:v>
                </c:pt>
                <c:pt idx="43" formatCode="0.0">
                  <c:v>3.7479616098531565</c:v>
                </c:pt>
                <c:pt idx="44" formatCode="0.0">
                  <c:v>1.228814994120242</c:v>
                </c:pt>
                <c:pt idx="45" formatCode="0.0">
                  <c:v>-5.8898157497606078</c:v>
                </c:pt>
                <c:pt idx="46" formatCode="0.0">
                  <c:v>4.7493672088117389</c:v>
                </c:pt>
                <c:pt idx="47" formatCode="0.0">
                  <c:v>4.6684178841540636</c:v>
                </c:pt>
                <c:pt idx="48" formatCode="0.0">
                  <c:v>6.1544128847841328</c:v>
                </c:pt>
                <c:pt idx="49" formatCode="0.0">
                  <c:v>3.8731785301212351</c:v>
                </c:pt>
                <c:pt idx="50" formatCode="0.0">
                  <c:v>1.3831392567172918</c:v>
                </c:pt>
                <c:pt idx="51" formatCode="0.0">
                  <c:v>1.4804541389054293</c:v>
                </c:pt>
                <c:pt idx="52" formatCode="0.0">
                  <c:v>1.3693808550833797</c:v>
                </c:pt>
                <c:pt idx="53" formatCode="0.0">
                  <c:v>2.3676671899901525</c:v>
                </c:pt>
                <c:pt idx="54" formatCode="0.0">
                  <c:v>1.3655235879720173</c:v>
                </c:pt>
                <c:pt idx="55" formatCode="0.0">
                  <c:v>2.4382615451664202</c:v>
                </c:pt>
                <c:pt idx="56" formatCode="0.0">
                  <c:v>1.6733782396031627</c:v>
                </c:pt>
                <c:pt idx="57" formatCode="0.0">
                  <c:v>2.5004158728737735</c:v>
                </c:pt>
                <c:pt idx="58" formatCode="0.0">
                  <c:v>1.7003201463891671</c:v>
                </c:pt>
                <c:pt idx="59" formatCode="0.0">
                  <c:v>2.1707309458116164</c:v>
                </c:pt>
                <c:pt idx="60" formatCode="0.0">
                  <c:v>0.1811285391858819</c:v>
                </c:pt>
                <c:pt idx="61" formatCode="0.0">
                  <c:v>1.7768089632183459</c:v>
                </c:pt>
                <c:pt idx="62" formatCode="0.0">
                  <c:v>4.1634087939027564</c:v>
                </c:pt>
                <c:pt idx="63" formatCode="0.0">
                  <c:v>6.4512718657740109</c:v>
                </c:pt>
                <c:pt idx="64" formatCode="0.0">
                  <c:v>4.4669946688615791</c:v>
                </c:pt>
                <c:pt idx="65" formatCode="0.0">
                  <c:v>2.6335543786883742</c:v>
                </c:pt>
                <c:pt idx="66" formatCode="0.0">
                  <c:v>1.4253851427891373</c:v>
                </c:pt>
                <c:pt idx="67" formatCode="0.0">
                  <c:v>4.5379001457720891</c:v>
                </c:pt>
                <c:pt idx="68" formatCode="0.0">
                  <c:v>3.1624336047283208</c:v>
                </c:pt>
                <c:pt idx="69" formatCode="0.0">
                  <c:v>4.110108245992028</c:v>
                </c:pt>
                <c:pt idx="70" formatCode="0.0">
                  <c:v>0.9056430850321151</c:v>
                </c:pt>
                <c:pt idx="71" formatCode="0.0">
                  <c:v>1.5589508517588557</c:v>
                </c:pt>
                <c:pt idx="72" formatCode="0.0">
                  <c:v>1.5737861608166925</c:v>
                </c:pt>
                <c:pt idx="73" formatCode="0.0">
                  <c:v>1.4968375401857248</c:v>
                </c:pt>
                <c:pt idx="74" formatCode="0.0">
                  <c:v>0.65561960816675757</c:v>
                </c:pt>
                <c:pt idx="75" formatCode="0.0">
                  <c:v>2.366644249932115</c:v>
                </c:pt>
                <c:pt idx="76" formatCode="0.0">
                  <c:v>-3.2003139725400587E-3</c:v>
                </c:pt>
                <c:pt idx="77" formatCode="0.0">
                  <c:v>0</c:v>
                </c:pt>
                <c:pt idx="78" formatCode="0.0">
                  <c:v>0</c:v>
                </c:pt>
                <c:pt idx="79" formatCode="0.0">
                  <c:v>0</c:v>
                </c:pt>
                <c:pt idx="80" formatCode="0.0">
                  <c:v>0</c:v>
                </c:pt>
                <c:pt idx="81" formatCode="0.0">
                  <c:v>0</c:v>
                </c:pt>
                <c:pt idx="82" formatCode="0.0">
                  <c:v>0</c:v>
                </c:pt>
                <c:pt idx="83" formatCode="0.0">
                  <c:v>0</c:v>
                </c:pt>
                <c:pt idx="84" formatCode="0.0">
                  <c:v>0</c:v>
                </c:pt>
                <c:pt idx="85" formatCode="0.0">
                  <c:v>0</c:v>
                </c:pt>
                <c:pt idx="86" formatCode="0.0">
                  <c:v>0</c:v>
                </c:pt>
                <c:pt idx="87" formatCode="0.0">
                  <c:v>0</c:v>
                </c:pt>
                <c:pt idx="88" formatCode="0.0">
                  <c:v>0</c:v>
                </c:pt>
                <c:pt idx="89" formatCode="0.0">
                  <c:v>0</c:v>
                </c:pt>
                <c:pt idx="90" formatCode="0.0">
                  <c:v>0</c:v>
                </c:pt>
                <c:pt idx="91" formatCode="0.0">
                  <c:v>0</c:v>
                </c:pt>
                <c:pt idx="92" formatCode="0.0">
                  <c:v>0</c:v>
                </c:pt>
                <c:pt idx="93" formatCode="0.0">
                  <c:v>0</c:v>
                </c:pt>
                <c:pt idx="94" formatCode="0.0">
                  <c:v>0</c:v>
                </c:pt>
                <c:pt idx="95" formatCode="0.0">
                  <c:v>0</c:v>
                </c:pt>
                <c:pt idx="96" formatCode="0.0">
                  <c:v>0</c:v>
                </c:pt>
                <c:pt idx="97" formatCode="0.0">
                  <c:v>0</c:v>
                </c:pt>
                <c:pt idx="98" formatCode="0.0">
                  <c:v>0</c:v>
                </c:pt>
                <c:pt idx="99" formatCode="0.0">
                  <c:v>0</c:v>
                </c:pt>
                <c:pt idx="100" formatCode="0.0">
                  <c:v>0</c:v>
                </c:pt>
                <c:pt idx="101" formatCode="0.0">
                  <c:v>0</c:v>
                </c:pt>
                <c:pt idx="102" formatCode="0.0">
                  <c:v>0</c:v>
                </c:pt>
                <c:pt idx="103" formatCode="0.0">
                  <c:v>0</c:v>
                </c:pt>
                <c:pt idx="104" formatCode="0.0">
                  <c:v>0</c:v>
                </c:pt>
                <c:pt idx="105" formatCode="0.0">
                  <c:v>0</c:v>
                </c:pt>
                <c:pt idx="106" formatCode="0.0">
                  <c:v>0</c:v>
                </c:pt>
                <c:pt idx="107" formatCode="0.0">
                  <c:v>0</c:v>
                </c:pt>
                <c:pt idx="108" formatCode="0.0">
                  <c:v>0</c:v>
                </c:pt>
                <c:pt idx="109" formatCode="0.0">
                  <c:v>0</c:v>
                </c:pt>
                <c:pt idx="110" formatCode="0.0">
                  <c:v>0</c:v>
                </c:pt>
                <c:pt idx="111" formatCode="0.0">
                  <c:v>0</c:v>
                </c:pt>
                <c:pt idx="112" formatCode="0.0">
                  <c:v>0</c:v>
                </c:pt>
                <c:pt idx="113" formatCode="0.0">
                  <c:v>0</c:v>
                </c:pt>
                <c:pt idx="114" formatCode="0.0">
                  <c:v>0</c:v>
                </c:pt>
                <c:pt idx="115" formatCode="0.0">
                  <c:v>0</c:v>
                </c:pt>
                <c:pt idx="116" formatCode="0.0">
                  <c:v>0</c:v>
                </c:pt>
                <c:pt idx="117" formatCode="0.0">
                  <c:v>0</c:v>
                </c:pt>
                <c:pt idx="118" formatCode="0.0">
                  <c:v>0</c:v>
                </c:pt>
                <c:pt idx="119" formatCode="0.0">
                  <c:v>0</c:v>
                </c:pt>
                <c:pt idx="120" formatCode="0.0">
                  <c:v>0</c:v>
                </c:pt>
                <c:pt idx="121" formatCode="0.0">
                  <c:v>0</c:v>
                </c:pt>
                <c:pt idx="122" formatCode="0.0">
                  <c:v>0</c:v>
                </c:pt>
                <c:pt idx="123" formatCode="0.0">
                  <c:v>0</c:v>
                </c:pt>
                <c:pt idx="124" formatCode="0.0">
                  <c:v>0</c:v>
                </c:pt>
                <c:pt idx="125" formatCode="0.0">
                  <c:v>0</c:v>
                </c:pt>
                <c:pt idx="126" formatCode="0.0">
                  <c:v>0</c:v>
                </c:pt>
                <c:pt idx="127" formatCode="0.0">
                  <c:v>0</c:v>
                </c:pt>
                <c:pt idx="128" formatCode="0.0">
                  <c:v>0</c:v>
                </c:pt>
                <c:pt idx="129" formatCode="0.0">
                  <c:v>0</c:v>
                </c:pt>
                <c:pt idx="130" formatCode="0.0">
                  <c:v>0</c:v>
                </c:pt>
                <c:pt idx="131" formatCode="0.0">
                  <c:v>0</c:v>
                </c:pt>
                <c:pt idx="132" formatCode="0.0">
                  <c:v>0</c:v>
                </c:pt>
                <c:pt idx="133" formatCode="0.0">
                  <c:v>0</c:v>
                </c:pt>
                <c:pt idx="134" formatCode="0.0">
                  <c:v>0</c:v>
                </c:pt>
                <c:pt idx="135" formatCode="0.0">
                  <c:v>0</c:v>
                </c:pt>
                <c:pt idx="136" formatCode="0.0">
                  <c:v>0</c:v>
                </c:pt>
                <c:pt idx="137" formatCode="0.0">
                  <c:v>0</c:v>
                </c:pt>
                <c:pt idx="138" formatCode="0.0">
                  <c:v>0</c:v>
                </c:pt>
                <c:pt idx="139" formatCode="0.0">
                  <c:v>0</c:v>
                </c:pt>
                <c:pt idx="140" formatCode="0.0">
                  <c:v>0</c:v>
                </c:pt>
                <c:pt idx="141" formatCode="0.0">
                  <c:v>0</c:v>
                </c:pt>
                <c:pt idx="142" formatCode="0.0">
                  <c:v>0</c:v>
                </c:pt>
                <c:pt idx="143" formatCode="0.0">
                  <c:v>0</c:v>
                </c:pt>
                <c:pt idx="144" formatCode="0.0">
                  <c:v>0</c:v>
                </c:pt>
                <c:pt idx="145" formatCode="0.0">
                  <c:v>0</c:v>
                </c:pt>
                <c:pt idx="146" formatCode="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FD6-4719-A8E2-12673A644C61}"/>
            </c:ext>
          </c:extLst>
        </c:ser>
        <c:ser>
          <c:idx val="1"/>
          <c:order val="4"/>
          <c:tx>
            <c:v>6</c:v>
          </c:tx>
          <c:spPr>
            <a:ln w="2222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FD6-4719-A8E2-12673A644C61}"/>
                </c:ext>
              </c:extLst>
            </c:dLbl>
            <c:dLbl>
              <c:idx val="75"/>
              <c:layout>
                <c:manualLayout>
                  <c:x val="4.473199510773949E-4"/>
                  <c:y val="3.6449538744968764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DA8F32"/>
                        </a:solidFill>
                      </a:rPr>
                      <a:t>0.7%</a:t>
                    </a:r>
                    <a:endParaRPr lang="en-US" sz="105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FD6-4719-A8E2-12673A644C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איור!$A$4:$A$225</c:f>
              <c:numCache>
                <c:formatCode>m/d/yyyy</c:formatCode>
                <c:ptCount val="222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איור!$L$4:$L$150</c:f>
              <c:numCache>
                <c:formatCode>General</c:formatCode>
                <c:ptCount val="147"/>
                <c:pt idx="6" formatCode="0.0">
                  <c:v>-0.53419310909917916</c:v>
                </c:pt>
                <c:pt idx="7" formatCode="0.0">
                  <c:v>-0.37756656571517055</c:v>
                </c:pt>
                <c:pt idx="8" formatCode="0.0">
                  <c:v>-1.1989202595472981</c:v>
                </c:pt>
                <c:pt idx="9" formatCode="0.0">
                  <c:v>-1.056669549156275</c:v>
                </c:pt>
                <c:pt idx="10" formatCode="0.0">
                  <c:v>-2.9131798613968751</c:v>
                </c:pt>
                <c:pt idx="11" formatCode="0.0">
                  <c:v>-1.9156575661103514</c:v>
                </c:pt>
                <c:pt idx="12" formatCode="0.0">
                  <c:v>-1.4628546487130967</c:v>
                </c:pt>
                <c:pt idx="13" formatCode="0.0">
                  <c:v>-2.0953623247997988</c:v>
                </c:pt>
                <c:pt idx="14" formatCode="0.0">
                  <c:v>-1.8811914492871451</c:v>
                </c:pt>
                <c:pt idx="15" formatCode="0.0">
                  <c:v>-5.3417227050183698</c:v>
                </c:pt>
                <c:pt idx="16" formatCode="0.0">
                  <c:v>-6.5403957812885434</c:v>
                </c:pt>
                <c:pt idx="17" formatCode="0.0">
                  <c:v>-5.2921759369014998</c:v>
                </c:pt>
                <c:pt idx="18" formatCode="0.0">
                  <c:v>-3.9924440047449328</c:v>
                </c:pt>
                <c:pt idx="19" formatCode="0.0">
                  <c:v>-3.0740976878237847</c:v>
                </c:pt>
                <c:pt idx="20" formatCode="0.0">
                  <c:v>-2.580288697277866</c:v>
                </c:pt>
                <c:pt idx="21" formatCode="0.0">
                  <c:v>0.12751302917521912</c:v>
                </c:pt>
                <c:pt idx="22" formatCode="0.0">
                  <c:v>3.1664892304291925</c:v>
                </c:pt>
                <c:pt idx="23" formatCode="0.0">
                  <c:v>2.0916936798950569</c:v>
                </c:pt>
                <c:pt idx="24" formatCode="0.0">
                  <c:v>1.4479463991818653</c:v>
                </c:pt>
                <c:pt idx="25" formatCode="0.0">
                  <c:v>2.1168637465228235</c:v>
                </c:pt>
                <c:pt idx="26" formatCode="0.0">
                  <c:v>2.0249882412066267</c:v>
                </c:pt>
                <c:pt idx="27" formatCode="0.0">
                  <c:v>2.5483401962162811</c:v>
                </c:pt>
                <c:pt idx="28" formatCode="0.0">
                  <c:v>1.6500061723772719</c:v>
                </c:pt>
                <c:pt idx="29" formatCode="0.0">
                  <c:v>2.1063770741414301</c:v>
                </c:pt>
                <c:pt idx="30" formatCode="0.0">
                  <c:v>3.0209980588797647</c:v>
                </c:pt>
                <c:pt idx="31" formatCode="0.0">
                  <c:v>2.5534130957706402</c:v>
                </c:pt>
                <c:pt idx="32" formatCode="0.0">
                  <c:v>2.8150092511893599</c:v>
                </c:pt>
                <c:pt idx="33" formatCode="0.0">
                  <c:v>2.7788810428465593</c:v>
                </c:pt>
                <c:pt idx="34" formatCode="0.0">
                  <c:v>3.4451606916024557</c:v>
                </c:pt>
                <c:pt idx="35" formatCode="0.0">
                  <c:v>3.5060845497559834</c:v>
                </c:pt>
                <c:pt idx="36" formatCode="0.0">
                  <c:v>3.5459500824321033</c:v>
                </c:pt>
                <c:pt idx="37" formatCode="0.0">
                  <c:v>4.6577684137099729</c:v>
                </c:pt>
                <c:pt idx="38" formatCode="0.0">
                  <c:v>5.2064356360098207</c:v>
                </c:pt>
                <c:pt idx="39" formatCode="0.0">
                  <c:v>6.1617033555766865</c:v>
                </c:pt>
                <c:pt idx="40" formatCode="0.0">
                  <c:v>6.4817493057934605</c:v>
                </c:pt>
                <c:pt idx="41" formatCode="0.0">
                  <c:v>8.205666311724702</c:v>
                </c:pt>
                <c:pt idx="42" formatCode="0.0">
                  <c:v>11.044033158249533</c:v>
                </c:pt>
                <c:pt idx="43" formatCode="0.0">
                  <c:v>5.1611558332780749</c:v>
                </c:pt>
                <c:pt idx="44" formatCode="0.0">
                  <c:v>5.0708273745071253</c:v>
                </c:pt>
                <c:pt idx="45" formatCode="0.0">
                  <c:v>4.3115899811190683</c:v>
                </c:pt>
                <c:pt idx="46" formatCode="0.0">
                  <c:v>4.2474619731157626</c:v>
                </c:pt>
                <c:pt idx="47" formatCode="0.0">
                  <c:v>2.934250420947393</c:v>
                </c:pt>
                <c:pt idx="48" formatCode="0.0">
                  <c:v>-4.895520524549335E-2</c:v>
                </c:pt>
                <c:pt idx="49" formatCode="0.0">
                  <c:v>4.3103528946102587</c:v>
                </c:pt>
                <c:pt idx="50" formatCode="0.0">
                  <c:v>3.0126826469899726</c:v>
                </c:pt>
                <c:pt idx="51" formatCode="0.0">
                  <c:v>3.7911269251700741</c:v>
                </c:pt>
                <c:pt idx="52" formatCode="0.0">
                  <c:v>2.6136433182641028</c:v>
                </c:pt>
                <c:pt idx="53" formatCode="0.0">
                  <c:v>1.8742139017919657</c:v>
                </c:pt>
                <c:pt idx="54" formatCode="0.0">
                  <c:v>1.4229725838053264</c:v>
                </c:pt>
                <c:pt idx="55" formatCode="0.0">
                  <c:v>1.9024197392025322</c:v>
                </c:pt>
                <c:pt idx="56" formatCode="0.0">
                  <c:v>2.0199321001229453</c:v>
                </c:pt>
                <c:pt idx="57" formatCode="0.0">
                  <c:v>1.9313902727649657</c:v>
                </c:pt>
                <c:pt idx="58" formatCode="0.0">
                  <c:v>2.0686239467494927</c:v>
                </c:pt>
                <c:pt idx="59" formatCode="0.0">
                  <c:v>1.9217512235255807</c:v>
                </c:pt>
                <c:pt idx="60" formatCode="0.0">
                  <c:v>1.3341370806519759</c:v>
                </c:pt>
                <c:pt idx="61" formatCode="0.0">
                  <c:v>1.7385573666011567</c:v>
                </c:pt>
                <c:pt idx="62" formatCode="0.0">
                  <c:v>3.1622586718632606</c:v>
                </c:pt>
                <c:pt idx="63" formatCode="0.0">
                  <c:v>3.2686232596567777</c:v>
                </c:pt>
                <c:pt idx="64" formatCode="0.0">
                  <c:v>3.113128937949905</c:v>
                </c:pt>
                <c:pt idx="65" formatCode="0.0">
                  <c:v>3.3956521364344683</c:v>
                </c:pt>
                <c:pt idx="66" formatCode="0.0">
                  <c:v>3.9079460288090173</c:v>
                </c:pt>
                <c:pt idx="67" formatCode="0.0">
                  <c:v>4.5024413935978558</c:v>
                </c:pt>
                <c:pt idx="68" formatCode="0.0">
                  <c:v>2.8976541968217973</c:v>
                </c:pt>
                <c:pt idx="69" formatCode="0.0">
                  <c:v>2.7589792967369409</c:v>
                </c:pt>
                <c:pt idx="70" formatCode="0.0">
                  <c:v>2.7057157171303636</c:v>
                </c:pt>
                <c:pt idx="71" formatCode="0.0">
                  <c:v>2.3575523555074307</c:v>
                </c:pt>
                <c:pt idx="72" formatCode="0.0">
                  <c:v>2.8341279544775944</c:v>
                </c:pt>
                <c:pt idx="73" formatCode="0.0">
                  <c:v>1.2008086088716841</c:v>
                </c:pt>
                <c:pt idx="74" formatCode="0.0">
                  <c:v>1.1062763864792879</c:v>
                </c:pt>
                <c:pt idx="75" formatCode="0.0">
                  <c:v>1.9694446049550729</c:v>
                </c:pt>
                <c:pt idx="76" formatCode="0.0">
                  <c:v>0.74402678209377626</c:v>
                </c:pt>
                <c:pt idx="77" formatCode="0.0">
                  <c:v>0</c:v>
                </c:pt>
                <c:pt idx="78" formatCode="0.0">
                  <c:v>0</c:v>
                </c:pt>
                <c:pt idx="79" formatCode="0.0">
                  <c:v>0</c:v>
                </c:pt>
                <c:pt idx="80" formatCode="0.0">
                  <c:v>0</c:v>
                </c:pt>
                <c:pt idx="81" formatCode="0.0">
                  <c:v>0</c:v>
                </c:pt>
                <c:pt idx="82" formatCode="0.0">
                  <c:v>0</c:v>
                </c:pt>
                <c:pt idx="83" formatCode="0.0">
                  <c:v>0</c:v>
                </c:pt>
                <c:pt idx="84" formatCode="0.0">
                  <c:v>0</c:v>
                </c:pt>
                <c:pt idx="85" formatCode="0.0">
                  <c:v>0</c:v>
                </c:pt>
                <c:pt idx="86" formatCode="0.0">
                  <c:v>0</c:v>
                </c:pt>
                <c:pt idx="87" formatCode="0.0">
                  <c:v>0</c:v>
                </c:pt>
                <c:pt idx="88" formatCode="0.0">
                  <c:v>0</c:v>
                </c:pt>
                <c:pt idx="89" formatCode="0.0">
                  <c:v>0</c:v>
                </c:pt>
                <c:pt idx="90" formatCode="0.0">
                  <c:v>0</c:v>
                </c:pt>
                <c:pt idx="91" formatCode="0.0">
                  <c:v>0</c:v>
                </c:pt>
                <c:pt idx="92" formatCode="0.0">
                  <c:v>0</c:v>
                </c:pt>
                <c:pt idx="93" formatCode="0.0">
                  <c:v>0</c:v>
                </c:pt>
                <c:pt idx="94" formatCode="0.0">
                  <c:v>0</c:v>
                </c:pt>
                <c:pt idx="95" formatCode="0.0">
                  <c:v>0</c:v>
                </c:pt>
                <c:pt idx="96" formatCode="0.0">
                  <c:v>0</c:v>
                </c:pt>
                <c:pt idx="97" formatCode="0.0">
                  <c:v>0</c:v>
                </c:pt>
                <c:pt idx="98" formatCode="0.0">
                  <c:v>0</c:v>
                </c:pt>
                <c:pt idx="99" formatCode="0.0">
                  <c:v>0</c:v>
                </c:pt>
                <c:pt idx="100" formatCode="0.0">
                  <c:v>0</c:v>
                </c:pt>
                <c:pt idx="101" formatCode="0.0">
                  <c:v>0</c:v>
                </c:pt>
                <c:pt idx="102" formatCode="0.0">
                  <c:v>0</c:v>
                </c:pt>
                <c:pt idx="103" formatCode="0.0">
                  <c:v>0</c:v>
                </c:pt>
                <c:pt idx="104" formatCode="0.0">
                  <c:v>0</c:v>
                </c:pt>
                <c:pt idx="105" formatCode="0.0">
                  <c:v>0</c:v>
                </c:pt>
                <c:pt idx="106" formatCode="0.0">
                  <c:v>0</c:v>
                </c:pt>
                <c:pt idx="107" formatCode="0.0">
                  <c:v>0</c:v>
                </c:pt>
                <c:pt idx="108" formatCode="0.0">
                  <c:v>0</c:v>
                </c:pt>
                <c:pt idx="109" formatCode="0.0">
                  <c:v>0</c:v>
                </c:pt>
                <c:pt idx="110" formatCode="0.0">
                  <c:v>0</c:v>
                </c:pt>
                <c:pt idx="111" formatCode="0.0">
                  <c:v>0</c:v>
                </c:pt>
                <c:pt idx="112" formatCode="0.0">
                  <c:v>0</c:v>
                </c:pt>
                <c:pt idx="113" formatCode="0.0">
                  <c:v>0</c:v>
                </c:pt>
                <c:pt idx="114" formatCode="0.0">
                  <c:v>0</c:v>
                </c:pt>
                <c:pt idx="115" formatCode="0.0">
                  <c:v>0</c:v>
                </c:pt>
                <c:pt idx="116" formatCode="0.0">
                  <c:v>0</c:v>
                </c:pt>
                <c:pt idx="117" formatCode="0.0">
                  <c:v>0</c:v>
                </c:pt>
                <c:pt idx="118" formatCode="0.0">
                  <c:v>0</c:v>
                </c:pt>
                <c:pt idx="119" formatCode="0.0">
                  <c:v>0</c:v>
                </c:pt>
                <c:pt idx="120" formatCode="0.0">
                  <c:v>0</c:v>
                </c:pt>
                <c:pt idx="121" formatCode="0.0">
                  <c:v>0</c:v>
                </c:pt>
                <c:pt idx="122" formatCode="0.0">
                  <c:v>0</c:v>
                </c:pt>
                <c:pt idx="123" formatCode="0.0">
                  <c:v>0</c:v>
                </c:pt>
                <c:pt idx="124" formatCode="0.0">
                  <c:v>0</c:v>
                </c:pt>
                <c:pt idx="125" formatCode="0.0">
                  <c:v>0</c:v>
                </c:pt>
                <c:pt idx="126" formatCode="0.0">
                  <c:v>0</c:v>
                </c:pt>
                <c:pt idx="127" formatCode="0.0">
                  <c:v>0</c:v>
                </c:pt>
                <c:pt idx="128" formatCode="0.0">
                  <c:v>0</c:v>
                </c:pt>
                <c:pt idx="129" formatCode="0.0">
                  <c:v>0</c:v>
                </c:pt>
                <c:pt idx="130" formatCode="0.0">
                  <c:v>0</c:v>
                </c:pt>
                <c:pt idx="131" formatCode="0.0">
                  <c:v>0</c:v>
                </c:pt>
                <c:pt idx="132" formatCode="0.0">
                  <c:v>0</c:v>
                </c:pt>
                <c:pt idx="133" formatCode="0.0">
                  <c:v>0</c:v>
                </c:pt>
                <c:pt idx="134" formatCode="0.0">
                  <c:v>0</c:v>
                </c:pt>
                <c:pt idx="135" formatCode="0.0">
                  <c:v>0</c:v>
                </c:pt>
                <c:pt idx="136" formatCode="0.0">
                  <c:v>0</c:v>
                </c:pt>
                <c:pt idx="137" formatCode="0.0">
                  <c:v>0</c:v>
                </c:pt>
                <c:pt idx="138" formatCode="0.0">
                  <c:v>0</c:v>
                </c:pt>
                <c:pt idx="139" formatCode="0.0">
                  <c:v>0</c:v>
                </c:pt>
                <c:pt idx="140" formatCode="0.0">
                  <c:v>0</c:v>
                </c:pt>
                <c:pt idx="141" formatCode="0.0">
                  <c:v>0</c:v>
                </c:pt>
                <c:pt idx="142" formatCode="0.0">
                  <c:v>0</c:v>
                </c:pt>
                <c:pt idx="143" formatCode="0.0">
                  <c:v>0</c:v>
                </c:pt>
                <c:pt idx="144" formatCode="0.0">
                  <c:v>0</c:v>
                </c:pt>
                <c:pt idx="145" formatCode="0.0">
                  <c:v>0</c:v>
                </c:pt>
                <c:pt idx="146" formatCode="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FD6-4719-A8E2-12673A644C61}"/>
            </c:ext>
          </c:extLst>
        </c:ser>
        <c:ser>
          <c:idx val="2"/>
          <c:order val="5"/>
          <c:tx>
            <c:v>12</c:v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75"/>
              <c:layout>
                <c:manualLayout>
                  <c:x val="2.9929483035001134E-2"/>
                  <c:y val="2.3453088300508958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008DA3"/>
                        </a:solidFill>
                      </a:rPr>
                      <a:t>1.5%</a:t>
                    </a:r>
                    <a:endParaRPr lang="en-US" sz="105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FD6-4719-A8E2-12673A644C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איור!$A$4:$A$225</c:f>
              <c:numCache>
                <c:formatCode>m/d/yyyy</c:formatCode>
                <c:ptCount val="222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איור!$F$4:$F$225</c:f>
              <c:numCache>
                <c:formatCode>General</c:formatCode>
                <c:ptCount val="222"/>
                <c:pt idx="0">
                  <c:v>-0.403151184</c:v>
                </c:pt>
                <c:pt idx="1">
                  <c:v>-0.69048163399999996</c:v>
                </c:pt>
                <c:pt idx="2">
                  <c:v>-0.249804585</c:v>
                </c:pt>
                <c:pt idx="3">
                  <c:v>-3.7537925E-2</c:v>
                </c:pt>
                <c:pt idx="4">
                  <c:v>0.40579474319999997</c:v>
                </c:pt>
                <c:pt idx="5">
                  <c:v>1.9013298500000001E-2</c:v>
                </c:pt>
                <c:pt idx="6">
                  <c:v>-0.736359231</c:v>
                </c:pt>
                <c:pt idx="7">
                  <c:v>-0.88470973100000005</c:v>
                </c:pt>
                <c:pt idx="8">
                  <c:v>-1.2167201860000001</c:v>
                </c:pt>
                <c:pt idx="9">
                  <c:v>-0.80661839000000002</c:v>
                </c:pt>
                <c:pt idx="10">
                  <c:v>-1.0883299470000001</c:v>
                </c:pt>
                <c:pt idx="11">
                  <c:v>-0.76116784000000004</c:v>
                </c:pt>
                <c:pt idx="12">
                  <c:v>-0.99194607899999998</c:v>
                </c:pt>
                <c:pt idx="13">
                  <c:v>-1.2323574289999999</c:v>
                </c:pt>
                <c:pt idx="14">
                  <c:v>-1.4062168770000001</c:v>
                </c:pt>
                <c:pt idx="15">
                  <c:v>-3.1802758610000001</c:v>
                </c:pt>
                <c:pt idx="16">
                  <c:v>-4.7398912580000001</c:v>
                </c:pt>
                <c:pt idx="17">
                  <c:v>-3.6291651549999999</c:v>
                </c:pt>
                <c:pt idx="18">
                  <c:v>-2.794779938</c:v>
                </c:pt>
                <c:pt idx="19">
                  <c:v>-2.6200822260000001</c:v>
                </c:pt>
                <c:pt idx="20">
                  <c:v>-2.183855688</c:v>
                </c:pt>
                <c:pt idx="21">
                  <c:v>-2.6907272099999999</c:v>
                </c:pt>
                <c:pt idx="22">
                  <c:v>-1.8184126620000001</c:v>
                </c:pt>
                <c:pt idx="23">
                  <c:v>-1.784792631</c:v>
                </c:pt>
                <c:pt idx="24">
                  <c:v>-1.3905407540000001</c:v>
                </c:pt>
                <c:pt idx="25">
                  <c:v>-0.47853530500000002</c:v>
                </c:pt>
                <c:pt idx="26">
                  <c:v>-0.15446702800000001</c:v>
                </c:pt>
                <c:pt idx="27">
                  <c:v>1.5057373945000001</c:v>
                </c:pt>
                <c:pt idx="28">
                  <c:v>2.3612905086999998</c:v>
                </c:pt>
                <c:pt idx="29">
                  <c:v>1.9774537012</c:v>
                </c:pt>
                <c:pt idx="30">
                  <c:v>2.3082597650999999</c:v>
                </c:pt>
                <c:pt idx="31">
                  <c:v>2.3914496257</c:v>
                </c:pt>
                <c:pt idx="32">
                  <c:v>2.7944341503999999</c:v>
                </c:pt>
                <c:pt idx="33">
                  <c:v>2.4436935892</c:v>
                </c:pt>
                <c:pt idx="34">
                  <c:v>2.4861020492999999</c:v>
                </c:pt>
                <c:pt idx="35">
                  <c:v>2.7514624327999999</c:v>
                </c:pt>
                <c:pt idx="36">
                  <c:v>3.3839951252999998</c:v>
                </c:pt>
                <c:pt idx="37">
                  <c:v>3.6630533241999998</c:v>
                </c:pt>
                <c:pt idx="38">
                  <c:v>3.8576909206000001</c:v>
                </c:pt>
                <c:pt idx="39">
                  <c:v>4.5782331360999997</c:v>
                </c:pt>
                <c:pt idx="40">
                  <c:v>4.9502824487000003</c:v>
                </c:pt>
                <c:pt idx="41">
                  <c:v>5.8901712192</c:v>
                </c:pt>
                <c:pt idx="42">
                  <c:v>7.0484172427000003</c:v>
                </c:pt>
                <c:pt idx="43">
                  <c:v>5.1165668587999997</c:v>
                </c:pt>
                <c:pt idx="44">
                  <c:v>4.6097657583</c:v>
                </c:pt>
                <c:pt idx="45">
                  <c:v>5.3916667768000002</c:v>
                </c:pt>
                <c:pt idx="46">
                  <c:v>5.2611067240000002</c:v>
                </c:pt>
                <c:pt idx="47">
                  <c:v>5.4311049746000002</c:v>
                </c:pt>
                <c:pt idx="48">
                  <c:v>5.3914086998000004</c:v>
                </c:pt>
                <c:pt idx="49">
                  <c:v>4.7629584700000001</c:v>
                </c:pt>
                <c:pt idx="50">
                  <c:v>4.1598219260000002</c:v>
                </c:pt>
                <c:pt idx="51">
                  <c:v>4.1809171203000002</c:v>
                </c:pt>
                <c:pt idx="52">
                  <c:v>3.4145510302000002</c:v>
                </c:pt>
                <c:pt idx="53">
                  <c:v>2.2732712030000002</c:v>
                </c:pt>
                <c:pt idx="54">
                  <c:v>0.61514652579999995</c:v>
                </c:pt>
                <c:pt idx="55">
                  <c:v>3.1051526405000001</c:v>
                </c:pt>
                <c:pt idx="56">
                  <c:v>2.6090738068000001</c:v>
                </c:pt>
                <c:pt idx="57">
                  <c:v>2.9198496760000001</c:v>
                </c:pt>
                <c:pt idx="58">
                  <c:v>2.4050382730000002</c:v>
                </c:pt>
                <c:pt idx="59">
                  <c:v>1.7832101174999999</c:v>
                </c:pt>
                <c:pt idx="60">
                  <c:v>1.4630824837</c:v>
                </c:pt>
                <c:pt idx="61">
                  <c:v>1.8624361449</c:v>
                </c:pt>
                <c:pt idx="62">
                  <c:v>2.4239251189000002</c:v>
                </c:pt>
                <c:pt idx="63">
                  <c:v>2.8124019862999998</c:v>
                </c:pt>
                <c:pt idx="64">
                  <c:v>2.6273280362000002</c:v>
                </c:pt>
                <c:pt idx="65">
                  <c:v>2.5136752807999998</c:v>
                </c:pt>
                <c:pt idx="66">
                  <c:v>2.6114728484</c:v>
                </c:pt>
                <c:pt idx="67">
                  <c:v>3.3096164136000001</c:v>
                </c:pt>
                <c:pt idx="68">
                  <c:v>2.8811941510999999</c:v>
                </c:pt>
                <c:pt idx="69">
                  <c:v>3.0165814738000001</c:v>
                </c:pt>
                <c:pt idx="70">
                  <c:v>2.8781238868000001</c:v>
                </c:pt>
                <c:pt idx="71">
                  <c:v>2.8877951928000001</c:v>
                </c:pt>
                <c:pt idx="72">
                  <c:v>3.4192013405999999</c:v>
                </c:pt>
                <c:pt idx="73">
                  <c:v>2.7886877324000001</c:v>
                </c:pt>
                <c:pt idx="74">
                  <c:v>1.9114835749000001</c:v>
                </c:pt>
                <c:pt idx="75">
                  <c:v>2.5196232551</c:v>
                </c:pt>
                <c:pt idx="76">
                  <c:v>1.5032835258999999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FD6-4719-A8E2-12673A644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3057536"/>
        <c:axId val="793058520"/>
      </c:lineChart>
      <c:dateAx>
        <c:axId val="793057536"/>
        <c:scaling>
          <c:orientation val="minMax"/>
          <c:min val="44317"/>
        </c:scaling>
        <c:delete val="0"/>
        <c:axPos val="b"/>
        <c:numFmt formatCode="[$-101040D]\ mmm\ yy;@" sourceLinked="0"/>
        <c:majorTickMark val="in"/>
        <c:minorTickMark val="none"/>
        <c:tickLblPos val="low"/>
        <c:spPr>
          <a:noFill/>
          <a:ln w="9525" cap="flat" cmpd="sng" algn="ctr">
            <a:noFill/>
            <a:round/>
          </a:ln>
          <a:effectLst/>
        </c:spPr>
        <c:txPr>
          <a:bodyPr rot="-1800000"/>
          <a:lstStyle/>
          <a:p>
            <a: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he-IL"/>
          </a:p>
        </c:txPr>
        <c:crossAx val="793058520"/>
        <c:crosses val="autoZero"/>
        <c:auto val="1"/>
        <c:lblOffset val="100"/>
        <c:baseTimeUnit val="months"/>
        <c:majorUnit val="6"/>
        <c:majorTimeUnit val="months"/>
      </c:dateAx>
      <c:valAx>
        <c:axId val="793058520"/>
        <c:scaling>
          <c:orientation val="minMax"/>
          <c:max val="15"/>
          <c:min val="-6"/>
        </c:scaling>
        <c:delete val="0"/>
        <c:axPos val="l"/>
        <c:title>
          <c:tx>
            <c:rich>
              <a:bodyPr rot="0"/>
              <a:lstStyle/>
              <a:p>
                <a:pPr>
                  <a:defRPr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r>
                  <a:rPr lang="he-IL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%</a:t>
                </a: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3.3461540392357457E-2"/>
              <c:y val="6.8192662306420446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in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he-IL"/>
          </a:p>
        </c:txPr>
        <c:crossAx val="793057536"/>
        <c:crosses val="autoZero"/>
        <c:crossBetween val="between"/>
        <c:majorUnit val="3"/>
      </c:valAx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 baseline="0">
          <a:solidFill>
            <a:sysClr val="windowText" lastClr="000000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0" i="0" u="none" strike="noStrike" kern="1200" spc="0" baseline="0">
                <a:solidFill>
                  <a:sysClr val="windowText" lastClr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he-IL" sz="1100" b="1" i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איור 4ג: בלתי סחירים- שיעור האינפלציה בטווחים שונים</a:t>
            </a:r>
            <a:endParaRPr lang="he-IL" sz="1100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he-IL" sz="1100" b="0" i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מנוכה עונתיות, מאי 2021 עד מאי 2025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c:rich>
      </c:tx>
      <c:layout>
        <c:manualLayout>
          <c:xMode val="edge"/>
          <c:yMode val="edge"/>
          <c:x val="0.16535632064718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0" i="0" u="none" strike="noStrike" kern="1200" spc="0" baseline="0">
              <a:solidFill>
                <a:sysClr val="windowText" lastClr="0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0.11923006506923449"/>
          <c:y val="0.12488590672267458"/>
          <c:w val="0.75831478862932777"/>
          <c:h val="0.74966058690853465"/>
        </c:manualLayout>
      </c:layout>
      <c:lineChart>
        <c:grouping val="standard"/>
        <c:varyColors val="0"/>
        <c:ser>
          <c:idx val="0"/>
          <c:order val="0"/>
          <c:tx>
            <c:v>3</c:v>
          </c:tx>
          <c:spPr>
            <a:ln w="2222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dLbls>
            <c:dLbl>
              <c:idx val="75"/>
              <c:layout>
                <c:manualLayout>
                  <c:x val="0"/>
                  <c:y val="-3.2955482608625346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357C32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4.0%</a:t>
                    </a:r>
                    <a:endParaRPr lang="en-US" sz="1200" b="1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F79-4552-B2ED-2EAD619484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איור!$A$4:$A$225</c:f>
              <c:numCache>
                <c:formatCode>m/d/yyyy</c:formatCode>
                <c:ptCount val="222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איור!$J$4:$J$150</c:f>
              <c:numCache>
                <c:formatCode>General</c:formatCode>
                <c:ptCount val="147"/>
                <c:pt idx="3" formatCode="0.0">
                  <c:v>1.7335760066126804</c:v>
                </c:pt>
                <c:pt idx="4" formatCode="0.0">
                  <c:v>1.2791806786041748</c:v>
                </c:pt>
                <c:pt idx="5" formatCode="0.0">
                  <c:v>0.40355145433319528</c:v>
                </c:pt>
                <c:pt idx="6" formatCode="0.0">
                  <c:v>-0.79246125008588519</c:v>
                </c:pt>
                <c:pt idx="7" formatCode="0.0">
                  <c:v>-2.3837603328202839E-2</c:v>
                </c:pt>
                <c:pt idx="8" formatCode="0.0">
                  <c:v>0.48798641956218081</c:v>
                </c:pt>
                <c:pt idx="9" formatCode="0.0">
                  <c:v>1.5286255978329333</c:v>
                </c:pt>
                <c:pt idx="10" formatCode="0.0">
                  <c:v>1.1706787785324302</c:v>
                </c:pt>
                <c:pt idx="11" formatCode="0.0">
                  <c:v>1.8460158712040098</c:v>
                </c:pt>
                <c:pt idx="12" formatCode="0.0">
                  <c:v>1.5337130160753887</c:v>
                </c:pt>
                <c:pt idx="13" formatCode="0.0">
                  <c:v>0.75321229207601093</c:v>
                </c:pt>
                <c:pt idx="14" formatCode="0.0">
                  <c:v>0.56305204485109783</c:v>
                </c:pt>
                <c:pt idx="15" formatCode="0.0">
                  <c:v>1.5829190749929278</c:v>
                </c:pt>
                <c:pt idx="16" formatCode="0.0">
                  <c:v>5.4772811686909506E-2</c:v>
                </c:pt>
                <c:pt idx="17" formatCode="0.0">
                  <c:v>-1.0784117639861424</c:v>
                </c:pt>
                <c:pt idx="18" formatCode="0.0">
                  <c:v>-2.3726614738316498</c:v>
                </c:pt>
                <c:pt idx="19" formatCode="0.0">
                  <c:v>-1.1619487276568918</c:v>
                </c:pt>
                <c:pt idx="20" formatCode="0.0">
                  <c:v>-0.39863639005898177</c:v>
                </c:pt>
                <c:pt idx="21" formatCode="0.0">
                  <c:v>0.74703810675775806</c:v>
                </c:pt>
                <c:pt idx="22" formatCode="0.0">
                  <c:v>1.0836856418558138</c:v>
                </c:pt>
                <c:pt idx="23" formatCode="0.0">
                  <c:v>0.93369567182943758</c:v>
                </c:pt>
                <c:pt idx="24" formatCode="0.0">
                  <c:v>0.74981404165006538</c:v>
                </c:pt>
                <c:pt idx="25" formatCode="0.0">
                  <c:v>0.97383938823074612</c:v>
                </c:pt>
                <c:pt idx="26" formatCode="0.0">
                  <c:v>1.6319892578235518</c:v>
                </c:pt>
                <c:pt idx="27" formatCode="0.0">
                  <c:v>1.7352067759180745</c:v>
                </c:pt>
                <c:pt idx="28" formatCode="0.0">
                  <c:v>2.3180844325407124</c:v>
                </c:pt>
                <c:pt idx="29" formatCode="0.0">
                  <c:v>3.4012778056821791</c:v>
                </c:pt>
                <c:pt idx="30" formatCode="0.0">
                  <c:v>3.4709856194098387</c:v>
                </c:pt>
                <c:pt idx="31" formatCode="0.0">
                  <c:v>3.4704182946377893</c:v>
                </c:pt>
                <c:pt idx="32" formatCode="0.0">
                  <c:v>2.6361528006076718</c:v>
                </c:pt>
                <c:pt idx="33" formatCode="0.0">
                  <c:v>2.7494462388408136</c:v>
                </c:pt>
                <c:pt idx="34" formatCode="0.0">
                  <c:v>2.3163737284768615</c:v>
                </c:pt>
                <c:pt idx="35" formatCode="0.0">
                  <c:v>3.1220820768743662</c:v>
                </c:pt>
                <c:pt idx="36" formatCode="0.0">
                  <c:v>3.6210013741334368</c:v>
                </c:pt>
                <c:pt idx="37" formatCode="0.0">
                  <c:v>4.8966046735909874</c:v>
                </c:pt>
                <c:pt idx="38" formatCode="0.0">
                  <c:v>4.1701054810027394</c:v>
                </c:pt>
                <c:pt idx="39" formatCode="0.0">
                  <c:v>4.6608942802945696</c:v>
                </c:pt>
                <c:pt idx="40" formatCode="0.0">
                  <c:v>4.4301395113974129</c:v>
                </c:pt>
                <c:pt idx="41" formatCode="0.0">
                  <c:v>4.4670838311245742</c:v>
                </c:pt>
                <c:pt idx="42" formatCode="0.0">
                  <c:v>5.2448780751730872</c:v>
                </c:pt>
                <c:pt idx="43" formatCode="0.0">
                  <c:v>5.8053952378976703</c:v>
                </c:pt>
                <c:pt idx="44" formatCode="0.0">
                  <c:v>6.0155928470672082</c:v>
                </c:pt>
                <c:pt idx="45" formatCode="0.0">
                  <c:v>5.5678246365372219</c:v>
                </c:pt>
                <c:pt idx="46" formatCode="0.0">
                  <c:v>5.8362953447357535</c:v>
                </c:pt>
                <c:pt idx="47" formatCode="0.0">
                  <c:v>5.8871262203556984</c:v>
                </c:pt>
                <c:pt idx="48" formatCode="0.0">
                  <c:v>6.1354524884651873</c:v>
                </c:pt>
                <c:pt idx="49" formatCode="0.0">
                  <c:v>5.4118175306417271</c:v>
                </c:pt>
                <c:pt idx="50" formatCode="0.0">
                  <c:v>4.8590496107934422</c:v>
                </c:pt>
                <c:pt idx="51" formatCode="0.0">
                  <c:v>4.7179710912607753</c:v>
                </c:pt>
                <c:pt idx="52" formatCode="0.0">
                  <c:v>4.3546050083802301</c:v>
                </c:pt>
                <c:pt idx="53" formatCode="0.0">
                  <c:v>4.4040713217250449</c:v>
                </c:pt>
                <c:pt idx="54" formatCode="0.0">
                  <c:v>3.0416635945134773</c:v>
                </c:pt>
                <c:pt idx="55" formatCode="0.0">
                  <c:v>2.4868226162268137</c:v>
                </c:pt>
                <c:pt idx="56" formatCode="0.0">
                  <c:v>2.8190302144707413</c:v>
                </c:pt>
                <c:pt idx="57" formatCode="0.0">
                  <c:v>2.5529074627657522</c:v>
                </c:pt>
                <c:pt idx="58" formatCode="0.0">
                  <c:v>2.732350616936996</c:v>
                </c:pt>
                <c:pt idx="59" formatCode="0.0">
                  <c:v>2.3777917448348118</c:v>
                </c:pt>
                <c:pt idx="60" formatCode="0.0">
                  <c:v>2.5162725904700256</c:v>
                </c:pt>
                <c:pt idx="61" formatCode="0.0">
                  <c:v>2.6583010649229299</c:v>
                </c:pt>
                <c:pt idx="62" formatCode="0.0">
                  <c:v>2.4262807904213313</c:v>
                </c:pt>
                <c:pt idx="63" formatCode="0.0">
                  <c:v>2.8406218029085162</c:v>
                </c:pt>
                <c:pt idx="64" formatCode="0.0">
                  <c:v>3.2714237957754522</c:v>
                </c:pt>
                <c:pt idx="65" formatCode="0.0">
                  <c:v>4.7548041614160041</c:v>
                </c:pt>
                <c:pt idx="66" formatCode="0.0">
                  <c:v>5.7015340614454679</c:v>
                </c:pt>
                <c:pt idx="67" formatCode="0.0">
                  <c:v>6.2177078790986773</c:v>
                </c:pt>
                <c:pt idx="68" formatCode="0.0">
                  <c:v>5.5461514330373385</c:v>
                </c:pt>
                <c:pt idx="69" formatCode="0.0">
                  <c:v>4.2965253818479265</c:v>
                </c:pt>
                <c:pt idx="70" formatCode="0.0">
                  <c:v>2.5598388533332184</c:v>
                </c:pt>
                <c:pt idx="71" formatCode="0.0">
                  <c:v>1.3987204483368654</c:v>
                </c:pt>
                <c:pt idx="72" formatCode="0.0">
                  <c:v>3.1389224471933375</c:v>
                </c:pt>
                <c:pt idx="73" formatCode="0.0">
                  <c:v>3.0437378303016072</c:v>
                </c:pt>
                <c:pt idx="74" formatCode="0.0">
                  <c:v>5.1897222083773453</c:v>
                </c:pt>
                <c:pt idx="75" formatCode="0.0">
                  <c:v>3.8150189167631909</c:v>
                </c:pt>
                <c:pt idx="76" formatCode="0.0">
                  <c:v>4.0053752606050486</c:v>
                </c:pt>
                <c:pt idx="77" formatCode="0.0">
                  <c:v>0</c:v>
                </c:pt>
                <c:pt idx="78" formatCode="0.0">
                  <c:v>0</c:v>
                </c:pt>
                <c:pt idx="79" formatCode="0.0">
                  <c:v>0</c:v>
                </c:pt>
                <c:pt idx="80" formatCode="0.0">
                  <c:v>0</c:v>
                </c:pt>
                <c:pt idx="81" formatCode="0.0">
                  <c:v>0</c:v>
                </c:pt>
                <c:pt idx="82" formatCode="0.0">
                  <c:v>0</c:v>
                </c:pt>
                <c:pt idx="83" formatCode="0.0">
                  <c:v>0</c:v>
                </c:pt>
                <c:pt idx="84" formatCode="0.0">
                  <c:v>0</c:v>
                </c:pt>
                <c:pt idx="85" formatCode="0.0">
                  <c:v>0</c:v>
                </c:pt>
                <c:pt idx="86" formatCode="0.0">
                  <c:v>0</c:v>
                </c:pt>
                <c:pt idx="87" formatCode="0.0">
                  <c:v>0</c:v>
                </c:pt>
                <c:pt idx="88" formatCode="0.0">
                  <c:v>0</c:v>
                </c:pt>
                <c:pt idx="89" formatCode="0.0">
                  <c:v>0</c:v>
                </c:pt>
                <c:pt idx="90" formatCode="0.0">
                  <c:v>0</c:v>
                </c:pt>
                <c:pt idx="91" formatCode="0.0">
                  <c:v>0</c:v>
                </c:pt>
                <c:pt idx="92" formatCode="0.0">
                  <c:v>0</c:v>
                </c:pt>
                <c:pt idx="93" formatCode="0.0">
                  <c:v>0</c:v>
                </c:pt>
                <c:pt idx="94" formatCode="0.0">
                  <c:v>0</c:v>
                </c:pt>
                <c:pt idx="95" formatCode="0.0">
                  <c:v>0</c:v>
                </c:pt>
                <c:pt idx="96" formatCode="0.0">
                  <c:v>0</c:v>
                </c:pt>
                <c:pt idx="97" formatCode="0.0">
                  <c:v>0</c:v>
                </c:pt>
                <c:pt idx="98" formatCode="0.0">
                  <c:v>0</c:v>
                </c:pt>
                <c:pt idx="99" formatCode="0.0">
                  <c:v>0</c:v>
                </c:pt>
                <c:pt idx="100" formatCode="0.0">
                  <c:v>0</c:v>
                </c:pt>
                <c:pt idx="101" formatCode="0.0">
                  <c:v>0</c:v>
                </c:pt>
                <c:pt idx="102" formatCode="0.0">
                  <c:v>0</c:v>
                </c:pt>
                <c:pt idx="103" formatCode="0.0">
                  <c:v>0</c:v>
                </c:pt>
                <c:pt idx="104" formatCode="0.0">
                  <c:v>0</c:v>
                </c:pt>
                <c:pt idx="105" formatCode="0.0">
                  <c:v>0</c:v>
                </c:pt>
                <c:pt idx="106" formatCode="0.0">
                  <c:v>0</c:v>
                </c:pt>
                <c:pt idx="107" formatCode="0.0">
                  <c:v>0</c:v>
                </c:pt>
                <c:pt idx="108" formatCode="0.0">
                  <c:v>0</c:v>
                </c:pt>
                <c:pt idx="109" formatCode="0.0">
                  <c:v>0</c:v>
                </c:pt>
                <c:pt idx="110" formatCode="0.0">
                  <c:v>0</c:v>
                </c:pt>
                <c:pt idx="111" formatCode="0.0">
                  <c:v>0</c:v>
                </c:pt>
                <c:pt idx="112" formatCode="0.0">
                  <c:v>0</c:v>
                </c:pt>
                <c:pt idx="113" formatCode="0.0">
                  <c:v>0</c:v>
                </c:pt>
                <c:pt idx="114" formatCode="0.0">
                  <c:v>0</c:v>
                </c:pt>
                <c:pt idx="115" formatCode="0.0">
                  <c:v>0</c:v>
                </c:pt>
                <c:pt idx="116" formatCode="0.0">
                  <c:v>0</c:v>
                </c:pt>
                <c:pt idx="117" formatCode="0.0">
                  <c:v>0</c:v>
                </c:pt>
                <c:pt idx="118" formatCode="0.0">
                  <c:v>0</c:v>
                </c:pt>
                <c:pt idx="119" formatCode="0.0">
                  <c:v>0</c:v>
                </c:pt>
                <c:pt idx="120" formatCode="0.0">
                  <c:v>0</c:v>
                </c:pt>
                <c:pt idx="121" formatCode="0.0">
                  <c:v>0</c:v>
                </c:pt>
                <c:pt idx="122" formatCode="0.0">
                  <c:v>0</c:v>
                </c:pt>
                <c:pt idx="123" formatCode="0.0">
                  <c:v>0</c:v>
                </c:pt>
                <c:pt idx="124" formatCode="0.0">
                  <c:v>0</c:v>
                </c:pt>
                <c:pt idx="125" formatCode="0.0">
                  <c:v>0</c:v>
                </c:pt>
                <c:pt idx="126" formatCode="0.0">
                  <c:v>0</c:v>
                </c:pt>
                <c:pt idx="127" formatCode="0.0">
                  <c:v>0</c:v>
                </c:pt>
                <c:pt idx="128" formatCode="0.0">
                  <c:v>0</c:v>
                </c:pt>
                <c:pt idx="129" formatCode="0.0">
                  <c:v>0</c:v>
                </c:pt>
                <c:pt idx="130" formatCode="0.0">
                  <c:v>0</c:v>
                </c:pt>
                <c:pt idx="131" formatCode="0.0">
                  <c:v>0</c:v>
                </c:pt>
                <c:pt idx="132" formatCode="0.0">
                  <c:v>0</c:v>
                </c:pt>
                <c:pt idx="133" formatCode="0.0">
                  <c:v>0</c:v>
                </c:pt>
                <c:pt idx="134" formatCode="0.0">
                  <c:v>0</c:v>
                </c:pt>
                <c:pt idx="135" formatCode="0.0">
                  <c:v>0</c:v>
                </c:pt>
                <c:pt idx="136" formatCode="0.0">
                  <c:v>0</c:v>
                </c:pt>
                <c:pt idx="137" formatCode="0.0">
                  <c:v>0</c:v>
                </c:pt>
                <c:pt idx="138" formatCode="0.0">
                  <c:v>0</c:v>
                </c:pt>
                <c:pt idx="139" formatCode="0.0">
                  <c:v>0</c:v>
                </c:pt>
                <c:pt idx="140" formatCode="0.0">
                  <c:v>0</c:v>
                </c:pt>
                <c:pt idx="141" formatCode="0.0">
                  <c:v>0</c:v>
                </c:pt>
                <c:pt idx="142" formatCode="0.0">
                  <c:v>0</c:v>
                </c:pt>
                <c:pt idx="143" formatCode="0.0">
                  <c:v>0</c:v>
                </c:pt>
                <c:pt idx="144" formatCode="0.0">
                  <c:v>0</c:v>
                </c:pt>
                <c:pt idx="145" formatCode="0.0">
                  <c:v>0</c:v>
                </c:pt>
                <c:pt idx="146" formatCode="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79-4552-B2ED-2EAD6194846F}"/>
            </c:ext>
          </c:extLst>
        </c:ser>
        <c:ser>
          <c:idx val="1"/>
          <c:order val="1"/>
          <c:tx>
            <c:v>6</c:v>
          </c:tx>
          <c:spPr>
            <a:ln w="2222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F79-4552-B2ED-2EAD6194846F}"/>
                </c:ext>
              </c:extLst>
            </c:dLbl>
            <c:dLbl>
              <c:idx val="75"/>
              <c:layout>
                <c:manualLayout>
                  <c:x val="-3.3702412098748614E-3"/>
                  <c:y val="1.2060002774517672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DA8F32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3.5%</a:t>
                    </a:r>
                    <a:endParaRPr lang="en-US" sz="1200" b="1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F79-4552-B2ED-2EAD619484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איור!$A$4:$A$225</c:f>
              <c:numCache>
                <c:formatCode>m/d/yyyy</c:formatCode>
                <c:ptCount val="222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איור!$M$4:$M$150</c:f>
              <c:numCache>
                <c:formatCode>General</c:formatCode>
                <c:ptCount val="147"/>
                <c:pt idx="6" formatCode="0.0">
                  <c:v>0.46261834057164108</c:v>
                </c:pt>
                <c:pt idx="7" formatCode="0.0">
                  <c:v>0.62556243284306312</c:v>
                </c:pt>
                <c:pt idx="8" formatCode="0.0">
                  <c:v>0.44576006491685582</c:v>
                </c:pt>
                <c:pt idx="9" formatCode="0.0">
                  <c:v>0.36137234126745188</c:v>
                </c:pt>
                <c:pt idx="10" formatCode="0.0">
                  <c:v>0.57164715437483249</c:v>
                </c:pt>
                <c:pt idx="11" formatCode="0.0">
                  <c:v>1.1647224073295881</c:v>
                </c:pt>
                <c:pt idx="12" formatCode="0.0">
                  <c:v>1.5311692750897832</c:v>
                </c:pt>
                <c:pt idx="13" formatCode="0.0">
                  <c:v>0.96172976285076039</c:v>
                </c:pt>
                <c:pt idx="14" formatCode="0.0">
                  <c:v>1.202500930642092</c:v>
                </c:pt>
                <c:pt idx="15" formatCode="0.0">
                  <c:v>1.5583130654283073</c:v>
                </c:pt>
                <c:pt idx="16" formatCode="0.0">
                  <c:v>0.40338523143190752</c:v>
                </c:pt>
                <c:pt idx="17" formatCode="0.0">
                  <c:v>-0.26105662211177716</c:v>
                </c:pt>
                <c:pt idx="18" formatCode="0.0">
                  <c:v>-0.41450894326673371</c:v>
                </c:pt>
                <c:pt idx="19" formatCode="0.0">
                  <c:v>-0.55544879077510378</c:v>
                </c:pt>
                <c:pt idx="20" formatCode="0.0">
                  <c:v>-0.73910599451523229</c:v>
                </c:pt>
                <c:pt idx="21" formatCode="0.0">
                  <c:v>-0.82507779303671036</c:v>
                </c:pt>
                <c:pt idx="22" formatCode="0.0">
                  <c:v>-4.5437801633296804E-2</c:v>
                </c:pt>
                <c:pt idx="23" formatCode="0.0">
                  <c:v>0.26531665089886136</c:v>
                </c:pt>
                <c:pt idx="24" formatCode="0.0">
                  <c:v>0.74842606464320394</c:v>
                </c:pt>
                <c:pt idx="25" formatCode="0.0">
                  <c:v>1.02874758587852</c:v>
                </c:pt>
                <c:pt idx="26" formatCode="0.0">
                  <c:v>1.2822406657346797</c:v>
                </c:pt>
                <c:pt idx="27" formatCode="0.0">
                  <c:v>1.241311549004398</c:v>
                </c:pt>
                <c:pt idx="28" formatCode="0.0">
                  <c:v>1.6437397186998215</c:v>
                </c:pt>
                <c:pt idx="29" formatCode="0.0">
                  <c:v>2.5128165411150594</c:v>
                </c:pt>
                <c:pt idx="30" formatCode="0.0">
                  <c:v>2.5994255212898665</c:v>
                </c:pt>
                <c:pt idx="31" formatCode="0.0">
                  <c:v>2.8926381979830884</c:v>
                </c:pt>
                <c:pt idx="32" formatCode="0.0">
                  <c:v>3.0180049731214131</c:v>
                </c:pt>
                <c:pt idx="33" formatCode="0.0">
                  <c:v>3.1095847832848911</c:v>
                </c:pt>
                <c:pt idx="34" formatCode="0.0">
                  <c:v>2.8917780392388348</c:v>
                </c:pt>
                <c:pt idx="35" formatCode="0.0">
                  <c:v>2.8788305394208846</c:v>
                </c:pt>
                <c:pt idx="36" formatCode="0.0">
                  <c:v>3.1843036023714744</c:v>
                </c:pt>
                <c:pt idx="37" formatCode="0.0">
                  <c:v>3.5984565842147598</c:v>
                </c:pt>
                <c:pt idx="38" formatCode="0.0">
                  <c:v>3.6447691269010374</c:v>
                </c:pt>
                <c:pt idx="39" formatCode="0.0">
                  <c:v>4.1396498459469022</c:v>
                </c:pt>
                <c:pt idx="40" formatCode="0.0">
                  <c:v>4.6631122236244549</c:v>
                </c:pt>
                <c:pt idx="41" formatCode="0.0">
                  <c:v>4.3184889747786226</c:v>
                </c:pt>
                <c:pt idx="42" formatCode="0.0">
                  <c:v>4.952479998179049</c:v>
                </c:pt>
                <c:pt idx="43" formatCode="0.0">
                  <c:v>5.1155182917926645</c:v>
                </c:pt>
                <c:pt idx="44" formatCode="0.0">
                  <c:v>5.2384902274873468</c:v>
                </c:pt>
                <c:pt idx="45" formatCode="0.0">
                  <c:v>5.4062276743343407</c:v>
                </c:pt>
                <c:pt idx="46" formatCode="0.0">
                  <c:v>5.8208441634475028</c:v>
                </c:pt>
                <c:pt idx="47" formatCode="0.0">
                  <c:v>5.9513400628951496</c:v>
                </c:pt>
                <c:pt idx="48" formatCode="0.0">
                  <c:v>5.8512580748184551</c:v>
                </c:pt>
                <c:pt idx="49" formatCode="0.0">
                  <c:v>5.6238432031252117</c:v>
                </c:pt>
                <c:pt idx="50" formatCode="0.0">
                  <c:v>5.3718340994624247</c:v>
                </c:pt>
                <c:pt idx="51" formatCode="0.0">
                  <c:v>5.424329475908829</c:v>
                </c:pt>
                <c:pt idx="52" formatCode="0.0">
                  <c:v>4.8818791861852784</c:v>
                </c:pt>
                <c:pt idx="53" formatCode="0.0">
                  <c:v>4.6313131633813676</c:v>
                </c:pt>
                <c:pt idx="54" formatCode="0.0">
                  <c:v>3.8764359683449934</c:v>
                </c:pt>
                <c:pt idx="55" formatCode="0.0">
                  <c:v>3.4164971978855929</c:v>
                </c:pt>
                <c:pt idx="56" formatCode="0.0">
                  <c:v>3.608519744962102</c:v>
                </c:pt>
                <c:pt idx="57" formatCode="0.0">
                  <c:v>2.7969950505246199</c:v>
                </c:pt>
                <c:pt idx="58" formatCode="0.0">
                  <c:v>2.6095131779994674</c:v>
                </c:pt>
                <c:pt idx="59" formatCode="0.0">
                  <c:v>2.5981737785959247</c:v>
                </c:pt>
                <c:pt idx="60" formatCode="0.0">
                  <c:v>2.5345883904458244</c:v>
                </c:pt>
                <c:pt idx="61" formatCode="0.0">
                  <c:v>2.6953191666530874</c:v>
                </c:pt>
                <c:pt idx="62" formatCode="0.0">
                  <c:v>2.4020333975831365</c:v>
                </c:pt>
                <c:pt idx="63" formatCode="0.0">
                  <c:v>2.6783191239533544</c:v>
                </c:pt>
                <c:pt idx="64" formatCode="0.0">
                  <c:v>2.9644060606866196</c:v>
                </c:pt>
                <c:pt idx="65" formatCode="0.0">
                  <c:v>3.5839996581653377</c:v>
                </c:pt>
                <c:pt idx="66" formatCode="0.0">
                  <c:v>4.2612655227259877</c:v>
                </c:pt>
                <c:pt idx="67" formatCode="0.0">
                  <c:v>4.7342060885471549</c:v>
                </c:pt>
                <c:pt idx="68" formatCode="0.0">
                  <c:v>5.1497333489676</c:v>
                </c:pt>
                <c:pt idx="69" formatCode="0.0">
                  <c:v>4.9966796148325887</c:v>
                </c:pt>
                <c:pt idx="70" formatCode="0.0">
                  <c:v>4.3727502916866223</c:v>
                </c:pt>
                <c:pt idx="71" formatCode="0.0">
                  <c:v>3.4516539430684556</c:v>
                </c:pt>
                <c:pt idx="72" formatCode="0.0">
                  <c:v>3.7161088880128812</c:v>
                </c:pt>
                <c:pt idx="73" formatCode="0.0">
                  <c:v>2.8015036209142252</c:v>
                </c:pt>
                <c:pt idx="74" formatCode="0.0">
                  <c:v>3.2768281670456423</c:v>
                </c:pt>
                <c:pt idx="75" formatCode="0.0">
                  <c:v>3.4764184967277956</c:v>
                </c:pt>
                <c:pt idx="76" formatCode="0.0">
                  <c:v>3.5234399606964395</c:v>
                </c:pt>
                <c:pt idx="77" formatCode="0.0">
                  <c:v>0</c:v>
                </c:pt>
                <c:pt idx="78" formatCode="0.0">
                  <c:v>0</c:v>
                </c:pt>
                <c:pt idx="79" formatCode="0.0">
                  <c:v>0</c:v>
                </c:pt>
                <c:pt idx="80" formatCode="0.0">
                  <c:v>0</c:v>
                </c:pt>
                <c:pt idx="81" formatCode="0.0">
                  <c:v>0</c:v>
                </c:pt>
                <c:pt idx="82" formatCode="0.0">
                  <c:v>0</c:v>
                </c:pt>
                <c:pt idx="83" formatCode="0.0">
                  <c:v>0</c:v>
                </c:pt>
                <c:pt idx="84" formatCode="0.0">
                  <c:v>0</c:v>
                </c:pt>
                <c:pt idx="85" formatCode="0.0">
                  <c:v>0</c:v>
                </c:pt>
                <c:pt idx="86" formatCode="0.0">
                  <c:v>0</c:v>
                </c:pt>
                <c:pt idx="87" formatCode="0.0">
                  <c:v>0</c:v>
                </c:pt>
                <c:pt idx="88" formatCode="0.0">
                  <c:v>0</c:v>
                </c:pt>
                <c:pt idx="89" formatCode="0.0">
                  <c:v>0</c:v>
                </c:pt>
                <c:pt idx="90" formatCode="0.0">
                  <c:v>0</c:v>
                </c:pt>
                <c:pt idx="91" formatCode="0.0">
                  <c:v>0</c:v>
                </c:pt>
                <c:pt idx="92" formatCode="0.0">
                  <c:v>0</c:v>
                </c:pt>
                <c:pt idx="93" formatCode="0.0">
                  <c:v>0</c:v>
                </c:pt>
                <c:pt idx="94" formatCode="0.0">
                  <c:v>0</c:v>
                </c:pt>
                <c:pt idx="95" formatCode="0.0">
                  <c:v>0</c:v>
                </c:pt>
                <c:pt idx="96" formatCode="0.0">
                  <c:v>0</c:v>
                </c:pt>
                <c:pt idx="97" formatCode="0.0">
                  <c:v>0</c:v>
                </c:pt>
                <c:pt idx="98" formatCode="0.0">
                  <c:v>0</c:v>
                </c:pt>
                <c:pt idx="99" formatCode="0.0">
                  <c:v>0</c:v>
                </c:pt>
                <c:pt idx="100" formatCode="0.0">
                  <c:v>0</c:v>
                </c:pt>
                <c:pt idx="101" formatCode="0.0">
                  <c:v>0</c:v>
                </c:pt>
                <c:pt idx="102" formatCode="0.0">
                  <c:v>0</c:v>
                </c:pt>
                <c:pt idx="103" formatCode="0.0">
                  <c:v>0</c:v>
                </c:pt>
                <c:pt idx="104" formatCode="0.0">
                  <c:v>0</c:v>
                </c:pt>
                <c:pt idx="105" formatCode="0.0">
                  <c:v>0</c:v>
                </c:pt>
                <c:pt idx="106" formatCode="0.0">
                  <c:v>0</c:v>
                </c:pt>
                <c:pt idx="107" formatCode="0.0">
                  <c:v>0</c:v>
                </c:pt>
                <c:pt idx="108" formatCode="0.0">
                  <c:v>0</c:v>
                </c:pt>
                <c:pt idx="109" formatCode="0.0">
                  <c:v>0</c:v>
                </c:pt>
                <c:pt idx="110" formatCode="0.0">
                  <c:v>0</c:v>
                </c:pt>
                <c:pt idx="111" formatCode="0.0">
                  <c:v>0</c:v>
                </c:pt>
                <c:pt idx="112" formatCode="0.0">
                  <c:v>0</c:v>
                </c:pt>
                <c:pt idx="113" formatCode="0.0">
                  <c:v>0</c:v>
                </c:pt>
                <c:pt idx="114" formatCode="0.0">
                  <c:v>0</c:v>
                </c:pt>
                <c:pt idx="115" formatCode="0.0">
                  <c:v>0</c:v>
                </c:pt>
                <c:pt idx="116" formatCode="0.0">
                  <c:v>0</c:v>
                </c:pt>
                <c:pt idx="117" formatCode="0.0">
                  <c:v>0</c:v>
                </c:pt>
                <c:pt idx="118" formatCode="0.0">
                  <c:v>0</c:v>
                </c:pt>
                <c:pt idx="119" formatCode="0.0">
                  <c:v>0</c:v>
                </c:pt>
                <c:pt idx="120" formatCode="0.0">
                  <c:v>0</c:v>
                </c:pt>
                <c:pt idx="121" formatCode="0.0">
                  <c:v>0</c:v>
                </c:pt>
                <c:pt idx="122" formatCode="0.0">
                  <c:v>0</c:v>
                </c:pt>
                <c:pt idx="123" formatCode="0.0">
                  <c:v>0</c:v>
                </c:pt>
                <c:pt idx="124" formatCode="0.0">
                  <c:v>0</c:v>
                </c:pt>
                <c:pt idx="125" formatCode="0.0">
                  <c:v>0</c:v>
                </c:pt>
                <c:pt idx="126" formatCode="0.0">
                  <c:v>0</c:v>
                </c:pt>
                <c:pt idx="127" formatCode="0.0">
                  <c:v>0</c:v>
                </c:pt>
                <c:pt idx="128" formatCode="0.0">
                  <c:v>0</c:v>
                </c:pt>
                <c:pt idx="129" formatCode="0.0">
                  <c:v>0</c:v>
                </c:pt>
                <c:pt idx="130" formatCode="0.0">
                  <c:v>0</c:v>
                </c:pt>
                <c:pt idx="131" formatCode="0.0">
                  <c:v>0</c:v>
                </c:pt>
                <c:pt idx="132" formatCode="0.0">
                  <c:v>0</c:v>
                </c:pt>
                <c:pt idx="133" formatCode="0.0">
                  <c:v>0</c:v>
                </c:pt>
                <c:pt idx="134" formatCode="0.0">
                  <c:v>0</c:v>
                </c:pt>
                <c:pt idx="135" formatCode="0.0">
                  <c:v>0</c:v>
                </c:pt>
                <c:pt idx="136" formatCode="0.0">
                  <c:v>0</c:v>
                </c:pt>
                <c:pt idx="137" formatCode="0.0">
                  <c:v>0</c:v>
                </c:pt>
                <c:pt idx="138" formatCode="0.0">
                  <c:v>0</c:v>
                </c:pt>
                <c:pt idx="139" formatCode="0.0">
                  <c:v>0</c:v>
                </c:pt>
                <c:pt idx="140" formatCode="0.0">
                  <c:v>0</c:v>
                </c:pt>
                <c:pt idx="141" formatCode="0.0">
                  <c:v>0</c:v>
                </c:pt>
                <c:pt idx="142" formatCode="0.0">
                  <c:v>0</c:v>
                </c:pt>
                <c:pt idx="143" formatCode="0.0">
                  <c:v>0</c:v>
                </c:pt>
                <c:pt idx="144" formatCode="0.0">
                  <c:v>0</c:v>
                </c:pt>
                <c:pt idx="145" formatCode="0.0">
                  <c:v>0</c:v>
                </c:pt>
                <c:pt idx="146" formatCode="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F79-4552-B2ED-2EAD6194846F}"/>
            </c:ext>
          </c:extLst>
        </c:ser>
        <c:ser>
          <c:idx val="2"/>
          <c:order val="2"/>
          <c:tx>
            <c:v>12</c:v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75"/>
              <c:layout>
                <c:manualLayout>
                  <c:x val="0"/>
                  <c:y val="1.1295308256573097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008DA3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3.9%</a:t>
                    </a:r>
                    <a:endParaRPr lang="en-US" sz="1200" b="1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F79-4552-B2ED-2EAD619484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איור!$A$4:$A$225</c:f>
              <c:numCache>
                <c:formatCode>m/d/yyyy</c:formatCode>
                <c:ptCount val="222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איור!$G$4:$G$225</c:f>
              <c:numCache>
                <c:formatCode>General</c:formatCode>
                <c:ptCount val="222"/>
                <c:pt idx="0">
                  <c:v>2.1192381095999999</c:v>
                </c:pt>
                <c:pt idx="1">
                  <c:v>2.4516739314999998</c:v>
                </c:pt>
                <c:pt idx="2">
                  <c:v>2.4544846645999998</c:v>
                </c:pt>
                <c:pt idx="3">
                  <c:v>2.2246966603999998</c:v>
                </c:pt>
                <c:pt idx="4">
                  <c:v>2.1460554783000001</c:v>
                </c:pt>
                <c:pt idx="5">
                  <c:v>1.3830772995</c:v>
                </c:pt>
                <c:pt idx="6">
                  <c:v>1.3243077386</c:v>
                </c:pt>
                <c:pt idx="7">
                  <c:v>1.6340453338000001</c:v>
                </c:pt>
                <c:pt idx="8">
                  <c:v>1.4048583026999999</c:v>
                </c:pt>
                <c:pt idx="9">
                  <c:v>1.1306795753000001</c:v>
                </c:pt>
                <c:pt idx="10">
                  <c:v>1.2572599127999999</c:v>
                </c:pt>
                <c:pt idx="11">
                  <c:v>1.3903755648</c:v>
                </c:pt>
                <c:pt idx="12">
                  <c:v>1.0302341426999999</c:v>
                </c:pt>
                <c:pt idx="13">
                  <c:v>0.83844677229999998</c:v>
                </c:pt>
                <c:pt idx="14">
                  <c:v>0.83163128710000001</c:v>
                </c:pt>
                <c:pt idx="15">
                  <c:v>0.94505040559999998</c:v>
                </c:pt>
                <c:pt idx="16">
                  <c:v>0.42428517799999999</c:v>
                </c:pt>
                <c:pt idx="17">
                  <c:v>0.43376053990000002</c:v>
                </c:pt>
                <c:pt idx="18">
                  <c:v>0.60756175170000004</c:v>
                </c:pt>
                <c:pt idx="19">
                  <c:v>0.17473414079999999</c:v>
                </c:pt>
                <c:pt idx="20">
                  <c:v>0.2306665651</c:v>
                </c:pt>
                <c:pt idx="21">
                  <c:v>0.30507253169999998</c:v>
                </c:pt>
                <c:pt idx="22">
                  <c:v>0.1442068682</c:v>
                </c:pt>
                <c:pt idx="23">
                  <c:v>1.8568314200000002E-2</c:v>
                </c:pt>
                <c:pt idx="24">
                  <c:v>0.16867499</c:v>
                </c:pt>
                <c:pt idx="25">
                  <c:v>0.23526108339999999</c:v>
                </c:pt>
                <c:pt idx="26">
                  <c:v>0.22622863700000001</c:v>
                </c:pt>
                <c:pt idx="27">
                  <c:v>0.2442675426</c:v>
                </c:pt>
                <c:pt idx="28">
                  <c:v>0.79453394190000004</c:v>
                </c:pt>
                <c:pt idx="29">
                  <c:v>1.4104153986000001</c:v>
                </c:pt>
                <c:pt idx="30">
                  <c:v>1.6566850800999999</c:v>
                </c:pt>
                <c:pt idx="31">
                  <c:v>1.9778384953999999</c:v>
                </c:pt>
                <c:pt idx="32">
                  <c:v>2.1464182511000001</c:v>
                </c:pt>
                <c:pt idx="33">
                  <c:v>2.1911095930000002</c:v>
                </c:pt>
                <c:pt idx="34">
                  <c:v>2.2402762826</c:v>
                </c:pt>
                <c:pt idx="35">
                  <c:v>2.7005415450000001</c:v>
                </c:pt>
                <c:pt idx="36">
                  <c:v>2.865731877</c:v>
                </c:pt>
                <c:pt idx="37">
                  <c:v>3.2982049414999999</c:v>
                </c:pt>
                <c:pt idx="38">
                  <c:v>3.3222188374999999</c:v>
                </c:pt>
                <c:pt idx="39">
                  <c:v>3.5621548218000001</c:v>
                </c:pt>
                <c:pt idx="40">
                  <c:v>3.7201351714999999</c:v>
                </c:pt>
                <c:pt idx="41">
                  <c:v>3.5871230725999999</c:v>
                </c:pt>
                <c:pt idx="42">
                  <c:v>4.1000664991000004</c:v>
                </c:pt>
                <c:pt idx="43">
                  <c:v>4.4140011187999999</c:v>
                </c:pt>
                <c:pt idx="44">
                  <c:v>4.5243223444999998</c:v>
                </c:pt>
                <c:pt idx="45">
                  <c:v>4.7931792279999996</c:v>
                </c:pt>
                <c:pt idx="46">
                  <c:v>5.2517161781999997</c:v>
                </c:pt>
                <c:pt idx="47">
                  <c:v>5.0970424945000001</c:v>
                </c:pt>
                <c:pt idx="48">
                  <c:v>5.3876144812</c:v>
                </c:pt>
                <c:pt idx="49">
                  <c:v>5.3643926829000002</c:v>
                </c:pt>
                <c:pt idx="50">
                  <c:v>5.2801362237999996</c:v>
                </c:pt>
                <c:pt idx="51">
                  <c:v>5.3760234296</c:v>
                </c:pt>
                <c:pt idx="52">
                  <c:v>5.2736868744000001</c:v>
                </c:pt>
                <c:pt idx="53">
                  <c:v>5.2738653803000002</c:v>
                </c:pt>
                <c:pt idx="54">
                  <c:v>4.8865660476999997</c:v>
                </c:pt>
                <c:pt idx="55">
                  <c:v>4.5534816404000003</c:v>
                </c:pt>
                <c:pt idx="56">
                  <c:v>4.5246431100000004</c:v>
                </c:pt>
                <c:pt idx="57">
                  <c:v>4.0967171049999997</c:v>
                </c:pt>
                <c:pt idx="58">
                  <c:v>3.7206302520999999</c:v>
                </c:pt>
                <c:pt idx="59">
                  <c:v>3.5925619289999999</c:v>
                </c:pt>
                <c:pt idx="60">
                  <c:v>3.2178989381999998</c:v>
                </c:pt>
                <c:pt idx="61">
                  <c:v>3.0288467159999999</c:v>
                </c:pt>
                <c:pt idx="62">
                  <c:v>2.9519149588000002</c:v>
                </c:pt>
                <c:pt idx="63">
                  <c:v>2.8108446721</c:v>
                </c:pt>
                <c:pt idx="64">
                  <c:v>2.8429181715</c:v>
                </c:pt>
                <c:pt idx="65">
                  <c:v>3.0382481457999999</c:v>
                </c:pt>
                <c:pt idx="66">
                  <c:v>3.3948290408999999</c:v>
                </c:pt>
                <c:pt idx="67">
                  <c:v>3.7578883629000002</c:v>
                </c:pt>
                <c:pt idx="68">
                  <c:v>3.7444438857</c:v>
                </c:pt>
                <c:pt idx="69">
                  <c:v>3.8755961806000001</c:v>
                </c:pt>
                <c:pt idx="70">
                  <c:v>3.6682516445000002</c:v>
                </c:pt>
                <c:pt idx="71">
                  <c:v>3.4696113174000001</c:v>
                </c:pt>
                <c:pt idx="72">
                  <c:v>4.0075443366999997</c:v>
                </c:pt>
                <c:pt idx="73">
                  <c:v>3.7580956792000002</c:v>
                </c:pt>
                <c:pt idx="74">
                  <c:v>4.1328630140999998</c:v>
                </c:pt>
                <c:pt idx="75">
                  <c:v>4.2288474071</c:v>
                </c:pt>
                <c:pt idx="76">
                  <c:v>3.9321699887000001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F79-4552-B2ED-2EAD619484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3057536"/>
        <c:axId val="793058520"/>
      </c:lineChart>
      <c:dateAx>
        <c:axId val="793057536"/>
        <c:scaling>
          <c:orientation val="minMax"/>
          <c:min val="44317"/>
        </c:scaling>
        <c:delete val="0"/>
        <c:axPos val="b"/>
        <c:numFmt formatCode="[$-101040D]\ mmm\ yy;@" sourceLinked="0"/>
        <c:majorTickMark val="in"/>
        <c:minorTickMark val="none"/>
        <c:tickLblPos val="low"/>
        <c:spPr>
          <a:noFill/>
          <a:ln w="9525" cap="flat" cmpd="sng" algn="ctr">
            <a:noFill/>
            <a:round/>
          </a:ln>
          <a:effectLst/>
        </c:spPr>
        <c:txPr>
          <a:bodyPr rot="-18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793058520"/>
        <c:crosses val="autoZero"/>
        <c:auto val="1"/>
        <c:lblOffset val="100"/>
        <c:baseTimeUnit val="months"/>
        <c:majorUnit val="6"/>
        <c:majorTimeUnit val="months"/>
      </c:dateAx>
      <c:valAx>
        <c:axId val="793058520"/>
        <c:scaling>
          <c:orientation val="minMax"/>
          <c:max val="15"/>
          <c:min val="-6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he-IL"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%</a:t>
                </a: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4.1597454436789132E-2"/>
              <c:y val="6.600515110607156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he-IL"/>
            </a:p>
          </c:txPr>
        </c:title>
        <c:numFmt formatCode="0" sourceLinked="0"/>
        <c:majorTickMark val="in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793057536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 baseline="0">
          <a:solidFill>
            <a:sysClr val="windowText" lastClr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4">
    <c:autoUpdate val="0"/>
  </c:externalData>
  <c:userShapes r:id="rId5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he-I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איור 5: האינפלציה </a:t>
            </a:r>
            <a:r>
              <a:rPr lang="he-IL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ב-12 חודשים - מדדים בפועל והתפתחותה הצפויה לפי הערכות חזאים</a:t>
            </a:r>
            <a:r>
              <a:rPr lang="he-IL" sz="1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
</a:t>
            </a:r>
            <a:r>
              <a:rPr lang="he-IL" sz="12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מאי 2024 עד מאי 2026</a:t>
            </a:r>
            <a:endParaRPr lang="he-IL" sz="1200" b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c:rich>
      </c:tx>
      <c:layout>
        <c:manualLayout>
          <c:xMode val="edge"/>
          <c:yMode val="edge"/>
          <c:x val="0.20539969764516733"/>
          <c:y val="1.3563477368222123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478779932610223E-2"/>
          <c:y val="0.14348694657681896"/>
          <c:w val="0.96484170349151577"/>
          <c:h val="0.679461242893227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'איור 27 נתונים'!$C$4</c:f>
              <c:strCache>
                <c:ptCount val="1"/>
                <c:pt idx="0">
                  <c:v>12 מדדים קודמים בפועל</c:v>
                </c:pt>
              </c:strCache>
            </c:strRef>
          </c:tx>
          <c:spPr>
            <a:solidFill>
              <a:srgbClr val="008DA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1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'איור 27 נתונים'!$B$5:$B$29</c:f>
              <c:numCache>
                <c:formatCode>mm/yy</c:formatCode>
                <c:ptCount val="25"/>
                <c:pt idx="0">
                  <c:v>45443</c:v>
                </c:pt>
                <c:pt idx="1">
                  <c:v>45473</c:v>
                </c:pt>
                <c:pt idx="2">
                  <c:v>45504</c:v>
                </c:pt>
                <c:pt idx="3">
                  <c:v>45535</c:v>
                </c:pt>
                <c:pt idx="4">
                  <c:v>45565</c:v>
                </c:pt>
                <c:pt idx="5">
                  <c:v>45596</c:v>
                </c:pt>
                <c:pt idx="6">
                  <c:v>45626</c:v>
                </c:pt>
                <c:pt idx="7">
                  <c:v>45657</c:v>
                </c:pt>
                <c:pt idx="8">
                  <c:v>45688</c:v>
                </c:pt>
                <c:pt idx="9">
                  <c:v>45716</c:v>
                </c:pt>
                <c:pt idx="10">
                  <c:v>45747</c:v>
                </c:pt>
                <c:pt idx="11">
                  <c:v>45777</c:v>
                </c:pt>
                <c:pt idx="12">
                  <c:v>45808</c:v>
                </c:pt>
                <c:pt idx="13">
                  <c:v>45838</c:v>
                </c:pt>
                <c:pt idx="14">
                  <c:v>45869</c:v>
                </c:pt>
                <c:pt idx="15">
                  <c:v>45900</c:v>
                </c:pt>
                <c:pt idx="16">
                  <c:v>45930</c:v>
                </c:pt>
                <c:pt idx="17">
                  <c:v>45961</c:v>
                </c:pt>
                <c:pt idx="18">
                  <c:v>45991</c:v>
                </c:pt>
                <c:pt idx="19">
                  <c:v>46022</c:v>
                </c:pt>
                <c:pt idx="20">
                  <c:v>46053</c:v>
                </c:pt>
                <c:pt idx="21">
                  <c:v>46081</c:v>
                </c:pt>
                <c:pt idx="22">
                  <c:v>46112</c:v>
                </c:pt>
                <c:pt idx="23">
                  <c:v>46142</c:v>
                </c:pt>
                <c:pt idx="24">
                  <c:v>46173</c:v>
                </c:pt>
              </c:numCache>
            </c:numRef>
          </c:cat>
          <c:val>
            <c:numRef>
              <c:f>'איור 27 נתונים'!$C$5:$C$29</c:f>
              <c:numCache>
                <c:formatCode>0.0</c:formatCode>
                <c:ptCount val="25"/>
                <c:pt idx="0">
                  <c:v>2.7831094049999998</c:v>
                </c:pt>
                <c:pt idx="1">
                  <c:v>2.8790786948</c:v>
                </c:pt>
                <c:pt idx="2">
                  <c:v>3.1578947367999999</c:v>
                </c:pt>
                <c:pt idx="3">
                  <c:v>3.6190476189999998</c:v>
                </c:pt>
                <c:pt idx="4">
                  <c:v>3.5271687320999998</c:v>
                </c:pt>
                <c:pt idx="5">
                  <c:v>3.5104364326000002</c:v>
                </c:pt>
                <c:pt idx="6">
                  <c:v>3.4253092292999998</c:v>
                </c:pt>
                <c:pt idx="7">
                  <c:v>3.2380952381000001</c:v>
                </c:pt>
                <c:pt idx="8">
                  <c:v>3.8200000921999999</c:v>
                </c:pt>
                <c:pt idx="9">
                  <c:v>3.4259962968000002</c:v>
                </c:pt>
                <c:pt idx="10">
                  <c:v>3.3471699031000002</c:v>
                </c:pt>
                <c:pt idx="11">
                  <c:v>3.5822264717999999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8A-4FD8-92C1-AF8EFACCEA96}"/>
            </c:ext>
          </c:extLst>
        </c:ser>
        <c:ser>
          <c:idx val="1"/>
          <c:order val="1"/>
          <c:tx>
            <c:strRef>
              <c:f>'איור 27 נתונים'!$D$4</c:f>
              <c:strCache>
                <c:ptCount val="1"/>
                <c:pt idx="0">
                  <c:v>מדד האחרון בפועל (מצטבר 12 חודשים)</c:v>
                </c:pt>
              </c:strCache>
            </c:strRef>
          </c:tx>
          <c:spPr>
            <a:solidFill>
              <a:srgbClr val="E6BD4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1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'איור 27 נתונים'!$B$5:$B$29</c:f>
              <c:numCache>
                <c:formatCode>mm/yy</c:formatCode>
                <c:ptCount val="25"/>
                <c:pt idx="0">
                  <c:v>45443</c:v>
                </c:pt>
                <c:pt idx="1">
                  <c:v>45473</c:v>
                </c:pt>
                <c:pt idx="2">
                  <c:v>45504</c:v>
                </c:pt>
                <c:pt idx="3">
                  <c:v>45535</c:v>
                </c:pt>
                <c:pt idx="4">
                  <c:v>45565</c:v>
                </c:pt>
                <c:pt idx="5">
                  <c:v>45596</c:v>
                </c:pt>
                <c:pt idx="6">
                  <c:v>45626</c:v>
                </c:pt>
                <c:pt idx="7">
                  <c:v>45657</c:v>
                </c:pt>
                <c:pt idx="8">
                  <c:v>45688</c:v>
                </c:pt>
                <c:pt idx="9">
                  <c:v>45716</c:v>
                </c:pt>
                <c:pt idx="10">
                  <c:v>45747</c:v>
                </c:pt>
                <c:pt idx="11">
                  <c:v>45777</c:v>
                </c:pt>
                <c:pt idx="12">
                  <c:v>45808</c:v>
                </c:pt>
                <c:pt idx="13">
                  <c:v>45838</c:v>
                </c:pt>
                <c:pt idx="14">
                  <c:v>45869</c:v>
                </c:pt>
                <c:pt idx="15">
                  <c:v>45900</c:v>
                </c:pt>
                <c:pt idx="16">
                  <c:v>45930</c:v>
                </c:pt>
                <c:pt idx="17">
                  <c:v>45961</c:v>
                </c:pt>
                <c:pt idx="18">
                  <c:v>45991</c:v>
                </c:pt>
                <c:pt idx="19">
                  <c:v>46022</c:v>
                </c:pt>
                <c:pt idx="20">
                  <c:v>46053</c:v>
                </c:pt>
                <c:pt idx="21">
                  <c:v>46081</c:v>
                </c:pt>
                <c:pt idx="22">
                  <c:v>46112</c:v>
                </c:pt>
                <c:pt idx="23">
                  <c:v>46142</c:v>
                </c:pt>
                <c:pt idx="24">
                  <c:v>46173</c:v>
                </c:pt>
              </c:numCache>
            </c:numRef>
          </c:cat>
          <c:val>
            <c:numRef>
              <c:f>'איור 27 נתונים'!$D$5:$D$29</c:f>
              <c:numCache>
                <c:formatCode>General</c:formatCode>
                <c:ptCount val="25"/>
                <c:pt idx="12" formatCode="0.0">
                  <c:v>3.0879552736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8A-4FD8-92C1-AF8EFACCEA96}"/>
            </c:ext>
          </c:extLst>
        </c:ser>
        <c:ser>
          <c:idx val="2"/>
          <c:order val="2"/>
          <c:tx>
            <c:strRef>
              <c:f>'איור 27 נתונים'!$E$4</c:f>
              <c:strCache>
                <c:ptCount val="1"/>
                <c:pt idx="0">
                  <c:v>ממוצע תחזיות החזאים</c:v>
                </c:pt>
              </c:strCache>
            </c:strRef>
          </c:tx>
          <c:spPr>
            <a:solidFill>
              <a:srgbClr val="006B9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1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'איור 27 נתונים'!$B$5:$B$29</c:f>
              <c:numCache>
                <c:formatCode>mm/yy</c:formatCode>
                <c:ptCount val="25"/>
                <c:pt idx="0">
                  <c:v>45443</c:v>
                </c:pt>
                <c:pt idx="1">
                  <c:v>45473</c:v>
                </c:pt>
                <c:pt idx="2">
                  <c:v>45504</c:v>
                </c:pt>
                <c:pt idx="3">
                  <c:v>45535</c:v>
                </c:pt>
                <c:pt idx="4">
                  <c:v>45565</c:v>
                </c:pt>
                <c:pt idx="5">
                  <c:v>45596</c:v>
                </c:pt>
                <c:pt idx="6">
                  <c:v>45626</c:v>
                </c:pt>
                <c:pt idx="7">
                  <c:v>45657</c:v>
                </c:pt>
                <c:pt idx="8">
                  <c:v>45688</c:v>
                </c:pt>
                <c:pt idx="9">
                  <c:v>45716</c:v>
                </c:pt>
                <c:pt idx="10">
                  <c:v>45747</c:v>
                </c:pt>
                <c:pt idx="11">
                  <c:v>45777</c:v>
                </c:pt>
                <c:pt idx="12">
                  <c:v>45808</c:v>
                </c:pt>
                <c:pt idx="13">
                  <c:v>45838</c:v>
                </c:pt>
                <c:pt idx="14">
                  <c:v>45869</c:v>
                </c:pt>
                <c:pt idx="15">
                  <c:v>45900</c:v>
                </c:pt>
                <c:pt idx="16">
                  <c:v>45930</c:v>
                </c:pt>
                <c:pt idx="17">
                  <c:v>45961</c:v>
                </c:pt>
                <c:pt idx="18">
                  <c:v>45991</c:v>
                </c:pt>
                <c:pt idx="19">
                  <c:v>46022</c:v>
                </c:pt>
                <c:pt idx="20">
                  <c:v>46053</c:v>
                </c:pt>
                <c:pt idx="21">
                  <c:v>46081</c:v>
                </c:pt>
                <c:pt idx="22">
                  <c:v>46112</c:v>
                </c:pt>
                <c:pt idx="23">
                  <c:v>46142</c:v>
                </c:pt>
                <c:pt idx="24">
                  <c:v>46173</c:v>
                </c:pt>
              </c:numCache>
            </c:numRef>
          </c:cat>
          <c:val>
            <c:numRef>
              <c:f>'איור 27 נתונים'!$E$5:$E$29</c:f>
              <c:numCache>
                <c:formatCode>General</c:formatCode>
                <c:ptCount val="25"/>
                <c:pt idx="13" formatCode="0.0">
                  <c:v>3.1457491507204844</c:v>
                </c:pt>
                <c:pt idx="14" formatCode="0.0">
                  <c:v>2.9988763629799169</c:v>
                </c:pt>
                <c:pt idx="15" formatCode="0.0">
                  <c:v>2.5946409210626298</c:v>
                </c:pt>
                <c:pt idx="16" formatCode="0.0">
                  <c:v>2.6432052768607432</c:v>
                </c:pt>
                <c:pt idx="17" formatCode="0.0">
                  <c:v>2.6535025388294282</c:v>
                </c:pt>
                <c:pt idx="18" formatCode="0.0">
                  <c:v>2.7975625980756629</c:v>
                </c:pt>
                <c:pt idx="19" formatCode="0.0">
                  <c:v>3.0532410091678046</c:v>
                </c:pt>
                <c:pt idx="20" formatCode="0.0">
                  <c:v>2.4831765905207828</c:v>
                </c:pt>
                <c:pt idx="21" formatCode="0.0">
                  <c:v>2.6361720314491817</c:v>
                </c:pt>
                <c:pt idx="22" formatCode="0.0">
                  <c:v>2.4762233729362753</c:v>
                </c:pt>
                <c:pt idx="23" formatCode="0.0">
                  <c:v>2.012475268765471</c:v>
                </c:pt>
                <c:pt idx="24" formatCode="0.0">
                  <c:v>2.3854615711527711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8A-4FD8-92C1-AF8EFACCEA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70"/>
        <c:axId val="1560952248"/>
        <c:axId val="1"/>
      </c:barChart>
      <c:lineChart>
        <c:grouping val="standard"/>
        <c:varyColors val="0"/>
        <c:ser>
          <c:idx val="3"/>
          <c:order val="3"/>
          <c:tx>
            <c:strRef>
              <c:f>'איור 27 נתונים'!$H$4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 cap="rnd">
              <a:solidFill>
                <a:schemeClr val="tx1">
                  <a:lumMod val="65000"/>
                  <a:lumOff val="3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'איור 27 נתונים'!$B$5:$B$28</c:f>
              <c:numCache>
                <c:formatCode>mm/yy</c:formatCode>
                <c:ptCount val="24"/>
                <c:pt idx="0">
                  <c:v>45443</c:v>
                </c:pt>
                <c:pt idx="1">
                  <c:v>45473</c:v>
                </c:pt>
                <c:pt idx="2">
                  <c:v>45504</c:v>
                </c:pt>
                <c:pt idx="3">
                  <c:v>45535</c:v>
                </c:pt>
                <c:pt idx="4">
                  <c:v>45565</c:v>
                </c:pt>
                <c:pt idx="5">
                  <c:v>45596</c:v>
                </c:pt>
                <c:pt idx="6">
                  <c:v>45626</c:v>
                </c:pt>
                <c:pt idx="7">
                  <c:v>45657</c:v>
                </c:pt>
                <c:pt idx="8">
                  <c:v>45688</c:v>
                </c:pt>
                <c:pt idx="9">
                  <c:v>45716</c:v>
                </c:pt>
                <c:pt idx="10">
                  <c:v>45747</c:v>
                </c:pt>
                <c:pt idx="11">
                  <c:v>45777</c:v>
                </c:pt>
                <c:pt idx="12">
                  <c:v>45808</c:v>
                </c:pt>
                <c:pt idx="13">
                  <c:v>45838</c:v>
                </c:pt>
                <c:pt idx="14">
                  <c:v>45869</c:v>
                </c:pt>
                <c:pt idx="15">
                  <c:v>45900</c:v>
                </c:pt>
                <c:pt idx="16">
                  <c:v>45930</c:v>
                </c:pt>
                <c:pt idx="17">
                  <c:v>45961</c:v>
                </c:pt>
                <c:pt idx="18">
                  <c:v>45991</c:v>
                </c:pt>
                <c:pt idx="19">
                  <c:v>46022</c:v>
                </c:pt>
                <c:pt idx="20">
                  <c:v>46053</c:v>
                </c:pt>
                <c:pt idx="21">
                  <c:v>46081</c:v>
                </c:pt>
                <c:pt idx="22">
                  <c:v>46112</c:v>
                </c:pt>
                <c:pt idx="23">
                  <c:v>46142</c:v>
                </c:pt>
              </c:numCache>
            </c:numRef>
          </c:cat>
          <c:val>
            <c:numRef>
              <c:f>'איור 27 נתונים'!$H$5:$H$29</c:f>
              <c:numCache>
                <c:formatCode>General</c:formatCode>
                <c:ptCount val="2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8A-4FD8-92C1-AF8EFACCEA96}"/>
            </c:ext>
          </c:extLst>
        </c:ser>
        <c:ser>
          <c:idx val="4"/>
          <c:order val="4"/>
          <c:tx>
            <c:strRef>
              <c:f>'איור 27 נתונים'!$I$4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 cap="rnd">
              <a:solidFill>
                <a:schemeClr val="tx1">
                  <a:lumMod val="65000"/>
                  <a:lumOff val="3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'איור 27 נתונים'!$B$5:$B$28</c:f>
              <c:numCache>
                <c:formatCode>mm/yy</c:formatCode>
                <c:ptCount val="24"/>
                <c:pt idx="0">
                  <c:v>45443</c:v>
                </c:pt>
                <c:pt idx="1">
                  <c:v>45473</c:v>
                </c:pt>
                <c:pt idx="2">
                  <c:v>45504</c:v>
                </c:pt>
                <c:pt idx="3">
                  <c:v>45535</c:v>
                </c:pt>
                <c:pt idx="4">
                  <c:v>45565</c:v>
                </c:pt>
                <c:pt idx="5">
                  <c:v>45596</c:v>
                </c:pt>
                <c:pt idx="6">
                  <c:v>45626</c:v>
                </c:pt>
                <c:pt idx="7">
                  <c:v>45657</c:v>
                </c:pt>
                <c:pt idx="8">
                  <c:v>45688</c:v>
                </c:pt>
                <c:pt idx="9">
                  <c:v>45716</c:v>
                </c:pt>
                <c:pt idx="10">
                  <c:v>45747</c:v>
                </c:pt>
                <c:pt idx="11">
                  <c:v>45777</c:v>
                </c:pt>
                <c:pt idx="12">
                  <c:v>45808</c:v>
                </c:pt>
                <c:pt idx="13">
                  <c:v>45838</c:v>
                </c:pt>
                <c:pt idx="14">
                  <c:v>45869</c:v>
                </c:pt>
                <c:pt idx="15">
                  <c:v>45900</c:v>
                </c:pt>
                <c:pt idx="16">
                  <c:v>45930</c:v>
                </c:pt>
                <c:pt idx="17">
                  <c:v>45961</c:v>
                </c:pt>
                <c:pt idx="18">
                  <c:v>45991</c:v>
                </c:pt>
                <c:pt idx="19">
                  <c:v>46022</c:v>
                </c:pt>
                <c:pt idx="20">
                  <c:v>46053</c:v>
                </c:pt>
                <c:pt idx="21">
                  <c:v>46081</c:v>
                </c:pt>
                <c:pt idx="22">
                  <c:v>46112</c:v>
                </c:pt>
                <c:pt idx="23">
                  <c:v>46142</c:v>
                </c:pt>
              </c:numCache>
            </c:numRef>
          </c:cat>
          <c:val>
            <c:numRef>
              <c:f>'איור 27 נתונים'!$I$5:$I$29</c:f>
              <c:numCache>
                <c:formatCode>General</c:formatCode>
                <c:ptCount val="2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E8A-4FD8-92C1-AF8EFACCEA96}"/>
            </c:ext>
          </c:extLst>
        </c:ser>
        <c:ser>
          <c:idx val="5"/>
          <c:order val="5"/>
          <c:tx>
            <c:strRef>
              <c:f>'איור 27 נתונים'!$F$4</c:f>
              <c:strCache>
                <c:ptCount val="1"/>
                <c:pt idx="0">
                  <c:v>תחזית מזערית</c:v>
                </c:pt>
              </c:strCache>
            </c:strRef>
          </c:tx>
          <c:spPr>
            <a:ln w="28575" cap="rnd">
              <a:solidFill>
                <a:srgbClr val="92D050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'איור 27 נתונים'!$B$5:$B$28</c:f>
              <c:numCache>
                <c:formatCode>mm/yy</c:formatCode>
                <c:ptCount val="24"/>
                <c:pt idx="0">
                  <c:v>45443</c:v>
                </c:pt>
                <c:pt idx="1">
                  <c:v>45473</c:v>
                </c:pt>
                <c:pt idx="2">
                  <c:v>45504</c:v>
                </c:pt>
                <c:pt idx="3">
                  <c:v>45535</c:v>
                </c:pt>
                <c:pt idx="4">
                  <c:v>45565</c:v>
                </c:pt>
                <c:pt idx="5">
                  <c:v>45596</c:v>
                </c:pt>
                <c:pt idx="6">
                  <c:v>45626</c:v>
                </c:pt>
                <c:pt idx="7">
                  <c:v>45657</c:v>
                </c:pt>
                <c:pt idx="8">
                  <c:v>45688</c:v>
                </c:pt>
                <c:pt idx="9">
                  <c:v>45716</c:v>
                </c:pt>
                <c:pt idx="10">
                  <c:v>45747</c:v>
                </c:pt>
                <c:pt idx="11">
                  <c:v>45777</c:v>
                </c:pt>
                <c:pt idx="12">
                  <c:v>45808</c:v>
                </c:pt>
                <c:pt idx="13">
                  <c:v>45838</c:v>
                </c:pt>
                <c:pt idx="14">
                  <c:v>45869</c:v>
                </c:pt>
                <c:pt idx="15">
                  <c:v>45900</c:v>
                </c:pt>
                <c:pt idx="16">
                  <c:v>45930</c:v>
                </c:pt>
                <c:pt idx="17">
                  <c:v>45961</c:v>
                </c:pt>
                <c:pt idx="18">
                  <c:v>45991</c:v>
                </c:pt>
                <c:pt idx="19">
                  <c:v>46022</c:v>
                </c:pt>
                <c:pt idx="20">
                  <c:v>46053</c:v>
                </c:pt>
                <c:pt idx="21">
                  <c:v>46081</c:v>
                </c:pt>
                <c:pt idx="22">
                  <c:v>46112</c:v>
                </c:pt>
                <c:pt idx="23">
                  <c:v>46142</c:v>
                </c:pt>
              </c:numCache>
            </c:numRef>
          </c:cat>
          <c:val>
            <c:numRef>
              <c:f>'איור 27 נתונים'!$F$5:$F$29</c:f>
              <c:numCache>
                <c:formatCode>General</c:formatCode>
                <c:ptCount val="25"/>
                <c:pt idx="12" formatCode="0.0">
                  <c:v>3.0879552736</c:v>
                </c:pt>
                <c:pt idx="13" formatCode="0.0">
                  <c:v>2.9917911360850535</c:v>
                </c:pt>
                <c:pt idx="14" formatCode="0.0">
                  <c:v>2.6233900724675463</c:v>
                </c:pt>
                <c:pt idx="15" formatCode="0.0">
                  <c:v>2.2902413465937466</c:v>
                </c:pt>
                <c:pt idx="16" formatCode="0.0">
                  <c:v>2.2736639225697131</c:v>
                </c:pt>
                <c:pt idx="17" formatCode="0.0">
                  <c:v>2.2121684839892408</c:v>
                </c:pt>
                <c:pt idx="18" formatCode="0.0">
                  <c:v>2.3831176305869395</c:v>
                </c:pt>
                <c:pt idx="19" formatCode="0.0">
                  <c:v>2.6664657420679028</c:v>
                </c:pt>
                <c:pt idx="20" formatCode="0.0">
                  <c:v>2.192783775918139</c:v>
                </c:pt>
                <c:pt idx="21" formatCode="0.0">
                  <c:v>2.3171523937734362</c:v>
                </c:pt>
                <c:pt idx="22" formatCode="0.0">
                  <c:v>2.1081139374799607</c:v>
                </c:pt>
                <c:pt idx="23" formatCode="0.0">
                  <c:v>1.6155742904101489</c:v>
                </c:pt>
                <c:pt idx="24" formatCode="0.0">
                  <c:v>1.9121177951223256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E8A-4FD8-92C1-AF8EFACCEA96}"/>
            </c:ext>
          </c:extLst>
        </c:ser>
        <c:ser>
          <c:idx val="6"/>
          <c:order val="6"/>
          <c:tx>
            <c:strRef>
              <c:f>'איור 27 נתונים'!$G$4</c:f>
              <c:strCache>
                <c:ptCount val="1"/>
                <c:pt idx="0">
                  <c:v>תחזית מרבית</c:v>
                </c:pt>
              </c:strCache>
            </c:strRef>
          </c:tx>
          <c:spPr>
            <a:ln w="28575" cap="rnd">
              <a:solidFill>
                <a:srgbClr val="92D050"/>
              </a:solidFill>
              <a:prstDash val="sysDot"/>
              <a:round/>
            </a:ln>
            <a:effectLst/>
          </c:spPr>
          <c:marker>
            <c:symbol val="none"/>
          </c:marker>
          <c:dPt>
            <c:idx val="11"/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FE8A-4FD8-92C1-AF8EFACCEA96}"/>
              </c:ext>
            </c:extLst>
          </c:dPt>
          <c:cat>
            <c:numRef>
              <c:f>'איור 27 נתונים'!$B$5:$B$28</c:f>
              <c:numCache>
                <c:formatCode>mm/yy</c:formatCode>
                <c:ptCount val="24"/>
                <c:pt idx="0">
                  <c:v>45443</c:v>
                </c:pt>
                <c:pt idx="1">
                  <c:v>45473</c:v>
                </c:pt>
                <c:pt idx="2">
                  <c:v>45504</c:v>
                </c:pt>
                <c:pt idx="3">
                  <c:v>45535</c:v>
                </c:pt>
                <c:pt idx="4">
                  <c:v>45565</c:v>
                </c:pt>
                <c:pt idx="5">
                  <c:v>45596</c:v>
                </c:pt>
                <c:pt idx="6">
                  <c:v>45626</c:v>
                </c:pt>
                <c:pt idx="7">
                  <c:v>45657</c:v>
                </c:pt>
                <c:pt idx="8">
                  <c:v>45688</c:v>
                </c:pt>
                <c:pt idx="9">
                  <c:v>45716</c:v>
                </c:pt>
                <c:pt idx="10">
                  <c:v>45747</c:v>
                </c:pt>
                <c:pt idx="11">
                  <c:v>45777</c:v>
                </c:pt>
                <c:pt idx="12">
                  <c:v>45808</c:v>
                </c:pt>
                <c:pt idx="13">
                  <c:v>45838</c:v>
                </c:pt>
                <c:pt idx="14">
                  <c:v>45869</c:v>
                </c:pt>
                <c:pt idx="15">
                  <c:v>45900</c:v>
                </c:pt>
                <c:pt idx="16">
                  <c:v>45930</c:v>
                </c:pt>
                <c:pt idx="17">
                  <c:v>45961</c:v>
                </c:pt>
                <c:pt idx="18">
                  <c:v>45991</c:v>
                </c:pt>
                <c:pt idx="19">
                  <c:v>46022</c:v>
                </c:pt>
                <c:pt idx="20">
                  <c:v>46053</c:v>
                </c:pt>
                <c:pt idx="21">
                  <c:v>46081</c:v>
                </c:pt>
                <c:pt idx="22">
                  <c:v>46112</c:v>
                </c:pt>
                <c:pt idx="23">
                  <c:v>46142</c:v>
                </c:pt>
              </c:numCache>
            </c:numRef>
          </c:cat>
          <c:val>
            <c:numRef>
              <c:f>'איור 27 נתונים'!$G$5:$G$29</c:f>
              <c:numCache>
                <c:formatCode>General</c:formatCode>
                <c:ptCount val="25"/>
                <c:pt idx="12" formatCode="0.0">
                  <c:v>3.0879552736</c:v>
                </c:pt>
                <c:pt idx="13" formatCode="0.0">
                  <c:v>3.2738856520067916</c:v>
                </c:pt>
                <c:pt idx="14" formatCode="0.0">
                  <c:v>3.1740606160067131</c:v>
                </c:pt>
                <c:pt idx="15" formatCode="0.0">
                  <c:v>2.9816269582374488</c:v>
                </c:pt>
                <c:pt idx="16" formatCode="0.0">
                  <c:v>2.9720563047762827</c:v>
                </c:pt>
                <c:pt idx="17" formatCode="0.0">
                  <c:v>2.9731785209006434</c:v>
                </c:pt>
                <c:pt idx="18" formatCode="0.0">
                  <c:v>3.2045403596143274</c:v>
                </c:pt>
                <c:pt idx="19" formatCode="0.0">
                  <c:v>3.4901617812306274</c:v>
                </c:pt>
                <c:pt idx="20" formatCode="0.0">
                  <c:v>3.0130157567053173</c:v>
                </c:pt>
                <c:pt idx="21" formatCode="0.0">
                  <c:v>3.2190417882187239</c:v>
                </c:pt>
                <c:pt idx="22" formatCode="0.0">
                  <c:v>3.1239183575905827</c:v>
                </c:pt>
                <c:pt idx="23" formatCode="0.0">
                  <c:v>2.4291134475641352</c:v>
                </c:pt>
                <c:pt idx="24" formatCode="0.0">
                  <c:v>3.038875232101379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E8A-4FD8-92C1-AF8EFACCEA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0952248"/>
        <c:axId val="1"/>
      </c:lineChart>
      <c:dateAx>
        <c:axId val="1560952248"/>
        <c:scaling>
          <c:orientation val="minMax"/>
        </c:scaling>
        <c:delete val="0"/>
        <c:axPos val="b"/>
        <c:numFmt formatCode="[$-101040D]\ mmm\ yy;@" sourceLinked="0"/>
        <c:majorTickMark val="out"/>
        <c:minorTickMark val="none"/>
        <c:tickLblPos val="low"/>
        <c:spPr>
          <a:noFill/>
          <a:ln w="9525" cap="flat" cmpd="sng" algn="ctr">
            <a:noFill/>
            <a:round/>
          </a:ln>
          <a:effectLst/>
        </c:spPr>
        <c:txPr>
          <a:bodyPr rot="-2700000"/>
          <a:lstStyle/>
          <a:p>
            <a:pPr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1560952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ayout>
        <c:manualLayout>
          <c:xMode val="edge"/>
          <c:yMode val="edge"/>
          <c:x val="0"/>
          <c:y val="0.93950041988319732"/>
          <c:w val="0.99313050556500293"/>
          <c:h val="5.568654947194724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b="1">
          <a:latin typeface="David" panose="020E0502060401010101" pitchFamily="34" charset="-79"/>
          <a:cs typeface="David" panose="020E0502060401010101" pitchFamily="34" charset="-79"/>
        </a:defRPr>
      </a:pPr>
      <a:endParaRPr lang="he-IL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1">
              <a:defRPr/>
            </a:pPr>
            <a:r>
              <a:rPr lang="he-IL" sz="1200" b="1" dirty="0"/>
              <a:t>איור </a:t>
            </a:r>
            <a:r>
              <a:rPr lang="en-US" sz="1200" b="1" dirty="0" smtClean="0"/>
              <a:t>6</a:t>
            </a:r>
            <a:r>
              <a:rPr lang="he-IL" sz="1200" b="1" dirty="0" smtClean="0"/>
              <a:t>: </a:t>
            </a:r>
            <a:r>
              <a:rPr lang="he-IL" sz="1200" b="1" dirty="0"/>
              <a:t>הציפיות לאינפלציה לשנה מהמקורות השונים</a:t>
            </a:r>
            <a:r>
              <a:rPr lang="he-IL" sz="1200" dirty="0"/>
              <a:t>
נתונים יומיים, אוגוסט 2024 עד יולי 2025</a:t>
            </a:r>
          </a:p>
        </c:rich>
      </c:tx>
      <c:layout>
        <c:manualLayout>
          <c:xMode val="edge"/>
          <c:yMode val="edge"/>
          <c:x val="0.30693643863725023"/>
          <c:y val="1.0374720363100455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4.3667992515295913E-2"/>
          <c:y val="0.12156746573656999"/>
          <c:w val="0.91997541721545628"/>
          <c:h val="0.65802682736406826"/>
        </c:manualLayout>
      </c:layout>
      <c:lineChart>
        <c:grouping val="standard"/>
        <c:varyColors val="0"/>
        <c:ser>
          <c:idx val="2"/>
          <c:order val="0"/>
          <c:tx>
            <c:strRef>
              <c:f>'איור 4 נתונים'!$E$3</c:f>
              <c:strCache>
                <c:ptCount val="1"/>
                <c:pt idx="0">
                  <c:v>הממוצע לפי הריביות הפנימיות של הבנקים</c:v>
                </c:pt>
              </c:strCache>
            </c:strRef>
          </c:tx>
          <c:spPr>
            <a:ln w="22225">
              <a:solidFill>
                <a:srgbClr val="DA8F32"/>
              </a:solidFill>
              <a:prstDash val="solid"/>
            </a:ln>
          </c:spPr>
          <c:marker>
            <c:symbol val="none"/>
          </c:marker>
          <c:dLbls>
            <c:dLbl>
              <c:idx val="3471"/>
              <c:layout>
                <c:manualLayout>
                  <c:x val="1.0849740063757628E-3"/>
                  <c:y val="-3.0806868788011664E-3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D98D25"/>
                        </a:solidFill>
                      </a:rPr>
                      <a:t>1.9%</a:t>
                    </a:r>
                    <a:endParaRPr lang="en-US" sz="1100" b="1" dirty="0">
                      <a:solidFill>
                        <a:srgbClr val="D98D25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BEE-40E6-8954-C8AF1CE774F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4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</c:numCache>
            </c:numRef>
          </c:cat>
          <c:val>
            <c:numRef>
              <c:f>'איור 4 נתונים'!$E$4:$E$4000</c:f>
              <c:numCache>
                <c:formatCode>0.000</c:formatCode>
                <c:ptCount val="3997"/>
                <c:pt idx="0">
                  <c:v>9.2141419999999998E-3</c:v>
                </c:pt>
                <c:pt idx="1">
                  <c:v>9.2141419999999998E-3</c:v>
                </c:pt>
                <c:pt idx="2">
                  <c:v>-4.0438319E-2</c:v>
                </c:pt>
                <c:pt idx="3">
                  <c:v>-4.0438319E-2</c:v>
                </c:pt>
                <c:pt idx="4">
                  <c:v>-3.5474314E-2</c:v>
                </c:pt>
                <c:pt idx="5">
                  <c:v>-3.5351088000000003E-2</c:v>
                </c:pt>
                <c:pt idx="6">
                  <c:v>-3.5351088000000003E-2</c:v>
                </c:pt>
                <c:pt idx="7">
                  <c:v>-3.5351088000000003E-2</c:v>
                </c:pt>
                <c:pt idx="8">
                  <c:v>-3.5351088000000003E-2</c:v>
                </c:pt>
                <c:pt idx="9">
                  <c:v>-3.5351088000000003E-2</c:v>
                </c:pt>
                <c:pt idx="10">
                  <c:v>-9.4609659999999998E-2</c:v>
                </c:pt>
                <c:pt idx="11">
                  <c:v>-0.190096509</c:v>
                </c:pt>
                <c:pt idx="12">
                  <c:v>-0.213904074</c:v>
                </c:pt>
                <c:pt idx="13">
                  <c:v>-0.29264345800000002</c:v>
                </c:pt>
                <c:pt idx="14">
                  <c:v>-0.29264345800000002</c:v>
                </c:pt>
                <c:pt idx="15">
                  <c:v>-0.29264345800000002</c:v>
                </c:pt>
                <c:pt idx="16">
                  <c:v>-0.27296873399999999</c:v>
                </c:pt>
                <c:pt idx="17">
                  <c:v>-0.32645490100000002</c:v>
                </c:pt>
                <c:pt idx="18">
                  <c:v>-0.35723108599999998</c:v>
                </c:pt>
                <c:pt idx="19">
                  <c:v>-0.387201042</c:v>
                </c:pt>
                <c:pt idx="20">
                  <c:v>-0.39696616400000001</c:v>
                </c:pt>
                <c:pt idx="21">
                  <c:v>-0.39696616400000001</c:v>
                </c:pt>
                <c:pt idx="22">
                  <c:v>-0.39696616400000001</c:v>
                </c:pt>
                <c:pt idx="23">
                  <c:v>-0.38713366799999999</c:v>
                </c:pt>
                <c:pt idx="24">
                  <c:v>-0.39509734800000001</c:v>
                </c:pt>
                <c:pt idx="25">
                  <c:v>-0.35743086499999999</c:v>
                </c:pt>
                <c:pt idx="26">
                  <c:v>-0.35743086499999999</c:v>
                </c:pt>
                <c:pt idx="27">
                  <c:v>-0.35743086499999999</c:v>
                </c:pt>
                <c:pt idx="28">
                  <c:v>-0.35743086499999999</c:v>
                </c:pt>
                <c:pt idx="29">
                  <c:v>-0.35743086499999999</c:v>
                </c:pt>
                <c:pt idx="30">
                  <c:v>-0.34758863600000001</c:v>
                </c:pt>
                <c:pt idx="31">
                  <c:v>-0.35743198599999998</c:v>
                </c:pt>
                <c:pt idx="32">
                  <c:v>-0.37706656900000002</c:v>
                </c:pt>
                <c:pt idx="33">
                  <c:v>-0.37706656900000002</c:v>
                </c:pt>
                <c:pt idx="34">
                  <c:v>-0.37706656900000002</c:v>
                </c:pt>
                <c:pt idx="35">
                  <c:v>-0.37706656900000002</c:v>
                </c:pt>
                <c:pt idx="36">
                  <c:v>-0.37706656900000002</c:v>
                </c:pt>
                <c:pt idx="37">
                  <c:v>-0.37706656900000002</c:v>
                </c:pt>
                <c:pt idx="38">
                  <c:v>-0.37706656900000002</c:v>
                </c:pt>
                <c:pt idx="39">
                  <c:v>-0.386879643</c:v>
                </c:pt>
                <c:pt idx="40">
                  <c:v>-0.406436931</c:v>
                </c:pt>
                <c:pt idx="41">
                  <c:v>-0.42037132300000002</c:v>
                </c:pt>
                <c:pt idx="42">
                  <c:v>-0.48189908399999998</c:v>
                </c:pt>
                <c:pt idx="43">
                  <c:v>-0.48189908399999998</c:v>
                </c:pt>
                <c:pt idx="44">
                  <c:v>-0.46199510500000002</c:v>
                </c:pt>
                <c:pt idx="45">
                  <c:v>-0.44241734799999999</c:v>
                </c:pt>
                <c:pt idx="46">
                  <c:v>-0.44241734799999999</c:v>
                </c:pt>
                <c:pt idx="47">
                  <c:v>-0.28838891</c:v>
                </c:pt>
                <c:pt idx="48">
                  <c:v>-0.26857721600000001</c:v>
                </c:pt>
                <c:pt idx="49">
                  <c:v>-0.25662077100000003</c:v>
                </c:pt>
                <c:pt idx="50">
                  <c:v>-0.25662077100000003</c:v>
                </c:pt>
                <c:pt idx="51">
                  <c:v>-0.25662077100000003</c:v>
                </c:pt>
                <c:pt idx="52">
                  <c:v>-0.22716639</c:v>
                </c:pt>
                <c:pt idx="53">
                  <c:v>-0.247041329</c:v>
                </c:pt>
                <c:pt idx="54">
                  <c:v>-0.23115254599999999</c:v>
                </c:pt>
                <c:pt idx="55">
                  <c:v>-0.24309793399999999</c:v>
                </c:pt>
                <c:pt idx="56">
                  <c:v>-0.24309793399999999</c:v>
                </c:pt>
                <c:pt idx="57">
                  <c:v>-0.24309793399999999</c:v>
                </c:pt>
                <c:pt idx="58">
                  <c:v>-0.23715029400000001</c:v>
                </c:pt>
                <c:pt idx="59">
                  <c:v>-0.217318341</c:v>
                </c:pt>
                <c:pt idx="60">
                  <c:v>-0.217318341</c:v>
                </c:pt>
                <c:pt idx="61">
                  <c:v>-0.201399989</c:v>
                </c:pt>
                <c:pt idx="62">
                  <c:v>-0.19148431099999999</c:v>
                </c:pt>
                <c:pt idx="63">
                  <c:v>-0.19148937799999999</c:v>
                </c:pt>
                <c:pt idx="64">
                  <c:v>-0.19148937799999999</c:v>
                </c:pt>
                <c:pt idx="65">
                  <c:v>-0.19148937799999999</c:v>
                </c:pt>
                <c:pt idx="66">
                  <c:v>-0.17558252799999999</c:v>
                </c:pt>
                <c:pt idx="67">
                  <c:v>-0.17558252799999999</c:v>
                </c:pt>
                <c:pt idx="68">
                  <c:v>-0.19533988199999999</c:v>
                </c:pt>
                <c:pt idx="69">
                  <c:v>-0.17544927599999999</c:v>
                </c:pt>
                <c:pt idx="70">
                  <c:v>-0.17544927599999999</c:v>
                </c:pt>
                <c:pt idx="71">
                  <c:v>-0.17544927599999999</c:v>
                </c:pt>
                <c:pt idx="72">
                  <c:v>-0.17159279799999999</c:v>
                </c:pt>
                <c:pt idx="73">
                  <c:v>-0.18539952600000001</c:v>
                </c:pt>
                <c:pt idx="74">
                  <c:v>-0.18951617100000001</c:v>
                </c:pt>
                <c:pt idx="75">
                  <c:v>-0.11951631</c:v>
                </c:pt>
                <c:pt idx="76">
                  <c:v>4.4690622999999999E-2</c:v>
                </c:pt>
                <c:pt idx="77">
                  <c:v>4.8469296000000002E-2</c:v>
                </c:pt>
                <c:pt idx="78">
                  <c:v>4.8469296000000002E-2</c:v>
                </c:pt>
                <c:pt idx="79">
                  <c:v>0.107495549</c:v>
                </c:pt>
                <c:pt idx="80">
                  <c:v>0.10649220600000001</c:v>
                </c:pt>
                <c:pt idx="81">
                  <c:v>8.6432949999999995E-2</c:v>
                </c:pt>
                <c:pt idx="82">
                  <c:v>0.114505781</c:v>
                </c:pt>
                <c:pt idx="83">
                  <c:v>0.114505781</c:v>
                </c:pt>
                <c:pt idx="84">
                  <c:v>0.114505781</c:v>
                </c:pt>
                <c:pt idx="85">
                  <c:v>0.114505781</c:v>
                </c:pt>
                <c:pt idx="86">
                  <c:v>0.114505781</c:v>
                </c:pt>
                <c:pt idx="87">
                  <c:v>0.114505781</c:v>
                </c:pt>
                <c:pt idx="88">
                  <c:v>0.109490565</c:v>
                </c:pt>
                <c:pt idx="89">
                  <c:v>9.1474175000000005E-2</c:v>
                </c:pt>
                <c:pt idx="90">
                  <c:v>8.7476893999999999E-2</c:v>
                </c:pt>
                <c:pt idx="91">
                  <c:v>8.7476893999999999E-2</c:v>
                </c:pt>
                <c:pt idx="92">
                  <c:v>8.7476893999999999E-2</c:v>
                </c:pt>
                <c:pt idx="93">
                  <c:v>9.7491811999999997E-2</c:v>
                </c:pt>
                <c:pt idx="94">
                  <c:v>8.7476893999999999E-2</c:v>
                </c:pt>
                <c:pt idx="95">
                  <c:v>7.7471967000000003E-2</c:v>
                </c:pt>
                <c:pt idx="96">
                  <c:v>6.1657772999999999E-2</c:v>
                </c:pt>
                <c:pt idx="97">
                  <c:v>7.1551417000000006E-2</c:v>
                </c:pt>
                <c:pt idx="98">
                  <c:v>7.1551417000000006E-2</c:v>
                </c:pt>
                <c:pt idx="99">
                  <c:v>7.1551417000000006E-2</c:v>
                </c:pt>
                <c:pt idx="100">
                  <c:v>7.1551417000000006E-2</c:v>
                </c:pt>
                <c:pt idx="101">
                  <c:v>8.1546368999999994E-2</c:v>
                </c:pt>
                <c:pt idx="102">
                  <c:v>0.11144272</c:v>
                </c:pt>
                <c:pt idx="103">
                  <c:v>9.1433483999999995E-2</c:v>
                </c:pt>
                <c:pt idx="104">
                  <c:v>9.7427943000000003E-2</c:v>
                </c:pt>
                <c:pt idx="105">
                  <c:v>0.107314229</c:v>
                </c:pt>
                <c:pt idx="106">
                  <c:v>0.107314229</c:v>
                </c:pt>
                <c:pt idx="107">
                  <c:v>0.107314229</c:v>
                </c:pt>
                <c:pt idx="108">
                  <c:v>0.123420734</c:v>
                </c:pt>
                <c:pt idx="109">
                  <c:v>0.26332245100000001</c:v>
                </c:pt>
                <c:pt idx="110">
                  <c:v>0.210202047</c:v>
                </c:pt>
                <c:pt idx="111">
                  <c:v>0.210202047</c:v>
                </c:pt>
                <c:pt idx="112">
                  <c:v>0.212205055</c:v>
                </c:pt>
                <c:pt idx="113">
                  <c:v>0.212205055</c:v>
                </c:pt>
                <c:pt idx="114">
                  <c:v>0.212205055</c:v>
                </c:pt>
                <c:pt idx="115">
                  <c:v>0.212205055</c:v>
                </c:pt>
                <c:pt idx="116">
                  <c:v>0.22122059099999999</c:v>
                </c:pt>
                <c:pt idx="117">
                  <c:v>0.22122059099999999</c:v>
                </c:pt>
                <c:pt idx="118">
                  <c:v>0.22122059099999999</c:v>
                </c:pt>
                <c:pt idx="119">
                  <c:v>0.22122059099999999</c:v>
                </c:pt>
                <c:pt idx="120">
                  <c:v>0.22122059099999999</c:v>
                </c:pt>
                <c:pt idx="121">
                  <c:v>0.22122059099999999</c:v>
                </c:pt>
                <c:pt idx="122">
                  <c:v>0.250952438</c:v>
                </c:pt>
                <c:pt idx="123">
                  <c:v>0.25086444899999999</c:v>
                </c:pt>
                <c:pt idx="124">
                  <c:v>0.25086444899999999</c:v>
                </c:pt>
                <c:pt idx="125">
                  <c:v>0.26086438699999998</c:v>
                </c:pt>
                <c:pt idx="126">
                  <c:v>0.26487196299999999</c:v>
                </c:pt>
                <c:pt idx="127">
                  <c:v>0.26487196299999999</c:v>
                </c:pt>
                <c:pt idx="128">
                  <c:v>0.235107593</c:v>
                </c:pt>
                <c:pt idx="129">
                  <c:v>0.26487196299999999</c:v>
                </c:pt>
                <c:pt idx="130">
                  <c:v>0.26387892699999999</c:v>
                </c:pt>
                <c:pt idx="131">
                  <c:v>0.26387892699999999</c:v>
                </c:pt>
                <c:pt idx="132">
                  <c:v>0.26387892699999999</c:v>
                </c:pt>
                <c:pt idx="133">
                  <c:v>0.25786576100000003</c:v>
                </c:pt>
                <c:pt idx="134">
                  <c:v>0.25786576100000003</c:v>
                </c:pt>
                <c:pt idx="135">
                  <c:v>0.25786576100000003</c:v>
                </c:pt>
                <c:pt idx="136">
                  <c:v>0.25285704399999998</c:v>
                </c:pt>
                <c:pt idx="137">
                  <c:v>0.25265748599999999</c:v>
                </c:pt>
                <c:pt idx="138">
                  <c:v>0.27270737099999998</c:v>
                </c:pt>
                <c:pt idx="139">
                  <c:v>0.26271381500000002</c:v>
                </c:pt>
                <c:pt idx="140">
                  <c:v>0.26271381500000002</c:v>
                </c:pt>
                <c:pt idx="141">
                  <c:v>0.26271381500000002</c:v>
                </c:pt>
                <c:pt idx="142">
                  <c:v>0.26271381500000002</c:v>
                </c:pt>
                <c:pt idx="143">
                  <c:v>0.24467976</c:v>
                </c:pt>
                <c:pt idx="144">
                  <c:v>0.24457938400000001</c:v>
                </c:pt>
                <c:pt idx="145">
                  <c:v>0.24257585600000001</c:v>
                </c:pt>
                <c:pt idx="146">
                  <c:v>0.25659822999999998</c:v>
                </c:pt>
                <c:pt idx="147">
                  <c:v>0.25659822999999998</c:v>
                </c:pt>
                <c:pt idx="148">
                  <c:v>0.25659822999999998</c:v>
                </c:pt>
                <c:pt idx="149">
                  <c:v>0.25659822999999998</c:v>
                </c:pt>
                <c:pt idx="150">
                  <c:v>0.246583312</c:v>
                </c:pt>
                <c:pt idx="151">
                  <c:v>0.26651860100000002</c:v>
                </c:pt>
                <c:pt idx="152">
                  <c:v>0.26657289099999998</c:v>
                </c:pt>
                <c:pt idx="153">
                  <c:v>0.26657289099999998</c:v>
                </c:pt>
                <c:pt idx="154">
                  <c:v>0.26653295100000002</c:v>
                </c:pt>
                <c:pt idx="155">
                  <c:v>0.26653295100000002</c:v>
                </c:pt>
                <c:pt idx="156">
                  <c:v>0.246587687</c:v>
                </c:pt>
                <c:pt idx="157">
                  <c:v>0.25652802299999999</c:v>
                </c:pt>
                <c:pt idx="158">
                  <c:v>0.25652802299999999</c:v>
                </c:pt>
                <c:pt idx="159">
                  <c:v>0.264536879</c:v>
                </c:pt>
                <c:pt idx="160">
                  <c:v>0.27855216700000002</c:v>
                </c:pt>
                <c:pt idx="161">
                  <c:v>0.28855709499999999</c:v>
                </c:pt>
                <c:pt idx="162">
                  <c:v>0.28855709499999999</c:v>
                </c:pt>
                <c:pt idx="163">
                  <c:v>0.28855709499999999</c:v>
                </c:pt>
                <c:pt idx="164">
                  <c:v>0.298580016</c:v>
                </c:pt>
                <c:pt idx="165">
                  <c:v>0.29456964600000002</c:v>
                </c:pt>
                <c:pt idx="166">
                  <c:v>0.288542719</c:v>
                </c:pt>
                <c:pt idx="167">
                  <c:v>0.300581445</c:v>
                </c:pt>
                <c:pt idx="168">
                  <c:v>0.31070050199999999</c:v>
                </c:pt>
                <c:pt idx="169">
                  <c:v>0.31070050199999999</c:v>
                </c:pt>
                <c:pt idx="170">
                  <c:v>0.29068065599999998</c:v>
                </c:pt>
                <c:pt idx="171">
                  <c:v>0.30068558400000001</c:v>
                </c:pt>
                <c:pt idx="172">
                  <c:v>0.28066123799999998</c:v>
                </c:pt>
                <c:pt idx="173">
                  <c:v>0.28066123799999998</c:v>
                </c:pt>
                <c:pt idx="174">
                  <c:v>0.27666205999999999</c:v>
                </c:pt>
                <c:pt idx="175">
                  <c:v>0.27666205999999999</c:v>
                </c:pt>
                <c:pt idx="176">
                  <c:v>0.27666205999999999</c:v>
                </c:pt>
                <c:pt idx="177">
                  <c:v>0.27666205999999999</c:v>
                </c:pt>
                <c:pt idx="178">
                  <c:v>0.264674095</c:v>
                </c:pt>
                <c:pt idx="179">
                  <c:v>0.26068129200000001</c:v>
                </c:pt>
                <c:pt idx="180">
                  <c:v>0.264674095</c:v>
                </c:pt>
                <c:pt idx="181">
                  <c:v>0.26068129200000001</c:v>
                </c:pt>
                <c:pt idx="182">
                  <c:v>0.26069566900000002</c:v>
                </c:pt>
                <c:pt idx="183">
                  <c:v>0.26069566900000002</c:v>
                </c:pt>
                <c:pt idx="184">
                  <c:v>0.26069566900000002</c:v>
                </c:pt>
                <c:pt idx="185">
                  <c:v>0.27068066099999999</c:v>
                </c:pt>
                <c:pt idx="186">
                  <c:v>0.27068066099999999</c:v>
                </c:pt>
                <c:pt idx="187">
                  <c:v>0.28068120200000002</c:v>
                </c:pt>
                <c:pt idx="188">
                  <c:v>0.28068120200000002</c:v>
                </c:pt>
                <c:pt idx="189">
                  <c:v>0.28068120200000002</c:v>
                </c:pt>
                <c:pt idx="190">
                  <c:v>0.28068120200000002</c:v>
                </c:pt>
                <c:pt idx="191">
                  <c:v>0.28068120200000002</c:v>
                </c:pt>
                <c:pt idx="192">
                  <c:v>0.28068120200000002</c:v>
                </c:pt>
                <c:pt idx="193">
                  <c:v>0.28068120200000002</c:v>
                </c:pt>
                <c:pt idx="194">
                  <c:v>0.28068120200000002</c:v>
                </c:pt>
                <c:pt idx="195">
                  <c:v>0.28068120200000002</c:v>
                </c:pt>
                <c:pt idx="196">
                  <c:v>0.30078120699999999</c:v>
                </c:pt>
                <c:pt idx="197">
                  <c:v>0.30078120699999999</c:v>
                </c:pt>
                <c:pt idx="198">
                  <c:v>0.31077616000000002</c:v>
                </c:pt>
                <c:pt idx="199">
                  <c:v>0.28881221800000001</c:v>
                </c:pt>
                <c:pt idx="200">
                  <c:v>0.28881221800000001</c:v>
                </c:pt>
                <c:pt idx="201">
                  <c:v>0.28881221800000001</c:v>
                </c:pt>
                <c:pt idx="202">
                  <c:v>0.29489053500000001</c:v>
                </c:pt>
                <c:pt idx="203">
                  <c:v>0.29689710800000002</c:v>
                </c:pt>
                <c:pt idx="204">
                  <c:v>0.29689710800000002</c:v>
                </c:pt>
                <c:pt idx="205">
                  <c:v>0.28694190600000002</c:v>
                </c:pt>
                <c:pt idx="206">
                  <c:v>0.27103417099999999</c:v>
                </c:pt>
                <c:pt idx="207">
                  <c:v>0.27114428000000002</c:v>
                </c:pt>
                <c:pt idx="208">
                  <c:v>0.27114428000000002</c:v>
                </c:pt>
                <c:pt idx="209">
                  <c:v>0.26717129899999997</c:v>
                </c:pt>
                <c:pt idx="210">
                  <c:v>0.26717129899999997</c:v>
                </c:pt>
                <c:pt idx="211">
                  <c:v>0.26717129899999997</c:v>
                </c:pt>
                <c:pt idx="212">
                  <c:v>0.26717129899999997</c:v>
                </c:pt>
                <c:pt idx="213">
                  <c:v>0.26717129899999997</c:v>
                </c:pt>
                <c:pt idx="214">
                  <c:v>0.26115111800000002</c:v>
                </c:pt>
                <c:pt idx="215">
                  <c:v>0.24514641600000001</c:v>
                </c:pt>
                <c:pt idx="216">
                  <c:v>0.294872994</c:v>
                </c:pt>
                <c:pt idx="217">
                  <c:v>0.294872994</c:v>
                </c:pt>
                <c:pt idx="218">
                  <c:v>0.294872994</c:v>
                </c:pt>
                <c:pt idx="219">
                  <c:v>0.27495267499999998</c:v>
                </c:pt>
                <c:pt idx="220">
                  <c:v>0.26492775299999999</c:v>
                </c:pt>
                <c:pt idx="221">
                  <c:v>0.26492775299999999</c:v>
                </c:pt>
                <c:pt idx="222">
                  <c:v>0.26492775299999999</c:v>
                </c:pt>
                <c:pt idx="223">
                  <c:v>0.26492775299999999</c:v>
                </c:pt>
                <c:pt idx="224">
                  <c:v>0.26492775299999999</c:v>
                </c:pt>
                <c:pt idx="225">
                  <c:v>0.26492775299999999</c:v>
                </c:pt>
                <c:pt idx="226">
                  <c:v>0.26492775299999999</c:v>
                </c:pt>
                <c:pt idx="227">
                  <c:v>0.26496266600000001</c:v>
                </c:pt>
                <c:pt idx="228">
                  <c:v>0.30484302400000002</c:v>
                </c:pt>
                <c:pt idx="229">
                  <c:v>0.31309153499999998</c:v>
                </c:pt>
                <c:pt idx="230">
                  <c:v>0.31710453900000002</c:v>
                </c:pt>
                <c:pt idx="231">
                  <c:v>0.31710453900000002</c:v>
                </c:pt>
                <c:pt idx="232">
                  <c:v>0.31710453900000002</c:v>
                </c:pt>
                <c:pt idx="233">
                  <c:v>0.31710453900000002</c:v>
                </c:pt>
                <c:pt idx="234">
                  <c:v>0.31710453900000002</c:v>
                </c:pt>
                <c:pt idx="235">
                  <c:v>0.307049511</c:v>
                </c:pt>
                <c:pt idx="236">
                  <c:v>0.307049511</c:v>
                </c:pt>
                <c:pt idx="237">
                  <c:v>0.307049511</c:v>
                </c:pt>
                <c:pt idx="238">
                  <c:v>0.307049511</c:v>
                </c:pt>
                <c:pt idx="239">
                  <c:v>0.307049511</c:v>
                </c:pt>
                <c:pt idx="240">
                  <c:v>0.30708949099999999</c:v>
                </c:pt>
                <c:pt idx="241">
                  <c:v>0.30708949099999999</c:v>
                </c:pt>
                <c:pt idx="242">
                  <c:v>0.30708949099999999</c:v>
                </c:pt>
                <c:pt idx="243">
                  <c:v>0.31706453899999998</c:v>
                </c:pt>
                <c:pt idx="244">
                  <c:v>0.29318998499999999</c:v>
                </c:pt>
                <c:pt idx="245">
                  <c:v>0.29318998499999999</c:v>
                </c:pt>
                <c:pt idx="246">
                  <c:v>0.29318998499999999</c:v>
                </c:pt>
                <c:pt idx="247">
                  <c:v>0.29318998499999999</c:v>
                </c:pt>
                <c:pt idx="248">
                  <c:v>0.29318998499999999</c:v>
                </c:pt>
                <c:pt idx="249">
                  <c:v>0.29318998499999999</c:v>
                </c:pt>
                <c:pt idx="250">
                  <c:v>0.29316995299999998</c:v>
                </c:pt>
                <c:pt idx="251">
                  <c:v>0.28819482800000001</c:v>
                </c:pt>
                <c:pt idx="252">
                  <c:v>0.28819482800000001</c:v>
                </c:pt>
                <c:pt idx="253">
                  <c:v>0.28819482800000001</c:v>
                </c:pt>
                <c:pt idx="254">
                  <c:v>0.294165275</c:v>
                </c:pt>
                <c:pt idx="255">
                  <c:v>0.27825200100000003</c:v>
                </c:pt>
                <c:pt idx="256">
                  <c:v>0.30421029700000002</c:v>
                </c:pt>
                <c:pt idx="257">
                  <c:v>0.30421109800000001</c:v>
                </c:pt>
                <c:pt idx="258">
                  <c:v>0.28435505500000002</c:v>
                </c:pt>
                <c:pt idx="259">
                  <c:v>0.29441008200000002</c:v>
                </c:pt>
                <c:pt idx="260">
                  <c:v>0.29441008200000002</c:v>
                </c:pt>
                <c:pt idx="261">
                  <c:v>0.30829568000000002</c:v>
                </c:pt>
                <c:pt idx="262">
                  <c:v>0.26421999800000001</c:v>
                </c:pt>
                <c:pt idx="263">
                  <c:v>0.26634681700000001</c:v>
                </c:pt>
                <c:pt idx="264">
                  <c:v>0.26634681700000001</c:v>
                </c:pt>
                <c:pt idx="265">
                  <c:v>0.25630183899999998</c:v>
                </c:pt>
                <c:pt idx="266">
                  <c:v>0.25630183899999998</c:v>
                </c:pt>
                <c:pt idx="267">
                  <c:v>0.25630183899999998</c:v>
                </c:pt>
                <c:pt idx="268">
                  <c:v>0.28611060799999999</c:v>
                </c:pt>
                <c:pt idx="269">
                  <c:v>0.26028174100000001</c:v>
                </c:pt>
                <c:pt idx="270">
                  <c:v>0.25629943799999999</c:v>
                </c:pt>
                <c:pt idx="271">
                  <c:v>0.246356611</c:v>
                </c:pt>
                <c:pt idx="272">
                  <c:v>0.23642858899999999</c:v>
                </c:pt>
                <c:pt idx="273">
                  <c:v>0.23642858899999999</c:v>
                </c:pt>
                <c:pt idx="274">
                  <c:v>0.23642858899999999</c:v>
                </c:pt>
                <c:pt idx="275">
                  <c:v>0.242393099</c:v>
                </c:pt>
                <c:pt idx="276">
                  <c:v>0.242393099</c:v>
                </c:pt>
                <c:pt idx="277">
                  <c:v>0.242393099</c:v>
                </c:pt>
                <c:pt idx="278">
                  <c:v>0.242393099</c:v>
                </c:pt>
                <c:pt idx="279">
                  <c:v>0.20665935099999999</c:v>
                </c:pt>
                <c:pt idx="280">
                  <c:v>0.20672617800000001</c:v>
                </c:pt>
                <c:pt idx="281">
                  <c:v>0.20672617800000001</c:v>
                </c:pt>
                <c:pt idx="282">
                  <c:v>0.20672617800000001</c:v>
                </c:pt>
                <c:pt idx="283">
                  <c:v>0.20672617800000001</c:v>
                </c:pt>
                <c:pt idx="284">
                  <c:v>0.25638107100000002</c:v>
                </c:pt>
                <c:pt idx="285">
                  <c:v>0.25638107100000002</c:v>
                </c:pt>
                <c:pt idx="286">
                  <c:v>0.25638107100000002</c:v>
                </c:pt>
                <c:pt idx="287">
                  <c:v>0.25638107100000002</c:v>
                </c:pt>
                <c:pt idx="288">
                  <c:v>0.25638107100000002</c:v>
                </c:pt>
                <c:pt idx="289">
                  <c:v>0.25638107100000002</c:v>
                </c:pt>
                <c:pt idx="290">
                  <c:v>0.25638107100000002</c:v>
                </c:pt>
                <c:pt idx="291">
                  <c:v>0.26638162999999998</c:v>
                </c:pt>
                <c:pt idx="292">
                  <c:v>0.28614075500000002</c:v>
                </c:pt>
                <c:pt idx="293">
                  <c:v>0.28614075500000002</c:v>
                </c:pt>
                <c:pt idx="294">
                  <c:v>0.28614075500000002</c:v>
                </c:pt>
                <c:pt idx="295">
                  <c:v>0.28614075500000002</c:v>
                </c:pt>
                <c:pt idx="296">
                  <c:v>0.28614075500000002</c:v>
                </c:pt>
                <c:pt idx="297">
                  <c:v>0.28614075500000002</c:v>
                </c:pt>
                <c:pt idx="298">
                  <c:v>0.28614075500000002</c:v>
                </c:pt>
                <c:pt idx="299">
                  <c:v>0.28614075500000002</c:v>
                </c:pt>
                <c:pt idx="300">
                  <c:v>0.28614075500000002</c:v>
                </c:pt>
                <c:pt idx="301">
                  <c:v>0.28613855399999999</c:v>
                </c:pt>
                <c:pt idx="302">
                  <c:v>0.28613855399999999</c:v>
                </c:pt>
                <c:pt idx="303">
                  <c:v>0.28613855399999999</c:v>
                </c:pt>
                <c:pt idx="304">
                  <c:v>0.28614075500000002</c:v>
                </c:pt>
                <c:pt idx="305">
                  <c:v>0.29609348000000002</c:v>
                </c:pt>
                <c:pt idx="306">
                  <c:v>0.29609348000000002</c:v>
                </c:pt>
                <c:pt idx="307">
                  <c:v>0.29609348000000002</c:v>
                </c:pt>
                <c:pt idx="308">
                  <c:v>0.29609348000000002</c:v>
                </c:pt>
                <c:pt idx="309">
                  <c:v>0.29609348000000002</c:v>
                </c:pt>
                <c:pt idx="310">
                  <c:v>0.29609348000000002</c:v>
                </c:pt>
                <c:pt idx="311">
                  <c:v>0.29609348000000002</c:v>
                </c:pt>
                <c:pt idx="312">
                  <c:v>0.28604845699999998</c:v>
                </c:pt>
                <c:pt idx="313">
                  <c:v>0.28606426400000001</c:v>
                </c:pt>
                <c:pt idx="314">
                  <c:v>0.28606426400000001</c:v>
                </c:pt>
                <c:pt idx="315">
                  <c:v>0.28807064399999999</c:v>
                </c:pt>
                <c:pt idx="316">
                  <c:v>0.28807064399999999</c:v>
                </c:pt>
                <c:pt idx="317">
                  <c:v>0.28807064399999999</c:v>
                </c:pt>
                <c:pt idx="318">
                  <c:v>0.288067242</c:v>
                </c:pt>
                <c:pt idx="319">
                  <c:v>0.27601347500000001</c:v>
                </c:pt>
                <c:pt idx="320">
                  <c:v>0.27602928100000002</c:v>
                </c:pt>
                <c:pt idx="321">
                  <c:v>0.29419424399999999</c:v>
                </c:pt>
                <c:pt idx="322">
                  <c:v>0.30413213300000003</c:v>
                </c:pt>
                <c:pt idx="323">
                  <c:v>0.30413213300000003</c:v>
                </c:pt>
                <c:pt idx="324">
                  <c:v>0.29816524999999999</c:v>
                </c:pt>
                <c:pt idx="325">
                  <c:v>0.30817025199999998</c:v>
                </c:pt>
                <c:pt idx="326">
                  <c:v>0.29615712500000002</c:v>
                </c:pt>
                <c:pt idx="327">
                  <c:v>0.29416935100000002</c:v>
                </c:pt>
                <c:pt idx="328">
                  <c:v>0.30419430800000002</c:v>
                </c:pt>
                <c:pt idx="329">
                  <c:v>0.30419430800000002</c:v>
                </c:pt>
                <c:pt idx="330">
                  <c:v>0.30419430800000002</c:v>
                </c:pt>
                <c:pt idx="331">
                  <c:v>0.30419430800000002</c:v>
                </c:pt>
                <c:pt idx="332">
                  <c:v>0.29823335699999998</c:v>
                </c:pt>
                <c:pt idx="333">
                  <c:v>0.29823134899999998</c:v>
                </c:pt>
                <c:pt idx="334">
                  <c:v>0.33404808600000002</c:v>
                </c:pt>
                <c:pt idx="335">
                  <c:v>0.33803591999999999</c:v>
                </c:pt>
                <c:pt idx="336">
                  <c:v>0.33803591999999999</c:v>
                </c:pt>
                <c:pt idx="337">
                  <c:v>0.33803591999999999</c:v>
                </c:pt>
                <c:pt idx="338">
                  <c:v>0.34402065199999998</c:v>
                </c:pt>
                <c:pt idx="339">
                  <c:v>0.35400316100000001</c:v>
                </c:pt>
                <c:pt idx="340">
                  <c:v>0.36424697299999997</c:v>
                </c:pt>
                <c:pt idx="341">
                  <c:v>0.36424697299999997</c:v>
                </c:pt>
                <c:pt idx="342">
                  <c:v>0.36424697299999997</c:v>
                </c:pt>
                <c:pt idx="343">
                  <c:v>0.37027125700000002</c:v>
                </c:pt>
                <c:pt idx="344">
                  <c:v>0.37027125700000002</c:v>
                </c:pt>
                <c:pt idx="345">
                  <c:v>0.37027125700000002</c:v>
                </c:pt>
                <c:pt idx="346">
                  <c:v>0.37027125700000002</c:v>
                </c:pt>
                <c:pt idx="347">
                  <c:v>0.38628961699999997</c:v>
                </c:pt>
                <c:pt idx="348">
                  <c:v>0.380292941</c:v>
                </c:pt>
                <c:pt idx="349">
                  <c:v>0.37629715000000002</c:v>
                </c:pt>
                <c:pt idx="350">
                  <c:v>0.38637733600000002</c:v>
                </c:pt>
                <c:pt idx="351">
                  <c:v>0.38637733600000002</c:v>
                </c:pt>
                <c:pt idx="352">
                  <c:v>0.37639482699999999</c:v>
                </c:pt>
                <c:pt idx="353">
                  <c:v>0.35617488000000003</c:v>
                </c:pt>
                <c:pt idx="354">
                  <c:v>0.376219517</c:v>
                </c:pt>
                <c:pt idx="355">
                  <c:v>0.38625449899999997</c:v>
                </c:pt>
                <c:pt idx="356">
                  <c:v>0.36627952400000002</c:v>
                </c:pt>
                <c:pt idx="357">
                  <c:v>0.340241189</c:v>
                </c:pt>
                <c:pt idx="358">
                  <c:v>0.340241189</c:v>
                </c:pt>
                <c:pt idx="359">
                  <c:v>0.340241189</c:v>
                </c:pt>
                <c:pt idx="360">
                  <c:v>0.340241189</c:v>
                </c:pt>
                <c:pt idx="361">
                  <c:v>0.33026862299999998</c:v>
                </c:pt>
                <c:pt idx="362">
                  <c:v>0.330187909</c:v>
                </c:pt>
                <c:pt idx="363">
                  <c:v>0.32617346000000003</c:v>
                </c:pt>
                <c:pt idx="364">
                  <c:v>0.33614602599999999</c:v>
                </c:pt>
                <c:pt idx="365">
                  <c:v>0.33614602599999999</c:v>
                </c:pt>
                <c:pt idx="366">
                  <c:v>0.33614602599999999</c:v>
                </c:pt>
                <c:pt idx="367">
                  <c:v>0.32015319399999997</c:v>
                </c:pt>
                <c:pt idx="368">
                  <c:v>0.32015319399999997</c:v>
                </c:pt>
                <c:pt idx="369">
                  <c:v>0.324247903</c:v>
                </c:pt>
                <c:pt idx="370">
                  <c:v>0.33422046900000002</c:v>
                </c:pt>
                <c:pt idx="371">
                  <c:v>0.34224943200000002</c:v>
                </c:pt>
                <c:pt idx="372">
                  <c:v>0.34224943200000002</c:v>
                </c:pt>
                <c:pt idx="373">
                  <c:v>0.34224943200000002</c:v>
                </c:pt>
                <c:pt idx="374">
                  <c:v>0.32625474199999999</c:v>
                </c:pt>
                <c:pt idx="375">
                  <c:v>0.32619232599999998</c:v>
                </c:pt>
                <c:pt idx="376">
                  <c:v>0.32616351900000001</c:v>
                </c:pt>
                <c:pt idx="377">
                  <c:v>0.32616351900000001</c:v>
                </c:pt>
                <c:pt idx="378">
                  <c:v>0.32616351900000001</c:v>
                </c:pt>
                <c:pt idx="379">
                  <c:v>0.32616351900000001</c:v>
                </c:pt>
                <c:pt idx="380">
                  <c:v>0.32616351900000001</c:v>
                </c:pt>
                <c:pt idx="381">
                  <c:v>0.34128599900000001</c:v>
                </c:pt>
                <c:pt idx="382">
                  <c:v>0.34628113199999999</c:v>
                </c:pt>
                <c:pt idx="383">
                  <c:v>0.34628113199999999</c:v>
                </c:pt>
                <c:pt idx="384">
                  <c:v>0.34628113199999999</c:v>
                </c:pt>
                <c:pt idx="385">
                  <c:v>0.31713623099999999</c:v>
                </c:pt>
                <c:pt idx="386">
                  <c:v>0.31713623099999999</c:v>
                </c:pt>
                <c:pt idx="387">
                  <c:v>0.31713623099999999</c:v>
                </c:pt>
                <c:pt idx="388">
                  <c:v>0.307163664</c:v>
                </c:pt>
                <c:pt idx="389">
                  <c:v>0.30114436</c:v>
                </c:pt>
                <c:pt idx="390">
                  <c:v>0.30114436</c:v>
                </c:pt>
                <c:pt idx="391">
                  <c:v>0.29210398700000001</c:v>
                </c:pt>
                <c:pt idx="392">
                  <c:v>0.29210398700000001</c:v>
                </c:pt>
                <c:pt idx="393">
                  <c:v>0.29210398700000001</c:v>
                </c:pt>
                <c:pt idx="394">
                  <c:v>0.29210398700000001</c:v>
                </c:pt>
                <c:pt idx="395">
                  <c:v>0.29210398700000001</c:v>
                </c:pt>
                <c:pt idx="396">
                  <c:v>0.29210398700000001</c:v>
                </c:pt>
                <c:pt idx="397">
                  <c:v>0.292154568</c:v>
                </c:pt>
                <c:pt idx="398">
                  <c:v>0.292154568</c:v>
                </c:pt>
                <c:pt idx="399">
                  <c:v>0.292154568</c:v>
                </c:pt>
                <c:pt idx="400">
                  <c:v>0.292154568</c:v>
                </c:pt>
                <c:pt idx="401">
                  <c:v>0.292154568</c:v>
                </c:pt>
                <c:pt idx="402">
                  <c:v>0.28717217299999998</c:v>
                </c:pt>
                <c:pt idx="403">
                  <c:v>0.28717217299999998</c:v>
                </c:pt>
                <c:pt idx="404">
                  <c:v>0.28115580499999998</c:v>
                </c:pt>
                <c:pt idx="405">
                  <c:v>0.27915047500000001</c:v>
                </c:pt>
                <c:pt idx="406">
                  <c:v>0.27915047500000001</c:v>
                </c:pt>
                <c:pt idx="407">
                  <c:v>0.27915047500000001</c:v>
                </c:pt>
                <c:pt idx="408">
                  <c:v>0.28512924899999997</c:v>
                </c:pt>
                <c:pt idx="409">
                  <c:v>0.28313553400000002</c:v>
                </c:pt>
                <c:pt idx="410">
                  <c:v>0.283160731</c:v>
                </c:pt>
                <c:pt idx="411">
                  <c:v>0.28214809899999999</c:v>
                </c:pt>
                <c:pt idx="412">
                  <c:v>0.30215172000000001</c:v>
                </c:pt>
                <c:pt idx="413">
                  <c:v>0.266033507</c:v>
                </c:pt>
                <c:pt idx="414">
                  <c:v>0.266033507</c:v>
                </c:pt>
                <c:pt idx="415">
                  <c:v>0.26597854999999998</c:v>
                </c:pt>
                <c:pt idx="416">
                  <c:v>0.25193978700000003</c:v>
                </c:pt>
                <c:pt idx="417">
                  <c:v>0.25793496999999999</c:v>
                </c:pt>
                <c:pt idx="418">
                  <c:v>0.22793603600000001</c:v>
                </c:pt>
                <c:pt idx="419">
                  <c:v>0.196036917</c:v>
                </c:pt>
                <c:pt idx="420">
                  <c:v>0.196036917</c:v>
                </c:pt>
                <c:pt idx="421">
                  <c:v>0.196036917</c:v>
                </c:pt>
                <c:pt idx="422">
                  <c:v>0.20601196899999999</c:v>
                </c:pt>
                <c:pt idx="423">
                  <c:v>0.202025126</c:v>
                </c:pt>
                <c:pt idx="424">
                  <c:v>0.19204986499999999</c:v>
                </c:pt>
                <c:pt idx="425">
                  <c:v>0.19204986499999999</c:v>
                </c:pt>
                <c:pt idx="426">
                  <c:v>0.17006283</c:v>
                </c:pt>
                <c:pt idx="427">
                  <c:v>0.16605740999999999</c:v>
                </c:pt>
                <c:pt idx="428">
                  <c:v>0.16605740999999999</c:v>
                </c:pt>
                <c:pt idx="429">
                  <c:v>0.16406537800000001</c:v>
                </c:pt>
                <c:pt idx="430">
                  <c:v>0.15013106800000001</c:v>
                </c:pt>
                <c:pt idx="431">
                  <c:v>0.148117888</c:v>
                </c:pt>
                <c:pt idx="432">
                  <c:v>0.129186206</c:v>
                </c:pt>
                <c:pt idx="433">
                  <c:v>0.101264905</c:v>
                </c:pt>
                <c:pt idx="434">
                  <c:v>0.101264905</c:v>
                </c:pt>
                <c:pt idx="435">
                  <c:v>0.101264905</c:v>
                </c:pt>
                <c:pt idx="436">
                  <c:v>0.101264905</c:v>
                </c:pt>
                <c:pt idx="437">
                  <c:v>0.109206523</c:v>
                </c:pt>
                <c:pt idx="438">
                  <c:v>8.4369527E-2</c:v>
                </c:pt>
                <c:pt idx="439">
                  <c:v>4.6600274999999997E-2</c:v>
                </c:pt>
                <c:pt idx="440">
                  <c:v>5.5417439999999998E-2</c:v>
                </c:pt>
                <c:pt idx="441">
                  <c:v>6.0403719000000002E-2</c:v>
                </c:pt>
                <c:pt idx="442">
                  <c:v>6.0403719000000002E-2</c:v>
                </c:pt>
                <c:pt idx="443">
                  <c:v>0.11611967099999999</c:v>
                </c:pt>
                <c:pt idx="444">
                  <c:v>0.128126253</c:v>
                </c:pt>
                <c:pt idx="445">
                  <c:v>0.14012379599999999</c:v>
                </c:pt>
                <c:pt idx="446">
                  <c:v>0.13413697899999999</c:v>
                </c:pt>
                <c:pt idx="447">
                  <c:v>0.132102571</c:v>
                </c:pt>
                <c:pt idx="448">
                  <c:v>0.132102571</c:v>
                </c:pt>
                <c:pt idx="449">
                  <c:v>0.132102571</c:v>
                </c:pt>
                <c:pt idx="450">
                  <c:v>0.126115747</c:v>
                </c:pt>
                <c:pt idx="451">
                  <c:v>0.145086301</c:v>
                </c:pt>
                <c:pt idx="452">
                  <c:v>0.133047264</c:v>
                </c:pt>
                <c:pt idx="453">
                  <c:v>0.13105344499999999</c:v>
                </c:pt>
                <c:pt idx="454">
                  <c:v>0.133050047</c:v>
                </c:pt>
                <c:pt idx="455">
                  <c:v>0.133050047</c:v>
                </c:pt>
                <c:pt idx="456">
                  <c:v>0.133050047</c:v>
                </c:pt>
                <c:pt idx="457">
                  <c:v>0.13904224300000001</c:v>
                </c:pt>
                <c:pt idx="458">
                  <c:v>0.147044233</c:v>
                </c:pt>
                <c:pt idx="459">
                  <c:v>0.14305042600000001</c:v>
                </c:pt>
                <c:pt idx="460">
                  <c:v>0.14704250299999999</c:v>
                </c:pt>
                <c:pt idx="461">
                  <c:v>0.16503364800000001</c:v>
                </c:pt>
                <c:pt idx="462">
                  <c:v>0.16503364800000001</c:v>
                </c:pt>
                <c:pt idx="463">
                  <c:v>0.16503364800000001</c:v>
                </c:pt>
                <c:pt idx="464">
                  <c:v>0.165038829</c:v>
                </c:pt>
                <c:pt idx="465">
                  <c:v>0.165038829</c:v>
                </c:pt>
                <c:pt idx="466">
                  <c:v>0.165038829</c:v>
                </c:pt>
                <c:pt idx="467">
                  <c:v>0.16499582500000001</c:v>
                </c:pt>
                <c:pt idx="468">
                  <c:v>0.16499582500000001</c:v>
                </c:pt>
                <c:pt idx="469">
                  <c:v>0.17300537399999999</c:v>
                </c:pt>
                <c:pt idx="470">
                  <c:v>0.17300537399999999</c:v>
                </c:pt>
                <c:pt idx="471">
                  <c:v>0.18102132400000001</c:v>
                </c:pt>
                <c:pt idx="472">
                  <c:v>0.18102132400000001</c:v>
                </c:pt>
                <c:pt idx="473">
                  <c:v>0.18102132400000001</c:v>
                </c:pt>
                <c:pt idx="474">
                  <c:v>0.203963647</c:v>
                </c:pt>
                <c:pt idx="475">
                  <c:v>0.23801847000000001</c:v>
                </c:pt>
                <c:pt idx="476">
                  <c:v>0.23800344800000001</c:v>
                </c:pt>
                <c:pt idx="477">
                  <c:v>0.23800344800000001</c:v>
                </c:pt>
                <c:pt idx="478">
                  <c:v>0.23800344800000001</c:v>
                </c:pt>
                <c:pt idx="479">
                  <c:v>0.26184954999999999</c:v>
                </c:pt>
                <c:pt idx="480">
                  <c:v>0.28689810100000002</c:v>
                </c:pt>
                <c:pt idx="481">
                  <c:v>0.31295078100000001</c:v>
                </c:pt>
                <c:pt idx="482">
                  <c:v>0.30707013700000002</c:v>
                </c:pt>
                <c:pt idx="483">
                  <c:v>0.30707013700000002</c:v>
                </c:pt>
                <c:pt idx="484">
                  <c:v>0.30707013700000002</c:v>
                </c:pt>
                <c:pt idx="485">
                  <c:v>0.30707732300000001</c:v>
                </c:pt>
                <c:pt idx="486">
                  <c:v>0.31895065</c:v>
                </c:pt>
                <c:pt idx="487">
                  <c:v>0.31895065</c:v>
                </c:pt>
                <c:pt idx="488">
                  <c:v>0.31895065</c:v>
                </c:pt>
                <c:pt idx="489">
                  <c:v>0.30893947999999999</c:v>
                </c:pt>
                <c:pt idx="490">
                  <c:v>0.30893947999999999</c:v>
                </c:pt>
                <c:pt idx="491">
                  <c:v>0.30893947999999999</c:v>
                </c:pt>
                <c:pt idx="492">
                  <c:v>0.287022681</c:v>
                </c:pt>
                <c:pt idx="493">
                  <c:v>0.30491993699999997</c:v>
                </c:pt>
                <c:pt idx="494">
                  <c:v>0.32087742800000002</c:v>
                </c:pt>
                <c:pt idx="495">
                  <c:v>0.32188826399999998</c:v>
                </c:pt>
                <c:pt idx="496">
                  <c:v>0.32188826399999998</c:v>
                </c:pt>
                <c:pt idx="497">
                  <c:v>0.33191316700000001</c:v>
                </c:pt>
                <c:pt idx="498">
                  <c:v>0.33191316700000001</c:v>
                </c:pt>
                <c:pt idx="499">
                  <c:v>0.33191316700000001</c:v>
                </c:pt>
                <c:pt idx="500">
                  <c:v>0.33191316700000001</c:v>
                </c:pt>
                <c:pt idx="501">
                  <c:v>0.36802202000000001</c:v>
                </c:pt>
                <c:pt idx="502">
                  <c:v>0.36895209699999998</c:v>
                </c:pt>
                <c:pt idx="503">
                  <c:v>0.37899712000000002</c:v>
                </c:pt>
                <c:pt idx="504">
                  <c:v>0.37899712000000002</c:v>
                </c:pt>
                <c:pt idx="505">
                  <c:v>0.37899712000000002</c:v>
                </c:pt>
                <c:pt idx="506">
                  <c:v>0.37899712000000002</c:v>
                </c:pt>
                <c:pt idx="507">
                  <c:v>0.37899712000000002</c:v>
                </c:pt>
                <c:pt idx="508">
                  <c:v>0.39711977399999998</c:v>
                </c:pt>
                <c:pt idx="509">
                  <c:v>0.39512087299999998</c:v>
                </c:pt>
                <c:pt idx="510">
                  <c:v>0.39711977399999998</c:v>
                </c:pt>
                <c:pt idx="511">
                  <c:v>0.39711977399999998</c:v>
                </c:pt>
                <c:pt idx="512">
                  <c:v>0.39711977399999998</c:v>
                </c:pt>
                <c:pt idx="513">
                  <c:v>0.39711977399999998</c:v>
                </c:pt>
                <c:pt idx="514">
                  <c:v>0.39512087299999998</c:v>
                </c:pt>
                <c:pt idx="515">
                  <c:v>0.39513150000000002</c:v>
                </c:pt>
                <c:pt idx="516">
                  <c:v>0.39513150000000002</c:v>
                </c:pt>
                <c:pt idx="517">
                  <c:v>0.39513150000000002</c:v>
                </c:pt>
                <c:pt idx="518">
                  <c:v>0.39513150000000002</c:v>
                </c:pt>
                <c:pt idx="519">
                  <c:v>0.39513150000000002</c:v>
                </c:pt>
                <c:pt idx="520">
                  <c:v>0.39513150000000002</c:v>
                </c:pt>
                <c:pt idx="521">
                  <c:v>0.39713040100000002</c:v>
                </c:pt>
                <c:pt idx="522">
                  <c:v>0.395169196</c:v>
                </c:pt>
                <c:pt idx="523">
                  <c:v>0.395169196</c:v>
                </c:pt>
                <c:pt idx="524">
                  <c:v>0.39916699700000002</c:v>
                </c:pt>
                <c:pt idx="525">
                  <c:v>0.39916699700000002</c:v>
                </c:pt>
                <c:pt idx="526">
                  <c:v>0.39916699700000002</c:v>
                </c:pt>
                <c:pt idx="527">
                  <c:v>0.39916699700000002</c:v>
                </c:pt>
                <c:pt idx="528">
                  <c:v>0.40116589800000002</c:v>
                </c:pt>
                <c:pt idx="529">
                  <c:v>0.39916699700000002</c:v>
                </c:pt>
                <c:pt idx="530">
                  <c:v>0.365020436</c:v>
                </c:pt>
                <c:pt idx="531">
                  <c:v>0.354980501</c:v>
                </c:pt>
                <c:pt idx="532">
                  <c:v>0.34896323099999998</c:v>
                </c:pt>
                <c:pt idx="533">
                  <c:v>0.34896323099999998</c:v>
                </c:pt>
                <c:pt idx="534">
                  <c:v>0.34696432999999999</c:v>
                </c:pt>
                <c:pt idx="535">
                  <c:v>0.26801523900000002</c:v>
                </c:pt>
                <c:pt idx="536">
                  <c:v>0.28592588800000002</c:v>
                </c:pt>
                <c:pt idx="537">
                  <c:v>0.25383518599999999</c:v>
                </c:pt>
                <c:pt idx="538">
                  <c:v>0.25783516000000001</c:v>
                </c:pt>
                <c:pt idx="539">
                  <c:v>0.25783516000000001</c:v>
                </c:pt>
                <c:pt idx="540">
                  <c:v>0.25783516000000001</c:v>
                </c:pt>
                <c:pt idx="541">
                  <c:v>0.25783516000000001</c:v>
                </c:pt>
                <c:pt idx="542">
                  <c:v>0.25783516000000001</c:v>
                </c:pt>
                <c:pt idx="543">
                  <c:v>0.24981542400000001</c:v>
                </c:pt>
                <c:pt idx="544">
                  <c:v>0.25181063599999998</c:v>
                </c:pt>
                <c:pt idx="545">
                  <c:v>0.239788575</c:v>
                </c:pt>
                <c:pt idx="546">
                  <c:v>0.21776135699999999</c:v>
                </c:pt>
                <c:pt idx="547">
                  <c:v>0.21776135699999999</c:v>
                </c:pt>
                <c:pt idx="548">
                  <c:v>0.21776135699999999</c:v>
                </c:pt>
                <c:pt idx="549">
                  <c:v>0.21776135699999999</c:v>
                </c:pt>
                <c:pt idx="550">
                  <c:v>0.21576614599999999</c:v>
                </c:pt>
                <c:pt idx="551">
                  <c:v>0.217765545</c:v>
                </c:pt>
                <c:pt idx="552">
                  <c:v>0.217765545</c:v>
                </c:pt>
                <c:pt idx="553">
                  <c:v>0.219768029</c:v>
                </c:pt>
                <c:pt idx="554">
                  <c:v>0.219768029</c:v>
                </c:pt>
                <c:pt idx="555">
                  <c:v>0.219768029</c:v>
                </c:pt>
                <c:pt idx="556">
                  <c:v>0.219768029</c:v>
                </c:pt>
                <c:pt idx="557">
                  <c:v>0.21777760500000001</c:v>
                </c:pt>
                <c:pt idx="558">
                  <c:v>0.21777760500000001</c:v>
                </c:pt>
                <c:pt idx="559">
                  <c:v>0.217761647</c:v>
                </c:pt>
                <c:pt idx="560">
                  <c:v>0.217761647</c:v>
                </c:pt>
                <c:pt idx="561">
                  <c:v>0.217761647</c:v>
                </c:pt>
                <c:pt idx="562">
                  <c:v>0.217761647</c:v>
                </c:pt>
                <c:pt idx="563">
                  <c:v>0.21184908</c:v>
                </c:pt>
                <c:pt idx="564">
                  <c:v>0.25589592300000003</c:v>
                </c:pt>
                <c:pt idx="565">
                  <c:v>0.243882974</c:v>
                </c:pt>
                <c:pt idx="566">
                  <c:v>0.24382705499999999</c:v>
                </c:pt>
                <c:pt idx="567">
                  <c:v>0.24382699799999999</c:v>
                </c:pt>
                <c:pt idx="568">
                  <c:v>0.24382699799999999</c:v>
                </c:pt>
                <c:pt idx="569">
                  <c:v>0.24382699799999999</c:v>
                </c:pt>
                <c:pt idx="570">
                  <c:v>0.24582400300000001</c:v>
                </c:pt>
                <c:pt idx="571">
                  <c:v>0.24782100700000001</c:v>
                </c:pt>
                <c:pt idx="572">
                  <c:v>0.23781691999999999</c:v>
                </c:pt>
                <c:pt idx="573">
                  <c:v>0.23779757000000001</c:v>
                </c:pt>
                <c:pt idx="574">
                  <c:v>0.23779757000000001</c:v>
                </c:pt>
                <c:pt idx="575">
                  <c:v>0.23779757000000001</c:v>
                </c:pt>
                <c:pt idx="576">
                  <c:v>0.23979457400000001</c:v>
                </c:pt>
                <c:pt idx="577">
                  <c:v>0.24979462999999999</c:v>
                </c:pt>
                <c:pt idx="578">
                  <c:v>0.24979462999999999</c:v>
                </c:pt>
                <c:pt idx="579">
                  <c:v>0.24378617499999999</c:v>
                </c:pt>
                <c:pt idx="580">
                  <c:v>0.25372808800000002</c:v>
                </c:pt>
                <c:pt idx="581">
                  <c:v>0.24972335100000001</c:v>
                </c:pt>
                <c:pt idx="582">
                  <c:v>0.24972335100000001</c:v>
                </c:pt>
                <c:pt idx="583">
                  <c:v>0.239717402</c:v>
                </c:pt>
                <c:pt idx="584">
                  <c:v>0.24172217700000001</c:v>
                </c:pt>
                <c:pt idx="585">
                  <c:v>0.24973225600000001</c:v>
                </c:pt>
                <c:pt idx="586">
                  <c:v>0.25573642600000002</c:v>
                </c:pt>
                <c:pt idx="587">
                  <c:v>0.25573642600000002</c:v>
                </c:pt>
                <c:pt idx="588">
                  <c:v>0.25573642600000002</c:v>
                </c:pt>
                <c:pt idx="589">
                  <c:v>0.25573642600000002</c:v>
                </c:pt>
                <c:pt idx="590">
                  <c:v>0.25573642600000002</c:v>
                </c:pt>
                <c:pt idx="591">
                  <c:v>0.25373942100000002</c:v>
                </c:pt>
                <c:pt idx="592">
                  <c:v>0.25573642600000002</c:v>
                </c:pt>
                <c:pt idx="593">
                  <c:v>0.27477338400000001</c:v>
                </c:pt>
                <c:pt idx="594">
                  <c:v>0.25061017299999999</c:v>
                </c:pt>
                <c:pt idx="595">
                  <c:v>0.25061017299999999</c:v>
                </c:pt>
                <c:pt idx="596">
                  <c:v>0.25061017299999999</c:v>
                </c:pt>
                <c:pt idx="597">
                  <c:v>0.25260608200000001</c:v>
                </c:pt>
                <c:pt idx="598">
                  <c:v>0.25160502899999998</c:v>
                </c:pt>
                <c:pt idx="599">
                  <c:v>0.24573147300000001</c:v>
                </c:pt>
                <c:pt idx="600">
                  <c:v>0.24573147300000001</c:v>
                </c:pt>
                <c:pt idx="601">
                  <c:v>0.25161001999999999</c:v>
                </c:pt>
                <c:pt idx="602">
                  <c:v>0.24860210399999999</c:v>
                </c:pt>
                <c:pt idx="603">
                  <c:v>0.24860210399999999</c:v>
                </c:pt>
                <c:pt idx="604">
                  <c:v>0.24559509099999999</c:v>
                </c:pt>
                <c:pt idx="605">
                  <c:v>0.249587107</c:v>
                </c:pt>
                <c:pt idx="606">
                  <c:v>0.239561785</c:v>
                </c:pt>
                <c:pt idx="607">
                  <c:v>0.231577753</c:v>
                </c:pt>
                <c:pt idx="608">
                  <c:v>0.23556976900000001</c:v>
                </c:pt>
                <c:pt idx="609">
                  <c:v>0.23556697600000001</c:v>
                </c:pt>
                <c:pt idx="610">
                  <c:v>0.23556697600000001</c:v>
                </c:pt>
                <c:pt idx="611">
                  <c:v>0.23956736000000001</c:v>
                </c:pt>
                <c:pt idx="612">
                  <c:v>0.223568235</c:v>
                </c:pt>
                <c:pt idx="613">
                  <c:v>0.22957001299999999</c:v>
                </c:pt>
                <c:pt idx="614">
                  <c:v>0.243560214</c:v>
                </c:pt>
                <c:pt idx="615">
                  <c:v>0.22753316400000001</c:v>
                </c:pt>
                <c:pt idx="616">
                  <c:v>0.227533174</c:v>
                </c:pt>
                <c:pt idx="617">
                  <c:v>0.227533174</c:v>
                </c:pt>
                <c:pt idx="618">
                  <c:v>0.227533174</c:v>
                </c:pt>
                <c:pt idx="619">
                  <c:v>0.225535771</c:v>
                </c:pt>
                <c:pt idx="620">
                  <c:v>0.225495063</c:v>
                </c:pt>
                <c:pt idx="621">
                  <c:v>0.227492467</c:v>
                </c:pt>
                <c:pt idx="622">
                  <c:v>0.23350143800000001</c:v>
                </c:pt>
                <c:pt idx="623">
                  <c:v>0.25351890599999999</c:v>
                </c:pt>
                <c:pt idx="624">
                  <c:v>0.25351890599999999</c:v>
                </c:pt>
                <c:pt idx="625">
                  <c:v>0.25351890599999999</c:v>
                </c:pt>
                <c:pt idx="626">
                  <c:v>0.21450190099999999</c:v>
                </c:pt>
                <c:pt idx="627">
                  <c:v>0.214660499</c:v>
                </c:pt>
                <c:pt idx="628">
                  <c:v>0.19464360999999999</c:v>
                </c:pt>
                <c:pt idx="629">
                  <c:v>0.19464360999999999</c:v>
                </c:pt>
                <c:pt idx="630">
                  <c:v>0.19464360999999999</c:v>
                </c:pt>
                <c:pt idx="631">
                  <c:v>0.19464360999999999</c:v>
                </c:pt>
                <c:pt idx="632">
                  <c:v>0.19364585500000001</c:v>
                </c:pt>
                <c:pt idx="633">
                  <c:v>0.19663912</c:v>
                </c:pt>
                <c:pt idx="634">
                  <c:v>0.19663912</c:v>
                </c:pt>
                <c:pt idx="635">
                  <c:v>0.18061190199999999</c:v>
                </c:pt>
                <c:pt idx="636">
                  <c:v>0.166640871</c:v>
                </c:pt>
                <c:pt idx="637">
                  <c:v>0.166640871</c:v>
                </c:pt>
                <c:pt idx="638">
                  <c:v>0.166640871</c:v>
                </c:pt>
                <c:pt idx="639">
                  <c:v>0.166640871</c:v>
                </c:pt>
                <c:pt idx="640">
                  <c:v>0.11695636399999999</c:v>
                </c:pt>
                <c:pt idx="641">
                  <c:v>0.114960854</c:v>
                </c:pt>
                <c:pt idx="642">
                  <c:v>0.114956669</c:v>
                </c:pt>
                <c:pt idx="643">
                  <c:v>0.114956669</c:v>
                </c:pt>
                <c:pt idx="644">
                  <c:v>0.114956669</c:v>
                </c:pt>
                <c:pt idx="645">
                  <c:v>0.114956669</c:v>
                </c:pt>
                <c:pt idx="646">
                  <c:v>0.118947689</c:v>
                </c:pt>
                <c:pt idx="647">
                  <c:v>0.114956669</c:v>
                </c:pt>
                <c:pt idx="648">
                  <c:v>0.114956669</c:v>
                </c:pt>
                <c:pt idx="649">
                  <c:v>0.116912724</c:v>
                </c:pt>
                <c:pt idx="650">
                  <c:v>0.116912724</c:v>
                </c:pt>
                <c:pt idx="651">
                  <c:v>0.116912724</c:v>
                </c:pt>
                <c:pt idx="652">
                  <c:v>0.116912724</c:v>
                </c:pt>
                <c:pt idx="653">
                  <c:v>0.116912724</c:v>
                </c:pt>
                <c:pt idx="654">
                  <c:v>0.116912724</c:v>
                </c:pt>
                <c:pt idx="655">
                  <c:v>0.17600364600000001</c:v>
                </c:pt>
                <c:pt idx="656">
                  <c:v>0.164016681</c:v>
                </c:pt>
                <c:pt idx="657">
                  <c:v>0.164016681</c:v>
                </c:pt>
                <c:pt idx="658">
                  <c:v>0.164016681</c:v>
                </c:pt>
                <c:pt idx="659">
                  <c:v>0.164016681</c:v>
                </c:pt>
                <c:pt idx="660">
                  <c:v>0.164016681</c:v>
                </c:pt>
                <c:pt idx="661">
                  <c:v>0.17203262899999999</c:v>
                </c:pt>
                <c:pt idx="662">
                  <c:v>0.185956655</c:v>
                </c:pt>
                <c:pt idx="663">
                  <c:v>0.18595226500000001</c:v>
                </c:pt>
                <c:pt idx="664">
                  <c:v>0.18195139799999999</c:v>
                </c:pt>
                <c:pt idx="665">
                  <c:v>0.18195139799999999</c:v>
                </c:pt>
                <c:pt idx="666">
                  <c:v>0.18195139799999999</c:v>
                </c:pt>
                <c:pt idx="667">
                  <c:v>0.17202337700000001</c:v>
                </c:pt>
                <c:pt idx="668">
                  <c:v>0.18395426300000001</c:v>
                </c:pt>
                <c:pt idx="669">
                  <c:v>0.199980459</c:v>
                </c:pt>
                <c:pt idx="670">
                  <c:v>0.20802731599999999</c:v>
                </c:pt>
                <c:pt idx="671">
                  <c:v>0.20802731599999999</c:v>
                </c:pt>
                <c:pt idx="672">
                  <c:v>0.20802731599999999</c:v>
                </c:pt>
                <c:pt idx="673">
                  <c:v>0.20802731599999999</c:v>
                </c:pt>
                <c:pt idx="674">
                  <c:v>0.20602891500000001</c:v>
                </c:pt>
                <c:pt idx="675">
                  <c:v>0.20602891500000001</c:v>
                </c:pt>
                <c:pt idx="676">
                  <c:v>0.21402047399999999</c:v>
                </c:pt>
                <c:pt idx="677">
                  <c:v>0.22302342</c:v>
                </c:pt>
                <c:pt idx="678">
                  <c:v>0.221024519</c:v>
                </c:pt>
                <c:pt idx="679">
                  <c:v>0.231049477</c:v>
                </c:pt>
                <c:pt idx="680">
                  <c:v>0.231049477</c:v>
                </c:pt>
                <c:pt idx="681">
                  <c:v>0.231049477</c:v>
                </c:pt>
                <c:pt idx="682">
                  <c:v>0.241049402</c:v>
                </c:pt>
                <c:pt idx="683">
                  <c:v>0.241049402</c:v>
                </c:pt>
                <c:pt idx="684">
                  <c:v>0.24505655700000001</c:v>
                </c:pt>
                <c:pt idx="685">
                  <c:v>0.270090783</c:v>
                </c:pt>
                <c:pt idx="686">
                  <c:v>0.291181142</c:v>
                </c:pt>
                <c:pt idx="687">
                  <c:v>0.291181142</c:v>
                </c:pt>
                <c:pt idx="688">
                  <c:v>0.291181142</c:v>
                </c:pt>
                <c:pt idx="689">
                  <c:v>0.29319282699999999</c:v>
                </c:pt>
                <c:pt idx="690">
                  <c:v>0.33132875299999998</c:v>
                </c:pt>
                <c:pt idx="691">
                  <c:v>0.34138383</c:v>
                </c:pt>
                <c:pt idx="692">
                  <c:v>0.36147347200000002</c:v>
                </c:pt>
                <c:pt idx="693">
                  <c:v>0.34938660500000002</c:v>
                </c:pt>
                <c:pt idx="694">
                  <c:v>0.34938660500000002</c:v>
                </c:pt>
                <c:pt idx="695">
                  <c:v>0.335353821</c:v>
                </c:pt>
                <c:pt idx="696">
                  <c:v>0.33935162299999999</c:v>
                </c:pt>
                <c:pt idx="697">
                  <c:v>0.34135052300000002</c:v>
                </c:pt>
                <c:pt idx="698">
                  <c:v>0.34135052300000002</c:v>
                </c:pt>
                <c:pt idx="699">
                  <c:v>0.33935162299999999</c:v>
                </c:pt>
                <c:pt idx="700">
                  <c:v>0.34738304199999998</c:v>
                </c:pt>
                <c:pt idx="701">
                  <c:v>0.34738304199999998</c:v>
                </c:pt>
                <c:pt idx="702">
                  <c:v>0.34738304199999998</c:v>
                </c:pt>
                <c:pt idx="703">
                  <c:v>0.35944197300000003</c:v>
                </c:pt>
                <c:pt idx="704">
                  <c:v>0.35944197300000003</c:v>
                </c:pt>
                <c:pt idx="705">
                  <c:v>0.35744267099999999</c:v>
                </c:pt>
                <c:pt idx="706">
                  <c:v>0.35544376999999999</c:v>
                </c:pt>
                <c:pt idx="707">
                  <c:v>0.35544376999999999</c:v>
                </c:pt>
                <c:pt idx="708">
                  <c:v>0.35544376999999999</c:v>
                </c:pt>
                <c:pt idx="709">
                  <c:v>0.35544376999999999</c:v>
                </c:pt>
                <c:pt idx="710">
                  <c:v>0.35544376999999999</c:v>
                </c:pt>
                <c:pt idx="711">
                  <c:v>0.34538373999999999</c:v>
                </c:pt>
                <c:pt idx="712">
                  <c:v>0.34536146600000001</c:v>
                </c:pt>
                <c:pt idx="713">
                  <c:v>0.34134546399999999</c:v>
                </c:pt>
                <c:pt idx="714">
                  <c:v>0.34134546399999999</c:v>
                </c:pt>
                <c:pt idx="715">
                  <c:v>0.34134546399999999</c:v>
                </c:pt>
                <c:pt idx="716">
                  <c:v>0.34334436400000001</c:v>
                </c:pt>
                <c:pt idx="717">
                  <c:v>0.341404237</c:v>
                </c:pt>
                <c:pt idx="718">
                  <c:v>0.32732222100000002</c:v>
                </c:pt>
                <c:pt idx="719">
                  <c:v>0.321325519</c:v>
                </c:pt>
                <c:pt idx="720">
                  <c:v>0.31128434700000002</c:v>
                </c:pt>
                <c:pt idx="721">
                  <c:v>0.29626932499999997</c:v>
                </c:pt>
                <c:pt idx="722">
                  <c:v>0.29626932499999997</c:v>
                </c:pt>
                <c:pt idx="723">
                  <c:v>0.30026712700000002</c:v>
                </c:pt>
                <c:pt idx="724">
                  <c:v>0.292271524</c:v>
                </c:pt>
                <c:pt idx="725">
                  <c:v>0.29826822600000003</c:v>
                </c:pt>
                <c:pt idx="726">
                  <c:v>0.29619150599999999</c:v>
                </c:pt>
                <c:pt idx="727">
                  <c:v>0.294192605</c:v>
                </c:pt>
                <c:pt idx="728">
                  <c:v>0.294192605</c:v>
                </c:pt>
                <c:pt idx="729">
                  <c:v>0.294192605</c:v>
                </c:pt>
                <c:pt idx="730">
                  <c:v>0.294192605</c:v>
                </c:pt>
                <c:pt idx="731">
                  <c:v>0.29619150599999999</c:v>
                </c:pt>
                <c:pt idx="732">
                  <c:v>0.294192605</c:v>
                </c:pt>
                <c:pt idx="733">
                  <c:v>0.30020871199999999</c:v>
                </c:pt>
                <c:pt idx="734">
                  <c:v>0.28218458200000002</c:v>
                </c:pt>
                <c:pt idx="735">
                  <c:v>0.28218458200000002</c:v>
                </c:pt>
                <c:pt idx="736">
                  <c:v>0.28218458200000002</c:v>
                </c:pt>
                <c:pt idx="737">
                  <c:v>0.28218458200000002</c:v>
                </c:pt>
                <c:pt idx="738">
                  <c:v>0.28018568100000002</c:v>
                </c:pt>
                <c:pt idx="739">
                  <c:v>0.28018568100000002</c:v>
                </c:pt>
                <c:pt idx="740">
                  <c:v>0.26216935699999999</c:v>
                </c:pt>
                <c:pt idx="741">
                  <c:v>0.25013052099999999</c:v>
                </c:pt>
                <c:pt idx="742">
                  <c:v>0.25013052099999999</c:v>
                </c:pt>
                <c:pt idx="743">
                  <c:v>0.25013052099999999</c:v>
                </c:pt>
                <c:pt idx="744">
                  <c:v>0.24813162</c:v>
                </c:pt>
                <c:pt idx="745">
                  <c:v>0.24813162</c:v>
                </c:pt>
                <c:pt idx="746">
                  <c:v>0.24813162</c:v>
                </c:pt>
                <c:pt idx="747">
                  <c:v>0.24810944600000001</c:v>
                </c:pt>
                <c:pt idx="748">
                  <c:v>0.25010834599999998</c:v>
                </c:pt>
                <c:pt idx="749">
                  <c:v>0.25411372300000001</c:v>
                </c:pt>
                <c:pt idx="750">
                  <c:v>0.25411372300000001</c:v>
                </c:pt>
                <c:pt idx="751">
                  <c:v>0.25411372300000001</c:v>
                </c:pt>
                <c:pt idx="752">
                  <c:v>0.25812197399999998</c:v>
                </c:pt>
                <c:pt idx="753">
                  <c:v>0.25812197399999998</c:v>
                </c:pt>
                <c:pt idx="754">
                  <c:v>0.28018204600000002</c:v>
                </c:pt>
                <c:pt idx="755">
                  <c:v>0.292167281</c:v>
                </c:pt>
                <c:pt idx="756">
                  <c:v>0.294165224</c:v>
                </c:pt>
                <c:pt idx="757">
                  <c:v>0.294165224</c:v>
                </c:pt>
                <c:pt idx="758">
                  <c:v>0.294165224</c:v>
                </c:pt>
                <c:pt idx="759">
                  <c:v>0.29216632300000001</c:v>
                </c:pt>
                <c:pt idx="760">
                  <c:v>0.29216632300000001</c:v>
                </c:pt>
                <c:pt idx="761">
                  <c:v>0.29218634399999999</c:v>
                </c:pt>
                <c:pt idx="762">
                  <c:v>0.31223412499999997</c:v>
                </c:pt>
                <c:pt idx="763">
                  <c:v>0.31423920999999999</c:v>
                </c:pt>
                <c:pt idx="764">
                  <c:v>0.31423920999999999</c:v>
                </c:pt>
                <c:pt idx="765">
                  <c:v>0.31423920999999999</c:v>
                </c:pt>
                <c:pt idx="766">
                  <c:v>0.31823701100000001</c:v>
                </c:pt>
                <c:pt idx="767">
                  <c:v>0.32428918499999998</c:v>
                </c:pt>
                <c:pt idx="768">
                  <c:v>0.32630251799999999</c:v>
                </c:pt>
                <c:pt idx="769">
                  <c:v>0.32630251799999999</c:v>
                </c:pt>
                <c:pt idx="770">
                  <c:v>0.32630251799999999</c:v>
                </c:pt>
                <c:pt idx="771">
                  <c:v>0.32630251799999999</c:v>
                </c:pt>
                <c:pt idx="772">
                  <c:v>0.32630251799999999</c:v>
                </c:pt>
                <c:pt idx="773">
                  <c:v>0.32630251799999999</c:v>
                </c:pt>
                <c:pt idx="774">
                  <c:v>0.32630251799999999</c:v>
                </c:pt>
                <c:pt idx="775">
                  <c:v>0.34417911499999998</c:v>
                </c:pt>
                <c:pt idx="776">
                  <c:v>0.34417911499999998</c:v>
                </c:pt>
                <c:pt idx="777">
                  <c:v>0.34818988899999997</c:v>
                </c:pt>
                <c:pt idx="778">
                  <c:v>0.34818988899999997</c:v>
                </c:pt>
                <c:pt idx="779">
                  <c:v>0.334305882</c:v>
                </c:pt>
                <c:pt idx="780">
                  <c:v>0.370358625</c:v>
                </c:pt>
                <c:pt idx="781">
                  <c:v>0.39444506899999998</c:v>
                </c:pt>
                <c:pt idx="782">
                  <c:v>0.40249119100000003</c:v>
                </c:pt>
                <c:pt idx="783">
                  <c:v>0.40449009200000002</c:v>
                </c:pt>
                <c:pt idx="784">
                  <c:v>0.432440137</c:v>
                </c:pt>
                <c:pt idx="785">
                  <c:v>0.432440137</c:v>
                </c:pt>
                <c:pt idx="786">
                  <c:v>0.436437939</c:v>
                </c:pt>
                <c:pt idx="787">
                  <c:v>0.436437939</c:v>
                </c:pt>
                <c:pt idx="788">
                  <c:v>0.458532993</c:v>
                </c:pt>
                <c:pt idx="789">
                  <c:v>0.45262353599999999</c:v>
                </c:pt>
                <c:pt idx="790">
                  <c:v>0.45262353599999999</c:v>
                </c:pt>
                <c:pt idx="791">
                  <c:v>0.49053482199999998</c:v>
                </c:pt>
                <c:pt idx="792">
                  <c:v>0.49053482199999998</c:v>
                </c:pt>
                <c:pt idx="793">
                  <c:v>0.43656253900000003</c:v>
                </c:pt>
                <c:pt idx="794">
                  <c:v>0.48453812099999999</c:v>
                </c:pt>
                <c:pt idx="795">
                  <c:v>0.48453812099999999</c:v>
                </c:pt>
                <c:pt idx="796">
                  <c:v>0.49257493899999999</c:v>
                </c:pt>
                <c:pt idx="797">
                  <c:v>0.49257493899999999</c:v>
                </c:pt>
                <c:pt idx="798">
                  <c:v>0.49257493899999999</c:v>
                </c:pt>
                <c:pt idx="799">
                  <c:v>0.49257493899999999</c:v>
                </c:pt>
                <c:pt idx="800">
                  <c:v>0.49257493899999999</c:v>
                </c:pt>
                <c:pt idx="801">
                  <c:v>0.49257493899999999</c:v>
                </c:pt>
                <c:pt idx="802">
                  <c:v>0.43270686000000003</c:v>
                </c:pt>
                <c:pt idx="803">
                  <c:v>0.49060056699999999</c:v>
                </c:pt>
                <c:pt idx="804">
                  <c:v>0.49060056699999999</c:v>
                </c:pt>
                <c:pt idx="805">
                  <c:v>0.49060056699999999</c:v>
                </c:pt>
                <c:pt idx="806">
                  <c:v>0.49060056699999999</c:v>
                </c:pt>
                <c:pt idx="807">
                  <c:v>0.49060056699999999</c:v>
                </c:pt>
                <c:pt idx="808">
                  <c:v>0.490611625</c:v>
                </c:pt>
                <c:pt idx="809">
                  <c:v>0.492602977</c:v>
                </c:pt>
                <c:pt idx="810">
                  <c:v>0.48858732500000002</c:v>
                </c:pt>
                <c:pt idx="811">
                  <c:v>0.48858732500000002</c:v>
                </c:pt>
                <c:pt idx="812">
                  <c:v>0.48858732500000002</c:v>
                </c:pt>
                <c:pt idx="813">
                  <c:v>0.48858732500000002</c:v>
                </c:pt>
                <c:pt idx="814">
                  <c:v>0.48658842499999999</c:v>
                </c:pt>
                <c:pt idx="815">
                  <c:v>0.48647300900000001</c:v>
                </c:pt>
                <c:pt idx="816">
                  <c:v>0.48647300900000001</c:v>
                </c:pt>
                <c:pt idx="817">
                  <c:v>0.48646778099999999</c:v>
                </c:pt>
                <c:pt idx="818">
                  <c:v>0.48646778099999999</c:v>
                </c:pt>
                <c:pt idx="819">
                  <c:v>0.48646778099999999</c:v>
                </c:pt>
                <c:pt idx="820">
                  <c:v>0.48646778099999999</c:v>
                </c:pt>
                <c:pt idx="821">
                  <c:v>0.48646778099999999</c:v>
                </c:pt>
                <c:pt idx="822">
                  <c:v>0.48446887999999999</c:v>
                </c:pt>
                <c:pt idx="823">
                  <c:v>0.48846668100000001</c:v>
                </c:pt>
                <c:pt idx="824">
                  <c:v>0.486434001</c:v>
                </c:pt>
                <c:pt idx="825">
                  <c:v>0.486434001</c:v>
                </c:pt>
                <c:pt idx="826">
                  <c:v>0.486434001</c:v>
                </c:pt>
                <c:pt idx="827">
                  <c:v>0.486434001</c:v>
                </c:pt>
                <c:pt idx="828">
                  <c:v>0.48443510000000001</c:v>
                </c:pt>
                <c:pt idx="829">
                  <c:v>0.49043180199999997</c:v>
                </c:pt>
                <c:pt idx="830">
                  <c:v>0.48443510000000001</c:v>
                </c:pt>
                <c:pt idx="831">
                  <c:v>0.49044582599999997</c:v>
                </c:pt>
                <c:pt idx="832">
                  <c:v>0.494461818</c:v>
                </c:pt>
                <c:pt idx="833">
                  <c:v>0.49847840900000001</c:v>
                </c:pt>
                <c:pt idx="834">
                  <c:v>0.49847840900000001</c:v>
                </c:pt>
                <c:pt idx="835">
                  <c:v>0.49847840900000001</c:v>
                </c:pt>
                <c:pt idx="836">
                  <c:v>0.49647950800000001</c:v>
                </c:pt>
                <c:pt idx="837">
                  <c:v>0.52664307899999996</c:v>
                </c:pt>
                <c:pt idx="838">
                  <c:v>0.54472174299999998</c:v>
                </c:pt>
                <c:pt idx="839">
                  <c:v>0.54472174299999998</c:v>
                </c:pt>
                <c:pt idx="840">
                  <c:v>0.54472174299999998</c:v>
                </c:pt>
                <c:pt idx="841">
                  <c:v>0.54472174299999998</c:v>
                </c:pt>
                <c:pt idx="842">
                  <c:v>0.54472174299999998</c:v>
                </c:pt>
                <c:pt idx="843">
                  <c:v>0.554746556</c:v>
                </c:pt>
                <c:pt idx="844">
                  <c:v>0.58091333300000003</c:v>
                </c:pt>
                <c:pt idx="845">
                  <c:v>0.59095279499999998</c:v>
                </c:pt>
                <c:pt idx="846">
                  <c:v>0.59897536100000004</c:v>
                </c:pt>
                <c:pt idx="847">
                  <c:v>0.61309617199999999</c:v>
                </c:pt>
                <c:pt idx="848">
                  <c:v>0.61309617199999999</c:v>
                </c:pt>
                <c:pt idx="849">
                  <c:v>0.603071358</c:v>
                </c:pt>
                <c:pt idx="850">
                  <c:v>0.61309617199999999</c:v>
                </c:pt>
                <c:pt idx="851">
                  <c:v>0.611097271</c:v>
                </c:pt>
                <c:pt idx="852">
                  <c:v>0.62114198399999998</c:v>
                </c:pt>
                <c:pt idx="853">
                  <c:v>0.62114198399999998</c:v>
                </c:pt>
                <c:pt idx="854">
                  <c:v>0.62107451899999999</c:v>
                </c:pt>
                <c:pt idx="855">
                  <c:v>0.62107451899999999</c:v>
                </c:pt>
                <c:pt idx="856">
                  <c:v>0.62107451899999999</c:v>
                </c:pt>
                <c:pt idx="857">
                  <c:v>0.64115418400000002</c:v>
                </c:pt>
                <c:pt idx="858">
                  <c:v>0.64916529300000003</c:v>
                </c:pt>
                <c:pt idx="859">
                  <c:v>0.65115316000000001</c:v>
                </c:pt>
                <c:pt idx="860">
                  <c:v>0.65115316000000001</c:v>
                </c:pt>
                <c:pt idx="861">
                  <c:v>0.65115316000000001</c:v>
                </c:pt>
                <c:pt idx="862">
                  <c:v>0.65115316000000001</c:v>
                </c:pt>
                <c:pt idx="863">
                  <c:v>0.65617239299999996</c:v>
                </c:pt>
                <c:pt idx="864">
                  <c:v>0.65115316000000001</c:v>
                </c:pt>
                <c:pt idx="865">
                  <c:v>0.65617239299999996</c:v>
                </c:pt>
                <c:pt idx="866">
                  <c:v>0.688428449</c:v>
                </c:pt>
                <c:pt idx="867">
                  <c:v>0.65616447499999997</c:v>
                </c:pt>
                <c:pt idx="868">
                  <c:v>0.65616447499999997</c:v>
                </c:pt>
                <c:pt idx="869">
                  <c:v>0.65616447499999997</c:v>
                </c:pt>
                <c:pt idx="870">
                  <c:v>0.65616447499999997</c:v>
                </c:pt>
                <c:pt idx="871">
                  <c:v>0.65616447499999997</c:v>
                </c:pt>
                <c:pt idx="872">
                  <c:v>0.67226315299999995</c:v>
                </c:pt>
                <c:pt idx="873">
                  <c:v>0.67832544699999997</c:v>
                </c:pt>
                <c:pt idx="874">
                  <c:v>0.67632604699999999</c:v>
                </c:pt>
                <c:pt idx="875">
                  <c:v>0.67632604699999999</c:v>
                </c:pt>
                <c:pt idx="876">
                  <c:v>0.67632604699999999</c:v>
                </c:pt>
                <c:pt idx="877">
                  <c:v>0.67832544699999997</c:v>
                </c:pt>
                <c:pt idx="878">
                  <c:v>0.67431197200000004</c:v>
                </c:pt>
                <c:pt idx="879">
                  <c:v>0.67431197200000004</c:v>
                </c:pt>
                <c:pt idx="880">
                  <c:v>0.66216686800000002</c:v>
                </c:pt>
                <c:pt idx="881">
                  <c:v>0.66216686800000002</c:v>
                </c:pt>
                <c:pt idx="882">
                  <c:v>0.66216686800000002</c:v>
                </c:pt>
                <c:pt idx="883">
                  <c:v>0.66216686800000002</c:v>
                </c:pt>
                <c:pt idx="884">
                  <c:v>0.66216686800000002</c:v>
                </c:pt>
                <c:pt idx="885">
                  <c:v>0.66216686800000002</c:v>
                </c:pt>
                <c:pt idx="886">
                  <c:v>0.670267944</c:v>
                </c:pt>
                <c:pt idx="887">
                  <c:v>0.67424529300000002</c:v>
                </c:pt>
                <c:pt idx="888">
                  <c:v>0.67424529300000002</c:v>
                </c:pt>
                <c:pt idx="889">
                  <c:v>0.67827344099999998</c:v>
                </c:pt>
                <c:pt idx="890">
                  <c:v>0.67827344099999998</c:v>
                </c:pt>
                <c:pt idx="891">
                  <c:v>0.67227524000000005</c:v>
                </c:pt>
                <c:pt idx="892">
                  <c:v>0.67227524000000005</c:v>
                </c:pt>
                <c:pt idx="893">
                  <c:v>0.67229011299999997</c:v>
                </c:pt>
                <c:pt idx="894">
                  <c:v>0.676303985</c:v>
                </c:pt>
                <c:pt idx="895">
                  <c:v>0.676303985</c:v>
                </c:pt>
                <c:pt idx="896">
                  <c:v>0.68436366999999998</c:v>
                </c:pt>
                <c:pt idx="897">
                  <c:v>0.68436366999999998</c:v>
                </c:pt>
                <c:pt idx="898">
                  <c:v>0.68436366999999998</c:v>
                </c:pt>
                <c:pt idx="899">
                  <c:v>0.71853424899999996</c:v>
                </c:pt>
                <c:pt idx="900">
                  <c:v>0.73670456600000001</c:v>
                </c:pt>
                <c:pt idx="901">
                  <c:v>0.77515324699999999</c:v>
                </c:pt>
                <c:pt idx="902">
                  <c:v>0.79328177799999999</c:v>
                </c:pt>
                <c:pt idx="903">
                  <c:v>0.80337899300000004</c:v>
                </c:pt>
                <c:pt idx="904">
                  <c:v>0.80337899300000004</c:v>
                </c:pt>
                <c:pt idx="905">
                  <c:v>0.80337899300000004</c:v>
                </c:pt>
                <c:pt idx="906">
                  <c:v>0.79536094999999996</c:v>
                </c:pt>
                <c:pt idx="907">
                  <c:v>0.829602752</c:v>
                </c:pt>
                <c:pt idx="908">
                  <c:v>0.82963858099999999</c:v>
                </c:pt>
                <c:pt idx="909">
                  <c:v>0.81956172000000005</c:v>
                </c:pt>
                <c:pt idx="910">
                  <c:v>0.83985414199999997</c:v>
                </c:pt>
                <c:pt idx="911">
                  <c:v>0.83985414199999997</c:v>
                </c:pt>
                <c:pt idx="912">
                  <c:v>0.84385294300000002</c:v>
                </c:pt>
                <c:pt idx="913">
                  <c:v>0.840793295</c:v>
                </c:pt>
                <c:pt idx="914">
                  <c:v>0.86505035900000005</c:v>
                </c:pt>
                <c:pt idx="915">
                  <c:v>0.88207490600000005</c:v>
                </c:pt>
                <c:pt idx="916">
                  <c:v>0.88007550599999995</c:v>
                </c:pt>
                <c:pt idx="917">
                  <c:v>0.89013372400000002</c:v>
                </c:pt>
                <c:pt idx="918">
                  <c:v>0.89013372400000002</c:v>
                </c:pt>
                <c:pt idx="919">
                  <c:v>0.88813432400000003</c:v>
                </c:pt>
                <c:pt idx="920">
                  <c:v>0.89013372400000002</c:v>
                </c:pt>
                <c:pt idx="921">
                  <c:v>0.88613492299999996</c:v>
                </c:pt>
                <c:pt idx="922">
                  <c:v>0.87209925799999999</c:v>
                </c:pt>
                <c:pt idx="923">
                  <c:v>0.87409865799999997</c:v>
                </c:pt>
                <c:pt idx="924">
                  <c:v>0.87005992099999996</c:v>
                </c:pt>
                <c:pt idx="925">
                  <c:v>0.87005992099999996</c:v>
                </c:pt>
                <c:pt idx="926">
                  <c:v>0.87005992099999996</c:v>
                </c:pt>
                <c:pt idx="927">
                  <c:v>0.87615701099999999</c:v>
                </c:pt>
                <c:pt idx="928">
                  <c:v>0.88794859999999998</c:v>
                </c:pt>
                <c:pt idx="929">
                  <c:v>0.88994799999999996</c:v>
                </c:pt>
                <c:pt idx="930">
                  <c:v>0.88794859999999998</c:v>
                </c:pt>
                <c:pt idx="931">
                  <c:v>0.89811518000000001</c:v>
                </c:pt>
                <c:pt idx="932">
                  <c:v>0.89811518000000001</c:v>
                </c:pt>
                <c:pt idx="933">
                  <c:v>0.89811518000000001</c:v>
                </c:pt>
                <c:pt idx="934">
                  <c:v>0.89811518000000001</c:v>
                </c:pt>
                <c:pt idx="935">
                  <c:v>0.89811518000000001</c:v>
                </c:pt>
                <c:pt idx="936">
                  <c:v>0.90427194099999997</c:v>
                </c:pt>
                <c:pt idx="937">
                  <c:v>0.90629256599999997</c:v>
                </c:pt>
                <c:pt idx="938">
                  <c:v>0.90647001900000002</c:v>
                </c:pt>
                <c:pt idx="939">
                  <c:v>0.90647001900000002</c:v>
                </c:pt>
                <c:pt idx="940">
                  <c:v>0.908469419</c:v>
                </c:pt>
                <c:pt idx="941">
                  <c:v>0.90647001900000002</c:v>
                </c:pt>
                <c:pt idx="942">
                  <c:v>0.90636337700000003</c:v>
                </c:pt>
                <c:pt idx="943">
                  <c:v>0.90436397700000004</c:v>
                </c:pt>
                <c:pt idx="944">
                  <c:v>0.90032446200000005</c:v>
                </c:pt>
                <c:pt idx="945">
                  <c:v>0.90032446200000005</c:v>
                </c:pt>
                <c:pt idx="946">
                  <c:v>0.90032446200000005</c:v>
                </c:pt>
                <c:pt idx="947">
                  <c:v>0.90232386200000003</c:v>
                </c:pt>
                <c:pt idx="948">
                  <c:v>0.89632566199999997</c:v>
                </c:pt>
                <c:pt idx="949">
                  <c:v>0.89632566199999997</c:v>
                </c:pt>
                <c:pt idx="950">
                  <c:v>0.89026443099999997</c:v>
                </c:pt>
                <c:pt idx="951">
                  <c:v>0.89026443099999997</c:v>
                </c:pt>
                <c:pt idx="952">
                  <c:v>0.89632220299999998</c:v>
                </c:pt>
                <c:pt idx="953">
                  <c:v>0.89632220299999998</c:v>
                </c:pt>
                <c:pt idx="954">
                  <c:v>0.90232040300000005</c:v>
                </c:pt>
                <c:pt idx="955">
                  <c:v>0.90232040300000005</c:v>
                </c:pt>
                <c:pt idx="956">
                  <c:v>0.91040022799999998</c:v>
                </c:pt>
                <c:pt idx="957">
                  <c:v>0.92064669099999996</c:v>
                </c:pt>
                <c:pt idx="958">
                  <c:v>0.92265823800000002</c:v>
                </c:pt>
                <c:pt idx="959">
                  <c:v>0.89844740499999998</c:v>
                </c:pt>
                <c:pt idx="960">
                  <c:v>0.89844740499999998</c:v>
                </c:pt>
                <c:pt idx="961">
                  <c:v>0.89644800499999999</c:v>
                </c:pt>
                <c:pt idx="962">
                  <c:v>0.89444860400000004</c:v>
                </c:pt>
                <c:pt idx="963">
                  <c:v>0.90448523599999997</c:v>
                </c:pt>
                <c:pt idx="964">
                  <c:v>0.89648763499999995</c:v>
                </c:pt>
                <c:pt idx="965">
                  <c:v>0.89448823499999996</c:v>
                </c:pt>
                <c:pt idx="966">
                  <c:v>0.89448823499999996</c:v>
                </c:pt>
                <c:pt idx="967">
                  <c:v>0.89448823499999996</c:v>
                </c:pt>
                <c:pt idx="968">
                  <c:v>0.89448823499999996</c:v>
                </c:pt>
                <c:pt idx="969">
                  <c:v>0.89852746500000003</c:v>
                </c:pt>
                <c:pt idx="970">
                  <c:v>0.89648763499999995</c:v>
                </c:pt>
                <c:pt idx="971">
                  <c:v>0.90667481599999999</c:v>
                </c:pt>
                <c:pt idx="972">
                  <c:v>0.91067361700000005</c:v>
                </c:pt>
                <c:pt idx="973">
                  <c:v>0.92086067800000004</c:v>
                </c:pt>
                <c:pt idx="974">
                  <c:v>0.92086067800000004</c:v>
                </c:pt>
                <c:pt idx="975">
                  <c:v>0.91886127799999995</c:v>
                </c:pt>
                <c:pt idx="976">
                  <c:v>0.92086067800000004</c:v>
                </c:pt>
                <c:pt idx="977">
                  <c:v>0.91886127799999995</c:v>
                </c:pt>
                <c:pt idx="978">
                  <c:v>0.92281394100000003</c:v>
                </c:pt>
                <c:pt idx="979">
                  <c:v>0.91681574099999996</c:v>
                </c:pt>
                <c:pt idx="980">
                  <c:v>0.91681574099999996</c:v>
                </c:pt>
                <c:pt idx="981">
                  <c:v>0.91681574099999996</c:v>
                </c:pt>
                <c:pt idx="982">
                  <c:v>0.91681574099999996</c:v>
                </c:pt>
                <c:pt idx="983">
                  <c:v>0.91681574099999996</c:v>
                </c:pt>
                <c:pt idx="984">
                  <c:v>0.91681574099999996</c:v>
                </c:pt>
                <c:pt idx="985">
                  <c:v>0.91881514099999995</c:v>
                </c:pt>
                <c:pt idx="986">
                  <c:v>0.91878912999999995</c:v>
                </c:pt>
                <c:pt idx="987">
                  <c:v>0.91878912999999995</c:v>
                </c:pt>
                <c:pt idx="988">
                  <c:v>0.91878912999999995</c:v>
                </c:pt>
                <c:pt idx="989">
                  <c:v>0.91878912999999995</c:v>
                </c:pt>
                <c:pt idx="990">
                  <c:v>0.91476328900000003</c:v>
                </c:pt>
                <c:pt idx="991">
                  <c:v>0.91476328900000003</c:v>
                </c:pt>
                <c:pt idx="992">
                  <c:v>0.91476328900000003</c:v>
                </c:pt>
                <c:pt idx="993">
                  <c:v>0.89046833700000005</c:v>
                </c:pt>
                <c:pt idx="994">
                  <c:v>0.90654963</c:v>
                </c:pt>
                <c:pt idx="995">
                  <c:v>0.90654963</c:v>
                </c:pt>
                <c:pt idx="996">
                  <c:v>0.90654963</c:v>
                </c:pt>
                <c:pt idx="997">
                  <c:v>0.90654963</c:v>
                </c:pt>
                <c:pt idx="998">
                  <c:v>0.91054842999999996</c:v>
                </c:pt>
                <c:pt idx="999">
                  <c:v>0.90445452299999995</c:v>
                </c:pt>
                <c:pt idx="1000">
                  <c:v>0.90249775499999996</c:v>
                </c:pt>
                <c:pt idx="1001">
                  <c:v>0.89232094200000001</c:v>
                </c:pt>
                <c:pt idx="1002">
                  <c:v>0.89232094200000001</c:v>
                </c:pt>
                <c:pt idx="1003">
                  <c:v>0.882323941</c:v>
                </c:pt>
                <c:pt idx="1004">
                  <c:v>0.882323941</c:v>
                </c:pt>
                <c:pt idx="1005">
                  <c:v>0.882323941</c:v>
                </c:pt>
                <c:pt idx="1006">
                  <c:v>0.90035163200000001</c:v>
                </c:pt>
                <c:pt idx="1007">
                  <c:v>0.90037457200000004</c:v>
                </c:pt>
                <c:pt idx="1008">
                  <c:v>0.900382185</c:v>
                </c:pt>
                <c:pt idx="1009">
                  <c:v>0.900382185</c:v>
                </c:pt>
                <c:pt idx="1010">
                  <c:v>0.90238158499999999</c:v>
                </c:pt>
                <c:pt idx="1011">
                  <c:v>0.900382185</c:v>
                </c:pt>
                <c:pt idx="1012">
                  <c:v>0.900382185</c:v>
                </c:pt>
                <c:pt idx="1013">
                  <c:v>0.89026403200000004</c:v>
                </c:pt>
                <c:pt idx="1014">
                  <c:v>0.89226343200000002</c:v>
                </c:pt>
                <c:pt idx="1015">
                  <c:v>0.89226343200000002</c:v>
                </c:pt>
                <c:pt idx="1016">
                  <c:v>0.89226343200000002</c:v>
                </c:pt>
                <c:pt idx="1017">
                  <c:v>0.89226343200000002</c:v>
                </c:pt>
                <c:pt idx="1018">
                  <c:v>0.88720694200000005</c:v>
                </c:pt>
                <c:pt idx="1019">
                  <c:v>0.87913602199999996</c:v>
                </c:pt>
                <c:pt idx="1020">
                  <c:v>0.87000403000000004</c:v>
                </c:pt>
                <c:pt idx="1021">
                  <c:v>0.87000403000000004</c:v>
                </c:pt>
                <c:pt idx="1022">
                  <c:v>0.87000403000000004</c:v>
                </c:pt>
                <c:pt idx="1023">
                  <c:v>0.87000403000000004</c:v>
                </c:pt>
                <c:pt idx="1024">
                  <c:v>0.87200343000000002</c:v>
                </c:pt>
                <c:pt idx="1025">
                  <c:v>0.87000403000000004</c:v>
                </c:pt>
                <c:pt idx="1026">
                  <c:v>0.86595346600000001</c:v>
                </c:pt>
                <c:pt idx="1027">
                  <c:v>0.86595144000000002</c:v>
                </c:pt>
                <c:pt idx="1028">
                  <c:v>0.85578485999999998</c:v>
                </c:pt>
                <c:pt idx="1029">
                  <c:v>0.84973649500000004</c:v>
                </c:pt>
                <c:pt idx="1030">
                  <c:v>0.84973649500000004</c:v>
                </c:pt>
                <c:pt idx="1031">
                  <c:v>0.84973649500000004</c:v>
                </c:pt>
                <c:pt idx="1032">
                  <c:v>0.84468507000000004</c:v>
                </c:pt>
                <c:pt idx="1033">
                  <c:v>0.84468507000000004</c:v>
                </c:pt>
                <c:pt idx="1034">
                  <c:v>0.84266408599999998</c:v>
                </c:pt>
                <c:pt idx="1035">
                  <c:v>0.84671244800000001</c:v>
                </c:pt>
                <c:pt idx="1036">
                  <c:v>0.84671244800000001</c:v>
                </c:pt>
                <c:pt idx="1037">
                  <c:v>0.84671244800000001</c:v>
                </c:pt>
                <c:pt idx="1038">
                  <c:v>0.84671244800000001</c:v>
                </c:pt>
                <c:pt idx="1039">
                  <c:v>0.85071124799999998</c:v>
                </c:pt>
                <c:pt idx="1040">
                  <c:v>0.84271364699999995</c:v>
                </c:pt>
                <c:pt idx="1041">
                  <c:v>0.85676624400000001</c:v>
                </c:pt>
                <c:pt idx="1042">
                  <c:v>0.85476684400000003</c:v>
                </c:pt>
                <c:pt idx="1043">
                  <c:v>0.85476684400000003</c:v>
                </c:pt>
                <c:pt idx="1044">
                  <c:v>0.85476684400000003</c:v>
                </c:pt>
                <c:pt idx="1045">
                  <c:v>0.85076804299999997</c:v>
                </c:pt>
                <c:pt idx="1046">
                  <c:v>0.84876864299999999</c:v>
                </c:pt>
                <c:pt idx="1047">
                  <c:v>0.85776332200000005</c:v>
                </c:pt>
                <c:pt idx="1048">
                  <c:v>0.85776332200000005</c:v>
                </c:pt>
                <c:pt idx="1049">
                  <c:v>0.85976272200000003</c:v>
                </c:pt>
                <c:pt idx="1050">
                  <c:v>0.85572952400000002</c:v>
                </c:pt>
                <c:pt idx="1051">
                  <c:v>0.85572952400000002</c:v>
                </c:pt>
                <c:pt idx="1052">
                  <c:v>0.85572952400000002</c:v>
                </c:pt>
                <c:pt idx="1053">
                  <c:v>0.85063372000000004</c:v>
                </c:pt>
                <c:pt idx="1054">
                  <c:v>0.84256955499999997</c:v>
                </c:pt>
                <c:pt idx="1055">
                  <c:v>0.84256955499999997</c:v>
                </c:pt>
                <c:pt idx="1056">
                  <c:v>0.83453633100000002</c:v>
                </c:pt>
                <c:pt idx="1057">
                  <c:v>0.83954273899999998</c:v>
                </c:pt>
                <c:pt idx="1058">
                  <c:v>0.83954273899999998</c:v>
                </c:pt>
                <c:pt idx="1059">
                  <c:v>0.84154214000000005</c:v>
                </c:pt>
                <c:pt idx="1060">
                  <c:v>0.84953973999999999</c:v>
                </c:pt>
                <c:pt idx="1061">
                  <c:v>0.84733328600000002</c:v>
                </c:pt>
                <c:pt idx="1062">
                  <c:v>0.84699548400000002</c:v>
                </c:pt>
                <c:pt idx="1063">
                  <c:v>0.86701300199999998</c:v>
                </c:pt>
                <c:pt idx="1064">
                  <c:v>0.85081625699999996</c:v>
                </c:pt>
                <c:pt idx="1065">
                  <c:v>0.85081625699999996</c:v>
                </c:pt>
                <c:pt idx="1066">
                  <c:v>0.84481805700000001</c:v>
                </c:pt>
                <c:pt idx="1067">
                  <c:v>0.83777487399999995</c:v>
                </c:pt>
                <c:pt idx="1068">
                  <c:v>0.82964353099999999</c:v>
                </c:pt>
                <c:pt idx="1069">
                  <c:v>0.84369668200000003</c:v>
                </c:pt>
                <c:pt idx="1070">
                  <c:v>0.85778557099999997</c:v>
                </c:pt>
                <c:pt idx="1071">
                  <c:v>0.852584122</c:v>
                </c:pt>
                <c:pt idx="1072">
                  <c:v>0.852584122</c:v>
                </c:pt>
                <c:pt idx="1073">
                  <c:v>0.85458352199999998</c:v>
                </c:pt>
                <c:pt idx="1074">
                  <c:v>0.85458352199999998</c:v>
                </c:pt>
                <c:pt idx="1075">
                  <c:v>0.85458352199999998</c:v>
                </c:pt>
                <c:pt idx="1076">
                  <c:v>0.85663814999999999</c:v>
                </c:pt>
                <c:pt idx="1077">
                  <c:v>0.87881607299999998</c:v>
                </c:pt>
                <c:pt idx="1078">
                  <c:v>0.94448028100000003</c:v>
                </c:pt>
                <c:pt idx="1079">
                  <c:v>0.94448028100000003</c:v>
                </c:pt>
                <c:pt idx="1080">
                  <c:v>0.94448028100000003</c:v>
                </c:pt>
                <c:pt idx="1081">
                  <c:v>0.956521501</c:v>
                </c:pt>
                <c:pt idx="1082">
                  <c:v>0.95452210100000001</c:v>
                </c:pt>
                <c:pt idx="1083">
                  <c:v>0.95647503199999995</c:v>
                </c:pt>
                <c:pt idx="1084">
                  <c:v>0.942288982</c:v>
                </c:pt>
                <c:pt idx="1085">
                  <c:v>0.93213799100000005</c:v>
                </c:pt>
                <c:pt idx="1086">
                  <c:v>0.93213799100000005</c:v>
                </c:pt>
                <c:pt idx="1087">
                  <c:v>0.93413739100000004</c:v>
                </c:pt>
                <c:pt idx="1088">
                  <c:v>0.94013559199999996</c:v>
                </c:pt>
                <c:pt idx="1089">
                  <c:v>0.93003635600000001</c:v>
                </c:pt>
                <c:pt idx="1090">
                  <c:v>0.92979971900000002</c:v>
                </c:pt>
                <c:pt idx="1091">
                  <c:v>0.92970967400000004</c:v>
                </c:pt>
                <c:pt idx="1092">
                  <c:v>0.92959906599999997</c:v>
                </c:pt>
                <c:pt idx="1093">
                  <c:v>0.92959906599999997</c:v>
                </c:pt>
                <c:pt idx="1094">
                  <c:v>0.92959906599999997</c:v>
                </c:pt>
                <c:pt idx="1095">
                  <c:v>0.92959906599999997</c:v>
                </c:pt>
                <c:pt idx="1096">
                  <c:v>0.92782458000000001</c:v>
                </c:pt>
                <c:pt idx="1097">
                  <c:v>0.92983131500000005</c:v>
                </c:pt>
                <c:pt idx="1098">
                  <c:v>0.93383011599999999</c:v>
                </c:pt>
                <c:pt idx="1099">
                  <c:v>0.931429375</c:v>
                </c:pt>
                <c:pt idx="1100">
                  <c:v>0.931429375</c:v>
                </c:pt>
                <c:pt idx="1101">
                  <c:v>0.931429375</c:v>
                </c:pt>
                <c:pt idx="1102">
                  <c:v>0.92743057399999995</c:v>
                </c:pt>
                <c:pt idx="1103">
                  <c:v>0.92343177399999998</c:v>
                </c:pt>
                <c:pt idx="1104">
                  <c:v>0.89741882799999995</c:v>
                </c:pt>
                <c:pt idx="1105">
                  <c:v>0.89741882799999995</c:v>
                </c:pt>
                <c:pt idx="1106">
                  <c:v>0.89741882799999995</c:v>
                </c:pt>
                <c:pt idx="1107">
                  <c:v>0.89741882799999995</c:v>
                </c:pt>
                <c:pt idx="1108">
                  <c:v>0.89741882799999995</c:v>
                </c:pt>
                <c:pt idx="1109">
                  <c:v>0.89741882799999995</c:v>
                </c:pt>
                <c:pt idx="1110">
                  <c:v>0.89344964999999998</c:v>
                </c:pt>
                <c:pt idx="1111">
                  <c:v>0.88149164400000002</c:v>
                </c:pt>
                <c:pt idx="1112">
                  <c:v>0.86759964099999998</c:v>
                </c:pt>
                <c:pt idx="1113">
                  <c:v>0.877730283</c:v>
                </c:pt>
                <c:pt idx="1114">
                  <c:v>0.877730283</c:v>
                </c:pt>
                <c:pt idx="1115">
                  <c:v>0.87573088300000002</c:v>
                </c:pt>
                <c:pt idx="1116">
                  <c:v>0.877730283</c:v>
                </c:pt>
                <c:pt idx="1117">
                  <c:v>0.87771522700000004</c:v>
                </c:pt>
                <c:pt idx="1118">
                  <c:v>0.88586627600000001</c:v>
                </c:pt>
                <c:pt idx="1119">
                  <c:v>0.87986807600000005</c:v>
                </c:pt>
                <c:pt idx="1120">
                  <c:v>0.86983798599999995</c:v>
                </c:pt>
                <c:pt idx="1121">
                  <c:v>0.86983798599999995</c:v>
                </c:pt>
                <c:pt idx="1122">
                  <c:v>0.87183738600000005</c:v>
                </c:pt>
                <c:pt idx="1123">
                  <c:v>0.87183738600000005</c:v>
                </c:pt>
                <c:pt idx="1124">
                  <c:v>0.87183738600000005</c:v>
                </c:pt>
                <c:pt idx="1125">
                  <c:v>0.86977280599999995</c:v>
                </c:pt>
                <c:pt idx="1126">
                  <c:v>0.86979031399999995</c:v>
                </c:pt>
                <c:pt idx="1127">
                  <c:v>0.88003188200000004</c:v>
                </c:pt>
                <c:pt idx="1128">
                  <c:v>0.88003188200000004</c:v>
                </c:pt>
                <c:pt idx="1129">
                  <c:v>0.886030082</c:v>
                </c:pt>
                <c:pt idx="1130">
                  <c:v>0.88403068200000001</c:v>
                </c:pt>
                <c:pt idx="1131">
                  <c:v>0.886030082</c:v>
                </c:pt>
                <c:pt idx="1132">
                  <c:v>0.88598290899999999</c:v>
                </c:pt>
                <c:pt idx="1133">
                  <c:v>0.88194167700000003</c:v>
                </c:pt>
                <c:pt idx="1134">
                  <c:v>0.87790890899999996</c:v>
                </c:pt>
                <c:pt idx="1135">
                  <c:v>0.87790890899999996</c:v>
                </c:pt>
                <c:pt idx="1136">
                  <c:v>0.87391010800000002</c:v>
                </c:pt>
                <c:pt idx="1137">
                  <c:v>0.87190329300000002</c:v>
                </c:pt>
                <c:pt idx="1138">
                  <c:v>0.86993062200000004</c:v>
                </c:pt>
                <c:pt idx="1139">
                  <c:v>0.86993062200000004</c:v>
                </c:pt>
                <c:pt idx="1140">
                  <c:v>0.861883391</c:v>
                </c:pt>
                <c:pt idx="1141">
                  <c:v>0.85174247599999997</c:v>
                </c:pt>
                <c:pt idx="1142">
                  <c:v>0.85174247599999997</c:v>
                </c:pt>
                <c:pt idx="1143">
                  <c:v>0.84974307599999999</c:v>
                </c:pt>
                <c:pt idx="1144">
                  <c:v>0.84673384299999999</c:v>
                </c:pt>
                <c:pt idx="1145">
                  <c:v>0.86292259900000001</c:v>
                </c:pt>
                <c:pt idx="1146">
                  <c:v>0.86092369899999999</c:v>
                </c:pt>
                <c:pt idx="1147">
                  <c:v>0.85891719399999999</c:v>
                </c:pt>
                <c:pt idx="1148">
                  <c:v>0.85891719399999999</c:v>
                </c:pt>
                <c:pt idx="1149">
                  <c:v>0.85891719399999999</c:v>
                </c:pt>
                <c:pt idx="1150">
                  <c:v>0.86091609499999999</c:v>
                </c:pt>
                <c:pt idx="1151">
                  <c:v>0.86291499500000002</c:v>
                </c:pt>
                <c:pt idx="1152">
                  <c:v>0.86494903099999998</c:v>
                </c:pt>
                <c:pt idx="1153">
                  <c:v>0.85795692000000001</c:v>
                </c:pt>
                <c:pt idx="1154">
                  <c:v>0.85995582100000001</c:v>
                </c:pt>
                <c:pt idx="1155">
                  <c:v>0.86211450099999998</c:v>
                </c:pt>
                <c:pt idx="1156">
                  <c:v>0.86211450099999998</c:v>
                </c:pt>
                <c:pt idx="1157">
                  <c:v>0.866112302</c:v>
                </c:pt>
                <c:pt idx="1158">
                  <c:v>0.866112302</c:v>
                </c:pt>
                <c:pt idx="1159">
                  <c:v>0.85910355599999999</c:v>
                </c:pt>
                <c:pt idx="1160">
                  <c:v>0.86307175800000002</c:v>
                </c:pt>
                <c:pt idx="1161">
                  <c:v>0.87008049399999998</c:v>
                </c:pt>
                <c:pt idx="1162">
                  <c:v>0.87008049399999998</c:v>
                </c:pt>
                <c:pt idx="1163">
                  <c:v>0.87008049399999998</c:v>
                </c:pt>
                <c:pt idx="1164">
                  <c:v>0.86608269299999996</c:v>
                </c:pt>
                <c:pt idx="1165">
                  <c:v>0.86412070100000005</c:v>
                </c:pt>
                <c:pt idx="1166">
                  <c:v>0.86811850199999996</c:v>
                </c:pt>
                <c:pt idx="1167">
                  <c:v>0.86818058399999998</c:v>
                </c:pt>
                <c:pt idx="1168">
                  <c:v>0.87633793900000001</c:v>
                </c:pt>
                <c:pt idx="1169">
                  <c:v>0.87633793900000001</c:v>
                </c:pt>
                <c:pt idx="1170">
                  <c:v>0.87633793900000001</c:v>
                </c:pt>
                <c:pt idx="1171">
                  <c:v>0.87633793900000001</c:v>
                </c:pt>
                <c:pt idx="1172">
                  <c:v>0.87630466699999998</c:v>
                </c:pt>
                <c:pt idx="1173">
                  <c:v>0.89043167700000003</c:v>
                </c:pt>
                <c:pt idx="1174">
                  <c:v>0.91270744800000003</c:v>
                </c:pt>
                <c:pt idx="1175">
                  <c:v>0.91270744800000003</c:v>
                </c:pt>
                <c:pt idx="1176">
                  <c:v>0.92896207399999997</c:v>
                </c:pt>
                <c:pt idx="1177">
                  <c:v>0.92896207399999997</c:v>
                </c:pt>
                <c:pt idx="1178">
                  <c:v>0.92896207399999997</c:v>
                </c:pt>
                <c:pt idx="1179">
                  <c:v>0.92896207399999997</c:v>
                </c:pt>
                <c:pt idx="1180">
                  <c:v>0.93098152700000003</c:v>
                </c:pt>
                <c:pt idx="1181">
                  <c:v>0.93295561599999999</c:v>
                </c:pt>
                <c:pt idx="1182">
                  <c:v>0.956200771</c:v>
                </c:pt>
                <c:pt idx="1183">
                  <c:v>0.96638771000000001</c:v>
                </c:pt>
                <c:pt idx="1184">
                  <c:v>0.96638771000000001</c:v>
                </c:pt>
                <c:pt idx="1185">
                  <c:v>0.96638771000000001</c:v>
                </c:pt>
                <c:pt idx="1186">
                  <c:v>0.97038551200000001</c:v>
                </c:pt>
                <c:pt idx="1187">
                  <c:v>0.970288912</c:v>
                </c:pt>
                <c:pt idx="1188">
                  <c:v>0.98032547800000003</c:v>
                </c:pt>
                <c:pt idx="1189">
                  <c:v>0.99034802899999996</c:v>
                </c:pt>
                <c:pt idx="1190">
                  <c:v>0.99438848899999999</c:v>
                </c:pt>
                <c:pt idx="1191">
                  <c:v>0.99438848899999999</c:v>
                </c:pt>
                <c:pt idx="1192">
                  <c:v>0.99039068699999999</c:v>
                </c:pt>
                <c:pt idx="1193">
                  <c:v>0.98839178699999997</c:v>
                </c:pt>
                <c:pt idx="1194">
                  <c:v>0.98839178699999997</c:v>
                </c:pt>
                <c:pt idx="1195">
                  <c:v>0.99438848899999999</c:v>
                </c:pt>
                <c:pt idx="1196">
                  <c:v>0.99242540899999998</c:v>
                </c:pt>
                <c:pt idx="1197">
                  <c:v>0.99646668299999996</c:v>
                </c:pt>
                <c:pt idx="1198">
                  <c:v>0.99646668299999996</c:v>
                </c:pt>
                <c:pt idx="1199">
                  <c:v>0.99446778199999997</c:v>
                </c:pt>
                <c:pt idx="1200">
                  <c:v>0.99646668299999996</c:v>
                </c:pt>
                <c:pt idx="1201">
                  <c:v>0.99646668299999996</c:v>
                </c:pt>
                <c:pt idx="1202">
                  <c:v>0.99857186799999997</c:v>
                </c:pt>
                <c:pt idx="1203">
                  <c:v>1.0005707690000001</c:v>
                </c:pt>
                <c:pt idx="1204">
                  <c:v>1.0005707690000001</c:v>
                </c:pt>
                <c:pt idx="1205">
                  <c:v>1.0005707690000001</c:v>
                </c:pt>
                <c:pt idx="1206">
                  <c:v>1.00256967</c:v>
                </c:pt>
                <c:pt idx="1207">
                  <c:v>1.0005707690000001</c:v>
                </c:pt>
                <c:pt idx="1208">
                  <c:v>1.0005707690000001</c:v>
                </c:pt>
                <c:pt idx="1209">
                  <c:v>1.004521129</c:v>
                </c:pt>
                <c:pt idx="1210">
                  <c:v>1.004521129</c:v>
                </c:pt>
                <c:pt idx="1211">
                  <c:v>1.004521129</c:v>
                </c:pt>
                <c:pt idx="1212">
                  <c:v>1.004521129</c:v>
                </c:pt>
                <c:pt idx="1213">
                  <c:v>1.0025222279999999</c:v>
                </c:pt>
                <c:pt idx="1214">
                  <c:v>1.000523327</c:v>
                </c:pt>
                <c:pt idx="1215">
                  <c:v>1.006527613</c:v>
                </c:pt>
                <c:pt idx="1216">
                  <c:v>1.0045242350000001</c:v>
                </c:pt>
                <c:pt idx="1217">
                  <c:v>1.002525334</c:v>
                </c:pt>
                <c:pt idx="1218">
                  <c:v>1.002525334</c:v>
                </c:pt>
                <c:pt idx="1219">
                  <c:v>1.002525334</c:v>
                </c:pt>
                <c:pt idx="1220">
                  <c:v>1.0045242350000001</c:v>
                </c:pt>
                <c:pt idx="1221">
                  <c:v>1.0045242350000001</c:v>
                </c:pt>
                <c:pt idx="1222">
                  <c:v>1.0065231349999999</c:v>
                </c:pt>
                <c:pt idx="1223">
                  <c:v>1.0166716039999999</c:v>
                </c:pt>
                <c:pt idx="1224">
                  <c:v>1.0166716039999999</c:v>
                </c:pt>
                <c:pt idx="1225">
                  <c:v>1.0166716039999999</c:v>
                </c:pt>
                <c:pt idx="1226">
                  <c:v>1.0166716039999999</c:v>
                </c:pt>
                <c:pt idx="1227">
                  <c:v>1.0166716039999999</c:v>
                </c:pt>
                <c:pt idx="1228">
                  <c:v>1.0206694059999999</c:v>
                </c:pt>
                <c:pt idx="1229">
                  <c:v>1.0206694059999999</c:v>
                </c:pt>
                <c:pt idx="1230">
                  <c:v>1.0206694059999999</c:v>
                </c:pt>
                <c:pt idx="1231">
                  <c:v>1.018670505</c:v>
                </c:pt>
                <c:pt idx="1232">
                  <c:v>0.96412941699999999</c:v>
                </c:pt>
                <c:pt idx="1233">
                  <c:v>0.96412941699999999</c:v>
                </c:pt>
                <c:pt idx="1234">
                  <c:v>0.95713326499999996</c:v>
                </c:pt>
                <c:pt idx="1235">
                  <c:v>0.95313546299999996</c:v>
                </c:pt>
                <c:pt idx="1236">
                  <c:v>0.95216698700000002</c:v>
                </c:pt>
                <c:pt idx="1237">
                  <c:v>0.95216698700000002</c:v>
                </c:pt>
                <c:pt idx="1238">
                  <c:v>0.95617330899999997</c:v>
                </c:pt>
                <c:pt idx="1239">
                  <c:v>0.95617330899999997</c:v>
                </c:pt>
                <c:pt idx="1240">
                  <c:v>0.95617330899999997</c:v>
                </c:pt>
                <c:pt idx="1241">
                  <c:v>0.95217490800000004</c:v>
                </c:pt>
                <c:pt idx="1242">
                  <c:v>0.95217490800000004</c:v>
                </c:pt>
                <c:pt idx="1243">
                  <c:v>0.95217490800000004</c:v>
                </c:pt>
                <c:pt idx="1244">
                  <c:v>0.950174081</c:v>
                </c:pt>
                <c:pt idx="1245">
                  <c:v>0.95217328099999998</c:v>
                </c:pt>
                <c:pt idx="1246">
                  <c:v>0.95217471399999998</c:v>
                </c:pt>
                <c:pt idx="1247">
                  <c:v>0.95217471399999998</c:v>
                </c:pt>
                <c:pt idx="1248">
                  <c:v>0.95217471399999998</c:v>
                </c:pt>
                <c:pt idx="1249">
                  <c:v>0.92805280199999995</c:v>
                </c:pt>
                <c:pt idx="1250">
                  <c:v>0.93905899500000001</c:v>
                </c:pt>
                <c:pt idx="1251">
                  <c:v>0.93506059500000005</c:v>
                </c:pt>
                <c:pt idx="1252">
                  <c:v>0.93318809899999999</c:v>
                </c:pt>
                <c:pt idx="1253">
                  <c:v>0.92316554799999995</c:v>
                </c:pt>
                <c:pt idx="1254">
                  <c:v>0.92316554799999995</c:v>
                </c:pt>
                <c:pt idx="1255">
                  <c:v>0.92316554799999995</c:v>
                </c:pt>
                <c:pt idx="1256">
                  <c:v>0.92116634799999997</c:v>
                </c:pt>
                <c:pt idx="1257">
                  <c:v>0.92113992300000003</c:v>
                </c:pt>
                <c:pt idx="1258">
                  <c:v>0.92417028199999995</c:v>
                </c:pt>
                <c:pt idx="1259">
                  <c:v>0.92217108199999998</c:v>
                </c:pt>
                <c:pt idx="1260">
                  <c:v>0.94345092699999999</c:v>
                </c:pt>
                <c:pt idx="1261">
                  <c:v>0.94345092699999999</c:v>
                </c:pt>
                <c:pt idx="1262">
                  <c:v>0.94345092699999999</c:v>
                </c:pt>
                <c:pt idx="1263">
                  <c:v>0.94560927100000003</c:v>
                </c:pt>
                <c:pt idx="1264">
                  <c:v>0.94964219900000002</c:v>
                </c:pt>
                <c:pt idx="1265">
                  <c:v>0.94964219900000002</c:v>
                </c:pt>
                <c:pt idx="1266">
                  <c:v>0.94964219900000002</c:v>
                </c:pt>
                <c:pt idx="1267">
                  <c:v>0.94358173000000001</c:v>
                </c:pt>
                <c:pt idx="1268">
                  <c:v>0.94358173000000001</c:v>
                </c:pt>
                <c:pt idx="1269">
                  <c:v>0.93958332899999997</c:v>
                </c:pt>
                <c:pt idx="1270">
                  <c:v>0.94158252899999995</c:v>
                </c:pt>
                <c:pt idx="1271">
                  <c:v>0.94159249199999995</c:v>
                </c:pt>
                <c:pt idx="1272">
                  <c:v>0.93553361199999996</c:v>
                </c:pt>
                <c:pt idx="1273">
                  <c:v>0.93353441199999998</c:v>
                </c:pt>
                <c:pt idx="1274">
                  <c:v>0.929496023</c:v>
                </c:pt>
                <c:pt idx="1275">
                  <c:v>0.929496023</c:v>
                </c:pt>
                <c:pt idx="1276">
                  <c:v>0.929496023</c:v>
                </c:pt>
                <c:pt idx="1277">
                  <c:v>0.929496023</c:v>
                </c:pt>
                <c:pt idx="1278">
                  <c:v>0.93152081499999995</c:v>
                </c:pt>
                <c:pt idx="1279">
                  <c:v>0.93150111599999996</c:v>
                </c:pt>
                <c:pt idx="1280">
                  <c:v>0.921308986</c:v>
                </c:pt>
                <c:pt idx="1281">
                  <c:v>0.92634015999999997</c:v>
                </c:pt>
                <c:pt idx="1282">
                  <c:v>0.92634015999999997</c:v>
                </c:pt>
                <c:pt idx="1283">
                  <c:v>0.92634015999999997</c:v>
                </c:pt>
                <c:pt idx="1284">
                  <c:v>0.92634015999999997</c:v>
                </c:pt>
                <c:pt idx="1285">
                  <c:v>0.92228386200000001</c:v>
                </c:pt>
                <c:pt idx="1286">
                  <c:v>0.918274908</c:v>
                </c:pt>
                <c:pt idx="1287">
                  <c:v>0.918274908</c:v>
                </c:pt>
                <c:pt idx="1288">
                  <c:v>0.918274908</c:v>
                </c:pt>
                <c:pt idx="1289">
                  <c:v>0.918274908</c:v>
                </c:pt>
                <c:pt idx="1290">
                  <c:v>0.918274908</c:v>
                </c:pt>
                <c:pt idx="1291">
                  <c:v>0.92427250900000002</c:v>
                </c:pt>
                <c:pt idx="1292">
                  <c:v>0.914220213</c:v>
                </c:pt>
                <c:pt idx="1293">
                  <c:v>0.90223173400000001</c:v>
                </c:pt>
                <c:pt idx="1294">
                  <c:v>0.89003274499999996</c:v>
                </c:pt>
                <c:pt idx="1295">
                  <c:v>0.87986110699999998</c:v>
                </c:pt>
                <c:pt idx="1296">
                  <c:v>0.87986110699999998</c:v>
                </c:pt>
                <c:pt idx="1297">
                  <c:v>0.87986110699999998</c:v>
                </c:pt>
                <c:pt idx="1298">
                  <c:v>0.877861907</c:v>
                </c:pt>
                <c:pt idx="1299">
                  <c:v>0.87986090400000005</c:v>
                </c:pt>
                <c:pt idx="1300">
                  <c:v>0.87786170399999996</c:v>
                </c:pt>
                <c:pt idx="1301">
                  <c:v>0.87786170399999996</c:v>
                </c:pt>
                <c:pt idx="1302">
                  <c:v>0.86782658099999999</c:v>
                </c:pt>
                <c:pt idx="1303">
                  <c:v>0.86782658099999999</c:v>
                </c:pt>
                <c:pt idx="1304">
                  <c:v>0.86782658099999999</c:v>
                </c:pt>
                <c:pt idx="1305">
                  <c:v>0.86582738100000001</c:v>
                </c:pt>
                <c:pt idx="1306">
                  <c:v>0.86582738100000001</c:v>
                </c:pt>
                <c:pt idx="1307">
                  <c:v>0.85365654099999999</c:v>
                </c:pt>
                <c:pt idx="1308">
                  <c:v>0.84349613899999998</c:v>
                </c:pt>
                <c:pt idx="1309">
                  <c:v>0.843491608</c:v>
                </c:pt>
                <c:pt idx="1310">
                  <c:v>0.843491608</c:v>
                </c:pt>
                <c:pt idx="1311">
                  <c:v>0.843491608</c:v>
                </c:pt>
                <c:pt idx="1312">
                  <c:v>0.93564036299999997</c:v>
                </c:pt>
                <c:pt idx="1313">
                  <c:v>0.93564036299999997</c:v>
                </c:pt>
                <c:pt idx="1314">
                  <c:v>0.93577300200000002</c:v>
                </c:pt>
                <c:pt idx="1315">
                  <c:v>0.93571956499999998</c:v>
                </c:pt>
                <c:pt idx="1316">
                  <c:v>0.93571956499999998</c:v>
                </c:pt>
                <c:pt idx="1317">
                  <c:v>0.93571956499999998</c:v>
                </c:pt>
                <c:pt idx="1318">
                  <c:v>0.93571956499999998</c:v>
                </c:pt>
                <c:pt idx="1319">
                  <c:v>0.93571956499999998</c:v>
                </c:pt>
                <c:pt idx="1320">
                  <c:v>0.93571956499999998</c:v>
                </c:pt>
                <c:pt idx="1321">
                  <c:v>0.93568664300000004</c:v>
                </c:pt>
                <c:pt idx="1322">
                  <c:v>0.93568664300000004</c:v>
                </c:pt>
                <c:pt idx="1323">
                  <c:v>0.92314524200000003</c:v>
                </c:pt>
                <c:pt idx="1324">
                  <c:v>0.92314524200000003</c:v>
                </c:pt>
                <c:pt idx="1325">
                  <c:v>0.92314524200000003</c:v>
                </c:pt>
                <c:pt idx="1326">
                  <c:v>0.92314524200000003</c:v>
                </c:pt>
                <c:pt idx="1327">
                  <c:v>0.89541641500000002</c:v>
                </c:pt>
                <c:pt idx="1328">
                  <c:v>0.88035993000000001</c:v>
                </c:pt>
                <c:pt idx="1329">
                  <c:v>0.88035993000000001</c:v>
                </c:pt>
                <c:pt idx="1330">
                  <c:v>0.88035993000000001</c:v>
                </c:pt>
                <c:pt idx="1331">
                  <c:v>0.88035993000000001</c:v>
                </c:pt>
                <c:pt idx="1332">
                  <c:v>0.88035993000000001</c:v>
                </c:pt>
                <c:pt idx="1333">
                  <c:v>0.88035993000000001</c:v>
                </c:pt>
                <c:pt idx="1334">
                  <c:v>0.88035993000000001</c:v>
                </c:pt>
                <c:pt idx="1335">
                  <c:v>0.88033210500000003</c:v>
                </c:pt>
                <c:pt idx="1336">
                  <c:v>0.88033210500000003</c:v>
                </c:pt>
                <c:pt idx="1337">
                  <c:v>0.86261216799999996</c:v>
                </c:pt>
                <c:pt idx="1338">
                  <c:v>0.86261216799999996</c:v>
                </c:pt>
                <c:pt idx="1339">
                  <c:v>0.86261216799999996</c:v>
                </c:pt>
                <c:pt idx="1340">
                  <c:v>0.82522451900000005</c:v>
                </c:pt>
                <c:pt idx="1341">
                  <c:v>0.825235897</c:v>
                </c:pt>
                <c:pt idx="1342">
                  <c:v>0.825235897</c:v>
                </c:pt>
                <c:pt idx="1343">
                  <c:v>0.825235897</c:v>
                </c:pt>
                <c:pt idx="1344">
                  <c:v>0.825235897</c:v>
                </c:pt>
                <c:pt idx="1345">
                  <c:v>0.825235897</c:v>
                </c:pt>
                <c:pt idx="1346">
                  <c:v>0.825235897</c:v>
                </c:pt>
                <c:pt idx="1347">
                  <c:v>0.82271752499999995</c:v>
                </c:pt>
                <c:pt idx="1348">
                  <c:v>0.82279134200000004</c:v>
                </c:pt>
                <c:pt idx="1349">
                  <c:v>0.82279134200000004</c:v>
                </c:pt>
                <c:pt idx="1350">
                  <c:v>0.82278183900000001</c:v>
                </c:pt>
                <c:pt idx="1351">
                  <c:v>0.82278183900000001</c:v>
                </c:pt>
                <c:pt idx="1352">
                  <c:v>0.82278183900000001</c:v>
                </c:pt>
                <c:pt idx="1353">
                  <c:v>0.82278183900000001</c:v>
                </c:pt>
                <c:pt idx="1354">
                  <c:v>0.82278183900000001</c:v>
                </c:pt>
                <c:pt idx="1355">
                  <c:v>0.82278183900000001</c:v>
                </c:pt>
                <c:pt idx="1356">
                  <c:v>0.82519598500000002</c:v>
                </c:pt>
                <c:pt idx="1357">
                  <c:v>0.82519598500000002</c:v>
                </c:pt>
                <c:pt idx="1358">
                  <c:v>0.82519598500000002</c:v>
                </c:pt>
                <c:pt idx="1359">
                  <c:v>0.82519598500000002</c:v>
                </c:pt>
                <c:pt idx="1360">
                  <c:v>0.82519598500000002</c:v>
                </c:pt>
                <c:pt idx="1361">
                  <c:v>0.82519598500000002</c:v>
                </c:pt>
                <c:pt idx="1362">
                  <c:v>0.82519598500000002</c:v>
                </c:pt>
                <c:pt idx="1363">
                  <c:v>0.82523899099999998</c:v>
                </c:pt>
                <c:pt idx="1364">
                  <c:v>0.82523899099999998</c:v>
                </c:pt>
                <c:pt idx="1365">
                  <c:v>0.83027620700000004</c:v>
                </c:pt>
                <c:pt idx="1366">
                  <c:v>0.83027620700000004</c:v>
                </c:pt>
                <c:pt idx="1367">
                  <c:v>0.83027620700000004</c:v>
                </c:pt>
                <c:pt idx="1368">
                  <c:v>0.83027620700000004</c:v>
                </c:pt>
                <c:pt idx="1369">
                  <c:v>0.83027620700000004</c:v>
                </c:pt>
                <c:pt idx="1370">
                  <c:v>0.83027620700000004</c:v>
                </c:pt>
                <c:pt idx="1371">
                  <c:v>0.827764685</c:v>
                </c:pt>
                <c:pt idx="1372">
                  <c:v>0.827764685</c:v>
                </c:pt>
                <c:pt idx="1373">
                  <c:v>0.827764685</c:v>
                </c:pt>
                <c:pt idx="1374">
                  <c:v>0.827764685</c:v>
                </c:pt>
                <c:pt idx="1375">
                  <c:v>0.82524607400000005</c:v>
                </c:pt>
                <c:pt idx="1376">
                  <c:v>0.82524607400000005</c:v>
                </c:pt>
                <c:pt idx="1377">
                  <c:v>0.82524607400000005</c:v>
                </c:pt>
                <c:pt idx="1378">
                  <c:v>0.82521217599999996</c:v>
                </c:pt>
                <c:pt idx="1379">
                  <c:v>0.820175718</c:v>
                </c:pt>
                <c:pt idx="1380">
                  <c:v>0.820175718</c:v>
                </c:pt>
                <c:pt idx="1381">
                  <c:v>0.820175718</c:v>
                </c:pt>
                <c:pt idx="1382">
                  <c:v>0.820175718</c:v>
                </c:pt>
                <c:pt idx="1383">
                  <c:v>0.820175718</c:v>
                </c:pt>
                <c:pt idx="1384">
                  <c:v>0.820175718</c:v>
                </c:pt>
                <c:pt idx="1385">
                  <c:v>0.82008063799999997</c:v>
                </c:pt>
                <c:pt idx="1386">
                  <c:v>0.83771197600000002</c:v>
                </c:pt>
                <c:pt idx="1387">
                  <c:v>0.83771197600000002</c:v>
                </c:pt>
                <c:pt idx="1388">
                  <c:v>0.83771197600000002</c:v>
                </c:pt>
                <c:pt idx="1389">
                  <c:v>0.83771197600000002</c:v>
                </c:pt>
                <c:pt idx="1390">
                  <c:v>0.83771197600000002</c:v>
                </c:pt>
                <c:pt idx="1391">
                  <c:v>0.83771197600000002</c:v>
                </c:pt>
                <c:pt idx="1392">
                  <c:v>0.83767171299999998</c:v>
                </c:pt>
                <c:pt idx="1393">
                  <c:v>0.82513410099999995</c:v>
                </c:pt>
                <c:pt idx="1394">
                  <c:v>0.82513410099999995</c:v>
                </c:pt>
                <c:pt idx="1395">
                  <c:v>0.82513410099999995</c:v>
                </c:pt>
                <c:pt idx="1396">
                  <c:v>0.82513410099999995</c:v>
                </c:pt>
                <c:pt idx="1397">
                  <c:v>0.82513410099999995</c:v>
                </c:pt>
                <c:pt idx="1398">
                  <c:v>0.82009544999999995</c:v>
                </c:pt>
                <c:pt idx="1399">
                  <c:v>0.82008500699999998</c:v>
                </c:pt>
                <c:pt idx="1400">
                  <c:v>0.80752850200000004</c:v>
                </c:pt>
                <c:pt idx="1401">
                  <c:v>0.80752850200000004</c:v>
                </c:pt>
                <c:pt idx="1402">
                  <c:v>0.80752850200000004</c:v>
                </c:pt>
                <c:pt idx="1403">
                  <c:v>0.80752850200000004</c:v>
                </c:pt>
                <c:pt idx="1404">
                  <c:v>0.80752850200000004</c:v>
                </c:pt>
                <c:pt idx="1405">
                  <c:v>0.80754471000000005</c:v>
                </c:pt>
                <c:pt idx="1406">
                  <c:v>0.80754471000000005</c:v>
                </c:pt>
                <c:pt idx="1407">
                  <c:v>0.80754471000000005</c:v>
                </c:pt>
                <c:pt idx="1408">
                  <c:v>0.80754471000000005</c:v>
                </c:pt>
                <c:pt idx="1409">
                  <c:v>0.80754471000000005</c:v>
                </c:pt>
                <c:pt idx="1410">
                  <c:v>0.81258333500000002</c:v>
                </c:pt>
                <c:pt idx="1411">
                  <c:v>0.81255166700000003</c:v>
                </c:pt>
                <c:pt idx="1412">
                  <c:v>0.81255166700000003</c:v>
                </c:pt>
                <c:pt idx="1413">
                  <c:v>0.81255166700000003</c:v>
                </c:pt>
                <c:pt idx="1414">
                  <c:v>0.82522805700000001</c:v>
                </c:pt>
                <c:pt idx="1415">
                  <c:v>0.82522805700000001</c:v>
                </c:pt>
                <c:pt idx="1416">
                  <c:v>0.82522805700000001</c:v>
                </c:pt>
                <c:pt idx="1417">
                  <c:v>0.83163961799999997</c:v>
                </c:pt>
                <c:pt idx="1418">
                  <c:v>0.83163961799999997</c:v>
                </c:pt>
                <c:pt idx="1419">
                  <c:v>0.82674183599999995</c:v>
                </c:pt>
                <c:pt idx="1420">
                  <c:v>0.82670153499999999</c:v>
                </c:pt>
                <c:pt idx="1421">
                  <c:v>0.81402514400000003</c:v>
                </c:pt>
                <c:pt idx="1422">
                  <c:v>0.81402514400000003</c:v>
                </c:pt>
                <c:pt idx="1423">
                  <c:v>0.81402514400000003</c:v>
                </c:pt>
                <c:pt idx="1424">
                  <c:v>0.81402514400000003</c:v>
                </c:pt>
                <c:pt idx="1425">
                  <c:v>0.80143213400000002</c:v>
                </c:pt>
                <c:pt idx="1426">
                  <c:v>0.77114824599999998</c:v>
                </c:pt>
                <c:pt idx="1427">
                  <c:v>0.77102851699999997</c:v>
                </c:pt>
                <c:pt idx="1428">
                  <c:v>0.77102851699999997</c:v>
                </c:pt>
                <c:pt idx="1429">
                  <c:v>0.77102851699999997</c:v>
                </c:pt>
                <c:pt idx="1430">
                  <c:v>0.77102851699999997</c:v>
                </c:pt>
                <c:pt idx="1431">
                  <c:v>0.77102851699999997</c:v>
                </c:pt>
                <c:pt idx="1432">
                  <c:v>0.77102851699999997</c:v>
                </c:pt>
                <c:pt idx="1433">
                  <c:v>0.77107524599999999</c:v>
                </c:pt>
                <c:pt idx="1434">
                  <c:v>0.77107524599999999</c:v>
                </c:pt>
                <c:pt idx="1435">
                  <c:v>0.76604281399999996</c:v>
                </c:pt>
                <c:pt idx="1436">
                  <c:v>0.76604281399999996</c:v>
                </c:pt>
                <c:pt idx="1437">
                  <c:v>0.76604281399999996</c:v>
                </c:pt>
                <c:pt idx="1438">
                  <c:v>0.76604281399999996</c:v>
                </c:pt>
                <c:pt idx="1439">
                  <c:v>0.76614987199999995</c:v>
                </c:pt>
                <c:pt idx="1440">
                  <c:v>0.76614987199999995</c:v>
                </c:pt>
                <c:pt idx="1441">
                  <c:v>0.75860328600000004</c:v>
                </c:pt>
                <c:pt idx="1442">
                  <c:v>0.75860328600000004</c:v>
                </c:pt>
                <c:pt idx="1443">
                  <c:v>0.75860328600000004</c:v>
                </c:pt>
                <c:pt idx="1444">
                  <c:v>0.75860328600000004</c:v>
                </c:pt>
                <c:pt idx="1445">
                  <c:v>0.73965071299999996</c:v>
                </c:pt>
                <c:pt idx="1446">
                  <c:v>0.71700686800000002</c:v>
                </c:pt>
                <c:pt idx="1447">
                  <c:v>0.71700686800000002</c:v>
                </c:pt>
                <c:pt idx="1448">
                  <c:v>0.71700686800000002</c:v>
                </c:pt>
                <c:pt idx="1449">
                  <c:v>0.69934034899999997</c:v>
                </c:pt>
                <c:pt idx="1450">
                  <c:v>0.69934034899999997</c:v>
                </c:pt>
                <c:pt idx="1451">
                  <c:v>0.69934034899999997</c:v>
                </c:pt>
                <c:pt idx="1452">
                  <c:v>0.69934034899999997</c:v>
                </c:pt>
                <c:pt idx="1453">
                  <c:v>0.69934034899999997</c:v>
                </c:pt>
                <c:pt idx="1454">
                  <c:v>0.69934664999999996</c:v>
                </c:pt>
                <c:pt idx="1455">
                  <c:v>0.69934664999999996</c:v>
                </c:pt>
                <c:pt idx="1456">
                  <c:v>0.69934664999999996</c:v>
                </c:pt>
                <c:pt idx="1457">
                  <c:v>0.69934664999999996</c:v>
                </c:pt>
                <c:pt idx="1458">
                  <c:v>0.69934664999999996</c:v>
                </c:pt>
                <c:pt idx="1459">
                  <c:v>0.69934664999999996</c:v>
                </c:pt>
                <c:pt idx="1460">
                  <c:v>0.69934085300000004</c:v>
                </c:pt>
                <c:pt idx="1461">
                  <c:v>0.69934085300000004</c:v>
                </c:pt>
                <c:pt idx="1462">
                  <c:v>0.69934085300000004</c:v>
                </c:pt>
                <c:pt idx="1463">
                  <c:v>0.69934085300000004</c:v>
                </c:pt>
                <c:pt idx="1464">
                  <c:v>0.69934085300000004</c:v>
                </c:pt>
                <c:pt idx="1465">
                  <c:v>0.69934085300000004</c:v>
                </c:pt>
                <c:pt idx="1466">
                  <c:v>0.70688348300000003</c:v>
                </c:pt>
                <c:pt idx="1467">
                  <c:v>0.711912985</c:v>
                </c:pt>
                <c:pt idx="1468">
                  <c:v>0.716952068</c:v>
                </c:pt>
                <c:pt idx="1469">
                  <c:v>0.716952068</c:v>
                </c:pt>
                <c:pt idx="1470">
                  <c:v>0.71443668999999999</c:v>
                </c:pt>
                <c:pt idx="1471">
                  <c:v>0.71443668999999999</c:v>
                </c:pt>
                <c:pt idx="1472">
                  <c:v>0.71443668999999999</c:v>
                </c:pt>
                <c:pt idx="1473">
                  <c:v>0.71444237099999996</c:v>
                </c:pt>
                <c:pt idx="1474">
                  <c:v>0.71444237099999996</c:v>
                </c:pt>
                <c:pt idx="1475">
                  <c:v>0.71444237099999996</c:v>
                </c:pt>
                <c:pt idx="1476">
                  <c:v>0.70182314800000001</c:v>
                </c:pt>
                <c:pt idx="1477">
                  <c:v>0.70179287599999995</c:v>
                </c:pt>
                <c:pt idx="1478">
                  <c:v>0.70179287599999995</c:v>
                </c:pt>
                <c:pt idx="1479">
                  <c:v>0.70179287599999995</c:v>
                </c:pt>
                <c:pt idx="1480">
                  <c:v>0.70179287599999995</c:v>
                </c:pt>
                <c:pt idx="1481">
                  <c:v>0.696587611</c:v>
                </c:pt>
                <c:pt idx="1482">
                  <c:v>0.696587611</c:v>
                </c:pt>
                <c:pt idx="1483">
                  <c:v>0.696587611</c:v>
                </c:pt>
                <c:pt idx="1484">
                  <c:v>0.696587611</c:v>
                </c:pt>
                <c:pt idx="1485">
                  <c:v>0.696587611</c:v>
                </c:pt>
                <c:pt idx="1486">
                  <c:v>0.696587611</c:v>
                </c:pt>
                <c:pt idx="1487">
                  <c:v>0.696587611</c:v>
                </c:pt>
                <c:pt idx="1488">
                  <c:v>0.69150321800000003</c:v>
                </c:pt>
                <c:pt idx="1489">
                  <c:v>0.69150321800000003</c:v>
                </c:pt>
                <c:pt idx="1490">
                  <c:v>0.69150321800000003</c:v>
                </c:pt>
                <c:pt idx="1491">
                  <c:v>0.68647504999999998</c:v>
                </c:pt>
                <c:pt idx="1492">
                  <c:v>0.68647504999999998</c:v>
                </c:pt>
                <c:pt idx="1493">
                  <c:v>0.68647504999999998</c:v>
                </c:pt>
                <c:pt idx="1494">
                  <c:v>0.68647686900000005</c:v>
                </c:pt>
                <c:pt idx="1495">
                  <c:v>0.68647686900000005</c:v>
                </c:pt>
                <c:pt idx="1496">
                  <c:v>0.68144969700000002</c:v>
                </c:pt>
                <c:pt idx="1497">
                  <c:v>0.68146858399999999</c:v>
                </c:pt>
                <c:pt idx="1498">
                  <c:v>0.68649576400000001</c:v>
                </c:pt>
                <c:pt idx="1499">
                  <c:v>0.68649576400000001</c:v>
                </c:pt>
                <c:pt idx="1500">
                  <c:v>0.68649576400000001</c:v>
                </c:pt>
                <c:pt idx="1501">
                  <c:v>0.68649576400000001</c:v>
                </c:pt>
                <c:pt idx="1502">
                  <c:v>0.68398217500000003</c:v>
                </c:pt>
                <c:pt idx="1503">
                  <c:v>0.68398217500000003</c:v>
                </c:pt>
                <c:pt idx="1504">
                  <c:v>0.68398217500000003</c:v>
                </c:pt>
                <c:pt idx="1505">
                  <c:v>0.68649576400000001</c:v>
                </c:pt>
                <c:pt idx="1506">
                  <c:v>0.68649576400000001</c:v>
                </c:pt>
                <c:pt idx="1507">
                  <c:v>0.68649576400000001</c:v>
                </c:pt>
                <c:pt idx="1508">
                  <c:v>0.68916911400000003</c:v>
                </c:pt>
                <c:pt idx="1509">
                  <c:v>0.69929350800000001</c:v>
                </c:pt>
                <c:pt idx="1510">
                  <c:v>0.69929350800000001</c:v>
                </c:pt>
                <c:pt idx="1511">
                  <c:v>0.69929350800000001</c:v>
                </c:pt>
                <c:pt idx="1512">
                  <c:v>0.69677963600000004</c:v>
                </c:pt>
                <c:pt idx="1513">
                  <c:v>0.69677963600000004</c:v>
                </c:pt>
                <c:pt idx="1514">
                  <c:v>0.69677963600000004</c:v>
                </c:pt>
                <c:pt idx="1515">
                  <c:v>0.69677963600000004</c:v>
                </c:pt>
                <c:pt idx="1516">
                  <c:v>0.68544802100000002</c:v>
                </c:pt>
                <c:pt idx="1517">
                  <c:v>0.68542838100000003</c:v>
                </c:pt>
                <c:pt idx="1518">
                  <c:v>0.67286529100000003</c:v>
                </c:pt>
                <c:pt idx="1519">
                  <c:v>0.64273788799999998</c:v>
                </c:pt>
                <c:pt idx="1520">
                  <c:v>0.64273788799999998</c:v>
                </c:pt>
                <c:pt idx="1521">
                  <c:v>0.63009962200000003</c:v>
                </c:pt>
                <c:pt idx="1522">
                  <c:v>0.63009962200000003</c:v>
                </c:pt>
                <c:pt idx="1523">
                  <c:v>0.62004209399999999</c:v>
                </c:pt>
                <c:pt idx="1524">
                  <c:v>0.62497092799999998</c:v>
                </c:pt>
                <c:pt idx="1525">
                  <c:v>0.58859329900000001</c:v>
                </c:pt>
                <c:pt idx="1526">
                  <c:v>0.56723895499999999</c:v>
                </c:pt>
                <c:pt idx="1527">
                  <c:v>0.56723895499999999</c:v>
                </c:pt>
                <c:pt idx="1528">
                  <c:v>0.56723895499999999</c:v>
                </c:pt>
                <c:pt idx="1529">
                  <c:v>0.43300377200000001</c:v>
                </c:pt>
                <c:pt idx="1530">
                  <c:v>0.43300377200000001</c:v>
                </c:pt>
                <c:pt idx="1531">
                  <c:v>8.5219079000000003E-2</c:v>
                </c:pt>
                <c:pt idx="1532">
                  <c:v>7.6223885000000005E-2</c:v>
                </c:pt>
                <c:pt idx="1533">
                  <c:v>5.6343183999999998E-2</c:v>
                </c:pt>
                <c:pt idx="1534">
                  <c:v>5.6343183999999998E-2</c:v>
                </c:pt>
                <c:pt idx="1535">
                  <c:v>2.6279055999999999E-2</c:v>
                </c:pt>
                <c:pt idx="1536">
                  <c:v>2.4283974E-2</c:v>
                </c:pt>
                <c:pt idx="1537">
                  <c:v>5.4188299000000002E-2</c:v>
                </c:pt>
                <c:pt idx="1538">
                  <c:v>4.4168572000000003E-2</c:v>
                </c:pt>
                <c:pt idx="1539">
                  <c:v>1.8266213999999999E-2</c:v>
                </c:pt>
                <c:pt idx="1540">
                  <c:v>3.8188953999999997E-2</c:v>
                </c:pt>
                <c:pt idx="1541">
                  <c:v>3.8188953999999997E-2</c:v>
                </c:pt>
                <c:pt idx="1542">
                  <c:v>3.6199894000000003E-2</c:v>
                </c:pt>
                <c:pt idx="1543">
                  <c:v>3.4316111000000003E-2</c:v>
                </c:pt>
                <c:pt idx="1544">
                  <c:v>6.8132524E-2</c:v>
                </c:pt>
                <c:pt idx="1545">
                  <c:v>6.2155440999999999E-2</c:v>
                </c:pt>
                <c:pt idx="1546">
                  <c:v>2.4253895000000001E-2</c:v>
                </c:pt>
                <c:pt idx="1547">
                  <c:v>2.4253895000000001E-2</c:v>
                </c:pt>
                <c:pt idx="1548">
                  <c:v>2.4253895000000001E-2</c:v>
                </c:pt>
                <c:pt idx="1549">
                  <c:v>4.0172315E-2</c:v>
                </c:pt>
                <c:pt idx="1550">
                  <c:v>5.0129497000000002E-2</c:v>
                </c:pt>
                <c:pt idx="1551">
                  <c:v>-5.4464630999999999E-2</c:v>
                </c:pt>
                <c:pt idx="1552">
                  <c:v>-7.6332030999999995E-2</c:v>
                </c:pt>
                <c:pt idx="1553">
                  <c:v>-9.2274728E-2</c:v>
                </c:pt>
                <c:pt idx="1554">
                  <c:v>-9.2274728E-2</c:v>
                </c:pt>
                <c:pt idx="1555">
                  <c:v>-9.2274728E-2</c:v>
                </c:pt>
                <c:pt idx="1556">
                  <c:v>-0.111113324</c:v>
                </c:pt>
                <c:pt idx="1557">
                  <c:v>-0.11706865900000001</c:v>
                </c:pt>
                <c:pt idx="1558">
                  <c:v>-9.5319670999999995E-2</c:v>
                </c:pt>
                <c:pt idx="1559">
                  <c:v>-0.12515683599999999</c:v>
                </c:pt>
                <c:pt idx="1560">
                  <c:v>-0.12515683599999999</c:v>
                </c:pt>
                <c:pt idx="1561">
                  <c:v>-0.12515683599999999</c:v>
                </c:pt>
                <c:pt idx="1562">
                  <c:v>-0.12515683599999999</c:v>
                </c:pt>
                <c:pt idx="1563">
                  <c:v>-0.12515683599999999</c:v>
                </c:pt>
                <c:pt idx="1564">
                  <c:v>-0.13708289100000001</c:v>
                </c:pt>
                <c:pt idx="1565">
                  <c:v>-0.141069318</c:v>
                </c:pt>
                <c:pt idx="1566">
                  <c:v>-0.141069318</c:v>
                </c:pt>
                <c:pt idx="1567">
                  <c:v>-0.141069318</c:v>
                </c:pt>
                <c:pt idx="1568">
                  <c:v>-0.121152154</c:v>
                </c:pt>
                <c:pt idx="1569">
                  <c:v>-0.121152154</c:v>
                </c:pt>
                <c:pt idx="1570">
                  <c:v>-0.131069774</c:v>
                </c:pt>
                <c:pt idx="1571">
                  <c:v>-0.13508072199999999</c:v>
                </c:pt>
                <c:pt idx="1572">
                  <c:v>-0.14103210099999999</c:v>
                </c:pt>
                <c:pt idx="1573">
                  <c:v>-0.13706306700000001</c:v>
                </c:pt>
                <c:pt idx="1574">
                  <c:v>-0.164738358</c:v>
                </c:pt>
                <c:pt idx="1575">
                  <c:v>-0.21444616</c:v>
                </c:pt>
                <c:pt idx="1576">
                  <c:v>-0.21444616</c:v>
                </c:pt>
                <c:pt idx="1577">
                  <c:v>-0.24016886500000001</c:v>
                </c:pt>
                <c:pt idx="1578">
                  <c:v>-0.24413711900000001</c:v>
                </c:pt>
                <c:pt idx="1579">
                  <c:v>-0.26387900800000003</c:v>
                </c:pt>
                <c:pt idx="1580">
                  <c:v>-0.26387900800000003</c:v>
                </c:pt>
                <c:pt idx="1581">
                  <c:v>-0.25991075400000002</c:v>
                </c:pt>
                <c:pt idx="1582">
                  <c:v>-0.28972172200000001</c:v>
                </c:pt>
                <c:pt idx="1583">
                  <c:v>-0.28972172200000001</c:v>
                </c:pt>
                <c:pt idx="1584">
                  <c:v>-0.29567410300000002</c:v>
                </c:pt>
                <c:pt idx="1585">
                  <c:v>-0.29567410300000002</c:v>
                </c:pt>
                <c:pt idx="1586">
                  <c:v>-0.30554559599999997</c:v>
                </c:pt>
                <c:pt idx="1587">
                  <c:v>-0.30548342299999998</c:v>
                </c:pt>
                <c:pt idx="1588">
                  <c:v>-0.29262323200000001</c:v>
                </c:pt>
                <c:pt idx="1589">
                  <c:v>-0.32841914100000003</c:v>
                </c:pt>
                <c:pt idx="1590">
                  <c:v>-0.32841914100000003</c:v>
                </c:pt>
                <c:pt idx="1591">
                  <c:v>-0.32841914100000003</c:v>
                </c:pt>
                <c:pt idx="1592">
                  <c:v>-0.32841914100000003</c:v>
                </c:pt>
                <c:pt idx="1593">
                  <c:v>-0.344252899</c:v>
                </c:pt>
                <c:pt idx="1594">
                  <c:v>-0.33835758300000002</c:v>
                </c:pt>
                <c:pt idx="1595">
                  <c:v>-0.35620670900000001</c:v>
                </c:pt>
                <c:pt idx="1596">
                  <c:v>-0.26620670899999999</c:v>
                </c:pt>
                <c:pt idx="1597">
                  <c:v>-0.26620670899999999</c:v>
                </c:pt>
                <c:pt idx="1598">
                  <c:v>-0.198832808</c:v>
                </c:pt>
                <c:pt idx="1599">
                  <c:v>-0.22894585000000001</c:v>
                </c:pt>
                <c:pt idx="1600">
                  <c:v>-5.0193348999999998E-2</c:v>
                </c:pt>
                <c:pt idx="1601">
                  <c:v>3.5595010000000001E-3</c:v>
                </c:pt>
                <c:pt idx="1602">
                  <c:v>3.3266072000000001E-2</c:v>
                </c:pt>
                <c:pt idx="1603">
                  <c:v>0.119211922</c:v>
                </c:pt>
                <c:pt idx="1604">
                  <c:v>0.119211922</c:v>
                </c:pt>
                <c:pt idx="1605">
                  <c:v>0.15124472799999999</c:v>
                </c:pt>
                <c:pt idx="1606">
                  <c:v>0.15619339800000001</c:v>
                </c:pt>
                <c:pt idx="1607">
                  <c:v>0.21204710099999999</c:v>
                </c:pt>
                <c:pt idx="1608">
                  <c:v>0.22605989600000001</c:v>
                </c:pt>
                <c:pt idx="1609">
                  <c:v>0.23600505699999999</c:v>
                </c:pt>
                <c:pt idx="1610">
                  <c:v>0.23600505699999999</c:v>
                </c:pt>
                <c:pt idx="1611">
                  <c:v>0.23600505699999999</c:v>
                </c:pt>
                <c:pt idx="1612">
                  <c:v>0.24000285800000001</c:v>
                </c:pt>
                <c:pt idx="1613">
                  <c:v>0.23600505699999999</c:v>
                </c:pt>
                <c:pt idx="1614">
                  <c:v>0.26403209799999999</c:v>
                </c:pt>
                <c:pt idx="1615">
                  <c:v>0.28809389899999999</c:v>
                </c:pt>
                <c:pt idx="1616">
                  <c:v>0.29810852500000001</c:v>
                </c:pt>
                <c:pt idx="1617">
                  <c:v>0.338196893</c:v>
                </c:pt>
                <c:pt idx="1618">
                  <c:v>0.338196893</c:v>
                </c:pt>
                <c:pt idx="1619">
                  <c:v>0.340195794</c:v>
                </c:pt>
                <c:pt idx="1620">
                  <c:v>0.340195794</c:v>
                </c:pt>
                <c:pt idx="1621">
                  <c:v>0.383439374</c:v>
                </c:pt>
                <c:pt idx="1622">
                  <c:v>0.40357362499999999</c:v>
                </c:pt>
                <c:pt idx="1623">
                  <c:v>0.40858511400000003</c:v>
                </c:pt>
                <c:pt idx="1624">
                  <c:v>0.39855372999999999</c:v>
                </c:pt>
                <c:pt idx="1625">
                  <c:v>0.39855372999999999</c:v>
                </c:pt>
                <c:pt idx="1626">
                  <c:v>0.40655133100000002</c:v>
                </c:pt>
                <c:pt idx="1627">
                  <c:v>0.38151072400000002</c:v>
                </c:pt>
                <c:pt idx="1628">
                  <c:v>0.387508925</c:v>
                </c:pt>
                <c:pt idx="1629">
                  <c:v>0.35326938400000002</c:v>
                </c:pt>
                <c:pt idx="1630">
                  <c:v>0.321099674</c:v>
                </c:pt>
                <c:pt idx="1631">
                  <c:v>0.30907610299999999</c:v>
                </c:pt>
                <c:pt idx="1632">
                  <c:v>0.30907610299999999</c:v>
                </c:pt>
                <c:pt idx="1633">
                  <c:v>0.30907610299999999</c:v>
                </c:pt>
                <c:pt idx="1634">
                  <c:v>0.29403013099999997</c:v>
                </c:pt>
                <c:pt idx="1635">
                  <c:v>0.27798596399999997</c:v>
                </c:pt>
                <c:pt idx="1636">
                  <c:v>0.28996734499999999</c:v>
                </c:pt>
                <c:pt idx="1637">
                  <c:v>0.308069853</c:v>
                </c:pt>
                <c:pt idx="1638">
                  <c:v>0.29403976399999998</c:v>
                </c:pt>
                <c:pt idx="1639">
                  <c:v>0.29403976399999998</c:v>
                </c:pt>
                <c:pt idx="1640">
                  <c:v>0.29503666699999997</c:v>
                </c:pt>
                <c:pt idx="1641">
                  <c:v>0.23499225700000001</c:v>
                </c:pt>
                <c:pt idx="1642">
                  <c:v>0.19394995800000001</c:v>
                </c:pt>
                <c:pt idx="1643">
                  <c:v>0.21394134200000001</c:v>
                </c:pt>
                <c:pt idx="1644">
                  <c:v>0.20595053199999999</c:v>
                </c:pt>
                <c:pt idx="1645">
                  <c:v>0.20595053199999999</c:v>
                </c:pt>
                <c:pt idx="1646">
                  <c:v>0.20595053199999999</c:v>
                </c:pt>
                <c:pt idx="1647">
                  <c:v>0.21395451600000001</c:v>
                </c:pt>
                <c:pt idx="1648">
                  <c:v>0.20994427700000001</c:v>
                </c:pt>
                <c:pt idx="1649">
                  <c:v>0.201950676</c:v>
                </c:pt>
                <c:pt idx="1650">
                  <c:v>0.20188082399999999</c:v>
                </c:pt>
                <c:pt idx="1651">
                  <c:v>0.181888994</c:v>
                </c:pt>
                <c:pt idx="1652">
                  <c:v>0.155929611</c:v>
                </c:pt>
                <c:pt idx="1653">
                  <c:v>0.155929611</c:v>
                </c:pt>
                <c:pt idx="1654">
                  <c:v>0.15193878999999999</c:v>
                </c:pt>
                <c:pt idx="1655">
                  <c:v>0.145936872</c:v>
                </c:pt>
                <c:pt idx="1656">
                  <c:v>0.13995073999999999</c:v>
                </c:pt>
                <c:pt idx="1657">
                  <c:v>0.121979297</c:v>
                </c:pt>
                <c:pt idx="1658">
                  <c:v>0.103994065</c:v>
                </c:pt>
                <c:pt idx="1659">
                  <c:v>0.137957898</c:v>
                </c:pt>
                <c:pt idx="1660">
                  <c:v>0.137957898</c:v>
                </c:pt>
                <c:pt idx="1661">
                  <c:v>0.14394084700000001</c:v>
                </c:pt>
                <c:pt idx="1662">
                  <c:v>0.13995181700000001</c:v>
                </c:pt>
                <c:pt idx="1663">
                  <c:v>0.13197147300000001</c:v>
                </c:pt>
                <c:pt idx="1664">
                  <c:v>9.0144741E-2</c:v>
                </c:pt>
                <c:pt idx="1665">
                  <c:v>8.8152114000000004E-2</c:v>
                </c:pt>
                <c:pt idx="1666">
                  <c:v>7.8147161000000007E-2</c:v>
                </c:pt>
                <c:pt idx="1667">
                  <c:v>7.8147161000000007E-2</c:v>
                </c:pt>
                <c:pt idx="1668">
                  <c:v>8.4130706999999999E-2</c:v>
                </c:pt>
                <c:pt idx="1669">
                  <c:v>7.6153639999999995E-2</c:v>
                </c:pt>
                <c:pt idx="1670">
                  <c:v>7.6180216999999995E-2</c:v>
                </c:pt>
                <c:pt idx="1671">
                  <c:v>7.6180018000000002E-2</c:v>
                </c:pt>
                <c:pt idx="1672">
                  <c:v>7.6180018000000002E-2</c:v>
                </c:pt>
                <c:pt idx="1673">
                  <c:v>7.6180018000000002E-2</c:v>
                </c:pt>
                <c:pt idx="1674">
                  <c:v>7.6180018000000002E-2</c:v>
                </c:pt>
                <c:pt idx="1675">
                  <c:v>8.4157282999999999E-2</c:v>
                </c:pt>
                <c:pt idx="1676">
                  <c:v>8.2162767999999997E-2</c:v>
                </c:pt>
                <c:pt idx="1677">
                  <c:v>7.4186695999999996E-2</c:v>
                </c:pt>
                <c:pt idx="1678">
                  <c:v>7.4187092999999996E-2</c:v>
                </c:pt>
                <c:pt idx="1679">
                  <c:v>7.6183015000000007E-2</c:v>
                </c:pt>
                <c:pt idx="1680">
                  <c:v>6.6222854999999997E-2</c:v>
                </c:pt>
                <c:pt idx="1681">
                  <c:v>6.6222854999999997E-2</c:v>
                </c:pt>
                <c:pt idx="1682">
                  <c:v>6.8216375999999995E-2</c:v>
                </c:pt>
                <c:pt idx="1683">
                  <c:v>6.6222854999999997E-2</c:v>
                </c:pt>
                <c:pt idx="1684">
                  <c:v>7.0210295000000006E-2</c:v>
                </c:pt>
                <c:pt idx="1685">
                  <c:v>7.0210295000000006E-2</c:v>
                </c:pt>
                <c:pt idx="1686">
                  <c:v>9.8131636999999994E-2</c:v>
                </c:pt>
                <c:pt idx="1687">
                  <c:v>0.10810172699999999</c:v>
                </c:pt>
                <c:pt idx="1688">
                  <c:v>0.10810172699999999</c:v>
                </c:pt>
                <c:pt idx="1689">
                  <c:v>0.13610586</c:v>
                </c:pt>
                <c:pt idx="1690">
                  <c:v>0.146065852</c:v>
                </c:pt>
                <c:pt idx="1691">
                  <c:v>0.17600613500000001</c:v>
                </c:pt>
                <c:pt idx="1692">
                  <c:v>0.177986958</c:v>
                </c:pt>
                <c:pt idx="1693">
                  <c:v>0.177986958</c:v>
                </c:pt>
                <c:pt idx="1694">
                  <c:v>0.177986958</c:v>
                </c:pt>
                <c:pt idx="1695">
                  <c:v>0.177986958</c:v>
                </c:pt>
                <c:pt idx="1696">
                  <c:v>0.177986958</c:v>
                </c:pt>
                <c:pt idx="1697">
                  <c:v>0.18599613000000001</c:v>
                </c:pt>
                <c:pt idx="1698">
                  <c:v>0.20095501800000001</c:v>
                </c:pt>
                <c:pt idx="1699">
                  <c:v>0.20094469200000001</c:v>
                </c:pt>
                <c:pt idx="1700">
                  <c:v>0.18895609499999999</c:v>
                </c:pt>
                <c:pt idx="1701">
                  <c:v>0.18895609499999999</c:v>
                </c:pt>
                <c:pt idx="1702">
                  <c:v>0.18895609499999999</c:v>
                </c:pt>
                <c:pt idx="1703">
                  <c:v>0.185951005</c:v>
                </c:pt>
                <c:pt idx="1704">
                  <c:v>0.186952602</c:v>
                </c:pt>
                <c:pt idx="1705">
                  <c:v>0.186952602</c:v>
                </c:pt>
                <c:pt idx="1706">
                  <c:v>0.18895100300000001</c:v>
                </c:pt>
                <c:pt idx="1707">
                  <c:v>0.194926614</c:v>
                </c:pt>
                <c:pt idx="1708">
                  <c:v>0.184976366</c:v>
                </c:pt>
                <c:pt idx="1709">
                  <c:v>0.184976366</c:v>
                </c:pt>
                <c:pt idx="1710">
                  <c:v>0.18097956300000001</c:v>
                </c:pt>
                <c:pt idx="1711">
                  <c:v>0.18694291499999999</c:v>
                </c:pt>
                <c:pt idx="1712">
                  <c:v>0.20092971200000001</c:v>
                </c:pt>
                <c:pt idx="1713">
                  <c:v>0.18694291499999999</c:v>
                </c:pt>
                <c:pt idx="1714">
                  <c:v>0.18498969700000001</c:v>
                </c:pt>
                <c:pt idx="1715">
                  <c:v>0.18498969700000001</c:v>
                </c:pt>
                <c:pt idx="1716">
                  <c:v>0.18498969700000001</c:v>
                </c:pt>
                <c:pt idx="1717">
                  <c:v>0.18498969700000001</c:v>
                </c:pt>
                <c:pt idx="1718">
                  <c:v>0.18698809799999999</c:v>
                </c:pt>
                <c:pt idx="1719">
                  <c:v>0.17697315</c:v>
                </c:pt>
                <c:pt idx="1720">
                  <c:v>0.17697315</c:v>
                </c:pt>
                <c:pt idx="1721">
                  <c:v>0.147002879</c:v>
                </c:pt>
                <c:pt idx="1722">
                  <c:v>0.14703265500000001</c:v>
                </c:pt>
                <c:pt idx="1723">
                  <c:v>0.14703265500000001</c:v>
                </c:pt>
                <c:pt idx="1724">
                  <c:v>0.14703265500000001</c:v>
                </c:pt>
                <c:pt idx="1725">
                  <c:v>0.14703265500000001</c:v>
                </c:pt>
                <c:pt idx="1726">
                  <c:v>0.139070897</c:v>
                </c:pt>
                <c:pt idx="1727">
                  <c:v>0.129120653</c:v>
                </c:pt>
                <c:pt idx="1728">
                  <c:v>0.117160467</c:v>
                </c:pt>
                <c:pt idx="1729">
                  <c:v>0.117160467</c:v>
                </c:pt>
                <c:pt idx="1730">
                  <c:v>0.117160467</c:v>
                </c:pt>
                <c:pt idx="1731">
                  <c:v>0.117160467</c:v>
                </c:pt>
                <c:pt idx="1732">
                  <c:v>0.117160467</c:v>
                </c:pt>
                <c:pt idx="1733">
                  <c:v>9.7147528999999996E-2</c:v>
                </c:pt>
                <c:pt idx="1734">
                  <c:v>8.2214888999999999E-2</c:v>
                </c:pt>
                <c:pt idx="1735">
                  <c:v>5.0274720000000002E-2</c:v>
                </c:pt>
                <c:pt idx="1736">
                  <c:v>5.0274720000000002E-2</c:v>
                </c:pt>
                <c:pt idx="1737">
                  <c:v>5.0274720000000002E-2</c:v>
                </c:pt>
                <c:pt idx="1738">
                  <c:v>5.4278688999999998E-2</c:v>
                </c:pt>
                <c:pt idx="1739">
                  <c:v>4.4288189999999998E-2</c:v>
                </c:pt>
                <c:pt idx="1740">
                  <c:v>4.4288189999999998E-2</c:v>
                </c:pt>
                <c:pt idx="1741">
                  <c:v>4.2292679999999999E-2</c:v>
                </c:pt>
                <c:pt idx="1742">
                  <c:v>4.2292679999999999E-2</c:v>
                </c:pt>
                <c:pt idx="1743">
                  <c:v>4.2292679999999999E-2</c:v>
                </c:pt>
                <c:pt idx="1744">
                  <c:v>4.2292679999999999E-2</c:v>
                </c:pt>
                <c:pt idx="1745">
                  <c:v>4.2292679999999999E-2</c:v>
                </c:pt>
                <c:pt idx="1746">
                  <c:v>4.6283699999999997E-2</c:v>
                </c:pt>
                <c:pt idx="1747">
                  <c:v>4.4180629999999999E-2</c:v>
                </c:pt>
                <c:pt idx="1748">
                  <c:v>4.6176139999999997E-2</c:v>
                </c:pt>
                <c:pt idx="1749">
                  <c:v>4.218512E-2</c:v>
                </c:pt>
                <c:pt idx="1750">
                  <c:v>4.218512E-2</c:v>
                </c:pt>
                <c:pt idx="1751">
                  <c:v>4.218512E-2</c:v>
                </c:pt>
                <c:pt idx="1752">
                  <c:v>4.4180629999999999E-2</c:v>
                </c:pt>
                <c:pt idx="1753">
                  <c:v>5.2174623000000003E-2</c:v>
                </c:pt>
                <c:pt idx="1754">
                  <c:v>7.3967952000000003E-2</c:v>
                </c:pt>
                <c:pt idx="1755">
                  <c:v>8.3952959999999993E-2</c:v>
                </c:pt>
                <c:pt idx="1756">
                  <c:v>8.1956453999999998E-2</c:v>
                </c:pt>
                <c:pt idx="1757">
                  <c:v>8.1956453999999998E-2</c:v>
                </c:pt>
                <c:pt idx="1758">
                  <c:v>8.1956453999999998E-2</c:v>
                </c:pt>
                <c:pt idx="1759">
                  <c:v>8.1956453999999998E-2</c:v>
                </c:pt>
                <c:pt idx="1760">
                  <c:v>8.1956453999999998E-2</c:v>
                </c:pt>
                <c:pt idx="1761">
                  <c:v>7.5999222000000005E-2</c:v>
                </c:pt>
                <c:pt idx="1762">
                  <c:v>7.7995728E-2</c:v>
                </c:pt>
                <c:pt idx="1763">
                  <c:v>4.8090323999999997E-2</c:v>
                </c:pt>
                <c:pt idx="1764">
                  <c:v>1.8286461E-2</c:v>
                </c:pt>
                <c:pt idx="1765">
                  <c:v>1.8286461E-2</c:v>
                </c:pt>
                <c:pt idx="1766">
                  <c:v>1.8286461E-2</c:v>
                </c:pt>
                <c:pt idx="1767">
                  <c:v>1.4293449E-2</c:v>
                </c:pt>
                <c:pt idx="1768">
                  <c:v>-7.588844E-3</c:v>
                </c:pt>
                <c:pt idx="1769">
                  <c:v>3.9718000000000002E-4</c:v>
                </c:pt>
                <c:pt idx="1770">
                  <c:v>-1.5993260000000001E-3</c:v>
                </c:pt>
                <c:pt idx="1771">
                  <c:v>8.3114030000000002E-3</c:v>
                </c:pt>
                <c:pt idx="1772">
                  <c:v>8.3114030000000002E-3</c:v>
                </c:pt>
                <c:pt idx="1773">
                  <c:v>6.3148969999999999E-3</c:v>
                </c:pt>
                <c:pt idx="1774">
                  <c:v>6.3148969999999999E-3</c:v>
                </c:pt>
                <c:pt idx="1775">
                  <c:v>5.9104807000000002E-2</c:v>
                </c:pt>
                <c:pt idx="1776">
                  <c:v>0.10196123999999999</c:v>
                </c:pt>
                <c:pt idx="1777">
                  <c:v>0.113941718</c:v>
                </c:pt>
                <c:pt idx="1778">
                  <c:v>0.113941718</c:v>
                </c:pt>
                <c:pt idx="1779">
                  <c:v>0.113941718</c:v>
                </c:pt>
                <c:pt idx="1780">
                  <c:v>0.11194261699999999</c:v>
                </c:pt>
                <c:pt idx="1781">
                  <c:v>0.11991360700000001</c:v>
                </c:pt>
                <c:pt idx="1782">
                  <c:v>0.11819400100000001</c:v>
                </c:pt>
                <c:pt idx="1783">
                  <c:v>0.128198954</c:v>
                </c:pt>
                <c:pt idx="1784">
                  <c:v>0.128198954</c:v>
                </c:pt>
                <c:pt idx="1785">
                  <c:v>0.148193936</c:v>
                </c:pt>
                <c:pt idx="1786">
                  <c:v>0.148193936</c:v>
                </c:pt>
                <c:pt idx="1787">
                  <c:v>0.15919513399999999</c:v>
                </c:pt>
                <c:pt idx="1788">
                  <c:v>0.15919513399999999</c:v>
                </c:pt>
                <c:pt idx="1789">
                  <c:v>0.157214927</c:v>
                </c:pt>
                <c:pt idx="1790">
                  <c:v>0.16720492200000001</c:v>
                </c:pt>
                <c:pt idx="1791">
                  <c:v>0.16519805200000001</c:v>
                </c:pt>
                <c:pt idx="1792">
                  <c:v>0.16519805200000001</c:v>
                </c:pt>
                <c:pt idx="1793">
                  <c:v>0.16519805200000001</c:v>
                </c:pt>
                <c:pt idx="1794">
                  <c:v>0.16919685200000001</c:v>
                </c:pt>
                <c:pt idx="1795">
                  <c:v>0.163198652</c:v>
                </c:pt>
                <c:pt idx="1796">
                  <c:v>0.163198652</c:v>
                </c:pt>
                <c:pt idx="1797">
                  <c:v>0.17116774100000001</c:v>
                </c:pt>
                <c:pt idx="1798">
                  <c:v>0.17116774100000001</c:v>
                </c:pt>
                <c:pt idx="1799">
                  <c:v>0.17116774100000001</c:v>
                </c:pt>
                <c:pt idx="1800">
                  <c:v>0.17116774100000001</c:v>
                </c:pt>
                <c:pt idx="1801">
                  <c:v>0.17116774100000001</c:v>
                </c:pt>
                <c:pt idx="1802">
                  <c:v>0.173167141</c:v>
                </c:pt>
                <c:pt idx="1803">
                  <c:v>0.17116774100000001</c:v>
                </c:pt>
                <c:pt idx="1804">
                  <c:v>0.17516654200000001</c:v>
                </c:pt>
                <c:pt idx="1805">
                  <c:v>0.17516654200000001</c:v>
                </c:pt>
                <c:pt idx="1806">
                  <c:v>0.17516654200000001</c:v>
                </c:pt>
                <c:pt idx="1807">
                  <c:v>0.17516654200000001</c:v>
                </c:pt>
                <c:pt idx="1808">
                  <c:v>0.17716594199999999</c:v>
                </c:pt>
                <c:pt idx="1809">
                  <c:v>0.17916534200000001</c:v>
                </c:pt>
                <c:pt idx="1810">
                  <c:v>0.17916534200000001</c:v>
                </c:pt>
                <c:pt idx="1811">
                  <c:v>0.199170334</c:v>
                </c:pt>
                <c:pt idx="1812">
                  <c:v>0.19723074299999999</c:v>
                </c:pt>
                <c:pt idx="1813">
                  <c:v>0.19723074299999999</c:v>
                </c:pt>
                <c:pt idx="1814">
                  <c:v>0.19723074299999999</c:v>
                </c:pt>
                <c:pt idx="1815">
                  <c:v>0.19723074299999999</c:v>
                </c:pt>
                <c:pt idx="1816">
                  <c:v>0.19323194199999999</c:v>
                </c:pt>
                <c:pt idx="1817">
                  <c:v>0.19323194199999999</c:v>
                </c:pt>
                <c:pt idx="1818">
                  <c:v>0.19123254200000001</c:v>
                </c:pt>
                <c:pt idx="1819">
                  <c:v>0.19723074299999999</c:v>
                </c:pt>
                <c:pt idx="1820">
                  <c:v>0.21722070800000001</c:v>
                </c:pt>
                <c:pt idx="1821">
                  <c:v>0.21722070800000001</c:v>
                </c:pt>
                <c:pt idx="1822">
                  <c:v>0.21722070800000001</c:v>
                </c:pt>
                <c:pt idx="1823">
                  <c:v>0.21322190699999999</c:v>
                </c:pt>
                <c:pt idx="1824">
                  <c:v>0.215221308</c:v>
                </c:pt>
                <c:pt idx="1825">
                  <c:v>0.21524491100000001</c:v>
                </c:pt>
                <c:pt idx="1826">
                  <c:v>0.20722715</c:v>
                </c:pt>
                <c:pt idx="1827">
                  <c:v>0.23728644700000001</c:v>
                </c:pt>
                <c:pt idx="1828">
                  <c:v>0.23728644700000001</c:v>
                </c:pt>
                <c:pt idx="1829">
                  <c:v>0.241286047</c:v>
                </c:pt>
                <c:pt idx="1830">
                  <c:v>0.23728644700000001</c:v>
                </c:pt>
                <c:pt idx="1831">
                  <c:v>0.251315597</c:v>
                </c:pt>
                <c:pt idx="1832">
                  <c:v>0.282375969</c:v>
                </c:pt>
                <c:pt idx="1833">
                  <c:v>0.31348599500000002</c:v>
                </c:pt>
                <c:pt idx="1834">
                  <c:v>0.34160126600000001</c:v>
                </c:pt>
                <c:pt idx="1835">
                  <c:v>0.34160126600000001</c:v>
                </c:pt>
                <c:pt idx="1836">
                  <c:v>0.34160126600000001</c:v>
                </c:pt>
                <c:pt idx="1837">
                  <c:v>0.35162123099999998</c:v>
                </c:pt>
                <c:pt idx="1838">
                  <c:v>0.37773031000000001</c:v>
                </c:pt>
                <c:pt idx="1839">
                  <c:v>0.37076696599999998</c:v>
                </c:pt>
                <c:pt idx="1840">
                  <c:v>0.38581527100000002</c:v>
                </c:pt>
                <c:pt idx="1841">
                  <c:v>0.395855605</c:v>
                </c:pt>
                <c:pt idx="1842">
                  <c:v>0.395855605</c:v>
                </c:pt>
                <c:pt idx="1843">
                  <c:v>0.395855605</c:v>
                </c:pt>
                <c:pt idx="1844">
                  <c:v>0.40378476000000002</c:v>
                </c:pt>
                <c:pt idx="1845">
                  <c:v>0.450112285</c:v>
                </c:pt>
                <c:pt idx="1846">
                  <c:v>0.46825054700000002</c:v>
                </c:pt>
                <c:pt idx="1847">
                  <c:v>0.48642369299999999</c:v>
                </c:pt>
                <c:pt idx="1848">
                  <c:v>0.484412817</c:v>
                </c:pt>
                <c:pt idx="1849">
                  <c:v>0.484412817</c:v>
                </c:pt>
                <c:pt idx="1850">
                  <c:v>0.48841241800000001</c:v>
                </c:pt>
                <c:pt idx="1851">
                  <c:v>0.48841241800000001</c:v>
                </c:pt>
                <c:pt idx="1852">
                  <c:v>0.48841241800000001</c:v>
                </c:pt>
                <c:pt idx="1853">
                  <c:v>0.48832456699999999</c:v>
                </c:pt>
                <c:pt idx="1854">
                  <c:v>0.47828333099999998</c:v>
                </c:pt>
                <c:pt idx="1855">
                  <c:v>0.470245089</c:v>
                </c:pt>
                <c:pt idx="1856">
                  <c:v>0.470245089</c:v>
                </c:pt>
                <c:pt idx="1857">
                  <c:v>0.472244889</c:v>
                </c:pt>
                <c:pt idx="1858">
                  <c:v>0.470245089</c:v>
                </c:pt>
                <c:pt idx="1859">
                  <c:v>0.47636062800000001</c:v>
                </c:pt>
                <c:pt idx="1860">
                  <c:v>0.484390659</c:v>
                </c:pt>
                <c:pt idx="1861">
                  <c:v>0.484390659</c:v>
                </c:pt>
                <c:pt idx="1862">
                  <c:v>0.48238038300000002</c:v>
                </c:pt>
                <c:pt idx="1863">
                  <c:v>0.48238038300000002</c:v>
                </c:pt>
                <c:pt idx="1864">
                  <c:v>0.48238038300000002</c:v>
                </c:pt>
                <c:pt idx="1865">
                  <c:v>0.488411812</c:v>
                </c:pt>
                <c:pt idx="1866">
                  <c:v>0.49142807399999999</c:v>
                </c:pt>
                <c:pt idx="1867">
                  <c:v>0.49645610800000001</c:v>
                </c:pt>
                <c:pt idx="1868">
                  <c:v>0.50852696900000005</c:v>
                </c:pt>
                <c:pt idx="1869">
                  <c:v>0.50852696900000005</c:v>
                </c:pt>
                <c:pt idx="1870">
                  <c:v>0.50852696900000005</c:v>
                </c:pt>
                <c:pt idx="1871">
                  <c:v>0.50852696900000005</c:v>
                </c:pt>
                <c:pt idx="1872">
                  <c:v>0.50651530700000003</c:v>
                </c:pt>
                <c:pt idx="1873">
                  <c:v>0.51456919499999998</c:v>
                </c:pt>
                <c:pt idx="1874">
                  <c:v>0.597472526</c:v>
                </c:pt>
                <c:pt idx="1875">
                  <c:v>0.61266229400000005</c:v>
                </c:pt>
                <c:pt idx="1876">
                  <c:v>0.61266229400000005</c:v>
                </c:pt>
                <c:pt idx="1877">
                  <c:v>0.61266229400000005</c:v>
                </c:pt>
                <c:pt idx="1878">
                  <c:v>0.61266229400000005</c:v>
                </c:pt>
                <c:pt idx="1879">
                  <c:v>0.658171697</c:v>
                </c:pt>
                <c:pt idx="1880">
                  <c:v>0.66833332099999998</c:v>
                </c:pt>
                <c:pt idx="1881">
                  <c:v>0.72969623900000002</c:v>
                </c:pt>
                <c:pt idx="1882">
                  <c:v>0.749953541</c:v>
                </c:pt>
                <c:pt idx="1883">
                  <c:v>0.749953541</c:v>
                </c:pt>
                <c:pt idx="1884">
                  <c:v>0.749953541</c:v>
                </c:pt>
                <c:pt idx="1885">
                  <c:v>0.749953541</c:v>
                </c:pt>
                <c:pt idx="1886">
                  <c:v>0.749953541</c:v>
                </c:pt>
                <c:pt idx="1887">
                  <c:v>0.76618897900000005</c:v>
                </c:pt>
                <c:pt idx="1888">
                  <c:v>0.78037682100000005</c:v>
                </c:pt>
                <c:pt idx="1889">
                  <c:v>0.778370805</c:v>
                </c:pt>
                <c:pt idx="1890">
                  <c:v>0.78856317499999995</c:v>
                </c:pt>
                <c:pt idx="1891">
                  <c:v>0.78856317499999995</c:v>
                </c:pt>
                <c:pt idx="1892">
                  <c:v>0.78856317499999995</c:v>
                </c:pt>
                <c:pt idx="1893">
                  <c:v>0.79260006100000002</c:v>
                </c:pt>
                <c:pt idx="1894">
                  <c:v>0.83717047200000005</c:v>
                </c:pt>
                <c:pt idx="1895">
                  <c:v>0.86771214299999999</c:v>
                </c:pt>
                <c:pt idx="1896">
                  <c:v>0.92834597299999999</c:v>
                </c:pt>
                <c:pt idx="1897">
                  <c:v>0.92834597299999999</c:v>
                </c:pt>
                <c:pt idx="1898">
                  <c:v>0.92834597299999999</c:v>
                </c:pt>
                <c:pt idx="1899">
                  <c:v>0.92834597299999999</c:v>
                </c:pt>
                <c:pt idx="1900">
                  <c:v>0.92834597299999999</c:v>
                </c:pt>
                <c:pt idx="1901">
                  <c:v>0.92834597299999999</c:v>
                </c:pt>
                <c:pt idx="1902">
                  <c:v>0.97400969500000001</c:v>
                </c:pt>
                <c:pt idx="1903">
                  <c:v>0.96695244300000005</c:v>
                </c:pt>
                <c:pt idx="1904">
                  <c:v>1.0137092590000001</c:v>
                </c:pt>
                <c:pt idx="1905">
                  <c:v>1.0137092590000001</c:v>
                </c:pt>
                <c:pt idx="1906">
                  <c:v>1.015709059</c:v>
                </c:pt>
                <c:pt idx="1907">
                  <c:v>1.015709059</c:v>
                </c:pt>
                <c:pt idx="1908">
                  <c:v>1.015709059</c:v>
                </c:pt>
                <c:pt idx="1909">
                  <c:v>1.0177324560000001</c:v>
                </c:pt>
                <c:pt idx="1910">
                  <c:v>1.0220382269999999</c:v>
                </c:pt>
                <c:pt idx="1911">
                  <c:v>1.0281953619999999</c:v>
                </c:pt>
                <c:pt idx="1912">
                  <c:v>1.0281953619999999</c:v>
                </c:pt>
                <c:pt idx="1913">
                  <c:v>1.0281953619999999</c:v>
                </c:pt>
                <c:pt idx="1914">
                  <c:v>1.0281953619999999</c:v>
                </c:pt>
                <c:pt idx="1915">
                  <c:v>1.0281953619999999</c:v>
                </c:pt>
                <c:pt idx="1916">
                  <c:v>1.0281953619999999</c:v>
                </c:pt>
                <c:pt idx="1917">
                  <c:v>1.0281562719999999</c:v>
                </c:pt>
                <c:pt idx="1918">
                  <c:v>1.0281471019999999</c:v>
                </c:pt>
                <c:pt idx="1919">
                  <c:v>1.0281471019999999</c:v>
                </c:pt>
                <c:pt idx="1920">
                  <c:v>1.0281471019999999</c:v>
                </c:pt>
                <c:pt idx="1921">
                  <c:v>1.0281471019999999</c:v>
                </c:pt>
                <c:pt idx="1922">
                  <c:v>1.0281471019999999</c:v>
                </c:pt>
                <c:pt idx="1923">
                  <c:v>1.0281471019999999</c:v>
                </c:pt>
                <c:pt idx="1924">
                  <c:v>1.025130951</c:v>
                </c:pt>
                <c:pt idx="1925">
                  <c:v>1.025130951</c:v>
                </c:pt>
                <c:pt idx="1926">
                  <c:v>1.025130951</c:v>
                </c:pt>
                <c:pt idx="1927">
                  <c:v>1.025130951</c:v>
                </c:pt>
                <c:pt idx="1928">
                  <c:v>1.0454849150000001</c:v>
                </c:pt>
                <c:pt idx="1929">
                  <c:v>1.0505410749999999</c:v>
                </c:pt>
                <c:pt idx="1930">
                  <c:v>1.0545868780000001</c:v>
                </c:pt>
                <c:pt idx="1931">
                  <c:v>1.0545868780000001</c:v>
                </c:pt>
                <c:pt idx="1932">
                  <c:v>1.0545868780000001</c:v>
                </c:pt>
                <c:pt idx="1933">
                  <c:v>1.0545868780000001</c:v>
                </c:pt>
                <c:pt idx="1934">
                  <c:v>1.0545868780000001</c:v>
                </c:pt>
                <c:pt idx="1935">
                  <c:v>1.054670888</c:v>
                </c:pt>
                <c:pt idx="1936">
                  <c:v>1.050625052</c:v>
                </c:pt>
                <c:pt idx="1937">
                  <c:v>1.050625052</c:v>
                </c:pt>
                <c:pt idx="1938">
                  <c:v>1.0465800110000001</c:v>
                </c:pt>
                <c:pt idx="1939">
                  <c:v>1.0465800110000001</c:v>
                </c:pt>
                <c:pt idx="1940">
                  <c:v>1.0465800110000001</c:v>
                </c:pt>
                <c:pt idx="1941">
                  <c:v>1.0465800110000001</c:v>
                </c:pt>
                <c:pt idx="1942">
                  <c:v>1.0465800110000001</c:v>
                </c:pt>
                <c:pt idx="1943">
                  <c:v>1.0465800110000001</c:v>
                </c:pt>
                <c:pt idx="1944">
                  <c:v>1.036441545</c:v>
                </c:pt>
                <c:pt idx="1945">
                  <c:v>1.040486563</c:v>
                </c:pt>
                <c:pt idx="1946">
                  <c:v>1.0525976850000001</c:v>
                </c:pt>
                <c:pt idx="1947">
                  <c:v>1.0525976850000001</c:v>
                </c:pt>
                <c:pt idx="1948">
                  <c:v>1.0525976850000001</c:v>
                </c:pt>
                <c:pt idx="1949">
                  <c:v>1.0525976850000001</c:v>
                </c:pt>
                <c:pt idx="1950">
                  <c:v>1.074951617</c:v>
                </c:pt>
                <c:pt idx="1951">
                  <c:v>1.1320283339999999</c:v>
                </c:pt>
                <c:pt idx="1952">
                  <c:v>1.2136429500000001</c:v>
                </c:pt>
                <c:pt idx="1953">
                  <c:v>1.244262019</c:v>
                </c:pt>
                <c:pt idx="1954">
                  <c:v>1.244262019</c:v>
                </c:pt>
                <c:pt idx="1955">
                  <c:v>1.244262019</c:v>
                </c:pt>
                <c:pt idx="1956">
                  <c:v>1.2545007699999999</c:v>
                </c:pt>
                <c:pt idx="1957">
                  <c:v>1.2974192689999999</c:v>
                </c:pt>
                <c:pt idx="1958">
                  <c:v>1.3097795780000001</c:v>
                </c:pt>
                <c:pt idx="1959">
                  <c:v>1.367094255</c:v>
                </c:pt>
                <c:pt idx="1960">
                  <c:v>1.3928045090000001</c:v>
                </c:pt>
                <c:pt idx="1961">
                  <c:v>1.3928045090000001</c:v>
                </c:pt>
                <c:pt idx="1962">
                  <c:v>1.3928045090000001</c:v>
                </c:pt>
                <c:pt idx="1963">
                  <c:v>1.3928045090000001</c:v>
                </c:pt>
                <c:pt idx="1964">
                  <c:v>1.3928045090000001</c:v>
                </c:pt>
                <c:pt idx="1965">
                  <c:v>1.3521759149999999</c:v>
                </c:pt>
                <c:pt idx="1966">
                  <c:v>1.338767493</c:v>
                </c:pt>
                <c:pt idx="1967">
                  <c:v>1.3265722660000001</c:v>
                </c:pt>
                <c:pt idx="1968">
                  <c:v>1.3265722660000001</c:v>
                </c:pt>
                <c:pt idx="1969">
                  <c:v>1.3265722660000001</c:v>
                </c:pt>
                <c:pt idx="1970">
                  <c:v>1.3880049139999999</c:v>
                </c:pt>
                <c:pt idx="1971">
                  <c:v>1.3880049139999999</c:v>
                </c:pt>
                <c:pt idx="1972">
                  <c:v>1.3856687350000001</c:v>
                </c:pt>
                <c:pt idx="1973">
                  <c:v>1.375331021</c:v>
                </c:pt>
                <c:pt idx="1974">
                  <c:v>1.36313811</c:v>
                </c:pt>
                <c:pt idx="1975">
                  <c:v>1.36313811</c:v>
                </c:pt>
                <c:pt idx="1976">
                  <c:v>1.36313811</c:v>
                </c:pt>
                <c:pt idx="1977">
                  <c:v>1.36313811</c:v>
                </c:pt>
                <c:pt idx="1978">
                  <c:v>1.36313811</c:v>
                </c:pt>
                <c:pt idx="1979">
                  <c:v>1.3907956130000001</c:v>
                </c:pt>
                <c:pt idx="1980">
                  <c:v>1.412434865</c:v>
                </c:pt>
                <c:pt idx="1981">
                  <c:v>1.4083688750000001</c:v>
                </c:pt>
                <c:pt idx="1982">
                  <c:v>1.4083688750000001</c:v>
                </c:pt>
                <c:pt idx="1983">
                  <c:v>1.4083688750000001</c:v>
                </c:pt>
                <c:pt idx="1984">
                  <c:v>1.4290078530000001</c:v>
                </c:pt>
                <c:pt idx="1985">
                  <c:v>1.454682289</c:v>
                </c:pt>
                <c:pt idx="1986">
                  <c:v>1.454682289</c:v>
                </c:pt>
                <c:pt idx="1987">
                  <c:v>1.454682289</c:v>
                </c:pt>
                <c:pt idx="1988">
                  <c:v>1.4597662709999999</c:v>
                </c:pt>
                <c:pt idx="1989">
                  <c:v>1.4597662709999999</c:v>
                </c:pt>
                <c:pt idx="1990">
                  <c:v>1.4597662709999999</c:v>
                </c:pt>
                <c:pt idx="1991">
                  <c:v>1.463834246</c:v>
                </c:pt>
                <c:pt idx="1992">
                  <c:v>1.465868532</c:v>
                </c:pt>
                <c:pt idx="1993">
                  <c:v>1.465868532</c:v>
                </c:pt>
                <c:pt idx="1994">
                  <c:v>1.4456608419999999</c:v>
                </c:pt>
                <c:pt idx="1995">
                  <c:v>1.4559356370000001</c:v>
                </c:pt>
                <c:pt idx="1996">
                  <c:v>1.4559356370000001</c:v>
                </c:pt>
                <c:pt idx="1997">
                  <c:v>1.4559356370000001</c:v>
                </c:pt>
                <c:pt idx="1998">
                  <c:v>1.4559356370000001</c:v>
                </c:pt>
                <c:pt idx="1999">
                  <c:v>1.4580520180000001</c:v>
                </c:pt>
                <c:pt idx="2000">
                  <c:v>1.4580520180000001</c:v>
                </c:pt>
                <c:pt idx="2001">
                  <c:v>1.458074361</c:v>
                </c:pt>
                <c:pt idx="2002">
                  <c:v>1.458074361</c:v>
                </c:pt>
                <c:pt idx="2003">
                  <c:v>1.458074361</c:v>
                </c:pt>
                <c:pt idx="2004">
                  <c:v>1.458074361</c:v>
                </c:pt>
                <c:pt idx="2005">
                  <c:v>1.458074361</c:v>
                </c:pt>
                <c:pt idx="2006">
                  <c:v>1.4262242949999999</c:v>
                </c:pt>
                <c:pt idx="2007">
                  <c:v>1.42419315</c:v>
                </c:pt>
                <c:pt idx="2008">
                  <c:v>1.422197318</c:v>
                </c:pt>
                <c:pt idx="2009">
                  <c:v>1.419151337</c:v>
                </c:pt>
                <c:pt idx="2010">
                  <c:v>1.419151337</c:v>
                </c:pt>
                <c:pt idx="2011">
                  <c:v>1.419151337</c:v>
                </c:pt>
                <c:pt idx="2012">
                  <c:v>1.419151337</c:v>
                </c:pt>
                <c:pt idx="2013">
                  <c:v>1.419151337</c:v>
                </c:pt>
                <c:pt idx="2014">
                  <c:v>1.4231938420000001</c:v>
                </c:pt>
                <c:pt idx="2015">
                  <c:v>1.4386913459999999</c:v>
                </c:pt>
                <c:pt idx="2016">
                  <c:v>1.4386996219999999</c:v>
                </c:pt>
                <c:pt idx="2017">
                  <c:v>1.4386996219999999</c:v>
                </c:pt>
                <c:pt idx="2018">
                  <c:v>1.4386996219999999</c:v>
                </c:pt>
                <c:pt idx="2019">
                  <c:v>1.4192315950000001</c:v>
                </c:pt>
                <c:pt idx="2020">
                  <c:v>1.408893881</c:v>
                </c:pt>
                <c:pt idx="2021">
                  <c:v>1.414994224</c:v>
                </c:pt>
                <c:pt idx="2022">
                  <c:v>1.427200085</c:v>
                </c:pt>
                <c:pt idx="2023">
                  <c:v>1.4375168460000001</c:v>
                </c:pt>
                <c:pt idx="2024">
                  <c:v>1.4375168460000001</c:v>
                </c:pt>
                <c:pt idx="2025">
                  <c:v>1.4375168460000001</c:v>
                </c:pt>
                <c:pt idx="2026">
                  <c:v>1.437331605</c:v>
                </c:pt>
                <c:pt idx="2027">
                  <c:v>1.422993248</c:v>
                </c:pt>
                <c:pt idx="2028">
                  <c:v>1.408784603</c:v>
                </c:pt>
                <c:pt idx="2029">
                  <c:v>1.4026856990000001</c:v>
                </c:pt>
                <c:pt idx="2030">
                  <c:v>1.3511402299999999</c:v>
                </c:pt>
                <c:pt idx="2031">
                  <c:v>1.3511402299999999</c:v>
                </c:pt>
                <c:pt idx="2032">
                  <c:v>1.3511402299999999</c:v>
                </c:pt>
                <c:pt idx="2033">
                  <c:v>1.3511402299999999</c:v>
                </c:pt>
                <c:pt idx="2034">
                  <c:v>1.3511402299999999</c:v>
                </c:pt>
                <c:pt idx="2035">
                  <c:v>1.3511402299999999</c:v>
                </c:pt>
                <c:pt idx="2036">
                  <c:v>1.347075378</c:v>
                </c:pt>
                <c:pt idx="2037">
                  <c:v>1.347075378</c:v>
                </c:pt>
                <c:pt idx="2038">
                  <c:v>1.347075378</c:v>
                </c:pt>
                <c:pt idx="2039">
                  <c:v>1.347075378</c:v>
                </c:pt>
                <c:pt idx="2040">
                  <c:v>1.3573451489999999</c:v>
                </c:pt>
                <c:pt idx="2041">
                  <c:v>1.3573451489999999</c:v>
                </c:pt>
                <c:pt idx="2042">
                  <c:v>1.347075378</c:v>
                </c:pt>
                <c:pt idx="2043">
                  <c:v>1.360495258</c:v>
                </c:pt>
                <c:pt idx="2044">
                  <c:v>1.350183637</c:v>
                </c:pt>
                <c:pt idx="2045">
                  <c:v>1.350183637</c:v>
                </c:pt>
                <c:pt idx="2046">
                  <c:v>1.350183637</c:v>
                </c:pt>
                <c:pt idx="2047">
                  <c:v>1.350183637</c:v>
                </c:pt>
                <c:pt idx="2048">
                  <c:v>1.350183637</c:v>
                </c:pt>
                <c:pt idx="2049">
                  <c:v>1.350183637</c:v>
                </c:pt>
                <c:pt idx="2050">
                  <c:v>1.350183637</c:v>
                </c:pt>
                <c:pt idx="2051">
                  <c:v>1.350183637</c:v>
                </c:pt>
                <c:pt idx="2052">
                  <c:v>1.350183637</c:v>
                </c:pt>
                <c:pt idx="2053">
                  <c:v>1.350183637</c:v>
                </c:pt>
                <c:pt idx="2054">
                  <c:v>1.350183637</c:v>
                </c:pt>
                <c:pt idx="2055">
                  <c:v>1.35434049</c:v>
                </c:pt>
                <c:pt idx="2056">
                  <c:v>1.36058564</c:v>
                </c:pt>
                <c:pt idx="2057">
                  <c:v>1.36058564</c:v>
                </c:pt>
                <c:pt idx="2058">
                  <c:v>1.3708502970000001</c:v>
                </c:pt>
                <c:pt idx="2059">
                  <c:v>1.3708502970000001</c:v>
                </c:pt>
                <c:pt idx="2060">
                  <c:v>1.3708502970000001</c:v>
                </c:pt>
                <c:pt idx="2061">
                  <c:v>1.3708502970000001</c:v>
                </c:pt>
                <c:pt idx="2062">
                  <c:v>1.3667848300000001</c:v>
                </c:pt>
                <c:pt idx="2063">
                  <c:v>1.3667848300000001</c:v>
                </c:pt>
                <c:pt idx="2064">
                  <c:v>1.3667745010000001</c:v>
                </c:pt>
                <c:pt idx="2065">
                  <c:v>1.3667745010000001</c:v>
                </c:pt>
                <c:pt idx="2066">
                  <c:v>1.3667745010000001</c:v>
                </c:pt>
                <c:pt idx="2067">
                  <c:v>1.3667745010000001</c:v>
                </c:pt>
                <c:pt idx="2068">
                  <c:v>1.3667745010000001</c:v>
                </c:pt>
                <c:pt idx="2069">
                  <c:v>1.3831536200000001</c:v>
                </c:pt>
                <c:pt idx="2070">
                  <c:v>1.42919073</c:v>
                </c:pt>
                <c:pt idx="2071">
                  <c:v>1.4394866019999999</c:v>
                </c:pt>
                <c:pt idx="2072">
                  <c:v>1.44978769</c:v>
                </c:pt>
                <c:pt idx="2073">
                  <c:v>1.44978769</c:v>
                </c:pt>
                <c:pt idx="2074">
                  <c:v>1.44978769</c:v>
                </c:pt>
                <c:pt idx="2075">
                  <c:v>1.4652096450000001</c:v>
                </c:pt>
                <c:pt idx="2076">
                  <c:v>1.4652096450000001</c:v>
                </c:pt>
                <c:pt idx="2077">
                  <c:v>1.4652096450000001</c:v>
                </c:pt>
                <c:pt idx="2078">
                  <c:v>1.4652096450000001</c:v>
                </c:pt>
                <c:pt idx="2079">
                  <c:v>1.479590666</c:v>
                </c:pt>
                <c:pt idx="2080">
                  <c:v>1.479590666</c:v>
                </c:pt>
                <c:pt idx="2081">
                  <c:v>1.479590666</c:v>
                </c:pt>
                <c:pt idx="2082">
                  <c:v>1.481627077</c:v>
                </c:pt>
                <c:pt idx="2083">
                  <c:v>1.5247003539999999</c:v>
                </c:pt>
                <c:pt idx="2084">
                  <c:v>1.5247003539999999</c:v>
                </c:pt>
                <c:pt idx="2085">
                  <c:v>1.5247003539999999</c:v>
                </c:pt>
                <c:pt idx="2086">
                  <c:v>1.5546026209999999</c:v>
                </c:pt>
                <c:pt idx="2087">
                  <c:v>1.5546026209999999</c:v>
                </c:pt>
                <c:pt idx="2088">
                  <c:v>1.5391314</c:v>
                </c:pt>
                <c:pt idx="2089">
                  <c:v>1.55462341</c:v>
                </c:pt>
                <c:pt idx="2090">
                  <c:v>1.55462341</c:v>
                </c:pt>
                <c:pt idx="2091">
                  <c:v>1.55462341</c:v>
                </c:pt>
                <c:pt idx="2092">
                  <c:v>1.5608343710000001</c:v>
                </c:pt>
                <c:pt idx="2093">
                  <c:v>1.5669504400000001</c:v>
                </c:pt>
                <c:pt idx="2094">
                  <c:v>1.5669504400000001</c:v>
                </c:pt>
                <c:pt idx="2095">
                  <c:v>1.5669504400000001</c:v>
                </c:pt>
                <c:pt idx="2096">
                  <c:v>1.579187747</c:v>
                </c:pt>
                <c:pt idx="2097">
                  <c:v>1.579187747</c:v>
                </c:pt>
                <c:pt idx="2098">
                  <c:v>1.6050254850000001</c:v>
                </c:pt>
                <c:pt idx="2099">
                  <c:v>1.6153631989999999</c:v>
                </c:pt>
                <c:pt idx="2100">
                  <c:v>1.6389760229999999</c:v>
                </c:pt>
                <c:pt idx="2101">
                  <c:v>1.6389760229999999</c:v>
                </c:pt>
                <c:pt idx="2102">
                  <c:v>1.6389760229999999</c:v>
                </c:pt>
                <c:pt idx="2103">
                  <c:v>1.6605701740000001</c:v>
                </c:pt>
                <c:pt idx="2104">
                  <c:v>1.670928905</c:v>
                </c:pt>
                <c:pt idx="2105">
                  <c:v>1.691587317</c:v>
                </c:pt>
                <c:pt idx="2106">
                  <c:v>1.691587317</c:v>
                </c:pt>
                <c:pt idx="2107">
                  <c:v>1.7099842839999999</c:v>
                </c:pt>
                <c:pt idx="2108">
                  <c:v>1.7099842839999999</c:v>
                </c:pt>
                <c:pt idx="2109">
                  <c:v>1.7099842839999999</c:v>
                </c:pt>
                <c:pt idx="2110">
                  <c:v>1.7099842839999999</c:v>
                </c:pt>
                <c:pt idx="2111">
                  <c:v>1.761511313</c:v>
                </c:pt>
                <c:pt idx="2112">
                  <c:v>1.761511313</c:v>
                </c:pt>
                <c:pt idx="2113">
                  <c:v>1.794194281</c:v>
                </c:pt>
                <c:pt idx="2114">
                  <c:v>1.8358605699999999</c:v>
                </c:pt>
                <c:pt idx="2115">
                  <c:v>1.8358605699999999</c:v>
                </c:pt>
                <c:pt idx="2116">
                  <c:v>1.847859371</c:v>
                </c:pt>
                <c:pt idx="2117">
                  <c:v>1.8706605510000001</c:v>
                </c:pt>
                <c:pt idx="2118">
                  <c:v>1.8706605510000001</c:v>
                </c:pt>
                <c:pt idx="2119">
                  <c:v>1.892558916</c:v>
                </c:pt>
                <c:pt idx="2120">
                  <c:v>1.892558916</c:v>
                </c:pt>
                <c:pt idx="2121">
                  <c:v>1.8946229020000001</c:v>
                </c:pt>
                <c:pt idx="2122">
                  <c:v>1.8946229020000001</c:v>
                </c:pt>
                <c:pt idx="2123">
                  <c:v>1.8946229020000001</c:v>
                </c:pt>
                <c:pt idx="2124">
                  <c:v>1.9152177560000001</c:v>
                </c:pt>
                <c:pt idx="2125">
                  <c:v>1.942984142</c:v>
                </c:pt>
                <c:pt idx="2126">
                  <c:v>1.9592070290000001</c:v>
                </c:pt>
                <c:pt idx="2127">
                  <c:v>1.969454823</c:v>
                </c:pt>
                <c:pt idx="2128">
                  <c:v>1.958975634</c:v>
                </c:pt>
                <c:pt idx="2129">
                  <c:v>1.958975634</c:v>
                </c:pt>
                <c:pt idx="2130">
                  <c:v>1.958975634</c:v>
                </c:pt>
                <c:pt idx="2131">
                  <c:v>1.9711691140000001</c:v>
                </c:pt>
                <c:pt idx="2132">
                  <c:v>1.9499450199999999</c:v>
                </c:pt>
                <c:pt idx="2133">
                  <c:v>1.925085556</c:v>
                </c:pt>
                <c:pt idx="2134">
                  <c:v>1.920942852</c:v>
                </c:pt>
                <c:pt idx="2135">
                  <c:v>1.9063741910000001</c:v>
                </c:pt>
                <c:pt idx="2136">
                  <c:v>1.9063741910000001</c:v>
                </c:pt>
                <c:pt idx="2137">
                  <c:v>1.9063741910000001</c:v>
                </c:pt>
                <c:pt idx="2138">
                  <c:v>1.9063523790000001</c:v>
                </c:pt>
                <c:pt idx="2139">
                  <c:v>1.9063523790000001</c:v>
                </c:pt>
                <c:pt idx="2140">
                  <c:v>1.8773654820000001</c:v>
                </c:pt>
                <c:pt idx="2141">
                  <c:v>1.8752880540000001</c:v>
                </c:pt>
                <c:pt idx="2142">
                  <c:v>1.927685812</c:v>
                </c:pt>
                <c:pt idx="2143">
                  <c:v>1.927685812</c:v>
                </c:pt>
                <c:pt idx="2144">
                  <c:v>1.927685812</c:v>
                </c:pt>
                <c:pt idx="2145">
                  <c:v>1.9381025540000001</c:v>
                </c:pt>
                <c:pt idx="2146">
                  <c:v>1.936025549</c:v>
                </c:pt>
                <c:pt idx="2147">
                  <c:v>1.9116198230000001</c:v>
                </c:pt>
                <c:pt idx="2148">
                  <c:v>1.9116198230000001</c:v>
                </c:pt>
                <c:pt idx="2149">
                  <c:v>1.900228802</c:v>
                </c:pt>
                <c:pt idx="2150">
                  <c:v>1.900228802</c:v>
                </c:pt>
                <c:pt idx="2151">
                  <c:v>1.900228802</c:v>
                </c:pt>
                <c:pt idx="2152">
                  <c:v>1.9043227519999999</c:v>
                </c:pt>
                <c:pt idx="2153">
                  <c:v>1.911497336</c:v>
                </c:pt>
                <c:pt idx="2154">
                  <c:v>1.8867653280000001</c:v>
                </c:pt>
                <c:pt idx="2155">
                  <c:v>1.8949615740000001</c:v>
                </c:pt>
                <c:pt idx="2156">
                  <c:v>1.8990553400000001</c:v>
                </c:pt>
                <c:pt idx="2157">
                  <c:v>1.8990553400000001</c:v>
                </c:pt>
                <c:pt idx="2158">
                  <c:v>1.8990553400000001</c:v>
                </c:pt>
                <c:pt idx="2159">
                  <c:v>1.890480092</c:v>
                </c:pt>
                <c:pt idx="2160">
                  <c:v>1.892525792</c:v>
                </c:pt>
                <c:pt idx="2161">
                  <c:v>1.8495099610000001</c:v>
                </c:pt>
                <c:pt idx="2162">
                  <c:v>1.8556440380000001</c:v>
                </c:pt>
                <c:pt idx="2163">
                  <c:v>1.8495099610000001</c:v>
                </c:pt>
                <c:pt idx="2164">
                  <c:v>1.8495099610000001</c:v>
                </c:pt>
                <c:pt idx="2165">
                  <c:v>1.8495099610000001</c:v>
                </c:pt>
                <c:pt idx="2166">
                  <c:v>1.8495099610000001</c:v>
                </c:pt>
                <c:pt idx="2167">
                  <c:v>1.79433124</c:v>
                </c:pt>
                <c:pt idx="2168">
                  <c:v>1.8149439439999999</c:v>
                </c:pt>
                <c:pt idx="2169">
                  <c:v>1.8088098669999999</c:v>
                </c:pt>
                <c:pt idx="2170">
                  <c:v>1.819146758</c:v>
                </c:pt>
                <c:pt idx="2171">
                  <c:v>1.819146758</c:v>
                </c:pt>
                <c:pt idx="2172">
                  <c:v>1.819123265</c:v>
                </c:pt>
                <c:pt idx="2173">
                  <c:v>1.821168286</c:v>
                </c:pt>
                <c:pt idx="2174">
                  <c:v>1.821168286</c:v>
                </c:pt>
                <c:pt idx="2175">
                  <c:v>1.817078443</c:v>
                </c:pt>
                <c:pt idx="2176">
                  <c:v>1.822614943</c:v>
                </c:pt>
                <c:pt idx="2177">
                  <c:v>1.807937457</c:v>
                </c:pt>
                <c:pt idx="2178">
                  <c:v>1.807937457</c:v>
                </c:pt>
                <c:pt idx="2179">
                  <c:v>1.807937457</c:v>
                </c:pt>
                <c:pt idx="2180">
                  <c:v>1.807937457</c:v>
                </c:pt>
                <c:pt idx="2181">
                  <c:v>1.754146242</c:v>
                </c:pt>
                <c:pt idx="2182">
                  <c:v>1.715705703</c:v>
                </c:pt>
                <c:pt idx="2183">
                  <c:v>1.715705703</c:v>
                </c:pt>
                <c:pt idx="2184">
                  <c:v>1.715705703</c:v>
                </c:pt>
                <c:pt idx="2185">
                  <c:v>1.715705703</c:v>
                </c:pt>
                <c:pt idx="2186">
                  <c:v>1.715705703</c:v>
                </c:pt>
                <c:pt idx="2187">
                  <c:v>1.715705703</c:v>
                </c:pt>
                <c:pt idx="2188">
                  <c:v>1.715705703</c:v>
                </c:pt>
                <c:pt idx="2189">
                  <c:v>1.736407477</c:v>
                </c:pt>
                <c:pt idx="2190">
                  <c:v>1.762733643</c:v>
                </c:pt>
                <c:pt idx="2191">
                  <c:v>1.7813083300000001</c:v>
                </c:pt>
                <c:pt idx="2192">
                  <c:v>1.7813083300000001</c:v>
                </c:pt>
                <c:pt idx="2193">
                  <c:v>1.7813083300000001</c:v>
                </c:pt>
                <c:pt idx="2194">
                  <c:v>1.791719885</c:v>
                </c:pt>
                <c:pt idx="2195">
                  <c:v>1.7819747500000001</c:v>
                </c:pt>
                <c:pt idx="2196">
                  <c:v>1.7819747500000001</c:v>
                </c:pt>
                <c:pt idx="2197">
                  <c:v>1.7923969179999999</c:v>
                </c:pt>
                <c:pt idx="2198">
                  <c:v>1.8597528430000001</c:v>
                </c:pt>
                <c:pt idx="2199">
                  <c:v>1.8597528430000001</c:v>
                </c:pt>
                <c:pt idx="2200">
                  <c:v>1.8597528430000001</c:v>
                </c:pt>
                <c:pt idx="2201">
                  <c:v>1.8597528430000001</c:v>
                </c:pt>
                <c:pt idx="2202">
                  <c:v>1.880533381</c:v>
                </c:pt>
                <c:pt idx="2203">
                  <c:v>1.9157585450000001</c:v>
                </c:pt>
                <c:pt idx="2204">
                  <c:v>1.9157585450000001</c:v>
                </c:pt>
                <c:pt idx="2205">
                  <c:v>1.934395404</c:v>
                </c:pt>
                <c:pt idx="2206">
                  <c:v>1.934395404</c:v>
                </c:pt>
                <c:pt idx="2207">
                  <c:v>1.934395404</c:v>
                </c:pt>
                <c:pt idx="2208">
                  <c:v>1.9760997520000001</c:v>
                </c:pt>
                <c:pt idx="2209">
                  <c:v>1.96748905</c:v>
                </c:pt>
                <c:pt idx="2210">
                  <c:v>1.9734884500000001</c:v>
                </c:pt>
                <c:pt idx="2211">
                  <c:v>1.9734884500000001</c:v>
                </c:pt>
                <c:pt idx="2212">
                  <c:v>2.0306822289999999</c:v>
                </c:pt>
                <c:pt idx="2213">
                  <c:v>2.0306822289999999</c:v>
                </c:pt>
                <c:pt idx="2214">
                  <c:v>2.0346818290000002</c:v>
                </c:pt>
                <c:pt idx="2215">
                  <c:v>2.0346582849999999</c:v>
                </c:pt>
                <c:pt idx="2216">
                  <c:v>2.0514656539999998</c:v>
                </c:pt>
                <c:pt idx="2217">
                  <c:v>2.022399804</c:v>
                </c:pt>
                <c:pt idx="2218">
                  <c:v>2.030591813</c:v>
                </c:pt>
                <c:pt idx="2219">
                  <c:v>2.0115254820000001</c:v>
                </c:pt>
                <c:pt idx="2220">
                  <c:v>2.0115254820000001</c:v>
                </c:pt>
                <c:pt idx="2221">
                  <c:v>2.0115254820000001</c:v>
                </c:pt>
                <c:pt idx="2222">
                  <c:v>2.0155250819999999</c:v>
                </c:pt>
                <c:pt idx="2223">
                  <c:v>2.0257239600000001</c:v>
                </c:pt>
                <c:pt idx="2224">
                  <c:v>2.024633525</c:v>
                </c:pt>
                <c:pt idx="2225">
                  <c:v>2.007994031</c:v>
                </c:pt>
                <c:pt idx="2226">
                  <c:v>1.994185144</c:v>
                </c:pt>
                <c:pt idx="2227">
                  <c:v>1.994185144</c:v>
                </c:pt>
                <c:pt idx="2228">
                  <c:v>1.998184744</c:v>
                </c:pt>
                <c:pt idx="2229">
                  <c:v>2.0084642270000002</c:v>
                </c:pt>
                <c:pt idx="2230">
                  <c:v>1.9914278409999999</c:v>
                </c:pt>
                <c:pt idx="2231">
                  <c:v>1.9814717959999999</c:v>
                </c:pt>
                <c:pt idx="2232">
                  <c:v>1.987611309</c:v>
                </c:pt>
                <c:pt idx="2233">
                  <c:v>1.9908043820000001</c:v>
                </c:pt>
                <c:pt idx="2234">
                  <c:v>1.9908043820000001</c:v>
                </c:pt>
                <c:pt idx="2235">
                  <c:v>1.9908043820000001</c:v>
                </c:pt>
                <c:pt idx="2236">
                  <c:v>2.0266809050000001</c:v>
                </c:pt>
                <c:pt idx="2237">
                  <c:v>2.034874882</c:v>
                </c:pt>
                <c:pt idx="2238">
                  <c:v>2.034874882</c:v>
                </c:pt>
                <c:pt idx="2239">
                  <c:v>2.0451687760000001</c:v>
                </c:pt>
                <c:pt idx="2240">
                  <c:v>2.0737816850000002</c:v>
                </c:pt>
                <c:pt idx="2241">
                  <c:v>2.0737816850000002</c:v>
                </c:pt>
                <c:pt idx="2242">
                  <c:v>2.0737816850000002</c:v>
                </c:pt>
                <c:pt idx="2243">
                  <c:v>2.0842459419999999</c:v>
                </c:pt>
                <c:pt idx="2244">
                  <c:v>2.0842459419999999</c:v>
                </c:pt>
                <c:pt idx="2245">
                  <c:v>2.1001416150000001</c:v>
                </c:pt>
                <c:pt idx="2246">
                  <c:v>2.1123367599999998</c:v>
                </c:pt>
                <c:pt idx="2247">
                  <c:v>2.1686114459999999</c:v>
                </c:pt>
                <c:pt idx="2248">
                  <c:v>2.1686114459999999</c:v>
                </c:pt>
                <c:pt idx="2249">
                  <c:v>2.1686114459999999</c:v>
                </c:pt>
                <c:pt idx="2250">
                  <c:v>2.1949637719999999</c:v>
                </c:pt>
                <c:pt idx="2251">
                  <c:v>2.2400661610000001</c:v>
                </c:pt>
                <c:pt idx="2252">
                  <c:v>2.2400661610000001</c:v>
                </c:pt>
                <c:pt idx="2253">
                  <c:v>2.3266002119999998</c:v>
                </c:pt>
                <c:pt idx="2254">
                  <c:v>2.4075986650000001</c:v>
                </c:pt>
                <c:pt idx="2255">
                  <c:v>2.4075986650000001</c:v>
                </c:pt>
                <c:pt idx="2256">
                  <c:v>2.4115982649999999</c:v>
                </c:pt>
                <c:pt idx="2257">
                  <c:v>2.4700631670000002</c:v>
                </c:pt>
                <c:pt idx="2258">
                  <c:v>2.6333710109999999</c:v>
                </c:pt>
                <c:pt idx="2259">
                  <c:v>2.6502267920000002</c:v>
                </c:pt>
                <c:pt idx="2260">
                  <c:v>2.6726766749999999</c:v>
                </c:pt>
                <c:pt idx="2261">
                  <c:v>2.6481481009999999</c:v>
                </c:pt>
                <c:pt idx="2262">
                  <c:v>2.6481481009999999</c:v>
                </c:pt>
                <c:pt idx="2263">
                  <c:v>2.667291767</c:v>
                </c:pt>
                <c:pt idx="2264">
                  <c:v>2.7106903070000001</c:v>
                </c:pt>
                <c:pt idx="2265">
                  <c:v>2.7201191410000001</c:v>
                </c:pt>
                <c:pt idx="2266">
                  <c:v>2.7597718420000001</c:v>
                </c:pt>
                <c:pt idx="2267">
                  <c:v>2.7597718420000001</c:v>
                </c:pt>
                <c:pt idx="2268">
                  <c:v>2.766515981</c:v>
                </c:pt>
                <c:pt idx="2269">
                  <c:v>2.766515981</c:v>
                </c:pt>
                <c:pt idx="2270">
                  <c:v>2.8176407860000001</c:v>
                </c:pt>
                <c:pt idx="2271">
                  <c:v>3.1510210889999999</c:v>
                </c:pt>
                <c:pt idx="2272">
                  <c:v>3.1698903299999999</c:v>
                </c:pt>
                <c:pt idx="2273">
                  <c:v>3.177399839</c:v>
                </c:pt>
                <c:pt idx="2274">
                  <c:v>3.1649682270000001</c:v>
                </c:pt>
                <c:pt idx="2275">
                  <c:v>3.1802417690000002</c:v>
                </c:pt>
                <c:pt idx="2276">
                  <c:v>3.1802417690000002</c:v>
                </c:pt>
                <c:pt idx="2277">
                  <c:v>3.1802417690000002</c:v>
                </c:pt>
                <c:pt idx="2278">
                  <c:v>3.205969777</c:v>
                </c:pt>
                <c:pt idx="2279">
                  <c:v>3.268610426</c:v>
                </c:pt>
                <c:pt idx="2280">
                  <c:v>3.390245229</c:v>
                </c:pt>
                <c:pt idx="2281">
                  <c:v>3.3278449550000002</c:v>
                </c:pt>
                <c:pt idx="2282">
                  <c:v>3.348212926</c:v>
                </c:pt>
                <c:pt idx="2283">
                  <c:v>3.348212926</c:v>
                </c:pt>
                <c:pt idx="2284">
                  <c:v>3.3439343149999998</c:v>
                </c:pt>
                <c:pt idx="2285">
                  <c:v>3.3437445189999999</c:v>
                </c:pt>
                <c:pt idx="2286">
                  <c:v>3.3061877599999998</c:v>
                </c:pt>
                <c:pt idx="2287">
                  <c:v>3.201872217</c:v>
                </c:pt>
                <c:pt idx="2288">
                  <c:v>3.1837641090000002</c:v>
                </c:pt>
                <c:pt idx="2289">
                  <c:v>3.2120894139999998</c:v>
                </c:pt>
                <c:pt idx="2290">
                  <c:v>3.2120894139999998</c:v>
                </c:pt>
                <c:pt idx="2291">
                  <c:v>3.2120894139999998</c:v>
                </c:pt>
                <c:pt idx="2292">
                  <c:v>3.2371233199999998</c:v>
                </c:pt>
                <c:pt idx="2293">
                  <c:v>3.2692710219999999</c:v>
                </c:pt>
                <c:pt idx="2294">
                  <c:v>3.2402134280000001</c:v>
                </c:pt>
                <c:pt idx="2295">
                  <c:v>3.1985194460000002</c:v>
                </c:pt>
                <c:pt idx="2296">
                  <c:v>3.2276963479999998</c:v>
                </c:pt>
                <c:pt idx="2297">
                  <c:v>3.2276963479999998</c:v>
                </c:pt>
                <c:pt idx="2298">
                  <c:v>3.2276963479999998</c:v>
                </c:pt>
                <c:pt idx="2299">
                  <c:v>3.1856639260000001</c:v>
                </c:pt>
                <c:pt idx="2300">
                  <c:v>3.1045039569999999</c:v>
                </c:pt>
                <c:pt idx="2301">
                  <c:v>3.1355848740000001</c:v>
                </c:pt>
                <c:pt idx="2302">
                  <c:v>3.042827441</c:v>
                </c:pt>
                <c:pt idx="2303">
                  <c:v>3.042827441</c:v>
                </c:pt>
                <c:pt idx="2304">
                  <c:v>3.042827441</c:v>
                </c:pt>
                <c:pt idx="2305">
                  <c:v>3.1347874139999998</c:v>
                </c:pt>
                <c:pt idx="2306">
                  <c:v>3.1346046830000001</c:v>
                </c:pt>
                <c:pt idx="2307">
                  <c:v>3.1624520860000001</c:v>
                </c:pt>
                <c:pt idx="2308">
                  <c:v>3.1810049560000002</c:v>
                </c:pt>
                <c:pt idx="2309">
                  <c:v>3.1196943890000002</c:v>
                </c:pt>
                <c:pt idx="2310">
                  <c:v>3.2321361639999999</c:v>
                </c:pt>
                <c:pt idx="2311">
                  <c:v>3.2321361639999999</c:v>
                </c:pt>
                <c:pt idx="2312">
                  <c:v>3.2321361639999999</c:v>
                </c:pt>
                <c:pt idx="2313">
                  <c:v>3.2529088060000002</c:v>
                </c:pt>
                <c:pt idx="2314">
                  <c:v>3.2738616309999999</c:v>
                </c:pt>
                <c:pt idx="2315">
                  <c:v>3.2410741839999999</c:v>
                </c:pt>
                <c:pt idx="2316">
                  <c:v>3.2410741839999999</c:v>
                </c:pt>
                <c:pt idx="2317">
                  <c:v>3.2408872020000001</c:v>
                </c:pt>
                <c:pt idx="2318">
                  <c:v>3.2408872020000001</c:v>
                </c:pt>
                <c:pt idx="2319">
                  <c:v>3.2628002729999999</c:v>
                </c:pt>
                <c:pt idx="2320">
                  <c:v>3.3028846719999998</c:v>
                </c:pt>
                <c:pt idx="2321">
                  <c:v>3.3256399609999998</c:v>
                </c:pt>
                <c:pt idx="2322">
                  <c:v>3.3589042120000001</c:v>
                </c:pt>
                <c:pt idx="2323">
                  <c:v>3.3722903660000001</c:v>
                </c:pt>
                <c:pt idx="2324">
                  <c:v>3.3574500629999999</c:v>
                </c:pt>
                <c:pt idx="2325">
                  <c:v>3.3574500629999999</c:v>
                </c:pt>
                <c:pt idx="2326">
                  <c:v>3.3575808309999999</c:v>
                </c:pt>
                <c:pt idx="2327">
                  <c:v>3.3575808899999999</c:v>
                </c:pt>
                <c:pt idx="2328">
                  <c:v>3.1322664740000001</c:v>
                </c:pt>
                <c:pt idx="2329">
                  <c:v>3.0953848850000001</c:v>
                </c:pt>
                <c:pt idx="2330">
                  <c:v>3.0846234940000001</c:v>
                </c:pt>
                <c:pt idx="2331">
                  <c:v>3.0846054779999998</c:v>
                </c:pt>
                <c:pt idx="2332">
                  <c:v>3.0846054779999998</c:v>
                </c:pt>
                <c:pt idx="2333">
                  <c:v>3.0949255390000001</c:v>
                </c:pt>
                <c:pt idx="2334">
                  <c:v>3.105334289</c:v>
                </c:pt>
                <c:pt idx="2335">
                  <c:v>3.0950802249999998</c:v>
                </c:pt>
                <c:pt idx="2336">
                  <c:v>3.0285836599999998</c:v>
                </c:pt>
                <c:pt idx="2337">
                  <c:v>3.030168668</c:v>
                </c:pt>
                <c:pt idx="2338">
                  <c:v>2.9618796999999999</c:v>
                </c:pt>
                <c:pt idx="2339">
                  <c:v>2.9618796999999999</c:v>
                </c:pt>
                <c:pt idx="2340">
                  <c:v>3.0139430900000002</c:v>
                </c:pt>
                <c:pt idx="2341">
                  <c:v>3.0139430900000002</c:v>
                </c:pt>
                <c:pt idx="2342">
                  <c:v>3.0219336870000002</c:v>
                </c:pt>
                <c:pt idx="2343">
                  <c:v>3.0906997120000002</c:v>
                </c:pt>
                <c:pt idx="2344">
                  <c:v>3.1500435090000001</c:v>
                </c:pt>
                <c:pt idx="2345">
                  <c:v>3.1602977590000001</c:v>
                </c:pt>
                <c:pt idx="2346">
                  <c:v>3.1602977590000001</c:v>
                </c:pt>
                <c:pt idx="2347">
                  <c:v>3.1602977590000001</c:v>
                </c:pt>
                <c:pt idx="2348">
                  <c:v>3.1602977590000001</c:v>
                </c:pt>
                <c:pt idx="2349">
                  <c:v>3.2337554320000002</c:v>
                </c:pt>
                <c:pt idx="2350">
                  <c:v>3.326289466</c:v>
                </c:pt>
                <c:pt idx="2351">
                  <c:v>3.2961662459999999</c:v>
                </c:pt>
                <c:pt idx="2352">
                  <c:v>3.3020359269999999</c:v>
                </c:pt>
                <c:pt idx="2353">
                  <c:v>3.3020359269999999</c:v>
                </c:pt>
                <c:pt idx="2354">
                  <c:v>3.3101759350000002</c:v>
                </c:pt>
                <c:pt idx="2355">
                  <c:v>3.3635869239999998</c:v>
                </c:pt>
                <c:pt idx="2356">
                  <c:v>3.410985927</c:v>
                </c:pt>
                <c:pt idx="2357">
                  <c:v>3.422275231</c:v>
                </c:pt>
                <c:pt idx="2358">
                  <c:v>3.3861722410000001</c:v>
                </c:pt>
                <c:pt idx="2359">
                  <c:v>3.202797865</c:v>
                </c:pt>
                <c:pt idx="2360">
                  <c:v>3.202797865</c:v>
                </c:pt>
                <c:pt idx="2361">
                  <c:v>3.1828698879999999</c:v>
                </c:pt>
                <c:pt idx="2362">
                  <c:v>3.2271891680000002</c:v>
                </c:pt>
                <c:pt idx="2363">
                  <c:v>3.2948849760000001</c:v>
                </c:pt>
                <c:pt idx="2364">
                  <c:v>3.3073551729999999</c:v>
                </c:pt>
                <c:pt idx="2365">
                  <c:v>3.259550672</c:v>
                </c:pt>
                <c:pt idx="2366">
                  <c:v>3.2498921009999999</c:v>
                </c:pt>
                <c:pt idx="2367">
                  <c:v>3.2498921009999999</c:v>
                </c:pt>
                <c:pt idx="2368">
                  <c:v>3.1983812330000001</c:v>
                </c:pt>
                <c:pt idx="2369">
                  <c:v>3.2171394489999998</c:v>
                </c:pt>
                <c:pt idx="2370">
                  <c:v>3.1513764229999999</c:v>
                </c:pt>
                <c:pt idx="2371">
                  <c:v>3.2164638060000001</c:v>
                </c:pt>
                <c:pt idx="2372">
                  <c:v>3.1990594699999999</c:v>
                </c:pt>
                <c:pt idx="2373">
                  <c:v>3.172097425</c:v>
                </c:pt>
                <c:pt idx="2374">
                  <c:v>3.172097425</c:v>
                </c:pt>
                <c:pt idx="2375">
                  <c:v>3.182591087</c:v>
                </c:pt>
                <c:pt idx="2376">
                  <c:v>3.2436956960000001</c:v>
                </c:pt>
                <c:pt idx="2377">
                  <c:v>3.2729525100000001</c:v>
                </c:pt>
                <c:pt idx="2378">
                  <c:v>3.2958593409999999</c:v>
                </c:pt>
                <c:pt idx="2379">
                  <c:v>3.163123218</c:v>
                </c:pt>
                <c:pt idx="2380">
                  <c:v>3.1140496600000001</c:v>
                </c:pt>
                <c:pt idx="2381">
                  <c:v>3.1140496600000001</c:v>
                </c:pt>
                <c:pt idx="2382">
                  <c:v>3.1140496600000001</c:v>
                </c:pt>
                <c:pt idx="2383">
                  <c:v>3.1199970079999999</c:v>
                </c:pt>
                <c:pt idx="2384">
                  <c:v>3.1349727920000001</c:v>
                </c:pt>
                <c:pt idx="2385">
                  <c:v>3.1391325829999999</c:v>
                </c:pt>
                <c:pt idx="2386">
                  <c:v>3.1347545650000002</c:v>
                </c:pt>
                <c:pt idx="2387">
                  <c:v>3.1451803909999998</c:v>
                </c:pt>
                <c:pt idx="2388">
                  <c:v>3.1451803909999998</c:v>
                </c:pt>
                <c:pt idx="2389">
                  <c:v>3.1451803909999998</c:v>
                </c:pt>
                <c:pt idx="2390">
                  <c:v>3.03613198</c:v>
                </c:pt>
                <c:pt idx="2391">
                  <c:v>3.0496999420000002</c:v>
                </c:pt>
                <c:pt idx="2392">
                  <c:v>3.0267186079999999</c:v>
                </c:pt>
                <c:pt idx="2393">
                  <c:v>3.0248219980000002</c:v>
                </c:pt>
                <c:pt idx="2394">
                  <c:v>3.0372500649999998</c:v>
                </c:pt>
                <c:pt idx="2395">
                  <c:v>3.0372500649999998</c:v>
                </c:pt>
                <c:pt idx="2396">
                  <c:v>3.0473429190000001</c:v>
                </c:pt>
                <c:pt idx="2397">
                  <c:v>3.0494386690000002</c:v>
                </c:pt>
                <c:pt idx="2398">
                  <c:v>3.0469948520000001</c:v>
                </c:pt>
                <c:pt idx="2399">
                  <c:v>3.0279441820000002</c:v>
                </c:pt>
                <c:pt idx="2400">
                  <c:v>3.0028790339999998</c:v>
                </c:pt>
                <c:pt idx="2401">
                  <c:v>3.0049604749999999</c:v>
                </c:pt>
                <c:pt idx="2402">
                  <c:v>3.0049604749999999</c:v>
                </c:pt>
                <c:pt idx="2403">
                  <c:v>3.0049604749999999</c:v>
                </c:pt>
                <c:pt idx="2404">
                  <c:v>2.9862053560000001</c:v>
                </c:pt>
                <c:pt idx="2405">
                  <c:v>2.9268304139999999</c:v>
                </c:pt>
                <c:pt idx="2406">
                  <c:v>2.8195880440000001</c:v>
                </c:pt>
                <c:pt idx="2407">
                  <c:v>2.8172924749999999</c:v>
                </c:pt>
                <c:pt idx="2408">
                  <c:v>2.7927973110000002</c:v>
                </c:pt>
                <c:pt idx="2409">
                  <c:v>2.7927973110000002</c:v>
                </c:pt>
                <c:pt idx="2410">
                  <c:v>2.7927973110000002</c:v>
                </c:pt>
                <c:pt idx="2411">
                  <c:v>2.7927973110000002</c:v>
                </c:pt>
                <c:pt idx="2412">
                  <c:v>2.7636299449999999</c:v>
                </c:pt>
                <c:pt idx="2413">
                  <c:v>2.7491171049999998</c:v>
                </c:pt>
                <c:pt idx="2414">
                  <c:v>2.6892068249999999</c:v>
                </c:pt>
                <c:pt idx="2415">
                  <c:v>2.6665953679999999</c:v>
                </c:pt>
                <c:pt idx="2416">
                  <c:v>2.6665953679999999</c:v>
                </c:pt>
                <c:pt idx="2417">
                  <c:v>2.6665953679999999</c:v>
                </c:pt>
                <c:pt idx="2418">
                  <c:v>2.672929613</c:v>
                </c:pt>
                <c:pt idx="2419">
                  <c:v>2.5438298970000002</c:v>
                </c:pt>
                <c:pt idx="2420">
                  <c:v>2.5309174159999999</c:v>
                </c:pt>
                <c:pt idx="2421">
                  <c:v>2.5044982149999999</c:v>
                </c:pt>
                <c:pt idx="2422">
                  <c:v>2.4435926989999999</c:v>
                </c:pt>
                <c:pt idx="2423">
                  <c:v>2.4435926989999999</c:v>
                </c:pt>
                <c:pt idx="2424">
                  <c:v>2.4435926989999999</c:v>
                </c:pt>
                <c:pt idx="2425">
                  <c:v>2.4290833549999999</c:v>
                </c:pt>
                <c:pt idx="2426">
                  <c:v>2.472754514</c:v>
                </c:pt>
                <c:pt idx="2427">
                  <c:v>2.4925180330000001</c:v>
                </c:pt>
                <c:pt idx="2428">
                  <c:v>2.5135753109999999</c:v>
                </c:pt>
                <c:pt idx="2429">
                  <c:v>2.575976791</c:v>
                </c:pt>
                <c:pt idx="2430">
                  <c:v>2.575976791</c:v>
                </c:pt>
                <c:pt idx="2431">
                  <c:v>2.575976791</c:v>
                </c:pt>
                <c:pt idx="2432">
                  <c:v>2.5859951130000001</c:v>
                </c:pt>
                <c:pt idx="2433">
                  <c:v>2.6677747740000002</c:v>
                </c:pt>
                <c:pt idx="2434">
                  <c:v>2.6751285999999999</c:v>
                </c:pt>
                <c:pt idx="2435">
                  <c:v>2.6124009020000001</c:v>
                </c:pt>
                <c:pt idx="2436">
                  <c:v>2.6726727989999999</c:v>
                </c:pt>
                <c:pt idx="2437">
                  <c:v>2.6726727989999999</c:v>
                </c:pt>
                <c:pt idx="2438">
                  <c:v>2.6582158140000001</c:v>
                </c:pt>
                <c:pt idx="2439">
                  <c:v>2.6806624590000001</c:v>
                </c:pt>
                <c:pt idx="2440">
                  <c:v>2.684487415</c:v>
                </c:pt>
                <c:pt idx="2441">
                  <c:v>2.7021580959999998</c:v>
                </c:pt>
                <c:pt idx="2442">
                  <c:v>2.7463658720000002</c:v>
                </c:pt>
                <c:pt idx="2443">
                  <c:v>2.7335558089999998</c:v>
                </c:pt>
                <c:pt idx="2444">
                  <c:v>2.7335558089999998</c:v>
                </c:pt>
                <c:pt idx="2445">
                  <c:v>2.7378810790000001</c:v>
                </c:pt>
                <c:pt idx="2446">
                  <c:v>2.7615917190000001</c:v>
                </c:pt>
                <c:pt idx="2447">
                  <c:v>2.7644463400000001</c:v>
                </c:pt>
                <c:pt idx="2448">
                  <c:v>2.7623058970000001</c:v>
                </c:pt>
                <c:pt idx="2449">
                  <c:v>2.8152055539999998</c:v>
                </c:pt>
                <c:pt idx="2450">
                  <c:v>2.837341812</c:v>
                </c:pt>
                <c:pt idx="2451">
                  <c:v>2.837341812</c:v>
                </c:pt>
                <c:pt idx="2452">
                  <c:v>2.8311286039999999</c:v>
                </c:pt>
                <c:pt idx="2453">
                  <c:v>2.8439105470000001</c:v>
                </c:pt>
                <c:pt idx="2454">
                  <c:v>2.9611586330000002</c:v>
                </c:pt>
                <c:pt idx="2455">
                  <c:v>2.982597814</c:v>
                </c:pt>
                <c:pt idx="2456">
                  <c:v>3.147022862</c:v>
                </c:pt>
                <c:pt idx="2457">
                  <c:v>3.111752692</c:v>
                </c:pt>
                <c:pt idx="2458">
                  <c:v>3.111752692</c:v>
                </c:pt>
                <c:pt idx="2459">
                  <c:v>3.111752692</c:v>
                </c:pt>
                <c:pt idx="2460">
                  <c:v>3.111752692</c:v>
                </c:pt>
                <c:pt idx="2461">
                  <c:v>3.111752692</c:v>
                </c:pt>
                <c:pt idx="2462">
                  <c:v>3.1221173840000001</c:v>
                </c:pt>
                <c:pt idx="2463">
                  <c:v>3.064411051</c:v>
                </c:pt>
                <c:pt idx="2464">
                  <c:v>3.0705334440000001</c:v>
                </c:pt>
                <c:pt idx="2465">
                  <c:v>3.0705334440000001</c:v>
                </c:pt>
                <c:pt idx="2466">
                  <c:v>3.0705334440000001</c:v>
                </c:pt>
                <c:pt idx="2467">
                  <c:v>3.0745088580000002</c:v>
                </c:pt>
                <c:pt idx="2468">
                  <c:v>3.0745088580000002</c:v>
                </c:pt>
                <c:pt idx="2469">
                  <c:v>3.0745088580000002</c:v>
                </c:pt>
                <c:pt idx="2470">
                  <c:v>3.087448594</c:v>
                </c:pt>
                <c:pt idx="2471">
                  <c:v>3.0753561829999998</c:v>
                </c:pt>
                <c:pt idx="2472">
                  <c:v>3.0753561829999998</c:v>
                </c:pt>
                <c:pt idx="2473">
                  <c:v>3.0934140590000001</c:v>
                </c:pt>
                <c:pt idx="2474">
                  <c:v>3.0934140590000001</c:v>
                </c:pt>
                <c:pt idx="2475">
                  <c:v>3.093410478</c:v>
                </c:pt>
                <c:pt idx="2476">
                  <c:v>3.0839820649999998</c:v>
                </c:pt>
                <c:pt idx="2477">
                  <c:v>3.0718035330000002</c:v>
                </c:pt>
                <c:pt idx="2478">
                  <c:v>3.0716849910000001</c:v>
                </c:pt>
                <c:pt idx="2479">
                  <c:v>3.0716849910000001</c:v>
                </c:pt>
                <c:pt idx="2480">
                  <c:v>3.041004676</c:v>
                </c:pt>
                <c:pt idx="2481">
                  <c:v>3.041004676</c:v>
                </c:pt>
                <c:pt idx="2482">
                  <c:v>3.047217839</c:v>
                </c:pt>
                <c:pt idx="2483">
                  <c:v>3.0758522259999999</c:v>
                </c:pt>
                <c:pt idx="2484">
                  <c:v>3.1293906389999999</c:v>
                </c:pt>
                <c:pt idx="2485">
                  <c:v>3.1450455490000002</c:v>
                </c:pt>
                <c:pt idx="2486">
                  <c:v>3.1450455490000002</c:v>
                </c:pt>
                <c:pt idx="2487">
                  <c:v>3.174215314</c:v>
                </c:pt>
                <c:pt idx="2488">
                  <c:v>3.1716067429999999</c:v>
                </c:pt>
                <c:pt idx="2489">
                  <c:v>3.1381570070000002</c:v>
                </c:pt>
                <c:pt idx="2490">
                  <c:v>3.1378231759999999</c:v>
                </c:pt>
                <c:pt idx="2491">
                  <c:v>3.1412313410000001</c:v>
                </c:pt>
                <c:pt idx="2492">
                  <c:v>3.1512511839999999</c:v>
                </c:pt>
                <c:pt idx="2493">
                  <c:v>3.1512511839999999</c:v>
                </c:pt>
                <c:pt idx="2494">
                  <c:v>3.1552463899999998</c:v>
                </c:pt>
                <c:pt idx="2495">
                  <c:v>3.1478848429999999</c:v>
                </c:pt>
                <c:pt idx="2496">
                  <c:v>3.1478848429999999</c:v>
                </c:pt>
                <c:pt idx="2497">
                  <c:v>3.10143602</c:v>
                </c:pt>
                <c:pt idx="2498">
                  <c:v>3.1410881370000001</c:v>
                </c:pt>
                <c:pt idx="2499">
                  <c:v>3.122667061</c:v>
                </c:pt>
                <c:pt idx="2500">
                  <c:v>3.122667061</c:v>
                </c:pt>
                <c:pt idx="2501">
                  <c:v>3.122667061</c:v>
                </c:pt>
                <c:pt idx="2502">
                  <c:v>3.1283636559999999</c:v>
                </c:pt>
                <c:pt idx="2503">
                  <c:v>3.160937332</c:v>
                </c:pt>
                <c:pt idx="2504">
                  <c:v>3.156816165</c:v>
                </c:pt>
                <c:pt idx="2505">
                  <c:v>3.1448667760000002</c:v>
                </c:pt>
                <c:pt idx="2506">
                  <c:v>3.1267105339999999</c:v>
                </c:pt>
                <c:pt idx="2507">
                  <c:v>3.1267105339999999</c:v>
                </c:pt>
                <c:pt idx="2508">
                  <c:v>3.1173623109999999</c:v>
                </c:pt>
                <c:pt idx="2509">
                  <c:v>3.0645241470000002</c:v>
                </c:pt>
                <c:pt idx="2510">
                  <c:v>3.0671253489999999</c:v>
                </c:pt>
                <c:pt idx="2511">
                  <c:v>3.0262753390000001</c:v>
                </c:pt>
                <c:pt idx="2512">
                  <c:v>2.9317452660000001</c:v>
                </c:pt>
                <c:pt idx="2513">
                  <c:v>2.8987148199999999</c:v>
                </c:pt>
                <c:pt idx="2514">
                  <c:v>2.8987148199999999</c:v>
                </c:pt>
                <c:pt idx="2515">
                  <c:v>2.8966878889999998</c:v>
                </c:pt>
                <c:pt idx="2516">
                  <c:v>2.8844235309999999</c:v>
                </c:pt>
                <c:pt idx="2517">
                  <c:v>2.8547813660000001</c:v>
                </c:pt>
                <c:pt idx="2518">
                  <c:v>2.8869635919999999</c:v>
                </c:pt>
                <c:pt idx="2519">
                  <c:v>2.8685742510000001</c:v>
                </c:pt>
                <c:pt idx="2520">
                  <c:v>2.8685232009999999</c:v>
                </c:pt>
                <c:pt idx="2521">
                  <c:v>2.8685232009999999</c:v>
                </c:pt>
                <c:pt idx="2522">
                  <c:v>2.8923606190000002</c:v>
                </c:pt>
                <c:pt idx="2523">
                  <c:v>2.9098327679999998</c:v>
                </c:pt>
                <c:pt idx="2524">
                  <c:v>2.9302959749999999</c:v>
                </c:pt>
                <c:pt idx="2525">
                  <c:v>2.9171112369999999</c:v>
                </c:pt>
                <c:pt idx="2526">
                  <c:v>2.9232460690000002</c:v>
                </c:pt>
                <c:pt idx="2527">
                  <c:v>2.9294307960000001</c:v>
                </c:pt>
                <c:pt idx="2528">
                  <c:v>2.9294307960000001</c:v>
                </c:pt>
                <c:pt idx="2529">
                  <c:v>2.9274050749999998</c:v>
                </c:pt>
                <c:pt idx="2530">
                  <c:v>2.917174267</c:v>
                </c:pt>
                <c:pt idx="2531">
                  <c:v>2.9116393739999999</c:v>
                </c:pt>
                <c:pt idx="2532">
                  <c:v>2.903419076</c:v>
                </c:pt>
                <c:pt idx="2533">
                  <c:v>2.8894021589999999</c:v>
                </c:pt>
                <c:pt idx="2534">
                  <c:v>2.9034459539999999</c:v>
                </c:pt>
                <c:pt idx="2535">
                  <c:v>2.9034459539999999</c:v>
                </c:pt>
                <c:pt idx="2536">
                  <c:v>2.9034459539999999</c:v>
                </c:pt>
                <c:pt idx="2537">
                  <c:v>2.8891597039999999</c:v>
                </c:pt>
                <c:pt idx="2538">
                  <c:v>2.8932498660000001</c:v>
                </c:pt>
                <c:pt idx="2539">
                  <c:v>2.8483333100000001</c:v>
                </c:pt>
                <c:pt idx="2540">
                  <c:v>2.8443299899999999</c:v>
                </c:pt>
                <c:pt idx="2541">
                  <c:v>2.767261451</c:v>
                </c:pt>
                <c:pt idx="2542">
                  <c:v>2.767261451</c:v>
                </c:pt>
                <c:pt idx="2543">
                  <c:v>2.767261451</c:v>
                </c:pt>
                <c:pt idx="2544">
                  <c:v>2.7610323010000002</c:v>
                </c:pt>
                <c:pt idx="2545">
                  <c:v>2.8117219900000001</c:v>
                </c:pt>
                <c:pt idx="2546">
                  <c:v>2.8137922190000002</c:v>
                </c:pt>
                <c:pt idx="2547">
                  <c:v>2.793464052</c:v>
                </c:pt>
                <c:pt idx="2548">
                  <c:v>2.778929684</c:v>
                </c:pt>
                <c:pt idx="2549">
                  <c:v>2.778929684</c:v>
                </c:pt>
                <c:pt idx="2550">
                  <c:v>2.7728040589999998</c:v>
                </c:pt>
                <c:pt idx="2551">
                  <c:v>2.7642960369999998</c:v>
                </c:pt>
                <c:pt idx="2552">
                  <c:v>2.7633189260000002</c:v>
                </c:pt>
                <c:pt idx="2553">
                  <c:v>2.752541173</c:v>
                </c:pt>
                <c:pt idx="2554">
                  <c:v>2.7522820299999999</c:v>
                </c:pt>
                <c:pt idx="2555">
                  <c:v>2.7662442600000001</c:v>
                </c:pt>
                <c:pt idx="2556">
                  <c:v>2.7662442600000001</c:v>
                </c:pt>
                <c:pt idx="2557">
                  <c:v>2.7720415869999999</c:v>
                </c:pt>
                <c:pt idx="2558">
                  <c:v>2.8301239169999999</c:v>
                </c:pt>
                <c:pt idx="2559">
                  <c:v>2.844259573</c:v>
                </c:pt>
                <c:pt idx="2560">
                  <c:v>2.8542955189999999</c:v>
                </c:pt>
                <c:pt idx="2561">
                  <c:v>2.8566943710000001</c:v>
                </c:pt>
                <c:pt idx="2562">
                  <c:v>2.8505902820000002</c:v>
                </c:pt>
                <c:pt idx="2563">
                  <c:v>2.8505902820000002</c:v>
                </c:pt>
                <c:pt idx="2564">
                  <c:v>2.8607805879999999</c:v>
                </c:pt>
                <c:pt idx="2565">
                  <c:v>2.8578737809999999</c:v>
                </c:pt>
                <c:pt idx="2566">
                  <c:v>2.792849924</c:v>
                </c:pt>
                <c:pt idx="2567">
                  <c:v>2.7947697909999998</c:v>
                </c:pt>
                <c:pt idx="2568">
                  <c:v>2.809055989</c:v>
                </c:pt>
                <c:pt idx="2569">
                  <c:v>2.766516975</c:v>
                </c:pt>
                <c:pt idx="2570">
                  <c:v>2.766516975</c:v>
                </c:pt>
                <c:pt idx="2571">
                  <c:v>2.766758394</c:v>
                </c:pt>
                <c:pt idx="2572">
                  <c:v>2.7445211500000002</c:v>
                </c:pt>
                <c:pt idx="2573">
                  <c:v>2.622657936</c:v>
                </c:pt>
                <c:pt idx="2574">
                  <c:v>2.567095288</c:v>
                </c:pt>
                <c:pt idx="2575">
                  <c:v>2.5802718649999998</c:v>
                </c:pt>
                <c:pt idx="2576">
                  <c:v>2.5622953979999998</c:v>
                </c:pt>
                <c:pt idx="2577">
                  <c:v>2.5622953979999998</c:v>
                </c:pt>
                <c:pt idx="2578">
                  <c:v>2.572146644</c:v>
                </c:pt>
                <c:pt idx="2579">
                  <c:v>2.5721504890000002</c:v>
                </c:pt>
                <c:pt idx="2580">
                  <c:v>2.5840650360000001</c:v>
                </c:pt>
                <c:pt idx="2581">
                  <c:v>2.5437341849999999</c:v>
                </c:pt>
                <c:pt idx="2582">
                  <c:v>2.5498139719999999</c:v>
                </c:pt>
                <c:pt idx="2583">
                  <c:v>2.5497863180000002</c:v>
                </c:pt>
                <c:pt idx="2584">
                  <c:v>2.5497863180000002</c:v>
                </c:pt>
                <c:pt idx="2585">
                  <c:v>2.5497863180000002</c:v>
                </c:pt>
                <c:pt idx="2586">
                  <c:v>2.5518275479999999</c:v>
                </c:pt>
                <c:pt idx="2587">
                  <c:v>2.6214439899999999</c:v>
                </c:pt>
                <c:pt idx="2588">
                  <c:v>2.6133278940000002</c:v>
                </c:pt>
                <c:pt idx="2589">
                  <c:v>2.618577782</c:v>
                </c:pt>
                <c:pt idx="2590">
                  <c:v>2.6165497590000002</c:v>
                </c:pt>
                <c:pt idx="2591">
                  <c:v>2.6165497590000002</c:v>
                </c:pt>
                <c:pt idx="2592">
                  <c:v>2.6165497590000002</c:v>
                </c:pt>
                <c:pt idx="2593">
                  <c:v>2.6085002020000001</c:v>
                </c:pt>
                <c:pt idx="2594">
                  <c:v>2.6187496280000002</c:v>
                </c:pt>
                <c:pt idx="2595">
                  <c:v>2.654025538</c:v>
                </c:pt>
                <c:pt idx="2596">
                  <c:v>2.649664708</c:v>
                </c:pt>
                <c:pt idx="2597">
                  <c:v>2.667677684</c:v>
                </c:pt>
                <c:pt idx="2598">
                  <c:v>2.667677684</c:v>
                </c:pt>
                <c:pt idx="2599">
                  <c:v>2.667677684</c:v>
                </c:pt>
                <c:pt idx="2600">
                  <c:v>2.7138455600000002</c:v>
                </c:pt>
                <c:pt idx="2601">
                  <c:v>2.7282596739999998</c:v>
                </c:pt>
                <c:pt idx="2602">
                  <c:v>2.7480123509999999</c:v>
                </c:pt>
                <c:pt idx="2603">
                  <c:v>2.757031977</c:v>
                </c:pt>
                <c:pt idx="2604">
                  <c:v>2.8409846939999999</c:v>
                </c:pt>
                <c:pt idx="2605">
                  <c:v>2.8409846939999999</c:v>
                </c:pt>
                <c:pt idx="2606">
                  <c:v>2.8409846939999999</c:v>
                </c:pt>
                <c:pt idx="2607">
                  <c:v>2.850912643</c:v>
                </c:pt>
                <c:pt idx="2608">
                  <c:v>2.9459676099999998</c:v>
                </c:pt>
                <c:pt idx="2609">
                  <c:v>3.083209949</c:v>
                </c:pt>
                <c:pt idx="2610">
                  <c:v>3.2554395980000002</c:v>
                </c:pt>
                <c:pt idx="2611">
                  <c:v>3.3026108120000002</c:v>
                </c:pt>
                <c:pt idx="2612">
                  <c:v>3.3026108120000002</c:v>
                </c:pt>
                <c:pt idx="2613">
                  <c:v>3.3026108120000002</c:v>
                </c:pt>
                <c:pt idx="2614">
                  <c:v>3.2689942639999998</c:v>
                </c:pt>
                <c:pt idx="2615">
                  <c:v>3.3609332119999999</c:v>
                </c:pt>
                <c:pt idx="2616">
                  <c:v>3.3234397250000001</c:v>
                </c:pt>
                <c:pt idx="2617">
                  <c:v>3.2963254819999999</c:v>
                </c:pt>
                <c:pt idx="2618">
                  <c:v>3.3417764540000001</c:v>
                </c:pt>
                <c:pt idx="2619">
                  <c:v>3.3417764540000001</c:v>
                </c:pt>
                <c:pt idx="2620">
                  <c:v>3.3417764540000001</c:v>
                </c:pt>
                <c:pt idx="2621">
                  <c:v>3.3397284850000002</c:v>
                </c:pt>
                <c:pt idx="2622">
                  <c:v>3.3397284850000002</c:v>
                </c:pt>
                <c:pt idx="2623">
                  <c:v>3.2924879250000001</c:v>
                </c:pt>
                <c:pt idx="2624">
                  <c:v>3.2894225719999999</c:v>
                </c:pt>
                <c:pt idx="2625">
                  <c:v>3.2950001200000001</c:v>
                </c:pt>
                <c:pt idx="2626">
                  <c:v>3.2950001200000001</c:v>
                </c:pt>
                <c:pt idx="2627">
                  <c:v>3.2950001200000001</c:v>
                </c:pt>
                <c:pt idx="2628">
                  <c:v>3.2752844410000002</c:v>
                </c:pt>
                <c:pt idx="2629">
                  <c:v>3.2489310599999999</c:v>
                </c:pt>
                <c:pt idx="2630">
                  <c:v>3.2582925729999999</c:v>
                </c:pt>
                <c:pt idx="2631">
                  <c:v>3.1929310609999999</c:v>
                </c:pt>
                <c:pt idx="2632">
                  <c:v>3.145859154</c:v>
                </c:pt>
                <c:pt idx="2633">
                  <c:v>3.145859154</c:v>
                </c:pt>
                <c:pt idx="2634">
                  <c:v>3.1519376640000001</c:v>
                </c:pt>
                <c:pt idx="2635">
                  <c:v>3.1514328979999999</c:v>
                </c:pt>
                <c:pt idx="2636">
                  <c:v>3.1794969489999998</c:v>
                </c:pt>
                <c:pt idx="2637">
                  <c:v>3.1790314569999998</c:v>
                </c:pt>
                <c:pt idx="2638">
                  <c:v>3.191149094</c:v>
                </c:pt>
                <c:pt idx="2639">
                  <c:v>3.1729696509999998</c:v>
                </c:pt>
                <c:pt idx="2640">
                  <c:v>3.1729696509999998</c:v>
                </c:pt>
                <c:pt idx="2641">
                  <c:v>3.17282844</c:v>
                </c:pt>
                <c:pt idx="2642">
                  <c:v>3.1707946869999999</c:v>
                </c:pt>
                <c:pt idx="2643">
                  <c:v>3.1961408759999999</c:v>
                </c:pt>
                <c:pt idx="2644">
                  <c:v>3.13709214</c:v>
                </c:pt>
                <c:pt idx="2645">
                  <c:v>3.0793256310000001</c:v>
                </c:pt>
                <c:pt idx="2646">
                  <c:v>3.0773231399999998</c:v>
                </c:pt>
                <c:pt idx="2647">
                  <c:v>3.0773231399999998</c:v>
                </c:pt>
                <c:pt idx="2648">
                  <c:v>3.0692824650000001</c:v>
                </c:pt>
                <c:pt idx="2649">
                  <c:v>3.0755430719999999</c:v>
                </c:pt>
                <c:pt idx="2650">
                  <c:v>3.1019221360000002</c:v>
                </c:pt>
                <c:pt idx="2651">
                  <c:v>3.1075295270000001</c:v>
                </c:pt>
                <c:pt idx="2652">
                  <c:v>3.1075295270000001</c:v>
                </c:pt>
                <c:pt idx="2653">
                  <c:v>3.1075295270000001</c:v>
                </c:pt>
                <c:pt idx="2654">
                  <c:v>3.1075295270000001</c:v>
                </c:pt>
                <c:pt idx="2655">
                  <c:v>3.074941387</c:v>
                </c:pt>
                <c:pt idx="2656">
                  <c:v>3.0890515490000001</c:v>
                </c:pt>
                <c:pt idx="2657">
                  <c:v>3.098865092</c:v>
                </c:pt>
                <c:pt idx="2658">
                  <c:v>3.098865092</c:v>
                </c:pt>
                <c:pt idx="2659">
                  <c:v>3.0746153700000001</c:v>
                </c:pt>
                <c:pt idx="2660">
                  <c:v>3.0542849639999998</c:v>
                </c:pt>
                <c:pt idx="2661">
                  <c:v>3.0542849639999998</c:v>
                </c:pt>
                <c:pt idx="2662">
                  <c:v>3.0542849639999998</c:v>
                </c:pt>
                <c:pt idx="2663">
                  <c:v>3.0036178570000001</c:v>
                </c:pt>
                <c:pt idx="2664">
                  <c:v>2.9789966109999999</c:v>
                </c:pt>
                <c:pt idx="2665">
                  <c:v>2.9709038520000002</c:v>
                </c:pt>
                <c:pt idx="2666">
                  <c:v>2.9769700389999998</c:v>
                </c:pt>
                <c:pt idx="2667">
                  <c:v>2.9850643780000001</c:v>
                </c:pt>
                <c:pt idx="2668">
                  <c:v>2.9850643780000001</c:v>
                </c:pt>
                <c:pt idx="2669">
                  <c:v>2.9850643780000001</c:v>
                </c:pt>
                <c:pt idx="2670">
                  <c:v>2.9830397990000002</c:v>
                </c:pt>
                <c:pt idx="2671">
                  <c:v>2.9850183850000001</c:v>
                </c:pt>
                <c:pt idx="2672">
                  <c:v>2.9850183850000001</c:v>
                </c:pt>
                <c:pt idx="2673">
                  <c:v>2.9850183850000001</c:v>
                </c:pt>
                <c:pt idx="2674">
                  <c:v>2.9890639600000002</c:v>
                </c:pt>
                <c:pt idx="2675">
                  <c:v>2.9890639600000002</c:v>
                </c:pt>
                <c:pt idx="2676">
                  <c:v>2.9890639600000002</c:v>
                </c:pt>
                <c:pt idx="2677">
                  <c:v>2.9970372429999999</c:v>
                </c:pt>
                <c:pt idx="2678">
                  <c:v>2.9911636000000001</c:v>
                </c:pt>
                <c:pt idx="2679">
                  <c:v>2.9850898629999998</c:v>
                </c:pt>
                <c:pt idx="2680">
                  <c:v>2.987148785</c:v>
                </c:pt>
                <c:pt idx="2681">
                  <c:v>2.9853703660000002</c:v>
                </c:pt>
                <c:pt idx="2682">
                  <c:v>2.9853703660000002</c:v>
                </c:pt>
                <c:pt idx="2683">
                  <c:v>2.9932296840000001</c:v>
                </c:pt>
                <c:pt idx="2684">
                  <c:v>2.9892454439999998</c:v>
                </c:pt>
                <c:pt idx="2685">
                  <c:v>2.9790539049999998</c:v>
                </c:pt>
                <c:pt idx="2686">
                  <c:v>2.9830577260000002</c:v>
                </c:pt>
                <c:pt idx="2687">
                  <c:v>2.9852784579999998</c:v>
                </c:pt>
                <c:pt idx="2688">
                  <c:v>2.9798401299999999</c:v>
                </c:pt>
                <c:pt idx="2689">
                  <c:v>2.9798401299999999</c:v>
                </c:pt>
                <c:pt idx="2690">
                  <c:v>2.9783492800000002</c:v>
                </c:pt>
                <c:pt idx="2691">
                  <c:v>2.9763392720000001</c:v>
                </c:pt>
                <c:pt idx="2692">
                  <c:v>2.980402378</c:v>
                </c:pt>
                <c:pt idx="2693">
                  <c:v>2.9427898610000001</c:v>
                </c:pt>
                <c:pt idx="2694">
                  <c:v>2.9363309229999999</c:v>
                </c:pt>
                <c:pt idx="2695">
                  <c:v>2.9624264760000001</c:v>
                </c:pt>
                <c:pt idx="2696">
                  <c:v>2.9624264760000001</c:v>
                </c:pt>
                <c:pt idx="2697">
                  <c:v>2.9627195780000002</c:v>
                </c:pt>
                <c:pt idx="2698">
                  <c:v>2.9826313889999998</c:v>
                </c:pt>
                <c:pt idx="2699">
                  <c:v>2.9506696190000001</c:v>
                </c:pt>
                <c:pt idx="2700">
                  <c:v>2.9422095170000002</c:v>
                </c:pt>
                <c:pt idx="2701">
                  <c:v>3.0004172069999999</c:v>
                </c:pt>
                <c:pt idx="2702">
                  <c:v>3.0004172069999999</c:v>
                </c:pt>
                <c:pt idx="2703">
                  <c:v>3.0004172069999999</c:v>
                </c:pt>
                <c:pt idx="2704">
                  <c:v>3.020611368</c:v>
                </c:pt>
                <c:pt idx="2705">
                  <c:v>3.0198949530000001</c:v>
                </c:pt>
                <c:pt idx="2706">
                  <c:v>3.024445359</c:v>
                </c:pt>
                <c:pt idx="2707">
                  <c:v>3.052707507</c:v>
                </c:pt>
                <c:pt idx="2708">
                  <c:v>3.0686923180000001</c:v>
                </c:pt>
                <c:pt idx="2709">
                  <c:v>3.0949251439999999</c:v>
                </c:pt>
                <c:pt idx="2710">
                  <c:v>3.0949251439999999</c:v>
                </c:pt>
                <c:pt idx="2711">
                  <c:v>3.0949251439999999</c:v>
                </c:pt>
                <c:pt idx="2712">
                  <c:v>3.1112757759999998</c:v>
                </c:pt>
                <c:pt idx="2713">
                  <c:v>3.1136639810000002</c:v>
                </c:pt>
                <c:pt idx="2714">
                  <c:v>3.1096114909999999</c:v>
                </c:pt>
                <c:pt idx="2715">
                  <c:v>3.0952834710000001</c:v>
                </c:pt>
                <c:pt idx="2716">
                  <c:v>3.0673266959999999</c:v>
                </c:pt>
                <c:pt idx="2717">
                  <c:v>3.0673266959999999</c:v>
                </c:pt>
                <c:pt idx="2718">
                  <c:v>3.0673266959999999</c:v>
                </c:pt>
                <c:pt idx="2719">
                  <c:v>3.0094743880000001</c:v>
                </c:pt>
                <c:pt idx="2720">
                  <c:v>2.980636042</c:v>
                </c:pt>
                <c:pt idx="2721">
                  <c:v>2.95899424</c:v>
                </c:pt>
                <c:pt idx="2722">
                  <c:v>2.9447410220000001</c:v>
                </c:pt>
                <c:pt idx="2723">
                  <c:v>2.9487388860000001</c:v>
                </c:pt>
                <c:pt idx="2724">
                  <c:v>2.9487388860000001</c:v>
                </c:pt>
                <c:pt idx="2725">
                  <c:v>2.9086976249999998</c:v>
                </c:pt>
                <c:pt idx="2726">
                  <c:v>2.8099853000000001</c:v>
                </c:pt>
                <c:pt idx="2727">
                  <c:v>2.754521971</c:v>
                </c:pt>
                <c:pt idx="2728">
                  <c:v>2.7883447640000001</c:v>
                </c:pt>
                <c:pt idx="2729">
                  <c:v>2.8004340619999999</c:v>
                </c:pt>
                <c:pt idx="2730">
                  <c:v>2.8105455080000001</c:v>
                </c:pt>
                <c:pt idx="2731">
                  <c:v>2.8105455080000001</c:v>
                </c:pt>
                <c:pt idx="2732">
                  <c:v>2.8206291540000001</c:v>
                </c:pt>
                <c:pt idx="2733">
                  <c:v>2.8226060020000001</c:v>
                </c:pt>
                <c:pt idx="2734">
                  <c:v>2.8300532189999998</c:v>
                </c:pt>
                <c:pt idx="2735">
                  <c:v>2.8124995570000002</c:v>
                </c:pt>
                <c:pt idx="2736">
                  <c:v>2.8084585130000002</c:v>
                </c:pt>
                <c:pt idx="2737">
                  <c:v>2.8084585130000002</c:v>
                </c:pt>
                <c:pt idx="2738">
                  <c:v>2.8084585130000002</c:v>
                </c:pt>
                <c:pt idx="2739">
                  <c:v>2.786487213</c:v>
                </c:pt>
                <c:pt idx="2740">
                  <c:v>2.8175388510000001</c:v>
                </c:pt>
                <c:pt idx="2741">
                  <c:v>2.8590148169999998</c:v>
                </c:pt>
                <c:pt idx="2742">
                  <c:v>2.896806996</c:v>
                </c:pt>
                <c:pt idx="2743">
                  <c:v>2.912505973</c:v>
                </c:pt>
                <c:pt idx="2744">
                  <c:v>2.9226349370000002</c:v>
                </c:pt>
                <c:pt idx="2745">
                  <c:v>2.9226349370000002</c:v>
                </c:pt>
                <c:pt idx="2746">
                  <c:v>2.9226349370000002</c:v>
                </c:pt>
                <c:pt idx="2747">
                  <c:v>2.9245212359999999</c:v>
                </c:pt>
                <c:pt idx="2748">
                  <c:v>2.9232549130000001</c:v>
                </c:pt>
                <c:pt idx="2749">
                  <c:v>2.9293337419999999</c:v>
                </c:pt>
                <c:pt idx="2750">
                  <c:v>2.921303312</c:v>
                </c:pt>
                <c:pt idx="2751">
                  <c:v>2.9072652489999999</c:v>
                </c:pt>
                <c:pt idx="2752">
                  <c:v>2.9072652489999999</c:v>
                </c:pt>
                <c:pt idx="2753">
                  <c:v>2.8974517070000001</c:v>
                </c:pt>
                <c:pt idx="2754">
                  <c:v>2.8001450970000001</c:v>
                </c:pt>
                <c:pt idx="2755">
                  <c:v>2.7324931079999999</c:v>
                </c:pt>
                <c:pt idx="2756">
                  <c:v>2.7243434789999998</c:v>
                </c:pt>
                <c:pt idx="2757">
                  <c:v>2.7280887319999998</c:v>
                </c:pt>
                <c:pt idx="2758">
                  <c:v>2.7221486509999999</c:v>
                </c:pt>
                <c:pt idx="2759">
                  <c:v>2.7221486509999999</c:v>
                </c:pt>
                <c:pt idx="2760">
                  <c:v>2.7221486509999999</c:v>
                </c:pt>
                <c:pt idx="2761">
                  <c:v>2.718124977</c:v>
                </c:pt>
                <c:pt idx="2762">
                  <c:v>2.7359081700000001</c:v>
                </c:pt>
                <c:pt idx="2763">
                  <c:v>2.7820113640000002</c:v>
                </c:pt>
                <c:pt idx="2764">
                  <c:v>2.7820113640000002</c:v>
                </c:pt>
                <c:pt idx="2765">
                  <c:v>2.8093321009999999</c:v>
                </c:pt>
                <c:pt idx="2766">
                  <c:v>2.8093321009999999</c:v>
                </c:pt>
                <c:pt idx="2767">
                  <c:v>2.8293548679999998</c:v>
                </c:pt>
                <c:pt idx="2768">
                  <c:v>2.8174938040000002</c:v>
                </c:pt>
                <c:pt idx="2769">
                  <c:v>2.7682060979999998</c:v>
                </c:pt>
                <c:pt idx="2770">
                  <c:v>2.7662480020000002</c:v>
                </c:pt>
                <c:pt idx="2771">
                  <c:v>2.7961780959999998</c:v>
                </c:pt>
                <c:pt idx="2772">
                  <c:v>2.8018627170000001</c:v>
                </c:pt>
                <c:pt idx="2773">
                  <c:v>2.8018627170000001</c:v>
                </c:pt>
                <c:pt idx="2774">
                  <c:v>2.8018627170000001</c:v>
                </c:pt>
                <c:pt idx="2775">
                  <c:v>2.7957411790000002</c:v>
                </c:pt>
                <c:pt idx="2776">
                  <c:v>2.7977567589999999</c:v>
                </c:pt>
                <c:pt idx="2777">
                  <c:v>2.7978073399999999</c:v>
                </c:pt>
                <c:pt idx="2778">
                  <c:v>2.788727518</c:v>
                </c:pt>
                <c:pt idx="2779">
                  <c:v>2.7867127260000002</c:v>
                </c:pt>
                <c:pt idx="2780">
                  <c:v>2.7867127260000002</c:v>
                </c:pt>
                <c:pt idx="2781">
                  <c:v>2.7867127260000002</c:v>
                </c:pt>
                <c:pt idx="2782">
                  <c:v>2.7784358400000002</c:v>
                </c:pt>
                <c:pt idx="2783">
                  <c:v>2.7844766669999998</c:v>
                </c:pt>
                <c:pt idx="2784">
                  <c:v>2.8185558949999998</c:v>
                </c:pt>
                <c:pt idx="2785">
                  <c:v>2.6810906370000001</c:v>
                </c:pt>
                <c:pt idx="2786">
                  <c:v>2.7072113170000001</c:v>
                </c:pt>
                <c:pt idx="2787">
                  <c:v>2.7072113170000001</c:v>
                </c:pt>
                <c:pt idx="2788">
                  <c:v>2.7172754239999999</c:v>
                </c:pt>
                <c:pt idx="2789">
                  <c:v>2.7155461939999999</c:v>
                </c:pt>
                <c:pt idx="2790">
                  <c:v>2.7256232520000001</c:v>
                </c:pt>
                <c:pt idx="2791">
                  <c:v>2.8097989750000001</c:v>
                </c:pt>
                <c:pt idx="2792">
                  <c:v>2.8036816779999998</c:v>
                </c:pt>
                <c:pt idx="2793">
                  <c:v>2.795668965</c:v>
                </c:pt>
                <c:pt idx="2794">
                  <c:v>2.795668965</c:v>
                </c:pt>
                <c:pt idx="2795">
                  <c:v>2.795668965</c:v>
                </c:pt>
                <c:pt idx="2796">
                  <c:v>2.7855978229999998</c:v>
                </c:pt>
                <c:pt idx="2797">
                  <c:v>2.8135074960000002</c:v>
                </c:pt>
                <c:pt idx="2798">
                  <c:v>2.8155250500000002</c:v>
                </c:pt>
                <c:pt idx="2799">
                  <c:v>2.823541471</c:v>
                </c:pt>
                <c:pt idx="2800">
                  <c:v>2.801697377</c:v>
                </c:pt>
                <c:pt idx="2801">
                  <c:v>2.801697377</c:v>
                </c:pt>
                <c:pt idx="2802">
                  <c:v>2.801697377</c:v>
                </c:pt>
                <c:pt idx="2803">
                  <c:v>2.7704744290000001</c:v>
                </c:pt>
                <c:pt idx="2804">
                  <c:v>2.8043521500000002</c:v>
                </c:pt>
                <c:pt idx="2805">
                  <c:v>2.808390819</c:v>
                </c:pt>
                <c:pt idx="2806">
                  <c:v>2.818451161</c:v>
                </c:pt>
                <c:pt idx="2807">
                  <c:v>2.835579214</c:v>
                </c:pt>
                <c:pt idx="2808">
                  <c:v>2.835579214</c:v>
                </c:pt>
                <c:pt idx="2809">
                  <c:v>2.835579214</c:v>
                </c:pt>
                <c:pt idx="2810">
                  <c:v>2.855637743</c:v>
                </c:pt>
                <c:pt idx="2811">
                  <c:v>2.8657889719999998</c:v>
                </c:pt>
                <c:pt idx="2812">
                  <c:v>2.8698405500000002</c:v>
                </c:pt>
                <c:pt idx="2813">
                  <c:v>2.877948478</c:v>
                </c:pt>
                <c:pt idx="2814">
                  <c:v>2.9085215880000002</c:v>
                </c:pt>
                <c:pt idx="2815">
                  <c:v>2.9085215880000002</c:v>
                </c:pt>
                <c:pt idx="2816">
                  <c:v>2.9085215880000002</c:v>
                </c:pt>
                <c:pt idx="2817">
                  <c:v>2.9085215880000002</c:v>
                </c:pt>
                <c:pt idx="2818">
                  <c:v>2.7982513789999999</c:v>
                </c:pt>
                <c:pt idx="2819">
                  <c:v>2.8002682509999999</c:v>
                </c:pt>
                <c:pt idx="2820">
                  <c:v>2.7881625240000001</c:v>
                </c:pt>
                <c:pt idx="2821">
                  <c:v>2.7861484139999999</c:v>
                </c:pt>
                <c:pt idx="2822">
                  <c:v>2.7861484139999999</c:v>
                </c:pt>
                <c:pt idx="2823">
                  <c:v>2.7861484139999999</c:v>
                </c:pt>
                <c:pt idx="2824">
                  <c:v>2.7861484139999999</c:v>
                </c:pt>
                <c:pt idx="2825">
                  <c:v>2.7861484139999999</c:v>
                </c:pt>
                <c:pt idx="2826">
                  <c:v>2.7704194129999999</c:v>
                </c:pt>
                <c:pt idx="2827">
                  <c:v>2.7599630319999999</c:v>
                </c:pt>
                <c:pt idx="2828">
                  <c:v>2.774179347</c:v>
                </c:pt>
                <c:pt idx="2829">
                  <c:v>2.774179347</c:v>
                </c:pt>
                <c:pt idx="2830">
                  <c:v>2.774179347</c:v>
                </c:pt>
                <c:pt idx="2831">
                  <c:v>2.8047571950000001</c:v>
                </c:pt>
                <c:pt idx="2832">
                  <c:v>2.8067756479999999</c:v>
                </c:pt>
                <c:pt idx="2833">
                  <c:v>2.8127918900000002</c:v>
                </c:pt>
                <c:pt idx="2834">
                  <c:v>2.805722593</c:v>
                </c:pt>
                <c:pt idx="2835">
                  <c:v>2.8178344989999999</c:v>
                </c:pt>
                <c:pt idx="2836">
                  <c:v>2.8178344989999999</c:v>
                </c:pt>
                <c:pt idx="2837">
                  <c:v>2.8178344989999999</c:v>
                </c:pt>
                <c:pt idx="2838">
                  <c:v>2.7812626479999998</c:v>
                </c:pt>
                <c:pt idx="2839">
                  <c:v>2.8277911609999999</c:v>
                </c:pt>
                <c:pt idx="2840">
                  <c:v>2.8755522899999999</c:v>
                </c:pt>
                <c:pt idx="2841">
                  <c:v>2.9258186959999999</c:v>
                </c:pt>
                <c:pt idx="2842">
                  <c:v>2.8618918099999999</c:v>
                </c:pt>
                <c:pt idx="2843">
                  <c:v>2.8618918099999999</c:v>
                </c:pt>
                <c:pt idx="2844">
                  <c:v>2.84350418</c:v>
                </c:pt>
                <c:pt idx="2845">
                  <c:v>2.6653943899999999</c:v>
                </c:pt>
                <c:pt idx="2846">
                  <c:v>2.662692056</c:v>
                </c:pt>
                <c:pt idx="2847">
                  <c:v>2.7148364840000001</c:v>
                </c:pt>
                <c:pt idx="2848">
                  <c:v>2.7448395759999999</c:v>
                </c:pt>
                <c:pt idx="2849">
                  <c:v>2.765615285</c:v>
                </c:pt>
                <c:pt idx="2850">
                  <c:v>2.765615285</c:v>
                </c:pt>
                <c:pt idx="2851">
                  <c:v>2.765615285</c:v>
                </c:pt>
                <c:pt idx="2852">
                  <c:v>2.7137840199999999</c:v>
                </c:pt>
                <c:pt idx="2853">
                  <c:v>2.717523092</c:v>
                </c:pt>
                <c:pt idx="2854">
                  <c:v>2.7075618590000001</c:v>
                </c:pt>
                <c:pt idx="2855">
                  <c:v>2.7464225249999998</c:v>
                </c:pt>
                <c:pt idx="2856">
                  <c:v>2.754892994</c:v>
                </c:pt>
                <c:pt idx="2857">
                  <c:v>2.754892994</c:v>
                </c:pt>
                <c:pt idx="2858">
                  <c:v>2.754892994</c:v>
                </c:pt>
                <c:pt idx="2859">
                  <c:v>2.7676002689999999</c:v>
                </c:pt>
                <c:pt idx="2860">
                  <c:v>2.7748257170000001</c:v>
                </c:pt>
                <c:pt idx="2861">
                  <c:v>2.7871412480000002</c:v>
                </c:pt>
                <c:pt idx="2862">
                  <c:v>2.8254978999999998</c:v>
                </c:pt>
                <c:pt idx="2863">
                  <c:v>2.8157556590000001</c:v>
                </c:pt>
                <c:pt idx="2864">
                  <c:v>2.8157556590000001</c:v>
                </c:pt>
                <c:pt idx="2865">
                  <c:v>2.8118136069999999</c:v>
                </c:pt>
                <c:pt idx="2866">
                  <c:v>2.803002808</c:v>
                </c:pt>
                <c:pt idx="2867">
                  <c:v>2.7951329519999999</c:v>
                </c:pt>
                <c:pt idx="2868">
                  <c:v>2.7711220249999999</c:v>
                </c:pt>
                <c:pt idx="2869">
                  <c:v>2.7418513340000001</c:v>
                </c:pt>
                <c:pt idx="2870">
                  <c:v>2.6923530960000002</c:v>
                </c:pt>
                <c:pt idx="2871">
                  <c:v>2.6923530960000002</c:v>
                </c:pt>
                <c:pt idx="2872">
                  <c:v>2.7004170429999999</c:v>
                </c:pt>
                <c:pt idx="2873">
                  <c:v>2.682153569</c:v>
                </c:pt>
                <c:pt idx="2874">
                  <c:v>2.6840549739999999</c:v>
                </c:pt>
                <c:pt idx="2875">
                  <c:v>2.686192632</c:v>
                </c:pt>
                <c:pt idx="2876">
                  <c:v>2.6741625170000001</c:v>
                </c:pt>
                <c:pt idx="2877">
                  <c:v>2.5155041979999999</c:v>
                </c:pt>
                <c:pt idx="2878">
                  <c:v>2.5155041979999999</c:v>
                </c:pt>
                <c:pt idx="2879">
                  <c:v>2.5195211159999999</c:v>
                </c:pt>
                <c:pt idx="2880">
                  <c:v>2.5218084140000001</c:v>
                </c:pt>
                <c:pt idx="2881">
                  <c:v>2.4559601710000001</c:v>
                </c:pt>
                <c:pt idx="2882">
                  <c:v>2.4327808869999998</c:v>
                </c:pt>
                <c:pt idx="2883">
                  <c:v>2.4649144550000002</c:v>
                </c:pt>
                <c:pt idx="2884">
                  <c:v>2.487085902</c:v>
                </c:pt>
                <c:pt idx="2885">
                  <c:v>2.487085902</c:v>
                </c:pt>
                <c:pt idx="2886">
                  <c:v>2.487085902</c:v>
                </c:pt>
                <c:pt idx="2887">
                  <c:v>2.47866725</c:v>
                </c:pt>
                <c:pt idx="2888">
                  <c:v>2.4847836210000001</c:v>
                </c:pt>
                <c:pt idx="2889">
                  <c:v>2.5032106120000002</c:v>
                </c:pt>
                <c:pt idx="2890">
                  <c:v>2.5153655339999998</c:v>
                </c:pt>
                <c:pt idx="2891">
                  <c:v>2.529576053</c:v>
                </c:pt>
                <c:pt idx="2892">
                  <c:v>2.529576053</c:v>
                </c:pt>
                <c:pt idx="2893">
                  <c:v>2.529576053</c:v>
                </c:pt>
                <c:pt idx="2894">
                  <c:v>2.5474073189999999</c:v>
                </c:pt>
                <c:pt idx="2895">
                  <c:v>2.551623738</c:v>
                </c:pt>
                <c:pt idx="2896">
                  <c:v>2.564160029</c:v>
                </c:pt>
                <c:pt idx="2897">
                  <c:v>2.5658591909999999</c:v>
                </c:pt>
                <c:pt idx="2898">
                  <c:v>2.55982625</c:v>
                </c:pt>
                <c:pt idx="2899">
                  <c:v>2.55982625</c:v>
                </c:pt>
                <c:pt idx="2900">
                  <c:v>2.55982625</c:v>
                </c:pt>
                <c:pt idx="2901">
                  <c:v>2.5476005559999999</c:v>
                </c:pt>
                <c:pt idx="2902">
                  <c:v>2.5496790100000002</c:v>
                </c:pt>
                <c:pt idx="2903">
                  <c:v>2.545608262</c:v>
                </c:pt>
                <c:pt idx="2904">
                  <c:v>2.529281331</c:v>
                </c:pt>
                <c:pt idx="2905">
                  <c:v>2.4656706850000001</c:v>
                </c:pt>
                <c:pt idx="2906">
                  <c:v>2.4656706850000001</c:v>
                </c:pt>
                <c:pt idx="2907">
                  <c:v>2.4656706850000001</c:v>
                </c:pt>
                <c:pt idx="2908">
                  <c:v>2.5001392670000002</c:v>
                </c:pt>
                <c:pt idx="2909">
                  <c:v>2.4586039839999998</c:v>
                </c:pt>
                <c:pt idx="2910">
                  <c:v>2.432883141</c:v>
                </c:pt>
                <c:pt idx="2911">
                  <c:v>2.439013417</c:v>
                </c:pt>
                <c:pt idx="2912">
                  <c:v>2.448996626</c:v>
                </c:pt>
                <c:pt idx="2913">
                  <c:v>2.448996626</c:v>
                </c:pt>
                <c:pt idx="2914">
                  <c:v>2.448996626</c:v>
                </c:pt>
                <c:pt idx="2915">
                  <c:v>2.4448749909999998</c:v>
                </c:pt>
                <c:pt idx="2916">
                  <c:v>2.4415746450000002</c:v>
                </c:pt>
                <c:pt idx="2917">
                  <c:v>2.4598933039999999</c:v>
                </c:pt>
                <c:pt idx="2918">
                  <c:v>2.462063015</c:v>
                </c:pt>
                <c:pt idx="2919">
                  <c:v>2.4579418300000002</c:v>
                </c:pt>
                <c:pt idx="2920">
                  <c:v>2.4579418300000002</c:v>
                </c:pt>
                <c:pt idx="2921">
                  <c:v>2.4487291139999998</c:v>
                </c:pt>
                <c:pt idx="2922">
                  <c:v>2.4490808899999998</c:v>
                </c:pt>
                <c:pt idx="2923">
                  <c:v>2.4638244839999999</c:v>
                </c:pt>
                <c:pt idx="2924">
                  <c:v>2.4635012129999998</c:v>
                </c:pt>
                <c:pt idx="2925">
                  <c:v>2.456437228</c:v>
                </c:pt>
                <c:pt idx="2926">
                  <c:v>2.4646335480000001</c:v>
                </c:pt>
                <c:pt idx="2927">
                  <c:v>2.4646335480000001</c:v>
                </c:pt>
                <c:pt idx="2928">
                  <c:v>2.4646335480000001</c:v>
                </c:pt>
                <c:pt idx="2929">
                  <c:v>2.4925328630000001</c:v>
                </c:pt>
                <c:pt idx="2930">
                  <c:v>2.522615863</c:v>
                </c:pt>
                <c:pt idx="2931">
                  <c:v>2.5367480050000002</c:v>
                </c:pt>
                <c:pt idx="2932">
                  <c:v>2.5505973910000002</c:v>
                </c:pt>
                <c:pt idx="2933">
                  <c:v>2.5670025409999999</c:v>
                </c:pt>
                <c:pt idx="2934">
                  <c:v>2.5670025409999999</c:v>
                </c:pt>
                <c:pt idx="2935">
                  <c:v>2.5098273120000001</c:v>
                </c:pt>
                <c:pt idx="2936">
                  <c:v>2.4793898460000001</c:v>
                </c:pt>
                <c:pt idx="2937">
                  <c:v>2.4628957090000001</c:v>
                </c:pt>
                <c:pt idx="2938">
                  <c:v>2.449349829</c:v>
                </c:pt>
                <c:pt idx="2939">
                  <c:v>2.4291462859999999</c:v>
                </c:pt>
                <c:pt idx="2940">
                  <c:v>2.4382323709999998</c:v>
                </c:pt>
                <c:pt idx="2941">
                  <c:v>2.4382323709999998</c:v>
                </c:pt>
                <c:pt idx="2942">
                  <c:v>2.4421786179999998</c:v>
                </c:pt>
                <c:pt idx="2943">
                  <c:v>2.4543016899999999</c:v>
                </c:pt>
                <c:pt idx="2944">
                  <c:v>2.4620095289999999</c:v>
                </c:pt>
                <c:pt idx="2945">
                  <c:v>2.4950958380000001</c:v>
                </c:pt>
                <c:pt idx="2946">
                  <c:v>2.5012126729999999</c:v>
                </c:pt>
                <c:pt idx="2947">
                  <c:v>2.4810407109999999</c:v>
                </c:pt>
                <c:pt idx="2948">
                  <c:v>2.4810407109999999</c:v>
                </c:pt>
                <c:pt idx="2949">
                  <c:v>2.4810407109999999</c:v>
                </c:pt>
                <c:pt idx="2950">
                  <c:v>2.4791203739999998</c:v>
                </c:pt>
                <c:pt idx="2951">
                  <c:v>2.4673592040000001</c:v>
                </c:pt>
                <c:pt idx="2952">
                  <c:v>2.4696346199999999</c:v>
                </c:pt>
                <c:pt idx="2953">
                  <c:v>2.4401979649999999</c:v>
                </c:pt>
                <c:pt idx="2954">
                  <c:v>2.449975781</c:v>
                </c:pt>
                <c:pt idx="2955">
                  <c:v>2.449975781</c:v>
                </c:pt>
                <c:pt idx="2956">
                  <c:v>2.449975781</c:v>
                </c:pt>
                <c:pt idx="2957">
                  <c:v>2.4499531980000002</c:v>
                </c:pt>
                <c:pt idx="2958">
                  <c:v>2.4497911399999999</c:v>
                </c:pt>
                <c:pt idx="2959">
                  <c:v>2.4521718770000001</c:v>
                </c:pt>
                <c:pt idx="2960">
                  <c:v>2.4502349780000001</c:v>
                </c:pt>
                <c:pt idx="2961">
                  <c:v>2.4703822870000001</c:v>
                </c:pt>
                <c:pt idx="2962">
                  <c:v>2.4703822870000001</c:v>
                </c:pt>
                <c:pt idx="2963">
                  <c:v>2.4703822870000001</c:v>
                </c:pt>
                <c:pt idx="2964">
                  <c:v>2.520458927</c:v>
                </c:pt>
                <c:pt idx="2965">
                  <c:v>2.534735655</c:v>
                </c:pt>
                <c:pt idx="2966">
                  <c:v>2.5345734700000002</c:v>
                </c:pt>
                <c:pt idx="2967">
                  <c:v>2.5440673770000002</c:v>
                </c:pt>
                <c:pt idx="2968">
                  <c:v>2.5218945640000001</c:v>
                </c:pt>
                <c:pt idx="2969">
                  <c:v>2.5218945640000001</c:v>
                </c:pt>
                <c:pt idx="2970">
                  <c:v>2.5218945640000001</c:v>
                </c:pt>
                <c:pt idx="2971">
                  <c:v>2.5828513019999999</c:v>
                </c:pt>
                <c:pt idx="2972">
                  <c:v>2.5884038330000001</c:v>
                </c:pt>
                <c:pt idx="2973">
                  <c:v>2.5846510120000001</c:v>
                </c:pt>
                <c:pt idx="2974">
                  <c:v>2.5946143099999999</c:v>
                </c:pt>
                <c:pt idx="2975">
                  <c:v>2.5751986040000001</c:v>
                </c:pt>
                <c:pt idx="2976">
                  <c:v>2.5751986040000001</c:v>
                </c:pt>
                <c:pt idx="2977">
                  <c:v>2.5751986040000001</c:v>
                </c:pt>
                <c:pt idx="2978">
                  <c:v>2.5745503959999998</c:v>
                </c:pt>
                <c:pt idx="2979">
                  <c:v>2.5745503959999998</c:v>
                </c:pt>
                <c:pt idx="2980">
                  <c:v>2.5745892819999998</c:v>
                </c:pt>
                <c:pt idx="2981">
                  <c:v>2.5762743289999999</c:v>
                </c:pt>
                <c:pt idx="2982">
                  <c:v>2.5742949199999998</c:v>
                </c:pt>
                <c:pt idx="2983">
                  <c:v>2.5742949199999998</c:v>
                </c:pt>
                <c:pt idx="2984">
                  <c:v>2.5742949199999998</c:v>
                </c:pt>
                <c:pt idx="2985">
                  <c:v>2.5366608479999999</c:v>
                </c:pt>
                <c:pt idx="2986">
                  <c:v>2.5392403840000002</c:v>
                </c:pt>
                <c:pt idx="2987">
                  <c:v>2.5391657190000001</c:v>
                </c:pt>
                <c:pt idx="2988">
                  <c:v>2.533176799</c:v>
                </c:pt>
                <c:pt idx="2989">
                  <c:v>2.5332637760000001</c:v>
                </c:pt>
                <c:pt idx="2990">
                  <c:v>2.5332637760000001</c:v>
                </c:pt>
                <c:pt idx="2991">
                  <c:v>2.5332637760000001</c:v>
                </c:pt>
                <c:pt idx="2992">
                  <c:v>2.5308633070000002</c:v>
                </c:pt>
                <c:pt idx="2993">
                  <c:v>2.5348364440000002</c:v>
                </c:pt>
                <c:pt idx="2994">
                  <c:v>2.526824789</c:v>
                </c:pt>
                <c:pt idx="2995">
                  <c:v>2.5723974620000001</c:v>
                </c:pt>
                <c:pt idx="2996">
                  <c:v>2.5240158579999998</c:v>
                </c:pt>
                <c:pt idx="2997">
                  <c:v>2.5240158579999998</c:v>
                </c:pt>
                <c:pt idx="2998">
                  <c:v>2.561042788</c:v>
                </c:pt>
                <c:pt idx="2999">
                  <c:v>2.5704108790000002</c:v>
                </c:pt>
                <c:pt idx="3000">
                  <c:v>2.6022721720000002</c:v>
                </c:pt>
                <c:pt idx="3001">
                  <c:v>2.6141164510000001</c:v>
                </c:pt>
                <c:pt idx="3002">
                  <c:v>2.581633455</c:v>
                </c:pt>
                <c:pt idx="3003">
                  <c:v>2.5736698370000002</c:v>
                </c:pt>
                <c:pt idx="3004">
                  <c:v>2.5736698370000002</c:v>
                </c:pt>
                <c:pt idx="3005">
                  <c:v>2.5736698370000002</c:v>
                </c:pt>
                <c:pt idx="3006">
                  <c:v>2.5733651649999998</c:v>
                </c:pt>
                <c:pt idx="3007">
                  <c:v>2.5871659920000001</c:v>
                </c:pt>
                <c:pt idx="3008">
                  <c:v>2.5888008810000001</c:v>
                </c:pt>
                <c:pt idx="3009">
                  <c:v>2.590810775</c:v>
                </c:pt>
                <c:pt idx="3010">
                  <c:v>2.5888480660000002</c:v>
                </c:pt>
                <c:pt idx="3011">
                  <c:v>2.5888480660000002</c:v>
                </c:pt>
                <c:pt idx="3012">
                  <c:v>2.5888480660000002</c:v>
                </c:pt>
                <c:pt idx="3013">
                  <c:v>2.620318143</c:v>
                </c:pt>
                <c:pt idx="3014">
                  <c:v>2.6257993380000002</c:v>
                </c:pt>
                <c:pt idx="3015">
                  <c:v>2.639794041</c:v>
                </c:pt>
                <c:pt idx="3016">
                  <c:v>2.6518796060000001</c:v>
                </c:pt>
                <c:pt idx="3017">
                  <c:v>2.669151667</c:v>
                </c:pt>
                <c:pt idx="3018">
                  <c:v>2.669151667</c:v>
                </c:pt>
                <c:pt idx="3019">
                  <c:v>2.669151667</c:v>
                </c:pt>
                <c:pt idx="3020">
                  <c:v>2.6924639730000002</c:v>
                </c:pt>
                <c:pt idx="3021">
                  <c:v>2.6880984419999998</c:v>
                </c:pt>
                <c:pt idx="3022">
                  <c:v>2.6939285160000002</c:v>
                </c:pt>
                <c:pt idx="3023">
                  <c:v>2.7098523050000001</c:v>
                </c:pt>
                <c:pt idx="3024">
                  <c:v>2.7268336560000002</c:v>
                </c:pt>
                <c:pt idx="3025">
                  <c:v>2.7268336560000002</c:v>
                </c:pt>
                <c:pt idx="3026">
                  <c:v>2.7268336560000002</c:v>
                </c:pt>
                <c:pt idx="3027">
                  <c:v>2.7268643080000001</c:v>
                </c:pt>
                <c:pt idx="3028">
                  <c:v>2.7189970429999999</c:v>
                </c:pt>
                <c:pt idx="3029">
                  <c:v>2.804168384</c:v>
                </c:pt>
                <c:pt idx="3030">
                  <c:v>2.822057257</c:v>
                </c:pt>
                <c:pt idx="3031">
                  <c:v>2.8342851979999999</c:v>
                </c:pt>
                <c:pt idx="3032">
                  <c:v>2.8342851979999999</c:v>
                </c:pt>
                <c:pt idx="3033">
                  <c:v>2.8342851979999999</c:v>
                </c:pt>
                <c:pt idx="3034">
                  <c:v>2.833473261</c:v>
                </c:pt>
                <c:pt idx="3035">
                  <c:v>2.833473261</c:v>
                </c:pt>
                <c:pt idx="3036">
                  <c:v>2.8323215259999999</c:v>
                </c:pt>
                <c:pt idx="3037">
                  <c:v>2.8181118280000002</c:v>
                </c:pt>
                <c:pt idx="3038">
                  <c:v>2.8241938019999999</c:v>
                </c:pt>
                <c:pt idx="3039">
                  <c:v>2.8241938019999999</c:v>
                </c:pt>
                <c:pt idx="3040">
                  <c:v>2.8222299369999999</c:v>
                </c:pt>
                <c:pt idx="3041">
                  <c:v>2.8222299369999999</c:v>
                </c:pt>
                <c:pt idx="3042">
                  <c:v>2.8222299369999999</c:v>
                </c:pt>
                <c:pt idx="3043">
                  <c:v>2.824329841</c:v>
                </c:pt>
                <c:pt idx="3044">
                  <c:v>2.84865463</c:v>
                </c:pt>
                <c:pt idx="3045">
                  <c:v>2.8504273310000001</c:v>
                </c:pt>
                <c:pt idx="3046">
                  <c:v>2.8504273310000001</c:v>
                </c:pt>
                <c:pt idx="3047">
                  <c:v>2.8504273310000001</c:v>
                </c:pt>
                <c:pt idx="3048">
                  <c:v>2.8636021700000001</c:v>
                </c:pt>
                <c:pt idx="3049">
                  <c:v>2.8646167010000001</c:v>
                </c:pt>
                <c:pt idx="3050">
                  <c:v>2.8585971840000002</c:v>
                </c:pt>
                <c:pt idx="3051">
                  <c:v>2.8485275209999998</c:v>
                </c:pt>
                <c:pt idx="3052">
                  <c:v>2.836467517</c:v>
                </c:pt>
                <c:pt idx="3053">
                  <c:v>2.836467517</c:v>
                </c:pt>
                <c:pt idx="3054">
                  <c:v>2.836467517</c:v>
                </c:pt>
                <c:pt idx="3055">
                  <c:v>2.841540674</c:v>
                </c:pt>
                <c:pt idx="3056">
                  <c:v>2.841540674</c:v>
                </c:pt>
                <c:pt idx="3057">
                  <c:v>2.8425556049999998</c:v>
                </c:pt>
                <c:pt idx="3058">
                  <c:v>2.8266219750000001</c:v>
                </c:pt>
                <c:pt idx="3059">
                  <c:v>2.875767771</c:v>
                </c:pt>
                <c:pt idx="3060">
                  <c:v>2.875767771</c:v>
                </c:pt>
                <c:pt idx="3061">
                  <c:v>2.875767771</c:v>
                </c:pt>
                <c:pt idx="3062">
                  <c:v>2.8769253990000001</c:v>
                </c:pt>
                <c:pt idx="3063">
                  <c:v>2.8754205709999998</c:v>
                </c:pt>
                <c:pt idx="3064">
                  <c:v>2.8734565139999999</c:v>
                </c:pt>
                <c:pt idx="3065">
                  <c:v>2.8794210279999999</c:v>
                </c:pt>
                <c:pt idx="3066">
                  <c:v>2.8753587810000001</c:v>
                </c:pt>
                <c:pt idx="3067">
                  <c:v>2.8753587810000001</c:v>
                </c:pt>
                <c:pt idx="3068">
                  <c:v>2.8753587810000001</c:v>
                </c:pt>
                <c:pt idx="3069">
                  <c:v>2.8967854439999998</c:v>
                </c:pt>
                <c:pt idx="3070">
                  <c:v>2.8970992830000002</c:v>
                </c:pt>
                <c:pt idx="3071">
                  <c:v>2.9212154940000001</c:v>
                </c:pt>
                <c:pt idx="3072">
                  <c:v>2.9333261670000002</c:v>
                </c:pt>
                <c:pt idx="3073">
                  <c:v>2.940695834</c:v>
                </c:pt>
                <c:pt idx="3074">
                  <c:v>2.940695834</c:v>
                </c:pt>
                <c:pt idx="3075">
                  <c:v>2.940695834</c:v>
                </c:pt>
                <c:pt idx="3076">
                  <c:v>2.9464060050000001</c:v>
                </c:pt>
                <c:pt idx="3077">
                  <c:v>2.9415112799999998</c:v>
                </c:pt>
                <c:pt idx="3078">
                  <c:v>2.919354491</c:v>
                </c:pt>
                <c:pt idx="3079">
                  <c:v>2.927486075</c:v>
                </c:pt>
                <c:pt idx="3080">
                  <c:v>2.9395364970000002</c:v>
                </c:pt>
                <c:pt idx="3081">
                  <c:v>2.9395364970000002</c:v>
                </c:pt>
                <c:pt idx="3082">
                  <c:v>2.9395364970000002</c:v>
                </c:pt>
                <c:pt idx="3083">
                  <c:v>2.9386085980000001</c:v>
                </c:pt>
                <c:pt idx="3084">
                  <c:v>2.955446894</c:v>
                </c:pt>
                <c:pt idx="3085">
                  <c:v>2.955446894</c:v>
                </c:pt>
                <c:pt idx="3086">
                  <c:v>2.955446894</c:v>
                </c:pt>
                <c:pt idx="3087">
                  <c:v>2.9574018010000001</c:v>
                </c:pt>
                <c:pt idx="3088">
                  <c:v>2.9574018010000001</c:v>
                </c:pt>
                <c:pt idx="3089">
                  <c:v>2.9489067900000001</c:v>
                </c:pt>
                <c:pt idx="3090">
                  <c:v>2.9350119939999999</c:v>
                </c:pt>
                <c:pt idx="3091">
                  <c:v>2.9231089780000001</c:v>
                </c:pt>
                <c:pt idx="3092">
                  <c:v>2.9172252109999999</c:v>
                </c:pt>
                <c:pt idx="3093">
                  <c:v>2.9116473799999998</c:v>
                </c:pt>
                <c:pt idx="3094">
                  <c:v>2.90365004</c:v>
                </c:pt>
                <c:pt idx="3095">
                  <c:v>2.90365004</c:v>
                </c:pt>
                <c:pt idx="3096">
                  <c:v>2.90365004</c:v>
                </c:pt>
                <c:pt idx="3097">
                  <c:v>2.9036788329999998</c:v>
                </c:pt>
                <c:pt idx="3098">
                  <c:v>2.8856766440000001</c:v>
                </c:pt>
                <c:pt idx="3099">
                  <c:v>2.881461899</c:v>
                </c:pt>
                <c:pt idx="3100">
                  <c:v>2.875244108</c:v>
                </c:pt>
                <c:pt idx="3101">
                  <c:v>2.875244108</c:v>
                </c:pt>
                <c:pt idx="3102">
                  <c:v>2.875244108</c:v>
                </c:pt>
                <c:pt idx="3103">
                  <c:v>2.875244108</c:v>
                </c:pt>
                <c:pt idx="3104">
                  <c:v>2.8748139109999999</c:v>
                </c:pt>
                <c:pt idx="3105">
                  <c:v>2.8799495199999998</c:v>
                </c:pt>
                <c:pt idx="3106">
                  <c:v>2.8799495199999998</c:v>
                </c:pt>
                <c:pt idx="3107">
                  <c:v>2.8774289479999999</c:v>
                </c:pt>
                <c:pt idx="3108">
                  <c:v>2.8553961779999999</c:v>
                </c:pt>
                <c:pt idx="3109">
                  <c:v>2.8553961779999999</c:v>
                </c:pt>
                <c:pt idx="3110">
                  <c:v>2.8553961779999999</c:v>
                </c:pt>
                <c:pt idx="3111">
                  <c:v>2.841157258</c:v>
                </c:pt>
                <c:pt idx="3112">
                  <c:v>2.809819525</c:v>
                </c:pt>
                <c:pt idx="3113">
                  <c:v>2.8097594909999999</c:v>
                </c:pt>
                <c:pt idx="3114">
                  <c:v>2.8037062800000001</c:v>
                </c:pt>
                <c:pt idx="3115">
                  <c:v>2.8080096160000001</c:v>
                </c:pt>
                <c:pt idx="3116">
                  <c:v>2.8080096160000001</c:v>
                </c:pt>
                <c:pt idx="3117">
                  <c:v>2.8080096160000001</c:v>
                </c:pt>
                <c:pt idx="3118">
                  <c:v>2.804781637</c:v>
                </c:pt>
                <c:pt idx="3119">
                  <c:v>2.8050583040000001</c:v>
                </c:pt>
                <c:pt idx="3120">
                  <c:v>2.7996432489999998</c:v>
                </c:pt>
                <c:pt idx="3121">
                  <c:v>2.793133691</c:v>
                </c:pt>
                <c:pt idx="3122">
                  <c:v>2.8092687280000002</c:v>
                </c:pt>
                <c:pt idx="3123">
                  <c:v>2.8092687280000002</c:v>
                </c:pt>
                <c:pt idx="3124">
                  <c:v>2.8092687280000002</c:v>
                </c:pt>
                <c:pt idx="3125">
                  <c:v>2.8006995429999999</c:v>
                </c:pt>
                <c:pt idx="3126">
                  <c:v>2.8130314740000002</c:v>
                </c:pt>
                <c:pt idx="3127">
                  <c:v>2.8029280480000001</c:v>
                </c:pt>
                <c:pt idx="3128">
                  <c:v>2.8130252279999999</c:v>
                </c:pt>
                <c:pt idx="3129">
                  <c:v>2.8214093490000001</c:v>
                </c:pt>
                <c:pt idx="3130">
                  <c:v>2.8214093490000001</c:v>
                </c:pt>
                <c:pt idx="3131">
                  <c:v>2.8214093490000001</c:v>
                </c:pt>
                <c:pt idx="3132">
                  <c:v>2.8209125560000001</c:v>
                </c:pt>
                <c:pt idx="3133">
                  <c:v>2.8191482400000001</c:v>
                </c:pt>
                <c:pt idx="3134">
                  <c:v>2.8252587</c:v>
                </c:pt>
                <c:pt idx="3135">
                  <c:v>2.826819441</c:v>
                </c:pt>
                <c:pt idx="3136">
                  <c:v>2.8630716839999999</c:v>
                </c:pt>
                <c:pt idx="3137">
                  <c:v>2.8630716839999999</c:v>
                </c:pt>
                <c:pt idx="3138">
                  <c:v>2.8630716839999999</c:v>
                </c:pt>
                <c:pt idx="3139">
                  <c:v>2.8594494990000001</c:v>
                </c:pt>
                <c:pt idx="3140">
                  <c:v>2.8487520530000001</c:v>
                </c:pt>
                <c:pt idx="3141">
                  <c:v>2.8464098880000002</c:v>
                </c:pt>
                <c:pt idx="3142">
                  <c:v>2.8483865669999999</c:v>
                </c:pt>
                <c:pt idx="3143">
                  <c:v>2.8385682069999998</c:v>
                </c:pt>
                <c:pt idx="3144">
                  <c:v>2.8385682069999998</c:v>
                </c:pt>
                <c:pt idx="3145">
                  <c:v>2.8385682069999998</c:v>
                </c:pt>
                <c:pt idx="3146">
                  <c:v>2.8345758399999998</c:v>
                </c:pt>
                <c:pt idx="3147">
                  <c:v>2.8345758399999998</c:v>
                </c:pt>
                <c:pt idx="3148">
                  <c:v>2.824403292</c:v>
                </c:pt>
                <c:pt idx="3149">
                  <c:v>2.8246833310000001</c:v>
                </c:pt>
                <c:pt idx="3150">
                  <c:v>2.796997186</c:v>
                </c:pt>
                <c:pt idx="3151">
                  <c:v>2.796997186</c:v>
                </c:pt>
                <c:pt idx="3152">
                  <c:v>2.7906810719999999</c:v>
                </c:pt>
                <c:pt idx="3153">
                  <c:v>2.799943211</c:v>
                </c:pt>
                <c:pt idx="3154">
                  <c:v>2.8372176269999998</c:v>
                </c:pt>
                <c:pt idx="3155">
                  <c:v>2.8409192299999999</c:v>
                </c:pt>
                <c:pt idx="3156">
                  <c:v>2.8403742379999999</c:v>
                </c:pt>
                <c:pt idx="3157">
                  <c:v>2.842452126</c:v>
                </c:pt>
                <c:pt idx="3158">
                  <c:v>2.842452126</c:v>
                </c:pt>
                <c:pt idx="3159">
                  <c:v>2.842452126</c:v>
                </c:pt>
                <c:pt idx="3160">
                  <c:v>2.8425193119999999</c:v>
                </c:pt>
                <c:pt idx="3161">
                  <c:v>2.8423429320000002</c:v>
                </c:pt>
                <c:pt idx="3162">
                  <c:v>2.844145557</c:v>
                </c:pt>
                <c:pt idx="3163">
                  <c:v>2.8442308669999998</c:v>
                </c:pt>
                <c:pt idx="3164">
                  <c:v>2.87597434</c:v>
                </c:pt>
                <c:pt idx="3165">
                  <c:v>2.87597434</c:v>
                </c:pt>
                <c:pt idx="3166">
                  <c:v>2.87597434</c:v>
                </c:pt>
                <c:pt idx="3167">
                  <c:v>2.8767974199999999</c:v>
                </c:pt>
                <c:pt idx="3168">
                  <c:v>2.876150934</c:v>
                </c:pt>
                <c:pt idx="3169">
                  <c:v>2.8943125090000001</c:v>
                </c:pt>
                <c:pt idx="3170">
                  <c:v>2.885956024</c:v>
                </c:pt>
                <c:pt idx="3171">
                  <c:v>2.8762041960000002</c:v>
                </c:pt>
                <c:pt idx="3172">
                  <c:v>2.8762041960000002</c:v>
                </c:pt>
                <c:pt idx="3173">
                  <c:v>2.8762041960000002</c:v>
                </c:pt>
                <c:pt idx="3174">
                  <c:v>2.877049236</c:v>
                </c:pt>
                <c:pt idx="3175">
                  <c:v>2.8763816260000001</c:v>
                </c:pt>
                <c:pt idx="3176">
                  <c:v>2.876454549</c:v>
                </c:pt>
                <c:pt idx="3177">
                  <c:v>2.8722834659999998</c:v>
                </c:pt>
                <c:pt idx="3178">
                  <c:v>2.8697040249999999</c:v>
                </c:pt>
                <c:pt idx="3179">
                  <c:v>2.8697040249999999</c:v>
                </c:pt>
                <c:pt idx="3180">
                  <c:v>2.8736568280000001</c:v>
                </c:pt>
                <c:pt idx="3181">
                  <c:v>2.8764687630000001</c:v>
                </c:pt>
                <c:pt idx="3182">
                  <c:v>2.8723718869999999</c:v>
                </c:pt>
                <c:pt idx="3183">
                  <c:v>2.922746316</c:v>
                </c:pt>
                <c:pt idx="3184">
                  <c:v>2.9264571460000002</c:v>
                </c:pt>
                <c:pt idx="3185">
                  <c:v>2.936562629</c:v>
                </c:pt>
                <c:pt idx="3186">
                  <c:v>2.936562629</c:v>
                </c:pt>
                <c:pt idx="3187">
                  <c:v>2.936562629</c:v>
                </c:pt>
                <c:pt idx="3188">
                  <c:v>2.9322496729999998</c:v>
                </c:pt>
                <c:pt idx="3189">
                  <c:v>2.9471467140000001</c:v>
                </c:pt>
                <c:pt idx="3190">
                  <c:v>2.9470383189999998</c:v>
                </c:pt>
                <c:pt idx="3191">
                  <c:v>2.9369829780000001</c:v>
                </c:pt>
                <c:pt idx="3192">
                  <c:v>2.9128536089999999</c:v>
                </c:pt>
                <c:pt idx="3193">
                  <c:v>2.9128536089999999</c:v>
                </c:pt>
                <c:pt idx="3194">
                  <c:v>2.9128536089999999</c:v>
                </c:pt>
                <c:pt idx="3195">
                  <c:v>2.9139262769999998</c:v>
                </c:pt>
                <c:pt idx="3196">
                  <c:v>2.8927865499999998</c:v>
                </c:pt>
                <c:pt idx="3197">
                  <c:v>2.8962019899999998</c:v>
                </c:pt>
                <c:pt idx="3198">
                  <c:v>2.8962019899999998</c:v>
                </c:pt>
                <c:pt idx="3199">
                  <c:v>2.8962019899999998</c:v>
                </c:pt>
                <c:pt idx="3200">
                  <c:v>2.8962019899999998</c:v>
                </c:pt>
                <c:pt idx="3201">
                  <c:v>2.8960408210000002</c:v>
                </c:pt>
                <c:pt idx="3202">
                  <c:v>2.8962774439999999</c:v>
                </c:pt>
                <c:pt idx="3203">
                  <c:v>2.94789053</c:v>
                </c:pt>
                <c:pt idx="3204">
                  <c:v>2.9473954920000001</c:v>
                </c:pt>
                <c:pt idx="3205">
                  <c:v>2.9478893460000002</c:v>
                </c:pt>
                <c:pt idx="3206">
                  <c:v>2.9478893460000002</c:v>
                </c:pt>
                <c:pt idx="3207">
                  <c:v>2.9478893460000002</c:v>
                </c:pt>
                <c:pt idx="3208">
                  <c:v>2.9478276069999998</c:v>
                </c:pt>
                <c:pt idx="3209">
                  <c:v>2.9456490560000002</c:v>
                </c:pt>
                <c:pt idx="3210">
                  <c:v>2.9484795959999999</c:v>
                </c:pt>
                <c:pt idx="3211">
                  <c:v>2.945363376</c:v>
                </c:pt>
                <c:pt idx="3212">
                  <c:v>2.945363376</c:v>
                </c:pt>
                <c:pt idx="3213">
                  <c:v>2.9439206590000002</c:v>
                </c:pt>
                <c:pt idx="3214">
                  <c:v>2.9439206590000002</c:v>
                </c:pt>
                <c:pt idx="3215">
                  <c:v>2.9419051039999999</c:v>
                </c:pt>
                <c:pt idx="3216">
                  <c:v>2.913247159</c:v>
                </c:pt>
                <c:pt idx="3217">
                  <c:v>2.9255341029999999</c:v>
                </c:pt>
                <c:pt idx="3218">
                  <c:v>2.9245157339999999</c:v>
                </c:pt>
                <c:pt idx="3219">
                  <c:v>2.9245157339999999</c:v>
                </c:pt>
                <c:pt idx="3220">
                  <c:v>2.9224829730000002</c:v>
                </c:pt>
                <c:pt idx="3221">
                  <c:v>2.9224829730000002</c:v>
                </c:pt>
                <c:pt idx="3222">
                  <c:v>2.9224829730000002</c:v>
                </c:pt>
                <c:pt idx="3223">
                  <c:v>2.9238266770000001</c:v>
                </c:pt>
                <c:pt idx="3224">
                  <c:v>2.919605352</c:v>
                </c:pt>
                <c:pt idx="3225">
                  <c:v>2.9215919970000002</c:v>
                </c:pt>
                <c:pt idx="3226">
                  <c:v>2.925616481</c:v>
                </c:pt>
                <c:pt idx="3227">
                  <c:v>2.9236148989999999</c:v>
                </c:pt>
                <c:pt idx="3228">
                  <c:v>2.9236148989999999</c:v>
                </c:pt>
                <c:pt idx="3229">
                  <c:v>2.9236148989999999</c:v>
                </c:pt>
                <c:pt idx="3230">
                  <c:v>2.937861979</c:v>
                </c:pt>
                <c:pt idx="3231">
                  <c:v>2.9377379299999999</c:v>
                </c:pt>
                <c:pt idx="3232">
                  <c:v>2.9135452540000002</c:v>
                </c:pt>
                <c:pt idx="3233">
                  <c:v>2.8853109039999998</c:v>
                </c:pt>
                <c:pt idx="3234">
                  <c:v>2.8915886560000001</c:v>
                </c:pt>
                <c:pt idx="3235">
                  <c:v>2.8915886560000001</c:v>
                </c:pt>
                <c:pt idx="3236">
                  <c:v>2.8915886560000001</c:v>
                </c:pt>
                <c:pt idx="3237">
                  <c:v>2.8999125000000001</c:v>
                </c:pt>
                <c:pt idx="3238">
                  <c:v>2.8807258529999999</c:v>
                </c:pt>
                <c:pt idx="3239">
                  <c:v>2.8807370269999999</c:v>
                </c:pt>
                <c:pt idx="3240">
                  <c:v>2.8807406840000001</c:v>
                </c:pt>
                <c:pt idx="3241">
                  <c:v>2.8787152539999998</c:v>
                </c:pt>
                <c:pt idx="3242">
                  <c:v>2.8787152539999998</c:v>
                </c:pt>
                <c:pt idx="3243">
                  <c:v>2.8527715659999999</c:v>
                </c:pt>
                <c:pt idx="3244">
                  <c:v>2.841417334</c:v>
                </c:pt>
                <c:pt idx="3245">
                  <c:v>2.8410328599999999</c:v>
                </c:pt>
                <c:pt idx="3246">
                  <c:v>2.8150507779999998</c:v>
                </c:pt>
                <c:pt idx="3247">
                  <c:v>2.7989467920000002</c:v>
                </c:pt>
                <c:pt idx="3248">
                  <c:v>2.770739394</c:v>
                </c:pt>
                <c:pt idx="3249">
                  <c:v>2.770739394</c:v>
                </c:pt>
                <c:pt idx="3250">
                  <c:v>2.770739394</c:v>
                </c:pt>
                <c:pt idx="3251">
                  <c:v>2.7392145989999999</c:v>
                </c:pt>
                <c:pt idx="3252">
                  <c:v>2.736599344</c:v>
                </c:pt>
                <c:pt idx="3253">
                  <c:v>2.6986322669999998</c:v>
                </c:pt>
                <c:pt idx="3254">
                  <c:v>2.6769760790000001</c:v>
                </c:pt>
                <c:pt idx="3255">
                  <c:v>2.6707285070000002</c:v>
                </c:pt>
                <c:pt idx="3256">
                  <c:v>2.6707285070000002</c:v>
                </c:pt>
                <c:pt idx="3257">
                  <c:v>2.6707285070000002</c:v>
                </c:pt>
                <c:pt idx="3258">
                  <c:v>2.6597064580000001</c:v>
                </c:pt>
                <c:pt idx="3259">
                  <c:v>2.6550460400000002</c:v>
                </c:pt>
                <c:pt idx="3260">
                  <c:v>2.6345273389999999</c:v>
                </c:pt>
                <c:pt idx="3261">
                  <c:v>2.6465129699999999</c:v>
                </c:pt>
                <c:pt idx="3262">
                  <c:v>2.6526055839999998</c:v>
                </c:pt>
                <c:pt idx="3263">
                  <c:v>2.6526055839999998</c:v>
                </c:pt>
                <c:pt idx="3264">
                  <c:v>2.6526055839999998</c:v>
                </c:pt>
                <c:pt idx="3265">
                  <c:v>2.619745064</c:v>
                </c:pt>
                <c:pt idx="3266">
                  <c:v>2.6179085519999998</c:v>
                </c:pt>
                <c:pt idx="3267">
                  <c:v>2.6239401579999999</c:v>
                </c:pt>
                <c:pt idx="3268">
                  <c:v>2.626004569</c:v>
                </c:pt>
                <c:pt idx="3269">
                  <c:v>2.6199314469999999</c:v>
                </c:pt>
                <c:pt idx="3270">
                  <c:v>2.6199314469999999</c:v>
                </c:pt>
                <c:pt idx="3271">
                  <c:v>2.6199314469999999</c:v>
                </c:pt>
                <c:pt idx="3272">
                  <c:v>2.6284888519999998</c:v>
                </c:pt>
                <c:pt idx="3273">
                  <c:v>2.6096208660000002</c:v>
                </c:pt>
                <c:pt idx="3274">
                  <c:v>2.631387207</c:v>
                </c:pt>
                <c:pt idx="3275">
                  <c:v>2.6313304149999999</c:v>
                </c:pt>
                <c:pt idx="3276">
                  <c:v>2.625109814</c:v>
                </c:pt>
                <c:pt idx="3277">
                  <c:v>2.625109814</c:v>
                </c:pt>
                <c:pt idx="3278">
                  <c:v>2.625109814</c:v>
                </c:pt>
                <c:pt idx="3279">
                  <c:v>2.621815749</c:v>
                </c:pt>
                <c:pt idx="3280">
                  <c:v>2.625314151</c:v>
                </c:pt>
                <c:pt idx="3281">
                  <c:v>2.6294663159999998</c:v>
                </c:pt>
                <c:pt idx="3282">
                  <c:v>2.6295213820000001</c:v>
                </c:pt>
                <c:pt idx="3283">
                  <c:v>2.631430688</c:v>
                </c:pt>
                <c:pt idx="3284">
                  <c:v>2.631430688</c:v>
                </c:pt>
                <c:pt idx="3285">
                  <c:v>2.631430688</c:v>
                </c:pt>
                <c:pt idx="3286">
                  <c:v>2.6339651979999998</c:v>
                </c:pt>
                <c:pt idx="3287">
                  <c:v>2.6367999069999999</c:v>
                </c:pt>
                <c:pt idx="3288">
                  <c:v>2.6328052020000001</c:v>
                </c:pt>
                <c:pt idx="3289">
                  <c:v>2.6328052020000001</c:v>
                </c:pt>
                <c:pt idx="3290">
                  <c:v>2.6370565460000002</c:v>
                </c:pt>
                <c:pt idx="3291">
                  <c:v>2.6370565460000002</c:v>
                </c:pt>
                <c:pt idx="3292">
                  <c:v>2.6370565460000002</c:v>
                </c:pt>
                <c:pt idx="3293">
                  <c:v>2.634248988</c:v>
                </c:pt>
                <c:pt idx="3294">
                  <c:v>2.6370825529999999</c:v>
                </c:pt>
                <c:pt idx="3295">
                  <c:v>2.631099351</c:v>
                </c:pt>
                <c:pt idx="3296">
                  <c:v>2.6250392050000002</c:v>
                </c:pt>
                <c:pt idx="3297">
                  <c:v>2.629083719</c:v>
                </c:pt>
                <c:pt idx="3298">
                  <c:v>2.629083719</c:v>
                </c:pt>
                <c:pt idx="3299">
                  <c:v>2.629083719</c:v>
                </c:pt>
                <c:pt idx="3300">
                  <c:v>2.628270214</c:v>
                </c:pt>
                <c:pt idx="3301">
                  <c:v>2.627063508</c:v>
                </c:pt>
                <c:pt idx="3302">
                  <c:v>2.6330599430000001</c:v>
                </c:pt>
                <c:pt idx="3303">
                  <c:v>2.6356637790000002</c:v>
                </c:pt>
                <c:pt idx="3304">
                  <c:v>2.611623459</c:v>
                </c:pt>
                <c:pt idx="3305">
                  <c:v>2.611623459</c:v>
                </c:pt>
                <c:pt idx="3306">
                  <c:v>2.6136401980000001</c:v>
                </c:pt>
                <c:pt idx="3307">
                  <c:v>2.6139609560000001</c:v>
                </c:pt>
                <c:pt idx="3308">
                  <c:v>2.627768375</c:v>
                </c:pt>
                <c:pt idx="3309">
                  <c:v>2.6340593430000001</c:v>
                </c:pt>
                <c:pt idx="3310">
                  <c:v>2.6340594469999998</c:v>
                </c:pt>
                <c:pt idx="3311">
                  <c:v>2.6481574139999999</c:v>
                </c:pt>
                <c:pt idx="3312">
                  <c:v>2.6481574139999999</c:v>
                </c:pt>
                <c:pt idx="3313">
                  <c:v>2.6481574139999999</c:v>
                </c:pt>
                <c:pt idx="3314">
                  <c:v>2.6478405930000002</c:v>
                </c:pt>
                <c:pt idx="3315">
                  <c:v>2.6556654019999999</c:v>
                </c:pt>
                <c:pt idx="3316">
                  <c:v>2.6516247260000001</c:v>
                </c:pt>
                <c:pt idx="3317">
                  <c:v>2.647639732</c:v>
                </c:pt>
                <c:pt idx="3318">
                  <c:v>2.6218000190000001</c:v>
                </c:pt>
                <c:pt idx="3319">
                  <c:v>2.6218000190000001</c:v>
                </c:pt>
                <c:pt idx="3320">
                  <c:v>2.6218000190000001</c:v>
                </c:pt>
                <c:pt idx="3321">
                  <c:v>2.6193836070000001</c:v>
                </c:pt>
                <c:pt idx="3322">
                  <c:v>2.6246177130000001</c:v>
                </c:pt>
                <c:pt idx="3323">
                  <c:v>2.6157616849999998</c:v>
                </c:pt>
                <c:pt idx="3324">
                  <c:v>2.6105670569999999</c:v>
                </c:pt>
                <c:pt idx="3325">
                  <c:v>2.606606126</c:v>
                </c:pt>
                <c:pt idx="3326">
                  <c:v>2.606606126</c:v>
                </c:pt>
                <c:pt idx="3327">
                  <c:v>2.6072099839999998</c:v>
                </c:pt>
                <c:pt idx="3328">
                  <c:v>2.603387289</c:v>
                </c:pt>
                <c:pt idx="3329">
                  <c:v>2.6060035539999999</c:v>
                </c:pt>
                <c:pt idx="3330">
                  <c:v>2.6080069159999999</c:v>
                </c:pt>
                <c:pt idx="3331">
                  <c:v>2.6079766260000001</c:v>
                </c:pt>
                <c:pt idx="3332">
                  <c:v>2.6025531580000001</c:v>
                </c:pt>
                <c:pt idx="3333">
                  <c:v>2.6025531580000001</c:v>
                </c:pt>
                <c:pt idx="3334">
                  <c:v>2.5524320579999999</c:v>
                </c:pt>
                <c:pt idx="3335">
                  <c:v>2.5521760680000001</c:v>
                </c:pt>
                <c:pt idx="3336">
                  <c:v>2.50724182</c:v>
                </c:pt>
                <c:pt idx="3337">
                  <c:v>2.5033762419999999</c:v>
                </c:pt>
                <c:pt idx="3338">
                  <c:v>2.507690293</c:v>
                </c:pt>
                <c:pt idx="3339">
                  <c:v>2.5080100569999999</c:v>
                </c:pt>
                <c:pt idx="3340">
                  <c:v>2.5080100569999999</c:v>
                </c:pt>
                <c:pt idx="3341">
                  <c:v>2.5080100569999999</c:v>
                </c:pt>
                <c:pt idx="3342">
                  <c:v>2.5043161810000001</c:v>
                </c:pt>
                <c:pt idx="3343">
                  <c:v>2.505142593</c:v>
                </c:pt>
                <c:pt idx="3344">
                  <c:v>2.5092373449999998</c:v>
                </c:pt>
                <c:pt idx="3345">
                  <c:v>2.3862464280000002</c:v>
                </c:pt>
                <c:pt idx="3346">
                  <c:v>2.3864479080000001</c:v>
                </c:pt>
                <c:pt idx="3347">
                  <c:v>2.3864479080000001</c:v>
                </c:pt>
                <c:pt idx="3348">
                  <c:v>2.3864479080000001</c:v>
                </c:pt>
                <c:pt idx="3349">
                  <c:v>2.3863930689999999</c:v>
                </c:pt>
                <c:pt idx="3350">
                  <c:v>2.387221072</c:v>
                </c:pt>
                <c:pt idx="3351">
                  <c:v>2.3676009819999999</c:v>
                </c:pt>
                <c:pt idx="3352">
                  <c:v>2.33216263</c:v>
                </c:pt>
                <c:pt idx="3353">
                  <c:v>2.322965929</c:v>
                </c:pt>
                <c:pt idx="3354">
                  <c:v>2.322965929</c:v>
                </c:pt>
                <c:pt idx="3355">
                  <c:v>2.322965929</c:v>
                </c:pt>
                <c:pt idx="3356">
                  <c:v>2.3231221440000001</c:v>
                </c:pt>
                <c:pt idx="3357">
                  <c:v>2.3344850039999998</c:v>
                </c:pt>
                <c:pt idx="3358">
                  <c:v>2.3342295800000001</c:v>
                </c:pt>
                <c:pt idx="3359">
                  <c:v>2.3342707680000001</c:v>
                </c:pt>
                <c:pt idx="3360">
                  <c:v>2.3342707680000001</c:v>
                </c:pt>
                <c:pt idx="3361">
                  <c:v>2.3342707680000001</c:v>
                </c:pt>
                <c:pt idx="3362">
                  <c:v>2.3249001370000002</c:v>
                </c:pt>
                <c:pt idx="3363">
                  <c:v>2.3169964260000002</c:v>
                </c:pt>
                <c:pt idx="3364">
                  <c:v>2.325362352</c:v>
                </c:pt>
                <c:pt idx="3365">
                  <c:v>2.325140373</c:v>
                </c:pt>
                <c:pt idx="3366">
                  <c:v>2.324100837</c:v>
                </c:pt>
                <c:pt idx="3367">
                  <c:v>2.323152248</c:v>
                </c:pt>
                <c:pt idx="3368">
                  <c:v>2.323152248</c:v>
                </c:pt>
                <c:pt idx="3369">
                  <c:v>2.323152248</c:v>
                </c:pt>
                <c:pt idx="3370">
                  <c:v>2.304774433</c:v>
                </c:pt>
                <c:pt idx="3371">
                  <c:v>2.3077351140000002</c:v>
                </c:pt>
                <c:pt idx="3372">
                  <c:v>2.3274583510000002</c:v>
                </c:pt>
                <c:pt idx="3373">
                  <c:v>2.3035344169999998</c:v>
                </c:pt>
                <c:pt idx="3374">
                  <c:v>2.3161986369999998</c:v>
                </c:pt>
                <c:pt idx="3375">
                  <c:v>2.3161986369999998</c:v>
                </c:pt>
                <c:pt idx="3376">
                  <c:v>2.3002628509999998</c:v>
                </c:pt>
                <c:pt idx="3377">
                  <c:v>2.29893612</c:v>
                </c:pt>
                <c:pt idx="3378">
                  <c:v>2.2778049249999999</c:v>
                </c:pt>
                <c:pt idx="3379">
                  <c:v>2.3210312069999999</c:v>
                </c:pt>
                <c:pt idx="3380">
                  <c:v>2.3031763409999999</c:v>
                </c:pt>
                <c:pt idx="3381">
                  <c:v>2.3170490689999999</c:v>
                </c:pt>
                <c:pt idx="3382">
                  <c:v>2.3170490689999999</c:v>
                </c:pt>
                <c:pt idx="3383">
                  <c:v>2.3170490689999999</c:v>
                </c:pt>
                <c:pt idx="3384">
                  <c:v>2.3146419479999998</c:v>
                </c:pt>
                <c:pt idx="3385">
                  <c:v>2.298462056</c:v>
                </c:pt>
                <c:pt idx="3386">
                  <c:v>2.2986362159999998</c:v>
                </c:pt>
                <c:pt idx="3387">
                  <c:v>2.246877204</c:v>
                </c:pt>
                <c:pt idx="3388">
                  <c:v>2.175020639</c:v>
                </c:pt>
                <c:pt idx="3389">
                  <c:v>2.175020639</c:v>
                </c:pt>
                <c:pt idx="3390">
                  <c:v>2.175020639</c:v>
                </c:pt>
                <c:pt idx="3391">
                  <c:v>2.175020639</c:v>
                </c:pt>
                <c:pt idx="3392">
                  <c:v>2.1843427649999998</c:v>
                </c:pt>
                <c:pt idx="3393">
                  <c:v>2.1875562460000002</c:v>
                </c:pt>
                <c:pt idx="3394">
                  <c:v>2.187499291</c:v>
                </c:pt>
                <c:pt idx="3395">
                  <c:v>2.1838433720000001</c:v>
                </c:pt>
                <c:pt idx="3396">
                  <c:v>2.1838433720000001</c:v>
                </c:pt>
                <c:pt idx="3397">
                  <c:v>2.1838433720000001</c:v>
                </c:pt>
                <c:pt idx="3398">
                  <c:v>2.1151368119999998</c:v>
                </c:pt>
                <c:pt idx="3399">
                  <c:v>2.1212032619999999</c:v>
                </c:pt>
                <c:pt idx="3400">
                  <c:v>2.1114776869999998</c:v>
                </c:pt>
                <c:pt idx="3401">
                  <c:v>2.1063848100000002</c:v>
                </c:pt>
                <c:pt idx="3402">
                  <c:v>2.1097983509999998</c:v>
                </c:pt>
                <c:pt idx="3403">
                  <c:v>2.1097983509999998</c:v>
                </c:pt>
                <c:pt idx="3404">
                  <c:v>2.1058291090000001</c:v>
                </c:pt>
                <c:pt idx="3405">
                  <c:v>2.103379393</c:v>
                </c:pt>
                <c:pt idx="3406">
                  <c:v>2.106832689</c:v>
                </c:pt>
                <c:pt idx="3407">
                  <c:v>2.096374494</c:v>
                </c:pt>
                <c:pt idx="3408">
                  <c:v>2.096374494</c:v>
                </c:pt>
                <c:pt idx="3409">
                  <c:v>2.0764728290000001</c:v>
                </c:pt>
                <c:pt idx="3410">
                  <c:v>2.0764728290000001</c:v>
                </c:pt>
                <c:pt idx="3411">
                  <c:v>2.096374494</c:v>
                </c:pt>
                <c:pt idx="3412">
                  <c:v>2.0765840299999998</c:v>
                </c:pt>
                <c:pt idx="3413">
                  <c:v>2.0708100279999999</c:v>
                </c:pt>
                <c:pt idx="3414">
                  <c:v>2.080858069</c:v>
                </c:pt>
                <c:pt idx="3415">
                  <c:v>2.0489387909999999</c:v>
                </c:pt>
                <c:pt idx="3416">
                  <c:v>2.065085415</c:v>
                </c:pt>
                <c:pt idx="3417">
                  <c:v>2.065085415</c:v>
                </c:pt>
                <c:pt idx="3418">
                  <c:v>2.0730270229999999</c:v>
                </c:pt>
                <c:pt idx="3419">
                  <c:v>2.059291982</c:v>
                </c:pt>
                <c:pt idx="3420">
                  <c:v>2.055987043</c:v>
                </c:pt>
                <c:pt idx="3421">
                  <c:v>2.0525280019999999</c:v>
                </c:pt>
                <c:pt idx="3422">
                  <c:v>2.0462422889999998</c:v>
                </c:pt>
                <c:pt idx="3423">
                  <c:v>2.0502417550000001</c:v>
                </c:pt>
                <c:pt idx="3424">
                  <c:v>2.0502417550000001</c:v>
                </c:pt>
                <c:pt idx="3425">
                  <c:v>2.040110431</c:v>
                </c:pt>
                <c:pt idx="3426">
                  <c:v>2.0109243769999998</c:v>
                </c:pt>
                <c:pt idx="3427">
                  <c:v>2.0041712550000002</c:v>
                </c:pt>
                <c:pt idx="3428">
                  <c:v>2.0199744750000002</c:v>
                </c:pt>
                <c:pt idx="3429">
                  <c:v>2.0027217909999999</c:v>
                </c:pt>
                <c:pt idx="3430">
                  <c:v>2.0099042169999999</c:v>
                </c:pt>
                <c:pt idx="3431">
                  <c:v>2.0099042169999999</c:v>
                </c:pt>
                <c:pt idx="3432">
                  <c:v>2.0099042169999999</c:v>
                </c:pt>
                <c:pt idx="3433">
                  <c:v>2.010524803</c:v>
                </c:pt>
                <c:pt idx="3434">
                  <c:v>2.0111250520000001</c:v>
                </c:pt>
                <c:pt idx="3435">
                  <c:v>2.0215221099999998</c:v>
                </c:pt>
                <c:pt idx="3436">
                  <c:v>2.0117366410000002</c:v>
                </c:pt>
                <c:pt idx="3437">
                  <c:v>1.9882667329999999</c:v>
                </c:pt>
                <c:pt idx="3438">
                  <c:v>1.9882667329999999</c:v>
                </c:pt>
                <c:pt idx="3439">
                  <c:v>1.9882667329999999</c:v>
                </c:pt>
                <c:pt idx="3440">
                  <c:v>1.9882667329999999</c:v>
                </c:pt>
                <c:pt idx="3441">
                  <c:v>1.9981521330000001</c:v>
                </c:pt>
                <c:pt idx="3442">
                  <c:v>1.995889225</c:v>
                </c:pt>
                <c:pt idx="3443">
                  <c:v>2.0080224719999999</c:v>
                </c:pt>
                <c:pt idx="3444">
                  <c:v>2.0051880359999998</c:v>
                </c:pt>
                <c:pt idx="3445">
                  <c:v>2.0051880359999998</c:v>
                </c:pt>
                <c:pt idx="3446">
                  <c:v>1.9991928800000001</c:v>
                </c:pt>
                <c:pt idx="3447">
                  <c:v>1.944625241</c:v>
                </c:pt>
                <c:pt idx="3448">
                  <c:v>1.9409023320000001</c:v>
                </c:pt>
                <c:pt idx="3449">
                  <c:v>1.9385350269999999</c:v>
                </c:pt>
                <c:pt idx="3450">
                  <c:v>1.9375595370000001</c:v>
                </c:pt>
                <c:pt idx="3451">
                  <c:v>1.9394987560000001</c:v>
                </c:pt>
                <c:pt idx="3452">
                  <c:v>1.9394987560000001</c:v>
                </c:pt>
                <c:pt idx="3453">
                  <c:v>1.945501876</c:v>
                </c:pt>
                <c:pt idx="3454">
                  <c:v>1.938846691</c:v>
                </c:pt>
                <c:pt idx="3455">
                  <c:v>1.9590292460000001</c:v>
                </c:pt>
                <c:pt idx="3456">
                  <c:v>2.0018197639999999</c:v>
                </c:pt>
                <c:pt idx="3457">
                  <c:v>2.0168385049999999</c:v>
                </c:pt>
                <c:pt idx="3458">
                  <c:v>2.0150655930000001</c:v>
                </c:pt>
                <c:pt idx="3459">
                  <c:v>2.0150655930000001</c:v>
                </c:pt>
                <c:pt idx="3460">
                  <c:v>2.0150655930000001</c:v>
                </c:pt>
                <c:pt idx="3461">
                  <c:v>2.020080122</c:v>
                </c:pt>
                <c:pt idx="3462">
                  <c:v>2.0274633440000001</c:v>
                </c:pt>
                <c:pt idx="3463">
                  <c:v>2.0028328960000001</c:v>
                </c:pt>
                <c:pt idx="3464">
                  <c:v>1.9975727320000001</c:v>
                </c:pt>
                <c:pt idx="3465">
                  <c:v>2.0040232269999998</c:v>
                </c:pt>
                <c:pt idx="3466">
                  <c:v>2.0040232269999998</c:v>
                </c:pt>
                <c:pt idx="3467">
                  <c:v>2.0074079949999999</c:v>
                </c:pt>
                <c:pt idx="3468">
                  <c:v>1.995426229</c:v>
                </c:pt>
                <c:pt idx="3469">
                  <c:v>1.995426229</c:v>
                </c:pt>
                <c:pt idx="3470">
                  <c:v>1.995426229</c:v>
                </c:pt>
                <c:pt idx="3471">
                  <c:v>1.995426229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EE-40E6-8954-C8AF1CE774F9}"/>
            </c:ext>
          </c:extLst>
        </c:ser>
        <c:ser>
          <c:idx val="1"/>
          <c:order val="1"/>
          <c:tx>
            <c:strRef>
              <c:f>'איור 4 נתונים'!$F$3</c:f>
              <c:strCache>
                <c:ptCount val="1"/>
                <c:pt idx="0">
                  <c:v>שוק ההון</c:v>
                </c:pt>
              </c:strCache>
            </c:strRef>
          </c:tx>
          <c:spPr>
            <a:ln w="22225">
              <a:solidFill>
                <a:srgbClr val="008DA3"/>
              </a:solidFill>
            </a:ln>
          </c:spPr>
          <c:marker>
            <c:symbol val="none"/>
          </c:marker>
          <c:dLbls>
            <c:dLbl>
              <c:idx val="3471"/>
              <c:layout>
                <c:manualLayout>
                  <c:x val="2.1243828393340238E-2"/>
                  <c:y val="-7.3788907276674644E-4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008DA3"/>
                        </a:solidFill>
                      </a:rPr>
                      <a:t>1.6%</a:t>
                    </a:r>
                    <a:endParaRPr lang="en-US" sz="1100" b="1" dirty="0">
                      <a:solidFill>
                        <a:srgbClr val="008DA3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BEE-40E6-8954-C8AF1CE774F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4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</c:numCache>
            </c:numRef>
          </c:cat>
          <c:val>
            <c:numRef>
              <c:f>'איור 4 נתונים'!$F$4:$F$4000</c:f>
              <c:numCache>
                <c:formatCode>0.000</c:formatCode>
                <c:ptCount val="3997"/>
                <c:pt idx="0">
                  <c:v>-0.12096839162799999</c:v>
                </c:pt>
                <c:pt idx="1">
                  <c:v>-0.12096839162799999</c:v>
                </c:pt>
                <c:pt idx="2">
                  <c:v>-6.4135922297999998E-2</c:v>
                </c:pt>
                <c:pt idx="3">
                  <c:v>-9.6029879025000001E-2</c:v>
                </c:pt>
                <c:pt idx="4">
                  <c:v>-9.0366677721000002E-2</c:v>
                </c:pt>
                <c:pt idx="5">
                  <c:v>-6.8417768796999998E-2</c:v>
                </c:pt>
                <c:pt idx="6">
                  <c:v>-0.206434439192</c:v>
                </c:pt>
                <c:pt idx="7">
                  <c:v>-0.206434439192</c:v>
                </c:pt>
                <c:pt idx="8">
                  <c:v>-0.206434439192</c:v>
                </c:pt>
                <c:pt idx="9">
                  <c:v>-0.23657742158100001</c:v>
                </c:pt>
                <c:pt idx="10">
                  <c:v>-0.365466471274</c:v>
                </c:pt>
                <c:pt idx="11">
                  <c:v>-0.345984365317</c:v>
                </c:pt>
                <c:pt idx="12">
                  <c:v>-0.29817208454299998</c:v>
                </c:pt>
                <c:pt idx="13">
                  <c:v>-0.32400427236899998</c:v>
                </c:pt>
                <c:pt idx="14">
                  <c:v>-0.32400427236899998</c:v>
                </c:pt>
                <c:pt idx="15">
                  <c:v>-0.32400427236899998</c:v>
                </c:pt>
                <c:pt idx="16">
                  <c:v>-0.36116123107800002</c:v>
                </c:pt>
                <c:pt idx="17">
                  <c:v>-0.52961903605100003</c:v>
                </c:pt>
                <c:pt idx="18">
                  <c:v>-0.48030885686199998</c:v>
                </c:pt>
                <c:pt idx="19">
                  <c:v>-0.44890625292800002</c:v>
                </c:pt>
                <c:pt idx="20">
                  <c:v>-0.35758216430899997</c:v>
                </c:pt>
                <c:pt idx="21">
                  <c:v>-0.35758216430899997</c:v>
                </c:pt>
                <c:pt idx="22">
                  <c:v>-0.35758216430899997</c:v>
                </c:pt>
                <c:pt idx="23">
                  <c:v>-0.244426797586</c:v>
                </c:pt>
                <c:pt idx="24">
                  <c:v>-0.228632429848</c:v>
                </c:pt>
                <c:pt idx="25">
                  <c:v>-0.19943267298</c:v>
                </c:pt>
                <c:pt idx="26">
                  <c:v>-0.169418156056</c:v>
                </c:pt>
                <c:pt idx="27">
                  <c:v>-7.8988979905999998E-2</c:v>
                </c:pt>
                <c:pt idx="28">
                  <c:v>-7.8988979905999998E-2</c:v>
                </c:pt>
                <c:pt idx="29">
                  <c:v>-7.8988979905999998E-2</c:v>
                </c:pt>
                <c:pt idx="30">
                  <c:v>-0.152112831033</c:v>
                </c:pt>
                <c:pt idx="31">
                  <c:v>-0.28364531274600002</c:v>
                </c:pt>
                <c:pt idx="32">
                  <c:v>-0.33272927428999999</c:v>
                </c:pt>
                <c:pt idx="33">
                  <c:v>-0.34684499811800001</c:v>
                </c:pt>
                <c:pt idx="34">
                  <c:v>-0.28690596343899999</c:v>
                </c:pt>
                <c:pt idx="35">
                  <c:v>-0.28690596343899999</c:v>
                </c:pt>
                <c:pt idx="36">
                  <c:v>-0.28690596343899999</c:v>
                </c:pt>
                <c:pt idx="37">
                  <c:v>-0.32281232316399999</c:v>
                </c:pt>
                <c:pt idx="38">
                  <c:v>-0.36964785838100001</c:v>
                </c:pt>
                <c:pt idx="39">
                  <c:v>-0.49444489570799999</c:v>
                </c:pt>
                <c:pt idx="40">
                  <c:v>-0.51899686755800001</c:v>
                </c:pt>
                <c:pt idx="41">
                  <c:v>-0.57863555686199997</c:v>
                </c:pt>
                <c:pt idx="42">
                  <c:v>-0.57863555686199997</c:v>
                </c:pt>
                <c:pt idx="43">
                  <c:v>-0.57863555686199997</c:v>
                </c:pt>
                <c:pt idx="44">
                  <c:v>-0.43654270263900002</c:v>
                </c:pt>
                <c:pt idx="45">
                  <c:v>-0.38529841107700002</c:v>
                </c:pt>
                <c:pt idx="46">
                  <c:v>-0.334752306251</c:v>
                </c:pt>
                <c:pt idx="47">
                  <c:v>-0.23719747321199999</c:v>
                </c:pt>
                <c:pt idx="48">
                  <c:v>-0.210609675468</c:v>
                </c:pt>
                <c:pt idx="49">
                  <c:v>-0.210609675468</c:v>
                </c:pt>
                <c:pt idx="50">
                  <c:v>-0.210609675468</c:v>
                </c:pt>
                <c:pt idx="51">
                  <c:v>-0.30617287652199998</c:v>
                </c:pt>
                <c:pt idx="52">
                  <c:v>-0.356159421182</c:v>
                </c:pt>
                <c:pt idx="53">
                  <c:v>-0.34887676403000001</c:v>
                </c:pt>
                <c:pt idx="54">
                  <c:v>-0.36785647685799999</c:v>
                </c:pt>
                <c:pt idx="55">
                  <c:v>-0.35551420764800001</c:v>
                </c:pt>
                <c:pt idx="56">
                  <c:v>-0.35551420764800001</c:v>
                </c:pt>
                <c:pt idx="57">
                  <c:v>-0.35551420764800001</c:v>
                </c:pt>
                <c:pt idx="58">
                  <c:v>-0.25274915845500001</c:v>
                </c:pt>
                <c:pt idx="59">
                  <c:v>-0.214905838095</c:v>
                </c:pt>
                <c:pt idx="60">
                  <c:v>-0.168887215073</c:v>
                </c:pt>
                <c:pt idx="61">
                  <c:v>-0.144384122817</c:v>
                </c:pt>
                <c:pt idx="62">
                  <c:v>-0.15211517339399999</c:v>
                </c:pt>
                <c:pt idx="63">
                  <c:v>-0.15211517339399999</c:v>
                </c:pt>
                <c:pt idx="64">
                  <c:v>-0.15211517339399999</c:v>
                </c:pt>
                <c:pt idx="65">
                  <c:v>-9.2268355267000002E-2</c:v>
                </c:pt>
                <c:pt idx="66">
                  <c:v>-8.5822525977999997E-2</c:v>
                </c:pt>
                <c:pt idx="67">
                  <c:v>-7.4372250087999997E-2</c:v>
                </c:pt>
                <c:pt idx="68">
                  <c:v>-8.5038501569000002E-2</c:v>
                </c:pt>
                <c:pt idx="69">
                  <c:v>-9.2909560345999995E-2</c:v>
                </c:pt>
                <c:pt idx="70">
                  <c:v>-9.2909560345999995E-2</c:v>
                </c:pt>
                <c:pt idx="71">
                  <c:v>-9.2909560345999995E-2</c:v>
                </c:pt>
                <c:pt idx="72">
                  <c:v>-6.5470828056999997E-2</c:v>
                </c:pt>
                <c:pt idx="73">
                  <c:v>-8.5034726828999999E-2</c:v>
                </c:pt>
                <c:pt idx="74">
                  <c:v>-8.6397502323999995E-2</c:v>
                </c:pt>
                <c:pt idx="75">
                  <c:v>7.9880429961000005E-2</c:v>
                </c:pt>
                <c:pt idx="76">
                  <c:v>0.20849291677000001</c:v>
                </c:pt>
                <c:pt idx="77">
                  <c:v>0.20849291677000001</c:v>
                </c:pt>
                <c:pt idx="78">
                  <c:v>0.20849291677000001</c:v>
                </c:pt>
                <c:pt idx="79">
                  <c:v>0.20330070337799999</c:v>
                </c:pt>
                <c:pt idx="80">
                  <c:v>0.21446552463999999</c:v>
                </c:pt>
                <c:pt idx="81">
                  <c:v>0.17790974663799999</c:v>
                </c:pt>
                <c:pt idx="82">
                  <c:v>0.19872148592300001</c:v>
                </c:pt>
                <c:pt idx="83">
                  <c:v>0.19872148592300001</c:v>
                </c:pt>
                <c:pt idx="84">
                  <c:v>0.19872148592300001</c:v>
                </c:pt>
                <c:pt idx="85">
                  <c:v>0.19872148592300001</c:v>
                </c:pt>
                <c:pt idx="86">
                  <c:v>0.15821132671599999</c:v>
                </c:pt>
                <c:pt idx="87">
                  <c:v>0.13137961824800001</c:v>
                </c:pt>
                <c:pt idx="88">
                  <c:v>2.2505602393E-2</c:v>
                </c:pt>
                <c:pt idx="89">
                  <c:v>5.6923472875999998E-2</c:v>
                </c:pt>
                <c:pt idx="90">
                  <c:v>9.8118593956000005E-2</c:v>
                </c:pt>
                <c:pt idx="91">
                  <c:v>9.8118593956000005E-2</c:v>
                </c:pt>
                <c:pt idx="92">
                  <c:v>9.8118593956000005E-2</c:v>
                </c:pt>
                <c:pt idx="93">
                  <c:v>4.0921886748E-2</c:v>
                </c:pt>
                <c:pt idx="94">
                  <c:v>-4.1179233453000001E-2</c:v>
                </c:pt>
                <c:pt idx="95">
                  <c:v>-8.2451748276999998E-2</c:v>
                </c:pt>
                <c:pt idx="96">
                  <c:v>-1.8359225182000002E-2</c:v>
                </c:pt>
                <c:pt idx="97">
                  <c:v>-5.8861803903999997E-2</c:v>
                </c:pt>
                <c:pt idx="98">
                  <c:v>-5.8861803903999997E-2</c:v>
                </c:pt>
                <c:pt idx="99">
                  <c:v>-5.8861803903999997E-2</c:v>
                </c:pt>
                <c:pt idx="100">
                  <c:v>-3.6960804255999999E-2</c:v>
                </c:pt>
                <c:pt idx="101">
                  <c:v>1.8087572800999999E-2</c:v>
                </c:pt>
                <c:pt idx="102">
                  <c:v>3.7239865333E-2</c:v>
                </c:pt>
                <c:pt idx="103">
                  <c:v>3.0204263339999999E-2</c:v>
                </c:pt>
                <c:pt idx="104">
                  <c:v>3.3190346017000001E-2</c:v>
                </c:pt>
                <c:pt idx="105">
                  <c:v>3.3190346017000001E-2</c:v>
                </c:pt>
                <c:pt idx="106">
                  <c:v>3.3190346017000001E-2</c:v>
                </c:pt>
                <c:pt idx="107">
                  <c:v>0.16463281577700001</c:v>
                </c:pt>
                <c:pt idx="108">
                  <c:v>9.3317429936999999E-2</c:v>
                </c:pt>
                <c:pt idx="109">
                  <c:v>0.119420015398</c:v>
                </c:pt>
                <c:pt idx="110">
                  <c:v>0.17623310263399999</c:v>
                </c:pt>
                <c:pt idx="111">
                  <c:v>0.19015641754599999</c:v>
                </c:pt>
                <c:pt idx="112">
                  <c:v>0.19015641754599999</c:v>
                </c:pt>
                <c:pt idx="113">
                  <c:v>0.19015641754599999</c:v>
                </c:pt>
                <c:pt idx="114">
                  <c:v>0.24067808473300001</c:v>
                </c:pt>
                <c:pt idx="115">
                  <c:v>0.17842038387299999</c:v>
                </c:pt>
                <c:pt idx="116">
                  <c:v>0.13740921346000001</c:v>
                </c:pt>
                <c:pt idx="117">
                  <c:v>0.16285446929700001</c:v>
                </c:pt>
                <c:pt idx="118">
                  <c:v>0.16285446929700001</c:v>
                </c:pt>
                <c:pt idx="119">
                  <c:v>0.16285446929700001</c:v>
                </c:pt>
                <c:pt idx="120">
                  <c:v>0.16285446929700001</c:v>
                </c:pt>
                <c:pt idx="121">
                  <c:v>0.16520032870099999</c:v>
                </c:pt>
                <c:pt idx="122">
                  <c:v>0.13446555162000001</c:v>
                </c:pt>
                <c:pt idx="123">
                  <c:v>0.252018720305</c:v>
                </c:pt>
                <c:pt idx="124">
                  <c:v>0.26342058877399999</c:v>
                </c:pt>
                <c:pt idx="125">
                  <c:v>0.27501016215500002</c:v>
                </c:pt>
                <c:pt idx="126">
                  <c:v>0.27501016215500002</c:v>
                </c:pt>
                <c:pt idx="127">
                  <c:v>0.27501016215500002</c:v>
                </c:pt>
                <c:pt idx="128">
                  <c:v>0.28480080686499998</c:v>
                </c:pt>
                <c:pt idx="129">
                  <c:v>0.27091248548699998</c:v>
                </c:pt>
                <c:pt idx="130">
                  <c:v>0.243383426692</c:v>
                </c:pt>
                <c:pt idx="131">
                  <c:v>0.243383426692</c:v>
                </c:pt>
                <c:pt idx="132">
                  <c:v>0.243383426692</c:v>
                </c:pt>
                <c:pt idx="133">
                  <c:v>0.243383426692</c:v>
                </c:pt>
                <c:pt idx="134">
                  <c:v>0.243383426692</c:v>
                </c:pt>
                <c:pt idx="135">
                  <c:v>0.32755701262300002</c:v>
                </c:pt>
                <c:pt idx="136">
                  <c:v>0.36349123220700003</c:v>
                </c:pt>
                <c:pt idx="137">
                  <c:v>0.33149161537499999</c:v>
                </c:pt>
                <c:pt idx="138">
                  <c:v>0.39564131847400003</c:v>
                </c:pt>
                <c:pt idx="139">
                  <c:v>0.355359095982</c:v>
                </c:pt>
                <c:pt idx="140">
                  <c:v>0.355359095982</c:v>
                </c:pt>
                <c:pt idx="141">
                  <c:v>0.355359095982</c:v>
                </c:pt>
                <c:pt idx="142">
                  <c:v>0.30162141216999999</c:v>
                </c:pt>
                <c:pt idx="143">
                  <c:v>0.34363062903800001</c:v>
                </c:pt>
                <c:pt idx="144">
                  <c:v>0.35116741410899999</c:v>
                </c:pt>
                <c:pt idx="145">
                  <c:v>0.40581788595200002</c:v>
                </c:pt>
                <c:pt idx="146">
                  <c:v>0.37919134417599998</c:v>
                </c:pt>
                <c:pt idx="147">
                  <c:v>0.37919134417599998</c:v>
                </c:pt>
                <c:pt idx="148">
                  <c:v>0.37919134417599998</c:v>
                </c:pt>
                <c:pt idx="149">
                  <c:v>0.40716773675399998</c:v>
                </c:pt>
                <c:pt idx="150">
                  <c:v>0.39310982154099999</c:v>
                </c:pt>
                <c:pt idx="151">
                  <c:v>0.40499827925300003</c:v>
                </c:pt>
                <c:pt idx="152">
                  <c:v>0.42464528526400003</c:v>
                </c:pt>
                <c:pt idx="153">
                  <c:v>0.37776723825000003</c:v>
                </c:pt>
                <c:pt idx="154">
                  <c:v>0.37776723825000003</c:v>
                </c:pt>
                <c:pt idx="155">
                  <c:v>0.37776723825000003</c:v>
                </c:pt>
                <c:pt idx="156">
                  <c:v>0.36498478300800002</c:v>
                </c:pt>
                <c:pt idx="157">
                  <c:v>0.348543131251</c:v>
                </c:pt>
                <c:pt idx="158">
                  <c:v>0.37927007051799999</c:v>
                </c:pt>
                <c:pt idx="159">
                  <c:v>0.462590367615</c:v>
                </c:pt>
                <c:pt idx="160">
                  <c:v>0.48693016886700002</c:v>
                </c:pt>
                <c:pt idx="161">
                  <c:v>0.48693016886700002</c:v>
                </c:pt>
                <c:pt idx="162">
                  <c:v>0.48693016886700002</c:v>
                </c:pt>
                <c:pt idx="163">
                  <c:v>0.48693016886700002</c:v>
                </c:pt>
                <c:pt idx="164">
                  <c:v>0.46099861544699999</c:v>
                </c:pt>
                <c:pt idx="165">
                  <c:v>0.401934278714</c:v>
                </c:pt>
                <c:pt idx="166">
                  <c:v>0.40787171140599998</c:v>
                </c:pt>
                <c:pt idx="167">
                  <c:v>0.35423806527899998</c:v>
                </c:pt>
                <c:pt idx="168">
                  <c:v>0.35423806527899998</c:v>
                </c:pt>
                <c:pt idx="169">
                  <c:v>0.35423806527899998</c:v>
                </c:pt>
                <c:pt idx="170">
                  <c:v>0.41548248846800001</c:v>
                </c:pt>
                <c:pt idx="171">
                  <c:v>0.44335567444599999</c:v>
                </c:pt>
                <c:pt idx="172">
                  <c:v>0.49757354221400002</c:v>
                </c:pt>
                <c:pt idx="173">
                  <c:v>0.49067672560800002</c:v>
                </c:pt>
                <c:pt idx="174">
                  <c:v>0.471706017157</c:v>
                </c:pt>
                <c:pt idx="175">
                  <c:v>0.471706017157</c:v>
                </c:pt>
                <c:pt idx="176">
                  <c:v>0.471706017157</c:v>
                </c:pt>
                <c:pt idx="177">
                  <c:v>0.37849391955299999</c:v>
                </c:pt>
                <c:pt idx="178">
                  <c:v>0.29325289233200003</c:v>
                </c:pt>
                <c:pt idx="179">
                  <c:v>0.398366728738</c:v>
                </c:pt>
                <c:pt idx="180">
                  <c:v>0.37304972360200001</c:v>
                </c:pt>
                <c:pt idx="181">
                  <c:v>0.41840719920500002</c:v>
                </c:pt>
                <c:pt idx="182">
                  <c:v>0.41840719920500002</c:v>
                </c:pt>
                <c:pt idx="183">
                  <c:v>0.41840719920500002</c:v>
                </c:pt>
                <c:pt idx="184">
                  <c:v>0.440947483724</c:v>
                </c:pt>
                <c:pt idx="185">
                  <c:v>0.41786612902300002</c:v>
                </c:pt>
                <c:pt idx="186">
                  <c:v>0.47023151663700002</c:v>
                </c:pt>
                <c:pt idx="187">
                  <c:v>0.43898538191000003</c:v>
                </c:pt>
                <c:pt idx="188">
                  <c:v>0.48813106803</c:v>
                </c:pt>
                <c:pt idx="189">
                  <c:v>0.48813106803</c:v>
                </c:pt>
                <c:pt idx="190">
                  <c:v>0.48813106803</c:v>
                </c:pt>
                <c:pt idx="191">
                  <c:v>0.52642314869100004</c:v>
                </c:pt>
                <c:pt idx="192">
                  <c:v>0.53906325986400006</c:v>
                </c:pt>
                <c:pt idx="193">
                  <c:v>0.53850119593099999</c:v>
                </c:pt>
                <c:pt idx="194">
                  <c:v>0.53702573435300005</c:v>
                </c:pt>
                <c:pt idx="195">
                  <c:v>0.55366349889499999</c:v>
                </c:pt>
                <c:pt idx="196">
                  <c:v>0.55366349889499999</c:v>
                </c:pt>
                <c:pt idx="197">
                  <c:v>0.55366349889499999</c:v>
                </c:pt>
                <c:pt idx="198">
                  <c:v>0.60996724753099996</c:v>
                </c:pt>
                <c:pt idx="199">
                  <c:v>0.61626225351700004</c:v>
                </c:pt>
                <c:pt idx="200">
                  <c:v>0.57393891953499998</c:v>
                </c:pt>
                <c:pt idx="201">
                  <c:v>0.53660852813299997</c:v>
                </c:pt>
                <c:pt idx="202">
                  <c:v>0.49673402592499999</c:v>
                </c:pt>
                <c:pt idx="203">
                  <c:v>0.49673402592499999</c:v>
                </c:pt>
                <c:pt idx="204">
                  <c:v>0.49673402592499999</c:v>
                </c:pt>
                <c:pt idx="205">
                  <c:v>0.472485896839</c:v>
                </c:pt>
                <c:pt idx="206">
                  <c:v>0.47528248974999998</c:v>
                </c:pt>
                <c:pt idx="207">
                  <c:v>0.437761889254</c:v>
                </c:pt>
                <c:pt idx="208">
                  <c:v>0.41874080514700002</c:v>
                </c:pt>
                <c:pt idx="209">
                  <c:v>0.45356828146</c:v>
                </c:pt>
                <c:pt idx="210">
                  <c:v>0.45356828146</c:v>
                </c:pt>
                <c:pt idx="211">
                  <c:v>0.45356828146</c:v>
                </c:pt>
                <c:pt idx="212">
                  <c:v>0.45219738352299998</c:v>
                </c:pt>
                <c:pt idx="213">
                  <c:v>0.42483028260099998</c:v>
                </c:pt>
                <c:pt idx="214">
                  <c:v>0.34915077577800002</c:v>
                </c:pt>
                <c:pt idx="215">
                  <c:v>0.30738231220500001</c:v>
                </c:pt>
                <c:pt idx="216">
                  <c:v>0.29162643378600001</c:v>
                </c:pt>
                <c:pt idx="217">
                  <c:v>0.29162643378600001</c:v>
                </c:pt>
                <c:pt idx="218">
                  <c:v>0.29162643378600001</c:v>
                </c:pt>
                <c:pt idx="219">
                  <c:v>0.250682798516</c:v>
                </c:pt>
                <c:pt idx="220">
                  <c:v>0.23488486445500001</c:v>
                </c:pt>
                <c:pt idx="221">
                  <c:v>0.21476270213500001</c:v>
                </c:pt>
                <c:pt idx="222">
                  <c:v>0.260983144158</c:v>
                </c:pt>
                <c:pt idx="223">
                  <c:v>0.25689947047700001</c:v>
                </c:pt>
                <c:pt idx="224">
                  <c:v>0.25689947047700001</c:v>
                </c:pt>
                <c:pt idx="225">
                  <c:v>0.25689947047700001</c:v>
                </c:pt>
                <c:pt idx="226">
                  <c:v>0.25689947047700001</c:v>
                </c:pt>
                <c:pt idx="227">
                  <c:v>0.262049149408</c:v>
                </c:pt>
                <c:pt idx="228">
                  <c:v>0.35127042592399998</c:v>
                </c:pt>
                <c:pt idx="229">
                  <c:v>0.43086560384</c:v>
                </c:pt>
                <c:pt idx="230">
                  <c:v>0.40794506833999999</c:v>
                </c:pt>
                <c:pt idx="231">
                  <c:v>0.40794506833999999</c:v>
                </c:pt>
                <c:pt idx="232">
                  <c:v>0.40794506833999999</c:v>
                </c:pt>
                <c:pt idx="233">
                  <c:v>0.44790540569600001</c:v>
                </c:pt>
                <c:pt idx="234">
                  <c:v>0.47251113791499999</c:v>
                </c:pt>
                <c:pt idx="235">
                  <c:v>0.52544049879400001</c:v>
                </c:pt>
                <c:pt idx="236">
                  <c:v>0.55990618354599997</c:v>
                </c:pt>
                <c:pt idx="237">
                  <c:v>0.57552804101699995</c:v>
                </c:pt>
                <c:pt idx="238">
                  <c:v>0.57552804101699995</c:v>
                </c:pt>
                <c:pt idx="239">
                  <c:v>0.57552804101699995</c:v>
                </c:pt>
                <c:pt idx="240">
                  <c:v>0.58031438936900004</c:v>
                </c:pt>
                <c:pt idx="241">
                  <c:v>0.63539762279000001</c:v>
                </c:pt>
                <c:pt idx="242">
                  <c:v>0.71490737674899996</c:v>
                </c:pt>
                <c:pt idx="243">
                  <c:v>0.698463755839</c:v>
                </c:pt>
                <c:pt idx="244">
                  <c:v>0.66271720278500001</c:v>
                </c:pt>
                <c:pt idx="245">
                  <c:v>0.66271720278500001</c:v>
                </c:pt>
                <c:pt idx="246">
                  <c:v>0.66271720278500001</c:v>
                </c:pt>
                <c:pt idx="247">
                  <c:v>0.63385813322200002</c:v>
                </c:pt>
                <c:pt idx="248">
                  <c:v>0.63776539430800006</c:v>
                </c:pt>
                <c:pt idx="249">
                  <c:v>0.64613323890300001</c:v>
                </c:pt>
                <c:pt idx="250">
                  <c:v>0.62515351109899997</c:v>
                </c:pt>
                <c:pt idx="251">
                  <c:v>0.59989770947999999</c:v>
                </c:pt>
                <c:pt idx="252">
                  <c:v>0.59989770947999999</c:v>
                </c:pt>
                <c:pt idx="253">
                  <c:v>0.59989770947999999</c:v>
                </c:pt>
                <c:pt idx="254">
                  <c:v>0.57202034913300004</c:v>
                </c:pt>
                <c:pt idx="255">
                  <c:v>0.54313678474799998</c:v>
                </c:pt>
                <c:pt idx="256">
                  <c:v>0.54133389177400004</c:v>
                </c:pt>
                <c:pt idx="257">
                  <c:v>0.54720047796799998</c:v>
                </c:pt>
                <c:pt idx="258">
                  <c:v>0.55294358190000004</c:v>
                </c:pt>
                <c:pt idx="259">
                  <c:v>0.55294358190000004</c:v>
                </c:pt>
                <c:pt idx="260">
                  <c:v>0.55294358190000004</c:v>
                </c:pt>
                <c:pt idx="261">
                  <c:v>0.34426156912099998</c:v>
                </c:pt>
                <c:pt idx="262">
                  <c:v>0.33173032232400002</c:v>
                </c:pt>
                <c:pt idx="263">
                  <c:v>0.387252139868</c:v>
                </c:pt>
                <c:pt idx="264">
                  <c:v>0.38095281966900002</c:v>
                </c:pt>
                <c:pt idx="265">
                  <c:v>0.42142845225199999</c:v>
                </c:pt>
                <c:pt idx="266">
                  <c:v>0.42142845225199999</c:v>
                </c:pt>
                <c:pt idx="267">
                  <c:v>0.42142845225199999</c:v>
                </c:pt>
                <c:pt idx="268">
                  <c:v>0.41338873348400001</c:v>
                </c:pt>
                <c:pt idx="269">
                  <c:v>0.39104170429599999</c:v>
                </c:pt>
                <c:pt idx="270">
                  <c:v>0.25010914708999998</c:v>
                </c:pt>
                <c:pt idx="271">
                  <c:v>0.22263771651700001</c:v>
                </c:pt>
                <c:pt idx="272">
                  <c:v>0.28794679090600001</c:v>
                </c:pt>
                <c:pt idx="273">
                  <c:v>0.28794679090600001</c:v>
                </c:pt>
                <c:pt idx="274">
                  <c:v>0.28794679090600001</c:v>
                </c:pt>
                <c:pt idx="275">
                  <c:v>0.28794679090600001</c:v>
                </c:pt>
                <c:pt idx="276">
                  <c:v>0.28794679090600001</c:v>
                </c:pt>
                <c:pt idx="277">
                  <c:v>0.28794679090600001</c:v>
                </c:pt>
                <c:pt idx="278">
                  <c:v>0.32842328439500001</c:v>
                </c:pt>
                <c:pt idx="279">
                  <c:v>0.34707144737399998</c:v>
                </c:pt>
                <c:pt idx="280">
                  <c:v>0.34707144737399998</c:v>
                </c:pt>
                <c:pt idx="281">
                  <c:v>0.34707144737399998</c:v>
                </c:pt>
                <c:pt idx="282">
                  <c:v>0.36759117743300002</c:v>
                </c:pt>
                <c:pt idx="283">
                  <c:v>0.36375397045899999</c:v>
                </c:pt>
                <c:pt idx="284">
                  <c:v>0.36375397045899999</c:v>
                </c:pt>
                <c:pt idx="285">
                  <c:v>0.36375397045899999</c:v>
                </c:pt>
                <c:pt idx="286">
                  <c:v>0.33495410571000001</c:v>
                </c:pt>
                <c:pt idx="287">
                  <c:v>0.33495410571000001</c:v>
                </c:pt>
                <c:pt idx="288">
                  <c:v>0.33495410571000001</c:v>
                </c:pt>
                <c:pt idx="289">
                  <c:v>0.33495410571000001</c:v>
                </c:pt>
                <c:pt idx="290">
                  <c:v>0.33495410571000001</c:v>
                </c:pt>
                <c:pt idx="291">
                  <c:v>0.49396828388699998</c:v>
                </c:pt>
                <c:pt idx="292">
                  <c:v>0.44786648495999998</c:v>
                </c:pt>
                <c:pt idx="293">
                  <c:v>0.44395474988700001</c:v>
                </c:pt>
                <c:pt idx="294">
                  <c:v>0.44395474988700001</c:v>
                </c:pt>
                <c:pt idx="295">
                  <c:v>0.44395474988700001</c:v>
                </c:pt>
                <c:pt idx="296">
                  <c:v>0.44395474988700001</c:v>
                </c:pt>
                <c:pt idx="297">
                  <c:v>0.44395474988700001</c:v>
                </c:pt>
                <c:pt idx="298">
                  <c:v>0.471390607425</c:v>
                </c:pt>
                <c:pt idx="299">
                  <c:v>0.47189591587899998</c:v>
                </c:pt>
                <c:pt idx="300">
                  <c:v>0.45889433887499997</c:v>
                </c:pt>
                <c:pt idx="301">
                  <c:v>0.45889433887499997</c:v>
                </c:pt>
                <c:pt idx="302">
                  <c:v>0.45889433887499997</c:v>
                </c:pt>
                <c:pt idx="303">
                  <c:v>0.45904640681100001</c:v>
                </c:pt>
                <c:pt idx="304">
                  <c:v>0.496733680894</c:v>
                </c:pt>
                <c:pt idx="305">
                  <c:v>0.518573005408</c:v>
                </c:pt>
                <c:pt idx="306">
                  <c:v>0.494263650193</c:v>
                </c:pt>
                <c:pt idx="307">
                  <c:v>0.44879817105999997</c:v>
                </c:pt>
                <c:pt idx="308">
                  <c:v>0.44879817105999997</c:v>
                </c:pt>
                <c:pt idx="309">
                  <c:v>0.44879817105999997</c:v>
                </c:pt>
                <c:pt idx="310">
                  <c:v>0.43690490262699999</c:v>
                </c:pt>
                <c:pt idx="311">
                  <c:v>0.41446757193</c:v>
                </c:pt>
                <c:pt idx="312">
                  <c:v>0.39304601920799997</c:v>
                </c:pt>
                <c:pt idx="313">
                  <c:v>0.44771617868399999</c:v>
                </c:pt>
                <c:pt idx="314">
                  <c:v>0.42451522482100001</c:v>
                </c:pt>
                <c:pt idx="315">
                  <c:v>0.42451522482100001</c:v>
                </c:pt>
                <c:pt idx="316">
                  <c:v>0.42451522482100001</c:v>
                </c:pt>
                <c:pt idx="317">
                  <c:v>0.50775318125400004</c:v>
                </c:pt>
                <c:pt idx="318">
                  <c:v>0.49588098041400003</c:v>
                </c:pt>
                <c:pt idx="319">
                  <c:v>0.48522448301999999</c:v>
                </c:pt>
                <c:pt idx="320">
                  <c:v>0.45915735820800002</c:v>
                </c:pt>
                <c:pt idx="321">
                  <c:v>0.43928135716700001</c:v>
                </c:pt>
                <c:pt idx="322">
                  <c:v>0.43928135716700001</c:v>
                </c:pt>
                <c:pt idx="323">
                  <c:v>0.43928135716700001</c:v>
                </c:pt>
                <c:pt idx="324">
                  <c:v>0.37382419442699999</c:v>
                </c:pt>
                <c:pt idx="325">
                  <c:v>0.37974971267500002</c:v>
                </c:pt>
                <c:pt idx="326">
                  <c:v>0.36490092195399998</c:v>
                </c:pt>
                <c:pt idx="327">
                  <c:v>0.34551411857999997</c:v>
                </c:pt>
                <c:pt idx="328">
                  <c:v>0.380425828676</c:v>
                </c:pt>
                <c:pt idx="329">
                  <c:v>0.380425828676</c:v>
                </c:pt>
                <c:pt idx="330">
                  <c:v>0.380425828676</c:v>
                </c:pt>
                <c:pt idx="331">
                  <c:v>0.35095988289899999</c:v>
                </c:pt>
                <c:pt idx="332">
                  <c:v>0.37087422360900002</c:v>
                </c:pt>
                <c:pt idx="333">
                  <c:v>0.31885271164099999</c:v>
                </c:pt>
                <c:pt idx="334">
                  <c:v>0.455582169619</c:v>
                </c:pt>
                <c:pt idx="335">
                  <c:v>0.54901831779700005</c:v>
                </c:pt>
                <c:pt idx="336">
                  <c:v>0.54901831779700005</c:v>
                </c:pt>
                <c:pt idx="337">
                  <c:v>0.54901831779700005</c:v>
                </c:pt>
                <c:pt idx="338">
                  <c:v>0.65403349139800004</c:v>
                </c:pt>
                <c:pt idx="339">
                  <c:v>0.64933921248799997</c:v>
                </c:pt>
                <c:pt idx="340">
                  <c:v>0.59338660864899995</c:v>
                </c:pt>
                <c:pt idx="341">
                  <c:v>0.63435903340199995</c:v>
                </c:pt>
                <c:pt idx="342">
                  <c:v>0.61173764460400004</c:v>
                </c:pt>
                <c:pt idx="343">
                  <c:v>0.61173764460400004</c:v>
                </c:pt>
                <c:pt idx="344">
                  <c:v>0.61173764460400004</c:v>
                </c:pt>
                <c:pt idx="345">
                  <c:v>0.58198007031700005</c:v>
                </c:pt>
                <c:pt idx="346">
                  <c:v>0.66738234900500004</c:v>
                </c:pt>
                <c:pt idx="347">
                  <c:v>0.63753364079399999</c:v>
                </c:pt>
                <c:pt idx="348">
                  <c:v>0.58677545029599998</c:v>
                </c:pt>
                <c:pt idx="349">
                  <c:v>0.53874090524200002</c:v>
                </c:pt>
                <c:pt idx="350">
                  <c:v>0.53874090524200002</c:v>
                </c:pt>
                <c:pt idx="351">
                  <c:v>0.53874090524200002</c:v>
                </c:pt>
                <c:pt idx="352">
                  <c:v>0.61114791396299994</c:v>
                </c:pt>
                <c:pt idx="353">
                  <c:v>0.56531662646600001</c:v>
                </c:pt>
                <c:pt idx="354">
                  <c:v>0.53112443745399995</c:v>
                </c:pt>
                <c:pt idx="355">
                  <c:v>0.54700760259199999</c:v>
                </c:pt>
                <c:pt idx="356">
                  <c:v>0.57048825073599996</c:v>
                </c:pt>
                <c:pt idx="357">
                  <c:v>0.57048825073599996</c:v>
                </c:pt>
                <c:pt idx="358">
                  <c:v>0.57048825073599996</c:v>
                </c:pt>
                <c:pt idx="359">
                  <c:v>0.46428472750999999</c:v>
                </c:pt>
                <c:pt idx="360">
                  <c:v>0.35016228431599999</c:v>
                </c:pt>
                <c:pt idx="361">
                  <c:v>0.33675729996699999</c:v>
                </c:pt>
                <c:pt idx="362">
                  <c:v>0.33944780820800002</c:v>
                </c:pt>
                <c:pt idx="363">
                  <c:v>0.30919181771499998</c:v>
                </c:pt>
                <c:pt idx="364">
                  <c:v>0.30919181771499998</c:v>
                </c:pt>
                <c:pt idx="365">
                  <c:v>0.30919181771499998</c:v>
                </c:pt>
                <c:pt idx="366">
                  <c:v>0.29713353556200001</c:v>
                </c:pt>
                <c:pt idx="367">
                  <c:v>0.29300600053600001</c:v>
                </c:pt>
                <c:pt idx="368">
                  <c:v>0.32250824107800002</c:v>
                </c:pt>
                <c:pt idx="369">
                  <c:v>0.29214795243300001</c:v>
                </c:pt>
                <c:pt idx="370">
                  <c:v>0.27683576795999998</c:v>
                </c:pt>
                <c:pt idx="371">
                  <c:v>0.27683576795999998</c:v>
                </c:pt>
                <c:pt idx="372">
                  <c:v>0.27683576795999998</c:v>
                </c:pt>
                <c:pt idx="373">
                  <c:v>0.13347462121100001</c:v>
                </c:pt>
                <c:pt idx="374">
                  <c:v>0.19423629113499999</c:v>
                </c:pt>
                <c:pt idx="375">
                  <c:v>0.13247835338300001</c:v>
                </c:pt>
                <c:pt idx="376">
                  <c:v>0.144794409831</c:v>
                </c:pt>
                <c:pt idx="377">
                  <c:v>9.7181000576000001E-2</c:v>
                </c:pt>
                <c:pt idx="378">
                  <c:v>9.7181000576000001E-2</c:v>
                </c:pt>
                <c:pt idx="379">
                  <c:v>9.7181000576000001E-2</c:v>
                </c:pt>
                <c:pt idx="380">
                  <c:v>7.9867929584000005E-2</c:v>
                </c:pt>
                <c:pt idx="381">
                  <c:v>3.7993720596000001E-2</c:v>
                </c:pt>
                <c:pt idx="382">
                  <c:v>6.6956763259999996E-2</c:v>
                </c:pt>
                <c:pt idx="383">
                  <c:v>3.4823670233000002E-2</c:v>
                </c:pt>
                <c:pt idx="384">
                  <c:v>-2.0774616374E-2</c:v>
                </c:pt>
                <c:pt idx="385">
                  <c:v>-2.0774616374E-2</c:v>
                </c:pt>
                <c:pt idx="386">
                  <c:v>-2.0774616374E-2</c:v>
                </c:pt>
                <c:pt idx="387">
                  <c:v>-4.6579976608999998E-2</c:v>
                </c:pt>
                <c:pt idx="388">
                  <c:v>-6.7829490122E-2</c:v>
                </c:pt>
                <c:pt idx="389">
                  <c:v>-9.8920137219999996E-2</c:v>
                </c:pt>
                <c:pt idx="390">
                  <c:v>-5.2786408271999999E-2</c:v>
                </c:pt>
                <c:pt idx="391">
                  <c:v>-2.7204381861999999E-2</c:v>
                </c:pt>
                <c:pt idx="392">
                  <c:v>-2.7204381861999999E-2</c:v>
                </c:pt>
                <c:pt idx="393">
                  <c:v>-2.7204381861999999E-2</c:v>
                </c:pt>
                <c:pt idx="394">
                  <c:v>5.4506573708000002E-2</c:v>
                </c:pt>
                <c:pt idx="395">
                  <c:v>2.1268764164E-2</c:v>
                </c:pt>
                <c:pt idx="396">
                  <c:v>1.5219331080999999E-2</c:v>
                </c:pt>
                <c:pt idx="397">
                  <c:v>7.1483900679999999E-3</c:v>
                </c:pt>
                <c:pt idx="398">
                  <c:v>3.5869338474999998E-2</c:v>
                </c:pt>
                <c:pt idx="399">
                  <c:v>3.5869338474999998E-2</c:v>
                </c:pt>
                <c:pt idx="400">
                  <c:v>3.5869338474999998E-2</c:v>
                </c:pt>
                <c:pt idx="401">
                  <c:v>6.6142135162000001E-2</c:v>
                </c:pt>
                <c:pt idx="402">
                  <c:v>4.9367267104000002E-2</c:v>
                </c:pt>
                <c:pt idx="403">
                  <c:v>8.8009373530000008E-3</c:v>
                </c:pt>
                <c:pt idx="404">
                  <c:v>-1.3685774378000001E-2</c:v>
                </c:pt>
                <c:pt idx="405">
                  <c:v>9.1383204099999994E-3</c:v>
                </c:pt>
                <c:pt idx="406">
                  <c:v>9.1383204099999994E-3</c:v>
                </c:pt>
                <c:pt idx="407">
                  <c:v>9.1383204099999994E-3</c:v>
                </c:pt>
                <c:pt idx="408">
                  <c:v>-3.112162528E-3</c:v>
                </c:pt>
                <c:pt idx="409">
                  <c:v>-3.4372957193000001E-2</c:v>
                </c:pt>
                <c:pt idx="410">
                  <c:v>-4.3613590514000003E-2</c:v>
                </c:pt>
                <c:pt idx="411">
                  <c:v>-1.9466213693999999E-2</c:v>
                </c:pt>
                <c:pt idx="412">
                  <c:v>6.8369721490999999E-2</c:v>
                </c:pt>
                <c:pt idx="413">
                  <c:v>6.8369721490999999E-2</c:v>
                </c:pt>
                <c:pt idx="414">
                  <c:v>6.8369721490999999E-2</c:v>
                </c:pt>
                <c:pt idx="415">
                  <c:v>8.4115579948999999E-2</c:v>
                </c:pt>
                <c:pt idx="416">
                  <c:v>4.7219552386999999E-2</c:v>
                </c:pt>
                <c:pt idx="417">
                  <c:v>3.2620759105000001E-2</c:v>
                </c:pt>
                <c:pt idx="418">
                  <c:v>5.6294886942000001E-2</c:v>
                </c:pt>
                <c:pt idx="419">
                  <c:v>8.5346174593999999E-2</c:v>
                </c:pt>
                <c:pt idx="420">
                  <c:v>8.5346174593999999E-2</c:v>
                </c:pt>
                <c:pt idx="421">
                  <c:v>8.5346174593999999E-2</c:v>
                </c:pt>
                <c:pt idx="422">
                  <c:v>0.10042098117999999</c:v>
                </c:pt>
                <c:pt idx="423">
                  <c:v>5.9926803874999997E-2</c:v>
                </c:pt>
                <c:pt idx="424">
                  <c:v>4.4277717522E-2</c:v>
                </c:pt>
                <c:pt idx="425">
                  <c:v>3.7714527740000002E-3</c:v>
                </c:pt>
                <c:pt idx="426">
                  <c:v>-2.3743665394E-2</c:v>
                </c:pt>
                <c:pt idx="427">
                  <c:v>-2.3743665394E-2</c:v>
                </c:pt>
                <c:pt idx="428">
                  <c:v>-2.3743665394E-2</c:v>
                </c:pt>
                <c:pt idx="429">
                  <c:v>-9.6253901061E-2</c:v>
                </c:pt>
                <c:pt idx="430">
                  <c:v>-0.13969654822499999</c:v>
                </c:pt>
                <c:pt idx="431">
                  <c:v>-0.172460951173</c:v>
                </c:pt>
                <c:pt idx="432">
                  <c:v>-0.18893807289799999</c:v>
                </c:pt>
                <c:pt idx="433">
                  <c:v>-0.12196099764399999</c:v>
                </c:pt>
                <c:pt idx="434">
                  <c:v>-0.12196099764399999</c:v>
                </c:pt>
                <c:pt idx="435">
                  <c:v>-0.12196099764399999</c:v>
                </c:pt>
                <c:pt idx="436">
                  <c:v>-0.12196099764399999</c:v>
                </c:pt>
                <c:pt idx="437">
                  <c:v>-0.224913828821</c:v>
                </c:pt>
                <c:pt idx="438">
                  <c:v>-0.283870617361</c:v>
                </c:pt>
                <c:pt idx="439">
                  <c:v>-0.27474222487200001</c:v>
                </c:pt>
                <c:pt idx="440">
                  <c:v>-0.17913023092399999</c:v>
                </c:pt>
                <c:pt idx="441">
                  <c:v>-0.17913023092399999</c:v>
                </c:pt>
                <c:pt idx="442">
                  <c:v>-0.17913023092399999</c:v>
                </c:pt>
                <c:pt idx="443">
                  <c:v>-9.2546877560999996E-2</c:v>
                </c:pt>
                <c:pt idx="444">
                  <c:v>-8.335611071E-2</c:v>
                </c:pt>
                <c:pt idx="445">
                  <c:v>-0.10535382590800001</c:v>
                </c:pt>
                <c:pt idx="446">
                  <c:v>-0.13597769209900001</c:v>
                </c:pt>
                <c:pt idx="447">
                  <c:v>-0.11213819578299999</c:v>
                </c:pt>
                <c:pt idx="448">
                  <c:v>-0.11213819578299999</c:v>
                </c:pt>
                <c:pt idx="449">
                  <c:v>-0.11213819578299999</c:v>
                </c:pt>
                <c:pt idx="450">
                  <c:v>-4.5387199878000002E-2</c:v>
                </c:pt>
                <c:pt idx="451">
                  <c:v>-9.7545302106000001E-2</c:v>
                </c:pt>
                <c:pt idx="452">
                  <c:v>-0.102357481254</c:v>
                </c:pt>
                <c:pt idx="453">
                  <c:v>-9.3724016532000007E-2</c:v>
                </c:pt>
                <c:pt idx="454">
                  <c:v>-7.1506909458999998E-2</c:v>
                </c:pt>
                <c:pt idx="455">
                  <c:v>-7.1506909458999998E-2</c:v>
                </c:pt>
                <c:pt idx="456">
                  <c:v>-7.1506909458999998E-2</c:v>
                </c:pt>
                <c:pt idx="457">
                  <c:v>-5.0383663686000002E-2</c:v>
                </c:pt>
                <c:pt idx="458">
                  <c:v>-5.2195368386000002E-2</c:v>
                </c:pt>
                <c:pt idx="459">
                  <c:v>-5.3611914860999997E-2</c:v>
                </c:pt>
                <c:pt idx="460">
                  <c:v>3.3927386174999997E-2</c:v>
                </c:pt>
                <c:pt idx="461">
                  <c:v>4.7507348461999999E-2</c:v>
                </c:pt>
                <c:pt idx="462">
                  <c:v>4.7507348461999999E-2</c:v>
                </c:pt>
                <c:pt idx="463">
                  <c:v>4.7507348461999999E-2</c:v>
                </c:pt>
                <c:pt idx="464">
                  <c:v>0.109962344393</c:v>
                </c:pt>
                <c:pt idx="465">
                  <c:v>0.109962344393</c:v>
                </c:pt>
                <c:pt idx="466">
                  <c:v>0.109962344393</c:v>
                </c:pt>
                <c:pt idx="467">
                  <c:v>0.12525133211200001</c:v>
                </c:pt>
                <c:pt idx="468">
                  <c:v>0.16328705433499999</c:v>
                </c:pt>
                <c:pt idx="469">
                  <c:v>0.16328705433499999</c:v>
                </c:pt>
                <c:pt idx="470">
                  <c:v>0.16328705433499999</c:v>
                </c:pt>
                <c:pt idx="471">
                  <c:v>0.16328705433499999</c:v>
                </c:pt>
                <c:pt idx="472">
                  <c:v>0.16328705433499999</c:v>
                </c:pt>
                <c:pt idx="473">
                  <c:v>0.34044069512699998</c:v>
                </c:pt>
                <c:pt idx="474">
                  <c:v>0.41379887376899999</c:v>
                </c:pt>
                <c:pt idx="475">
                  <c:v>0.43011295945400002</c:v>
                </c:pt>
                <c:pt idx="476">
                  <c:v>0.43011295945400002</c:v>
                </c:pt>
                <c:pt idx="477">
                  <c:v>0.43011295945400002</c:v>
                </c:pt>
                <c:pt idx="478">
                  <c:v>0.45560594836000001</c:v>
                </c:pt>
                <c:pt idx="479">
                  <c:v>0.49137950819600001</c:v>
                </c:pt>
                <c:pt idx="480">
                  <c:v>0.45863848641999999</c:v>
                </c:pt>
                <c:pt idx="481">
                  <c:v>0.47469184525800001</c:v>
                </c:pt>
                <c:pt idx="482">
                  <c:v>0.46315081473699998</c:v>
                </c:pt>
                <c:pt idx="483">
                  <c:v>0.46315081473699998</c:v>
                </c:pt>
                <c:pt idx="484">
                  <c:v>0.46315081473699998</c:v>
                </c:pt>
                <c:pt idx="485">
                  <c:v>0.48299318681800002</c:v>
                </c:pt>
                <c:pt idx="486">
                  <c:v>0.48299318681800002</c:v>
                </c:pt>
                <c:pt idx="487">
                  <c:v>0.48299318681800002</c:v>
                </c:pt>
                <c:pt idx="488">
                  <c:v>0.43287956404</c:v>
                </c:pt>
                <c:pt idx="489">
                  <c:v>0.42724108770699998</c:v>
                </c:pt>
                <c:pt idx="490">
                  <c:v>0.42724108770699998</c:v>
                </c:pt>
                <c:pt idx="491">
                  <c:v>0.42724108770699998</c:v>
                </c:pt>
                <c:pt idx="492">
                  <c:v>0.40829489739899999</c:v>
                </c:pt>
                <c:pt idx="493">
                  <c:v>0.42503807071299998</c:v>
                </c:pt>
                <c:pt idx="494">
                  <c:v>0.50619728698099997</c:v>
                </c:pt>
                <c:pt idx="495">
                  <c:v>0.54001447148500004</c:v>
                </c:pt>
                <c:pt idx="496">
                  <c:v>0.54256046756599996</c:v>
                </c:pt>
                <c:pt idx="497">
                  <c:v>0.54256046756599996</c:v>
                </c:pt>
                <c:pt idx="498">
                  <c:v>0.54256046756599996</c:v>
                </c:pt>
                <c:pt idx="499">
                  <c:v>0.552368571212</c:v>
                </c:pt>
                <c:pt idx="500">
                  <c:v>0.52591870209000002</c:v>
                </c:pt>
                <c:pt idx="501">
                  <c:v>0.34190083838800001</c:v>
                </c:pt>
                <c:pt idx="502">
                  <c:v>0.38466232089199998</c:v>
                </c:pt>
                <c:pt idx="503">
                  <c:v>0.40124868955199999</c:v>
                </c:pt>
                <c:pt idx="504">
                  <c:v>0.40124868955199999</c:v>
                </c:pt>
                <c:pt idx="505">
                  <c:v>0.40124868955199999</c:v>
                </c:pt>
                <c:pt idx="506">
                  <c:v>0.48433469845299998</c:v>
                </c:pt>
                <c:pt idx="507">
                  <c:v>0.46461113310199997</c:v>
                </c:pt>
                <c:pt idx="508">
                  <c:v>0.47654433246200001</c:v>
                </c:pt>
                <c:pt idx="509">
                  <c:v>0.44795929398500001</c:v>
                </c:pt>
                <c:pt idx="510">
                  <c:v>0.46454485060700001</c:v>
                </c:pt>
                <c:pt idx="511">
                  <c:v>0.46454485060700001</c:v>
                </c:pt>
                <c:pt idx="512">
                  <c:v>0.46454485060700001</c:v>
                </c:pt>
                <c:pt idx="513">
                  <c:v>0.45834998818599998</c:v>
                </c:pt>
                <c:pt idx="514">
                  <c:v>0.46486155511299998</c:v>
                </c:pt>
                <c:pt idx="515">
                  <c:v>0.46486155511299998</c:v>
                </c:pt>
                <c:pt idx="516">
                  <c:v>0.46486155511299998</c:v>
                </c:pt>
                <c:pt idx="517">
                  <c:v>0.48100069945500001</c:v>
                </c:pt>
                <c:pt idx="518">
                  <c:v>0.48100069945500001</c:v>
                </c:pt>
                <c:pt idx="519">
                  <c:v>0.48100069945500001</c:v>
                </c:pt>
                <c:pt idx="520">
                  <c:v>0.55896297578599996</c:v>
                </c:pt>
                <c:pt idx="521">
                  <c:v>0.52905707861999995</c:v>
                </c:pt>
                <c:pt idx="522">
                  <c:v>0.57474545762399998</c:v>
                </c:pt>
                <c:pt idx="523">
                  <c:v>0.53859749167600002</c:v>
                </c:pt>
                <c:pt idx="524">
                  <c:v>0.50024947439699996</c:v>
                </c:pt>
                <c:pt idx="525">
                  <c:v>0.50024947439699996</c:v>
                </c:pt>
                <c:pt idx="526">
                  <c:v>0.50024947439699996</c:v>
                </c:pt>
                <c:pt idx="527">
                  <c:v>0.53618867769699996</c:v>
                </c:pt>
                <c:pt idx="528">
                  <c:v>0.532953700295</c:v>
                </c:pt>
                <c:pt idx="529">
                  <c:v>0.50656920271299999</c:v>
                </c:pt>
                <c:pt idx="530">
                  <c:v>0.52726077416700001</c:v>
                </c:pt>
                <c:pt idx="531">
                  <c:v>0.47535443595999999</c:v>
                </c:pt>
                <c:pt idx="532">
                  <c:v>0.47535443595999999</c:v>
                </c:pt>
                <c:pt idx="533">
                  <c:v>0.47535443595999999</c:v>
                </c:pt>
                <c:pt idx="534">
                  <c:v>0.62196518773999998</c:v>
                </c:pt>
                <c:pt idx="535">
                  <c:v>0.56880014903099996</c:v>
                </c:pt>
                <c:pt idx="536">
                  <c:v>0.56011992388599996</c:v>
                </c:pt>
                <c:pt idx="537">
                  <c:v>0.56022293736899997</c:v>
                </c:pt>
                <c:pt idx="538">
                  <c:v>0.55025371042000004</c:v>
                </c:pt>
                <c:pt idx="539">
                  <c:v>0.55025371042000004</c:v>
                </c:pt>
                <c:pt idx="540">
                  <c:v>0.55025371042000004</c:v>
                </c:pt>
                <c:pt idx="541">
                  <c:v>0.58194185322100001</c:v>
                </c:pt>
                <c:pt idx="542">
                  <c:v>0.513678194935</c:v>
                </c:pt>
                <c:pt idx="543">
                  <c:v>0.56082062119999998</c:v>
                </c:pt>
                <c:pt idx="544">
                  <c:v>0.54010295265800001</c:v>
                </c:pt>
                <c:pt idx="545">
                  <c:v>0.51344588240599998</c:v>
                </c:pt>
                <c:pt idx="546">
                  <c:v>0.51344588240599998</c:v>
                </c:pt>
                <c:pt idx="547">
                  <c:v>0.51344588240599998</c:v>
                </c:pt>
                <c:pt idx="548">
                  <c:v>0.59347957334099999</c:v>
                </c:pt>
                <c:pt idx="549">
                  <c:v>0.55331595925900001</c:v>
                </c:pt>
                <c:pt idx="550">
                  <c:v>0.60626941314899996</c:v>
                </c:pt>
                <c:pt idx="551">
                  <c:v>0.56811592115599996</c:v>
                </c:pt>
                <c:pt idx="552">
                  <c:v>0.60189213140200004</c:v>
                </c:pt>
                <c:pt idx="553">
                  <c:v>0.60189213140200004</c:v>
                </c:pt>
                <c:pt idx="554">
                  <c:v>0.60189213140200004</c:v>
                </c:pt>
                <c:pt idx="555">
                  <c:v>0.63209521525699996</c:v>
                </c:pt>
                <c:pt idx="556">
                  <c:v>0.61947751517500005</c:v>
                </c:pt>
                <c:pt idx="557">
                  <c:v>0.69150610523599998</c:v>
                </c:pt>
                <c:pt idx="558">
                  <c:v>0.68578850170700001</c:v>
                </c:pt>
                <c:pt idx="559">
                  <c:v>0.645275253351</c:v>
                </c:pt>
                <c:pt idx="560">
                  <c:v>0.645275253351</c:v>
                </c:pt>
                <c:pt idx="561">
                  <c:v>0.645275253351</c:v>
                </c:pt>
                <c:pt idx="562">
                  <c:v>0.767782850357</c:v>
                </c:pt>
                <c:pt idx="563">
                  <c:v>0.70244892985200003</c:v>
                </c:pt>
                <c:pt idx="564">
                  <c:v>0.65412180364700001</c:v>
                </c:pt>
                <c:pt idx="565">
                  <c:v>0.60514009014299996</c:v>
                </c:pt>
                <c:pt idx="566">
                  <c:v>0.52349961349100005</c:v>
                </c:pt>
                <c:pt idx="567">
                  <c:v>0.52349961349100005</c:v>
                </c:pt>
                <c:pt idx="568">
                  <c:v>0.52349961349100005</c:v>
                </c:pt>
                <c:pt idx="569">
                  <c:v>0.42617043461300003</c:v>
                </c:pt>
                <c:pt idx="570">
                  <c:v>0.37398732637499998</c:v>
                </c:pt>
                <c:pt idx="571">
                  <c:v>0.440975543804</c:v>
                </c:pt>
                <c:pt idx="572">
                  <c:v>0.413500414373</c:v>
                </c:pt>
                <c:pt idx="573">
                  <c:v>0.37277658247899997</c:v>
                </c:pt>
                <c:pt idx="574">
                  <c:v>0.37277658247899997</c:v>
                </c:pt>
                <c:pt idx="575">
                  <c:v>0.37277658247899997</c:v>
                </c:pt>
                <c:pt idx="576">
                  <c:v>0.366914594792</c:v>
                </c:pt>
                <c:pt idx="577">
                  <c:v>0.27588584317300002</c:v>
                </c:pt>
                <c:pt idx="578">
                  <c:v>0.27588584317300002</c:v>
                </c:pt>
                <c:pt idx="579">
                  <c:v>0.25980102534100002</c:v>
                </c:pt>
                <c:pt idx="580">
                  <c:v>0.30761287070299997</c:v>
                </c:pt>
                <c:pt idx="581">
                  <c:v>0.30761287070299997</c:v>
                </c:pt>
                <c:pt idx="582">
                  <c:v>0.30761287070299997</c:v>
                </c:pt>
                <c:pt idx="583">
                  <c:v>0.31168767722000001</c:v>
                </c:pt>
                <c:pt idx="584">
                  <c:v>0.28998453695800003</c:v>
                </c:pt>
                <c:pt idx="585">
                  <c:v>0.312260618125</c:v>
                </c:pt>
                <c:pt idx="586">
                  <c:v>0.27578892566699997</c:v>
                </c:pt>
                <c:pt idx="587">
                  <c:v>0.21038012333100001</c:v>
                </c:pt>
                <c:pt idx="588">
                  <c:v>0.21038012333100001</c:v>
                </c:pt>
                <c:pt idx="589">
                  <c:v>0.21038012333100001</c:v>
                </c:pt>
                <c:pt idx="590">
                  <c:v>0.18587009344200001</c:v>
                </c:pt>
                <c:pt idx="591">
                  <c:v>0.14185917652899999</c:v>
                </c:pt>
                <c:pt idx="592">
                  <c:v>0.175957774599</c:v>
                </c:pt>
                <c:pt idx="593">
                  <c:v>0.17728112143899999</c:v>
                </c:pt>
                <c:pt idx="594">
                  <c:v>0.17392664762400001</c:v>
                </c:pt>
                <c:pt idx="595">
                  <c:v>0.17392664762400001</c:v>
                </c:pt>
                <c:pt idx="596">
                  <c:v>0.17392664762400001</c:v>
                </c:pt>
                <c:pt idx="597">
                  <c:v>0.143721437378</c:v>
                </c:pt>
                <c:pt idx="598">
                  <c:v>0.11621490505199999</c:v>
                </c:pt>
                <c:pt idx="599">
                  <c:v>9.3186855878000005E-2</c:v>
                </c:pt>
                <c:pt idx="600">
                  <c:v>3.8610772052000003E-2</c:v>
                </c:pt>
                <c:pt idx="601">
                  <c:v>-2.1199620999999998E-2</c:v>
                </c:pt>
                <c:pt idx="602">
                  <c:v>-2.1199620999999998E-2</c:v>
                </c:pt>
                <c:pt idx="603">
                  <c:v>-2.1199620999999998E-2</c:v>
                </c:pt>
                <c:pt idx="604">
                  <c:v>2.2329297850000001E-3</c:v>
                </c:pt>
                <c:pt idx="605">
                  <c:v>7.3756989344000004E-2</c:v>
                </c:pt>
                <c:pt idx="606">
                  <c:v>0.103123103965</c:v>
                </c:pt>
                <c:pt idx="607">
                  <c:v>0.12999702672300001</c:v>
                </c:pt>
                <c:pt idx="608">
                  <c:v>0.164490879186</c:v>
                </c:pt>
                <c:pt idx="609">
                  <c:v>0.164490879186</c:v>
                </c:pt>
                <c:pt idx="610">
                  <c:v>0.164490879186</c:v>
                </c:pt>
                <c:pt idx="611">
                  <c:v>0.11402196656999999</c:v>
                </c:pt>
                <c:pt idx="612">
                  <c:v>0.165365867626</c:v>
                </c:pt>
                <c:pt idx="613">
                  <c:v>0.19701578507500001</c:v>
                </c:pt>
                <c:pt idx="614">
                  <c:v>0.16614848084700001</c:v>
                </c:pt>
                <c:pt idx="615">
                  <c:v>0.15098698159999999</c:v>
                </c:pt>
                <c:pt idx="616">
                  <c:v>0.15098698159999999</c:v>
                </c:pt>
                <c:pt idx="617">
                  <c:v>0.15098698159999999</c:v>
                </c:pt>
                <c:pt idx="618">
                  <c:v>0.13473816980700001</c:v>
                </c:pt>
                <c:pt idx="619">
                  <c:v>0.16011827765200001</c:v>
                </c:pt>
                <c:pt idx="620">
                  <c:v>0.162963971037</c:v>
                </c:pt>
                <c:pt idx="621">
                  <c:v>0.22983905956600001</c:v>
                </c:pt>
                <c:pt idx="622">
                  <c:v>0.20186873044299999</c:v>
                </c:pt>
                <c:pt idx="623">
                  <c:v>0.20186873044299999</c:v>
                </c:pt>
                <c:pt idx="624">
                  <c:v>0.20186873044299999</c:v>
                </c:pt>
                <c:pt idx="625">
                  <c:v>7.9170638904000001E-2</c:v>
                </c:pt>
                <c:pt idx="626">
                  <c:v>8.0470336872000003E-2</c:v>
                </c:pt>
                <c:pt idx="627">
                  <c:v>0.13515090681700001</c:v>
                </c:pt>
                <c:pt idx="628">
                  <c:v>0.13515090681700001</c:v>
                </c:pt>
                <c:pt idx="629">
                  <c:v>0.13515090681700001</c:v>
                </c:pt>
                <c:pt idx="630">
                  <c:v>0.13515090681700001</c:v>
                </c:pt>
                <c:pt idx="631">
                  <c:v>0.13515090681700001</c:v>
                </c:pt>
                <c:pt idx="632">
                  <c:v>0.10282247192500001</c:v>
                </c:pt>
                <c:pt idx="633">
                  <c:v>-5.8521049681999997E-2</c:v>
                </c:pt>
                <c:pt idx="634">
                  <c:v>-1.9250067566E-2</c:v>
                </c:pt>
                <c:pt idx="635">
                  <c:v>3.4651241259999999E-3</c:v>
                </c:pt>
                <c:pt idx="636">
                  <c:v>5.2123471354000001E-2</c:v>
                </c:pt>
                <c:pt idx="637">
                  <c:v>5.2123471354000001E-2</c:v>
                </c:pt>
                <c:pt idx="638">
                  <c:v>5.2123471354000001E-2</c:v>
                </c:pt>
                <c:pt idx="639">
                  <c:v>8.9120890206999995E-2</c:v>
                </c:pt>
                <c:pt idx="640">
                  <c:v>8.1711306836999995E-2</c:v>
                </c:pt>
                <c:pt idx="641">
                  <c:v>5.3244896255999999E-2</c:v>
                </c:pt>
                <c:pt idx="642">
                  <c:v>5.3244896255999999E-2</c:v>
                </c:pt>
                <c:pt idx="643">
                  <c:v>5.3244896255999999E-2</c:v>
                </c:pt>
                <c:pt idx="644">
                  <c:v>5.3244896255999999E-2</c:v>
                </c:pt>
                <c:pt idx="645">
                  <c:v>5.3244896255999999E-2</c:v>
                </c:pt>
                <c:pt idx="646">
                  <c:v>-1.0735285787000001E-2</c:v>
                </c:pt>
                <c:pt idx="647">
                  <c:v>2.9027957627999999E-2</c:v>
                </c:pt>
                <c:pt idx="648">
                  <c:v>1.6061711029999998E-2</c:v>
                </c:pt>
                <c:pt idx="649">
                  <c:v>1.6061711029999998E-2</c:v>
                </c:pt>
                <c:pt idx="650">
                  <c:v>1.6061711029999998E-2</c:v>
                </c:pt>
                <c:pt idx="651">
                  <c:v>1.6061711029999998E-2</c:v>
                </c:pt>
                <c:pt idx="652">
                  <c:v>1.6061711029999998E-2</c:v>
                </c:pt>
                <c:pt idx="653">
                  <c:v>5.6504953413999998E-2</c:v>
                </c:pt>
                <c:pt idx="654">
                  <c:v>5.4316485641999999E-2</c:v>
                </c:pt>
                <c:pt idx="655">
                  <c:v>5.7462919197000001E-2</c:v>
                </c:pt>
                <c:pt idx="656">
                  <c:v>6.5038031280999997E-2</c:v>
                </c:pt>
                <c:pt idx="657">
                  <c:v>0.139397979028</c:v>
                </c:pt>
                <c:pt idx="658">
                  <c:v>0.139397979028</c:v>
                </c:pt>
                <c:pt idx="659">
                  <c:v>0.139397979028</c:v>
                </c:pt>
                <c:pt idx="660">
                  <c:v>0.122199117604</c:v>
                </c:pt>
                <c:pt idx="661">
                  <c:v>0.13230260959699999</c:v>
                </c:pt>
                <c:pt idx="662">
                  <c:v>0.11641386178</c:v>
                </c:pt>
                <c:pt idx="663">
                  <c:v>0.118144563297</c:v>
                </c:pt>
                <c:pt idx="664">
                  <c:v>0.184813504583</c:v>
                </c:pt>
                <c:pt idx="665">
                  <c:v>0.184813504583</c:v>
                </c:pt>
                <c:pt idx="666">
                  <c:v>0.184813504583</c:v>
                </c:pt>
                <c:pt idx="667">
                  <c:v>0.18960088381500001</c:v>
                </c:pt>
                <c:pt idx="668">
                  <c:v>0.15685774541799999</c:v>
                </c:pt>
                <c:pt idx="669">
                  <c:v>0.177234192997</c:v>
                </c:pt>
                <c:pt idx="670">
                  <c:v>0.17219079550899999</c:v>
                </c:pt>
                <c:pt idx="671">
                  <c:v>0.155403186581</c:v>
                </c:pt>
                <c:pt idx="672">
                  <c:v>0.155403186581</c:v>
                </c:pt>
                <c:pt idx="673">
                  <c:v>0.155403186581</c:v>
                </c:pt>
                <c:pt idx="674">
                  <c:v>0.156934994652</c:v>
                </c:pt>
                <c:pt idx="675">
                  <c:v>0.128348794189</c:v>
                </c:pt>
                <c:pt idx="676">
                  <c:v>0.13496396143200001</c:v>
                </c:pt>
                <c:pt idx="677">
                  <c:v>0.14385773482899999</c:v>
                </c:pt>
                <c:pt idx="678">
                  <c:v>0.10745630360199999</c:v>
                </c:pt>
                <c:pt idx="679">
                  <c:v>0.10745630360199999</c:v>
                </c:pt>
                <c:pt idx="680">
                  <c:v>0.10745630360199999</c:v>
                </c:pt>
                <c:pt idx="681">
                  <c:v>9.4908959769000004E-2</c:v>
                </c:pt>
                <c:pt idx="682">
                  <c:v>0.107326787679</c:v>
                </c:pt>
                <c:pt idx="683">
                  <c:v>0.175781919777</c:v>
                </c:pt>
                <c:pt idx="684">
                  <c:v>0.26433403537799999</c:v>
                </c:pt>
                <c:pt idx="685">
                  <c:v>0.27871104488800003</c:v>
                </c:pt>
                <c:pt idx="686">
                  <c:v>0.27871104488800003</c:v>
                </c:pt>
                <c:pt idx="687">
                  <c:v>0.27871104488800003</c:v>
                </c:pt>
                <c:pt idx="688">
                  <c:v>0.25120312918600002</c:v>
                </c:pt>
                <c:pt idx="689">
                  <c:v>0.31548292723999999</c:v>
                </c:pt>
                <c:pt idx="690">
                  <c:v>0.35279483024300001</c:v>
                </c:pt>
                <c:pt idx="691">
                  <c:v>0.38310036269199998</c:v>
                </c:pt>
                <c:pt idx="692">
                  <c:v>0.39129065815000003</c:v>
                </c:pt>
                <c:pt idx="693">
                  <c:v>0.39129065815000003</c:v>
                </c:pt>
                <c:pt idx="694">
                  <c:v>0.39129065815000003</c:v>
                </c:pt>
                <c:pt idx="695">
                  <c:v>0.419274394813</c:v>
                </c:pt>
                <c:pt idx="696">
                  <c:v>0.44750838053800002</c:v>
                </c:pt>
                <c:pt idx="697">
                  <c:v>0.423397000345</c:v>
                </c:pt>
                <c:pt idx="698">
                  <c:v>0.39043964856000002</c:v>
                </c:pt>
                <c:pt idx="699">
                  <c:v>0.45858520626100002</c:v>
                </c:pt>
                <c:pt idx="700">
                  <c:v>0.45858520626100002</c:v>
                </c:pt>
                <c:pt idx="701">
                  <c:v>0.45858520626100002</c:v>
                </c:pt>
                <c:pt idx="702">
                  <c:v>0.45392028837499998</c:v>
                </c:pt>
                <c:pt idx="703">
                  <c:v>0.41563446702899998</c:v>
                </c:pt>
                <c:pt idx="704">
                  <c:v>0.45568041517300001</c:v>
                </c:pt>
                <c:pt idx="705">
                  <c:v>0.47007993707000001</c:v>
                </c:pt>
                <c:pt idx="706">
                  <c:v>0.41914385994499997</c:v>
                </c:pt>
                <c:pt idx="707">
                  <c:v>0.41914385994499997</c:v>
                </c:pt>
                <c:pt idx="708">
                  <c:v>0.41914385994499997</c:v>
                </c:pt>
                <c:pt idx="709">
                  <c:v>0.40965225997900001</c:v>
                </c:pt>
                <c:pt idx="710">
                  <c:v>0.39468630257800003</c:v>
                </c:pt>
                <c:pt idx="711">
                  <c:v>0.45221752304000001</c:v>
                </c:pt>
                <c:pt idx="712">
                  <c:v>0.41962300919700002</c:v>
                </c:pt>
                <c:pt idx="713">
                  <c:v>0.46920022796700001</c:v>
                </c:pt>
                <c:pt idx="714">
                  <c:v>0.46920022796700001</c:v>
                </c:pt>
                <c:pt idx="715">
                  <c:v>0.46920022796700001</c:v>
                </c:pt>
                <c:pt idx="716">
                  <c:v>0.49089147900199998</c:v>
                </c:pt>
                <c:pt idx="717">
                  <c:v>0.45972440378500001</c:v>
                </c:pt>
                <c:pt idx="718">
                  <c:v>0.54200326397999998</c:v>
                </c:pt>
                <c:pt idx="719">
                  <c:v>0.472175668682</c:v>
                </c:pt>
                <c:pt idx="720">
                  <c:v>0.51218272412999999</c:v>
                </c:pt>
                <c:pt idx="721">
                  <c:v>0.51218272412999999</c:v>
                </c:pt>
                <c:pt idx="722">
                  <c:v>0.51218272412999999</c:v>
                </c:pt>
                <c:pt idx="723">
                  <c:v>0.49462285612399998</c:v>
                </c:pt>
                <c:pt idx="724">
                  <c:v>0.49897884222700001</c:v>
                </c:pt>
                <c:pt idx="725">
                  <c:v>0.49842612950699999</c:v>
                </c:pt>
                <c:pt idx="726">
                  <c:v>0.45889734179699998</c:v>
                </c:pt>
                <c:pt idx="727">
                  <c:v>0.46881556573900002</c:v>
                </c:pt>
                <c:pt idx="728">
                  <c:v>0.46881556573900002</c:v>
                </c:pt>
                <c:pt idx="729">
                  <c:v>0.46881556573900002</c:v>
                </c:pt>
                <c:pt idx="730">
                  <c:v>0.46874919415100003</c:v>
                </c:pt>
                <c:pt idx="731">
                  <c:v>0.47020857062499999</c:v>
                </c:pt>
                <c:pt idx="732">
                  <c:v>0.51389012032900006</c:v>
                </c:pt>
                <c:pt idx="733">
                  <c:v>0.52399773042999997</c:v>
                </c:pt>
                <c:pt idx="734">
                  <c:v>0.46148487509800001</c:v>
                </c:pt>
                <c:pt idx="735">
                  <c:v>0.46148487509800001</c:v>
                </c:pt>
                <c:pt idx="736">
                  <c:v>0.46148487509800001</c:v>
                </c:pt>
                <c:pt idx="737">
                  <c:v>0.41893580209300002</c:v>
                </c:pt>
                <c:pt idx="738">
                  <c:v>0.429074295208</c:v>
                </c:pt>
                <c:pt idx="739">
                  <c:v>0.42833355215000002</c:v>
                </c:pt>
                <c:pt idx="740">
                  <c:v>0.38576378301000003</c:v>
                </c:pt>
                <c:pt idx="741">
                  <c:v>0.374027164144</c:v>
                </c:pt>
                <c:pt idx="742">
                  <c:v>0.374027164144</c:v>
                </c:pt>
                <c:pt idx="743">
                  <c:v>0.374027164144</c:v>
                </c:pt>
                <c:pt idx="744">
                  <c:v>0.37817836720999998</c:v>
                </c:pt>
                <c:pt idx="745">
                  <c:v>0.37232895307199998</c:v>
                </c:pt>
                <c:pt idx="746">
                  <c:v>0.493267656414</c:v>
                </c:pt>
                <c:pt idx="747">
                  <c:v>0.49681268380799998</c:v>
                </c:pt>
                <c:pt idx="748">
                  <c:v>0.51656336213300003</c:v>
                </c:pt>
                <c:pt idx="749">
                  <c:v>0.51656336213300003</c:v>
                </c:pt>
                <c:pt idx="750">
                  <c:v>0.51656336213300003</c:v>
                </c:pt>
                <c:pt idx="751">
                  <c:v>0.54290782958999995</c:v>
                </c:pt>
                <c:pt idx="752">
                  <c:v>0.58602949775799995</c:v>
                </c:pt>
                <c:pt idx="753">
                  <c:v>0.61458022852100003</c:v>
                </c:pt>
                <c:pt idx="754">
                  <c:v>0.61205397336800005</c:v>
                </c:pt>
                <c:pt idx="755">
                  <c:v>0.61132380610799997</c:v>
                </c:pt>
                <c:pt idx="756">
                  <c:v>0.61132380610799997</c:v>
                </c:pt>
                <c:pt idx="757">
                  <c:v>0.61132380610799997</c:v>
                </c:pt>
                <c:pt idx="758">
                  <c:v>0.64439959791799994</c:v>
                </c:pt>
                <c:pt idx="759">
                  <c:v>0.59768426274099995</c:v>
                </c:pt>
                <c:pt idx="760">
                  <c:v>0.67753544872799998</c:v>
                </c:pt>
                <c:pt idx="761">
                  <c:v>0.71785731078600001</c:v>
                </c:pt>
                <c:pt idx="762">
                  <c:v>0.77418039026100005</c:v>
                </c:pt>
                <c:pt idx="763">
                  <c:v>0.77418039026100005</c:v>
                </c:pt>
                <c:pt idx="764">
                  <c:v>0.77418039026100005</c:v>
                </c:pt>
                <c:pt idx="765">
                  <c:v>0.75482667378599999</c:v>
                </c:pt>
                <c:pt idx="766">
                  <c:v>0.77825787220800002</c:v>
                </c:pt>
                <c:pt idx="767">
                  <c:v>0.748475232928</c:v>
                </c:pt>
                <c:pt idx="768">
                  <c:v>0.77392330088100003</c:v>
                </c:pt>
                <c:pt idx="769">
                  <c:v>0.81710404176600004</c:v>
                </c:pt>
                <c:pt idx="770">
                  <c:v>0.81710404176600004</c:v>
                </c:pt>
                <c:pt idx="771">
                  <c:v>0.81710404176600004</c:v>
                </c:pt>
                <c:pt idx="772">
                  <c:v>0.77968290237500004</c:v>
                </c:pt>
                <c:pt idx="773">
                  <c:v>0.75604562025400002</c:v>
                </c:pt>
                <c:pt idx="774">
                  <c:v>0.73344635441600003</c:v>
                </c:pt>
                <c:pt idx="775">
                  <c:v>0.75194407228799998</c:v>
                </c:pt>
                <c:pt idx="776">
                  <c:v>0.84776370056000006</c:v>
                </c:pt>
                <c:pt idx="777">
                  <c:v>0.84776370056000006</c:v>
                </c:pt>
                <c:pt idx="778">
                  <c:v>0.84776370056000006</c:v>
                </c:pt>
                <c:pt idx="779">
                  <c:v>0.67763234195499999</c:v>
                </c:pt>
                <c:pt idx="780">
                  <c:v>0.81188313964699999</c:v>
                </c:pt>
                <c:pt idx="781">
                  <c:v>0.80700673247700005</c:v>
                </c:pt>
                <c:pt idx="782">
                  <c:v>0.79370752761800001</c:v>
                </c:pt>
                <c:pt idx="783">
                  <c:v>0.82320717810599997</c:v>
                </c:pt>
                <c:pt idx="784">
                  <c:v>0.82320717810599997</c:v>
                </c:pt>
                <c:pt idx="785">
                  <c:v>0.82320717810599997</c:v>
                </c:pt>
                <c:pt idx="786">
                  <c:v>0.80745394949000004</c:v>
                </c:pt>
                <c:pt idx="787">
                  <c:v>0.76615674966400005</c:v>
                </c:pt>
                <c:pt idx="788">
                  <c:v>0.76671584702499995</c:v>
                </c:pt>
                <c:pt idx="789">
                  <c:v>0.73764024377699999</c:v>
                </c:pt>
                <c:pt idx="790">
                  <c:v>0.73764024377699999</c:v>
                </c:pt>
                <c:pt idx="791">
                  <c:v>0.73764024377699999</c:v>
                </c:pt>
                <c:pt idx="792">
                  <c:v>0.73764024377699999</c:v>
                </c:pt>
                <c:pt idx="793">
                  <c:v>0.76302293173900004</c:v>
                </c:pt>
                <c:pt idx="794">
                  <c:v>0.69227811564800001</c:v>
                </c:pt>
                <c:pt idx="795">
                  <c:v>0.73580901487200001</c:v>
                </c:pt>
                <c:pt idx="796">
                  <c:v>0.68855424876899995</c:v>
                </c:pt>
                <c:pt idx="797">
                  <c:v>0.67226832273100001</c:v>
                </c:pt>
                <c:pt idx="798">
                  <c:v>0.67226832273100001</c:v>
                </c:pt>
                <c:pt idx="799">
                  <c:v>0.67226832273100001</c:v>
                </c:pt>
                <c:pt idx="800">
                  <c:v>0.62246025349300005</c:v>
                </c:pt>
                <c:pt idx="801">
                  <c:v>0.56871473590800004</c:v>
                </c:pt>
                <c:pt idx="802">
                  <c:v>0.560140745818</c:v>
                </c:pt>
                <c:pt idx="803">
                  <c:v>0.56807349953700004</c:v>
                </c:pt>
                <c:pt idx="804">
                  <c:v>0.57555535029000005</c:v>
                </c:pt>
                <c:pt idx="805">
                  <c:v>0.57555535029000005</c:v>
                </c:pt>
                <c:pt idx="806">
                  <c:v>0.57555535029000005</c:v>
                </c:pt>
                <c:pt idx="807">
                  <c:v>0.56677176141300001</c:v>
                </c:pt>
                <c:pt idx="808">
                  <c:v>0.454523860236</c:v>
                </c:pt>
                <c:pt idx="809">
                  <c:v>0.476531112526</c:v>
                </c:pt>
                <c:pt idx="810">
                  <c:v>0.53624450684299996</c:v>
                </c:pt>
                <c:pt idx="811">
                  <c:v>0.57125652101699997</c:v>
                </c:pt>
                <c:pt idx="812">
                  <c:v>0.57125652101699997</c:v>
                </c:pt>
                <c:pt idx="813">
                  <c:v>0.57125652101699997</c:v>
                </c:pt>
                <c:pt idx="814">
                  <c:v>0.60011203529599999</c:v>
                </c:pt>
                <c:pt idx="815">
                  <c:v>0.57591873012700001</c:v>
                </c:pt>
                <c:pt idx="816">
                  <c:v>0.59996551092499995</c:v>
                </c:pt>
                <c:pt idx="817">
                  <c:v>0.59269809382100003</c:v>
                </c:pt>
                <c:pt idx="818">
                  <c:v>0.61477214340700004</c:v>
                </c:pt>
                <c:pt idx="819">
                  <c:v>0.61477214340700004</c:v>
                </c:pt>
                <c:pt idx="820">
                  <c:v>0.61477214340700004</c:v>
                </c:pt>
                <c:pt idx="821">
                  <c:v>0.633360508381</c:v>
                </c:pt>
                <c:pt idx="822">
                  <c:v>0.58222148047300004</c:v>
                </c:pt>
                <c:pt idx="823">
                  <c:v>0.50455938278099999</c:v>
                </c:pt>
                <c:pt idx="824">
                  <c:v>0.56921405766099997</c:v>
                </c:pt>
                <c:pt idx="825">
                  <c:v>0.56921405766099997</c:v>
                </c:pt>
                <c:pt idx="826">
                  <c:v>0.56921405766099997</c:v>
                </c:pt>
                <c:pt idx="827">
                  <c:v>0.56921405766099997</c:v>
                </c:pt>
                <c:pt idx="828">
                  <c:v>0.53751656620099997</c:v>
                </c:pt>
                <c:pt idx="829">
                  <c:v>0.58516995807700001</c:v>
                </c:pt>
                <c:pt idx="830">
                  <c:v>0.63166676321000004</c:v>
                </c:pt>
                <c:pt idx="831">
                  <c:v>0.67586479903899999</c:v>
                </c:pt>
                <c:pt idx="832">
                  <c:v>0.69272530033099999</c:v>
                </c:pt>
                <c:pt idx="833">
                  <c:v>0.69272530033099999</c:v>
                </c:pt>
                <c:pt idx="834">
                  <c:v>0.69272530033099999</c:v>
                </c:pt>
                <c:pt idx="835">
                  <c:v>0.70491764388699996</c:v>
                </c:pt>
                <c:pt idx="836">
                  <c:v>0.82275061844899999</c:v>
                </c:pt>
                <c:pt idx="837">
                  <c:v>0.81906305044299998</c:v>
                </c:pt>
                <c:pt idx="838">
                  <c:v>0.81906305044299998</c:v>
                </c:pt>
                <c:pt idx="839">
                  <c:v>0.81906305044299998</c:v>
                </c:pt>
                <c:pt idx="840">
                  <c:v>0.81906305044299998</c:v>
                </c:pt>
                <c:pt idx="841">
                  <c:v>0.81906305044299998</c:v>
                </c:pt>
                <c:pt idx="842">
                  <c:v>0.81710588560099995</c:v>
                </c:pt>
                <c:pt idx="843">
                  <c:v>0.83291734738000001</c:v>
                </c:pt>
                <c:pt idx="844">
                  <c:v>0.91549768438599999</c:v>
                </c:pt>
                <c:pt idx="845">
                  <c:v>0.90021404696100005</c:v>
                </c:pt>
                <c:pt idx="846">
                  <c:v>0.92460545798899996</c:v>
                </c:pt>
                <c:pt idx="847">
                  <c:v>0.92460545798899996</c:v>
                </c:pt>
                <c:pt idx="848">
                  <c:v>0.92460545798899996</c:v>
                </c:pt>
                <c:pt idx="849">
                  <c:v>0.881538390181</c:v>
                </c:pt>
                <c:pt idx="850">
                  <c:v>0.92822014584699997</c:v>
                </c:pt>
                <c:pt idx="851">
                  <c:v>0.94289906124900003</c:v>
                </c:pt>
                <c:pt idx="852">
                  <c:v>0.94536393834599997</c:v>
                </c:pt>
                <c:pt idx="853">
                  <c:v>0.93559646890199999</c:v>
                </c:pt>
                <c:pt idx="854">
                  <c:v>0.93559646890199999</c:v>
                </c:pt>
                <c:pt idx="855">
                  <c:v>0.93559646890199999</c:v>
                </c:pt>
                <c:pt idx="856">
                  <c:v>0.90627266916600002</c:v>
                </c:pt>
                <c:pt idx="857">
                  <c:v>0.91780368544900004</c:v>
                </c:pt>
                <c:pt idx="858">
                  <c:v>0.85870866240999999</c:v>
                </c:pt>
                <c:pt idx="859">
                  <c:v>0.85125953950599997</c:v>
                </c:pt>
                <c:pt idx="860">
                  <c:v>0.81189259566700001</c:v>
                </c:pt>
                <c:pt idx="861">
                  <c:v>0.81189259566700001</c:v>
                </c:pt>
                <c:pt idx="862">
                  <c:v>0.81189259566700001</c:v>
                </c:pt>
                <c:pt idx="863">
                  <c:v>0.798208542322</c:v>
                </c:pt>
                <c:pt idx="864">
                  <c:v>0.797952839764</c:v>
                </c:pt>
                <c:pt idx="865">
                  <c:v>0.82717617866500004</c:v>
                </c:pt>
                <c:pt idx="866">
                  <c:v>0.74959451258900001</c:v>
                </c:pt>
                <c:pt idx="867">
                  <c:v>0.84978934694099995</c:v>
                </c:pt>
                <c:pt idx="868">
                  <c:v>0.84978934694099995</c:v>
                </c:pt>
                <c:pt idx="869">
                  <c:v>0.84978934694099995</c:v>
                </c:pt>
                <c:pt idx="870">
                  <c:v>0.84978934694099995</c:v>
                </c:pt>
                <c:pt idx="871">
                  <c:v>0.92775614982900001</c:v>
                </c:pt>
                <c:pt idx="872">
                  <c:v>0.92670086575300004</c:v>
                </c:pt>
                <c:pt idx="873">
                  <c:v>0.88322428939599995</c:v>
                </c:pt>
                <c:pt idx="874">
                  <c:v>0.85221907370399996</c:v>
                </c:pt>
                <c:pt idx="875">
                  <c:v>0.85221907370399996</c:v>
                </c:pt>
                <c:pt idx="876">
                  <c:v>0.85221907370399996</c:v>
                </c:pt>
                <c:pt idx="877">
                  <c:v>0.79740179927099997</c:v>
                </c:pt>
                <c:pt idx="878">
                  <c:v>0.78089328636999999</c:v>
                </c:pt>
                <c:pt idx="879">
                  <c:v>0.74900498189999998</c:v>
                </c:pt>
                <c:pt idx="880">
                  <c:v>0.75884713459599995</c:v>
                </c:pt>
                <c:pt idx="881">
                  <c:v>0.77924429763400005</c:v>
                </c:pt>
                <c:pt idx="882">
                  <c:v>0.77924429763400005</c:v>
                </c:pt>
                <c:pt idx="883">
                  <c:v>0.77924429763400005</c:v>
                </c:pt>
                <c:pt idx="884">
                  <c:v>0.80015551858</c:v>
                </c:pt>
                <c:pt idx="885">
                  <c:v>0.84779092537199996</c:v>
                </c:pt>
                <c:pt idx="886">
                  <c:v>0.85854259509300002</c:v>
                </c:pt>
                <c:pt idx="887">
                  <c:v>0.879289076073</c:v>
                </c:pt>
                <c:pt idx="888">
                  <c:v>0.873459515395</c:v>
                </c:pt>
                <c:pt idx="889">
                  <c:v>0.873459515395</c:v>
                </c:pt>
                <c:pt idx="890">
                  <c:v>0.873459515395</c:v>
                </c:pt>
                <c:pt idx="891">
                  <c:v>0.90555212377399996</c:v>
                </c:pt>
                <c:pt idx="892">
                  <c:v>1.0010322941700001</c:v>
                </c:pt>
                <c:pt idx="893">
                  <c:v>1.033655083487</c:v>
                </c:pt>
                <c:pt idx="894">
                  <c:v>1.0431563391930001</c:v>
                </c:pt>
                <c:pt idx="895">
                  <c:v>1.1170137884969999</c:v>
                </c:pt>
                <c:pt idx="896">
                  <c:v>1.1170137884969999</c:v>
                </c:pt>
                <c:pt idx="897">
                  <c:v>1.1170137884969999</c:v>
                </c:pt>
                <c:pt idx="898">
                  <c:v>1.138395724207</c:v>
                </c:pt>
                <c:pt idx="899">
                  <c:v>1.401477560881</c:v>
                </c:pt>
                <c:pt idx="900">
                  <c:v>1.3647422295410001</c:v>
                </c:pt>
                <c:pt idx="901">
                  <c:v>1.3951225268530001</c:v>
                </c:pt>
                <c:pt idx="902">
                  <c:v>1.5127910111239999</c:v>
                </c:pt>
                <c:pt idx="903">
                  <c:v>1.5127910111239999</c:v>
                </c:pt>
                <c:pt idx="904">
                  <c:v>1.5127910111239999</c:v>
                </c:pt>
                <c:pt idx="905">
                  <c:v>1.4641055852410001</c:v>
                </c:pt>
                <c:pt idx="906">
                  <c:v>1.4682023887210001</c:v>
                </c:pt>
                <c:pt idx="907">
                  <c:v>1.4320313530169999</c:v>
                </c:pt>
                <c:pt idx="908">
                  <c:v>1.4218169223399999</c:v>
                </c:pt>
                <c:pt idx="909">
                  <c:v>1.4256280353390001</c:v>
                </c:pt>
                <c:pt idx="910">
                  <c:v>1.4256280353390001</c:v>
                </c:pt>
                <c:pt idx="911">
                  <c:v>1.4256280353390001</c:v>
                </c:pt>
                <c:pt idx="912">
                  <c:v>1.4584668348530001</c:v>
                </c:pt>
                <c:pt idx="913">
                  <c:v>1.518007138779</c:v>
                </c:pt>
                <c:pt idx="914">
                  <c:v>1.544936970433</c:v>
                </c:pt>
                <c:pt idx="915">
                  <c:v>1.5989313773639999</c:v>
                </c:pt>
                <c:pt idx="916">
                  <c:v>1.628024806247</c:v>
                </c:pt>
                <c:pt idx="917">
                  <c:v>1.628024806247</c:v>
                </c:pt>
                <c:pt idx="918">
                  <c:v>1.628024806247</c:v>
                </c:pt>
                <c:pt idx="919">
                  <c:v>1.653017056183</c:v>
                </c:pt>
                <c:pt idx="920">
                  <c:v>1.6220029431259999</c:v>
                </c:pt>
                <c:pt idx="921">
                  <c:v>1.5467475410280001</c:v>
                </c:pt>
                <c:pt idx="922">
                  <c:v>1.5361724225990001</c:v>
                </c:pt>
                <c:pt idx="923">
                  <c:v>1.440310782464</c:v>
                </c:pt>
                <c:pt idx="924">
                  <c:v>1.440310782464</c:v>
                </c:pt>
                <c:pt idx="925">
                  <c:v>1.440310782464</c:v>
                </c:pt>
                <c:pt idx="926">
                  <c:v>1.459583331093</c:v>
                </c:pt>
                <c:pt idx="927">
                  <c:v>1.3328219594249999</c:v>
                </c:pt>
                <c:pt idx="928">
                  <c:v>1.36900096054</c:v>
                </c:pt>
                <c:pt idx="929">
                  <c:v>1.3894677209020001</c:v>
                </c:pt>
                <c:pt idx="930">
                  <c:v>1.4601989954229999</c:v>
                </c:pt>
                <c:pt idx="931">
                  <c:v>1.4601989954229999</c:v>
                </c:pt>
                <c:pt idx="932">
                  <c:v>1.4601989954229999</c:v>
                </c:pt>
                <c:pt idx="933">
                  <c:v>1.4601989954229999</c:v>
                </c:pt>
                <c:pt idx="934">
                  <c:v>1.432058428195</c:v>
                </c:pt>
                <c:pt idx="935">
                  <c:v>1.3985020056869999</c:v>
                </c:pt>
                <c:pt idx="936">
                  <c:v>1.4374417371449999</c:v>
                </c:pt>
                <c:pt idx="937">
                  <c:v>1.3586357227700001</c:v>
                </c:pt>
                <c:pt idx="938">
                  <c:v>1.3586357227700001</c:v>
                </c:pt>
                <c:pt idx="939">
                  <c:v>1.3586357227700001</c:v>
                </c:pt>
                <c:pt idx="940">
                  <c:v>1.345371985279</c:v>
                </c:pt>
                <c:pt idx="941">
                  <c:v>1.3069512087640001</c:v>
                </c:pt>
                <c:pt idx="942">
                  <c:v>1.3088085002359999</c:v>
                </c:pt>
                <c:pt idx="943">
                  <c:v>1.3043066977760001</c:v>
                </c:pt>
                <c:pt idx="944">
                  <c:v>1.3073959218789999</c:v>
                </c:pt>
                <c:pt idx="945">
                  <c:v>1.3073959218789999</c:v>
                </c:pt>
                <c:pt idx="946">
                  <c:v>1.3073959218789999</c:v>
                </c:pt>
                <c:pt idx="947">
                  <c:v>1.311625064325</c:v>
                </c:pt>
                <c:pt idx="948">
                  <c:v>1.3310663893070001</c:v>
                </c:pt>
                <c:pt idx="949">
                  <c:v>1.328777226013</c:v>
                </c:pt>
                <c:pt idx="950">
                  <c:v>1.325377034071</c:v>
                </c:pt>
                <c:pt idx="951">
                  <c:v>1.344734104139</c:v>
                </c:pt>
                <c:pt idx="952">
                  <c:v>1.344734104139</c:v>
                </c:pt>
                <c:pt idx="953">
                  <c:v>1.344734104139</c:v>
                </c:pt>
                <c:pt idx="954">
                  <c:v>1.389947054157</c:v>
                </c:pt>
                <c:pt idx="955">
                  <c:v>1.403794270721</c:v>
                </c:pt>
                <c:pt idx="956">
                  <c:v>1.431828797269</c:v>
                </c:pt>
                <c:pt idx="957">
                  <c:v>1.4810305297290001</c:v>
                </c:pt>
                <c:pt idx="958">
                  <c:v>1.384637038845</c:v>
                </c:pt>
                <c:pt idx="959">
                  <c:v>1.384637038845</c:v>
                </c:pt>
                <c:pt idx="960">
                  <c:v>1.384637038845</c:v>
                </c:pt>
                <c:pt idx="961">
                  <c:v>1.417549226132</c:v>
                </c:pt>
                <c:pt idx="962">
                  <c:v>1.437360961027</c:v>
                </c:pt>
                <c:pt idx="963">
                  <c:v>1.375324462464</c:v>
                </c:pt>
                <c:pt idx="964">
                  <c:v>1.315902581459</c:v>
                </c:pt>
                <c:pt idx="965">
                  <c:v>1.2893545848370001</c:v>
                </c:pt>
                <c:pt idx="966">
                  <c:v>1.2893545848370001</c:v>
                </c:pt>
                <c:pt idx="967">
                  <c:v>1.2893545848370001</c:v>
                </c:pt>
                <c:pt idx="968">
                  <c:v>1.3199532192329999</c:v>
                </c:pt>
                <c:pt idx="969">
                  <c:v>1.3040200119909999</c:v>
                </c:pt>
                <c:pt idx="970">
                  <c:v>1.3059762887099999</c:v>
                </c:pt>
                <c:pt idx="971">
                  <c:v>1.340683709791</c:v>
                </c:pt>
                <c:pt idx="972">
                  <c:v>1.2646759025480001</c:v>
                </c:pt>
                <c:pt idx="973">
                  <c:v>1.2646759025480001</c:v>
                </c:pt>
                <c:pt idx="974">
                  <c:v>1.2646759025480001</c:v>
                </c:pt>
                <c:pt idx="975">
                  <c:v>1.216700172333</c:v>
                </c:pt>
                <c:pt idx="976">
                  <c:v>1.250028191595</c:v>
                </c:pt>
                <c:pt idx="977">
                  <c:v>1.2640269640470001</c:v>
                </c:pt>
                <c:pt idx="978">
                  <c:v>1.3112261452259999</c:v>
                </c:pt>
                <c:pt idx="979">
                  <c:v>1.2600494938469999</c:v>
                </c:pt>
                <c:pt idx="980">
                  <c:v>1.2600494938469999</c:v>
                </c:pt>
                <c:pt idx="981">
                  <c:v>1.2600494938469999</c:v>
                </c:pt>
                <c:pt idx="982">
                  <c:v>1.2600494938469999</c:v>
                </c:pt>
                <c:pt idx="983">
                  <c:v>1.2600494938469999</c:v>
                </c:pt>
                <c:pt idx="984">
                  <c:v>1.2600494938469999</c:v>
                </c:pt>
                <c:pt idx="985">
                  <c:v>1.2106415022979999</c:v>
                </c:pt>
                <c:pt idx="986">
                  <c:v>1.2518487627929999</c:v>
                </c:pt>
                <c:pt idx="987">
                  <c:v>1.2518487627929999</c:v>
                </c:pt>
                <c:pt idx="988">
                  <c:v>1.2518487627929999</c:v>
                </c:pt>
                <c:pt idx="989">
                  <c:v>1.2420330883349999</c:v>
                </c:pt>
                <c:pt idx="990">
                  <c:v>1.184511446428</c:v>
                </c:pt>
                <c:pt idx="991">
                  <c:v>1.184511446428</c:v>
                </c:pt>
                <c:pt idx="992">
                  <c:v>1.184511446428</c:v>
                </c:pt>
                <c:pt idx="993">
                  <c:v>1.227466011377</c:v>
                </c:pt>
                <c:pt idx="994">
                  <c:v>1.227466011377</c:v>
                </c:pt>
                <c:pt idx="995">
                  <c:v>1.227466011377</c:v>
                </c:pt>
                <c:pt idx="996">
                  <c:v>1.227466011377</c:v>
                </c:pt>
                <c:pt idx="997">
                  <c:v>1.227466011377</c:v>
                </c:pt>
                <c:pt idx="998">
                  <c:v>1.2984221931519999</c:v>
                </c:pt>
                <c:pt idx="999">
                  <c:v>1.346987217121</c:v>
                </c:pt>
                <c:pt idx="1000">
                  <c:v>1.3221458159749999</c:v>
                </c:pt>
                <c:pt idx="1001">
                  <c:v>1.3221458159749999</c:v>
                </c:pt>
                <c:pt idx="1002">
                  <c:v>1.3221458159749999</c:v>
                </c:pt>
                <c:pt idx="1003">
                  <c:v>1.3221458159749999</c:v>
                </c:pt>
                <c:pt idx="1004">
                  <c:v>1.3221458159749999</c:v>
                </c:pt>
                <c:pt idx="1005">
                  <c:v>1.4188080021609999</c:v>
                </c:pt>
                <c:pt idx="1006">
                  <c:v>1.356940648393</c:v>
                </c:pt>
                <c:pt idx="1007">
                  <c:v>1.3511764394550001</c:v>
                </c:pt>
                <c:pt idx="1008">
                  <c:v>1.3511764394550001</c:v>
                </c:pt>
                <c:pt idx="1009">
                  <c:v>1.3511764394550001</c:v>
                </c:pt>
                <c:pt idx="1010">
                  <c:v>1.3326277131640001</c:v>
                </c:pt>
                <c:pt idx="1011">
                  <c:v>1.3595413810479999</c:v>
                </c:pt>
                <c:pt idx="1012">
                  <c:v>1.2960509092100001</c:v>
                </c:pt>
                <c:pt idx="1013">
                  <c:v>1.274523749514</c:v>
                </c:pt>
                <c:pt idx="1014">
                  <c:v>1.2735981922199999</c:v>
                </c:pt>
                <c:pt idx="1015">
                  <c:v>1.2735981922199999</c:v>
                </c:pt>
                <c:pt idx="1016">
                  <c:v>1.2735981922199999</c:v>
                </c:pt>
                <c:pt idx="1017">
                  <c:v>1.2395452962389999</c:v>
                </c:pt>
                <c:pt idx="1018">
                  <c:v>1.291362848054</c:v>
                </c:pt>
                <c:pt idx="1019">
                  <c:v>1.149653310371</c:v>
                </c:pt>
                <c:pt idx="1020">
                  <c:v>1.154698404079</c:v>
                </c:pt>
                <c:pt idx="1021">
                  <c:v>1.1304143403460001</c:v>
                </c:pt>
                <c:pt idx="1022">
                  <c:v>1.1304143403460001</c:v>
                </c:pt>
                <c:pt idx="1023">
                  <c:v>1.1304143403460001</c:v>
                </c:pt>
                <c:pt idx="1024">
                  <c:v>1.105308088571</c:v>
                </c:pt>
                <c:pt idx="1025">
                  <c:v>1.057282166966</c:v>
                </c:pt>
                <c:pt idx="1026">
                  <c:v>1.1088192679760001</c:v>
                </c:pt>
                <c:pt idx="1027">
                  <c:v>1.1159456282389999</c:v>
                </c:pt>
                <c:pt idx="1028">
                  <c:v>1.0311489697309999</c:v>
                </c:pt>
                <c:pt idx="1029">
                  <c:v>1.0311489697309999</c:v>
                </c:pt>
                <c:pt idx="1030">
                  <c:v>1.0311489697309999</c:v>
                </c:pt>
                <c:pt idx="1031">
                  <c:v>1.0224737135999999</c:v>
                </c:pt>
                <c:pt idx="1032">
                  <c:v>1.0707142423789999</c:v>
                </c:pt>
                <c:pt idx="1033">
                  <c:v>1.0707142423789999</c:v>
                </c:pt>
                <c:pt idx="1034">
                  <c:v>1.0631618627299999</c:v>
                </c:pt>
                <c:pt idx="1035">
                  <c:v>1.055232952066</c:v>
                </c:pt>
                <c:pt idx="1036">
                  <c:v>1.055232952066</c:v>
                </c:pt>
                <c:pt idx="1037">
                  <c:v>1.055232952066</c:v>
                </c:pt>
                <c:pt idx="1038">
                  <c:v>1.0272744505</c:v>
                </c:pt>
                <c:pt idx="1039">
                  <c:v>1.0654959996019999</c:v>
                </c:pt>
                <c:pt idx="1040">
                  <c:v>1.121491383887</c:v>
                </c:pt>
                <c:pt idx="1041">
                  <c:v>1.121218520794</c:v>
                </c:pt>
                <c:pt idx="1042">
                  <c:v>1.1254037867740001</c:v>
                </c:pt>
                <c:pt idx="1043">
                  <c:v>1.1254037867740001</c:v>
                </c:pt>
                <c:pt idx="1044">
                  <c:v>1.1254037867740001</c:v>
                </c:pt>
                <c:pt idx="1045">
                  <c:v>1.0771865255440001</c:v>
                </c:pt>
                <c:pt idx="1046">
                  <c:v>1.0876865871529999</c:v>
                </c:pt>
                <c:pt idx="1047">
                  <c:v>1.077624154589</c:v>
                </c:pt>
                <c:pt idx="1048">
                  <c:v>1.02745666092</c:v>
                </c:pt>
                <c:pt idx="1049">
                  <c:v>1.06964428952</c:v>
                </c:pt>
                <c:pt idx="1050">
                  <c:v>1.06964428952</c:v>
                </c:pt>
                <c:pt idx="1051">
                  <c:v>1.06964428952</c:v>
                </c:pt>
                <c:pt idx="1052">
                  <c:v>1.0201770329769999</c:v>
                </c:pt>
                <c:pt idx="1053">
                  <c:v>1.0006438020390001</c:v>
                </c:pt>
                <c:pt idx="1054">
                  <c:v>0.98120664269699998</c:v>
                </c:pt>
                <c:pt idx="1055">
                  <c:v>0.99344871045899996</c:v>
                </c:pt>
                <c:pt idx="1056">
                  <c:v>0.97792745634400002</c:v>
                </c:pt>
                <c:pt idx="1057">
                  <c:v>0.97792745634400002</c:v>
                </c:pt>
                <c:pt idx="1058">
                  <c:v>0.97792745634400002</c:v>
                </c:pt>
                <c:pt idx="1059">
                  <c:v>0.91461273216700001</c:v>
                </c:pt>
                <c:pt idx="1060">
                  <c:v>0.87418488444300002</c:v>
                </c:pt>
                <c:pt idx="1061">
                  <c:v>0.907324870871</c:v>
                </c:pt>
                <c:pt idx="1062">
                  <c:v>0.95718217881000001</c:v>
                </c:pt>
                <c:pt idx="1063">
                  <c:v>0.93091323854200003</c:v>
                </c:pt>
                <c:pt idx="1064">
                  <c:v>0.93091323854200003</c:v>
                </c:pt>
                <c:pt idx="1065">
                  <c:v>0.93091323854200003</c:v>
                </c:pt>
                <c:pt idx="1066">
                  <c:v>0.90146622629899997</c:v>
                </c:pt>
                <c:pt idx="1067">
                  <c:v>1.0235395088429999</c:v>
                </c:pt>
                <c:pt idx="1068">
                  <c:v>1.088920455292</c:v>
                </c:pt>
                <c:pt idx="1069">
                  <c:v>1.1176864755</c:v>
                </c:pt>
                <c:pt idx="1070">
                  <c:v>1.0299707189980001</c:v>
                </c:pt>
                <c:pt idx="1071">
                  <c:v>1.0299707189980001</c:v>
                </c:pt>
                <c:pt idx="1072">
                  <c:v>1.0299707189980001</c:v>
                </c:pt>
                <c:pt idx="1073">
                  <c:v>1.0527923649440001</c:v>
                </c:pt>
                <c:pt idx="1074">
                  <c:v>1.0083600687630001</c:v>
                </c:pt>
                <c:pt idx="1075">
                  <c:v>1.0672369256430001</c:v>
                </c:pt>
                <c:pt idx="1076">
                  <c:v>1.225811447855</c:v>
                </c:pt>
                <c:pt idx="1077">
                  <c:v>1.304216579607</c:v>
                </c:pt>
                <c:pt idx="1078">
                  <c:v>1.304216579607</c:v>
                </c:pt>
                <c:pt idx="1079">
                  <c:v>1.304216579607</c:v>
                </c:pt>
                <c:pt idx="1080">
                  <c:v>1.388795475585</c:v>
                </c:pt>
                <c:pt idx="1081">
                  <c:v>1.366520258837</c:v>
                </c:pt>
                <c:pt idx="1082">
                  <c:v>1.3316170242880001</c:v>
                </c:pt>
                <c:pt idx="1083">
                  <c:v>1.3614656810429999</c:v>
                </c:pt>
                <c:pt idx="1084">
                  <c:v>1.2825840572630001</c:v>
                </c:pt>
                <c:pt idx="1085">
                  <c:v>1.2825840572630001</c:v>
                </c:pt>
                <c:pt idx="1086">
                  <c:v>1.2825840572630001</c:v>
                </c:pt>
                <c:pt idx="1087">
                  <c:v>1.1246517077260001</c:v>
                </c:pt>
                <c:pt idx="1088">
                  <c:v>1.1423460018289999</c:v>
                </c:pt>
                <c:pt idx="1089">
                  <c:v>1.0614679242459999</c:v>
                </c:pt>
                <c:pt idx="1090">
                  <c:v>1.1509079346590001</c:v>
                </c:pt>
                <c:pt idx="1091">
                  <c:v>1.1648506296200001</c:v>
                </c:pt>
                <c:pt idx="1092">
                  <c:v>1.1648506296200001</c:v>
                </c:pt>
                <c:pt idx="1093">
                  <c:v>1.1648506296200001</c:v>
                </c:pt>
                <c:pt idx="1094">
                  <c:v>1.096262785959</c:v>
                </c:pt>
                <c:pt idx="1095">
                  <c:v>1.123439768486</c:v>
                </c:pt>
                <c:pt idx="1096">
                  <c:v>1.1675427508139999</c:v>
                </c:pt>
                <c:pt idx="1097">
                  <c:v>1.1580962019679999</c:v>
                </c:pt>
                <c:pt idx="1098">
                  <c:v>1.1635688068579999</c:v>
                </c:pt>
                <c:pt idx="1099">
                  <c:v>1.1635688068579999</c:v>
                </c:pt>
                <c:pt idx="1100">
                  <c:v>1.1635688068579999</c:v>
                </c:pt>
                <c:pt idx="1101">
                  <c:v>1.073423876596</c:v>
                </c:pt>
                <c:pt idx="1102">
                  <c:v>1.0422173816219999</c:v>
                </c:pt>
                <c:pt idx="1103">
                  <c:v>1.010413897931</c:v>
                </c:pt>
                <c:pt idx="1104">
                  <c:v>1.0266847328890001</c:v>
                </c:pt>
                <c:pt idx="1105">
                  <c:v>0.99645842847999999</c:v>
                </c:pt>
                <c:pt idx="1106">
                  <c:v>0.99645842847999999</c:v>
                </c:pt>
                <c:pt idx="1107">
                  <c:v>0.99645842847999999</c:v>
                </c:pt>
                <c:pt idx="1108">
                  <c:v>0.942283031898</c:v>
                </c:pt>
                <c:pt idx="1109">
                  <c:v>0.88926061981299998</c:v>
                </c:pt>
                <c:pt idx="1110">
                  <c:v>0.90605790762500005</c:v>
                </c:pt>
                <c:pt idx="1111">
                  <c:v>1.029638003611</c:v>
                </c:pt>
                <c:pt idx="1112">
                  <c:v>1.0080592757789999</c:v>
                </c:pt>
                <c:pt idx="1113">
                  <c:v>1.0080592757789999</c:v>
                </c:pt>
                <c:pt idx="1114">
                  <c:v>1.0080592757789999</c:v>
                </c:pt>
                <c:pt idx="1115">
                  <c:v>1.0234796295319999</c:v>
                </c:pt>
                <c:pt idx="1116">
                  <c:v>1.073149981392</c:v>
                </c:pt>
                <c:pt idx="1117">
                  <c:v>1.0680599449849999</c:v>
                </c:pt>
                <c:pt idx="1118">
                  <c:v>1.0414773649319999</c:v>
                </c:pt>
                <c:pt idx="1119">
                  <c:v>1.0582765042390001</c:v>
                </c:pt>
                <c:pt idx="1120">
                  <c:v>1.0582765042390001</c:v>
                </c:pt>
                <c:pt idx="1121">
                  <c:v>1.0582765042390001</c:v>
                </c:pt>
                <c:pt idx="1122">
                  <c:v>1.0979125507259999</c:v>
                </c:pt>
                <c:pt idx="1123">
                  <c:v>1.0193103370659999</c:v>
                </c:pt>
                <c:pt idx="1124">
                  <c:v>1.061070282343</c:v>
                </c:pt>
                <c:pt idx="1125">
                  <c:v>1.109400619658</c:v>
                </c:pt>
                <c:pt idx="1126">
                  <c:v>1.055226494342</c:v>
                </c:pt>
                <c:pt idx="1127">
                  <c:v>1.055226494342</c:v>
                </c:pt>
                <c:pt idx="1128">
                  <c:v>1.055226494342</c:v>
                </c:pt>
                <c:pt idx="1129">
                  <c:v>1.0560646214510001</c:v>
                </c:pt>
                <c:pt idx="1130">
                  <c:v>1.083456097482</c:v>
                </c:pt>
                <c:pt idx="1131">
                  <c:v>1.0729372709389999</c:v>
                </c:pt>
                <c:pt idx="1132">
                  <c:v>1.0661898524010001</c:v>
                </c:pt>
                <c:pt idx="1133">
                  <c:v>1.050936188993</c:v>
                </c:pt>
                <c:pt idx="1134">
                  <c:v>1.050936188993</c:v>
                </c:pt>
                <c:pt idx="1135">
                  <c:v>1.050936188993</c:v>
                </c:pt>
                <c:pt idx="1136">
                  <c:v>1.028601083434</c:v>
                </c:pt>
                <c:pt idx="1137">
                  <c:v>0.97875285846500004</c:v>
                </c:pt>
                <c:pt idx="1138">
                  <c:v>0.972659598899</c:v>
                </c:pt>
                <c:pt idx="1139">
                  <c:v>0.99070143321100002</c:v>
                </c:pt>
                <c:pt idx="1140">
                  <c:v>1.0074606397629999</c:v>
                </c:pt>
                <c:pt idx="1141">
                  <c:v>1.0074606397629999</c:v>
                </c:pt>
                <c:pt idx="1142">
                  <c:v>1.0074606397629999</c:v>
                </c:pt>
                <c:pt idx="1143">
                  <c:v>1.1314372195189999</c:v>
                </c:pt>
                <c:pt idx="1144">
                  <c:v>1.154684022511</c:v>
                </c:pt>
                <c:pt idx="1145">
                  <c:v>1.212740806797</c:v>
                </c:pt>
                <c:pt idx="1146">
                  <c:v>1.1711494702759999</c:v>
                </c:pt>
                <c:pt idx="1147">
                  <c:v>1.133782279117</c:v>
                </c:pt>
                <c:pt idx="1148">
                  <c:v>1.133782279117</c:v>
                </c:pt>
                <c:pt idx="1149">
                  <c:v>1.133782279117</c:v>
                </c:pt>
                <c:pt idx="1150">
                  <c:v>1.1485524804989999</c:v>
                </c:pt>
                <c:pt idx="1151">
                  <c:v>1.0753041043660001</c:v>
                </c:pt>
                <c:pt idx="1152">
                  <c:v>1.159157930953</c:v>
                </c:pt>
                <c:pt idx="1153">
                  <c:v>1.2097189605000001</c:v>
                </c:pt>
                <c:pt idx="1154">
                  <c:v>1.282333926885</c:v>
                </c:pt>
                <c:pt idx="1155">
                  <c:v>1.282333926885</c:v>
                </c:pt>
                <c:pt idx="1156">
                  <c:v>1.282333926885</c:v>
                </c:pt>
                <c:pt idx="1157">
                  <c:v>1.2969976682140001</c:v>
                </c:pt>
                <c:pt idx="1158">
                  <c:v>1.2359367170560001</c:v>
                </c:pt>
                <c:pt idx="1159">
                  <c:v>1.1931840411300001</c:v>
                </c:pt>
                <c:pt idx="1160">
                  <c:v>1.209712084398</c:v>
                </c:pt>
                <c:pt idx="1161">
                  <c:v>1.249799900105</c:v>
                </c:pt>
                <c:pt idx="1162">
                  <c:v>1.249799900105</c:v>
                </c:pt>
                <c:pt idx="1163">
                  <c:v>1.249799900105</c:v>
                </c:pt>
                <c:pt idx="1164">
                  <c:v>1.238982835704</c:v>
                </c:pt>
                <c:pt idx="1165">
                  <c:v>1.1869411830729999</c:v>
                </c:pt>
                <c:pt idx="1166">
                  <c:v>1.1926738329640001</c:v>
                </c:pt>
                <c:pt idx="1167">
                  <c:v>1.152294233598</c:v>
                </c:pt>
                <c:pt idx="1168">
                  <c:v>1.157730936601</c:v>
                </c:pt>
                <c:pt idx="1169">
                  <c:v>1.157730936601</c:v>
                </c:pt>
                <c:pt idx="1170">
                  <c:v>1.157730936601</c:v>
                </c:pt>
                <c:pt idx="1171">
                  <c:v>1.018951740034</c:v>
                </c:pt>
                <c:pt idx="1172">
                  <c:v>1.004422297291</c:v>
                </c:pt>
                <c:pt idx="1173">
                  <c:v>1.0088677173509999</c:v>
                </c:pt>
                <c:pt idx="1174">
                  <c:v>1.075236595304</c:v>
                </c:pt>
                <c:pt idx="1175">
                  <c:v>1.075236595304</c:v>
                </c:pt>
                <c:pt idx="1176">
                  <c:v>1.075236595304</c:v>
                </c:pt>
                <c:pt idx="1177">
                  <c:v>1.075236595304</c:v>
                </c:pt>
                <c:pt idx="1178">
                  <c:v>1.0627042389870001</c:v>
                </c:pt>
                <c:pt idx="1179">
                  <c:v>1.0138114167500001</c:v>
                </c:pt>
                <c:pt idx="1180">
                  <c:v>1.049519459858</c:v>
                </c:pt>
                <c:pt idx="1181">
                  <c:v>1.0918412313579999</c:v>
                </c:pt>
                <c:pt idx="1182">
                  <c:v>1.0324817946480001</c:v>
                </c:pt>
                <c:pt idx="1183">
                  <c:v>1.0324817946480001</c:v>
                </c:pt>
                <c:pt idx="1184">
                  <c:v>1.0324817946480001</c:v>
                </c:pt>
                <c:pt idx="1185">
                  <c:v>1.0687128235700001</c:v>
                </c:pt>
                <c:pt idx="1186">
                  <c:v>1.0672987655870001</c:v>
                </c:pt>
                <c:pt idx="1187">
                  <c:v>1.100174748912</c:v>
                </c:pt>
                <c:pt idx="1188">
                  <c:v>1.131042473775</c:v>
                </c:pt>
                <c:pt idx="1189">
                  <c:v>1.052719649922</c:v>
                </c:pt>
                <c:pt idx="1190">
                  <c:v>1.052719649922</c:v>
                </c:pt>
                <c:pt idx="1191">
                  <c:v>1.052719649922</c:v>
                </c:pt>
                <c:pt idx="1192">
                  <c:v>1.053480532746</c:v>
                </c:pt>
                <c:pt idx="1193">
                  <c:v>1.0598232739710001</c:v>
                </c:pt>
                <c:pt idx="1194">
                  <c:v>1.0598232739710001</c:v>
                </c:pt>
                <c:pt idx="1195">
                  <c:v>1.0367273366200001</c:v>
                </c:pt>
                <c:pt idx="1196">
                  <c:v>1.0079906001200001</c:v>
                </c:pt>
                <c:pt idx="1197">
                  <c:v>1.0079906001200001</c:v>
                </c:pt>
                <c:pt idx="1198">
                  <c:v>1.0079906001200001</c:v>
                </c:pt>
                <c:pt idx="1199">
                  <c:v>1.015429652933</c:v>
                </c:pt>
                <c:pt idx="1200">
                  <c:v>0.96894899021199998</c:v>
                </c:pt>
                <c:pt idx="1201">
                  <c:v>1.0298771789429999</c:v>
                </c:pt>
                <c:pt idx="1202">
                  <c:v>0.99470245238800004</c:v>
                </c:pt>
                <c:pt idx="1203">
                  <c:v>1.023447745183</c:v>
                </c:pt>
                <c:pt idx="1204">
                  <c:v>1.023447745183</c:v>
                </c:pt>
                <c:pt idx="1205">
                  <c:v>1.023447745183</c:v>
                </c:pt>
                <c:pt idx="1206">
                  <c:v>1.034884793956</c:v>
                </c:pt>
                <c:pt idx="1207">
                  <c:v>1.0115235199320001</c:v>
                </c:pt>
                <c:pt idx="1208">
                  <c:v>1.014642779616</c:v>
                </c:pt>
                <c:pt idx="1209">
                  <c:v>1.106585149009</c:v>
                </c:pt>
                <c:pt idx="1210">
                  <c:v>1.106585149009</c:v>
                </c:pt>
                <c:pt idx="1211">
                  <c:v>1.106585149009</c:v>
                </c:pt>
                <c:pt idx="1212">
                  <c:v>1.106585149009</c:v>
                </c:pt>
                <c:pt idx="1213">
                  <c:v>1.1175560657720001</c:v>
                </c:pt>
                <c:pt idx="1214">
                  <c:v>1.188694778591</c:v>
                </c:pt>
                <c:pt idx="1215">
                  <c:v>1.183137796971</c:v>
                </c:pt>
                <c:pt idx="1216">
                  <c:v>1.1582398691119999</c:v>
                </c:pt>
                <c:pt idx="1217">
                  <c:v>1.1434378919879999</c:v>
                </c:pt>
                <c:pt idx="1218">
                  <c:v>1.1434378919879999</c:v>
                </c:pt>
                <c:pt idx="1219">
                  <c:v>1.1434378919879999</c:v>
                </c:pt>
                <c:pt idx="1220">
                  <c:v>1.311538408363</c:v>
                </c:pt>
                <c:pt idx="1221">
                  <c:v>1.320805784294</c:v>
                </c:pt>
                <c:pt idx="1222">
                  <c:v>1.3257943848630001</c:v>
                </c:pt>
                <c:pt idx="1223">
                  <c:v>1.3257943848630001</c:v>
                </c:pt>
                <c:pt idx="1224">
                  <c:v>1.3257943848630001</c:v>
                </c:pt>
                <c:pt idx="1225">
                  <c:v>1.3257943848630001</c:v>
                </c:pt>
                <c:pt idx="1226">
                  <c:v>1.3257943848630001</c:v>
                </c:pt>
                <c:pt idx="1227">
                  <c:v>1.3289589231729999</c:v>
                </c:pt>
                <c:pt idx="1228">
                  <c:v>1.3104669280129999</c:v>
                </c:pt>
                <c:pt idx="1229">
                  <c:v>1.305778799826</c:v>
                </c:pt>
                <c:pt idx="1230">
                  <c:v>1.3627448717690001</c:v>
                </c:pt>
                <c:pt idx="1231">
                  <c:v>1.329170500624</c:v>
                </c:pt>
                <c:pt idx="1232">
                  <c:v>1.329170500624</c:v>
                </c:pt>
                <c:pt idx="1233">
                  <c:v>1.329170500624</c:v>
                </c:pt>
                <c:pt idx="1234">
                  <c:v>1.3271745393229999</c:v>
                </c:pt>
                <c:pt idx="1235">
                  <c:v>1.3006250140969999</c:v>
                </c:pt>
                <c:pt idx="1236">
                  <c:v>1.303187721065</c:v>
                </c:pt>
                <c:pt idx="1237">
                  <c:v>1.285280807728</c:v>
                </c:pt>
                <c:pt idx="1238">
                  <c:v>1.2459333849609999</c:v>
                </c:pt>
                <c:pt idx="1239">
                  <c:v>1.2459333849609999</c:v>
                </c:pt>
                <c:pt idx="1240">
                  <c:v>1.2459333849609999</c:v>
                </c:pt>
                <c:pt idx="1241">
                  <c:v>1.190053019319</c:v>
                </c:pt>
                <c:pt idx="1242">
                  <c:v>1.21906214152</c:v>
                </c:pt>
                <c:pt idx="1243">
                  <c:v>1.2007040407630001</c:v>
                </c:pt>
                <c:pt idx="1244">
                  <c:v>1.1885152297329999</c:v>
                </c:pt>
                <c:pt idx="1245">
                  <c:v>1.216280284157</c:v>
                </c:pt>
                <c:pt idx="1246">
                  <c:v>1.216280284157</c:v>
                </c:pt>
                <c:pt idx="1247">
                  <c:v>1.216280284157</c:v>
                </c:pt>
                <c:pt idx="1248">
                  <c:v>1.2066436123590001</c:v>
                </c:pt>
                <c:pt idx="1249">
                  <c:v>1.1755693090079999</c:v>
                </c:pt>
                <c:pt idx="1250">
                  <c:v>1.2251250263290001</c:v>
                </c:pt>
                <c:pt idx="1251">
                  <c:v>1.2201799675130001</c:v>
                </c:pt>
                <c:pt idx="1252">
                  <c:v>1.3261692993700001</c:v>
                </c:pt>
                <c:pt idx="1253">
                  <c:v>1.3261692993700001</c:v>
                </c:pt>
                <c:pt idx="1254">
                  <c:v>1.3261692993700001</c:v>
                </c:pt>
                <c:pt idx="1255">
                  <c:v>1.3261692993700001</c:v>
                </c:pt>
                <c:pt idx="1256">
                  <c:v>1.3016441717280001</c:v>
                </c:pt>
                <c:pt idx="1257">
                  <c:v>1.3184746457850001</c:v>
                </c:pt>
                <c:pt idx="1258">
                  <c:v>1.3147335130940001</c:v>
                </c:pt>
                <c:pt idx="1259">
                  <c:v>1.368056229372</c:v>
                </c:pt>
                <c:pt idx="1260">
                  <c:v>1.368056229372</c:v>
                </c:pt>
                <c:pt idx="1261">
                  <c:v>1.368056229372</c:v>
                </c:pt>
                <c:pt idx="1262">
                  <c:v>1.4138282025</c:v>
                </c:pt>
                <c:pt idx="1263">
                  <c:v>1.446375590843</c:v>
                </c:pt>
                <c:pt idx="1264">
                  <c:v>1.460065204587</c:v>
                </c:pt>
                <c:pt idx="1265">
                  <c:v>1.460650213554</c:v>
                </c:pt>
                <c:pt idx="1266">
                  <c:v>1.4676862325719999</c:v>
                </c:pt>
                <c:pt idx="1267">
                  <c:v>1.4676862325719999</c:v>
                </c:pt>
                <c:pt idx="1268">
                  <c:v>1.4676862325719999</c:v>
                </c:pt>
                <c:pt idx="1269">
                  <c:v>1.521161193522</c:v>
                </c:pt>
                <c:pt idx="1270">
                  <c:v>1.4385555025150001</c:v>
                </c:pt>
                <c:pt idx="1271">
                  <c:v>1.474711012634</c:v>
                </c:pt>
                <c:pt idx="1272">
                  <c:v>1.425876335576</c:v>
                </c:pt>
                <c:pt idx="1273">
                  <c:v>1.4041242810800001</c:v>
                </c:pt>
                <c:pt idx="1274">
                  <c:v>1.4041242810800001</c:v>
                </c:pt>
                <c:pt idx="1275">
                  <c:v>1.4041242810800001</c:v>
                </c:pt>
                <c:pt idx="1276">
                  <c:v>1.3813524669070001</c:v>
                </c:pt>
                <c:pt idx="1277">
                  <c:v>1.3630646888089999</c:v>
                </c:pt>
                <c:pt idx="1278">
                  <c:v>1.3595339449499999</c:v>
                </c:pt>
                <c:pt idx="1279">
                  <c:v>1.385847339089</c:v>
                </c:pt>
                <c:pt idx="1280">
                  <c:v>1.3357198185879999</c:v>
                </c:pt>
                <c:pt idx="1281">
                  <c:v>1.3357198185879999</c:v>
                </c:pt>
                <c:pt idx="1282">
                  <c:v>1.3357198185879999</c:v>
                </c:pt>
                <c:pt idx="1283">
                  <c:v>1.2762026489710001</c:v>
                </c:pt>
                <c:pt idx="1284">
                  <c:v>1.3243483588489999</c:v>
                </c:pt>
                <c:pt idx="1285">
                  <c:v>1.2953445932859999</c:v>
                </c:pt>
                <c:pt idx="1286">
                  <c:v>1.3233790149989999</c:v>
                </c:pt>
                <c:pt idx="1287">
                  <c:v>1.3252875164239999</c:v>
                </c:pt>
                <c:pt idx="1288">
                  <c:v>1.3252875164239999</c:v>
                </c:pt>
                <c:pt idx="1289">
                  <c:v>1.3252875164239999</c:v>
                </c:pt>
                <c:pt idx="1290">
                  <c:v>1.3544128208840001</c:v>
                </c:pt>
                <c:pt idx="1291">
                  <c:v>1.3277026681719999</c:v>
                </c:pt>
                <c:pt idx="1292">
                  <c:v>1.4650814189250001</c:v>
                </c:pt>
                <c:pt idx="1293">
                  <c:v>1.340591701748</c:v>
                </c:pt>
                <c:pt idx="1294">
                  <c:v>1.343093198522</c:v>
                </c:pt>
                <c:pt idx="1295">
                  <c:v>1.343093198522</c:v>
                </c:pt>
                <c:pt idx="1296">
                  <c:v>1.343093198522</c:v>
                </c:pt>
                <c:pt idx="1297">
                  <c:v>1.2651514447350001</c:v>
                </c:pt>
                <c:pt idx="1298">
                  <c:v>1.21617426759</c:v>
                </c:pt>
                <c:pt idx="1299">
                  <c:v>1.3077325949880001</c:v>
                </c:pt>
                <c:pt idx="1300">
                  <c:v>1.3040272289649999</c:v>
                </c:pt>
                <c:pt idx="1301">
                  <c:v>1.299045654468</c:v>
                </c:pt>
                <c:pt idx="1302">
                  <c:v>1.299045654468</c:v>
                </c:pt>
                <c:pt idx="1303">
                  <c:v>1.299045654468</c:v>
                </c:pt>
                <c:pt idx="1304">
                  <c:v>1.2134520912090001</c:v>
                </c:pt>
                <c:pt idx="1305">
                  <c:v>1.2076908348540001</c:v>
                </c:pt>
                <c:pt idx="1306">
                  <c:v>1.1694545138479999</c:v>
                </c:pt>
                <c:pt idx="1307">
                  <c:v>1.1693432911949999</c:v>
                </c:pt>
                <c:pt idx="1308">
                  <c:v>1.2724295033640001</c:v>
                </c:pt>
                <c:pt idx="1309">
                  <c:v>1.2724295033640001</c:v>
                </c:pt>
                <c:pt idx="1310">
                  <c:v>1.2724295033640001</c:v>
                </c:pt>
                <c:pt idx="1311">
                  <c:v>1.264847038806</c:v>
                </c:pt>
                <c:pt idx="1312">
                  <c:v>1.1493154890599999</c:v>
                </c:pt>
                <c:pt idx="1313">
                  <c:v>1.183862941311</c:v>
                </c:pt>
                <c:pt idx="1314">
                  <c:v>1.1518536783419999</c:v>
                </c:pt>
                <c:pt idx="1315">
                  <c:v>1.0824993116620001</c:v>
                </c:pt>
                <c:pt idx="1316">
                  <c:v>1.0824993116620001</c:v>
                </c:pt>
                <c:pt idx="1317">
                  <c:v>1.0824993116620001</c:v>
                </c:pt>
                <c:pt idx="1318">
                  <c:v>1.0824993116620001</c:v>
                </c:pt>
                <c:pt idx="1319">
                  <c:v>0.98828021182600001</c:v>
                </c:pt>
                <c:pt idx="1320">
                  <c:v>0.94840378278000004</c:v>
                </c:pt>
                <c:pt idx="1321">
                  <c:v>0.96763833792099996</c:v>
                </c:pt>
                <c:pt idx="1322">
                  <c:v>0.95711581417299996</c:v>
                </c:pt>
                <c:pt idx="1323">
                  <c:v>0.95711581417299996</c:v>
                </c:pt>
                <c:pt idx="1324">
                  <c:v>0.95711581417299996</c:v>
                </c:pt>
                <c:pt idx="1325">
                  <c:v>0.97541635395600002</c:v>
                </c:pt>
                <c:pt idx="1326">
                  <c:v>0.98512519152599998</c:v>
                </c:pt>
                <c:pt idx="1327">
                  <c:v>1.070528125047</c:v>
                </c:pt>
                <c:pt idx="1328">
                  <c:v>1.0024702759420001</c:v>
                </c:pt>
                <c:pt idx="1329">
                  <c:v>0.98794936764100005</c:v>
                </c:pt>
                <c:pt idx="1330">
                  <c:v>0.98794936764100005</c:v>
                </c:pt>
                <c:pt idx="1331">
                  <c:v>0.98794936764100005</c:v>
                </c:pt>
                <c:pt idx="1332">
                  <c:v>0.98118934888099996</c:v>
                </c:pt>
                <c:pt idx="1333">
                  <c:v>0.954980330544</c:v>
                </c:pt>
                <c:pt idx="1334">
                  <c:v>0.96153477165900003</c:v>
                </c:pt>
                <c:pt idx="1335">
                  <c:v>0.99591785479299999</c:v>
                </c:pt>
                <c:pt idx="1336">
                  <c:v>0.99621366177000004</c:v>
                </c:pt>
                <c:pt idx="1337">
                  <c:v>0.99621366177000004</c:v>
                </c:pt>
                <c:pt idx="1338">
                  <c:v>0.99621366177000004</c:v>
                </c:pt>
                <c:pt idx="1339">
                  <c:v>0.99464533884799999</c:v>
                </c:pt>
                <c:pt idx="1340">
                  <c:v>0.99934361387600001</c:v>
                </c:pt>
                <c:pt idx="1341">
                  <c:v>0.95888659049699998</c:v>
                </c:pt>
                <c:pt idx="1342">
                  <c:v>0.94590161627299996</c:v>
                </c:pt>
                <c:pt idx="1343">
                  <c:v>0.85565206461900001</c:v>
                </c:pt>
                <c:pt idx="1344">
                  <c:v>0.85565206461900001</c:v>
                </c:pt>
                <c:pt idx="1345">
                  <c:v>0.85565206461900001</c:v>
                </c:pt>
                <c:pt idx="1346">
                  <c:v>0.87155042953700002</c:v>
                </c:pt>
                <c:pt idx="1347">
                  <c:v>0.91686382309900005</c:v>
                </c:pt>
                <c:pt idx="1348">
                  <c:v>0.95567209840800005</c:v>
                </c:pt>
                <c:pt idx="1349">
                  <c:v>1.0764012092599999</c:v>
                </c:pt>
                <c:pt idx="1350">
                  <c:v>1.0839015842690001</c:v>
                </c:pt>
                <c:pt idx="1351">
                  <c:v>1.0839015842690001</c:v>
                </c:pt>
                <c:pt idx="1352">
                  <c:v>1.0839015842690001</c:v>
                </c:pt>
                <c:pt idx="1353">
                  <c:v>1.232666352878</c:v>
                </c:pt>
                <c:pt idx="1354">
                  <c:v>1.261137705783</c:v>
                </c:pt>
                <c:pt idx="1355">
                  <c:v>1.261137705783</c:v>
                </c:pt>
                <c:pt idx="1356">
                  <c:v>1.1494323030860001</c:v>
                </c:pt>
                <c:pt idx="1357">
                  <c:v>1.1168869568390001</c:v>
                </c:pt>
                <c:pt idx="1358">
                  <c:v>1.1168869568390001</c:v>
                </c:pt>
                <c:pt idx="1359">
                  <c:v>1.1168869568390001</c:v>
                </c:pt>
                <c:pt idx="1360">
                  <c:v>1.1479017502090001</c:v>
                </c:pt>
                <c:pt idx="1361">
                  <c:v>1.115981971516</c:v>
                </c:pt>
                <c:pt idx="1362">
                  <c:v>1.1374047404280001</c:v>
                </c:pt>
                <c:pt idx="1363">
                  <c:v>1.135334000389</c:v>
                </c:pt>
                <c:pt idx="1364">
                  <c:v>1.0825510474810001</c:v>
                </c:pt>
                <c:pt idx="1365">
                  <c:v>1.0825510474810001</c:v>
                </c:pt>
                <c:pt idx="1366">
                  <c:v>1.0825510474810001</c:v>
                </c:pt>
                <c:pt idx="1367">
                  <c:v>1.0825510474810001</c:v>
                </c:pt>
                <c:pt idx="1368">
                  <c:v>1.0825510474810001</c:v>
                </c:pt>
                <c:pt idx="1369">
                  <c:v>1.0825510474810001</c:v>
                </c:pt>
                <c:pt idx="1370">
                  <c:v>1.055597914337</c:v>
                </c:pt>
                <c:pt idx="1371">
                  <c:v>0.975225777126</c:v>
                </c:pt>
                <c:pt idx="1372">
                  <c:v>0.975225777126</c:v>
                </c:pt>
                <c:pt idx="1373">
                  <c:v>0.975225777126</c:v>
                </c:pt>
                <c:pt idx="1374">
                  <c:v>0.95742789335300005</c:v>
                </c:pt>
                <c:pt idx="1375">
                  <c:v>0.91243095907500005</c:v>
                </c:pt>
                <c:pt idx="1376">
                  <c:v>0.91243095907500005</c:v>
                </c:pt>
                <c:pt idx="1377">
                  <c:v>0.91243095907500005</c:v>
                </c:pt>
                <c:pt idx="1378">
                  <c:v>0.89100017850500002</c:v>
                </c:pt>
                <c:pt idx="1379">
                  <c:v>0.89100017850500002</c:v>
                </c:pt>
                <c:pt idx="1380">
                  <c:v>0.89100017850500002</c:v>
                </c:pt>
                <c:pt idx="1381">
                  <c:v>0.89100017850500002</c:v>
                </c:pt>
                <c:pt idx="1382">
                  <c:v>0.89100017850500002</c:v>
                </c:pt>
                <c:pt idx="1383">
                  <c:v>0.90276839758100003</c:v>
                </c:pt>
                <c:pt idx="1384">
                  <c:v>1.0945712602169999</c:v>
                </c:pt>
                <c:pt idx="1385">
                  <c:v>1.0001813142860001</c:v>
                </c:pt>
                <c:pt idx="1386">
                  <c:v>1.0001813142860001</c:v>
                </c:pt>
                <c:pt idx="1387">
                  <c:v>1.0001813142860001</c:v>
                </c:pt>
                <c:pt idx="1388">
                  <c:v>1.0001813142860001</c:v>
                </c:pt>
                <c:pt idx="1389">
                  <c:v>1.0001813142860001</c:v>
                </c:pt>
                <c:pt idx="1390">
                  <c:v>1.0208300265450001</c:v>
                </c:pt>
                <c:pt idx="1391">
                  <c:v>1.024074897597</c:v>
                </c:pt>
                <c:pt idx="1392">
                  <c:v>1.009169257595</c:v>
                </c:pt>
                <c:pt idx="1393">
                  <c:v>1.009169257595</c:v>
                </c:pt>
                <c:pt idx="1394">
                  <c:v>1.009169257595</c:v>
                </c:pt>
                <c:pt idx="1395">
                  <c:v>1.0343792698909999</c:v>
                </c:pt>
                <c:pt idx="1396">
                  <c:v>1.017443345734</c:v>
                </c:pt>
                <c:pt idx="1397">
                  <c:v>1.003471042363</c:v>
                </c:pt>
                <c:pt idx="1398">
                  <c:v>1.0168313010559999</c:v>
                </c:pt>
                <c:pt idx="1399">
                  <c:v>0.98866258598400003</c:v>
                </c:pt>
                <c:pt idx="1400">
                  <c:v>0.98866258598400003</c:v>
                </c:pt>
                <c:pt idx="1401">
                  <c:v>0.98866258598400003</c:v>
                </c:pt>
                <c:pt idx="1402">
                  <c:v>0.99492145073100002</c:v>
                </c:pt>
                <c:pt idx="1403">
                  <c:v>1.006216105774</c:v>
                </c:pt>
                <c:pt idx="1404">
                  <c:v>0.99671944179100003</c:v>
                </c:pt>
                <c:pt idx="1405">
                  <c:v>1.0172832955240001</c:v>
                </c:pt>
                <c:pt idx="1406">
                  <c:v>1.0253937563569999</c:v>
                </c:pt>
                <c:pt idx="1407">
                  <c:v>1.0253937563569999</c:v>
                </c:pt>
                <c:pt idx="1408">
                  <c:v>1.0253937563569999</c:v>
                </c:pt>
                <c:pt idx="1409">
                  <c:v>1.053540683132</c:v>
                </c:pt>
                <c:pt idx="1410">
                  <c:v>1.0063437311229999</c:v>
                </c:pt>
                <c:pt idx="1411">
                  <c:v>1.0017298258009999</c:v>
                </c:pt>
                <c:pt idx="1412">
                  <c:v>0.99965768483999995</c:v>
                </c:pt>
                <c:pt idx="1413">
                  <c:v>0.96355442470499997</c:v>
                </c:pt>
                <c:pt idx="1414">
                  <c:v>0.96355442470499997</c:v>
                </c:pt>
                <c:pt idx="1415">
                  <c:v>0.96355442470499997</c:v>
                </c:pt>
                <c:pt idx="1416">
                  <c:v>0.93697135460699998</c:v>
                </c:pt>
                <c:pt idx="1417">
                  <c:v>0.94796016885500001</c:v>
                </c:pt>
                <c:pt idx="1418">
                  <c:v>0.89509609123300005</c:v>
                </c:pt>
                <c:pt idx="1419">
                  <c:v>0.88783697849999998</c:v>
                </c:pt>
                <c:pt idx="1420">
                  <c:v>0.93679547936999996</c:v>
                </c:pt>
                <c:pt idx="1421">
                  <c:v>0.93679547936999996</c:v>
                </c:pt>
                <c:pt idx="1422">
                  <c:v>0.93679547936999996</c:v>
                </c:pt>
                <c:pt idx="1423">
                  <c:v>0.90810504606700004</c:v>
                </c:pt>
                <c:pt idx="1424">
                  <c:v>0.85991529713399995</c:v>
                </c:pt>
                <c:pt idx="1425">
                  <c:v>0.81290067423400003</c:v>
                </c:pt>
                <c:pt idx="1426">
                  <c:v>0.79739796176199995</c:v>
                </c:pt>
                <c:pt idx="1427">
                  <c:v>0.86061345745899998</c:v>
                </c:pt>
                <c:pt idx="1428">
                  <c:v>0.86061345745899998</c:v>
                </c:pt>
                <c:pt idx="1429">
                  <c:v>0.86061345745899998</c:v>
                </c:pt>
                <c:pt idx="1430">
                  <c:v>0.78794134905199997</c:v>
                </c:pt>
                <c:pt idx="1431">
                  <c:v>0.79514076477899998</c:v>
                </c:pt>
                <c:pt idx="1432">
                  <c:v>0.85646423168800001</c:v>
                </c:pt>
                <c:pt idx="1433">
                  <c:v>0.82794195276000004</c:v>
                </c:pt>
                <c:pt idx="1434">
                  <c:v>0.82979148761099997</c:v>
                </c:pt>
                <c:pt idx="1435">
                  <c:v>0.82979148761099997</c:v>
                </c:pt>
                <c:pt idx="1436">
                  <c:v>0.82979148761099997</c:v>
                </c:pt>
                <c:pt idx="1437">
                  <c:v>0.87382857187600005</c:v>
                </c:pt>
                <c:pt idx="1438">
                  <c:v>0.85690186334700003</c:v>
                </c:pt>
                <c:pt idx="1439">
                  <c:v>0.83674806945400004</c:v>
                </c:pt>
                <c:pt idx="1440">
                  <c:v>0.82262957275500004</c:v>
                </c:pt>
                <c:pt idx="1441">
                  <c:v>0.81466437851600004</c:v>
                </c:pt>
                <c:pt idx="1442">
                  <c:v>0.81466437851600004</c:v>
                </c:pt>
                <c:pt idx="1443">
                  <c:v>0.81466437851600004</c:v>
                </c:pt>
                <c:pt idx="1444">
                  <c:v>0.81483666831299995</c:v>
                </c:pt>
                <c:pt idx="1445">
                  <c:v>0.86088415087000003</c:v>
                </c:pt>
                <c:pt idx="1446">
                  <c:v>0.84314412837700004</c:v>
                </c:pt>
                <c:pt idx="1447">
                  <c:v>0.74369970652899997</c:v>
                </c:pt>
                <c:pt idx="1448">
                  <c:v>0.74192378202200004</c:v>
                </c:pt>
                <c:pt idx="1449">
                  <c:v>0.74192378202200004</c:v>
                </c:pt>
                <c:pt idx="1450">
                  <c:v>0.74192378202200004</c:v>
                </c:pt>
                <c:pt idx="1451">
                  <c:v>0.79182482055600001</c:v>
                </c:pt>
                <c:pt idx="1452">
                  <c:v>0.80647738036100003</c:v>
                </c:pt>
                <c:pt idx="1453">
                  <c:v>0.78935475593299997</c:v>
                </c:pt>
                <c:pt idx="1454">
                  <c:v>0.81707520043899995</c:v>
                </c:pt>
                <c:pt idx="1455">
                  <c:v>0.83564664236300001</c:v>
                </c:pt>
                <c:pt idx="1456">
                  <c:v>0.83564664236300001</c:v>
                </c:pt>
                <c:pt idx="1457">
                  <c:v>0.83564664236300001</c:v>
                </c:pt>
                <c:pt idx="1458">
                  <c:v>0.80093742639599996</c:v>
                </c:pt>
                <c:pt idx="1459">
                  <c:v>0.86836688496900005</c:v>
                </c:pt>
                <c:pt idx="1460">
                  <c:v>0.91561908650799995</c:v>
                </c:pt>
                <c:pt idx="1461">
                  <c:v>0.91960532388600003</c:v>
                </c:pt>
                <c:pt idx="1462">
                  <c:v>0.90763030963000002</c:v>
                </c:pt>
                <c:pt idx="1463">
                  <c:v>0.90763030963000002</c:v>
                </c:pt>
                <c:pt idx="1464">
                  <c:v>0.90763030963000002</c:v>
                </c:pt>
                <c:pt idx="1465">
                  <c:v>0.99112976871799996</c:v>
                </c:pt>
                <c:pt idx="1466">
                  <c:v>1.0324474114610001</c:v>
                </c:pt>
                <c:pt idx="1467">
                  <c:v>1.011331372206</c:v>
                </c:pt>
                <c:pt idx="1468">
                  <c:v>1.030189938958</c:v>
                </c:pt>
                <c:pt idx="1469">
                  <c:v>0.96386279061799995</c:v>
                </c:pt>
                <c:pt idx="1470">
                  <c:v>0.96386279061799995</c:v>
                </c:pt>
                <c:pt idx="1471">
                  <c:v>0.96386279061799995</c:v>
                </c:pt>
                <c:pt idx="1472">
                  <c:v>0.96028896988099999</c:v>
                </c:pt>
                <c:pt idx="1473">
                  <c:v>0.99643256502900002</c:v>
                </c:pt>
                <c:pt idx="1474">
                  <c:v>0.99692007229699997</c:v>
                </c:pt>
                <c:pt idx="1475">
                  <c:v>0.95682517282900004</c:v>
                </c:pt>
                <c:pt idx="1476">
                  <c:v>1.060408603198</c:v>
                </c:pt>
                <c:pt idx="1477">
                  <c:v>1.060408603198</c:v>
                </c:pt>
                <c:pt idx="1478">
                  <c:v>1.060408603198</c:v>
                </c:pt>
                <c:pt idx="1479">
                  <c:v>1.041426886345</c:v>
                </c:pt>
                <c:pt idx="1480">
                  <c:v>1.0425704130689999</c:v>
                </c:pt>
                <c:pt idx="1481">
                  <c:v>1.0442882202279999</c:v>
                </c:pt>
                <c:pt idx="1482">
                  <c:v>1.0401747616200001</c:v>
                </c:pt>
                <c:pt idx="1483">
                  <c:v>1.0234182209</c:v>
                </c:pt>
                <c:pt idx="1484">
                  <c:v>1.0234182209</c:v>
                </c:pt>
                <c:pt idx="1485">
                  <c:v>1.0234182209</c:v>
                </c:pt>
                <c:pt idx="1486">
                  <c:v>1.0104601325460001</c:v>
                </c:pt>
                <c:pt idx="1487">
                  <c:v>0.97533214453899997</c:v>
                </c:pt>
                <c:pt idx="1488">
                  <c:v>0.96752926321599997</c:v>
                </c:pt>
                <c:pt idx="1489">
                  <c:v>0.97718948785399995</c:v>
                </c:pt>
                <c:pt idx="1490">
                  <c:v>0.93798524831899999</c:v>
                </c:pt>
                <c:pt idx="1491">
                  <c:v>0.93798524831899999</c:v>
                </c:pt>
                <c:pt idx="1492">
                  <c:v>0.93798524831899999</c:v>
                </c:pt>
                <c:pt idx="1493">
                  <c:v>0.86189525520700006</c:v>
                </c:pt>
                <c:pt idx="1494">
                  <c:v>0.89564512599799995</c:v>
                </c:pt>
                <c:pt idx="1495">
                  <c:v>0.92676092704599999</c:v>
                </c:pt>
                <c:pt idx="1496">
                  <c:v>0.95686340136400005</c:v>
                </c:pt>
                <c:pt idx="1497">
                  <c:v>1.0034772580510001</c:v>
                </c:pt>
                <c:pt idx="1498">
                  <c:v>1.0034772580510001</c:v>
                </c:pt>
                <c:pt idx="1499">
                  <c:v>1.0034772580510001</c:v>
                </c:pt>
                <c:pt idx="1500">
                  <c:v>1.0190213013410001</c:v>
                </c:pt>
                <c:pt idx="1501">
                  <c:v>0.99250284302199998</c:v>
                </c:pt>
                <c:pt idx="1502">
                  <c:v>1.003200697529</c:v>
                </c:pt>
                <c:pt idx="1503">
                  <c:v>1.0356679422540001</c:v>
                </c:pt>
                <c:pt idx="1504">
                  <c:v>1.048379838427</c:v>
                </c:pt>
                <c:pt idx="1505">
                  <c:v>1.048379838427</c:v>
                </c:pt>
                <c:pt idx="1506">
                  <c:v>1.048379838427</c:v>
                </c:pt>
                <c:pt idx="1507">
                  <c:v>1.1955140563069999</c:v>
                </c:pt>
                <c:pt idx="1508">
                  <c:v>1.118191044449</c:v>
                </c:pt>
                <c:pt idx="1509">
                  <c:v>1.0880287441500001</c:v>
                </c:pt>
                <c:pt idx="1510">
                  <c:v>1.0570852923780001</c:v>
                </c:pt>
                <c:pt idx="1511">
                  <c:v>1.0459221733749999</c:v>
                </c:pt>
                <c:pt idx="1512">
                  <c:v>1.0459221733749999</c:v>
                </c:pt>
                <c:pt idx="1513">
                  <c:v>1.0459221733749999</c:v>
                </c:pt>
                <c:pt idx="1514">
                  <c:v>0.92945016125299995</c:v>
                </c:pt>
                <c:pt idx="1515">
                  <c:v>0.77574750471099996</c:v>
                </c:pt>
                <c:pt idx="1516">
                  <c:v>0.86431394853300003</c:v>
                </c:pt>
                <c:pt idx="1517">
                  <c:v>0.86186330951699996</c:v>
                </c:pt>
                <c:pt idx="1518">
                  <c:v>0.73438108591999995</c:v>
                </c:pt>
                <c:pt idx="1519">
                  <c:v>0.73438108591999995</c:v>
                </c:pt>
                <c:pt idx="1520">
                  <c:v>0.73438108591999995</c:v>
                </c:pt>
                <c:pt idx="1521">
                  <c:v>0.66914807654999997</c:v>
                </c:pt>
                <c:pt idx="1522">
                  <c:v>0.66914807654999997</c:v>
                </c:pt>
                <c:pt idx="1523">
                  <c:v>0.62223697976000003</c:v>
                </c:pt>
                <c:pt idx="1524">
                  <c:v>0.437842378526</c:v>
                </c:pt>
                <c:pt idx="1525">
                  <c:v>0.38204889255699997</c:v>
                </c:pt>
                <c:pt idx="1526">
                  <c:v>0.38204889255699997</c:v>
                </c:pt>
                <c:pt idx="1527">
                  <c:v>0.38204889255699997</c:v>
                </c:pt>
                <c:pt idx="1528">
                  <c:v>-8.3107838749999996E-2</c:v>
                </c:pt>
                <c:pt idx="1529">
                  <c:v>-0.60556764140399999</c:v>
                </c:pt>
                <c:pt idx="1530">
                  <c:v>-0.60556764140399999</c:v>
                </c:pt>
                <c:pt idx="1531">
                  <c:v>-0.76984353571700004</c:v>
                </c:pt>
                <c:pt idx="1532">
                  <c:v>-1.560628237919</c:v>
                </c:pt>
                <c:pt idx="1533">
                  <c:v>-1.560628237919</c:v>
                </c:pt>
                <c:pt idx="1534">
                  <c:v>-1.560628237919</c:v>
                </c:pt>
                <c:pt idx="1535">
                  <c:v>-1.5522929649449999</c:v>
                </c:pt>
                <c:pt idx="1536">
                  <c:v>-1.5543695081619999</c:v>
                </c:pt>
                <c:pt idx="1537">
                  <c:v>-1.7921703036000001</c:v>
                </c:pt>
                <c:pt idx="1538">
                  <c:v>-2.2625140423849999</c:v>
                </c:pt>
                <c:pt idx="1539">
                  <c:v>-2.3293408734950001</c:v>
                </c:pt>
                <c:pt idx="1540">
                  <c:v>-2.3293408734950001</c:v>
                </c:pt>
                <c:pt idx="1541">
                  <c:v>-2.3293408734950001</c:v>
                </c:pt>
                <c:pt idx="1542">
                  <c:v>-2.5239766433040001</c:v>
                </c:pt>
                <c:pt idx="1543">
                  <c:v>-1.7230150824349999</c:v>
                </c:pt>
                <c:pt idx="1544">
                  <c:v>-1.4866892871140001</c:v>
                </c:pt>
                <c:pt idx="1545">
                  <c:v>-1.3403353769919999</c:v>
                </c:pt>
                <c:pt idx="1546">
                  <c:v>-1.148305635342</c:v>
                </c:pt>
                <c:pt idx="1547">
                  <c:v>-1.148305635342</c:v>
                </c:pt>
                <c:pt idx="1548">
                  <c:v>-1.148305635342</c:v>
                </c:pt>
                <c:pt idx="1549">
                  <c:v>-1.437062445394</c:v>
                </c:pt>
                <c:pt idx="1550">
                  <c:v>-1.5596001150400001</c:v>
                </c:pt>
                <c:pt idx="1551">
                  <c:v>-1.473730953832</c:v>
                </c:pt>
                <c:pt idx="1552">
                  <c:v>-1.4865464872030001</c:v>
                </c:pt>
                <c:pt idx="1553">
                  <c:v>-1.470883725018</c:v>
                </c:pt>
                <c:pt idx="1554">
                  <c:v>-1.470883725018</c:v>
                </c:pt>
                <c:pt idx="1555">
                  <c:v>-1.470883725018</c:v>
                </c:pt>
                <c:pt idx="1556">
                  <c:v>-1.2819151074320001</c:v>
                </c:pt>
                <c:pt idx="1557">
                  <c:v>-0.87168861499600003</c:v>
                </c:pt>
                <c:pt idx="1558">
                  <c:v>-0.95239980892999998</c:v>
                </c:pt>
                <c:pt idx="1559">
                  <c:v>-0.95239980892999998</c:v>
                </c:pt>
                <c:pt idx="1560">
                  <c:v>-0.95239980892999998</c:v>
                </c:pt>
                <c:pt idx="1561">
                  <c:v>-0.95239980892999998</c:v>
                </c:pt>
                <c:pt idx="1562">
                  <c:v>-0.95239980892999998</c:v>
                </c:pt>
                <c:pt idx="1563">
                  <c:v>-0.906605513935</c:v>
                </c:pt>
                <c:pt idx="1564">
                  <c:v>-0.94394234050100001</c:v>
                </c:pt>
                <c:pt idx="1565">
                  <c:v>-0.94394234050100001</c:v>
                </c:pt>
                <c:pt idx="1566">
                  <c:v>-0.94394234050100001</c:v>
                </c:pt>
                <c:pt idx="1567">
                  <c:v>-0.16108283159699999</c:v>
                </c:pt>
                <c:pt idx="1568">
                  <c:v>-0.16108283159699999</c:v>
                </c:pt>
                <c:pt idx="1569">
                  <c:v>-0.16108283159699999</c:v>
                </c:pt>
                <c:pt idx="1570">
                  <c:v>-0.33430393909</c:v>
                </c:pt>
                <c:pt idx="1571">
                  <c:v>-0.48628425632</c:v>
                </c:pt>
                <c:pt idx="1572">
                  <c:v>-0.56462919915499998</c:v>
                </c:pt>
                <c:pt idx="1573">
                  <c:v>-0.71623071321700005</c:v>
                </c:pt>
                <c:pt idx="1574">
                  <c:v>-0.78914638163700002</c:v>
                </c:pt>
                <c:pt idx="1575">
                  <c:v>-0.78914638163700002</c:v>
                </c:pt>
                <c:pt idx="1576">
                  <c:v>-0.78914638163700002</c:v>
                </c:pt>
                <c:pt idx="1577">
                  <c:v>-0.77598934958599997</c:v>
                </c:pt>
                <c:pt idx="1578">
                  <c:v>-0.84851571612300003</c:v>
                </c:pt>
                <c:pt idx="1579">
                  <c:v>-0.84851571612300003</c:v>
                </c:pt>
                <c:pt idx="1580">
                  <c:v>-0.84851571612300003</c:v>
                </c:pt>
                <c:pt idx="1581">
                  <c:v>-0.88232705319100002</c:v>
                </c:pt>
                <c:pt idx="1582">
                  <c:v>-0.88232705319100002</c:v>
                </c:pt>
                <c:pt idx="1583">
                  <c:v>-0.88232705319100002</c:v>
                </c:pt>
                <c:pt idx="1584">
                  <c:v>-0.92723441178199995</c:v>
                </c:pt>
                <c:pt idx="1585">
                  <c:v>-0.91966303996200005</c:v>
                </c:pt>
                <c:pt idx="1586">
                  <c:v>-0.74030539843200005</c:v>
                </c:pt>
                <c:pt idx="1587">
                  <c:v>-0.664670514707</c:v>
                </c:pt>
                <c:pt idx="1588">
                  <c:v>-0.57067626906699997</c:v>
                </c:pt>
                <c:pt idx="1589">
                  <c:v>-0.57067626906699997</c:v>
                </c:pt>
                <c:pt idx="1590">
                  <c:v>-0.57067626906699997</c:v>
                </c:pt>
                <c:pt idx="1591">
                  <c:v>-0.452165201716</c:v>
                </c:pt>
                <c:pt idx="1592">
                  <c:v>-0.48175172463400001</c:v>
                </c:pt>
                <c:pt idx="1593">
                  <c:v>-0.57732894105400001</c:v>
                </c:pt>
                <c:pt idx="1594">
                  <c:v>-0.57111395233899998</c:v>
                </c:pt>
                <c:pt idx="1595">
                  <c:v>-0.61319160384299998</c:v>
                </c:pt>
                <c:pt idx="1596">
                  <c:v>-0.61319160384299998</c:v>
                </c:pt>
                <c:pt idx="1597">
                  <c:v>-0.61319160384299998</c:v>
                </c:pt>
                <c:pt idx="1598">
                  <c:v>-0.29507747222699998</c:v>
                </c:pt>
                <c:pt idx="1599">
                  <c:v>-0.12546155805600001</c:v>
                </c:pt>
                <c:pt idx="1600">
                  <c:v>1.0483515921999999E-2</c:v>
                </c:pt>
                <c:pt idx="1601">
                  <c:v>0.13560844018900001</c:v>
                </c:pt>
                <c:pt idx="1602">
                  <c:v>0.34333199970599998</c:v>
                </c:pt>
                <c:pt idx="1603">
                  <c:v>0.34333199970599998</c:v>
                </c:pt>
                <c:pt idx="1604">
                  <c:v>0.34333199970599998</c:v>
                </c:pt>
                <c:pt idx="1605">
                  <c:v>0.52781183254599995</c:v>
                </c:pt>
                <c:pt idx="1606">
                  <c:v>0.63032361563899997</c:v>
                </c:pt>
                <c:pt idx="1607">
                  <c:v>0.634941117226</c:v>
                </c:pt>
                <c:pt idx="1608">
                  <c:v>0.60434906431199997</c:v>
                </c:pt>
                <c:pt idx="1609">
                  <c:v>0.60434906431199997</c:v>
                </c:pt>
                <c:pt idx="1610">
                  <c:v>0.60434906431199997</c:v>
                </c:pt>
                <c:pt idx="1611">
                  <c:v>0.60434906431199997</c:v>
                </c:pt>
                <c:pt idx="1612">
                  <c:v>0.57251100663599996</c:v>
                </c:pt>
                <c:pt idx="1613">
                  <c:v>0.55415398365900004</c:v>
                </c:pt>
                <c:pt idx="1614">
                  <c:v>0.55788592751699995</c:v>
                </c:pt>
                <c:pt idx="1615">
                  <c:v>0.63358685104900003</c:v>
                </c:pt>
                <c:pt idx="1616">
                  <c:v>0.694812827533</c:v>
                </c:pt>
                <c:pt idx="1617">
                  <c:v>0.694812827533</c:v>
                </c:pt>
                <c:pt idx="1618">
                  <c:v>0.694812827533</c:v>
                </c:pt>
                <c:pt idx="1619">
                  <c:v>0.694812827533</c:v>
                </c:pt>
                <c:pt idx="1620">
                  <c:v>0.74276759304100004</c:v>
                </c:pt>
                <c:pt idx="1621">
                  <c:v>0.76006612497000003</c:v>
                </c:pt>
                <c:pt idx="1622">
                  <c:v>0.66099295974700001</c:v>
                </c:pt>
                <c:pt idx="1623">
                  <c:v>0.55301945038099998</c:v>
                </c:pt>
                <c:pt idx="1624">
                  <c:v>0.55301945038099998</c:v>
                </c:pt>
                <c:pt idx="1625">
                  <c:v>0.55301945038099998</c:v>
                </c:pt>
                <c:pt idx="1626">
                  <c:v>0.46488561914900001</c:v>
                </c:pt>
                <c:pt idx="1627">
                  <c:v>0.41388231049500002</c:v>
                </c:pt>
                <c:pt idx="1628">
                  <c:v>0.46349160821000002</c:v>
                </c:pt>
                <c:pt idx="1629">
                  <c:v>0.37293922570400001</c:v>
                </c:pt>
                <c:pt idx="1630">
                  <c:v>0.21902007876099999</c:v>
                </c:pt>
                <c:pt idx="1631">
                  <c:v>0.21902007876099999</c:v>
                </c:pt>
                <c:pt idx="1632">
                  <c:v>0.21902007876099999</c:v>
                </c:pt>
                <c:pt idx="1633">
                  <c:v>0.24071168470000001</c:v>
                </c:pt>
                <c:pt idx="1634">
                  <c:v>0.22838790642500001</c:v>
                </c:pt>
                <c:pt idx="1635">
                  <c:v>0.25748630814899998</c:v>
                </c:pt>
                <c:pt idx="1636">
                  <c:v>0.26545514812100002</c:v>
                </c:pt>
                <c:pt idx="1637">
                  <c:v>0.15585308452800001</c:v>
                </c:pt>
                <c:pt idx="1638">
                  <c:v>0.15585308452800001</c:v>
                </c:pt>
                <c:pt idx="1639">
                  <c:v>0.15585308452800001</c:v>
                </c:pt>
                <c:pt idx="1640">
                  <c:v>-0.101506603987</c:v>
                </c:pt>
                <c:pt idx="1641">
                  <c:v>-8.7162871771000003E-2</c:v>
                </c:pt>
                <c:pt idx="1642">
                  <c:v>9.9529237177000004E-2</c:v>
                </c:pt>
                <c:pt idx="1643">
                  <c:v>0.11241082603700001</c:v>
                </c:pt>
                <c:pt idx="1644">
                  <c:v>0.19937876402900001</c:v>
                </c:pt>
                <c:pt idx="1645">
                  <c:v>0.19937876402900001</c:v>
                </c:pt>
                <c:pt idx="1646">
                  <c:v>0.19937876402900001</c:v>
                </c:pt>
                <c:pt idx="1647">
                  <c:v>0.14023759168700001</c:v>
                </c:pt>
                <c:pt idx="1648">
                  <c:v>9.1259692917999999E-2</c:v>
                </c:pt>
                <c:pt idx="1649">
                  <c:v>7.2512749564000001E-2</c:v>
                </c:pt>
                <c:pt idx="1650">
                  <c:v>3.2868193700999998E-2</c:v>
                </c:pt>
                <c:pt idx="1651">
                  <c:v>-2.5589696682999999E-2</c:v>
                </c:pt>
                <c:pt idx="1652">
                  <c:v>-2.5589696682999999E-2</c:v>
                </c:pt>
                <c:pt idx="1653">
                  <c:v>-2.5589696682999999E-2</c:v>
                </c:pt>
                <c:pt idx="1654">
                  <c:v>1.1247723972999999E-2</c:v>
                </c:pt>
                <c:pt idx="1655">
                  <c:v>-5.1322589780000002E-3</c:v>
                </c:pt>
                <c:pt idx="1656">
                  <c:v>-0.103586938744</c:v>
                </c:pt>
                <c:pt idx="1657">
                  <c:v>-0.12792862882200001</c:v>
                </c:pt>
                <c:pt idx="1658">
                  <c:v>-9.4274284937999997E-2</c:v>
                </c:pt>
                <c:pt idx="1659">
                  <c:v>-9.4274284937999997E-2</c:v>
                </c:pt>
                <c:pt idx="1660">
                  <c:v>-9.4274284937999997E-2</c:v>
                </c:pt>
                <c:pt idx="1661">
                  <c:v>-0.118878849994</c:v>
                </c:pt>
                <c:pt idx="1662">
                  <c:v>-0.1086319204</c:v>
                </c:pt>
                <c:pt idx="1663">
                  <c:v>-0.118546099387</c:v>
                </c:pt>
                <c:pt idx="1664">
                  <c:v>-0.12893733120600001</c:v>
                </c:pt>
                <c:pt idx="1665">
                  <c:v>-0.15963822497300001</c:v>
                </c:pt>
                <c:pt idx="1666">
                  <c:v>-0.15963822497300001</c:v>
                </c:pt>
                <c:pt idx="1667">
                  <c:v>-0.15963822497300001</c:v>
                </c:pt>
                <c:pt idx="1668">
                  <c:v>-0.195291094198</c:v>
                </c:pt>
                <c:pt idx="1669">
                  <c:v>-0.18982141643200001</c:v>
                </c:pt>
                <c:pt idx="1670">
                  <c:v>-0.18587800779399999</c:v>
                </c:pt>
                <c:pt idx="1671">
                  <c:v>-0.107878486706</c:v>
                </c:pt>
                <c:pt idx="1672">
                  <c:v>-0.107878486706</c:v>
                </c:pt>
                <c:pt idx="1673">
                  <c:v>-0.107878486706</c:v>
                </c:pt>
                <c:pt idx="1674">
                  <c:v>-0.107878486706</c:v>
                </c:pt>
                <c:pt idx="1675">
                  <c:v>-7.8334929462999997E-2</c:v>
                </c:pt>
                <c:pt idx="1676">
                  <c:v>-0.11658626604</c:v>
                </c:pt>
                <c:pt idx="1677">
                  <c:v>-0.11888421458200001</c:v>
                </c:pt>
                <c:pt idx="1678">
                  <c:v>-0.119495053972</c:v>
                </c:pt>
                <c:pt idx="1679">
                  <c:v>-0.101845073092</c:v>
                </c:pt>
                <c:pt idx="1680">
                  <c:v>-0.101845073092</c:v>
                </c:pt>
                <c:pt idx="1681">
                  <c:v>-0.101845073092</c:v>
                </c:pt>
                <c:pt idx="1682">
                  <c:v>-0.11413649253200001</c:v>
                </c:pt>
                <c:pt idx="1683">
                  <c:v>-9.4054559839999996E-2</c:v>
                </c:pt>
                <c:pt idx="1684">
                  <c:v>-0.107857440761</c:v>
                </c:pt>
                <c:pt idx="1685">
                  <c:v>2.7887280085E-2</c:v>
                </c:pt>
                <c:pt idx="1686">
                  <c:v>5.2286957664000003E-2</c:v>
                </c:pt>
                <c:pt idx="1687">
                  <c:v>5.2286957664000003E-2</c:v>
                </c:pt>
                <c:pt idx="1688">
                  <c:v>5.2286957664000003E-2</c:v>
                </c:pt>
                <c:pt idx="1689">
                  <c:v>0.16004583613600001</c:v>
                </c:pt>
                <c:pt idx="1690">
                  <c:v>0.12676500285699999</c:v>
                </c:pt>
                <c:pt idx="1691">
                  <c:v>4.7118320443000003E-2</c:v>
                </c:pt>
                <c:pt idx="1692">
                  <c:v>1.2097961082E-2</c:v>
                </c:pt>
                <c:pt idx="1693">
                  <c:v>-4.1209247729999997E-3</c:v>
                </c:pt>
                <c:pt idx="1694">
                  <c:v>-4.1209247729999997E-3</c:v>
                </c:pt>
                <c:pt idx="1695">
                  <c:v>-4.1209247729999997E-3</c:v>
                </c:pt>
                <c:pt idx="1696">
                  <c:v>6.9927071228000001E-2</c:v>
                </c:pt>
                <c:pt idx="1697">
                  <c:v>0.13179094753500001</c:v>
                </c:pt>
                <c:pt idx="1698">
                  <c:v>0.21722539229900001</c:v>
                </c:pt>
                <c:pt idx="1699">
                  <c:v>0.18320802049900001</c:v>
                </c:pt>
                <c:pt idx="1700">
                  <c:v>0.167808290566</c:v>
                </c:pt>
                <c:pt idx="1701">
                  <c:v>0.167808290566</c:v>
                </c:pt>
                <c:pt idx="1702">
                  <c:v>0.167808290566</c:v>
                </c:pt>
                <c:pt idx="1703">
                  <c:v>0.18178129448499999</c:v>
                </c:pt>
                <c:pt idx="1704">
                  <c:v>0.214941708955</c:v>
                </c:pt>
                <c:pt idx="1705">
                  <c:v>0.19079931277199999</c:v>
                </c:pt>
                <c:pt idx="1706">
                  <c:v>0.23626980948000001</c:v>
                </c:pt>
                <c:pt idx="1707">
                  <c:v>0.20174936109399999</c:v>
                </c:pt>
                <c:pt idx="1708">
                  <c:v>0.20174936109399999</c:v>
                </c:pt>
                <c:pt idx="1709">
                  <c:v>0.20174936109399999</c:v>
                </c:pt>
                <c:pt idx="1710">
                  <c:v>0.16276066516099999</c:v>
                </c:pt>
                <c:pt idx="1711">
                  <c:v>0.19083982014299999</c:v>
                </c:pt>
                <c:pt idx="1712">
                  <c:v>-1.0024208861E-2</c:v>
                </c:pt>
                <c:pt idx="1713">
                  <c:v>2.7255723920000001E-3</c:v>
                </c:pt>
                <c:pt idx="1714">
                  <c:v>-0.14395277110900001</c:v>
                </c:pt>
                <c:pt idx="1715">
                  <c:v>-0.14395277110900001</c:v>
                </c:pt>
                <c:pt idx="1716">
                  <c:v>-0.14395277110900001</c:v>
                </c:pt>
                <c:pt idx="1717">
                  <c:v>-0.19129881753700001</c:v>
                </c:pt>
                <c:pt idx="1718">
                  <c:v>-0.11382492288899999</c:v>
                </c:pt>
                <c:pt idx="1719">
                  <c:v>-9.8938599660000001E-3</c:v>
                </c:pt>
                <c:pt idx="1720">
                  <c:v>-0.11304908910600001</c:v>
                </c:pt>
                <c:pt idx="1721">
                  <c:v>-9.4843520144999999E-2</c:v>
                </c:pt>
                <c:pt idx="1722">
                  <c:v>-9.4843520144999999E-2</c:v>
                </c:pt>
                <c:pt idx="1723">
                  <c:v>-9.4843520144999999E-2</c:v>
                </c:pt>
                <c:pt idx="1724">
                  <c:v>-9.4843520144999999E-2</c:v>
                </c:pt>
                <c:pt idx="1725">
                  <c:v>-0.125621136547</c:v>
                </c:pt>
                <c:pt idx="1726">
                  <c:v>-0.13625717079499999</c:v>
                </c:pt>
                <c:pt idx="1727">
                  <c:v>-0.28540919357200001</c:v>
                </c:pt>
                <c:pt idx="1728">
                  <c:v>-0.35996438160200001</c:v>
                </c:pt>
                <c:pt idx="1729">
                  <c:v>-0.35996438160200001</c:v>
                </c:pt>
                <c:pt idx="1730">
                  <c:v>-0.35996438160200001</c:v>
                </c:pt>
                <c:pt idx="1731">
                  <c:v>-0.35996438160200001</c:v>
                </c:pt>
                <c:pt idx="1732">
                  <c:v>-0.35996438160200001</c:v>
                </c:pt>
                <c:pt idx="1733">
                  <c:v>-0.45262293634</c:v>
                </c:pt>
                <c:pt idx="1734">
                  <c:v>-0.42562670823600002</c:v>
                </c:pt>
                <c:pt idx="1735">
                  <c:v>-0.43642557555099998</c:v>
                </c:pt>
                <c:pt idx="1736">
                  <c:v>-0.43642557555099998</c:v>
                </c:pt>
                <c:pt idx="1737">
                  <c:v>-0.43642557555099998</c:v>
                </c:pt>
                <c:pt idx="1738">
                  <c:v>-0.45882448527699998</c:v>
                </c:pt>
                <c:pt idx="1739">
                  <c:v>-0.473127364065</c:v>
                </c:pt>
                <c:pt idx="1740">
                  <c:v>-0.47251793131999997</c:v>
                </c:pt>
                <c:pt idx="1741">
                  <c:v>-0.46202359608100002</c:v>
                </c:pt>
                <c:pt idx="1742">
                  <c:v>-0.439923501828</c:v>
                </c:pt>
                <c:pt idx="1743">
                  <c:v>-0.439923501828</c:v>
                </c:pt>
                <c:pt idx="1744">
                  <c:v>-0.439923501828</c:v>
                </c:pt>
                <c:pt idx="1745">
                  <c:v>-0.41619850667199998</c:v>
                </c:pt>
                <c:pt idx="1746">
                  <c:v>-0.44601525784200002</c:v>
                </c:pt>
                <c:pt idx="1747">
                  <c:v>-0.387975326106</c:v>
                </c:pt>
                <c:pt idx="1748">
                  <c:v>-0.38587719691099998</c:v>
                </c:pt>
                <c:pt idx="1749">
                  <c:v>-0.39495997810400002</c:v>
                </c:pt>
                <c:pt idx="1750">
                  <c:v>-0.39495997810400002</c:v>
                </c:pt>
                <c:pt idx="1751">
                  <c:v>-0.39495997810400002</c:v>
                </c:pt>
                <c:pt idx="1752">
                  <c:v>-0.20002755343299999</c:v>
                </c:pt>
                <c:pt idx="1753">
                  <c:v>-0.21023800238599999</c:v>
                </c:pt>
                <c:pt idx="1754">
                  <c:v>-0.26520878375500001</c:v>
                </c:pt>
                <c:pt idx="1755">
                  <c:v>-0.28127556282499999</c:v>
                </c:pt>
                <c:pt idx="1756">
                  <c:v>-0.291288455374</c:v>
                </c:pt>
                <c:pt idx="1757">
                  <c:v>-0.291288455374</c:v>
                </c:pt>
                <c:pt idx="1758">
                  <c:v>-0.291288455374</c:v>
                </c:pt>
                <c:pt idx="1759">
                  <c:v>-0.31091906606699998</c:v>
                </c:pt>
                <c:pt idx="1760">
                  <c:v>-0.34784203119000001</c:v>
                </c:pt>
                <c:pt idx="1761">
                  <c:v>-0.42190520781200003</c:v>
                </c:pt>
                <c:pt idx="1762">
                  <c:v>-0.44690251999199998</c:v>
                </c:pt>
                <c:pt idx="1763">
                  <c:v>-0.52882945692200001</c:v>
                </c:pt>
                <c:pt idx="1764">
                  <c:v>-0.52882945692200001</c:v>
                </c:pt>
                <c:pt idx="1765">
                  <c:v>-0.52882945692200001</c:v>
                </c:pt>
                <c:pt idx="1766">
                  <c:v>-0.40696618160699999</c:v>
                </c:pt>
                <c:pt idx="1767">
                  <c:v>-0.42451639261000002</c:v>
                </c:pt>
                <c:pt idx="1768">
                  <c:v>-0.35802734958499999</c:v>
                </c:pt>
                <c:pt idx="1769">
                  <c:v>-0.285032770474</c:v>
                </c:pt>
                <c:pt idx="1770">
                  <c:v>-0.354931986679</c:v>
                </c:pt>
                <c:pt idx="1771">
                  <c:v>-0.354931986679</c:v>
                </c:pt>
                <c:pt idx="1772">
                  <c:v>-0.354931986679</c:v>
                </c:pt>
                <c:pt idx="1773">
                  <c:v>-0.30025058641399999</c:v>
                </c:pt>
                <c:pt idx="1774">
                  <c:v>-0.132793324317</c:v>
                </c:pt>
                <c:pt idx="1775">
                  <c:v>-5.9067080071999997E-2</c:v>
                </c:pt>
                <c:pt idx="1776">
                  <c:v>-0.10503832825999999</c:v>
                </c:pt>
                <c:pt idx="1777">
                  <c:v>-0.13736975217799999</c:v>
                </c:pt>
                <c:pt idx="1778">
                  <c:v>-0.13736975217799999</c:v>
                </c:pt>
                <c:pt idx="1779">
                  <c:v>-0.13736975217799999</c:v>
                </c:pt>
                <c:pt idx="1780">
                  <c:v>-0.22339165712</c:v>
                </c:pt>
                <c:pt idx="1781">
                  <c:v>-7.6359825007999996E-2</c:v>
                </c:pt>
                <c:pt idx="1782">
                  <c:v>-0.10240838313300001</c:v>
                </c:pt>
                <c:pt idx="1783">
                  <c:v>-7.8277421648000001E-2</c:v>
                </c:pt>
                <c:pt idx="1784">
                  <c:v>2.7497660741000001E-2</c:v>
                </c:pt>
                <c:pt idx="1785">
                  <c:v>2.7497660741000001E-2</c:v>
                </c:pt>
                <c:pt idx="1786">
                  <c:v>2.7497660741000001E-2</c:v>
                </c:pt>
                <c:pt idx="1787">
                  <c:v>3.4537695027999998E-2</c:v>
                </c:pt>
                <c:pt idx="1788">
                  <c:v>3.4701168881E-2</c:v>
                </c:pt>
                <c:pt idx="1789">
                  <c:v>9.2283324562000002E-2</c:v>
                </c:pt>
                <c:pt idx="1790">
                  <c:v>0.12998624021499999</c:v>
                </c:pt>
                <c:pt idx="1791">
                  <c:v>0.161228553558</c:v>
                </c:pt>
                <c:pt idx="1792">
                  <c:v>0.161228553558</c:v>
                </c:pt>
                <c:pt idx="1793">
                  <c:v>0.161228553558</c:v>
                </c:pt>
                <c:pt idx="1794">
                  <c:v>0.199596466527</c:v>
                </c:pt>
                <c:pt idx="1795">
                  <c:v>0.18463220674200001</c:v>
                </c:pt>
                <c:pt idx="1796">
                  <c:v>0.188823742351</c:v>
                </c:pt>
                <c:pt idx="1797">
                  <c:v>0.23223570538499999</c:v>
                </c:pt>
                <c:pt idx="1798">
                  <c:v>0.209472285811</c:v>
                </c:pt>
                <c:pt idx="1799">
                  <c:v>0.209472285811</c:v>
                </c:pt>
                <c:pt idx="1800">
                  <c:v>0.209472285811</c:v>
                </c:pt>
                <c:pt idx="1801">
                  <c:v>0.19801772800699999</c:v>
                </c:pt>
                <c:pt idx="1802">
                  <c:v>0.17467746926700001</c:v>
                </c:pt>
                <c:pt idx="1803">
                  <c:v>0.147007640597</c:v>
                </c:pt>
                <c:pt idx="1804">
                  <c:v>0.17245853291400001</c:v>
                </c:pt>
                <c:pt idx="1805">
                  <c:v>0.20220811882600001</c:v>
                </c:pt>
                <c:pt idx="1806">
                  <c:v>0.20220811882600001</c:v>
                </c:pt>
                <c:pt idx="1807">
                  <c:v>0.20220811882600001</c:v>
                </c:pt>
                <c:pt idx="1808">
                  <c:v>0.24720473514800001</c:v>
                </c:pt>
                <c:pt idx="1809">
                  <c:v>0.279733529506</c:v>
                </c:pt>
                <c:pt idx="1810">
                  <c:v>0.29612492389799999</c:v>
                </c:pt>
                <c:pt idx="1811">
                  <c:v>0.33070211568500002</c:v>
                </c:pt>
                <c:pt idx="1812">
                  <c:v>0.35358214377000002</c:v>
                </c:pt>
                <c:pt idx="1813">
                  <c:v>0.35358214377000002</c:v>
                </c:pt>
                <c:pt idx="1814">
                  <c:v>0.35358214377000002</c:v>
                </c:pt>
                <c:pt idx="1815">
                  <c:v>0.31674099762800001</c:v>
                </c:pt>
                <c:pt idx="1816">
                  <c:v>0.258318445535</c:v>
                </c:pt>
                <c:pt idx="1817">
                  <c:v>0.35669634260999999</c:v>
                </c:pt>
                <c:pt idx="1818">
                  <c:v>0.30009634641799998</c:v>
                </c:pt>
                <c:pt idx="1819">
                  <c:v>0.28996619746399999</c:v>
                </c:pt>
                <c:pt idx="1820">
                  <c:v>0.28996619746399999</c:v>
                </c:pt>
                <c:pt idx="1821">
                  <c:v>0.28996619746399999</c:v>
                </c:pt>
                <c:pt idx="1822">
                  <c:v>0.33151407012599998</c:v>
                </c:pt>
                <c:pt idx="1823">
                  <c:v>0.44191237979800002</c:v>
                </c:pt>
                <c:pt idx="1824">
                  <c:v>0.466918702385</c:v>
                </c:pt>
                <c:pt idx="1825">
                  <c:v>0.50432829104400001</c:v>
                </c:pt>
                <c:pt idx="1826">
                  <c:v>0.58163655027399996</c:v>
                </c:pt>
                <c:pt idx="1827">
                  <c:v>0.58163655027399996</c:v>
                </c:pt>
                <c:pt idx="1828">
                  <c:v>0.58163655027399996</c:v>
                </c:pt>
                <c:pt idx="1829">
                  <c:v>0.55584690409899995</c:v>
                </c:pt>
                <c:pt idx="1830">
                  <c:v>0.61796141136899996</c:v>
                </c:pt>
                <c:pt idx="1831">
                  <c:v>0.66309178862600004</c:v>
                </c:pt>
                <c:pt idx="1832">
                  <c:v>0.68025406411599998</c:v>
                </c:pt>
                <c:pt idx="1833">
                  <c:v>0.70740596705600001</c:v>
                </c:pt>
                <c:pt idx="1834">
                  <c:v>0.70740596705600001</c:v>
                </c:pt>
                <c:pt idx="1835">
                  <c:v>0.70740596705600001</c:v>
                </c:pt>
                <c:pt idx="1836">
                  <c:v>0.73974081762400001</c:v>
                </c:pt>
                <c:pt idx="1837">
                  <c:v>0.73366040340100003</c:v>
                </c:pt>
                <c:pt idx="1838">
                  <c:v>0.77644619869599996</c:v>
                </c:pt>
                <c:pt idx="1839">
                  <c:v>0.81477621595500005</c:v>
                </c:pt>
                <c:pt idx="1840">
                  <c:v>0.90495612441200002</c:v>
                </c:pt>
                <c:pt idx="1841">
                  <c:v>0.90495612441200002</c:v>
                </c:pt>
                <c:pt idx="1842">
                  <c:v>0.90495612441200002</c:v>
                </c:pt>
                <c:pt idx="1843">
                  <c:v>0.991234452253</c:v>
                </c:pt>
                <c:pt idx="1844">
                  <c:v>0.99550808011699998</c:v>
                </c:pt>
                <c:pt idx="1845">
                  <c:v>1.1070911834479999</c:v>
                </c:pt>
                <c:pt idx="1846">
                  <c:v>1.104448188806</c:v>
                </c:pt>
                <c:pt idx="1847">
                  <c:v>1.054482406687</c:v>
                </c:pt>
                <c:pt idx="1848">
                  <c:v>1.054482406687</c:v>
                </c:pt>
                <c:pt idx="1849">
                  <c:v>1.054482406687</c:v>
                </c:pt>
                <c:pt idx="1850">
                  <c:v>1.067912664339</c:v>
                </c:pt>
                <c:pt idx="1851">
                  <c:v>1.0905055083890001</c:v>
                </c:pt>
                <c:pt idx="1852">
                  <c:v>1.1050604303010001</c:v>
                </c:pt>
                <c:pt idx="1853">
                  <c:v>1.136621836599</c:v>
                </c:pt>
                <c:pt idx="1854">
                  <c:v>1.031890154614</c:v>
                </c:pt>
                <c:pt idx="1855">
                  <c:v>1.031890154614</c:v>
                </c:pt>
                <c:pt idx="1856">
                  <c:v>1.031890154614</c:v>
                </c:pt>
                <c:pt idx="1857">
                  <c:v>1.1380191983979999</c:v>
                </c:pt>
                <c:pt idx="1858">
                  <c:v>1.143261976679</c:v>
                </c:pt>
                <c:pt idx="1859">
                  <c:v>1.097105291106</c:v>
                </c:pt>
                <c:pt idx="1860">
                  <c:v>1.0568913244189999</c:v>
                </c:pt>
                <c:pt idx="1861">
                  <c:v>1.042206206161</c:v>
                </c:pt>
                <c:pt idx="1862">
                  <c:v>1.042206206161</c:v>
                </c:pt>
                <c:pt idx="1863">
                  <c:v>1.042206206161</c:v>
                </c:pt>
                <c:pt idx="1864">
                  <c:v>1.072918915412</c:v>
                </c:pt>
                <c:pt idx="1865">
                  <c:v>1.065430769322</c:v>
                </c:pt>
                <c:pt idx="1866">
                  <c:v>1.1061869657450001</c:v>
                </c:pt>
                <c:pt idx="1867">
                  <c:v>1.1567182863779999</c:v>
                </c:pt>
                <c:pt idx="1868">
                  <c:v>1.176809102597</c:v>
                </c:pt>
                <c:pt idx="1869">
                  <c:v>1.176809102597</c:v>
                </c:pt>
                <c:pt idx="1870">
                  <c:v>1.176809102597</c:v>
                </c:pt>
                <c:pt idx="1871">
                  <c:v>1.1822314917350001</c:v>
                </c:pt>
                <c:pt idx="1872">
                  <c:v>1.1909772519370001</c:v>
                </c:pt>
                <c:pt idx="1873">
                  <c:v>1.240807906391</c:v>
                </c:pt>
                <c:pt idx="1874">
                  <c:v>1.2634802388890001</c:v>
                </c:pt>
                <c:pt idx="1875">
                  <c:v>1.1711720135029999</c:v>
                </c:pt>
                <c:pt idx="1876">
                  <c:v>1.1711720135029999</c:v>
                </c:pt>
                <c:pt idx="1877">
                  <c:v>1.1711720135029999</c:v>
                </c:pt>
                <c:pt idx="1878">
                  <c:v>1.271177201747</c:v>
                </c:pt>
                <c:pt idx="1879">
                  <c:v>1.2780037013100001</c:v>
                </c:pt>
                <c:pt idx="1880">
                  <c:v>1.311045622353</c:v>
                </c:pt>
                <c:pt idx="1881">
                  <c:v>1.2554420057760001</c:v>
                </c:pt>
                <c:pt idx="1882">
                  <c:v>1.227846172719</c:v>
                </c:pt>
                <c:pt idx="1883">
                  <c:v>1.227846172719</c:v>
                </c:pt>
                <c:pt idx="1884">
                  <c:v>1.227846172719</c:v>
                </c:pt>
                <c:pt idx="1885">
                  <c:v>1.1571618067580001</c:v>
                </c:pt>
                <c:pt idx="1886">
                  <c:v>1.2177425920780001</c:v>
                </c:pt>
                <c:pt idx="1887">
                  <c:v>1.265664206596</c:v>
                </c:pt>
                <c:pt idx="1888">
                  <c:v>1.209733117201</c:v>
                </c:pt>
                <c:pt idx="1889">
                  <c:v>1.347388362572</c:v>
                </c:pt>
                <c:pt idx="1890">
                  <c:v>1.347388362572</c:v>
                </c:pt>
                <c:pt idx="1891">
                  <c:v>1.347388362572</c:v>
                </c:pt>
                <c:pt idx="1892">
                  <c:v>1.3895055402059999</c:v>
                </c:pt>
                <c:pt idx="1893">
                  <c:v>1.4621391492089999</c:v>
                </c:pt>
                <c:pt idx="1894">
                  <c:v>1.4233470341079999</c:v>
                </c:pt>
                <c:pt idx="1895">
                  <c:v>1.4317105937300001</c:v>
                </c:pt>
                <c:pt idx="1896">
                  <c:v>1.42629213284</c:v>
                </c:pt>
                <c:pt idx="1897">
                  <c:v>1.42629213284</c:v>
                </c:pt>
                <c:pt idx="1898">
                  <c:v>1.42629213284</c:v>
                </c:pt>
                <c:pt idx="1899">
                  <c:v>1.49601155621</c:v>
                </c:pt>
                <c:pt idx="1900">
                  <c:v>1.425576305051</c:v>
                </c:pt>
                <c:pt idx="1901">
                  <c:v>1.349059365107</c:v>
                </c:pt>
                <c:pt idx="1902">
                  <c:v>1.3038871117240001</c:v>
                </c:pt>
                <c:pt idx="1903">
                  <c:v>1.3301454092659999</c:v>
                </c:pt>
                <c:pt idx="1904">
                  <c:v>1.3301454092659999</c:v>
                </c:pt>
                <c:pt idx="1905">
                  <c:v>1.3301454092659999</c:v>
                </c:pt>
                <c:pt idx="1906">
                  <c:v>1.3301454092659999</c:v>
                </c:pt>
                <c:pt idx="1907">
                  <c:v>1.3898389764920001</c:v>
                </c:pt>
                <c:pt idx="1908">
                  <c:v>1.3898389764920001</c:v>
                </c:pt>
                <c:pt idx="1909">
                  <c:v>1.329706021604</c:v>
                </c:pt>
                <c:pt idx="1910">
                  <c:v>1.377446617802</c:v>
                </c:pt>
                <c:pt idx="1911">
                  <c:v>1.377446617802</c:v>
                </c:pt>
                <c:pt idx="1912">
                  <c:v>1.377446617802</c:v>
                </c:pt>
                <c:pt idx="1913">
                  <c:v>1.377446617802</c:v>
                </c:pt>
                <c:pt idx="1914">
                  <c:v>1.494174394476</c:v>
                </c:pt>
                <c:pt idx="1915">
                  <c:v>1.494074728308</c:v>
                </c:pt>
                <c:pt idx="1916">
                  <c:v>1.552557015299</c:v>
                </c:pt>
                <c:pt idx="1917">
                  <c:v>1.5675402687410001</c:v>
                </c:pt>
                <c:pt idx="1918">
                  <c:v>1.5675402687410001</c:v>
                </c:pt>
                <c:pt idx="1919">
                  <c:v>1.5675402687410001</c:v>
                </c:pt>
                <c:pt idx="1920">
                  <c:v>1.5329032288960001</c:v>
                </c:pt>
                <c:pt idx="1921">
                  <c:v>1.5621942063109999</c:v>
                </c:pt>
                <c:pt idx="1922">
                  <c:v>1.50267537377</c:v>
                </c:pt>
                <c:pt idx="1923">
                  <c:v>1.5467739499149999</c:v>
                </c:pt>
                <c:pt idx="1924">
                  <c:v>1.537878004128</c:v>
                </c:pt>
                <c:pt idx="1925">
                  <c:v>1.537878004128</c:v>
                </c:pt>
                <c:pt idx="1926">
                  <c:v>1.537878004128</c:v>
                </c:pt>
                <c:pt idx="1927">
                  <c:v>1.540878459307</c:v>
                </c:pt>
                <c:pt idx="1928">
                  <c:v>1.4983340008249999</c:v>
                </c:pt>
                <c:pt idx="1929">
                  <c:v>1.4837693700879999</c:v>
                </c:pt>
                <c:pt idx="1930">
                  <c:v>1.4837693700879999</c:v>
                </c:pt>
                <c:pt idx="1931">
                  <c:v>1.4837693700879999</c:v>
                </c:pt>
                <c:pt idx="1932">
                  <c:v>1.4837693700879999</c:v>
                </c:pt>
                <c:pt idx="1933">
                  <c:v>1.4837693700879999</c:v>
                </c:pt>
                <c:pt idx="1934">
                  <c:v>1.4461945384920001</c:v>
                </c:pt>
                <c:pt idx="1935">
                  <c:v>1.4314083780139999</c:v>
                </c:pt>
                <c:pt idx="1936">
                  <c:v>1.4943678551620001</c:v>
                </c:pt>
                <c:pt idx="1937">
                  <c:v>1.494958777268</c:v>
                </c:pt>
                <c:pt idx="1938">
                  <c:v>1.465915613797</c:v>
                </c:pt>
                <c:pt idx="1939">
                  <c:v>1.465915613797</c:v>
                </c:pt>
                <c:pt idx="1940">
                  <c:v>1.465915613797</c:v>
                </c:pt>
                <c:pt idx="1941">
                  <c:v>1.447361482716</c:v>
                </c:pt>
                <c:pt idx="1942">
                  <c:v>1.536264462903</c:v>
                </c:pt>
                <c:pt idx="1943">
                  <c:v>1.555226934994</c:v>
                </c:pt>
                <c:pt idx="1944">
                  <c:v>1.626556221427</c:v>
                </c:pt>
                <c:pt idx="1945">
                  <c:v>1.7387542530719999</c:v>
                </c:pt>
                <c:pt idx="1946">
                  <c:v>1.7387542530719999</c:v>
                </c:pt>
                <c:pt idx="1947">
                  <c:v>1.7387542530719999</c:v>
                </c:pt>
                <c:pt idx="1948">
                  <c:v>1.7009304410749999</c:v>
                </c:pt>
                <c:pt idx="1949">
                  <c:v>1.890312047808</c:v>
                </c:pt>
                <c:pt idx="1950">
                  <c:v>1.900012437015</c:v>
                </c:pt>
                <c:pt idx="1951">
                  <c:v>1.9079095174830001</c:v>
                </c:pt>
                <c:pt idx="1952">
                  <c:v>1.8165908667949999</c:v>
                </c:pt>
                <c:pt idx="1953">
                  <c:v>1.8165908667949999</c:v>
                </c:pt>
                <c:pt idx="1954">
                  <c:v>1.8165908667949999</c:v>
                </c:pt>
                <c:pt idx="1955">
                  <c:v>1.8586995409410001</c:v>
                </c:pt>
                <c:pt idx="1956">
                  <c:v>1.9799266662799999</c:v>
                </c:pt>
                <c:pt idx="1957">
                  <c:v>1.831244721664</c:v>
                </c:pt>
                <c:pt idx="1958">
                  <c:v>2.1002099920830002</c:v>
                </c:pt>
                <c:pt idx="1959">
                  <c:v>2.2032633956269998</c:v>
                </c:pt>
                <c:pt idx="1960">
                  <c:v>2.2032633956269998</c:v>
                </c:pt>
                <c:pt idx="1961">
                  <c:v>2.2032633956269998</c:v>
                </c:pt>
                <c:pt idx="1962">
                  <c:v>2.2032633956269998</c:v>
                </c:pt>
                <c:pt idx="1963">
                  <c:v>2.2032633956269998</c:v>
                </c:pt>
                <c:pt idx="1964">
                  <c:v>2.0632707257040002</c:v>
                </c:pt>
                <c:pt idx="1965">
                  <c:v>1.949772586318</c:v>
                </c:pt>
                <c:pt idx="1966">
                  <c:v>1.8899442956050001</c:v>
                </c:pt>
                <c:pt idx="1967">
                  <c:v>1.8899442956050001</c:v>
                </c:pt>
                <c:pt idx="1968">
                  <c:v>1.8899442956050001</c:v>
                </c:pt>
                <c:pt idx="1969">
                  <c:v>1.9053064636549999</c:v>
                </c:pt>
                <c:pt idx="1970">
                  <c:v>1.8555113184230001</c:v>
                </c:pt>
                <c:pt idx="1971">
                  <c:v>1.9194898217180001</c:v>
                </c:pt>
                <c:pt idx="1972">
                  <c:v>1.94188575021</c:v>
                </c:pt>
                <c:pt idx="1973">
                  <c:v>1.913774446903</c:v>
                </c:pt>
                <c:pt idx="1974">
                  <c:v>1.913774446903</c:v>
                </c:pt>
                <c:pt idx="1975">
                  <c:v>1.913774446903</c:v>
                </c:pt>
                <c:pt idx="1976">
                  <c:v>1.96155924888</c:v>
                </c:pt>
                <c:pt idx="1977">
                  <c:v>2.0980516902840001</c:v>
                </c:pt>
                <c:pt idx="1978">
                  <c:v>2.1645465537569999</c:v>
                </c:pt>
                <c:pt idx="1979">
                  <c:v>2.228482897858</c:v>
                </c:pt>
                <c:pt idx="1980">
                  <c:v>2.223500943875</c:v>
                </c:pt>
                <c:pt idx="1981">
                  <c:v>2.223500943875</c:v>
                </c:pt>
                <c:pt idx="1982">
                  <c:v>2.223500943875</c:v>
                </c:pt>
                <c:pt idx="1983">
                  <c:v>2.2522822380630001</c:v>
                </c:pt>
                <c:pt idx="1984">
                  <c:v>2.154985230351</c:v>
                </c:pt>
                <c:pt idx="1985">
                  <c:v>2.1699202609100001</c:v>
                </c:pt>
                <c:pt idx="1986">
                  <c:v>2.209456037891</c:v>
                </c:pt>
                <c:pt idx="1987">
                  <c:v>2.2233055239559998</c:v>
                </c:pt>
                <c:pt idx="1988">
                  <c:v>2.2233055239559998</c:v>
                </c:pt>
                <c:pt idx="1989">
                  <c:v>2.2233055239559998</c:v>
                </c:pt>
                <c:pt idx="1990">
                  <c:v>2.2852120064450001</c:v>
                </c:pt>
                <c:pt idx="1991">
                  <c:v>2.2770521242789998</c:v>
                </c:pt>
                <c:pt idx="1992">
                  <c:v>2.290332006681</c:v>
                </c:pt>
                <c:pt idx="1993">
                  <c:v>2.0647727904140001</c:v>
                </c:pt>
                <c:pt idx="1994">
                  <c:v>2.0767845131280001</c:v>
                </c:pt>
                <c:pt idx="1995">
                  <c:v>2.0767845131280001</c:v>
                </c:pt>
                <c:pt idx="1996">
                  <c:v>2.0767845131280001</c:v>
                </c:pt>
                <c:pt idx="1997">
                  <c:v>2.1422868926169998</c:v>
                </c:pt>
                <c:pt idx="1998">
                  <c:v>2.1240966447740002</c:v>
                </c:pt>
                <c:pt idx="1999">
                  <c:v>2.1610359638530001</c:v>
                </c:pt>
                <c:pt idx="2000">
                  <c:v>2.2077179183219999</c:v>
                </c:pt>
                <c:pt idx="2001">
                  <c:v>2.1943769515309999</c:v>
                </c:pt>
                <c:pt idx="2002">
                  <c:v>2.1943769515309999</c:v>
                </c:pt>
                <c:pt idx="2003">
                  <c:v>2.1943769515309999</c:v>
                </c:pt>
                <c:pt idx="2004">
                  <c:v>2.1244991619590001</c:v>
                </c:pt>
                <c:pt idx="2005">
                  <c:v>2.116907783252</c:v>
                </c:pt>
                <c:pt idx="2006">
                  <c:v>2.090871976616</c:v>
                </c:pt>
                <c:pt idx="2007">
                  <c:v>2.1175350706059999</c:v>
                </c:pt>
                <c:pt idx="2008">
                  <c:v>2.1593580938599999</c:v>
                </c:pt>
                <c:pt idx="2009">
                  <c:v>2.1593580938599999</c:v>
                </c:pt>
                <c:pt idx="2010">
                  <c:v>2.1593580938599999</c:v>
                </c:pt>
                <c:pt idx="2011">
                  <c:v>2.1084885428589999</c:v>
                </c:pt>
                <c:pt idx="2012">
                  <c:v>2.1299506390570002</c:v>
                </c:pt>
                <c:pt idx="2013">
                  <c:v>2.1008962574979999</c:v>
                </c:pt>
                <c:pt idx="2014">
                  <c:v>2.0809213719590001</c:v>
                </c:pt>
                <c:pt idx="2015">
                  <c:v>2.0227755011949999</c:v>
                </c:pt>
                <c:pt idx="2016">
                  <c:v>2.0227755011949999</c:v>
                </c:pt>
                <c:pt idx="2017">
                  <c:v>2.0227755011949999</c:v>
                </c:pt>
                <c:pt idx="2018">
                  <c:v>1.9885083913820001</c:v>
                </c:pt>
                <c:pt idx="2019">
                  <c:v>2.0136645477920001</c:v>
                </c:pt>
                <c:pt idx="2020">
                  <c:v>2.0588527447030001</c:v>
                </c:pt>
                <c:pt idx="2021">
                  <c:v>2.16118880974</c:v>
                </c:pt>
                <c:pt idx="2022">
                  <c:v>2.1736539235399999</c:v>
                </c:pt>
                <c:pt idx="2023">
                  <c:v>2.1736539235399999</c:v>
                </c:pt>
                <c:pt idx="2024">
                  <c:v>2.1736539235399999</c:v>
                </c:pt>
                <c:pt idx="2025">
                  <c:v>2.1736539235399999</c:v>
                </c:pt>
                <c:pt idx="2026">
                  <c:v>1.948262748743</c:v>
                </c:pt>
                <c:pt idx="2027">
                  <c:v>1.8274452085349999</c:v>
                </c:pt>
                <c:pt idx="2028">
                  <c:v>1.8625829814529999</c:v>
                </c:pt>
                <c:pt idx="2029">
                  <c:v>1.867152520853</c:v>
                </c:pt>
                <c:pt idx="2030">
                  <c:v>1.867152520853</c:v>
                </c:pt>
                <c:pt idx="2031">
                  <c:v>1.867152520853</c:v>
                </c:pt>
                <c:pt idx="2032">
                  <c:v>1.8803574512750001</c:v>
                </c:pt>
                <c:pt idx="2033">
                  <c:v>1.9217370617989999</c:v>
                </c:pt>
                <c:pt idx="2034">
                  <c:v>1.931469541617</c:v>
                </c:pt>
                <c:pt idx="2035">
                  <c:v>1.97580512849</c:v>
                </c:pt>
                <c:pt idx="2036">
                  <c:v>1.977939331365</c:v>
                </c:pt>
                <c:pt idx="2037">
                  <c:v>1.977939331365</c:v>
                </c:pt>
                <c:pt idx="2038">
                  <c:v>1.977939331365</c:v>
                </c:pt>
                <c:pt idx="2039">
                  <c:v>1.991680987216</c:v>
                </c:pt>
                <c:pt idx="2040">
                  <c:v>1.9555998712660001</c:v>
                </c:pt>
                <c:pt idx="2041">
                  <c:v>1.963130427159</c:v>
                </c:pt>
                <c:pt idx="2042">
                  <c:v>1.957741890231</c:v>
                </c:pt>
                <c:pt idx="2043">
                  <c:v>1.9831549467880001</c:v>
                </c:pt>
                <c:pt idx="2044">
                  <c:v>1.9831549467880001</c:v>
                </c:pt>
                <c:pt idx="2045">
                  <c:v>1.9831549467880001</c:v>
                </c:pt>
                <c:pt idx="2046">
                  <c:v>1.9769971633729999</c:v>
                </c:pt>
                <c:pt idx="2047">
                  <c:v>1.9733745212310001</c:v>
                </c:pt>
                <c:pt idx="2048">
                  <c:v>1.947025849386</c:v>
                </c:pt>
                <c:pt idx="2049">
                  <c:v>1.9154295418180001</c:v>
                </c:pt>
                <c:pt idx="2050">
                  <c:v>1.929636528279</c:v>
                </c:pt>
                <c:pt idx="2051">
                  <c:v>1.929636528279</c:v>
                </c:pt>
                <c:pt idx="2052">
                  <c:v>1.929636528279</c:v>
                </c:pt>
                <c:pt idx="2053">
                  <c:v>1.954076396844</c:v>
                </c:pt>
                <c:pt idx="2054">
                  <c:v>1.9064043527200001</c:v>
                </c:pt>
                <c:pt idx="2055">
                  <c:v>1.9588622746969999</c:v>
                </c:pt>
                <c:pt idx="2056">
                  <c:v>1.9448620330019999</c:v>
                </c:pt>
                <c:pt idx="2057">
                  <c:v>1.9764055844590001</c:v>
                </c:pt>
                <c:pt idx="2058">
                  <c:v>1.9764055844590001</c:v>
                </c:pt>
                <c:pt idx="2059">
                  <c:v>1.9764055844590001</c:v>
                </c:pt>
                <c:pt idx="2060">
                  <c:v>1.9477938684310001</c:v>
                </c:pt>
                <c:pt idx="2061">
                  <c:v>1.905242538208</c:v>
                </c:pt>
                <c:pt idx="2062">
                  <c:v>1.9061153894009999</c:v>
                </c:pt>
                <c:pt idx="2063">
                  <c:v>2.004793134462</c:v>
                </c:pt>
                <c:pt idx="2064">
                  <c:v>2.0198111949530002</c:v>
                </c:pt>
                <c:pt idx="2065">
                  <c:v>2.0198111949530002</c:v>
                </c:pt>
                <c:pt idx="2066">
                  <c:v>2.0198111949530002</c:v>
                </c:pt>
                <c:pt idx="2067">
                  <c:v>2.0921590569880002</c:v>
                </c:pt>
                <c:pt idx="2068">
                  <c:v>2.1421676120759998</c:v>
                </c:pt>
                <c:pt idx="2069">
                  <c:v>2.3239275247919999</c:v>
                </c:pt>
                <c:pt idx="2070">
                  <c:v>2.3517777340200001</c:v>
                </c:pt>
                <c:pt idx="2071">
                  <c:v>2.3886634513859999</c:v>
                </c:pt>
                <c:pt idx="2072">
                  <c:v>2.3886634513859999</c:v>
                </c:pt>
                <c:pt idx="2073">
                  <c:v>2.3886634513859999</c:v>
                </c:pt>
                <c:pt idx="2074">
                  <c:v>2.397092244415</c:v>
                </c:pt>
                <c:pt idx="2075">
                  <c:v>2.397092244415</c:v>
                </c:pt>
                <c:pt idx="2076">
                  <c:v>2.397092244415</c:v>
                </c:pt>
                <c:pt idx="2077">
                  <c:v>2.397092244415</c:v>
                </c:pt>
                <c:pt idx="2078">
                  <c:v>2.3963735551299998</c:v>
                </c:pt>
                <c:pt idx="2079">
                  <c:v>2.3963735551299998</c:v>
                </c:pt>
                <c:pt idx="2080">
                  <c:v>2.3963735551299998</c:v>
                </c:pt>
                <c:pt idx="2081">
                  <c:v>2.3486668390280001</c:v>
                </c:pt>
                <c:pt idx="2082">
                  <c:v>2.4074522686250002</c:v>
                </c:pt>
                <c:pt idx="2083">
                  <c:v>2.443206015166</c:v>
                </c:pt>
                <c:pt idx="2084">
                  <c:v>2.443206015166</c:v>
                </c:pt>
                <c:pt idx="2085">
                  <c:v>2.443206015166</c:v>
                </c:pt>
                <c:pt idx="2086">
                  <c:v>2.443206015166</c:v>
                </c:pt>
                <c:pt idx="2087">
                  <c:v>2.443206015166</c:v>
                </c:pt>
                <c:pt idx="2088">
                  <c:v>2.1300266487480002</c:v>
                </c:pt>
                <c:pt idx="2089">
                  <c:v>2.1300266487480002</c:v>
                </c:pt>
                <c:pt idx="2090">
                  <c:v>2.1300266487480002</c:v>
                </c:pt>
                <c:pt idx="2091">
                  <c:v>2.1453323219899998</c:v>
                </c:pt>
                <c:pt idx="2092">
                  <c:v>2.1668352018469998</c:v>
                </c:pt>
                <c:pt idx="2093">
                  <c:v>2.1668352018469998</c:v>
                </c:pt>
                <c:pt idx="2094">
                  <c:v>2.1668352018469998</c:v>
                </c:pt>
                <c:pt idx="2095">
                  <c:v>2.0885907896179998</c:v>
                </c:pt>
                <c:pt idx="2096">
                  <c:v>2.0885907896179998</c:v>
                </c:pt>
                <c:pt idx="2097">
                  <c:v>2.0885907896179998</c:v>
                </c:pt>
                <c:pt idx="2098">
                  <c:v>2.2650565548060002</c:v>
                </c:pt>
                <c:pt idx="2099">
                  <c:v>2.477530285811</c:v>
                </c:pt>
                <c:pt idx="2100">
                  <c:v>2.477530285811</c:v>
                </c:pt>
                <c:pt idx="2101">
                  <c:v>2.477530285811</c:v>
                </c:pt>
                <c:pt idx="2102">
                  <c:v>2.5006904656710001</c:v>
                </c:pt>
                <c:pt idx="2103">
                  <c:v>2.5919409898270001</c:v>
                </c:pt>
                <c:pt idx="2104">
                  <c:v>2.6197288707589999</c:v>
                </c:pt>
                <c:pt idx="2105">
                  <c:v>2.7395877740349999</c:v>
                </c:pt>
                <c:pt idx="2106">
                  <c:v>2.6938297265909998</c:v>
                </c:pt>
                <c:pt idx="2107">
                  <c:v>2.6938297265909998</c:v>
                </c:pt>
                <c:pt idx="2108">
                  <c:v>2.6938297265909998</c:v>
                </c:pt>
                <c:pt idx="2109">
                  <c:v>2.7072388065649999</c:v>
                </c:pt>
                <c:pt idx="2110">
                  <c:v>2.8454904360620001</c:v>
                </c:pt>
                <c:pt idx="2111">
                  <c:v>2.839502691706</c:v>
                </c:pt>
                <c:pt idx="2112">
                  <c:v>2.8598330551450002</c:v>
                </c:pt>
                <c:pt idx="2113">
                  <c:v>2.8542561876039998</c:v>
                </c:pt>
                <c:pt idx="2114">
                  <c:v>2.8542561876039998</c:v>
                </c:pt>
                <c:pt idx="2115">
                  <c:v>2.8542561876039998</c:v>
                </c:pt>
                <c:pt idx="2116">
                  <c:v>2.670257346748</c:v>
                </c:pt>
                <c:pt idx="2117">
                  <c:v>2.81043123208</c:v>
                </c:pt>
                <c:pt idx="2118">
                  <c:v>2.8027993277259999</c:v>
                </c:pt>
                <c:pt idx="2119">
                  <c:v>2.8508287337630001</c:v>
                </c:pt>
                <c:pt idx="2120">
                  <c:v>2.859657122013</c:v>
                </c:pt>
                <c:pt idx="2121">
                  <c:v>2.859657122013</c:v>
                </c:pt>
                <c:pt idx="2122">
                  <c:v>2.859657122013</c:v>
                </c:pt>
                <c:pt idx="2123">
                  <c:v>2.857238081732</c:v>
                </c:pt>
                <c:pt idx="2124">
                  <c:v>2.9773193325579999</c:v>
                </c:pt>
                <c:pt idx="2125">
                  <c:v>2.965827538848</c:v>
                </c:pt>
                <c:pt idx="2126">
                  <c:v>2.9740234327490001</c:v>
                </c:pt>
                <c:pt idx="2127">
                  <c:v>2.8735011374489998</c:v>
                </c:pt>
                <c:pt idx="2128">
                  <c:v>2.8735011374489998</c:v>
                </c:pt>
                <c:pt idx="2129">
                  <c:v>2.8735011374489998</c:v>
                </c:pt>
                <c:pt idx="2130">
                  <c:v>2.87203398631</c:v>
                </c:pt>
                <c:pt idx="2131">
                  <c:v>2.803900709643</c:v>
                </c:pt>
                <c:pt idx="2132">
                  <c:v>2.7934255980609999</c:v>
                </c:pt>
                <c:pt idx="2133">
                  <c:v>2.6943636409409999</c:v>
                </c:pt>
                <c:pt idx="2134">
                  <c:v>2.8609949802929999</c:v>
                </c:pt>
                <c:pt idx="2135">
                  <c:v>2.8609949802929999</c:v>
                </c:pt>
                <c:pt idx="2136">
                  <c:v>2.8609949802929999</c:v>
                </c:pt>
                <c:pt idx="2137">
                  <c:v>2.8460352067120001</c:v>
                </c:pt>
                <c:pt idx="2138">
                  <c:v>2.7492374469769998</c:v>
                </c:pt>
                <c:pt idx="2139">
                  <c:v>2.6793845296810002</c:v>
                </c:pt>
                <c:pt idx="2140">
                  <c:v>2.739902162585</c:v>
                </c:pt>
                <c:pt idx="2141">
                  <c:v>2.7824123049880001</c:v>
                </c:pt>
                <c:pt idx="2142">
                  <c:v>2.7824123049880001</c:v>
                </c:pt>
                <c:pt idx="2143">
                  <c:v>2.7824123049880001</c:v>
                </c:pt>
                <c:pt idx="2144">
                  <c:v>2.8335721275719998</c:v>
                </c:pt>
                <c:pt idx="2145">
                  <c:v>2.87274499296</c:v>
                </c:pt>
                <c:pt idx="2146">
                  <c:v>2.9954169872929999</c:v>
                </c:pt>
                <c:pt idx="2147">
                  <c:v>2.8239102309750002</c:v>
                </c:pt>
                <c:pt idx="2148">
                  <c:v>2.7126850941609999</c:v>
                </c:pt>
                <c:pt idx="2149">
                  <c:v>2.7126850941609999</c:v>
                </c:pt>
                <c:pt idx="2150">
                  <c:v>2.7126850941609999</c:v>
                </c:pt>
                <c:pt idx="2151">
                  <c:v>2.616301137312</c:v>
                </c:pt>
                <c:pt idx="2152">
                  <c:v>2.5879999971899998</c:v>
                </c:pt>
                <c:pt idx="2153">
                  <c:v>2.5293827277990002</c:v>
                </c:pt>
                <c:pt idx="2154">
                  <c:v>2.6352111523000001</c:v>
                </c:pt>
                <c:pt idx="2155">
                  <c:v>2.6650488970700001</c:v>
                </c:pt>
                <c:pt idx="2156">
                  <c:v>2.6650488970700001</c:v>
                </c:pt>
                <c:pt idx="2157">
                  <c:v>2.6650488970700001</c:v>
                </c:pt>
                <c:pt idx="2158">
                  <c:v>2.4275880384219999</c:v>
                </c:pt>
                <c:pt idx="2159">
                  <c:v>2.4501072536890001</c:v>
                </c:pt>
                <c:pt idx="2160">
                  <c:v>2.3113640858209998</c:v>
                </c:pt>
                <c:pt idx="2161">
                  <c:v>2.4094542934500001</c:v>
                </c:pt>
                <c:pt idx="2162">
                  <c:v>2.3821573591630001</c:v>
                </c:pt>
                <c:pt idx="2163">
                  <c:v>2.3821573591630001</c:v>
                </c:pt>
                <c:pt idx="2164">
                  <c:v>2.3821573591630001</c:v>
                </c:pt>
                <c:pt idx="2165">
                  <c:v>2.3869470853919998</c:v>
                </c:pt>
                <c:pt idx="2166">
                  <c:v>2.4024260529979999</c:v>
                </c:pt>
                <c:pt idx="2167">
                  <c:v>2.48545548306</c:v>
                </c:pt>
                <c:pt idx="2168">
                  <c:v>2.5210793165559999</c:v>
                </c:pt>
                <c:pt idx="2169">
                  <c:v>2.6741158801779998</c:v>
                </c:pt>
                <c:pt idx="2170">
                  <c:v>2.6741158801779998</c:v>
                </c:pt>
                <c:pt idx="2171">
                  <c:v>2.6741158801779998</c:v>
                </c:pt>
                <c:pt idx="2172">
                  <c:v>2.6570738347380001</c:v>
                </c:pt>
                <c:pt idx="2173">
                  <c:v>2.649206896795</c:v>
                </c:pt>
                <c:pt idx="2174">
                  <c:v>2.5831642693160002</c:v>
                </c:pt>
                <c:pt idx="2175">
                  <c:v>2.55163064583</c:v>
                </c:pt>
                <c:pt idx="2176">
                  <c:v>2.5189317164439999</c:v>
                </c:pt>
                <c:pt idx="2177">
                  <c:v>2.5189317164439999</c:v>
                </c:pt>
                <c:pt idx="2178">
                  <c:v>2.5189317164439999</c:v>
                </c:pt>
                <c:pt idx="2179">
                  <c:v>2.4648712298570001</c:v>
                </c:pt>
                <c:pt idx="2180">
                  <c:v>2.3686313653740001</c:v>
                </c:pt>
                <c:pt idx="2181">
                  <c:v>2.2859332909869998</c:v>
                </c:pt>
                <c:pt idx="2182">
                  <c:v>2.3822700737370002</c:v>
                </c:pt>
                <c:pt idx="2183">
                  <c:v>2.4026348445110002</c:v>
                </c:pt>
                <c:pt idx="2184">
                  <c:v>2.4026348445110002</c:v>
                </c:pt>
                <c:pt idx="2185">
                  <c:v>2.4026348445110002</c:v>
                </c:pt>
                <c:pt idx="2186">
                  <c:v>2.4086472843759998</c:v>
                </c:pt>
                <c:pt idx="2187">
                  <c:v>2.4284671301120002</c:v>
                </c:pt>
                <c:pt idx="2188">
                  <c:v>2.5477668233170001</c:v>
                </c:pt>
                <c:pt idx="2189">
                  <c:v>2.5158845124629998</c:v>
                </c:pt>
                <c:pt idx="2190">
                  <c:v>2.5837215251750001</c:v>
                </c:pt>
                <c:pt idx="2191">
                  <c:v>2.5837215251750001</c:v>
                </c:pt>
                <c:pt idx="2192">
                  <c:v>2.5837215251750001</c:v>
                </c:pt>
                <c:pt idx="2193">
                  <c:v>2.6859662361619998</c:v>
                </c:pt>
                <c:pt idx="2194">
                  <c:v>2.7163276661969999</c:v>
                </c:pt>
                <c:pt idx="2195">
                  <c:v>2.7731718139239998</c:v>
                </c:pt>
                <c:pt idx="2196">
                  <c:v>2.850828710479</c:v>
                </c:pt>
                <c:pt idx="2197">
                  <c:v>2.788892933254</c:v>
                </c:pt>
                <c:pt idx="2198">
                  <c:v>2.788892933254</c:v>
                </c:pt>
                <c:pt idx="2199">
                  <c:v>2.788892933254</c:v>
                </c:pt>
                <c:pt idx="2200">
                  <c:v>2.7874052803809999</c:v>
                </c:pt>
                <c:pt idx="2201">
                  <c:v>2.762711275389</c:v>
                </c:pt>
                <c:pt idx="2202">
                  <c:v>2.7862215459119999</c:v>
                </c:pt>
                <c:pt idx="2203">
                  <c:v>2.8522196376850002</c:v>
                </c:pt>
                <c:pt idx="2204">
                  <c:v>2.8060359412100002</c:v>
                </c:pt>
                <c:pt idx="2205">
                  <c:v>2.8060359412100002</c:v>
                </c:pt>
                <c:pt idx="2206">
                  <c:v>2.8060359412100002</c:v>
                </c:pt>
                <c:pt idx="2207">
                  <c:v>2.6781006581220002</c:v>
                </c:pt>
                <c:pt idx="2208">
                  <c:v>2.728959037119</c:v>
                </c:pt>
                <c:pt idx="2209">
                  <c:v>2.680158939339</c:v>
                </c:pt>
                <c:pt idx="2210">
                  <c:v>2.6850623294120002</c:v>
                </c:pt>
                <c:pt idx="2211">
                  <c:v>2.7043616365549998</c:v>
                </c:pt>
                <c:pt idx="2212">
                  <c:v>2.7043616365549998</c:v>
                </c:pt>
                <c:pt idx="2213">
                  <c:v>2.7043616365549998</c:v>
                </c:pt>
                <c:pt idx="2214">
                  <c:v>2.635163220111</c:v>
                </c:pt>
                <c:pt idx="2215">
                  <c:v>2.4217947701529998</c:v>
                </c:pt>
                <c:pt idx="2216">
                  <c:v>2.4192636946960002</c:v>
                </c:pt>
                <c:pt idx="2217">
                  <c:v>2.3775940631329999</c:v>
                </c:pt>
                <c:pt idx="2218">
                  <c:v>2.3756207600930002</c:v>
                </c:pt>
                <c:pt idx="2219">
                  <c:v>2.3756207600930002</c:v>
                </c:pt>
                <c:pt idx="2220">
                  <c:v>2.3756207600930002</c:v>
                </c:pt>
                <c:pt idx="2221">
                  <c:v>2.4670203213819999</c:v>
                </c:pt>
                <c:pt idx="2222">
                  <c:v>2.3863009574539999</c:v>
                </c:pt>
                <c:pt idx="2223">
                  <c:v>2.3791557980840001</c:v>
                </c:pt>
                <c:pt idx="2224">
                  <c:v>2.4031089302400002</c:v>
                </c:pt>
                <c:pt idx="2225">
                  <c:v>2.3513832459340001</c:v>
                </c:pt>
                <c:pt idx="2226">
                  <c:v>2.3513832459340001</c:v>
                </c:pt>
                <c:pt idx="2227">
                  <c:v>2.3513832459340001</c:v>
                </c:pt>
                <c:pt idx="2228">
                  <c:v>2.389332938885</c:v>
                </c:pt>
                <c:pt idx="2229">
                  <c:v>2.3484770534530002</c:v>
                </c:pt>
                <c:pt idx="2230">
                  <c:v>2.3860608095620002</c:v>
                </c:pt>
                <c:pt idx="2231">
                  <c:v>2.3878484336630001</c:v>
                </c:pt>
                <c:pt idx="2232">
                  <c:v>2.4882765759529999</c:v>
                </c:pt>
                <c:pt idx="2233">
                  <c:v>2.4882765759529999</c:v>
                </c:pt>
                <c:pt idx="2234">
                  <c:v>2.4882765759529999</c:v>
                </c:pt>
                <c:pt idx="2235">
                  <c:v>2.5462808666179999</c:v>
                </c:pt>
                <c:pt idx="2236">
                  <c:v>2.5603180957410001</c:v>
                </c:pt>
                <c:pt idx="2237">
                  <c:v>2.5380360515599998</c:v>
                </c:pt>
                <c:pt idx="2238">
                  <c:v>2.302803742894</c:v>
                </c:pt>
                <c:pt idx="2239">
                  <c:v>2.4241640827720001</c:v>
                </c:pt>
                <c:pt idx="2240">
                  <c:v>2.4241640827720001</c:v>
                </c:pt>
                <c:pt idx="2241">
                  <c:v>2.4241640827720001</c:v>
                </c:pt>
                <c:pt idx="2242">
                  <c:v>2.472361922628</c:v>
                </c:pt>
                <c:pt idx="2243">
                  <c:v>2.309848065023</c:v>
                </c:pt>
                <c:pt idx="2244">
                  <c:v>2.3833670471519999</c:v>
                </c:pt>
                <c:pt idx="2245">
                  <c:v>2.433348809111</c:v>
                </c:pt>
                <c:pt idx="2246">
                  <c:v>2.8904081009909999</c:v>
                </c:pt>
                <c:pt idx="2247">
                  <c:v>2.8904081009909999</c:v>
                </c:pt>
                <c:pt idx="2248">
                  <c:v>2.8904081009909999</c:v>
                </c:pt>
                <c:pt idx="2249">
                  <c:v>2.8632470210230001</c:v>
                </c:pt>
                <c:pt idx="2250">
                  <c:v>3.0240922117290001</c:v>
                </c:pt>
                <c:pt idx="2251">
                  <c:v>3.1751910229139999</c:v>
                </c:pt>
                <c:pt idx="2252">
                  <c:v>3.203130758605</c:v>
                </c:pt>
                <c:pt idx="2253">
                  <c:v>3.3428699133520001</c:v>
                </c:pt>
                <c:pt idx="2254">
                  <c:v>3.3428699133520001</c:v>
                </c:pt>
                <c:pt idx="2255">
                  <c:v>3.3428699133520001</c:v>
                </c:pt>
                <c:pt idx="2256">
                  <c:v>3.4639037670300001</c:v>
                </c:pt>
                <c:pt idx="2257">
                  <c:v>3.8502909493969999</c:v>
                </c:pt>
                <c:pt idx="2258">
                  <c:v>4.0610429031219999</c:v>
                </c:pt>
                <c:pt idx="2259">
                  <c:v>3.6094230662519999</c:v>
                </c:pt>
                <c:pt idx="2260">
                  <c:v>3.2950693549030001</c:v>
                </c:pt>
                <c:pt idx="2261">
                  <c:v>3.2950693549030001</c:v>
                </c:pt>
                <c:pt idx="2262">
                  <c:v>3.2950693549030001</c:v>
                </c:pt>
                <c:pt idx="2263">
                  <c:v>3.521278269408</c:v>
                </c:pt>
                <c:pt idx="2264">
                  <c:v>3.4110994799149998</c:v>
                </c:pt>
                <c:pt idx="2265">
                  <c:v>3.255341952163</c:v>
                </c:pt>
                <c:pt idx="2266">
                  <c:v>2.9397471222739999</c:v>
                </c:pt>
                <c:pt idx="2267">
                  <c:v>2.9397471222739999</c:v>
                </c:pt>
                <c:pt idx="2268">
                  <c:v>2.9397471222739999</c:v>
                </c:pt>
                <c:pt idx="2269">
                  <c:v>2.9397471222739999</c:v>
                </c:pt>
                <c:pt idx="2270">
                  <c:v>3.2250218866120002</c:v>
                </c:pt>
                <c:pt idx="2271">
                  <c:v>3.4480346838439999</c:v>
                </c:pt>
                <c:pt idx="2272">
                  <c:v>3.430683563858</c:v>
                </c:pt>
                <c:pt idx="2273">
                  <c:v>3.42262611568</c:v>
                </c:pt>
                <c:pt idx="2274">
                  <c:v>3.446587772754</c:v>
                </c:pt>
                <c:pt idx="2275">
                  <c:v>3.446587772754</c:v>
                </c:pt>
                <c:pt idx="2276">
                  <c:v>3.446587772754</c:v>
                </c:pt>
                <c:pt idx="2277">
                  <c:v>3.4188364730580001</c:v>
                </c:pt>
                <c:pt idx="2278">
                  <c:v>3.3225468932000002</c:v>
                </c:pt>
                <c:pt idx="2279">
                  <c:v>3.1219884038929999</c:v>
                </c:pt>
                <c:pt idx="2280">
                  <c:v>3.2052337293150002</c:v>
                </c:pt>
                <c:pt idx="2281">
                  <c:v>3.1780738376679998</c:v>
                </c:pt>
                <c:pt idx="2282">
                  <c:v>3.1780738376679998</c:v>
                </c:pt>
                <c:pt idx="2283">
                  <c:v>3.1780738376679998</c:v>
                </c:pt>
                <c:pt idx="2284">
                  <c:v>3.2442334532869999</c:v>
                </c:pt>
                <c:pt idx="2285">
                  <c:v>3.1625558943800001</c:v>
                </c:pt>
                <c:pt idx="2286">
                  <c:v>3.0316924036769999</c:v>
                </c:pt>
                <c:pt idx="2287">
                  <c:v>3.2412475782639998</c:v>
                </c:pt>
                <c:pt idx="2288">
                  <c:v>3.2428136414909998</c:v>
                </c:pt>
                <c:pt idx="2289">
                  <c:v>3.2428136414909998</c:v>
                </c:pt>
                <c:pt idx="2290">
                  <c:v>3.2428136414909998</c:v>
                </c:pt>
                <c:pt idx="2291">
                  <c:v>3.318374147418</c:v>
                </c:pt>
                <c:pt idx="2292">
                  <c:v>3.3185721220539999</c:v>
                </c:pt>
                <c:pt idx="2293">
                  <c:v>3.3130123700429999</c:v>
                </c:pt>
                <c:pt idx="2294">
                  <c:v>3.3605296840359999</c:v>
                </c:pt>
                <c:pt idx="2295">
                  <c:v>3.3337445796259999</c:v>
                </c:pt>
                <c:pt idx="2296">
                  <c:v>3.3337445796259999</c:v>
                </c:pt>
                <c:pt idx="2297">
                  <c:v>3.3337445796259999</c:v>
                </c:pt>
                <c:pt idx="2298">
                  <c:v>3.3978509711270002</c:v>
                </c:pt>
                <c:pt idx="2299">
                  <c:v>3.443397642326</c:v>
                </c:pt>
                <c:pt idx="2300">
                  <c:v>3.5730478014929998</c:v>
                </c:pt>
                <c:pt idx="2301">
                  <c:v>3.6752133243939999</c:v>
                </c:pt>
                <c:pt idx="2302">
                  <c:v>3.6752133243939999</c:v>
                </c:pt>
                <c:pt idx="2303">
                  <c:v>3.6752133243939999</c:v>
                </c:pt>
                <c:pt idx="2304">
                  <c:v>3.6752133243939999</c:v>
                </c:pt>
                <c:pt idx="2305">
                  <c:v>3.6306760334639998</c:v>
                </c:pt>
                <c:pt idx="2306">
                  <c:v>3.6214131537880001</c:v>
                </c:pt>
                <c:pt idx="2307">
                  <c:v>3.7868296025860002</c:v>
                </c:pt>
                <c:pt idx="2308">
                  <c:v>3.657598984736</c:v>
                </c:pt>
                <c:pt idx="2309">
                  <c:v>3.7783141674870002</c:v>
                </c:pt>
                <c:pt idx="2310">
                  <c:v>3.7783141674870002</c:v>
                </c:pt>
                <c:pt idx="2311">
                  <c:v>3.7783141674870002</c:v>
                </c:pt>
                <c:pt idx="2312">
                  <c:v>3.7478918727649999</c:v>
                </c:pt>
                <c:pt idx="2313">
                  <c:v>3.6198146308910002</c:v>
                </c:pt>
                <c:pt idx="2314">
                  <c:v>3.5792785244290002</c:v>
                </c:pt>
                <c:pt idx="2315">
                  <c:v>3.5792785244290002</c:v>
                </c:pt>
                <c:pt idx="2316">
                  <c:v>3.5792785244290002</c:v>
                </c:pt>
                <c:pt idx="2317">
                  <c:v>3.5792785244290002</c:v>
                </c:pt>
                <c:pt idx="2318">
                  <c:v>3.5792785244290002</c:v>
                </c:pt>
                <c:pt idx="2319">
                  <c:v>3.4458484635589999</c:v>
                </c:pt>
                <c:pt idx="2320">
                  <c:v>3.2879005820459999</c:v>
                </c:pt>
                <c:pt idx="2321">
                  <c:v>3.0874425572390001</c:v>
                </c:pt>
                <c:pt idx="2322">
                  <c:v>3.138636288636</c:v>
                </c:pt>
                <c:pt idx="2323">
                  <c:v>3.0800190427310001</c:v>
                </c:pt>
                <c:pt idx="2324">
                  <c:v>3.0800190427310001</c:v>
                </c:pt>
                <c:pt idx="2325">
                  <c:v>3.0800190427310001</c:v>
                </c:pt>
                <c:pt idx="2326">
                  <c:v>3.106152385044</c:v>
                </c:pt>
                <c:pt idx="2327">
                  <c:v>2.973434158236</c:v>
                </c:pt>
                <c:pt idx="2328">
                  <c:v>3.0868225114780001</c:v>
                </c:pt>
                <c:pt idx="2329">
                  <c:v>3.019594085464</c:v>
                </c:pt>
                <c:pt idx="2330">
                  <c:v>2.907133329049</c:v>
                </c:pt>
                <c:pt idx="2331">
                  <c:v>2.907133329049</c:v>
                </c:pt>
                <c:pt idx="2332">
                  <c:v>2.907133329049</c:v>
                </c:pt>
                <c:pt idx="2333">
                  <c:v>2.9210775523849999</c:v>
                </c:pt>
                <c:pt idx="2334">
                  <c:v>3.0291787805910002</c:v>
                </c:pt>
                <c:pt idx="2335">
                  <c:v>3.0807963650039998</c:v>
                </c:pt>
                <c:pt idx="2336">
                  <c:v>2.9738364993970001</c:v>
                </c:pt>
                <c:pt idx="2337">
                  <c:v>3.0020434509310001</c:v>
                </c:pt>
                <c:pt idx="2338">
                  <c:v>3.0020434509310001</c:v>
                </c:pt>
                <c:pt idx="2339">
                  <c:v>3.0020434509310001</c:v>
                </c:pt>
                <c:pt idx="2340">
                  <c:v>3.1406285037270001</c:v>
                </c:pt>
                <c:pt idx="2341">
                  <c:v>3.2126894109489998</c:v>
                </c:pt>
                <c:pt idx="2342">
                  <c:v>3.3643018966430001</c:v>
                </c:pt>
                <c:pt idx="2343">
                  <c:v>3.4371828665900002</c:v>
                </c:pt>
                <c:pt idx="2344">
                  <c:v>3.405893709236</c:v>
                </c:pt>
                <c:pt idx="2345">
                  <c:v>3.405893709236</c:v>
                </c:pt>
                <c:pt idx="2346">
                  <c:v>3.405893709236</c:v>
                </c:pt>
                <c:pt idx="2347">
                  <c:v>3.405893709236</c:v>
                </c:pt>
                <c:pt idx="2348">
                  <c:v>3.3702632681689999</c:v>
                </c:pt>
                <c:pt idx="2349">
                  <c:v>3.4961145765519999</c:v>
                </c:pt>
                <c:pt idx="2350">
                  <c:v>3.5701226112560001</c:v>
                </c:pt>
                <c:pt idx="2351">
                  <c:v>3.6259990594680001</c:v>
                </c:pt>
                <c:pt idx="2352">
                  <c:v>3.6259990594680001</c:v>
                </c:pt>
                <c:pt idx="2353">
                  <c:v>3.6259990594680001</c:v>
                </c:pt>
                <c:pt idx="2354">
                  <c:v>3.776947082285</c:v>
                </c:pt>
                <c:pt idx="2355">
                  <c:v>3.9967840540630002</c:v>
                </c:pt>
                <c:pt idx="2356">
                  <c:v>4.0129211840250001</c:v>
                </c:pt>
                <c:pt idx="2357">
                  <c:v>3.9323783254440001</c:v>
                </c:pt>
                <c:pt idx="2358">
                  <c:v>3.6683235994090002</c:v>
                </c:pt>
                <c:pt idx="2359">
                  <c:v>3.6683235994090002</c:v>
                </c:pt>
                <c:pt idx="2360">
                  <c:v>3.6683235994090002</c:v>
                </c:pt>
                <c:pt idx="2361">
                  <c:v>3.697038726513</c:v>
                </c:pt>
                <c:pt idx="2362">
                  <c:v>3.5614406158950001</c:v>
                </c:pt>
                <c:pt idx="2363">
                  <c:v>3.289064340036</c:v>
                </c:pt>
                <c:pt idx="2364">
                  <c:v>3.1339943588170001</c:v>
                </c:pt>
                <c:pt idx="2365">
                  <c:v>3.1918321562859999</c:v>
                </c:pt>
                <c:pt idx="2366">
                  <c:v>3.1918321562859999</c:v>
                </c:pt>
                <c:pt idx="2367">
                  <c:v>3.1918321562859999</c:v>
                </c:pt>
                <c:pt idx="2368">
                  <c:v>3.20717409443</c:v>
                </c:pt>
                <c:pt idx="2369">
                  <c:v>3.3090361271300002</c:v>
                </c:pt>
                <c:pt idx="2370">
                  <c:v>3.4171093538249999</c:v>
                </c:pt>
                <c:pt idx="2371">
                  <c:v>3.4697287281850002</c:v>
                </c:pt>
                <c:pt idx="2372">
                  <c:v>3.6503810755130002</c:v>
                </c:pt>
                <c:pt idx="2373">
                  <c:v>3.6503810755130002</c:v>
                </c:pt>
                <c:pt idx="2374">
                  <c:v>3.6503810755130002</c:v>
                </c:pt>
                <c:pt idx="2375">
                  <c:v>3.5151525138080002</c:v>
                </c:pt>
                <c:pt idx="2376">
                  <c:v>3.5982572753249999</c:v>
                </c:pt>
                <c:pt idx="2377">
                  <c:v>3.5748029181610002</c:v>
                </c:pt>
                <c:pt idx="2378">
                  <c:v>3.2447948596059999</c:v>
                </c:pt>
                <c:pt idx="2379">
                  <c:v>3.1580073740139998</c:v>
                </c:pt>
                <c:pt idx="2380">
                  <c:v>3.1580073740139998</c:v>
                </c:pt>
                <c:pt idx="2381">
                  <c:v>3.1580073740139998</c:v>
                </c:pt>
                <c:pt idx="2382">
                  <c:v>3.2734941442959999</c:v>
                </c:pt>
                <c:pt idx="2383">
                  <c:v>3.354321450339</c:v>
                </c:pt>
                <c:pt idx="2384">
                  <c:v>3.3213351378299998</c:v>
                </c:pt>
                <c:pt idx="2385">
                  <c:v>3.3896300860339998</c:v>
                </c:pt>
                <c:pt idx="2386">
                  <c:v>3.4268467935950002</c:v>
                </c:pt>
                <c:pt idx="2387">
                  <c:v>3.4268467935950002</c:v>
                </c:pt>
                <c:pt idx="2388">
                  <c:v>3.4268467935950002</c:v>
                </c:pt>
                <c:pt idx="2389">
                  <c:v>3.4388816466510002</c:v>
                </c:pt>
                <c:pt idx="2390">
                  <c:v>3.4482611414509998</c:v>
                </c:pt>
                <c:pt idx="2391">
                  <c:v>3.2726916569140001</c:v>
                </c:pt>
                <c:pt idx="2392">
                  <c:v>3.2748637661319999</c:v>
                </c:pt>
                <c:pt idx="2393">
                  <c:v>3.3701564875269998</c:v>
                </c:pt>
                <c:pt idx="2394">
                  <c:v>3.3701564875269998</c:v>
                </c:pt>
                <c:pt idx="2395">
                  <c:v>3.3701564875269998</c:v>
                </c:pt>
                <c:pt idx="2396">
                  <c:v>3.3557564247029998</c:v>
                </c:pt>
                <c:pt idx="2397">
                  <c:v>3.3493188629769999</c:v>
                </c:pt>
                <c:pt idx="2398">
                  <c:v>3.209999522126</c:v>
                </c:pt>
                <c:pt idx="2399">
                  <c:v>3.2038036473389999</c:v>
                </c:pt>
                <c:pt idx="2400">
                  <c:v>3.2255598106629999</c:v>
                </c:pt>
                <c:pt idx="2401">
                  <c:v>3.2255598106629999</c:v>
                </c:pt>
                <c:pt idx="2402">
                  <c:v>3.2255598106629999</c:v>
                </c:pt>
                <c:pt idx="2403">
                  <c:v>3.1127969352020002</c:v>
                </c:pt>
                <c:pt idx="2404">
                  <c:v>3.0554938368500002</c:v>
                </c:pt>
                <c:pt idx="2405">
                  <c:v>3.0742286552309999</c:v>
                </c:pt>
                <c:pt idx="2406">
                  <c:v>3.0447277516079998</c:v>
                </c:pt>
                <c:pt idx="2407">
                  <c:v>3.01284408242</c:v>
                </c:pt>
                <c:pt idx="2408">
                  <c:v>3.01284408242</c:v>
                </c:pt>
                <c:pt idx="2409">
                  <c:v>3.01284408242</c:v>
                </c:pt>
                <c:pt idx="2410">
                  <c:v>3.01284408242</c:v>
                </c:pt>
                <c:pt idx="2411">
                  <c:v>3.0864080915319998</c:v>
                </c:pt>
                <c:pt idx="2412">
                  <c:v>2.9888759906939999</c:v>
                </c:pt>
                <c:pt idx="2413">
                  <c:v>2.7273959367340002</c:v>
                </c:pt>
                <c:pt idx="2414">
                  <c:v>2.7395251947329999</c:v>
                </c:pt>
                <c:pt idx="2415">
                  <c:v>2.7395251947329999</c:v>
                </c:pt>
                <c:pt idx="2416">
                  <c:v>2.7395251947329999</c:v>
                </c:pt>
                <c:pt idx="2417">
                  <c:v>2.6470198367800002</c:v>
                </c:pt>
                <c:pt idx="2418">
                  <c:v>2.6966644812010001</c:v>
                </c:pt>
                <c:pt idx="2419">
                  <c:v>3.1327887788850002</c:v>
                </c:pt>
                <c:pt idx="2420">
                  <c:v>3.1903542711730002</c:v>
                </c:pt>
                <c:pt idx="2421">
                  <c:v>3.3443329579630001</c:v>
                </c:pt>
                <c:pt idx="2422">
                  <c:v>3.3443329579630001</c:v>
                </c:pt>
                <c:pt idx="2423">
                  <c:v>3.3443329579630001</c:v>
                </c:pt>
                <c:pt idx="2424">
                  <c:v>3.3409943650899998</c:v>
                </c:pt>
                <c:pt idx="2425">
                  <c:v>3.4407968936120001</c:v>
                </c:pt>
                <c:pt idx="2426">
                  <c:v>3.4333090153589998</c:v>
                </c:pt>
                <c:pt idx="2427">
                  <c:v>3.4967357939360002</c:v>
                </c:pt>
                <c:pt idx="2428">
                  <c:v>3.5200552158759999</c:v>
                </c:pt>
                <c:pt idx="2429">
                  <c:v>3.5200552158759999</c:v>
                </c:pt>
                <c:pt idx="2430">
                  <c:v>3.5200552158759999</c:v>
                </c:pt>
                <c:pt idx="2431">
                  <c:v>3.5404653937330002</c:v>
                </c:pt>
                <c:pt idx="2432">
                  <c:v>3.5151489785969998</c:v>
                </c:pt>
                <c:pt idx="2433">
                  <c:v>3.5420693702319999</c:v>
                </c:pt>
                <c:pt idx="2434">
                  <c:v>3.6328323976229999</c:v>
                </c:pt>
                <c:pt idx="2435">
                  <c:v>3.6356384616909998</c:v>
                </c:pt>
                <c:pt idx="2436">
                  <c:v>3.6356384616909998</c:v>
                </c:pt>
                <c:pt idx="2437">
                  <c:v>3.6356384616909998</c:v>
                </c:pt>
                <c:pt idx="2438">
                  <c:v>3.6577948946409999</c:v>
                </c:pt>
                <c:pt idx="2439">
                  <c:v>3.827597483101</c:v>
                </c:pt>
                <c:pt idx="2440">
                  <c:v>3.9720553544019999</c:v>
                </c:pt>
                <c:pt idx="2441">
                  <c:v>4.0200924036629999</c:v>
                </c:pt>
                <c:pt idx="2442">
                  <c:v>3.9659764103019999</c:v>
                </c:pt>
                <c:pt idx="2443">
                  <c:v>3.9659764103019999</c:v>
                </c:pt>
                <c:pt idx="2444">
                  <c:v>3.9659764103019999</c:v>
                </c:pt>
                <c:pt idx="2445">
                  <c:v>3.9449489649670002</c:v>
                </c:pt>
                <c:pt idx="2446">
                  <c:v>3.9313180171369999</c:v>
                </c:pt>
                <c:pt idx="2447">
                  <c:v>3.9540113291200001</c:v>
                </c:pt>
                <c:pt idx="2448">
                  <c:v>3.9589601371269998</c:v>
                </c:pt>
                <c:pt idx="2449">
                  <c:v>4.0133522281190004</c:v>
                </c:pt>
                <c:pt idx="2450">
                  <c:v>4.0133522281190004</c:v>
                </c:pt>
                <c:pt idx="2451">
                  <c:v>4.0133522281190004</c:v>
                </c:pt>
                <c:pt idx="2452">
                  <c:v>3.7209659728750002</c:v>
                </c:pt>
                <c:pt idx="2453">
                  <c:v>3.7964875002120002</c:v>
                </c:pt>
                <c:pt idx="2454">
                  <c:v>3.714210738197</c:v>
                </c:pt>
                <c:pt idx="2455">
                  <c:v>3.5367828148660001</c:v>
                </c:pt>
                <c:pt idx="2456">
                  <c:v>3.3028630414919999</c:v>
                </c:pt>
                <c:pt idx="2457">
                  <c:v>3.3028630414919999</c:v>
                </c:pt>
                <c:pt idx="2458">
                  <c:v>3.3028630414919999</c:v>
                </c:pt>
                <c:pt idx="2459">
                  <c:v>3.3028630414919999</c:v>
                </c:pt>
                <c:pt idx="2460">
                  <c:v>3.3028630414919999</c:v>
                </c:pt>
                <c:pt idx="2461">
                  <c:v>3.3028630414919999</c:v>
                </c:pt>
                <c:pt idx="2462">
                  <c:v>3.0391038017810001</c:v>
                </c:pt>
                <c:pt idx="2463">
                  <c:v>3.129269461457</c:v>
                </c:pt>
                <c:pt idx="2464">
                  <c:v>3.129269461457</c:v>
                </c:pt>
                <c:pt idx="2465">
                  <c:v>3.129269461457</c:v>
                </c:pt>
                <c:pt idx="2466">
                  <c:v>3.0161163943139999</c:v>
                </c:pt>
                <c:pt idx="2467">
                  <c:v>3.1135346159630002</c:v>
                </c:pt>
                <c:pt idx="2468">
                  <c:v>3.1135346159630002</c:v>
                </c:pt>
                <c:pt idx="2469">
                  <c:v>3.1135346159630002</c:v>
                </c:pt>
                <c:pt idx="2470">
                  <c:v>3.0558265613329998</c:v>
                </c:pt>
                <c:pt idx="2471">
                  <c:v>3.0558265613329998</c:v>
                </c:pt>
                <c:pt idx="2472">
                  <c:v>3.0558265613329998</c:v>
                </c:pt>
                <c:pt idx="2473">
                  <c:v>3.0558265613329998</c:v>
                </c:pt>
                <c:pt idx="2474">
                  <c:v>3.0558265613329998</c:v>
                </c:pt>
                <c:pt idx="2475">
                  <c:v>2.9412133249469998</c:v>
                </c:pt>
                <c:pt idx="2476">
                  <c:v>2.860205435393</c:v>
                </c:pt>
                <c:pt idx="2477">
                  <c:v>2.9852412136159998</c:v>
                </c:pt>
                <c:pt idx="2478">
                  <c:v>2.9852412136159998</c:v>
                </c:pt>
                <c:pt idx="2479">
                  <c:v>2.9852412136159998</c:v>
                </c:pt>
                <c:pt idx="2480">
                  <c:v>2.9852412136159998</c:v>
                </c:pt>
                <c:pt idx="2481">
                  <c:v>2.9852412136159998</c:v>
                </c:pt>
                <c:pt idx="2482">
                  <c:v>2.9965789528700002</c:v>
                </c:pt>
                <c:pt idx="2483">
                  <c:v>3.0806001978820001</c:v>
                </c:pt>
                <c:pt idx="2484">
                  <c:v>3.1055046291439998</c:v>
                </c:pt>
                <c:pt idx="2485">
                  <c:v>3.1055046291439998</c:v>
                </c:pt>
                <c:pt idx="2486">
                  <c:v>3.1055046291439998</c:v>
                </c:pt>
                <c:pt idx="2487">
                  <c:v>3.123611175702</c:v>
                </c:pt>
                <c:pt idx="2488">
                  <c:v>3.1414981279449998</c:v>
                </c:pt>
                <c:pt idx="2489">
                  <c:v>3.1014460064130001</c:v>
                </c:pt>
                <c:pt idx="2490">
                  <c:v>3.0612993541710001</c:v>
                </c:pt>
                <c:pt idx="2491">
                  <c:v>3.0903598833660002</c:v>
                </c:pt>
                <c:pt idx="2492">
                  <c:v>3.0903598833660002</c:v>
                </c:pt>
                <c:pt idx="2493">
                  <c:v>3.0903598833660002</c:v>
                </c:pt>
                <c:pt idx="2494">
                  <c:v>3.110003917956</c:v>
                </c:pt>
                <c:pt idx="2495">
                  <c:v>3.0453047114270002</c:v>
                </c:pt>
                <c:pt idx="2496">
                  <c:v>3.0453047114270002</c:v>
                </c:pt>
                <c:pt idx="2497">
                  <c:v>3.0418813979960002</c:v>
                </c:pt>
                <c:pt idx="2498">
                  <c:v>2.9332599547010001</c:v>
                </c:pt>
                <c:pt idx="2499">
                  <c:v>2.9332599547010001</c:v>
                </c:pt>
                <c:pt idx="2500">
                  <c:v>2.9332599547010001</c:v>
                </c:pt>
                <c:pt idx="2501">
                  <c:v>2.9137050639190001</c:v>
                </c:pt>
                <c:pt idx="2502">
                  <c:v>2.9568881370489999</c:v>
                </c:pt>
                <c:pt idx="2503">
                  <c:v>2.9773609874579998</c:v>
                </c:pt>
                <c:pt idx="2504">
                  <c:v>2.8988439044519998</c:v>
                </c:pt>
                <c:pt idx="2505">
                  <c:v>2.855767495027</c:v>
                </c:pt>
                <c:pt idx="2506">
                  <c:v>2.855767495027</c:v>
                </c:pt>
                <c:pt idx="2507">
                  <c:v>2.855767495027</c:v>
                </c:pt>
                <c:pt idx="2508">
                  <c:v>2.7133921517370001</c:v>
                </c:pt>
                <c:pt idx="2509">
                  <c:v>2.6584608542230002</c:v>
                </c:pt>
                <c:pt idx="2510">
                  <c:v>2.654684844553</c:v>
                </c:pt>
                <c:pt idx="2511">
                  <c:v>2.6501382019089998</c:v>
                </c:pt>
                <c:pt idx="2512">
                  <c:v>2.614574855611</c:v>
                </c:pt>
                <c:pt idx="2513">
                  <c:v>2.614574855611</c:v>
                </c:pt>
                <c:pt idx="2514">
                  <c:v>2.614574855611</c:v>
                </c:pt>
                <c:pt idx="2515">
                  <c:v>2.664495821764</c:v>
                </c:pt>
                <c:pt idx="2516">
                  <c:v>2.5844571751099998</c:v>
                </c:pt>
                <c:pt idx="2517">
                  <c:v>2.6654944989330001</c:v>
                </c:pt>
                <c:pt idx="2518">
                  <c:v>2.6407007195649999</c:v>
                </c:pt>
                <c:pt idx="2519">
                  <c:v>2.7472438929980001</c:v>
                </c:pt>
                <c:pt idx="2520">
                  <c:v>2.7472438929980001</c:v>
                </c:pt>
                <c:pt idx="2521">
                  <c:v>2.7472438929980001</c:v>
                </c:pt>
                <c:pt idx="2522">
                  <c:v>2.661255104371</c:v>
                </c:pt>
                <c:pt idx="2523">
                  <c:v>2.619312727978</c:v>
                </c:pt>
                <c:pt idx="2524">
                  <c:v>2.592526252541</c:v>
                </c:pt>
                <c:pt idx="2525">
                  <c:v>2.6108868243310002</c:v>
                </c:pt>
                <c:pt idx="2526">
                  <c:v>2.6886898458270001</c:v>
                </c:pt>
                <c:pt idx="2527">
                  <c:v>2.6886898458270001</c:v>
                </c:pt>
                <c:pt idx="2528">
                  <c:v>2.6886898458270001</c:v>
                </c:pt>
                <c:pt idx="2529">
                  <c:v>2.6309559603510002</c:v>
                </c:pt>
                <c:pt idx="2530">
                  <c:v>2.606699106392</c:v>
                </c:pt>
                <c:pt idx="2531">
                  <c:v>2.5737197298379999</c:v>
                </c:pt>
                <c:pt idx="2532">
                  <c:v>2.4191399693159998</c:v>
                </c:pt>
                <c:pt idx="2533">
                  <c:v>2.5317473814340001</c:v>
                </c:pt>
                <c:pt idx="2534">
                  <c:v>2.5317473814340001</c:v>
                </c:pt>
                <c:pt idx="2535">
                  <c:v>2.5317473814340001</c:v>
                </c:pt>
                <c:pt idx="2536">
                  <c:v>2.5774730978010001</c:v>
                </c:pt>
                <c:pt idx="2537">
                  <c:v>2.5068546620199998</c:v>
                </c:pt>
                <c:pt idx="2538">
                  <c:v>2.4074850377170001</c:v>
                </c:pt>
                <c:pt idx="2539">
                  <c:v>2.3391060891420001</c:v>
                </c:pt>
                <c:pt idx="2540">
                  <c:v>2.385009762523</c:v>
                </c:pt>
                <c:pt idx="2541">
                  <c:v>2.385009762523</c:v>
                </c:pt>
                <c:pt idx="2542">
                  <c:v>2.385009762523</c:v>
                </c:pt>
                <c:pt idx="2543">
                  <c:v>2.3416267018860002</c:v>
                </c:pt>
                <c:pt idx="2544">
                  <c:v>2.3426226594430002</c:v>
                </c:pt>
                <c:pt idx="2545">
                  <c:v>2.3748566014539998</c:v>
                </c:pt>
                <c:pt idx="2546">
                  <c:v>2.3970738842200001</c:v>
                </c:pt>
                <c:pt idx="2547">
                  <c:v>2.4555914097009999</c:v>
                </c:pt>
                <c:pt idx="2548">
                  <c:v>2.4555914097009999</c:v>
                </c:pt>
                <c:pt idx="2549">
                  <c:v>2.4555914097009999</c:v>
                </c:pt>
                <c:pt idx="2550">
                  <c:v>2.4594990306570002</c:v>
                </c:pt>
                <c:pt idx="2551">
                  <c:v>2.4526512206039999</c:v>
                </c:pt>
                <c:pt idx="2552">
                  <c:v>2.49483153128</c:v>
                </c:pt>
                <c:pt idx="2553">
                  <c:v>2.4518081664690001</c:v>
                </c:pt>
                <c:pt idx="2554">
                  <c:v>2.5898589043040001</c:v>
                </c:pt>
                <c:pt idx="2555">
                  <c:v>2.5898589043040001</c:v>
                </c:pt>
                <c:pt idx="2556">
                  <c:v>2.5898589043040001</c:v>
                </c:pt>
                <c:pt idx="2557">
                  <c:v>2.439295696207</c:v>
                </c:pt>
                <c:pt idx="2558">
                  <c:v>2.407281537711</c:v>
                </c:pt>
                <c:pt idx="2559">
                  <c:v>2.3818887782710001</c:v>
                </c:pt>
                <c:pt idx="2560">
                  <c:v>2.3070504783670001</c:v>
                </c:pt>
                <c:pt idx="2561">
                  <c:v>2.2453678632349998</c:v>
                </c:pt>
                <c:pt idx="2562">
                  <c:v>2.2453678632349998</c:v>
                </c:pt>
                <c:pt idx="2563">
                  <c:v>2.2453678632349998</c:v>
                </c:pt>
                <c:pt idx="2564">
                  <c:v>2.364185696212</c:v>
                </c:pt>
                <c:pt idx="2565">
                  <c:v>2.3056651295820001</c:v>
                </c:pt>
                <c:pt idx="2566">
                  <c:v>2.3488857050130001</c:v>
                </c:pt>
                <c:pt idx="2567">
                  <c:v>2.3515892788560002</c:v>
                </c:pt>
                <c:pt idx="2568">
                  <c:v>2.2527773716850001</c:v>
                </c:pt>
                <c:pt idx="2569">
                  <c:v>2.2527773716850001</c:v>
                </c:pt>
                <c:pt idx="2570">
                  <c:v>2.2527773716850001</c:v>
                </c:pt>
                <c:pt idx="2571">
                  <c:v>2.240174113648</c:v>
                </c:pt>
                <c:pt idx="2572">
                  <c:v>2.2469568985419999</c:v>
                </c:pt>
                <c:pt idx="2573">
                  <c:v>2.2502783676520002</c:v>
                </c:pt>
                <c:pt idx="2574">
                  <c:v>2.3319002258719999</c:v>
                </c:pt>
                <c:pt idx="2575">
                  <c:v>2.3116336481849999</c:v>
                </c:pt>
                <c:pt idx="2576">
                  <c:v>2.3116336481849999</c:v>
                </c:pt>
                <c:pt idx="2577">
                  <c:v>2.3116336481849999</c:v>
                </c:pt>
                <c:pt idx="2578">
                  <c:v>2.3920830016550001</c:v>
                </c:pt>
                <c:pt idx="2579">
                  <c:v>2.4155407394049999</c:v>
                </c:pt>
                <c:pt idx="2580">
                  <c:v>2.4173719173210002</c:v>
                </c:pt>
                <c:pt idx="2581">
                  <c:v>2.4791799534850001</c:v>
                </c:pt>
                <c:pt idx="2582">
                  <c:v>2.457099319258</c:v>
                </c:pt>
                <c:pt idx="2583">
                  <c:v>2.457099319258</c:v>
                </c:pt>
                <c:pt idx="2584">
                  <c:v>2.457099319258</c:v>
                </c:pt>
                <c:pt idx="2585">
                  <c:v>2.471181287971</c:v>
                </c:pt>
                <c:pt idx="2586">
                  <c:v>2.4774973266039999</c:v>
                </c:pt>
                <c:pt idx="2587">
                  <c:v>2.4438390437700002</c:v>
                </c:pt>
                <c:pt idx="2588">
                  <c:v>2.4527356599169998</c:v>
                </c:pt>
                <c:pt idx="2589">
                  <c:v>2.447601093681</c:v>
                </c:pt>
                <c:pt idx="2590">
                  <c:v>2.447601093681</c:v>
                </c:pt>
                <c:pt idx="2591">
                  <c:v>2.447601093681</c:v>
                </c:pt>
                <c:pt idx="2592">
                  <c:v>2.4676082399129999</c:v>
                </c:pt>
                <c:pt idx="2593">
                  <c:v>2.4651968046410002</c:v>
                </c:pt>
                <c:pt idx="2594">
                  <c:v>2.5449855278469999</c:v>
                </c:pt>
                <c:pt idx="2595">
                  <c:v>2.5239546378000002</c:v>
                </c:pt>
                <c:pt idx="2596">
                  <c:v>2.5877724277960001</c:v>
                </c:pt>
                <c:pt idx="2597">
                  <c:v>2.5877724277960001</c:v>
                </c:pt>
                <c:pt idx="2598">
                  <c:v>2.5877724277960001</c:v>
                </c:pt>
                <c:pt idx="2599">
                  <c:v>2.7147008007019999</c:v>
                </c:pt>
                <c:pt idx="2600">
                  <c:v>2.6791443525340002</c:v>
                </c:pt>
                <c:pt idx="2601">
                  <c:v>2.7554221780470001</c:v>
                </c:pt>
                <c:pt idx="2602">
                  <c:v>2.8620319696090002</c:v>
                </c:pt>
                <c:pt idx="2603">
                  <c:v>2.811991605357</c:v>
                </c:pt>
                <c:pt idx="2604">
                  <c:v>2.811991605357</c:v>
                </c:pt>
                <c:pt idx="2605">
                  <c:v>2.811991605357</c:v>
                </c:pt>
                <c:pt idx="2606">
                  <c:v>2.8590596952439999</c:v>
                </c:pt>
                <c:pt idx="2607">
                  <c:v>2.90486320173</c:v>
                </c:pt>
                <c:pt idx="2608">
                  <c:v>3.3399943182220002</c:v>
                </c:pt>
                <c:pt idx="2609">
                  <c:v>3.5746917165940002</c:v>
                </c:pt>
                <c:pt idx="2610">
                  <c:v>3.4819079026259998</c:v>
                </c:pt>
                <c:pt idx="2611">
                  <c:v>3.4819079026259998</c:v>
                </c:pt>
                <c:pt idx="2612">
                  <c:v>3.4819079026259998</c:v>
                </c:pt>
                <c:pt idx="2613">
                  <c:v>3.4876371631550001</c:v>
                </c:pt>
                <c:pt idx="2614">
                  <c:v>3.5940260966199999</c:v>
                </c:pt>
                <c:pt idx="2615">
                  <c:v>3.5886347976159998</c:v>
                </c:pt>
                <c:pt idx="2616">
                  <c:v>3.5782214631249998</c:v>
                </c:pt>
                <c:pt idx="2617">
                  <c:v>3.702181368417</c:v>
                </c:pt>
                <c:pt idx="2618">
                  <c:v>3.702181368417</c:v>
                </c:pt>
                <c:pt idx="2619">
                  <c:v>3.702181368417</c:v>
                </c:pt>
                <c:pt idx="2620">
                  <c:v>3.5864720559259999</c:v>
                </c:pt>
                <c:pt idx="2621">
                  <c:v>3.5778857956449999</c:v>
                </c:pt>
                <c:pt idx="2622">
                  <c:v>3.5778857956449999</c:v>
                </c:pt>
                <c:pt idx="2623">
                  <c:v>3.533639458119</c:v>
                </c:pt>
                <c:pt idx="2624">
                  <c:v>3.5642808753850002</c:v>
                </c:pt>
                <c:pt idx="2625">
                  <c:v>3.5642808753850002</c:v>
                </c:pt>
                <c:pt idx="2626">
                  <c:v>3.5642808753850002</c:v>
                </c:pt>
                <c:pt idx="2627">
                  <c:v>3.4210392184999998</c:v>
                </c:pt>
                <c:pt idx="2628">
                  <c:v>3.1953163408290002</c:v>
                </c:pt>
                <c:pt idx="2629">
                  <c:v>3.139153074322</c:v>
                </c:pt>
                <c:pt idx="2630">
                  <c:v>3.086457094644</c:v>
                </c:pt>
                <c:pt idx="2631">
                  <c:v>2.7246832883129999</c:v>
                </c:pt>
                <c:pt idx="2632">
                  <c:v>2.7246832883129999</c:v>
                </c:pt>
                <c:pt idx="2633">
                  <c:v>2.7246832883129999</c:v>
                </c:pt>
                <c:pt idx="2634">
                  <c:v>2.8490274965659999</c:v>
                </c:pt>
                <c:pt idx="2635">
                  <c:v>3.103681748684</c:v>
                </c:pt>
                <c:pt idx="2636">
                  <c:v>3.1585063956789998</c:v>
                </c:pt>
                <c:pt idx="2637">
                  <c:v>3.2478130348869998</c:v>
                </c:pt>
                <c:pt idx="2638">
                  <c:v>3.0926941786989999</c:v>
                </c:pt>
                <c:pt idx="2639">
                  <c:v>3.0926941786989999</c:v>
                </c:pt>
                <c:pt idx="2640">
                  <c:v>3.0926941786989999</c:v>
                </c:pt>
                <c:pt idx="2641">
                  <c:v>3.0704958110890002</c:v>
                </c:pt>
                <c:pt idx="2642">
                  <c:v>3.1539163447949998</c:v>
                </c:pt>
                <c:pt idx="2643">
                  <c:v>2.9682622560819998</c:v>
                </c:pt>
                <c:pt idx="2644">
                  <c:v>2.9046796297799999</c:v>
                </c:pt>
                <c:pt idx="2645">
                  <c:v>2.9324052960209999</c:v>
                </c:pt>
                <c:pt idx="2646">
                  <c:v>2.9324052960209999</c:v>
                </c:pt>
                <c:pt idx="2647">
                  <c:v>2.9324052960209999</c:v>
                </c:pt>
                <c:pt idx="2648">
                  <c:v>3.0280545846079998</c:v>
                </c:pt>
                <c:pt idx="2649">
                  <c:v>3.1837631908169999</c:v>
                </c:pt>
                <c:pt idx="2650">
                  <c:v>3.0444330483719999</c:v>
                </c:pt>
                <c:pt idx="2651">
                  <c:v>3.0444330483719999</c:v>
                </c:pt>
                <c:pt idx="2652">
                  <c:v>3.0444330483719999</c:v>
                </c:pt>
                <c:pt idx="2653">
                  <c:v>3.0444330483719999</c:v>
                </c:pt>
                <c:pt idx="2654">
                  <c:v>3.0444330483719999</c:v>
                </c:pt>
                <c:pt idx="2655">
                  <c:v>3.2000169667299998</c:v>
                </c:pt>
                <c:pt idx="2656">
                  <c:v>3.1634488369609999</c:v>
                </c:pt>
                <c:pt idx="2657">
                  <c:v>3.1634488369609999</c:v>
                </c:pt>
                <c:pt idx="2658">
                  <c:v>3.1634488369609999</c:v>
                </c:pt>
                <c:pt idx="2659">
                  <c:v>3.1578750873799999</c:v>
                </c:pt>
                <c:pt idx="2660">
                  <c:v>3.1578750873799999</c:v>
                </c:pt>
                <c:pt idx="2661">
                  <c:v>3.1578750873799999</c:v>
                </c:pt>
                <c:pt idx="2662">
                  <c:v>3.2018771074879999</c:v>
                </c:pt>
                <c:pt idx="2663">
                  <c:v>3.269895709065</c:v>
                </c:pt>
                <c:pt idx="2664">
                  <c:v>3.1373721845999998</c:v>
                </c:pt>
                <c:pt idx="2665">
                  <c:v>3.1263418719490002</c:v>
                </c:pt>
                <c:pt idx="2666">
                  <c:v>3.1052178045650001</c:v>
                </c:pt>
                <c:pt idx="2667">
                  <c:v>3.1052178045650001</c:v>
                </c:pt>
                <c:pt idx="2668">
                  <c:v>3.1052178045650001</c:v>
                </c:pt>
                <c:pt idx="2669">
                  <c:v>3.1076800309829999</c:v>
                </c:pt>
                <c:pt idx="2670">
                  <c:v>3.0348302236069999</c:v>
                </c:pt>
                <c:pt idx="2671">
                  <c:v>3.0348302236069999</c:v>
                </c:pt>
                <c:pt idx="2672">
                  <c:v>3.0348302236069999</c:v>
                </c:pt>
                <c:pt idx="2673">
                  <c:v>2.9567390325730001</c:v>
                </c:pt>
                <c:pt idx="2674">
                  <c:v>2.9567390325730001</c:v>
                </c:pt>
                <c:pt idx="2675">
                  <c:v>2.9567390325730001</c:v>
                </c:pt>
                <c:pt idx="2676">
                  <c:v>2.9437588329489999</c:v>
                </c:pt>
                <c:pt idx="2677">
                  <c:v>2.8769977773869999</c:v>
                </c:pt>
                <c:pt idx="2678">
                  <c:v>2.813883005783</c:v>
                </c:pt>
                <c:pt idx="2679">
                  <c:v>2.7158299044110001</c:v>
                </c:pt>
                <c:pt idx="2680">
                  <c:v>2.6599709445080002</c:v>
                </c:pt>
                <c:pt idx="2681">
                  <c:v>2.6599709445080002</c:v>
                </c:pt>
                <c:pt idx="2682">
                  <c:v>2.6599709445080002</c:v>
                </c:pt>
                <c:pt idx="2683">
                  <c:v>2.67676724777</c:v>
                </c:pt>
                <c:pt idx="2684">
                  <c:v>2.6906180671960001</c:v>
                </c:pt>
                <c:pt idx="2685">
                  <c:v>2.6778746819650001</c:v>
                </c:pt>
                <c:pt idx="2686">
                  <c:v>2.7421604531739998</c:v>
                </c:pt>
                <c:pt idx="2687">
                  <c:v>2.6120706541669998</c:v>
                </c:pt>
                <c:pt idx="2688">
                  <c:v>2.6120706541669998</c:v>
                </c:pt>
                <c:pt idx="2689">
                  <c:v>2.6120706541669998</c:v>
                </c:pt>
                <c:pt idx="2690">
                  <c:v>2.6213428831410002</c:v>
                </c:pt>
                <c:pt idx="2691">
                  <c:v>2.586294925901</c:v>
                </c:pt>
                <c:pt idx="2692">
                  <c:v>2.8964658544550002</c:v>
                </c:pt>
                <c:pt idx="2693">
                  <c:v>2.7530704314080001</c:v>
                </c:pt>
                <c:pt idx="2694">
                  <c:v>2.9387363315030002</c:v>
                </c:pt>
                <c:pt idx="2695">
                  <c:v>2.9387363315030002</c:v>
                </c:pt>
                <c:pt idx="2696">
                  <c:v>2.9387363315030002</c:v>
                </c:pt>
                <c:pt idx="2697">
                  <c:v>3.1056640325729998</c:v>
                </c:pt>
                <c:pt idx="2698">
                  <c:v>2.9928315830710002</c:v>
                </c:pt>
                <c:pt idx="2699">
                  <c:v>2.8871336240469998</c:v>
                </c:pt>
                <c:pt idx="2700">
                  <c:v>3.2147365778650001</c:v>
                </c:pt>
                <c:pt idx="2701">
                  <c:v>3.2147365778650001</c:v>
                </c:pt>
                <c:pt idx="2702">
                  <c:v>3.2147365778650001</c:v>
                </c:pt>
                <c:pt idx="2703">
                  <c:v>3.2147365778650001</c:v>
                </c:pt>
                <c:pt idx="2704">
                  <c:v>3.2546949081599998</c:v>
                </c:pt>
                <c:pt idx="2705">
                  <c:v>3.2736649434220002</c:v>
                </c:pt>
                <c:pt idx="2706">
                  <c:v>3.3155828348149998</c:v>
                </c:pt>
                <c:pt idx="2707">
                  <c:v>3.1737010102959999</c:v>
                </c:pt>
                <c:pt idx="2708">
                  <c:v>3.1971885031039999</c:v>
                </c:pt>
                <c:pt idx="2709">
                  <c:v>3.1971885031039999</c:v>
                </c:pt>
                <c:pt idx="2710">
                  <c:v>3.1971885031039999</c:v>
                </c:pt>
                <c:pt idx="2711">
                  <c:v>3.1824987459140002</c:v>
                </c:pt>
                <c:pt idx="2712">
                  <c:v>3.0976041223480002</c:v>
                </c:pt>
                <c:pt idx="2713">
                  <c:v>3.1652490736219998</c:v>
                </c:pt>
                <c:pt idx="2714">
                  <c:v>2.9268796053139998</c:v>
                </c:pt>
                <c:pt idx="2715">
                  <c:v>2.8074927151089999</c:v>
                </c:pt>
                <c:pt idx="2716">
                  <c:v>2.8074927151089999</c:v>
                </c:pt>
                <c:pt idx="2717">
                  <c:v>2.8074927151089999</c:v>
                </c:pt>
                <c:pt idx="2718">
                  <c:v>2.7695023821040001</c:v>
                </c:pt>
                <c:pt idx="2719">
                  <c:v>2.6134584273220001</c:v>
                </c:pt>
                <c:pt idx="2720">
                  <c:v>2.7140437499879999</c:v>
                </c:pt>
                <c:pt idx="2721">
                  <c:v>2.7197076335729999</c:v>
                </c:pt>
                <c:pt idx="2722">
                  <c:v>2.7439536511620002</c:v>
                </c:pt>
                <c:pt idx="2723">
                  <c:v>2.7439536511620002</c:v>
                </c:pt>
                <c:pt idx="2724">
                  <c:v>2.7439536511620002</c:v>
                </c:pt>
                <c:pt idx="2725">
                  <c:v>2.9993883940420001</c:v>
                </c:pt>
                <c:pt idx="2726">
                  <c:v>2.8773614435630002</c:v>
                </c:pt>
                <c:pt idx="2727">
                  <c:v>2.9528927676290002</c:v>
                </c:pt>
                <c:pt idx="2728">
                  <c:v>2.9636152303959999</c:v>
                </c:pt>
                <c:pt idx="2729">
                  <c:v>2.932346860135</c:v>
                </c:pt>
                <c:pt idx="2730">
                  <c:v>2.932346860135</c:v>
                </c:pt>
                <c:pt idx="2731">
                  <c:v>2.932346860135</c:v>
                </c:pt>
                <c:pt idx="2732">
                  <c:v>2.933618816129</c:v>
                </c:pt>
                <c:pt idx="2733">
                  <c:v>2.9376841110180001</c:v>
                </c:pt>
                <c:pt idx="2734">
                  <c:v>2.9231749890350001</c:v>
                </c:pt>
                <c:pt idx="2735">
                  <c:v>2.8895905911740001</c:v>
                </c:pt>
                <c:pt idx="2736">
                  <c:v>2.9605089077810001</c:v>
                </c:pt>
                <c:pt idx="2737">
                  <c:v>2.9605089077810001</c:v>
                </c:pt>
                <c:pt idx="2738">
                  <c:v>2.9605089077810001</c:v>
                </c:pt>
                <c:pt idx="2739">
                  <c:v>3.088006474737</c:v>
                </c:pt>
                <c:pt idx="2740">
                  <c:v>3.056936317645</c:v>
                </c:pt>
                <c:pt idx="2741">
                  <c:v>2.9940130505420002</c:v>
                </c:pt>
                <c:pt idx="2742">
                  <c:v>2.925948206743</c:v>
                </c:pt>
                <c:pt idx="2743">
                  <c:v>2.9743563699969999</c:v>
                </c:pt>
                <c:pt idx="2744">
                  <c:v>2.9743563699969999</c:v>
                </c:pt>
                <c:pt idx="2745">
                  <c:v>2.9743563699969999</c:v>
                </c:pt>
                <c:pt idx="2746">
                  <c:v>3.0537478747260001</c:v>
                </c:pt>
                <c:pt idx="2747">
                  <c:v>2.9724453024959998</c:v>
                </c:pt>
                <c:pt idx="2748">
                  <c:v>2.9711282560229999</c:v>
                </c:pt>
                <c:pt idx="2749">
                  <c:v>2.9302941228249999</c:v>
                </c:pt>
                <c:pt idx="2750">
                  <c:v>2.870092415502</c:v>
                </c:pt>
                <c:pt idx="2751">
                  <c:v>2.870092415502</c:v>
                </c:pt>
                <c:pt idx="2752">
                  <c:v>2.870092415502</c:v>
                </c:pt>
                <c:pt idx="2753">
                  <c:v>2.7208767891979999</c:v>
                </c:pt>
                <c:pt idx="2754">
                  <c:v>2.5745489269699999</c:v>
                </c:pt>
                <c:pt idx="2755">
                  <c:v>2.4755026004489999</c:v>
                </c:pt>
                <c:pt idx="2756">
                  <c:v>2.4533804154359999</c:v>
                </c:pt>
                <c:pt idx="2757">
                  <c:v>2.5478901514890002</c:v>
                </c:pt>
                <c:pt idx="2758">
                  <c:v>2.5478901514890002</c:v>
                </c:pt>
                <c:pt idx="2759">
                  <c:v>2.5478901514890002</c:v>
                </c:pt>
                <c:pt idx="2760">
                  <c:v>2.595057139953</c:v>
                </c:pt>
                <c:pt idx="2761">
                  <c:v>2.6115150581640001</c:v>
                </c:pt>
                <c:pt idx="2762">
                  <c:v>2.7305745106689998</c:v>
                </c:pt>
                <c:pt idx="2763">
                  <c:v>2.7436219777950002</c:v>
                </c:pt>
                <c:pt idx="2764">
                  <c:v>2.7436219777950002</c:v>
                </c:pt>
                <c:pt idx="2765">
                  <c:v>2.7436219777950002</c:v>
                </c:pt>
                <c:pt idx="2766">
                  <c:v>2.7436219777950002</c:v>
                </c:pt>
                <c:pt idx="2767">
                  <c:v>2.6932581335729999</c:v>
                </c:pt>
                <c:pt idx="2768">
                  <c:v>2.6989519812939999</c:v>
                </c:pt>
                <c:pt idx="2769">
                  <c:v>2.6110873568369999</c:v>
                </c:pt>
                <c:pt idx="2770">
                  <c:v>2.6002605815890001</c:v>
                </c:pt>
                <c:pt idx="2771">
                  <c:v>2.6164096536330002</c:v>
                </c:pt>
                <c:pt idx="2772">
                  <c:v>2.6164096536330002</c:v>
                </c:pt>
                <c:pt idx="2773">
                  <c:v>2.6164096536330002</c:v>
                </c:pt>
                <c:pt idx="2774">
                  <c:v>2.6468453667420002</c:v>
                </c:pt>
                <c:pt idx="2775">
                  <c:v>2.6489163576319998</c:v>
                </c:pt>
                <c:pt idx="2776">
                  <c:v>2.6467433823930002</c:v>
                </c:pt>
                <c:pt idx="2777">
                  <c:v>2.5460958755209999</c:v>
                </c:pt>
                <c:pt idx="2778">
                  <c:v>2.559180976535</c:v>
                </c:pt>
                <c:pt idx="2779">
                  <c:v>2.559180976535</c:v>
                </c:pt>
                <c:pt idx="2780">
                  <c:v>2.559180976535</c:v>
                </c:pt>
                <c:pt idx="2781">
                  <c:v>2.4383069275240001</c:v>
                </c:pt>
                <c:pt idx="2782">
                  <c:v>2.4309287469340002</c:v>
                </c:pt>
                <c:pt idx="2783">
                  <c:v>2.6327621299419999</c:v>
                </c:pt>
                <c:pt idx="2784">
                  <c:v>2.642920458491</c:v>
                </c:pt>
                <c:pt idx="2785">
                  <c:v>2.794006624513</c:v>
                </c:pt>
                <c:pt idx="2786">
                  <c:v>2.794006624513</c:v>
                </c:pt>
                <c:pt idx="2787">
                  <c:v>2.794006624513</c:v>
                </c:pt>
                <c:pt idx="2788">
                  <c:v>2.819165881814</c:v>
                </c:pt>
                <c:pt idx="2789">
                  <c:v>2.8911749196019998</c:v>
                </c:pt>
                <c:pt idx="2790">
                  <c:v>2.8385491530169999</c:v>
                </c:pt>
                <c:pt idx="2791">
                  <c:v>2.7552422783389998</c:v>
                </c:pt>
                <c:pt idx="2792">
                  <c:v>2.7706994602020001</c:v>
                </c:pt>
                <c:pt idx="2793">
                  <c:v>2.7706994602020001</c:v>
                </c:pt>
                <c:pt idx="2794">
                  <c:v>2.7706994602020001</c:v>
                </c:pt>
                <c:pt idx="2795">
                  <c:v>2.7200804377560002</c:v>
                </c:pt>
                <c:pt idx="2796">
                  <c:v>2.769678045719</c:v>
                </c:pt>
                <c:pt idx="2797">
                  <c:v>2.744567601465</c:v>
                </c:pt>
                <c:pt idx="2798">
                  <c:v>2.6407029948999998</c:v>
                </c:pt>
                <c:pt idx="2799">
                  <c:v>2.7769118030739999</c:v>
                </c:pt>
                <c:pt idx="2800">
                  <c:v>2.7769118030739999</c:v>
                </c:pt>
                <c:pt idx="2801">
                  <c:v>2.7769118030739999</c:v>
                </c:pt>
                <c:pt idx="2802">
                  <c:v>2.7170772072429998</c:v>
                </c:pt>
                <c:pt idx="2803">
                  <c:v>2.7023486354339998</c:v>
                </c:pt>
                <c:pt idx="2804">
                  <c:v>2.7221689376640001</c:v>
                </c:pt>
                <c:pt idx="2805">
                  <c:v>2.6836918031349999</c:v>
                </c:pt>
                <c:pt idx="2806">
                  <c:v>2.7058504301180002</c:v>
                </c:pt>
                <c:pt idx="2807">
                  <c:v>2.7058504301180002</c:v>
                </c:pt>
                <c:pt idx="2808">
                  <c:v>2.7058504301180002</c:v>
                </c:pt>
                <c:pt idx="2809">
                  <c:v>2.7218844143699998</c:v>
                </c:pt>
                <c:pt idx="2810">
                  <c:v>2.7497594440720001</c:v>
                </c:pt>
                <c:pt idx="2811">
                  <c:v>2.7221589112050002</c:v>
                </c:pt>
                <c:pt idx="2812">
                  <c:v>2.764510491657</c:v>
                </c:pt>
                <c:pt idx="2813">
                  <c:v>2.788161107429</c:v>
                </c:pt>
                <c:pt idx="2814">
                  <c:v>2.788161107429</c:v>
                </c:pt>
                <c:pt idx="2815">
                  <c:v>2.788161107429</c:v>
                </c:pt>
                <c:pt idx="2816">
                  <c:v>2.788161107429</c:v>
                </c:pt>
                <c:pt idx="2817">
                  <c:v>2.7667447354800001</c:v>
                </c:pt>
                <c:pt idx="2818">
                  <c:v>2.823710277674</c:v>
                </c:pt>
                <c:pt idx="2819">
                  <c:v>2.6654892040910001</c:v>
                </c:pt>
                <c:pt idx="2820">
                  <c:v>2.7139359750200001</c:v>
                </c:pt>
                <c:pt idx="2821">
                  <c:v>2.7139359750200001</c:v>
                </c:pt>
                <c:pt idx="2822">
                  <c:v>2.7139359750200001</c:v>
                </c:pt>
                <c:pt idx="2823">
                  <c:v>2.7139359750200001</c:v>
                </c:pt>
                <c:pt idx="2824">
                  <c:v>2.7139359750200001</c:v>
                </c:pt>
                <c:pt idx="2825">
                  <c:v>2.5981484843599998</c:v>
                </c:pt>
                <c:pt idx="2826">
                  <c:v>2.5755197185440002</c:v>
                </c:pt>
                <c:pt idx="2827">
                  <c:v>2.6453876734600001</c:v>
                </c:pt>
                <c:pt idx="2828">
                  <c:v>2.6453876734600001</c:v>
                </c:pt>
                <c:pt idx="2829">
                  <c:v>2.6453876734600001</c:v>
                </c:pt>
                <c:pt idx="2830">
                  <c:v>2.8090601864310001</c:v>
                </c:pt>
                <c:pt idx="2831">
                  <c:v>2.7569007331500002</c:v>
                </c:pt>
                <c:pt idx="2832">
                  <c:v>2.71290816033</c:v>
                </c:pt>
                <c:pt idx="2833">
                  <c:v>2.7127504657710002</c:v>
                </c:pt>
                <c:pt idx="2834">
                  <c:v>2.7275398158150002</c:v>
                </c:pt>
                <c:pt idx="2835">
                  <c:v>2.7275398158150002</c:v>
                </c:pt>
                <c:pt idx="2836">
                  <c:v>2.7275398158150002</c:v>
                </c:pt>
                <c:pt idx="2837">
                  <c:v>2.539501898808</c:v>
                </c:pt>
                <c:pt idx="2838">
                  <c:v>2.5622567849709998</c:v>
                </c:pt>
                <c:pt idx="2839">
                  <c:v>2.5200613371989999</c:v>
                </c:pt>
                <c:pt idx="2840">
                  <c:v>2.6487554319650002</c:v>
                </c:pt>
                <c:pt idx="2841">
                  <c:v>3.0841092976610001</c:v>
                </c:pt>
                <c:pt idx="2842">
                  <c:v>3.0841092976610001</c:v>
                </c:pt>
                <c:pt idx="2843">
                  <c:v>3.0841092976610001</c:v>
                </c:pt>
                <c:pt idx="2844">
                  <c:v>2.8492237291559999</c:v>
                </c:pt>
                <c:pt idx="2845">
                  <c:v>2.945890611177</c:v>
                </c:pt>
                <c:pt idx="2846">
                  <c:v>2.8616262450919998</c:v>
                </c:pt>
                <c:pt idx="2847">
                  <c:v>2.7547079419029998</c:v>
                </c:pt>
                <c:pt idx="2848">
                  <c:v>2.7336587704489999</c:v>
                </c:pt>
                <c:pt idx="2849">
                  <c:v>2.7336587704489999</c:v>
                </c:pt>
                <c:pt idx="2850">
                  <c:v>2.7336587704489999</c:v>
                </c:pt>
                <c:pt idx="2851">
                  <c:v>2.7030434823239999</c:v>
                </c:pt>
                <c:pt idx="2852">
                  <c:v>2.5828755660859999</c:v>
                </c:pt>
                <c:pt idx="2853">
                  <c:v>2.4995783066519999</c:v>
                </c:pt>
                <c:pt idx="2854">
                  <c:v>2.4739581115039999</c:v>
                </c:pt>
                <c:pt idx="2855">
                  <c:v>2.4982064885709998</c:v>
                </c:pt>
                <c:pt idx="2856">
                  <c:v>2.4982064885709998</c:v>
                </c:pt>
                <c:pt idx="2857">
                  <c:v>2.4982064885709998</c:v>
                </c:pt>
                <c:pt idx="2858">
                  <c:v>2.5433960015329999</c:v>
                </c:pt>
                <c:pt idx="2859">
                  <c:v>2.5590399141020002</c:v>
                </c:pt>
                <c:pt idx="2860">
                  <c:v>2.6941396297929998</c:v>
                </c:pt>
                <c:pt idx="2861">
                  <c:v>2.602284634379</c:v>
                </c:pt>
                <c:pt idx="2862">
                  <c:v>2.4946815922379999</c:v>
                </c:pt>
                <c:pt idx="2863">
                  <c:v>2.4946815922379999</c:v>
                </c:pt>
                <c:pt idx="2864">
                  <c:v>2.4946815922379999</c:v>
                </c:pt>
                <c:pt idx="2865">
                  <c:v>2.4960691542990001</c:v>
                </c:pt>
                <c:pt idx="2866">
                  <c:v>2.3979386104909999</c:v>
                </c:pt>
                <c:pt idx="2867">
                  <c:v>2.3155106919740001</c:v>
                </c:pt>
                <c:pt idx="2868">
                  <c:v>2.3958396752420001</c:v>
                </c:pt>
                <c:pt idx="2869">
                  <c:v>2.2518416885799999</c:v>
                </c:pt>
                <c:pt idx="2870">
                  <c:v>2.2518416885799999</c:v>
                </c:pt>
                <c:pt idx="2871">
                  <c:v>2.2518416885799999</c:v>
                </c:pt>
                <c:pt idx="2872">
                  <c:v>2.2301281746749999</c:v>
                </c:pt>
                <c:pt idx="2873">
                  <c:v>2.3229381040620001</c:v>
                </c:pt>
                <c:pt idx="2874">
                  <c:v>2.3377816771500002</c:v>
                </c:pt>
                <c:pt idx="2875">
                  <c:v>2.233578723261</c:v>
                </c:pt>
                <c:pt idx="2876">
                  <c:v>2.391233789033</c:v>
                </c:pt>
                <c:pt idx="2877">
                  <c:v>2.391233789033</c:v>
                </c:pt>
                <c:pt idx="2878">
                  <c:v>2.391233789033</c:v>
                </c:pt>
                <c:pt idx="2879">
                  <c:v>2.2952231105599998</c:v>
                </c:pt>
                <c:pt idx="2880">
                  <c:v>2.2776887863619999</c:v>
                </c:pt>
                <c:pt idx="2881">
                  <c:v>2.2692679757069998</c:v>
                </c:pt>
                <c:pt idx="2882">
                  <c:v>2.390324752982</c:v>
                </c:pt>
                <c:pt idx="2883">
                  <c:v>2.5579945724919999</c:v>
                </c:pt>
                <c:pt idx="2884">
                  <c:v>2.5579945724919999</c:v>
                </c:pt>
                <c:pt idx="2885">
                  <c:v>2.5579945724919999</c:v>
                </c:pt>
                <c:pt idx="2886">
                  <c:v>2.4954299205389998</c:v>
                </c:pt>
                <c:pt idx="2887">
                  <c:v>2.5442930075299999</c:v>
                </c:pt>
                <c:pt idx="2888">
                  <c:v>2.6017098878099998</c:v>
                </c:pt>
                <c:pt idx="2889">
                  <c:v>2.6660255867660001</c:v>
                </c:pt>
                <c:pt idx="2890">
                  <c:v>2.7917908333149999</c:v>
                </c:pt>
                <c:pt idx="2891">
                  <c:v>2.7917908333149999</c:v>
                </c:pt>
                <c:pt idx="2892">
                  <c:v>2.7917908333149999</c:v>
                </c:pt>
                <c:pt idx="2893">
                  <c:v>2.7581630233649999</c:v>
                </c:pt>
                <c:pt idx="2894">
                  <c:v>2.8129521316289998</c:v>
                </c:pt>
                <c:pt idx="2895">
                  <c:v>2.9168839299360001</c:v>
                </c:pt>
                <c:pt idx="2896">
                  <c:v>2.8394650039210001</c:v>
                </c:pt>
                <c:pt idx="2897">
                  <c:v>2.963553786781</c:v>
                </c:pt>
                <c:pt idx="2898">
                  <c:v>2.963553786781</c:v>
                </c:pt>
                <c:pt idx="2899">
                  <c:v>2.963553786781</c:v>
                </c:pt>
                <c:pt idx="2900">
                  <c:v>2.867203969782</c:v>
                </c:pt>
                <c:pt idx="2901">
                  <c:v>2.898344833561</c:v>
                </c:pt>
                <c:pt idx="2902">
                  <c:v>2.8818352577800002</c:v>
                </c:pt>
                <c:pt idx="2903">
                  <c:v>2.6654590286639999</c:v>
                </c:pt>
                <c:pt idx="2904">
                  <c:v>2.5296506856019998</c:v>
                </c:pt>
                <c:pt idx="2905">
                  <c:v>2.5296506856019998</c:v>
                </c:pt>
                <c:pt idx="2906">
                  <c:v>2.5296506856019998</c:v>
                </c:pt>
                <c:pt idx="2907">
                  <c:v>2.78595075979</c:v>
                </c:pt>
                <c:pt idx="2908">
                  <c:v>2.8135628882180002</c:v>
                </c:pt>
                <c:pt idx="2909">
                  <c:v>2.760111788258</c:v>
                </c:pt>
                <c:pt idx="2910">
                  <c:v>2.8238395265289999</c:v>
                </c:pt>
                <c:pt idx="2911">
                  <c:v>2.8595382921580002</c:v>
                </c:pt>
                <c:pt idx="2912">
                  <c:v>2.8595382921580002</c:v>
                </c:pt>
                <c:pt idx="2913">
                  <c:v>2.8595382921580002</c:v>
                </c:pt>
                <c:pt idx="2914">
                  <c:v>2.8421339644980002</c:v>
                </c:pt>
                <c:pt idx="2915">
                  <c:v>2.758812467017</c:v>
                </c:pt>
                <c:pt idx="2916">
                  <c:v>2.7978528663910001</c:v>
                </c:pt>
                <c:pt idx="2917">
                  <c:v>2.8200092401829999</c:v>
                </c:pt>
                <c:pt idx="2918">
                  <c:v>2.8320576398189998</c:v>
                </c:pt>
                <c:pt idx="2919">
                  <c:v>2.8320576398189998</c:v>
                </c:pt>
                <c:pt idx="2920">
                  <c:v>2.8320576398189998</c:v>
                </c:pt>
                <c:pt idx="2921">
                  <c:v>2.9132638762599998</c:v>
                </c:pt>
                <c:pt idx="2922">
                  <c:v>2.9472004864480001</c:v>
                </c:pt>
                <c:pt idx="2923">
                  <c:v>2.9368447437620002</c:v>
                </c:pt>
                <c:pt idx="2924">
                  <c:v>2.8592899997210002</c:v>
                </c:pt>
                <c:pt idx="2925">
                  <c:v>2.876152963919</c:v>
                </c:pt>
                <c:pt idx="2926">
                  <c:v>2.876152963919</c:v>
                </c:pt>
                <c:pt idx="2927">
                  <c:v>2.876152963919</c:v>
                </c:pt>
                <c:pt idx="2928">
                  <c:v>2.9199145861179998</c:v>
                </c:pt>
                <c:pt idx="2929">
                  <c:v>3.009716415322</c:v>
                </c:pt>
                <c:pt idx="2930">
                  <c:v>3.0044574365769998</c:v>
                </c:pt>
                <c:pt idx="2931">
                  <c:v>3.0024265470949998</c:v>
                </c:pt>
                <c:pt idx="2932">
                  <c:v>3.0913808849839999</c:v>
                </c:pt>
                <c:pt idx="2933">
                  <c:v>3.0913808849839999</c:v>
                </c:pt>
                <c:pt idx="2934">
                  <c:v>3.0913808849839999</c:v>
                </c:pt>
                <c:pt idx="2935">
                  <c:v>3.1128154232359999</c:v>
                </c:pt>
                <c:pt idx="2936">
                  <c:v>3.1824430182930001</c:v>
                </c:pt>
                <c:pt idx="2937">
                  <c:v>3.1689066007750002</c:v>
                </c:pt>
                <c:pt idx="2938">
                  <c:v>3.2336224145979999</c:v>
                </c:pt>
                <c:pt idx="2939">
                  <c:v>3.37604475896</c:v>
                </c:pt>
                <c:pt idx="2940">
                  <c:v>3.37604475896</c:v>
                </c:pt>
                <c:pt idx="2941">
                  <c:v>3.37604475896</c:v>
                </c:pt>
                <c:pt idx="2942">
                  <c:v>3.362186504281</c:v>
                </c:pt>
                <c:pt idx="2943">
                  <c:v>3.4277825699850002</c:v>
                </c:pt>
                <c:pt idx="2944">
                  <c:v>3.5792627281090001</c:v>
                </c:pt>
                <c:pt idx="2945">
                  <c:v>3.4629383863440002</c:v>
                </c:pt>
                <c:pt idx="2946">
                  <c:v>3.3809633977229998</c:v>
                </c:pt>
                <c:pt idx="2947">
                  <c:v>3.3809633977229998</c:v>
                </c:pt>
                <c:pt idx="2948">
                  <c:v>3.3809633977229998</c:v>
                </c:pt>
                <c:pt idx="2949">
                  <c:v>3.2929049605779999</c:v>
                </c:pt>
                <c:pt idx="2950">
                  <c:v>3.3058604101040001</c:v>
                </c:pt>
                <c:pt idx="2951">
                  <c:v>3.3481279838120002</c:v>
                </c:pt>
                <c:pt idx="2952">
                  <c:v>3.4277997529330002</c:v>
                </c:pt>
                <c:pt idx="2953">
                  <c:v>2.9494661713879999</c:v>
                </c:pt>
                <c:pt idx="2954">
                  <c:v>2.9494661713879999</c:v>
                </c:pt>
                <c:pt idx="2955">
                  <c:v>2.9494661713879999</c:v>
                </c:pt>
                <c:pt idx="2956">
                  <c:v>2.910131260035</c:v>
                </c:pt>
                <c:pt idx="2957">
                  <c:v>2.903219351582</c:v>
                </c:pt>
                <c:pt idx="2958">
                  <c:v>2.7836273252839998</c:v>
                </c:pt>
                <c:pt idx="2959">
                  <c:v>2.796362387247</c:v>
                </c:pt>
                <c:pt idx="2960">
                  <c:v>2.8086074280459998</c:v>
                </c:pt>
                <c:pt idx="2961">
                  <c:v>2.8086074280459998</c:v>
                </c:pt>
                <c:pt idx="2962">
                  <c:v>2.8086074280459998</c:v>
                </c:pt>
                <c:pt idx="2963">
                  <c:v>2.9404184040189998</c:v>
                </c:pt>
                <c:pt idx="2964">
                  <c:v>2.9074230112419999</c:v>
                </c:pt>
                <c:pt idx="2965">
                  <c:v>2.9068736313420001</c:v>
                </c:pt>
                <c:pt idx="2966">
                  <c:v>2.9060484922829999</c:v>
                </c:pt>
                <c:pt idx="2967">
                  <c:v>2.9558674886810001</c:v>
                </c:pt>
                <c:pt idx="2968">
                  <c:v>2.9558674886810001</c:v>
                </c:pt>
                <c:pt idx="2969">
                  <c:v>2.9558674886810001</c:v>
                </c:pt>
                <c:pt idx="2970">
                  <c:v>2.8727927133110001</c:v>
                </c:pt>
                <c:pt idx="2971">
                  <c:v>2.8490129213639999</c:v>
                </c:pt>
                <c:pt idx="2972">
                  <c:v>2.8508153136550001</c:v>
                </c:pt>
                <c:pt idx="2973">
                  <c:v>2.7749894499979999</c:v>
                </c:pt>
                <c:pt idx="2974">
                  <c:v>2.8518202320279999</c:v>
                </c:pt>
                <c:pt idx="2975">
                  <c:v>2.8518202320279999</c:v>
                </c:pt>
                <c:pt idx="2976">
                  <c:v>2.8518202320279999</c:v>
                </c:pt>
                <c:pt idx="2977">
                  <c:v>2.7916525798589999</c:v>
                </c:pt>
                <c:pt idx="2978">
                  <c:v>2.7841394141719999</c:v>
                </c:pt>
                <c:pt idx="2979">
                  <c:v>2.7841394141719999</c:v>
                </c:pt>
                <c:pt idx="2980">
                  <c:v>2.8324888115169999</c:v>
                </c:pt>
                <c:pt idx="2981">
                  <c:v>2.726241839444</c:v>
                </c:pt>
                <c:pt idx="2982">
                  <c:v>2.726241839444</c:v>
                </c:pt>
                <c:pt idx="2983">
                  <c:v>2.726241839444</c:v>
                </c:pt>
                <c:pt idx="2984">
                  <c:v>2.683560013468</c:v>
                </c:pt>
                <c:pt idx="2985">
                  <c:v>2.762839162928</c:v>
                </c:pt>
                <c:pt idx="2986">
                  <c:v>2.7884674085580001</c:v>
                </c:pt>
                <c:pt idx="2987">
                  <c:v>2.8083944549259998</c:v>
                </c:pt>
                <c:pt idx="2988">
                  <c:v>2.8412425300940001</c:v>
                </c:pt>
                <c:pt idx="2989">
                  <c:v>2.8412425300940001</c:v>
                </c:pt>
                <c:pt idx="2990">
                  <c:v>2.8412425300940001</c:v>
                </c:pt>
                <c:pt idx="2991">
                  <c:v>2.8151315663980001</c:v>
                </c:pt>
                <c:pt idx="2992">
                  <c:v>2.7933145908410002</c:v>
                </c:pt>
                <c:pt idx="2993">
                  <c:v>2.8619648374379998</c:v>
                </c:pt>
                <c:pt idx="2994">
                  <c:v>2.802692183944</c:v>
                </c:pt>
                <c:pt idx="2995">
                  <c:v>2.8026196554760001</c:v>
                </c:pt>
                <c:pt idx="2996">
                  <c:v>2.8026196554760001</c:v>
                </c:pt>
                <c:pt idx="2997">
                  <c:v>2.8026196554760001</c:v>
                </c:pt>
                <c:pt idx="2998">
                  <c:v>2.7300550682770002</c:v>
                </c:pt>
                <c:pt idx="2999">
                  <c:v>2.6987020837690001</c:v>
                </c:pt>
                <c:pt idx="3000">
                  <c:v>2.789073568599</c:v>
                </c:pt>
                <c:pt idx="3001">
                  <c:v>2.8403098812329999</c:v>
                </c:pt>
                <c:pt idx="3002">
                  <c:v>2.8110946806079999</c:v>
                </c:pt>
                <c:pt idx="3003">
                  <c:v>2.8110946806079999</c:v>
                </c:pt>
                <c:pt idx="3004">
                  <c:v>2.8110946806079999</c:v>
                </c:pt>
                <c:pt idx="3005">
                  <c:v>2.8110946806079999</c:v>
                </c:pt>
                <c:pt idx="3006">
                  <c:v>2.6680043257129999</c:v>
                </c:pt>
                <c:pt idx="3007">
                  <c:v>2.7255966994010001</c:v>
                </c:pt>
                <c:pt idx="3008">
                  <c:v>2.7169253753349998</c:v>
                </c:pt>
                <c:pt idx="3009">
                  <c:v>2.8259463116800001</c:v>
                </c:pt>
                <c:pt idx="3010">
                  <c:v>2.8259463116800001</c:v>
                </c:pt>
                <c:pt idx="3011">
                  <c:v>2.8259463116800001</c:v>
                </c:pt>
                <c:pt idx="3012">
                  <c:v>2.8019638049069999</c:v>
                </c:pt>
                <c:pt idx="3013">
                  <c:v>2.814357126265</c:v>
                </c:pt>
                <c:pt idx="3014">
                  <c:v>2.9077330283960001</c:v>
                </c:pt>
                <c:pt idx="3015">
                  <c:v>2.937419956002</c:v>
                </c:pt>
                <c:pt idx="3016">
                  <c:v>3.022614192107</c:v>
                </c:pt>
                <c:pt idx="3017">
                  <c:v>3.022614192107</c:v>
                </c:pt>
                <c:pt idx="3018">
                  <c:v>3.022614192107</c:v>
                </c:pt>
                <c:pt idx="3019">
                  <c:v>3.0081312808599998</c:v>
                </c:pt>
                <c:pt idx="3020">
                  <c:v>3.0712208513779999</c:v>
                </c:pt>
                <c:pt idx="3021">
                  <c:v>3.0788121533020001</c:v>
                </c:pt>
                <c:pt idx="3022">
                  <c:v>3.086975555365</c:v>
                </c:pt>
                <c:pt idx="3023">
                  <c:v>3.0470873661</c:v>
                </c:pt>
                <c:pt idx="3024">
                  <c:v>3.0470873661</c:v>
                </c:pt>
                <c:pt idx="3025">
                  <c:v>3.0470873661</c:v>
                </c:pt>
                <c:pt idx="3026">
                  <c:v>3.0842215758370002</c:v>
                </c:pt>
                <c:pt idx="3027">
                  <c:v>3.1757657779459998</c:v>
                </c:pt>
                <c:pt idx="3028">
                  <c:v>3.2014582187560001</c:v>
                </c:pt>
                <c:pt idx="3029">
                  <c:v>3.1732538827479999</c:v>
                </c:pt>
                <c:pt idx="3030">
                  <c:v>3.232689173432</c:v>
                </c:pt>
                <c:pt idx="3031">
                  <c:v>3.232689173432</c:v>
                </c:pt>
                <c:pt idx="3032">
                  <c:v>3.232689173432</c:v>
                </c:pt>
                <c:pt idx="3033">
                  <c:v>3.233301227149</c:v>
                </c:pt>
                <c:pt idx="3034">
                  <c:v>3.233301227149</c:v>
                </c:pt>
                <c:pt idx="3035">
                  <c:v>3.233301227149</c:v>
                </c:pt>
                <c:pt idx="3036">
                  <c:v>3.1609823003119999</c:v>
                </c:pt>
                <c:pt idx="3037">
                  <c:v>3.0564111073159999</c:v>
                </c:pt>
                <c:pt idx="3038">
                  <c:v>3.0564111073159999</c:v>
                </c:pt>
                <c:pt idx="3039">
                  <c:v>3.0564111073159999</c:v>
                </c:pt>
                <c:pt idx="3040">
                  <c:v>3.0564111073159999</c:v>
                </c:pt>
                <c:pt idx="3041">
                  <c:v>3.0564111073159999</c:v>
                </c:pt>
                <c:pt idx="3042">
                  <c:v>2.9384151127529998</c:v>
                </c:pt>
                <c:pt idx="3043">
                  <c:v>2.8994394153509999</c:v>
                </c:pt>
                <c:pt idx="3044">
                  <c:v>2.9024264165379998</c:v>
                </c:pt>
                <c:pt idx="3045">
                  <c:v>2.9024264165379998</c:v>
                </c:pt>
                <c:pt idx="3046">
                  <c:v>2.9024264165379998</c:v>
                </c:pt>
                <c:pt idx="3047">
                  <c:v>2.9471573270069999</c:v>
                </c:pt>
                <c:pt idx="3048">
                  <c:v>2.9081576035059999</c:v>
                </c:pt>
                <c:pt idx="3049">
                  <c:v>2.7707090835230002</c:v>
                </c:pt>
                <c:pt idx="3050">
                  <c:v>2.7861191624080002</c:v>
                </c:pt>
                <c:pt idx="3051">
                  <c:v>2.7596002584149999</c:v>
                </c:pt>
                <c:pt idx="3052">
                  <c:v>2.7596002584149999</c:v>
                </c:pt>
                <c:pt idx="3053">
                  <c:v>2.7596002584149999</c:v>
                </c:pt>
                <c:pt idx="3054">
                  <c:v>2.7934910548560001</c:v>
                </c:pt>
                <c:pt idx="3055">
                  <c:v>2.7934910548560001</c:v>
                </c:pt>
                <c:pt idx="3056">
                  <c:v>2.7934910548560001</c:v>
                </c:pt>
                <c:pt idx="3057">
                  <c:v>2.8095930224600001</c:v>
                </c:pt>
                <c:pt idx="3058">
                  <c:v>2.767516474277</c:v>
                </c:pt>
                <c:pt idx="3059">
                  <c:v>2.767516474277</c:v>
                </c:pt>
                <c:pt idx="3060">
                  <c:v>2.767516474277</c:v>
                </c:pt>
                <c:pt idx="3061">
                  <c:v>3.0094269835519998</c:v>
                </c:pt>
                <c:pt idx="3062">
                  <c:v>3.16741133802</c:v>
                </c:pt>
                <c:pt idx="3063">
                  <c:v>3.0770474720859999</c:v>
                </c:pt>
                <c:pt idx="3064">
                  <c:v>3.1611567909599998</c:v>
                </c:pt>
                <c:pt idx="3065">
                  <c:v>3.2686861912410001</c:v>
                </c:pt>
                <c:pt idx="3066">
                  <c:v>3.2686861912410001</c:v>
                </c:pt>
                <c:pt idx="3067">
                  <c:v>3.2686861912410001</c:v>
                </c:pt>
                <c:pt idx="3068">
                  <c:v>3.2618341065280001</c:v>
                </c:pt>
                <c:pt idx="3069">
                  <c:v>3.307521309153</c:v>
                </c:pt>
                <c:pt idx="3070">
                  <c:v>3.275071098093</c:v>
                </c:pt>
                <c:pt idx="3071">
                  <c:v>3.2231379159740001</c:v>
                </c:pt>
                <c:pt idx="3072">
                  <c:v>3.2295492826840002</c:v>
                </c:pt>
                <c:pt idx="3073">
                  <c:v>3.2295492826840002</c:v>
                </c:pt>
                <c:pt idx="3074">
                  <c:v>3.2295492826840002</c:v>
                </c:pt>
                <c:pt idx="3075">
                  <c:v>3.2048258713450002</c:v>
                </c:pt>
                <c:pt idx="3076">
                  <c:v>3.0731895107840002</c:v>
                </c:pt>
                <c:pt idx="3077">
                  <c:v>3.0231711836819999</c:v>
                </c:pt>
                <c:pt idx="3078">
                  <c:v>3.1601125396519998</c:v>
                </c:pt>
                <c:pt idx="3079">
                  <c:v>3.174745536494</c:v>
                </c:pt>
                <c:pt idx="3080">
                  <c:v>3.174745536494</c:v>
                </c:pt>
                <c:pt idx="3081">
                  <c:v>3.174745536494</c:v>
                </c:pt>
                <c:pt idx="3082">
                  <c:v>3.1380673776750001</c:v>
                </c:pt>
                <c:pt idx="3083">
                  <c:v>3.0940209997819998</c:v>
                </c:pt>
                <c:pt idx="3084">
                  <c:v>3.0940209997819998</c:v>
                </c:pt>
                <c:pt idx="3085">
                  <c:v>3.0940209997819998</c:v>
                </c:pt>
                <c:pt idx="3086">
                  <c:v>2.993465491986</c:v>
                </c:pt>
                <c:pt idx="3087">
                  <c:v>2.993465491986</c:v>
                </c:pt>
                <c:pt idx="3088">
                  <c:v>2.993465491986</c:v>
                </c:pt>
                <c:pt idx="3089">
                  <c:v>3.2732710776320002</c:v>
                </c:pt>
                <c:pt idx="3090">
                  <c:v>3.2367899335189998</c:v>
                </c:pt>
                <c:pt idx="3091">
                  <c:v>3.1985230175570001</c:v>
                </c:pt>
                <c:pt idx="3092">
                  <c:v>3.1944937579879999</c:v>
                </c:pt>
                <c:pt idx="3093">
                  <c:v>3.1302670948100002</c:v>
                </c:pt>
                <c:pt idx="3094">
                  <c:v>3.1302670948100002</c:v>
                </c:pt>
                <c:pt idx="3095">
                  <c:v>3.1302670948100002</c:v>
                </c:pt>
                <c:pt idx="3096">
                  <c:v>3.0898855855809999</c:v>
                </c:pt>
                <c:pt idx="3097">
                  <c:v>3.068741965629</c:v>
                </c:pt>
                <c:pt idx="3098">
                  <c:v>3.0030523896579999</c:v>
                </c:pt>
                <c:pt idx="3099">
                  <c:v>2.9388862503539999</c:v>
                </c:pt>
                <c:pt idx="3100">
                  <c:v>2.8999224131060002</c:v>
                </c:pt>
                <c:pt idx="3101">
                  <c:v>2.8999224131060002</c:v>
                </c:pt>
                <c:pt idx="3102">
                  <c:v>2.8999224131060002</c:v>
                </c:pt>
                <c:pt idx="3103">
                  <c:v>2.9540057688229999</c:v>
                </c:pt>
                <c:pt idx="3104">
                  <c:v>2.9336776701259999</c:v>
                </c:pt>
                <c:pt idx="3105">
                  <c:v>2.9311965774109998</c:v>
                </c:pt>
                <c:pt idx="3106">
                  <c:v>2.9319470164200001</c:v>
                </c:pt>
                <c:pt idx="3107">
                  <c:v>2.828575590437</c:v>
                </c:pt>
                <c:pt idx="3108">
                  <c:v>2.828575590437</c:v>
                </c:pt>
                <c:pt idx="3109">
                  <c:v>2.828575590437</c:v>
                </c:pt>
                <c:pt idx="3110">
                  <c:v>2.7942717891840001</c:v>
                </c:pt>
                <c:pt idx="3111">
                  <c:v>2.7569960006760001</c:v>
                </c:pt>
                <c:pt idx="3112">
                  <c:v>2.7015349222870002</c:v>
                </c:pt>
                <c:pt idx="3113">
                  <c:v>2.7199708506550002</c:v>
                </c:pt>
                <c:pt idx="3114">
                  <c:v>2.5201678974049999</c:v>
                </c:pt>
                <c:pt idx="3115">
                  <c:v>2.5201678974049999</c:v>
                </c:pt>
                <c:pt idx="3116">
                  <c:v>2.5201678974049999</c:v>
                </c:pt>
                <c:pt idx="3117">
                  <c:v>2.4965639261020001</c:v>
                </c:pt>
                <c:pt idx="3118">
                  <c:v>2.565693802138</c:v>
                </c:pt>
                <c:pt idx="3119">
                  <c:v>2.7741710182010002</c:v>
                </c:pt>
                <c:pt idx="3120">
                  <c:v>2.7761863149520001</c:v>
                </c:pt>
                <c:pt idx="3121">
                  <c:v>2.7313947975969999</c:v>
                </c:pt>
                <c:pt idx="3122">
                  <c:v>2.7313947975969999</c:v>
                </c:pt>
                <c:pt idx="3123">
                  <c:v>2.7313947975969999</c:v>
                </c:pt>
                <c:pt idx="3124">
                  <c:v>2.675135750755</c:v>
                </c:pt>
                <c:pt idx="3125">
                  <c:v>2.5997787203430001</c:v>
                </c:pt>
                <c:pt idx="3126">
                  <c:v>2.6145231221779999</c:v>
                </c:pt>
                <c:pt idx="3127">
                  <c:v>2.557577054172</c:v>
                </c:pt>
                <c:pt idx="3128">
                  <c:v>2.5258600115630001</c:v>
                </c:pt>
                <c:pt idx="3129">
                  <c:v>2.5258600115630001</c:v>
                </c:pt>
                <c:pt idx="3130">
                  <c:v>2.5258600115630001</c:v>
                </c:pt>
                <c:pt idx="3131">
                  <c:v>2.4823778358180002</c:v>
                </c:pt>
                <c:pt idx="3132">
                  <c:v>2.5863784237780001</c:v>
                </c:pt>
                <c:pt idx="3133">
                  <c:v>2.586207892195</c:v>
                </c:pt>
                <c:pt idx="3134">
                  <c:v>2.6579624078649999</c:v>
                </c:pt>
                <c:pt idx="3135">
                  <c:v>2.676180886814</c:v>
                </c:pt>
                <c:pt idx="3136">
                  <c:v>2.676180886814</c:v>
                </c:pt>
                <c:pt idx="3137">
                  <c:v>2.676180886814</c:v>
                </c:pt>
                <c:pt idx="3138">
                  <c:v>2.655910760262</c:v>
                </c:pt>
                <c:pt idx="3139">
                  <c:v>2.500295622881</c:v>
                </c:pt>
                <c:pt idx="3140">
                  <c:v>2.4540451745860001</c:v>
                </c:pt>
                <c:pt idx="3141">
                  <c:v>2.4259510668419999</c:v>
                </c:pt>
                <c:pt idx="3142">
                  <c:v>2.3756961979970002</c:v>
                </c:pt>
                <c:pt idx="3143">
                  <c:v>2.3756961979970002</c:v>
                </c:pt>
                <c:pt idx="3144">
                  <c:v>2.3756961979970002</c:v>
                </c:pt>
                <c:pt idx="3145">
                  <c:v>2.2535682937580002</c:v>
                </c:pt>
                <c:pt idx="3146">
                  <c:v>2.4045038540250001</c:v>
                </c:pt>
                <c:pt idx="3147">
                  <c:v>2.4045038540250001</c:v>
                </c:pt>
                <c:pt idx="3148">
                  <c:v>2.3428579439489998</c:v>
                </c:pt>
                <c:pt idx="3149">
                  <c:v>2.3048365931769998</c:v>
                </c:pt>
                <c:pt idx="3150">
                  <c:v>2.3048365931769998</c:v>
                </c:pt>
                <c:pt idx="3151">
                  <c:v>2.3048365931769998</c:v>
                </c:pt>
                <c:pt idx="3152">
                  <c:v>2.545173820809</c:v>
                </c:pt>
                <c:pt idx="3153">
                  <c:v>2.6201795058020001</c:v>
                </c:pt>
                <c:pt idx="3154">
                  <c:v>2.6573665450249999</c:v>
                </c:pt>
                <c:pt idx="3155">
                  <c:v>2.7103658995419999</c:v>
                </c:pt>
                <c:pt idx="3156">
                  <c:v>2.764299642928</c:v>
                </c:pt>
                <c:pt idx="3157">
                  <c:v>2.764299642928</c:v>
                </c:pt>
                <c:pt idx="3158">
                  <c:v>2.764299642928</c:v>
                </c:pt>
                <c:pt idx="3159">
                  <c:v>2.8168587839849999</c:v>
                </c:pt>
                <c:pt idx="3160">
                  <c:v>2.8270184932090001</c:v>
                </c:pt>
                <c:pt idx="3161">
                  <c:v>2.7958709437830001</c:v>
                </c:pt>
                <c:pt idx="3162">
                  <c:v>2.805810564453</c:v>
                </c:pt>
                <c:pt idx="3163">
                  <c:v>2.8921833362089999</c:v>
                </c:pt>
                <c:pt idx="3164">
                  <c:v>2.8921833362089999</c:v>
                </c:pt>
                <c:pt idx="3165">
                  <c:v>2.8921833362089999</c:v>
                </c:pt>
                <c:pt idx="3166">
                  <c:v>2.852514665448</c:v>
                </c:pt>
                <c:pt idx="3167">
                  <c:v>2.8421635408879999</c:v>
                </c:pt>
                <c:pt idx="3168">
                  <c:v>2.914535795615</c:v>
                </c:pt>
                <c:pt idx="3169">
                  <c:v>2.880531696227</c:v>
                </c:pt>
                <c:pt idx="3170">
                  <c:v>2.8883519341809998</c:v>
                </c:pt>
                <c:pt idx="3171">
                  <c:v>2.8883519341809998</c:v>
                </c:pt>
                <c:pt idx="3172">
                  <c:v>2.8883519341809998</c:v>
                </c:pt>
                <c:pt idx="3173">
                  <c:v>2.8491856541949998</c:v>
                </c:pt>
                <c:pt idx="3174">
                  <c:v>2.7998611582059998</c:v>
                </c:pt>
                <c:pt idx="3175">
                  <c:v>2.8182729822899999</c:v>
                </c:pt>
                <c:pt idx="3176">
                  <c:v>2.7448485260059998</c:v>
                </c:pt>
                <c:pt idx="3177">
                  <c:v>2.7359181315300001</c:v>
                </c:pt>
                <c:pt idx="3178">
                  <c:v>2.7359181315300001</c:v>
                </c:pt>
                <c:pt idx="3179">
                  <c:v>2.7359181315300001</c:v>
                </c:pt>
                <c:pt idx="3180">
                  <c:v>2.7628773829700002</c:v>
                </c:pt>
                <c:pt idx="3181">
                  <c:v>3.0054229424319998</c:v>
                </c:pt>
                <c:pt idx="3182">
                  <c:v>3.1900425880009999</c:v>
                </c:pt>
                <c:pt idx="3183">
                  <c:v>3.2437237604270002</c:v>
                </c:pt>
                <c:pt idx="3184">
                  <c:v>3.2107061060289999</c:v>
                </c:pt>
                <c:pt idx="3185">
                  <c:v>3.2107061060289999</c:v>
                </c:pt>
                <c:pt idx="3186">
                  <c:v>3.2107061060289999</c:v>
                </c:pt>
                <c:pt idx="3187">
                  <c:v>3.1922672736809998</c:v>
                </c:pt>
                <c:pt idx="3188">
                  <c:v>3.1310124752099999</c:v>
                </c:pt>
                <c:pt idx="3189">
                  <c:v>3.1669773941539998</c:v>
                </c:pt>
                <c:pt idx="3190">
                  <c:v>3.180152116336</c:v>
                </c:pt>
                <c:pt idx="3191">
                  <c:v>3.1687972647530001</c:v>
                </c:pt>
                <c:pt idx="3192">
                  <c:v>3.1687972647530001</c:v>
                </c:pt>
                <c:pt idx="3193">
                  <c:v>3.1687972647530001</c:v>
                </c:pt>
                <c:pt idx="3194">
                  <c:v>3.1771397944349999</c:v>
                </c:pt>
                <c:pt idx="3195">
                  <c:v>3.2470024810660001</c:v>
                </c:pt>
                <c:pt idx="3196">
                  <c:v>3.3053911372729998</c:v>
                </c:pt>
                <c:pt idx="3197">
                  <c:v>3.3053911372729998</c:v>
                </c:pt>
                <c:pt idx="3198">
                  <c:v>3.3053911372729998</c:v>
                </c:pt>
                <c:pt idx="3199">
                  <c:v>3.3053911372729998</c:v>
                </c:pt>
                <c:pt idx="3200">
                  <c:v>3.3053911372729998</c:v>
                </c:pt>
                <c:pt idx="3201">
                  <c:v>3.2591178370259999</c:v>
                </c:pt>
                <c:pt idx="3202">
                  <c:v>3.2071191598820001</c:v>
                </c:pt>
                <c:pt idx="3203">
                  <c:v>3.188233410264</c:v>
                </c:pt>
                <c:pt idx="3204">
                  <c:v>3.1399202358189999</c:v>
                </c:pt>
                <c:pt idx="3205">
                  <c:v>3.1783810189569999</c:v>
                </c:pt>
                <c:pt idx="3206">
                  <c:v>3.1783810189569999</c:v>
                </c:pt>
                <c:pt idx="3207">
                  <c:v>3.1783810189569999</c:v>
                </c:pt>
                <c:pt idx="3208">
                  <c:v>3.1392510916709999</c:v>
                </c:pt>
                <c:pt idx="3209">
                  <c:v>3.177313982207</c:v>
                </c:pt>
                <c:pt idx="3210">
                  <c:v>3.2007065695280001</c:v>
                </c:pt>
                <c:pt idx="3211">
                  <c:v>3.2007065695280001</c:v>
                </c:pt>
                <c:pt idx="3212">
                  <c:v>3.2007065695280001</c:v>
                </c:pt>
                <c:pt idx="3213">
                  <c:v>3.2007065695280001</c:v>
                </c:pt>
                <c:pt idx="3214">
                  <c:v>3.2007065695280001</c:v>
                </c:pt>
                <c:pt idx="3215">
                  <c:v>3.0903833083399999</c:v>
                </c:pt>
                <c:pt idx="3216">
                  <c:v>3.065886100098</c:v>
                </c:pt>
                <c:pt idx="3217">
                  <c:v>3.014242274336</c:v>
                </c:pt>
                <c:pt idx="3218">
                  <c:v>3.014242274336</c:v>
                </c:pt>
                <c:pt idx="3219">
                  <c:v>3.014242274336</c:v>
                </c:pt>
                <c:pt idx="3220">
                  <c:v>3.014242274336</c:v>
                </c:pt>
                <c:pt idx="3221">
                  <c:v>3.014242274336</c:v>
                </c:pt>
                <c:pt idx="3222">
                  <c:v>2.7876738757289998</c:v>
                </c:pt>
                <c:pt idx="3223">
                  <c:v>2.7344744108099999</c:v>
                </c:pt>
                <c:pt idx="3224">
                  <c:v>2.7247346430800001</c:v>
                </c:pt>
                <c:pt idx="3225">
                  <c:v>2.6476653518619999</c:v>
                </c:pt>
                <c:pt idx="3226">
                  <c:v>2.650794184595</c:v>
                </c:pt>
                <c:pt idx="3227">
                  <c:v>2.650794184595</c:v>
                </c:pt>
                <c:pt idx="3228">
                  <c:v>2.650794184595</c:v>
                </c:pt>
                <c:pt idx="3229">
                  <c:v>2.5952455407919999</c:v>
                </c:pt>
                <c:pt idx="3230">
                  <c:v>2.5035677143480002</c:v>
                </c:pt>
                <c:pt idx="3231">
                  <c:v>2.5389136631640001</c:v>
                </c:pt>
                <c:pt idx="3232">
                  <c:v>2.6083497502889998</c:v>
                </c:pt>
                <c:pt idx="3233">
                  <c:v>2.5734359033429999</c:v>
                </c:pt>
                <c:pt idx="3234">
                  <c:v>2.5734359033429999</c:v>
                </c:pt>
                <c:pt idx="3235">
                  <c:v>2.5734359033429999</c:v>
                </c:pt>
                <c:pt idx="3236">
                  <c:v>2.4941374522139999</c:v>
                </c:pt>
                <c:pt idx="3237">
                  <c:v>2.4904038969519999</c:v>
                </c:pt>
                <c:pt idx="3238">
                  <c:v>2.5124045752669999</c:v>
                </c:pt>
                <c:pt idx="3239">
                  <c:v>2.428109056706</c:v>
                </c:pt>
                <c:pt idx="3240">
                  <c:v>2.476293859304</c:v>
                </c:pt>
                <c:pt idx="3241">
                  <c:v>2.476293859304</c:v>
                </c:pt>
                <c:pt idx="3242">
                  <c:v>2.476293859304</c:v>
                </c:pt>
                <c:pt idx="3243">
                  <c:v>2.6169619990580002</c:v>
                </c:pt>
                <c:pt idx="3244">
                  <c:v>2.5677049330549999</c:v>
                </c:pt>
                <c:pt idx="3245">
                  <c:v>2.5446724121759998</c:v>
                </c:pt>
                <c:pt idx="3246">
                  <c:v>2.5775515054449998</c:v>
                </c:pt>
                <c:pt idx="3247">
                  <c:v>2.5735763046839999</c:v>
                </c:pt>
                <c:pt idx="3248">
                  <c:v>2.5735763046839999</c:v>
                </c:pt>
                <c:pt idx="3249">
                  <c:v>2.5735763046839999</c:v>
                </c:pt>
                <c:pt idx="3250">
                  <c:v>2.5829024612840001</c:v>
                </c:pt>
                <c:pt idx="3251">
                  <c:v>2.4871560166469999</c:v>
                </c:pt>
                <c:pt idx="3252">
                  <c:v>2.419512376318</c:v>
                </c:pt>
                <c:pt idx="3253">
                  <c:v>2.3987304976889998</c:v>
                </c:pt>
                <c:pt idx="3254">
                  <c:v>2.4380837920929999</c:v>
                </c:pt>
                <c:pt idx="3255">
                  <c:v>2.4380837920929999</c:v>
                </c:pt>
                <c:pt idx="3256">
                  <c:v>2.4380837920929999</c:v>
                </c:pt>
                <c:pt idx="3257">
                  <c:v>2.4398750990120002</c:v>
                </c:pt>
                <c:pt idx="3258">
                  <c:v>2.441039593518</c:v>
                </c:pt>
                <c:pt idx="3259">
                  <c:v>2.4540089579290001</c:v>
                </c:pt>
                <c:pt idx="3260">
                  <c:v>2.464547790398</c:v>
                </c:pt>
                <c:pt idx="3261">
                  <c:v>2.4456640142800001</c:v>
                </c:pt>
                <c:pt idx="3262">
                  <c:v>2.4456640142800001</c:v>
                </c:pt>
                <c:pt idx="3263">
                  <c:v>2.4456640142800001</c:v>
                </c:pt>
                <c:pt idx="3264">
                  <c:v>2.4105627872620001</c:v>
                </c:pt>
                <c:pt idx="3265">
                  <c:v>2.4093689456499998</c:v>
                </c:pt>
                <c:pt idx="3266">
                  <c:v>2.3810118935109998</c:v>
                </c:pt>
                <c:pt idx="3267">
                  <c:v>2.460061282716</c:v>
                </c:pt>
                <c:pt idx="3268">
                  <c:v>2.4739528025770001</c:v>
                </c:pt>
                <c:pt idx="3269">
                  <c:v>2.4739528025770001</c:v>
                </c:pt>
                <c:pt idx="3270">
                  <c:v>2.4739528025770001</c:v>
                </c:pt>
                <c:pt idx="3271">
                  <c:v>2.4604745832080002</c:v>
                </c:pt>
                <c:pt idx="3272">
                  <c:v>2.6565949446329999</c:v>
                </c:pt>
                <c:pt idx="3273">
                  <c:v>2.5180033340549999</c:v>
                </c:pt>
                <c:pt idx="3274">
                  <c:v>2.5006159458680002</c:v>
                </c:pt>
                <c:pt idx="3275">
                  <c:v>2.5296414523580002</c:v>
                </c:pt>
                <c:pt idx="3276">
                  <c:v>2.5296414523580002</c:v>
                </c:pt>
                <c:pt idx="3277">
                  <c:v>2.5296414523580002</c:v>
                </c:pt>
                <c:pt idx="3278">
                  <c:v>2.5007917879570001</c:v>
                </c:pt>
                <c:pt idx="3279">
                  <c:v>2.471785606439</c:v>
                </c:pt>
                <c:pt idx="3280">
                  <c:v>2.4111750854529999</c:v>
                </c:pt>
                <c:pt idx="3281">
                  <c:v>2.3423522118700002</c:v>
                </c:pt>
                <c:pt idx="3282">
                  <c:v>2.3082992986450002</c:v>
                </c:pt>
                <c:pt idx="3283">
                  <c:v>2.3082992986450002</c:v>
                </c:pt>
                <c:pt idx="3284">
                  <c:v>2.3082992986450002</c:v>
                </c:pt>
                <c:pt idx="3285">
                  <c:v>2.2322779576929999</c:v>
                </c:pt>
                <c:pt idx="3286">
                  <c:v>2.2003376997739998</c:v>
                </c:pt>
                <c:pt idx="3287">
                  <c:v>2.1561511362279999</c:v>
                </c:pt>
                <c:pt idx="3288">
                  <c:v>2.1863123944209999</c:v>
                </c:pt>
                <c:pt idx="3289">
                  <c:v>2.2572982314429999</c:v>
                </c:pt>
                <c:pt idx="3290">
                  <c:v>2.2572982314429999</c:v>
                </c:pt>
                <c:pt idx="3291">
                  <c:v>2.2572982314429999</c:v>
                </c:pt>
                <c:pt idx="3292">
                  <c:v>2.1766914181589998</c:v>
                </c:pt>
                <c:pt idx="3293">
                  <c:v>2.1891483371149998</c:v>
                </c:pt>
                <c:pt idx="3294">
                  <c:v>2.149311640763</c:v>
                </c:pt>
                <c:pt idx="3295">
                  <c:v>2.1361631469039999</c:v>
                </c:pt>
                <c:pt idx="3296">
                  <c:v>2.0843451067090002</c:v>
                </c:pt>
                <c:pt idx="3297">
                  <c:v>2.0843451067090002</c:v>
                </c:pt>
                <c:pt idx="3298">
                  <c:v>2.0843451067090002</c:v>
                </c:pt>
                <c:pt idx="3299">
                  <c:v>2.0897243120760001</c:v>
                </c:pt>
                <c:pt idx="3300">
                  <c:v>2.1132499730349998</c:v>
                </c:pt>
                <c:pt idx="3301">
                  <c:v>2.105163633703</c:v>
                </c:pt>
                <c:pt idx="3302">
                  <c:v>2.0617987439059999</c:v>
                </c:pt>
                <c:pt idx="3303">
                  <c:v>2.1653150161869998</c:v>
                </c:pt>
                <c:pt idx="3304">
                  <c:v>2.1653150161869998</c:v>
                </c:pt>
                <c:pt idx="3305">
                  <c:v>2.1653150161869998</c:v>
                </c:pt>
                <c:pt idx="3306">
                  <c:v>2.1292355184799998</c:v>
                </c:pt>
                <c:pt idx="3307">
                  <c:v>2.016036081867</c:v>
                </c:pt>
                <c:pt idx="3308">
                  <c:v>1.971986990634</c:v>
                </c:pt>
                <c:pt idx="3309">
                  <c:v>2.0150795831099999</c:v>
                </c:pt>
                <c:pt idx="3310">
                  <c:v>2.0328776108</c:v>
                </c:pt>
                <c:pt idx="3311">
                  <c:v>2.0328776108</c:v>
                </c:pt>
                <c:pt idx="3312">
                  <c:v>2.0328776108</c:v>
                </c:pt>
                <c:pt idx="3313">
                  <c:v>1.9949723826079999</c:v>
                </c:pt>
                <c:pt idx="3314">
                  <c:v>1.979453800041</c:v>
                </c:pt>
                <c:pt idx="3315">
                  <c:v>2.0238847694829998</c:v>
                </c:pt>
                <c:pt idx="3316">
                  <c:v>2.014158982713</c:v>
                </c:pt>
                <c:pt idx="3317">
                  <c:v>1.9945297741320001</c:v>
                </c:pt>
                <c:pt idx="3318">
                  <c:v>1.9945297741320001</c:v>
                </c:pt>
                <c:pt idx="3319">
                  <c:v>1.9945297741320001</c:v>
                </c:pt>
                <c:pt idx="3320">
                  <c:v>1.95686054457</c:v>
                </c:pt>
                <c:pt idx="3321">
                  <c:v>1.9567610881849999</c:v>
                </c:pt>
                <c:pt idx="3322">
                  <c:v>1.9902923727149999</c:v>
                </c:pt>
                <c:pt idx="3323">
                  <c:v>1.9648206746100001</c:v>
                </c:pt>
                <c:pt idx="3324">
                  <c:v>1.8941862525769999</c:v>
                </c:pt>
                <c:pt idx="3325">
                  <c:v>1.8941862525769999</c:v>
                </c:pt>
                <c:pt idx="3326">
                  <c:v>1.8941862525769999</c:v>
                </c:pt>
                <c:pt idx="3327">
                  <c:v>1.852886500421</c:v>
                </c:pt>
                <c:pt idx="3328">
                  <c:v>1.9711674625569999</c:v>
                </c:pt>
                <c:pt idx="3329">
                  <c:v>1.9484476691699999</c:v>
                </c:pt>
                <c:pt idx="3330">
                  <c:v>1.956909326089</c:v>
                </c:pt>
                <c:pt idx="3331">
                  <c:v>1.899771720141</c:v>
                </c:pt>
                <c:pt idx="3332">
                  <c:v>1.899771720141</c:v>
                </c:pt>
                <c:pt idx="3333">
                  <c:v>1.899771720141</c:v>
                </c:pt>
                <c:pt idx="3334">
                  <c:v>1.9420349783649999</c:v>
                </c:pt>
                <c:pt idx="3335">
                  <c:v>2.1538071155690002</c:v>
                </c:pt>
                <c:pt idx="3336">
                  <c:v>2.1296646146359999</c:v>
                </c:pt>
                <c:pt idx="3337">
                  <c:v>2.0943091941179999</c:v>
                </c:pt>
                <c:pt idx="3338">
                  <c:v>2.090505922023</c:v>
                </c:pt>
                <c:pt idx="3339">
                  <c:v>2.090505922023</c:v>
                </c:pt>
                <c:pt idx="3340">
                  <c:v>2.090505922023</c:v>
                </c:pt>
                <c:pt idx="3341">
                  <c:v>2.1001712670970001</c:v>
                </c:pt>
                <c:pt idx="3342">
                  <c:v>2.123273115245</c:v>
                </c:pt>
                <c:pt idx="3343">
                  <c:v>2.0970278125649999</c:v>
                </c:pt>
                <c:pt idx="3344">
                  <c:v>2.1047377127720002</c:v>
                </c:pt>
                <c:pt idx="3345">
                  <c:v>2.0846986196550001</c:v>
                </c:pt>
                <c:pt idx="3346">
                  <c:v>2.0846986196550001</c:v>
                </c:pt>
                <c:pt idx="3347">
                  <c:v>2.0846986196550001</c:v>
                </c:pt>
                <c:pt idx="3348">
                  <c:v>2.1091407752400002</c:v>
                </c:pt>
                <c:pt idx="3349">
                  <c:v>2.1219332428270001</c:v>
                </c:pt>
                <c:pt idx="3350">
                  <c:v>2.033667942109</c:v>
                </c:pt>
                <c:pt idx="3351">
                  <c:v>1.9417332320709999</c:v>
                </c:pt>
                <c:pt idx="3352">
                  <c:v>1.993332783319</c:v>
                </c:pt>
                <c:pt idx="3353">
                  <c:v>1.993332783319</c:v>
                </c:pt>
                <c:pt idx="3354">
                  <c:v>1.993332783319</c:v>
                </c:pt>
                <c:pt idx="3355">
                  <c:v>1.9802578671290001</c:v>
                </c:pt>
                <c:pt idx="3356">
                  <c:v>1.9372932046569999</c:v>
                </c:pt>
                <c:pt idx="3357">
                  <c:v>1.9249227438109999</c:v>
                </c:pt>
                <c:pt idx="3358">
                  <c:v>1.882434861843</c:v>
                </c:pt>
                <c:pt idx="3359">
                  <c:v>1.886698939</c:v>
                </c:pt>
                <c:pt idx="3360">
                  <c:v>1.886698939</c:v>
                </c:pt>
                <c:pt idx="3361">
                  <c:v>1.886698939</c:v>
                </c:pt>
                <c:pt idx="3362">
                  <c:v>2.013393158994</c:v>
                </c:pt>
                <c:pt idx="3363">
                  <c:v>1.9501122116959999</c:v>
                </c:pt>
                <c:pt idx="3364">
                  <c:v>2.023808562923</c:v>
                </c:pt>
                <c:pt idx="3365">
                  <c:v>2.0020670855609999</c:v>
                </c:pt>
                <c:pt idx="3366">
                  <c:v>2.0469625234589999</c:v>
                </c:pt>
                <c:pt idx="3367">
                  <c:v>2.0469625234589999</c:v>
                </c:pt>
                <c:pt idx="3368">
                  <c:v>2.0469625234589999</c:v>
                </c:pt>
                <c:pt idx="3369">
                  <c:v>2.042339930557</c:v>
                </c:pt>
                <c:pt idx="3370">
                  <c:v>2.0383933415929998</c:v>
                </c:pt>
                <c:pt idx="3371">
                  <c:v>2.0412340650359999</c:v>
                </c:pt>
                <c:pt idx="3372">
                  <c:v>2.0425674295389999</c:v>
                </c:pt>
                <c:pt idx="3373">
                  <c:v>1.9219116523299999</c:v>
                </c:pt>
                <c:pt idx="3374">
                  <c:v>1.9219116523299999</c:v>
                </c:pt>
                <c:pt idx="3375">
                  <c:v>1.9219116523299999</c:v>
                </c:pt>
                <c:pt idx="3376">
                  <c:v>1.8379736978929999</c:v>
                </c:pt>
                <c:pt idx="3377">
                  <c:v>1.8751694152980001</c:v>
                </c:pt>
                <c:pt idx="3378">
                  <c:v>1.8584681917870001</c:v>
                </c:pt>
                <c:pt idx="3379">
                  <c:v>1.802437909937</c:v>
                </c:pt>
                <c:pt idx="3380">
                  <c:v>1.7713508553620001</c:v>
                </c:pt>
                <c:pt idx="3381">
                  <c:v>1.7713508553620001</c:v>
                </c:pt>
                <c:pt idx="3382">
                  <c:v>1.7713508553620001</c:v>
                </c:pt>
                <c:pt idx="3383">
                  <c:v>1.7491637524029999</c:v>
                </c:pt>
                <c:pt idx="3384">
                  <c:v>1.612374965299</c:v>
                </c:pt>
                <c:pt idx="3385">
                  <c:v>1.60903492237</c:v>
                </c:pt>
                <c:pt idx="3386">
                  <c:v>1.492814932918</c:v>
                </c:pt>
                <c:pt idx="3387">
                  <c:v>1.546095094247</c:v>
                </c:pt>
                <c:pt idx="3388">
                  <c:v>1.546095094247</c:v>
                </c:pt>
                <c:pt idx="3389">
                  <c:v>1.546095094247</c:v>
                </c:pt>
                <c:pt idx="3390">
                  <c:v>1.546095094247</c:v>
                </c:pt>
                <c:pt idx="3391">
                  <c:v>1.4734139884719999</c:v>
                </c:pt>
                <c:pt idx="3392">
                  <c:v>1.5008533112039999</c:v>
                </c:pt>
                <c:pt idx="3393">
                  <c:v>1.6648705592469999</c:v>
                </c:pt>
                <c:pt idx="3394">
                  <c:v>1.7101877384890001</c:v>
                </c:pt>
                <c:pt idx="3395">
                  <c:v>1.7101877384890001</c:v>
                </c:pt>
                <c:pt idx="3396">
                  <c:v>1.7101877384890001</c:v>
                </c:pt>
                <c:pt idx="3397">
                  <c:v>1.766584048943</c:v>
                </c:pt>
                <c:pt idx="3398">
                  <c:v>1.693319303327</c:v>
                </c:pt>
                <c:pt idx="3399">
                  <c:v>1.7764667948999999</c:v>
                </c:pt>
                <c:pt idx="3400">
                  <c:v>1.836511732672</c:v>
                </c:pt>
                <c:pt idx="3401">
                  <c:v>1.8485242585820001</c:v>
                </c:pt>
                <c:pt idx="3402">
                  <c:v>1.8485242585820001</c:v>
                </c:pt>
                <c:pt idx="3403">
                  <c:v>1.8485242585820001</c:v>
                </c:pt>
                <c:pt idx="3404">
                  <c:v>1.910341912035</c:v>
                </c:pt>
                <c:pt idx="3405">
                  <c:v>1.9053805124550001</c:v>
                </c:pt>
                <c:pt idx="3406">
                  <c:v>1.932689067109</c:v>
                </c:pt>
                <c:pt idx="3407">
                  <c:v>1.932689067109</c:v>
                </c:pt>
                <c:pt idx="3408">
                  <c:v>1.932689067109</c:v>
                </c:pt>
                <c:pt idx="3409">
                  <c:v>1.932689067109</c:v>
                </c:pt>
                <c:pt idx="3410">
                  <c:v>1.932689067109</c:v>
                </c:pt>
                <c:pt idx="3411">
                  <c:v>1.9086234266990001</c:v>
                </c:pt>
                <c:pt idx="3412">
                  <c:v>1.953494897553</c:v>
                </c:pt>
                <c:pt idx="3413">
                  <c:v>1.9031635227829999</c:v>
                </c:pt>
                <c:pt idx="3414">
                  <c:v>1.8516643828170001</c:v>
                </c:pt>
                <c:pt idx="3415">
                  <c:v>1.8053172168180001</c:v>
                </c:pt>
                <c:pt idx="3416">
                  <c:v>1.8053172168180001</c:v>
                </c:pt>
                <c:pt idx="3417">
                  <c:v>1.8053172168180001</c:v>
                </c:pt>
                <c:pt idx="3418">
                  <c:v>1.8434601588320001</c:v>
                </c:pt>
                <c:pt idx="3419">
                  <c:v>1.762116936068</c:v>
                </c:pt>
                <c:pt idx="3420">
                  <c:v>1.768729094824</c:v>
                </c:pt>
                <c:pt idx="3421">
                  <c:v>1.718909817333</c:v>
                </c:pt>
                <c:pt idx="3422">
                  <c:v>1.6895366608239999</c:v>
                </c:pt>
                <c:pt idx="3423">
                  <c:v>1.6895366608239999</c:v>
                </c:pt>
                <c:pt idx="3424">
                  <c:v>1.6895366608239999</c:v>
                </c:pt>
                <c:pt idx="3425">
                  <c:v>1.8439344893680001</c:v>
                </c:pt>
                <c:pt idx="3426">
                  <c:v>1.870621404405</c:v>
                </c:pt>
                <c:pt idx="3427">
                  <c:v>1.8885842856740001</c:v>
                </c:pt>
                <c:pt idx="3428">
                  <c:v>1.970331366338</c:v>
                </c:pt>
                <c:pt idx="3429">
                  <c:v>1.983312666562</c:v>
                </c:pt>
                <c:pt idx="3430">
                  <c:v>1.983312666562</c:v>
                </c:pt>
                <c:pt idx="3431">
                  <c:v>1.983312666562</c:v>
                </c:pt>
                <c:pt idx="3432">
                  <c:v>1.9796153811270001</c:v>
                </c:pt>
                <c:pt idx="3433">
                  <c:v>2.00502268899</c:v>
                </c:pt>
                <c:pt idx="3434">
                  <c:v>1.971942893102</c:v>
                </c:pt>
                <c:pt idx="3435">
                  <c:v>2.0005488581250002</c:v>
                </c:pt>
                <c:pt idx="3436">
                  <c:v>1.949015604338</c:v>
                </c:pt>
                <c:pt idx="3437">
                  <c:v>1.949015604338</c:v>
                </c:pt>
                <c:pt idx="3438">
                  <c:v>1.949015604338</c:v>
                </c:pt>
                <c:pt idx="3439">
                  <c:v>1.949015604338</c:v>
                </c:pt>
                <c:pt idx="3440">
                  <c:v>1.949015604338</c:v>
                </c:pt>
                <c:pt idx="3441">
                  <c:v>1.9496677629529999</c:v>
                </c:pt>
                <c:pt idx="3442">
                  <c:v>1.9588529255339999</c:v>
                </c:pt>
                <c:pt idx="3443">
                  <c:v>1.898187951371</c:v>
                </c:pt>
                <c:pt idx="3444">
                  <c:v>1.898187951371</c:v>
                </c:pt>
                <c:pt idx="3445">
                  <c:v>1.898187951371</c:v>
                </c:pt>
                <c:pt idx="3446">
                  <c:v>1.8644620268330001</c:v>
                </c:pt>
                <c:pt idx="3447">
                  <c:v>1.8447034958749999</c:v>
                </c:pt>
                <c:pt idx="3448">
                  <c:v>1.850909315722</c:v>
                </c:pt>
                <c:pt idx="3449">
                  <c:v>1.8907514241350001</c:v>
                </c:pt>
                <c:pt idx="3450">
                  <c:v>1.9696918110570001</c:v>
                </c:pt>
                <c:pt idx="3451">
                  <c:v>1.9696918110570001</c:v>
                </c:pt>
                <c:pt idx="3452">
                  <c:v>1.9696918110570001</c:v>
                </c:pt>
                <c:pt idx="3453">
                  <c:v>1.982349579176</c:v>
                </c:pt>
                <c:pt idx="3454">
                  <c:v>2.0934103517940001</c:v>
                </c:pt>
                <c:pt idx="3455">
                  <c:v>1.9998198710640001</c:v>
                </c:pt>
                <c:pt idx="3456">
                  <c:v>1.9978069959239999</c:v>
                </c:pt>
                <c:pt idx="3457">
                  <c:v>1.982168222374</c:v>
                </c:pt>
                <c:pt idx="3458">
                  <c:v>1.982168222374</c:v>
                </c:pt>
                <c:pt idx="3459">
                  <c:v>1.982168222374</c:v>
                </c:pt>
                <c:pt idx="3460">
                  <c:v>1.9363451698730001</c:v>
                </c:pt>
                <c:pt idx="3461">
                  <c:v>1.943171093346</c:v>
                </c:pt>
                <c:pt idx="3462">
                  <c:v>1.892511430219</c:v>
                </c:pt>
                <c:pt idx="3463">
                  <c:v>1.7660147919110001</c:v>
                </c:pt>
                <c:pt idx="3464">
                  <c:v>1.7002379947870001</c:v>
                </c:pt>
                <c:pt idx="3465">
                  <c:v>1.7002379947870001</c:v>
                </c:pt>
                <c:pt idx="3466">
                  <c:v>1.7002379947870001</c:v>
                </c:pt>
                <c:pt idx="3467">
                  <c:v>1.6385024806590001</c:v>
                </c:pt>
                <c:pt idx="3468">
                  <c:v>1.5639092690600001</c:v>
                </c:pt>
                <c:pt idx="3469">
                  <c:v>1.5830075641700001</c:v>
                </c:pt>
                <c:pt idx="3470">
                  <c:v>1.5574762893430001</c:v>
                </c:pt>
                <c:pt idx="3471">
                  <c:v>1.608858031547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EE-40E6-8954-C8AF1CE774F9}"/>
            </c:ext>
          </c:extLst>
        </c:ser>
        <c:ser>
          <c:idx val="4"/>
          <c:order val="2"/>
          <c:tx>
            <c:strRef>
              <c:f>'איור 4 נתונים'!$G$3</c:f>
              <c:strCache>
                <c:ptCount val="1"/>
                <c:pt idx="0">
                  <c:v>החזאים</c:v>
                </c:pt>
              </c:strCache>
            </c:strRef>
          </c:tx>
          <c:spPr>
            <a:ln w="22225">
              <a:solidFill>
                <a:srgbClr val="D87585"/>
              </a:solidFill>
            </a:ln>
          </c:spPr>
          <c:marker>
            <c:symbol val="none"/>
          </c:marker>
          <c:dLbls>
            <c:dLbl>
              <c:idx val="3471"/>
              <c:layout>
                <c:manualLayout>
                  <c:x val="1.0849740063757628E-3"/>
                  <c:y val="-3.0806868788011664E-3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DC8492"/>
                        </a:solidFill>
                      </a:rPr>
                      <a:t>2.3%</a:t>
                    </a:r>
                    <a:endParaRPr lang="en-US" sz="1100" b="1" dirty="0">
                      <a:solidFill>
                        <a:srgbClr val="DC8492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BEE-40E6-8954-C8AF1CE774F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4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</c:numCache>
            </c:numRef>
          </c:cat>
          <c:val>
            <c:numRef>
              <c:f>'איור 4 נתונים'!$G$4:$G$4000</c:f>
              <c:numCache>
                <c:formatCode>0.000</c:formatCode>
                <c:ptCount val="3997"/>
                <c:pt idx="0">
                  <c:v>0.4929</c:v>
                </c:pt>
                <c:pt idx="1">
                  <c:v>0.4929</c:v>
                </c:pt>
                <c:pt idx="2">
                  <c:v>0.4929</c:v>
                </c:pt>
                <c:pt idx="3">
                  <c:v>0.4929</c:v>
                </c:pt>
                <c:pt idx="4">
                  <c:v>0.4929</c:v>
                </c:pt>
                <c:pt idx="5">
                  <c:v>0.4929</c:v>
                </c:pt>
                <c:pt idx="6">
                  <c:v>0.4929</c:v>
                </c:pt>
                <c:pt idx="7">
                  <c:v>0.4929</c:v>
                </c:pt>
                <c:pt idx="8">
                  <c:v>0.4929</c:v>
                </c:pt>
                <c:pt idx="9">
                  <c:v>0.45710000000000001</c:v>
                </c:pt>
                <c:pt idx="10">
                  <c:v>0.45710000000000001</c:v>
                </c:pt>
                <c:pt idx="11">
                  <c:v>0.45710000000000001</c:v>
                </c:pt>
                <c:pt idx="12">
                  <c:v>0.45</c:v>
                </c:pt>
                <c:pt idx="13">
                  <c:v>0.45</c:v>
                </c:pt>
                <c:pt idx="14">
                  <c:v>0.45</c:v>
                </c:pt>
                <c:pt idx="15">
                  <c:v>0.45</c:v>
                </c:pt>
                <c:pt idx="16">
                  <c:v>0.3</c:v>
                </c:pt>
                <c:pt idx="17">
                  <c:v>0.3231</c:v>
                </c:pt>
                <c:pt idx="18">
                  <c:v>0.3</c:v>
                </c:pt>
                <c:pt idx="19">
                  <c:v>0.3</c:v>
                </c:pt>
                <c:pt idx="20">
                  <c:v>0.3</c:v>
                </c:pt>
                <c:pt idx="21">
                  <c:v>0.3</c:v>
                </c:pt>
                <c:pt idx="22">
                  <c:v>0.3</c:v>
                </c:pt>
                <c:pt idx="23">
                  <c:v>0.3</c:v>
                </c:pt>
                <c:pt idx="24">
                  <c:v>0.3</c:v>
                </c:pt>
                <c:pt idx="25">
                  <c:v>0.3</c:v>
                </c:pt>
                <c:pt idx="26">
                  <c:v>0.3</c:v>
                </c:pt>
                <c:pt idx="27">
                  <c:v>0.3</c:v>
                </c:pt>
                <c:pt idx="28">
                  <c:v>0.3</c:v>
                </c:pt>
                <c:pt idx="29">
                  <c:v>0.3</c:v>
                </c:pt>
                <c:pt idx="30">
                  <c:v>0.3</c:v>
                </c:pt>
                <c:pt idx="31">
                  <c:v>0.30709999999999998</c:v>
                </c:pt>
                <c:pt idx="32">
                  <c:v>0.30709999999999998</c:v>
                </c:pt>
                <c:pt idx="33">
                  <c:v>0.30709999999999998</c:v>
                </c:pt>
                <c:pt idx="34">
                  <c:v>0.30709999999999998</c:v>
                </c:pt>
                <c:pt idx="35">
                  <c:v>0.30709999999999998</c:v>
                </c:pt>
                <c:pt idx="36">
                  <c:v>0.30709999999999998</c:v>
                </c:pt>
                <c:pt idx="37">
                  <c:v>0.30709999999999998</c:v>
                </c:pt>
                <c:pt idx="38">
                  <c:v>0.30709999999999998</c:v>
                </c:pt>
                <c:pt idx="39">
                  <c:v>0.30709999999999998</c:v>
                </c:pt>
                <c:pt idx="40">
                  <c:v>0.30709999999999998</c:v>
                </c:pt>
                <c:pt idx="41">
                  <c:v>0.30709999999999998</c:v>
                </c:pt>
                <c:pt idx="42">
                  <c:v>0.30709999999999998</c:v>
                </c:pt>
                <c:pt idx="43">
                  <c:v>0.30709999999999998</c:v>
                </c:pt>
                <c:pt idx="44">
                  <c:v>0.30709999999999998</c:v>
                </c:pt>
                <c:pt idx="45">
                  <c:v>0.30709999999999998</c:v>
                </c:pt>
                <c:pt idx="46">
                  <c:v>0.38</c:v>
                </c:pt>
                <c:pt idx="47">
                  <c:v>0.42309999999999998</c:v>
                </c:pt>
                <c:pt idx="48">
                  <c:v>0.42309999999999998</c:v>
                </c:pt>
                <c:pt idx="49">
                  <c:v>0.42309999999999998</c:v>
                </c:pt>
                <c:pt idx="50">
                  <c:v>0.42309999999999998</c:v>
                </c:pt>
                <c:pt idx="51">
                  <c:v>0.42309999999999998</c:v>
                </c:pt>
                <c:pt idx="52">
                  <c:v>0.42309999999999998</c:v>
                </c:pt>
                <c:pt idx="53">
                  <c:v>0.42309999999999998</c:v>
                </c:pt>
                <c:pt idx="54">
                  <c:v>0.42309999999999998</c:v>
                </c:pt>
                <c:pt idx="55">
                  <c:v>0.42309999999999998</c:v>
                </c:pt>
                <c:pt idx="56">
                  <c:v>0.42309999999999998</c:v>
                </c:pt>
                <c:pt idx="57">
                  <c:v>0.42309999999999998</c:v>
                </c:pt>
                <c:pt idx="58">
                  <c:v>0.41539999999999999</c:v>
                </c:pt>
                <c:pt idx="59">
                  <c:v>0.40770000000000001</c:v>
                </c:pt>
                <c:pt idx="60">
                  <c:v>0.40770000000000001</c:v>
                </c:pt>
                <c:pt idx="61">
                  <c:v>0.40770000000000001</c:v>
                </c:pt>
                <c:pt idx="62">
                  <c:v>0.40770000000000001</c:v>
                </c:pt>
                <c:pt idx="63">
                  <c:v>0.40770000000000001</c:v>
                </c:pt>
                <c:pt idx="64">
                  <c:v>0.40770000000000001</c:v>
                </c:pt>
                <c:pt idx="65">
                  <c:v>0.40770000000000001</c:v>
                </c:pt>
                <c:pt idx="66">
                  <c:v>0.40770000000000001</c:v>
                </c:pt>
                <c:pt idx="67">
                  <c:v>0.40770000000000001</c:v>
                </c:pt>
                <c:pt idx="68">
                  <c:v>0.40770000000000001</c:v>
                </c:pt>
                <c:pt idx="69">
                  <c:v>0.40770000000000001</c:v>
                </c:pt>
                <c:pt idx="70">
                  <c:v>0.40770000000000001</c:v>
                </c:pt>
                <c:pt idx="71">
                  <c:v>0.40770000000000001</c:v>
                </c:pt>
                <c:pt idx="72">
                  <c:v>0.4</c:v>
                </c:pt>
                <c:pt idx="73">
                  <c:v>0.4</c:v>
                </c:pt>
                <c:pt idx="74">
                  <c:v>0.4</c:v>
                </c:pt>
                <c:pt idx="75">
                  <c:v>0.625</c:v>
                </c:pt>
                <c:pt idx="76">
                  <c:v>0.62860000000000005</c:v>
                </c:pt>
                <c:pt idx="77">
                  <c:v>0.62860000000000005</c:v>
                </c:pt>
                <c:pt idx="78">
                  <c:v>0.62860000000000005</c:v>
                </c:pt>
                <c:pt idx="79">
                  <c:v>0.62860000000000005</c:v>
                </c:pt>
                <c:pt idx="80">
                  <c:v>0.62860000000000005</c:v>
                </c:pt>
                <c:pt idx="81">
                  <c:v>0.62860000000000005</c:v>
                </c:pt>
                <c:pt idx="82">
                  <c:v>0.62860000000000005</c:v>
                </c:pt>
                <c:pt idx="83">
                  <c:v>0.62860000000000005</c:v>
                </c:pt>
                <c:pt idx="84">
                  <c:v>0.62860000000000005</c:v>
                </c:pt>
                <c:pt idx="85">
                  <c:v>0.62860000000000005</c:v>
                </c:pt>
                <c:pt idx="86">
                  <c:v>0.62860000000000005</c:v>
                </c:pt>
                <c:pt idx="87">
                  <c:v>0.62860000000000005</c:v>
                </c:pt>
                <c:pt idx="88">
                  <c:v>0.62860000000000005</c:v>
                </c:pt>
                <c:pt idx="89">
                  <c:v>0.62860000000000005</c:v>
                </c:pt>
                <c:pt idx="90">
                  <c:v>0.62860000000000005</c:v>
                </c:pt>
                <c:pt idx="91">
                  <c:v>0.62860000000000005</c:v>
                </c:pt>
                <c:pt idx="92">
                  <c:v>0.62860000000000005</c:v>
                </c:pt>
                <c:pt idx="93">
                  <c:v>0.62139999999999995</c:v>
                </c:pt>
                <c:pt idx="94">
                  <c:v>0.62139999999999995</c:v>
                </c:pt>
                <c:pt idx="95">
                  <c:v>0.62139999999999995</c:v>
                </c:pt>
                <c:pt idx="96">
                  <c:v>0.62139999999999995</c:v>
                </c:pt>
                <c:pt idx="97">
                  <c:v>0.62139999999999995</c:v>
                </c:pt>
                <c:pt idx="98">
                  <c:v>0.62139999999999995</c:v>
                </c:pt>
                <c:pt idx="99">
                  <c:v>0.62139999999999995</c:v>
                </c:pt>
                <c:pt idx="100">
                  <c:v>0.62139999999999995</c:v>
                </c:pt>
                <c:pt idx="101">
                  <c:v>0.62139999999999995</c:v>
                </c:pt>
                <c:pt idx="102">
                  <c:v>0.62139999999999995</c:v>
                </c:pt>
                <c:pt idx="103">
                  <c:v>0.62139999999999995</c:v>
                </c:pt>
                <c:pt idx="104">
                  <c:v>0.62139999999999995</c:v>
                </c:pt>
                <c:pt idx="105">
                  <c:v>0.62139999999999995</c:v>
                </c:pt>
                <c:pt idx="106">
                  <c:v>0.62139999999999995</c:v>
                </c:pt>
                <c:pt idx="107">
                  <c:v>0.78890000000000005</c:v>
                </c:pt>
                <c:pt idx="108">
                  <c:v>0.78569999999999995</c:v>
                </c:pt>
                <c:pt idx="109">
                  <c:v>0.75329999999999997</c:v>
                </c:pt>
                <c:pt idx="110">
                  <c:v>0.75329999999999997</c:v>
                </c:pt>
                <c:pt idx="111">
                  <c:v>0.75329999999999997</c:v>
                </c:pt>
                <c:pt idx="112">
                  <c:v>0.75329999999999997</c:v>
                </c:pt>
                <c:pt idx="113">
                  <c:v>0.75329999999999997</c:v>
                </c:pt>
                <c:pt idx="114">
                  <c:v>0.76</c:v>
                </c:pt>
                <c:pt idx="115">
                  <c:v>0.76</c:v>
                </c:pt>
                <c:pt idx="116">
                  <c:v>0.76</c:v>
                </c:pt>
                <c:pt idx="117">
                  <c:v>0.76</c:v>
                </c:pt>
                <c:pt idx="118">
                  <c:v>0.76</c:v>
                </c:pt>
                <c:pt idx="119">
                  <c:v>0.76</c:v>
                </c:pt>
                <c:pt idx="120">
                  <c:v>0.76</c:v>
                </c:pt>
                <c:pt idx="121">
                  <c:v>0.76</c:v>
                </c:pt>
                <c:pt idx="122">
                  <c:v>0.75329999999999997</c:v>
                </c:pt>
                <c:pt idx="123">
                  <c:v>0.75329999999999997</c:v>
                </c:pt>
                <c:pt idx="124">
                  <c:v>0.75329999999999997</c:v>
                </c:pt>
                <c:pt idx="125">
                  <c:v>0.75329999999999997</c:v>
                </c:pt>
                <c:pt idx="126">
                  <c:v>0.75329999999999997</c:v>
                </c:pt>
                <c:pt idx="127">
                  <c:v>0.75329999999999997</c:v>
                </c:pt>
                <c:pt idx="128">
                  <c:v>0.74670000000000003</c:v>
                </c:pt>
                <c:pt idx="129">
                  <c:v>0.74670000000000003</c:v>
                </c:pt>
                <c:pt idx="130">
                  <c:v>0.74670000000000003</c:v>
                </c:pt>
                <c:pt idx="131">
                  <c:v>0.74670000000000003</c:v>
                </c:pt>
                <c:pt idx="132">
                  <c:v>0.74670000000000003</c:v>
                </c:pt>
                <c:pt idx="133">
                  <c:v>0.74670000000000003</c:v>
                </c:pt>
                <c:pt idx="134">
                  <c:v>0.74670000000000003</c:v>
                </c:pt>
                <c:pt idx="135">
                  <c:v>0.74670000000000003</c:v>
                </c:pt>
                <c:pt idx="136">
                  <c:v>0.69089999999999996</c:v>
                </c:pt>
                <c:pt idx="137">
                  <c:v>0.70830000000000004</c:v>
                </c:pt>
                <c:pt idx="138">
                  <c:v>0.70830000000000004</c:v>
                </c:pt>
                <c:pt idx="139">
                  <c:v>0.70830000000000004</c:v>
                </c:pt>
                <c:pt idx="140">
                  <c:v>0.70830000000000004</c:v>
                </c:pt>
                <c:pt idx="141">
                  <c:v>0.70830000000000004</c:v>
                </c:pt>
                <c:pt idx="142">
                  <c:v>0.7167</c:v>
                </c:pt>
                <c:pt idx="143">
                  <c:v>0.7167</c:v>
                </c:pt>
                <c:pt idx="144">
                  <c:v>0.70830000000000004</c:v>
                </c:pt>
                <c:pt idx="145">
                  <c:v>0.70830000000000004</c:v>
                </c:pt>
                <c:pt idx="146">
                  <c:v>0.70830000000000004</c:v>
                </c:pt>
                <c:pt idx="147">
                  <c:v>0.70830000000000004</c:v>
                </c:pt>
                <c:pt idx="148">
                  <c:v>0.70830000000000004</c:v>
                </c:pt>
                <c:pt idx="149">
                  <c:v>0.73080000000000001</c:v>
                </c:pt>
                <c:pt idx="150">
                  <c:v>0.72670000000000001</c:v>
                </c:pt>
                <c:pt idx="151">
                  <c:v>0.72</c:v>
                </c:pt>
                <c:pt idx="152">
                  <c:v>0.72</c:v>
                </c:pt>
                <c:pt idx="153">
                  <c:v>0.72</c:v>
                </c:pt>
                <c:pt idx="154">
                  <c:v>0.72</c:v>
                </c:pt>
                <c:pt idx="155">
                  <c:v>0.72</c:v>
                </c:pt>
                <c:pt idx="156">
                  <c:v>0.72</c:v>
                </c:pt>
                <c:pt idx="157">
                  <c:v>0.72</c:v>
                </c:pt>
                <c:pt idx="158">
                  <c:v>0.72</c:v>
                </c:pt>
                <c:pt idx="159">
                  <c:v>0.72</c:v>
                </c:pt>
                <c:pt idx="160">
                  <c:v>0.72</c:v>
                </c:pt>
                <c:pt idx="161">
                  <c:v>0.72</c:v>
                </c:pt>
                <c:pt idx="162">
                  <c:v>0.72</c:v>
                </c:pt>
                <c:pt idx="163">
                  <c:v>0.72</c:v>
                </c:pt>
                <c:pt idx="164">
                  <c:v>0.72</c:v>
                </c:pt>
                <c:pt idx="165">
                  <c:v>0.72670000000000001</c:v>
                </c:pt>
                <c:pt idx="166">
                  <c:v>0.72670000000000001</c:v>
                </c:pt>
                <c:pt idx="167">
                  <c:v>0.89090000000000003</c:v>
                </c:pt>
                <c:pt idx="168">
                  <c:v>0.89090000000000003</c:v>
                </c:pt>
                <c:pt idx="169">
                  <c:v>0.89090000000000003</c:v>
                </c:pt>
                <c:pt idx="170">
                  <c:v>0.82499999999999996</c:v>
                </c:pt>
                <c:pt idx="171">
                  <c:v>0.81540000000000001</c:v>
                </c:pt>
                <c:pt idx="172">
                  <c:v>0.81540000000000001</c:v>
                </c:pt>
                <c:pt idx="173">
                  <c:v>0.81540000000000001</c:v>
                </c:pt>
                <c:pt idx="174">
                  <c:v>0.77329999999999999</c:v>
                </c:pt>
                <c:pt idx="175">
                  <c:v>0.77329999999999999</c:v>
                </c:pt>
                <c:pt idx="176">
                  <c:v>0.77329999999999999</c:v>
                </c:pt>
                <c:pt idx="177">
                  <c:v>0.77329999999999999</c:v>
                </c:pt>
                <c:pt idx="178">
                  <c:v>0.77329999999999999</c:v>
                </c:pt>
                <c:pt idx="179">
                  <c:v>0.77329999999999999</c:v>
                </c:pt>
                <c:pt idx="180">
                  <c:v>0.77329999999999999</c:v>
                </c:pt>
                <c:pt idx="181">
                  <c:v>0.78</c:v>
                </c:pt>
                <c:pt idx="182">
                  <c:v>0.78</c:v>
                </c:pt>
                <c:pt idx="183">
                  <c:v>0.78</c:v>
                </c:pt>
                <c:pt idx="184">
                  <c:v>0.77329999999999999</c:v>
                </c:pt>
                <c:pt idx="185">
                  <c:v>0.77329999999999999</c:v>
                </c:pt>
                <c:pt idx="186">
                  <c:v>0.78</c:v>
                </c:pt>
                <c:pt idx="187">
                  <c:v>0.78</c:v>
                </c:pt>
                <c:pt idx="188">
                  <c:v>0.78</c:v>
                </c:pt>
                <c:pt idx="189">
                  <c:v>0.78</c:v>
                </c:pt>
                <c:pt idx="190">
                  <c:v>0.78</c:v>
                </c:pt>
                <c:pt idx="191">
                  <c:v>0.78</c:v>
                </c:pt>
                <c:pt idx="192">
                  <c:v>0.78</c:v>
                </c:pt>
                <c:pt idx="193">
                  <c:v>0.78</c:v>
                </c:pt>
                <c:pt idx="194">
                  <c:v>0.78</c:v>
                </c:pt>
                <c:pt idx="195">
                  <c:v>0.78</c:v>
                </c:pt>
                <c:pt idx="196">
                  <c:v>0.78</c:v>
                </c:pt>
                <c:pt idx="197">
                  <c:v>0.78</c:v>
                </c:pt>
                <c:pt idx="198">
                  <c:v>0.79090000000000005</c:v>
                </c:pt>
                <c:pt idx="199">
                  <c:v>0.76919999999999999</c:v>
                </c:pt>
                <c:pt idx="200">
                  <c:v>0.76919999999999999</c:v>
                </c:pt>
                <c:pt idx="201">
                  <c:v>0.76919999999999999</c:v>
                </c:pt>
                <c:pt idx="202">
                  <c:v>0.76919999999999999</c:v>
                </c:pt>
                <c:pt idx="203">
                  <c:v>0.76919999999999999</c:v>
                </c:pt>
                <c:pt idx="204">
                  <c:v>0.76919999999999999</c:v>
                </c:pt>
                <c:pt idx="205">
                  <c:v>0.76919999999999999</c:v>
                </c:pt>
                <c:pt idx="206">
                  <c:v>0.74619999999999997</c:v>
                </c:pt>
                <c:pt idx="207">
                  <c:v>0.74619999999999997</c:v>
                </c:pt>
                <c:pt idx="208">
                  <c:v>0.74619999999999997</c:v>
                </c:pt>
                <c:pt idx="209">
                  <c:v>0.70709999999999995</c:v>
                </c:pt>
                <c:pt idx="210">
                  <c:v>0.70709999999999995</c:v>
                </c:pt>
                <c:pt idx="211">
                  <c:v>0.70709999999999995</c:v>
                </c:pt>
                <c:pt idx="212">
                  <c:v>0.70709999999999995</c:v>
                </c:pt>
                <c:pt idx="213">
                  <c:v>0.66669999999999996</c:v>
                </c:pt>
                <c:pt idx="214">
                  <c:v>0.66</c:v>
                </c:pt>
                <c:pt idx="215">
                  <c:v>0.66</c:v>
                </c:pt>
                <c:pt idx="216">
                  <c:v>0.66</c:v>
                </c:pt>
                <c:pt idx="217">
                  <c:v>0.66</c:v>
                </c:pt>
                <c:pt idx="218">
                  <c:v>0.66</c:v>
                </c:pt>
                <c:pt idx="219">
                  <c:v>0.66</c:v>
                </c:pt>
                <c:pt idx="220">
                  <c:v>0.66</c:v>
                </c:pt>
                <c:pt idx="221">
                  <c:v>0.66</c:v>
                </c:pt>
                <c:pt idx="222">
                  <c:v>0.66</c:v>
                </c:pt>
                <c:pt idx="223">
                  <c:v>0.66</c:v>
                </c:pt>
                <c:pt idx="224">
                  <c:v>0.66</c:v>
                </c:pt>
                <c:pt idx="225">
                  <c:v>0.66</c:v>
                </c:pt>
                <c:pt idx="226">
                  <c:v>0.66</c:v>
                </c:pt>
                <c:pt idx="227">
                  <c:v>0.66</c:v>
                </c:pt>
                <c:pt idx="228">
                  <c:v>0.58330000000000004</c:v>
                </c:pt>
                <c:pt idx="229">
                  <c:v>0.56430000000000002</c:v>
                </c:pt>
                <c:pt idx="230">
                  <c:v>0.56430000000000002</c:v>
                </c:pt>
                <c:pt idx="231">
                  <c:v>0.56430000000000002</c:v>
                </c:pt>
                <c:pt idx="232">
                  <c:v>0.56430000000000002</c:v>
                </c:pt>
                <c:pt idx="233">
                  <c:v>0.56430000000000002</c:v>
                </c:pt>
                <c:pt idx="234">
                  <c:v>0.56430000000000002</c:v>
                </c:pt>
                <c:pt idx="235">
                  <c:v>0.56430000000000002</c:v>
                </c:pt>
                <c:pt idx="236">
                  <c:v>0.56430000000000002</c:v>
                </c:pt>
                <c:pt idx="237">
                  <c:v>0.56430000000000002</c:v>
                </c:pt>
                <c:pt idx="238">
                  <c:v>0.56430000000000002</c:v>
                </c:pt>
                <c:pt idx="239">
                  <c:v>0.56430000000000002</c:v>
                </c:pt>
                <c:pt idx="240">
                  <c:v>0.56430000000000002</c:v>
                </c:pt>
                <c:pt idx="241">
                  <c:v>0.56430000000000002</c:v>
                </c:pt>
                <c:pt idx="242">
                  <c:v>0.56430000000000002</c:v>
                </c:pt>
                <c:pt idx="243">
                  <c:v>0.56430000000000002</c:v>
                </c:pt>
                <c:pt idx="244">
                  <c:v>0.56430000000000002</c:v>
                </c:pt>
                <c:pt idx="245">
                  <c:v>0.56430000000000002</c:v>
                </c:pt>
                <c:pt idx="246">
                  <c:v>0.56430000000000002</c:v>
                </c:pt>
                <c:pt idx="247">
                  <c:v>0.57330000000000003</c:v>
                </c:pt>
                <c:pt idx="248">
                  <c:v>0.57330000000000003</c:v>
                </c:pt>
                <c:pt idx="249">
                  <c:v>0.57330000000000003</c:v>
                </c:pt>
                <c:pt idx="250">
                  <c:v>0.57330000000000003</c:v>
                </c:pt>
                <c:pt idx="251">
                  <c:v>0.57330000000000003</c:v>
                </c:pt>
                <c:pt idx="252">
                  <c:v>0.57330000000000003</c:v>
                </c:pt>
                <c:pt idx="253">
                  <c:v>0.57330000000000003</c:v>
                </c:pt>
                <c:pt idx="254">
                  <c:v>0.57330000000000003</c:v>
                </c:pt>
                <c:pt idx="255">
                  <c:v>0.57330000000000003</c:v>
                </c:pt>
                <c:pt idx="256">
                  <c:v>0.57999999999999996</c:v>
                </c:pt>
                <c:pt idx="257">
                  <c:v>0.57999999999999996</c:v>
                </c:pt>
                <c:pt idx="258">
                  <c:v>0.57999999999999996</c:v>
                </c:pt>
                <c:pt idx="259">
                  <c:v>0.57999999999999996</c:v>
                </c:pt>
                <c:pt idx="260">
                  <c:v>0.57999999999999996</c:v>
                </c:pt>
                <c:pt idx="261">
                  <c:v>0.77</c:v>
                </c:pt>
                <c:pt idx="262">
                  <c:v>0.70909999999999995</c:v>
                </c:pt>
                <c:pt idx="263">
                  <c:v>0.65329999999999999</c:v>
                </c:pt>
                <c:pt idx="264">
                  <c:v>0.65329999999999999</c:v>
                </c:pt>
                <c:pt idx="265">
                  <c:v>0.65329999999999999</c:v>
                </c:pt>
                <c:pt idx="266">
                  <c:v>0.65329999999999999</c:v>
                </c:pt>
                <c:pt idx="267">
                  <c:v>0.65329999999999999</c:v>
                </c:pt>
                <c:pt idx="268">
                  <c:v>0.65329999999999999</c:v>
                </c:pt>
                <c:pt idx="269">
                  <c:v>0.64670000000000005</c:v>
                </c:pt>
                <c:pt idx="270">
                  <c:v>0.64670000000000005</c:v>
                </c:pt>
                <c:pt idx="271">
                  <c:v>0.64670000000000005</c:v>
                </c:pt>
                <c:pt idx="272">
                  <c:v>0.64670000000000005</c:v>
                </c:pt>
                <c:pt idx="273">
                  <c:v>0.64670000000000005</c:v>
                </c:pt>
                <c:pt idx="274">
                  <c:v>0.64670000000000005</c:v>
                </c:pt>
                <c:pt idx="275">
                  <c:v>0.64670000000000005</c:v>
                </c:pt>
                <c:pt idx="276">
                  <c:v>0.64670000000000005</c:v>
                </c:pt>
                <c:pt idx="277">
                  <c:v>0.64670000000000005</c:v>
                </c:pt>
                <c:pt idx="278">
                  <c:v>0.64670000000000005</c:v>
                </c:pt>
                <c:pt idx="279">
                  <c:v>0.66</c:v>
                </c:pt>
                <c:pt idx="280">
                  <c:v>0.66</c:v>
                </c:pt>
                <c:pt idx="281">
                  <c:v>0.66</c:v>
                </c:pt>
                <c:pt idx="282">
                  <c:v>0.66</c:v>
                </c:pt>
                <c:pt idx="283">
                  <c:v>0.66</c:v>
                </c:pt>
                <c:pt idx="284">
                  <c:v>0.66</c:v>
                </c:pt>
                <c:pt idx="285">
                  <c:v>0.66</c:v>
                </c:pt>
                <c:pt idx="286">
                  <c:v>0.66</c:v>
                </c:pt>
                <c:pt idx="287">
                  <c:v>0.66</c:v>
                </c:pt>
                <c:pt idx="288">
                  <c:v>0.66</c:v>
                </c:pt>
                <c:pt idx="289">
                  <c:v>0.66</c:v>
                </c:pt>
                <c:pt idx="290">
                  <c:v>0.66</c:v>
                </c:pt>
                <c:pt idx="291">
                  <c:v>0.65710000000000002</c:v>
                </c:pt>
                <c:pt idx="292">
                  <c:v>0.65710000000000002</c:v>
                </c:pt>
                <c:pt idx="293">
                  <c:v>0.65710000000000002</c:v>
                </c:pt>
                <c:pt idx="294">
                  <c:v>0.65710000000000002</c:v>
                </c:pt>
                <c:pt idx="295">
                  <c:v>0.65710000000000002</c:v>
                </c:pt>
                <c:pt idx="296">
                  <c:v>0.65710000000000002</c:v>
                </c:pt>
                <c:pt idx="297">
                  <c:v>0.65710000000000002</c:v>
                </c:pt>
                <c:pt idx="298">
                  <c:v>0.63639999999999997</c:v>
                </c:pt>
                <c:pt idx="299">
                  <c:v>0.62309999999999999</c:v>
                </c:pt>
                <c:pt idx="300">
                  <c:v>0.62309999999999999</c:v>
                </c:pt>
                <c:pt idx="301">
                  <c:v>0.62309999999999999</c:v>
                </c:pt>
                <c:pt idx="302">
                  <c:v>0.62309999999999999</c:v>
                </c:pt>
                <c:pt idx="303">
                  <c:v>0.62309999999999999</c:v>
                </c:pt>
                <c:pt idx="304">
                  <c:v>0.62309999999999999</c:v>
                </c:pt>
                <c:pt idx="305">
                  <c:v>0.63080000000000003</c:v>
                </c:pt>
                <c:pt idx="306">
                  <c:v>0.63080000000000003</c:v>
                </c:pt>
                <c:pt idx="307">
                  <c:v>0.63080000000000003</c:v>
                </c:pt>
                <c:pt idx="308">
                  <c:v>0.63080000000000003</c:v>
                </c:pt>
                <c:pt idx="309">
                  <c:v>0.63080000000000003</c:v>
                </c:pt>
                <c:pt idx="310">
                  <c:v>0.63080000000000003</c:v>
                </c:pt>
                <c:pt idx="311">
                  <c:v>0.63080000000000003</c:v>
                </c:pt>
                <c:pt idx="312">
                  <c:v>0.62309999999999999</c:v>
                </c:pt>
                <c:pt idx="313">
                  <c:v>0.62309999999999999</c:v>
                </c:pt>
                <c:pt idx="314">
                  <c:v>0.62309999999999999</c:v>
                </c:pt>
                <c:pt idx="315">
                  <c:v>0.62309999999999999</c:v>
                </c:pt>
                <c:pt idx="316">
                  <c:v>0.62309999999999999</c:v>
                </c:pt>
                <c:pt idx="317">
                  <c:v>0.61539999999999995</c:v>
                </c:pt>
                <c:pt idx="318">
                  <c:v>0.62309999999999999</c:v>
                </c:pt>
                <c:pt idx="319">
                  <c:v>0.62309999999999999</c:v>
                </c:pt>
                <c:pt idx="320">
                  <c:v>0.8</c:v>
                </c:pt>
                <c:pt idx="321">
                  <c:v>0.7</c:v>
                </c:pt>
                <c:pt idx="322">
                  <c:v>0.7</c:v>
                </c:pt>
                <c:pt idx="323">
                  <c:v>0.7</c:v>
                </c:pt>
                <c:pt idx="324">
                  <c:v>0.7</c:v>
                </c:pt>
                <c:pt idx="325">
                  <c:v>0.7</c:v>
                </c:pt>
                <c:pt idx="326">
                  <c:v>0.7</c:v>
                </c:pt>
                <c:pt idx="327">
                  <c:v>0.7</c:v>
                </c:pt>
                <c:pt idx="328">
                  <c:v>0.7</c:v>
                </c:pt>
                <c:pt idx="329">
                  <c:v>0.7</c:v>
                </c:pt>
                <c:pt idx="330">
                  <c:v>0.7</c:v>
                </c:pt>
                <c:pt idx="331">
                  <c:v>0.7</c:v>
                </c:pt>
                <c:pt idx="332">
                  <c:v>0.7</c:v>
                </c:pt>
                <c:pt idx="333">
                  <c:v>0.69330000000000003</c:v>
                </c:pt>
                <c:pt idx="334">
                  <c:v>0.69330000000000003</c:v>
                </c:pt>
                <c:pt idx="335">
                  <c:v>0.68669999999999998</c:v>
                </c:pt>
                <c:pt idx="336">
                  <c:v>0.68669999999999998</c:v>
                </c:pt>
                <c:pt idx="337">
                  <c:v>0.68669999999999998</c:v>
                </c:pt>
                <c:pt idx="338">
                  <c:v>0.68</c:v>
                </c:pt>
                <c:pt idx="339">
                  <c:v>0.68</c:v>
                </c:pt>
                <c:pt idx="340">
                  <c:v>0.68</c:v>
                </c:pt>
                <c:pt idx="341">
                  <c:v>0.68</c:v>
                </c:pt>
                <c:pt idx="342">
                  <c:v>0.68</c:v>
                </c:pt>
                <c:pt idx="343">
                  <c:v>0.68</c:v>
                </c:pt>
                <c:pt idx="344">
                  <c:v>0.68</c:v>
                </c:pt>
                <c:pt idx="345">
                  <c:v>0.67330000000000001</c:v>
                </c:pt>
                <c:pt idx="346">
                  <c:v>0.67330000000000001</c:v>
                </c:pt>
                <c:pt idx="347">
                  <c:v>0.67330000000000001</c:v>
                </c:pt>
                <c:pt idx="348">
                  <c:v>0.67330000000000001</c:v>
                </c:pt>
                <c:pt idx="349">
                  <c:v>0.67330000000000001</c:v>
                </c:pt>
                <c:pt idx="350">
                  <c:v>0.67330000000000001</c:v>
                </c:pt>
                <c:pt idx="351">
                  <c:v>0.67330000000000001</c:v>
                </c:pt>
                <c:pt idx="352">
                  <c:v>0.63</c:v>
                </c:pt>
                <c:pt idx="353">
                  <c:v>0.67689999999999995</c:v>
                </c:pt>
                <c:pt idx="354">
                  <c:v>0.67689999999999995</c:v>
                </c:pt>
                <c:pt idx="355">
                  <c:v>0.6643</c:v>
                </c:pt>
                <c:pt idx="356">
                  <c:v>0.6643</c:v>
                </c:pt>
                <c:pt idx="357">
                  <c:v>0.6643</c:v>
                </c:pt>
                <c:pt idx="358">
                  <c:v>0.6643</c:v>
                </c:pt>
                <c:pt idx="359">
                  <c:v>0.65710000000000002</c:v>
                </c:pt>
                <c:pt idx="360">
                  <c:v>0.65710000000000002</c:v>
                </c:pt>
                <c:pt idx="361">
                  <c:v>0.65</c:v>
                </c:pt>
                <c:pt idx="362">
                  <c:v>0.65</c:v>
                </c:pt>
                <c:pt idx="363">
                  <c:v>0.65</c:v>
                </c:pt>
                <c:pt idx="364">
                  <c:v>0.65</c:v>
                </c:pt>
                <c:pt idx="365">
                  <c:v>0.65</c:v>
                </c:pt>
                <c:pt idx="366">
                  <c:v>0.65710000000000002</c:v>
                </c:pt>
                <c:pt idx="367">
                  <c:v>0.65710000000000002</c:v>
                </c:pt>
                <c:pt idx="368">
                  <c:v>0.65710000000000002</c:v>
                </c:pt>
                <c:pt idx="369">
                  <c:v>0.65710000000000002</c:v>
                </c:pt>
                <c:pt idx="370">
                  <c:v>0.65710000000000002</c:v>
                </c:pt>
                <c:pt idx="371">
                  <c:v>0.65710000000000002</c:v>
                </c:pt>
                <c:pt idx="372">
                  <c:v>0.65710000000000002</c:v>
                </c:pt>
                <c:pt idx="373">
                  <c:v>0.65710000000000002</c:v>
                </c:pt>
                <c:pt idx="374">
                  <c:v>0.65710000000000002</c:v>
                </c:pt>
                <c:pt idx="375">
                  <c:v>0.65710000000000002</c:v>
                </c:pt>
                <c:pt idx="376">
                  <c:v>0.65710000000000002</c:v>
                </c:pt>
                <c:pt idx="377">
                  <c:v>0.6643</c:v>
                </c:pt>
                <c:pt idx="378">
                  <c:v>0.6643</c:v>
                </c:pt>
                <c:pt idx="379">
                  <c:v>0.6643</c:v>
                </c:pt>
                <c:pt idx="380">
                  <c:v>0.6643</c:v>
                </c:pt>
                <c:pt idx="381">
                  <c:v>0.66149999999999998</c:v>
                </c:pt>
                <c:pt idx="382">
                  <c:v>0.66149999999999998</c:v>
                </c:pt>
                <c:pt idx="383">
                  <c:v>0.6714</c:v>
                </c:pt>
                <c:pt idx="384">
                  <c:v>0.6714</c:v>
                </c:pt>
                <c:pt idx="385">
                  <c:v>0.6714</c:v>
                </c:pt>
                <c:pt idx="386">
                  <c:v>0.6714</c:v>
                </c:pt>
                <c:pt idx="387">
                  <c:v>0.66</c:v>
                </c:pt>
                <c:pt idx="388">
                  <c:v>0.66</c:v>
                </c:pt>
                <c:pt idx="389">
                  <c:v>0.66</c:v>
                </c:pt>
                <c:pt idx="390">
                  <c:v>0.65329999999999999</c:v>
                </c:pt>
                <c:pt idx="391">
                  <c:v>0.65329999999999999</c:v>
                </c:pt>
                <c:pt idx="392">
                  <c:v>0.65329999999999999</c:v>
                </c:pt>
                <c:pt idx="393">
                  <c:v>0.65329999999999999</c:v>
                </c:pt>
                <c:pt idx="394">
                  <c:v>0.65329999999999999</c:v>
                </c:pt>
                <c:pt idx="395">
                  <c:v>0.65329999999999999</c:v>
                </c:pt>
                <c:pt idx="396">
                  <c:v>0.65329999999999999</c:v>
                </c:pt>
                <c:pt idx="397">
                  <c:v>0.65329999999999999</c:v>
                </c:pt>
                <c:pt idx="398">
                  <c:v>0.65329999999999999</c:v>
                </c:pt>
                <c:pt idx="399">
                  <c:v>0.65329999999999999</c:v>
                </c:pt>
                <c:pt idx="400">
                  <c:v>0.65329999999999999</c:v>
                </c:pt>
                <c:pt idx="401">
                  <c:v>0.65329999999999999</c:v>
                </c:pt>
                <c:pt idx="402">
                  <c:v>0.65329999999999999</c:v>
                </c:pt>
                <c:pt idx="403">
                  <c:v>0.65329999999999999</c:v>
                </c:pt>
                <c:pt idx="404">
                  <c:v>0.64670000000000005</c:v>
                </c:pt>
                <c:pt idx="405">
                  <c:v>0.62670000000000003</c:v>
                </c:pt>
                <c:pt idx="406">
                  <c:v>0.62670000000000003</c:v>
                </c:pt>
                <c:pt idx="407">
                  <c:v>0.62670000000000003</c:v>
                </c:pt>
                <c:pt idx="408">
                  <c:v>0.61329999999999996</c:v>
                </c:pt>
                <c:pt idx="409">
                  <c:v>0.61329999999999996</c:v>
                </c:pt>
                <c:pt idx="410">
                  <c:v>0.61329999999999996</c:v>
                </c:pt>
                <c:pt idx="411">
                  <c:v>0.61329999999999996</c:v>
                </c:pt>
                <c:pt idx="412">
                  <c:v>0.57269999999999999</c:v>
                </c:pt>
                <c:pt idx="413">
                  <c:v>0.57269999999999999</c:v>
                </c:pt>
                <c:pt idx="414">
                  <c:v>0.57269999999999999</c:v>
                </c:pt>
                <c:pt idx="415">
                  <c:v>0.55000000000000004</c:v>
                </c:pt>
                <c:pt idx="416">
                  <c:v>0.55000000000000004</c:v>
                </c:pt>
                <c:pt idx="417">
                  <c:v>0.55000000000000004</c:v>
                </c:pt>
                <c:pt idx="418">
                  <c:v>0.55000000000000004</c:v>
                </c:pt>
                <c:pt idx="419">
                  <c:v>0.55000000000000004</c:v>
                </c:pt>
                <c:pt idx="420">
                  <c:v>0.55000000000000004</c:v>
                </c:pt>
                <c:pt idx="421">
                  <c:v>0.55000000000000004</c:v>
                </c:pt>
                <c:pt idx="422">
                  <c:v>0.55000000000000004</c:v>
                </c:pt>
                <c:pt idx="423">
                  <c:v>0.52859999999999996</c:v>
                </c:pt>
                <c:pt idx="424">
                  <c:v>0.49330000000000002</c:v>
                </c:pt>
                <c:pt idx="425">
                  <c:v>0.49330000000000002</c:v>
                </c:pt>
                <c:pt idx="426">
                  <c:v>0.49330000000000002</c:v>
                </c:pt>
                <c:pt idx="427">
                  <c:v>0.49330000000000002</c:v>
                </c:pt>
                <c:pt idx="428">
                  <c:v>0.49330000000000002</c:v>
                </c:pt>
                <c:pt idx="429">
                  <c:v>0.48670000000000002</c:v>
                </c:pt>
                <c:pt idx="430">
                  <c:v>0.48670000000000002</c:v>
                </c:pt>
                <c:pt idx="431">
                  <c:v>0.48</c:v>
                </c:pt>
                <c:pt idx="432">
                  <c:v>0.48</c:v>
                </c:pt>
                <c:pt idx="433">
                  <c:v>0.4733</c:v>
                </c:pt>
                <c:pt idx="434">
                  <c:v>0.4733</c:v>
                </c:pt>
                <c:pt idx="435">
                  <c:v>0.4733</c:v>
                </c:pt>
                <c:pt idx="436">
                  <c:v>0.4733</c:v>
                </c:pt>
                <c:pt idx="437">
                  <c:v>0.4667</c:v>
                </c:pt>
                <c:pt idx="438">
                  <c:v>0.44669999999999999</c:v>
                </c:pt>
                <c:pt idx="439">
                  <c:v>0.44669999999999999</c:v>
                </c:pt>
                <c:pt idx="440">
                  <c:v>0.3231</c:v>
                </c:pt>
                <c:pt idx="441">
                  <c:v>0.3231</c:v>
                </c:pt>
                <c:pt idx="442">
                  <c:v>0.3231</c:v>
                </c:pt>
                <c:pt idx="443">
                  <c:v>0.31430000000000002</c:v>
                </c:pt>
                <c:pt idx="444">
                  <c:v>0.31430000000000002</c:v>
                </c:pt>
                <c:pt idx="445">
                  <c:v>0.31430000000000002</c:v>
                </c:pt>
                <c:pt idx="446">
                  <c:v>0.3357</c:v>
                </c:pt>
                <c:pt idx="447">
                  <c:v>0.3357</c:v>
                </c:pt>
                <c:pt idx="448">
                  <c:v>0.3357</c:v>
                </c:pt>
                <c:pt idx="449">
                  <c:v>0.3357</c:v>
                </c:pt>
                <c:pt idx="450">
                  <c:v>0.3357</c:v>
                </c:pt>
                <c:pt idx="451">
                  <c:v>0.35</c:v>
                </c:pt>
                <c:pt idx="452">
                  <c:v>0.35</c:v>
                </c:pt>
                <c:pt idx="453">
                  <c:v>0.35</c:v>
                </c:pt>
                <c:pt idx="454">
                  <c:v>0.35</c:v>
                </c:pt>
                <c:pt idx="455">
                  <c:v>0.35</c:v>
                </c:pt>
                <c:pt idx="456">
                  <c:v>0.35</c:v>
                </c:pt>
                <c:pt idx="457">
                  <c:v>0.35</c:v>
                </c:pt>
                <c:pt idx="458">
                  <c:v>0.35</c:v>
                </c:pt>
                <c:pt idx="459">
                  <c:v>0.35</c:v>
                </c:pt>
                <c:pt idx="460">
                  <c:v>0.35</c:v>
                </c:pt>
                <c:pt idx="461">
                  <c:v>0.36430000000000001</c:v>
                </c:pt>
                <c:pt idx="462">
                  <c:v>0.36430000000000001</c:v>
                </c:pt>
                <c:pt idx="463">
                  <c:v>0.36430000000000001</c:v>
                </c:pt>
                <c:pt idx="464">
                  <c:v>0.36430000000000001</c:v>
                </c:pt>
                <c:pt idx="465">
                  <c:v>0.36430000000000001</c:v>
                </c:pt>
                <c:pt idx="466">
                  <c:v>0.36430000000000001</c:v>
                </c:pt>
                <c:pt idx="467">
                  <c:v>0.36430000000000001</c:v>
                </c:pt>
                <c:pt idx="468">
                  <c:v>0.36430000000000001</c:v>
                </c:pt>
                <c:pt idx="469">
                  <c:v>0.36430000000000001</c:v>
                </c:pt>
                <c:pt idx="470">
                  <c:v>0.36430000000000001</c:v>
                </c:pt>
                <c:pt idx="471">
                  <c:v>0.36430000000000001</c:v>
                </c:pt>
                <c:pt idx="472">
                  <c:v>0.36430000000000001</c:v>
                </c:pt>
                <c:pt idx="473">
                  <c:v>0.61429999999999996</c:v>
                </c:pt>
                <c:pt idx="474">
                  <c:v>0.58460000000000001</c:v>
                </c:pt>
                <c:pt idx="475">
                  <c:v>0.5857</c:v>
                </c:pt>
                <c:pt idx="476">
                  <c:v>0.5857</c:v>
                </c:pt>
                <c:pt idx="477">
                  <c:v>0.5857</c:v>
                </c:pt>
                <c:pt idx="478">
                  <c:v>0.5857</c:v>
                </c:pt>
                <c:pt idx="479">
                  <c:v>0.5857</c:v>
                </c:pt>
                <c:pt idx="480">
                  <c:v>0.5857</c:v>
                </c:pt>
                <c:pt idx="481">
                  <c:v>0.59289999999999998</c:v>
                </c:pt>
                <c:pt idx="482">
                  <c:v>0.5867</c:v>
                </c:pt>
                <c:pt idx="483">
                  <c:v>0.5867</c:v>
                </c:pt>
                <c:pt idx="484">
                  <c:v>0.5867</c:v>
                </c:pt>
                <c:pt idx="485">
                  <c:v>0.5867</c:v>
                </c:pt>
                <c:pt idx="486">
                  <c:v>0.57999999999999996</c:v>
                </c:pt>
                <c:pt idx="487">
                  <c:v>0.57999999999999996</c:v>
                </c:pt>
                <c:pt idx="488">
                  <c:v>0.57999999999999996</c:v>
                </c:pt>
                <c:pt idx="489">
                  <c:v>0.57999999999999996</c:v>
                </c:pt>
                <c:pt idx="490">
                  <c:v>0.57999999999999996</c:v>
                </c:pt>
                <c:pt idx="491">
                  <c:v>0.57999999999999996</c:v>
                </c:pt>
                <c:pt idx="492">
                  <c:v>0.57999999999999996</c:v>
                </c:pt>
                <c:pt idx="493">
                  <c:v>0.57999999999999996</c:v>
                </c:pt>
                <c:pt idx="494">
                  <c:v>0.57999999999999996</c:v>
                </c:pt>
                <c:pt idx="495">
                  <c:v>0.57999999999999996</c:v>
                </c:pt>
                <c:pt idx="496">
                  <c:v>0.57999999999999996</c:v>
                </c:pt>
                <c:pt idx="497">
                  <c:v>0.57999999999999996</c:v>
                </c:pt>
                <c:pt idx="498">
                  <c:v>0.57999999999999996</c:v>
                </c:pt>
                <c:pt idx="499">
                  <c:v>0.57999999999999996</c:v>
                </c:pt>
                <c:pt idx="500">
                  <c:v>0.59330000000000005</c:v>
                </c:pt>
                <c:pt idx="501">
                  <c:v>0.77500000000000002</c:v>
                </c:pt>
                <c:pt idx="502">
                  <c:v>0.7</c:v>
                </c:pt>
                <c:pt idx="503">
                  <c:v>0.68</c:v>
                </c:pt>
                <c:pt idx="504">
                  <c:v>0.68</c:v>
                </c:pt>
                <c:pt idx="505">
                  <c:v>0.68</c:v>
                </c:pt>
                <c:pt idx="506">
                  <c:v>0.68</c:v>
                </c:pt>
                <c:pt idx="507">
                  <c:v>0.69330000000000003</c:v>
                </c:pt>
                <c:pt idx="508">
                  <c:v>0.69330000000000003</c:v>
                </c:pt>
                <c:pt idx="509">
                  <c:v>0.69330000000000003</c:v>
                </c:pt>
                <c:pt idx="510">
                  <c:v>0.69330000000000003</c:v>
                </c:pt>
                <c:pt idx="511">
                  <c:v>0.69330000000000003</c:v>
                </c:pt>
                <c:pt idx="512">
                  <c:v>0.69330000000000003</c:v>
                </c:pt>
                <c:pt idx="513">
                  <c:v>0.69330000000000003</c:v>
                </c:pt>
                <c:pt idx="514">
                  <c:v>0.68</c:v>
                </c:pt>
                <c:pt idx="515">
                  <c:v>0.68</c:v>
                </c:pt>
                <c:pt idx="516">
                  <c:v>0.68</c:v>
                </c:pt>
                <c:pt idx="517">
                  <c:v>0.68</c:v>
                </c:pt>
                <c:pt idx="518">
                  <c:v>0.68</c:v>
                </c:pt>
                <c:pt idx="519">
                  <c:v>0.68</c:v>
                </c:pt>
                <c:pt idx="520">
                  <c:v>0.68</c:v>
                </c:pt>
                <c:pt idx="521">
                  <c:v>0.68</c:v>
                </c:pt>
                <c:pt idx="522">
                  <c:v>0.66669999999999996</c:v>
                </c:pt>
                <c:pt idx="523">
                  <c:v>0.66669999999999996</c:v>
                </c:pt>
                <c:pt idx="524">
                  <c:v>0.66669999999999996</c:v>
                </c:pt>
                <c:pt idx="525">
                  <c:v>0.66669999999999996</c:v>
                </c:pt>
                <c:pt idx="526">
                  <c:v>0.66669999999999996</c:v>
                </c:pt>
                <c:pt idx="527">
                  <c:v>0.67330000000000001</c:v>
                </c:pt>
                <c:pt idx="528">
                  <c:v>0.67330000000000001</c:v>
                </c:pt>
                <c:pt idx="529">
                  <c:v>0.67330000000000001</c:v>
                </c:pt>
                <c:pt idx="530">
                  <c:v>0.67330000000000001</c:v>
                </c:pt>
                <c:pt idx="531">
                  <c:v>0.67330000000000001</c:v>
                </c:pt>
                <c:pt idx="532">
                  <c:v>0.67330000000000001</c:v>
                </c:pt>
                <c:pt idx="533">
                  <c:v>0.67330000000000001</c:v>
                </c:pt>
                <c:pt idx="534">
                  <c:v>0.51670000000000005</c:v>
                </c:pt>
                <c:pt idx="535">
                  <c:v>0.53849999999999998</c:v>
                </c:pt>
                <c:pt idx="536">
                  <c:v>0.53849999999999998</c:v>
                </c:pt>
                <c:pt idx="537">
                  <c:v>0.50670000000000004</c:v>
                </c:pt>
                <c:pt idx="538">
                  <c:v>0.50670000000000004</c:v>
                </c:pt>
                <c:pt idx="539">
                  <c:v>0.50670000000000004</c:v>
                </c:pt>
                <c:pt idx="540">
                  <c:v>0.50670000000000004</c:v>
                </c:pt>
                <c:pt idx="541">
                  <c:v>0.50670000000000004</c:v>
                </c:pt>
                <c:pt idx="542">
                  <c:v>0.50670000000000004</c:v>
                </c:pt>
                <c:pt idx="543">
                  <c:v>0.50670000000000004</c:v>
                </c:pt>
                <c:pt idx="544">
                  <c:v>0.50670000000000004</c:v>
                </c:pt>
                <c:pt idx="545">
                  <c:v>0.5</c:v>
                </c:pt>
                <c:pt idx="546">
                  <c:v>0.5</c:v>
                </c:pt>
                <c:pt idx="547">
                  <c:v>0.5</c:v>
                </c:pt>
                <c:pt idx="548">
                  <c:v>0.4733</c:v>
                </c:pt>
                <c:pt idx="549">
                  <c:v>0.4733</c:v>
                </c:pt>
                <c:pt idx="550">
                  <c:v>0.4733</c:v>
                </c:pt>
                <c:pt idx="551">
                  <c:v>0.4733</c:v>
                </c:pt>
                <c:pt idx="552">
                  <c:v>0.4733</c:v>
                </c:pt>
                <c:pt idx="553">
                  <c:v>0.4733</c:v>
                </c:pt>
                <c:pt idx="554">
                  <c:v>0.4733</c:v>
                </c:pt>
                <c:pt idx="555">
                  <c:v>0.4733</c:v>
                </c:pt>
                <c:pt idx="556">
                  <c:v>0.4667</c:v>
                </c:pt>
                <c:pt idx="557">
                  <c:v>0.4667</c:v>
                </c:pt>
                <c:pt idx="558">
                  <c:v>0.4733</c:v>
                </c:pt>
                <c:pt idx="559">
                  <c:v>0.4733</c:v>
                </c:pt>
                <c:pt idx="560">
                  <c:v>0.4733</c:v>
                </c:pt>
                <c:pt idx="561">
                  <c:v>0.4733</c:v>
                </c:pt>
                <c:pt idx="562">
                  <c:v>0.45</c:v>
                </c:pt>
                <c:pt idx="563">
                  <c:v>0.45</c:v>
                </c:pt>
                <c:pt idx="564">
                  <c:v>0.53849999999999998</c:v>
                </c:pt>
                <c:pt idx="565">
                  <c:v>0.51429999999999998</c:v>
                </c:pt>
                <c:pt idx="566">
                  <c:v>0.51429999999999998</c:v>
                </c:pt>
                <c:pt idx="567">
                  <c:v>0.51429999999999998</c:v>
                </c:pt>
                <c:pt idx="568">
                  <c:v>0.51429999999999998</c:v>
                </c:pt>
                <c:pt idx="569">
                  <c:v>0.51429999999999998</c:v>
                </c:pt>
                <c:pt idx="570">
                  <c:v>0.51429999999999998</c:v>
                </c:pt>
                <c:pt idx="571">
                  <c:v>0.51429999999999998</c:v>
                </c:pt>
                <c:pt idx="572">
                  <c:v>0.52859999999999996</c:v>
                </c:pt>
                <c:pt idx="573">
                  <c:v>0.52859999999999996</c:v>
                </c:pt>
                <c:pt idx="574">
                  <c:v>0.52859999999999996</c:v>
                </c:pt>
                <c:pt idx="575">
                  <c:v>0.52859999999999996</c:v>
                </c:pt>
                <c:pt idx="576">
                  <c:v>0.52859999999999996</c:v>
                </c:pt>
                <c:pt idx="577">
                  <c:v>0.51329999999999998</c:v>
                </c:pt>
                <c:pt idx="578">
                  <c:v>0.51329999999999998</c:v>
                </c:pt>
                <c:pt idx="579">
                  <c:v>0.52669999999999995</c:v>
                </c:pt>
                <c:pt idx="580">
                  <c:v>0.52669999999999995</c:v>
                </c:pt>
                <c:pt idx="581">
                  <c:v>0.52669999999999995</c:v>
                </c:pt>
                <c:pt idx="582">
                  <c:v>0.52669999999999995</c:v>
                </c:pt>
                <c:pt idx="583">
                  <c:v>0.52669999999999995</c:v>
                </c:pt>
                <c:pt idx="584">
                  <c:v>0.52669999999999995</c:v>
                </c:pt>
                <c:pt idx="585">
                  <c:v>0.52669999999999995</c:v>
                </c:pt>
                <c:pt idx="586">
                  <c:v>0.52669999999999995</c:v>
                </c:pt>
                <c:pt idx="587">
                  <c:v>0.52669999999999995</c:v>
                </c:pt>
                <c:pt idx="588">
                  <c:v>0.52669999999999995</c:v>
                </c:pt>
                <c:pt idx="589">
                  <c:v>0.52669999999999995</c:v>
                </c:pt>
                <c:pt idx="590">
                  <c:v>0.5333</c:v>
                </c:pt>
                <c:pt idx="591">
                  <c:v>0.5333</c:v>
                </c:pt>
                <c:pt idx="592">
                  <c:v>0.5333</c:v>
                </c:pt>
                <c:pt idx="593">
                  <c:v>0.5111</c:v>
                </c:pt>
                <c:pt idx="594">
                  <c:v>0.625</c:v>
                </c:pt>
                <c:pt idx="595">
                  <c:v>0.625</c:v>
                </c:pt>
                <c:pt idx="596">
                  <c:v>0.625</c:v>
                </c:pt>
                <c:pt idx="597">
                  <c:v>0.65380000000000005</c:v>
                </c:pt>
                <c:pt idx="598">
                  <c:v>0.65380000000000005</c:v>
                </c:pt>
                <c:pt idx="599">
                  <c:v>0.65380000000000005</c:v>
                </c:pt>
                <c:pt idx="600">
                  <c:v>0.62139999999999995</c:v>
                </c:pt>
                <c:pt idx="601">
                  <c:v>0.62139999999999995</c:v>
                </c:pt>
                <c:pt idx="602">
                  <c:v>0.62139999999999995</c:v>
                </c:pt>
                <c:pt idx="603">
                  <c:v>0.62139999999999995</c:v>
                </c:pt>
                <c:pt idx="604">
                  <c:v>0.62139999999999995</c:v>
                </c:pt>
                <c:pt idx="605">
                  <c:v>0.62139999999999995</c:v>
                </c:pt>
                <c:pt idx="606">
                  <c:v>0.62139999999999995</c:v>
                </c:pt>
                <c:pt idx="607">
                  <c:v>0.62139999999999995</c:v>
                </c:pt>
                <c:pt idx="608">
                  <c:v>0.6</c:v>
                </c:pt>
                <c:pt idx="609">
                  <c:v>0.6</c:v>
                </c:pt>
                <c:pt idx="610">
                  <c:v>0.6</c:v>
                </c:pt>
                <c:pt idx="611">
                  <c:v>0.6</c:v>
                </c:pt>
                <c:pt idx="612">
                  <c:v>0.6</c:v>
                </c:pt>
                <c:pt idx="613">
                  <c:v>0.6</c:v>
                </c:pt>
                <c:pt idx="614">
                  <c:v>0.59330000000000005</c:v>
                </c:pt>
                <c:pt idx="615">
                  <c:v>0.59330000000000005</c:v>
                </c:pt>
                <c:pt idx="616">
                  <c:v>0.59330000000000005</c:v>
                </c:pt>
                <c:pt idx="617">
                  <c:v>0.59330000000000005</c:v>
                </c:pt>
                <c:pt idx="618">
                  <c:v>0.59330000000000005</c:v>
                </c:pt>
                <c:pt idx="619">
                  <c:v>0.59330000000000005</c:v>
                </c:pt>
                <c:pt idx="620">
                  <c:v>0.6</c:v>
                </c:pt>
                <c:pt idx="621">
                  <c:v>0.6</c:v>
                </c:pt>
                <c:pt idx="622">
                  <c:v>0.6</c:v>
                </c:pt>
                <c:pt idx="623">
                  <c:v>0.6</c:v>
                </c:pt>
                <c:pt idx="624">
                  <c:v>0.6</c:v>
                </c:pt>
                <c:pt idx="625">
                  <c:v>0.61819999999999997</c:v>
                </c:pt>
                <c:pt idx="626">
                  <c:v>0.58460000000000001</c:v>
                </c:pt>
                <c:pt idx="627">
                  <c:v>0.58460000000000001</c:v>
                </c:pt>
                <c:pt idx="628">
                  <c:v>0.58460000000000001</c:v>
                </c:pt>
                <c:pt idx="629">
                  <c:v>0.58460000000000001</c:v>
                </c:pt>
                <c:pt idx="630">
                  <c:v>0.58460000000000001</c:v>
                </c:pt>
                <c:pt idx="631">
                  <c:v>0.58460000000000001</c:v>
                </c:pt>
                <c:pt idx="632">
                  <c:v>0.58460000000000001</c:v>
                </c:pt>
                <c:pt idx="633">
                  <c:v>0.56430000000000002</c:v>
                </c:pt>
                <c:pt idx="634">
                  <c:v>0.54</c:v>
                </c:pt>
                <c:pt idx="635">
                  <c:v>0.54</c:v>
                </c:pt>
                <c:pt idx="636">
                  <c:v>0.54669999999999996</c:v>
                </c:pt>
                <c:pt idx="637">
                  <c:v>0.54669999999999996</c:v>
                </c:pt>
                <c:pt idx="638">
                  <c:v>0.54669999999999996</c:v>
                </c:pt>
                <c:pt idx="639">
                  <c:v>0.54669999999999996</c:v>
                </c:pt>
                <c:pt idx="640">
                  <c:v>0.54669999999999996</c:v>
                </c:pt>
                <c:pt idx="641">
                  <c:v>0.54669999999999996</c:v>
                </c:pt>
                <c:pt idx="642">
                  <c:v>0.54669999999999996</c:v>
                </c:pt>
                <c:pt idx="643">
                  <c:v>0.54669999999999996</c:v>
                </c:pt>
                <c:pt idx="644">
                  <c:v>0.54669999999999996</c:v>
                </c:pt>
                <c:pt idx="645">
                  <c:v>0.54669999999999996</c:v>
                </c:pt>
                <c:pt idx="646">
                  <c:v>0.54669999999999996</c:v>
                </c:pt>
                <c:pt idx="647">
                  <c:v>0.54669999999999996</c:v>
                </c:pt>
                <c:pt idx="648">
                  <c:v>0.54</c:v>
                </c:pt>
                <c:pt idx="649">
                  <c:v>0.54</c:v>
                </c:pt>
                <c:pt idx="650">
                  <c:v>0.54</c:v>
                </c:pt>
                <c:pt idx="651">
                  <c:v>0.54</c:v>
                </c:pt>
                <c:pt idx="652">
                  <c:v>0.54</c:v>
                </c:pt>
                <c:pt idx="653">
                  <c:v>0.54</c:v>
                </c:pt>
                <c:pt idx="654">
                  <c:v>0.63329999999999997</c:v>
                </c:pt>
                <c:pt idx="655">
                  <c:v>0.60670000000000002</c:v>
                </c:pt>
                <c:pt idx="656">
                  <c:v>0.60670000000000002</c:v>
                </c:pt>
                <c:pt idx="657">
                  <c:v>0.60670000000000002</c:v>
                </c:pt>
                <c:pt idx="658">
                  <c:v>0.60670000000000002</c:v>
                </c:pt>
                <c:pt idx="659">
                  <c:v>0.60670000000000002</c:v>
                </c:pt>
                <c:pt idx="660">
                  <c:v>0.60670000000000002</c:v>
                </c:pt>
                <c:pt idx="661">
                  <c:v>0.60670000000000002</c:v>
                </c:pt>
                <c:pt idx="662">
                  <c:v>0.6</c:v>
                </c:pt>
                <c:pt idx="663">
                  <c:v>0.6</c:v>
                </c:pt>
                <c:pt idx="664">
                  <c:v>0.6</c:v>
                </c:pt>
                <c:pt idx="665">
                  <c:v>0.6</c:v>
                </c:pt>
                <c:pt idx="666">
                  <c:v>0.6</c:v>
                </c:pt>
                <c:pt idx="667">
                  <c:v>0.6</c:v>
                </c:pt>
                <c:pt idx="668">
                  <c:v>0.6</c:v>
                </c:pt>
                <c:pt idx="669">
                  <c:v>0.59330000000000005</c:v>
                </c:pt>
                <c:pt idx="670">
                  <c:v>0.6</c:v>
                </c:pt>
                <c:pt idx="671">
                  <c:v>0.6</c:v>
                </c:pt>
                <c:pt idx="672">
                  <c:v>0.6</c:v>
                </c:pt>
                <c:pt idx="673">
                  <c:v>0.6</c:v>
                </c:pt>
                <c:pt idx="674">
                  <c:v>0.6</c:v>
                </c:pt>
                <c:pt idx="675">
                  <c:v>0.6</c:v>
                </c:pt>
                <c:pt idx="676">
                  <c:v>0.6</c:v>
                </c:pt>
                <c:pt idx="677">
                  <c:v>0.6</c:v>
                </c:pt>
                <c:pt idx="678">
                  <c:v>0.6</c:v>
                </c:pt>
                <c:pt idx="679">
                  <c:v>0.6</c:v>
                </c:pt>
                <c:pt idx="680">
                  <c:v>0.6</c:v>
                </c:pt>
                <c:pt idx="681">
                  <c:v>0.6</c:v>
                </c:pt>
                <c:pt idx="682">
                  <c:v>0.6</c:v>
                </c:pt>
                <c:pt idx="683">
                  <c:v>0.6</c:v>
                </c:pt>
                <c:pt idx="684">
                  <c:v>0.6</c:v>
                </c:pt>
                <c:pt idx="685">
                  <c:v>0.78749999999999998</c:v>
                </c:pt>
                <c:pt idx="686">
                  <c:v>0.77</c:v>
                </c:pt>
                <c:pt idx="687">
                  <c:v>0.77</c:v>
                </c:pt>
                <c:pt idx="688">
                  <c:v>0.77</c:v>
                </c:pt>
                <c:pt idx="689">
                  <c:v>0.7167</c:v>
                </c:pt>
                <c:pt idx="690">
                  <c:v>0.7167</c:v>
                </c:pt>
                <c:pt idx="691">
                  <c:v>0.69289999999999996</c:v>
                </c:pt>
                <c:pt idx="692">
                  <c:v>0.69289999999999996</c:v>
                </c:pt>
                <c:pt idx="693">
                  <c:v>0.69289999999999996</c:v>
                </c:pt>
                <c:pt idx="694">
                  <c:v>0.69289999999999996</c:v>
                </c:pt>
                <c:pt idx="695">
                  <c:v>0.69289999999999996</c:v>
                </c:pt>
                <c:pt idx="696">
                  <c:v>0.69289999999999996</c:v>
                </c:pt>
                <c:pt idx="697">
                  <c:v>0.69289999999999996</c:v>
                </c:pt>
                <c:pt idx="698">
                  <c:v>0.69289999999999996</c:v>
                </c:pt>
                <c:pt idx="699">
                  <c:v>0.69289999999999996</c:v>
                </c:pt>
                <c:pt idx="700">
                  <c:v>0.69289999999999996</c:v>
                </c:pt>
                <c:pt idx="701">
                  <c:v>0.69289999999999996</c:v>
                </c:pt>
                <c:pt idx="702">
                  <c:v>0.69289999999999996</c:v>
                </c:pt>
                <c:pt idx="703">
                  <c:v>0.69289999999999996</c:v>
                </c:pt>
                <c:pt idx="704">
                  <c:v>0.69289999999999996</c:v>
                </c:pt>
                <c:pt idx="705">
                  <c:v>0.69289999999999996</c:v>
                </c:pt>
                <c:pt idx="706">
                  <c:v>0.69289999999999996</c:v>
                </c:pt>
                <c:pt idx="707">
                  <c:v>0.69289999999999996</c:v>
                </c:pt>
                <c:pt idx="708">
                  <c:v>0.69289999999999996</c:v>
                </c:pt>
                <c:pt idx="709">
                  <c:v>0.69289999999999996</c:v>
                </c:pt>
                <c:pt idx="710">
                  <c:v>0.69289999999999996</c:v>
                </c:pt>
                <c:pt idx="711">
                  <c:v>0.68569999999999998</c:v>
                </c:pt>
                <c:pt idx="712">
                  <c:v>0.68569999999999998</c:v>
                </c:pt>
                <c:pt idx="713">
                  <c:v>0.68569999999999998</c:v>
                </c:pt>
                <c:pt idx="714">
                  <c:v>0.68569999999999998</c:v>
                </c:pt>
                <c:pt idx="715">
                  <c:v>0.68569999999999998</c:v>
                </c:pt>
                <c:pt idx="716">
                  <c:v>0.72</c:v>
                </c:pt>
                <c:pt idx="717">
                  <c:v>0.68669999999999998</c:v>
                </c:pt>
                <c:pt idx="718">
                  <c:v>0.68669999999999998</c:v>
                </c:pt>
                <c:pt idx="719">
                  <c:v>0.68669999999999998</c:v>
                </c:pt>
                <c:pt idx="720">
                  <c:v>0.68669999999999998</c:v>
                </c:pt>
                <c:pt idx="721">
                  <c:v>0.68669999999999998</c:v>
                </c:pt>
                <c:pt idx="722">
                  <c:v>0.68669999999999998</c:v>
                </c:pt>
                <c:pt idx="723">
                  <c:v>0.68669999999999998</c:v>
                </c:pt>
                <c:pt idx="724">
                  <c:v>0.68669999999999998</c:v>
                </c:pt>
                <c:pt idx="725">
                  <c:v>0.67330000000000001</c:v>
                </c:pt>
                <c:pt idx="726">
                  <c:v>0.67330000000000001</c:v>
                </c:pt>
                <c:pt idx="727">
                  <c:v>0.67330000000000001</c:v>
                </c:pt>
                <c:pt idx="728">
                  <c:v>0.67330000000000001</c:v>
                </c:pt>
                <c:pt idx="729">
                  <c:v>0.67330000000000001</c:v>
                </c:pt>
                <c:pt idx="730">
                  <c:v>0.67330000000000001</c:v>
                </c:pt>
                <c:pt idx="731">
                  <c:v>0.65629999999999999</c:v>
                </c:pt>
                <c:pt idx="732">
                  <c:v>0.65629999999999999</c:v>
                </c:pt>
                <c:pt idx="733">
                  <c:v>0.65629999999999999</c:v>
                </c:pt>
                <c:pt idx="734">
                  <c:v>0.65629999999999999</c:v>
                </c:pt>
                <c:pt idx="735">
                  <c:v>0.65629999999999999</c:v>
                </c:pt>
                <c:pt idx="736">
                  <c:v>0.65629999999999999</c:v>
                </c:pt>
                <c:pt idx="737">
                  <c:v>0.65629999999999999</c:v>
                </c:pt>
                <c:pt idx="738">
                  <c:v>0.65</c:v>
                </c:pt>
                <c:pt idx="739">
                  <c:v>0.65</c:v>
                </c:pt>
                <c:pt idx="740">
                  <c:v>0.65</c:v>
                </c:pt>
                <c:pt idx="741">
                  <c:v>0.65</c:v>
                </c:pt>
                <c:pt idx="742">
                  <c:v>0.65</c:v>
                </c:pt>
                <c:pt idx="743">
                  <c:v>0.65</c:v>
                </c:pt>
                <c:pt idx="744">
                  <c:v>0.64380000000000004</c:v>
                </c:pt>
                <c:pt idx="745">
                  <c:v>0.64380000000000004</c:v>
                </c:pt>
                <c:pt idx="746">
                  <c:v>0.66669999999999996</c:v>
                </c:pt>
                <c:pt idx="747">
                  <c:v>0.66669999999999996</c:v>
                </c:pt>
                <c:pt idx="748">
                  <c:v>0.66669999999999996</c:v>
                </c:pt>
                <c:pt idx="749">
                  <c:v>0.66669999999999996</c:v>
                </c:pt>
                <c:pt idx="750">
                  <c:v>0.66669999999999996</c:v>
                </c:pt>
                <c:pt idx="751">
                  <c:v>0.66669999999999996</c:v>
                </c:pt>
                <c:pt idx="752">
                  <c:v>0.66669999999999996</c:v>
                </c:pt>
                <c:pt idx="753">
                  <c:v>0.66669999999999996</c:v>
                </c:pt>
                <c:pt idx="754">
                  <c:v>0.66669999999999996</c:v>
                </c:pt>
                <c:pt idx="755">
                  <c:v>0.66669999999999996</c:v>
                </c:pt>
                <c:pt idx="756">
                  <c:v>0.66669999999999996</c:v>
                </c:pt>
                <c:pt idx="757">
                  <c:v>0.66669999999999996</c:v>
                </c:pt>
                <c:pt idx="758">
                  <c:v>0.66669999999999996</c:v>
                </c:pt>
                <c:pt idx="759">
                  <c:v>0.66669999999999996</c:v>
                </c:pt>
                <c:pt idx="760">
                  <c:v>0.66669999999999996</c:v>
                </c:pt>
                <c:pt idx="761">
                  <c:v>0.66669999999999996</c:v>
                </c:pt>
                <c:pt idx="762">
                  <c:v>0.66</c:v>
                </c:pt>
                <c:pt idx="763">
                  <c:v>0.66</c:v>
                </c:pt>
                <c:pt idx="764">
                  <c:v>0.66</c:v>
                </c:pt>
                <c:pt idx="765">
                  <c:v>0.66</c:v>
                </c:pt>
                <c:pt idx="766">
                  <c:v>0.63129999999999997</c:v>
                </c:pt>
                <c:pt idx="767">
                  <c:v>0.65</c:v>
                </c:pt>
                <c:pt idx="768">
                  <c:v>0.65</c:v>
                </c:pt>
                <c:pt idx="769">
                  <c:v>0.65</c:v>
                </c:pt>
                <c:pt idx="770">
                  <c:v>0.65</c:v>
                </c:pt>
                <c:pt idx="771">
                  <c:v>0.65</c:v>
                </c:pt>
                <c:pt idx="772">
                  <c:v>0.65</c:v>
                </c:pt>
                <c:pt idx="773">
                  <c:v>0.65</c:v>
                </c:pt>
                <c:pt idx="774">
                  <c:v>0.65</c:v>
                </c:pt>
                <c:pt idx="775">
                  <c:v>0.65</c:v>
                </c:pt>
                <c:pt idx="776">
                  <c:v>0.65</c:v>
                </c:pt>
                <c:pt idx="777">
                  <c:v>0.65</c:v>
                </c:pt>
                <c:pt idx="778">
                  <c:v>0.65</c:v>
                </c:pt>
                <c:pt idx="779">
                  <c:v>0.85</c:v>
                </c:pt>
                <c:pt idx="780">
                  <c:v>0.8</c:v>
                </c:pt>
                <c:pt idx="781">
                  <c:v>0.8</c:v>
                </c:pt>
                <c:pt idx="782">
                  <c:v>0.8</c:v>
                </c:pt>
                <c:pt idx="783">
                  <c:v>0.8</c:v>
                </c:pt>
                <c:pt idx="784">
                  <c:v>0.8</c:v>
                </c:pt>
                <c:pt idx="785">
                  <c:v>0.8</c:v>
                </c:pt>
                <c:pt idx="786">
                  <c:v>0.8</c:v>
                </c:pt>
                <c:pt idx="787">
                  <c:v>0.8</c:v>
                </c:pt>
                <c:pt idx="788">
                  <c:v>0.78749999999999998</c:v>
                </c:pt>
                <c:pt idx="789">
                  <c:v>0.78749999999999998</c:v>
                </c:pt>
                <c:pt idx="790">
                  <c:v>0.78749999999999998</c:v>
                </c:pt>
                <c:pt idx="791">
                  <c:v>0.78749999999999998</c:v>
                </c:pt>
                <c:pt idx="792">
                  <c:v>0.78749999999999998</c:v>
                </c:pt>
                <c:pt idx="793">
                  <c:v>0.78749999999999998</c:v>
                </c:pt>
                <c:pt idx="794">
                  <c:v>0.78749999999999998</c:v>
                </c:pt>
                <c:pt idx="795">
                  <c:v>0.77500000000000002</c:v>
                </c:pt>
                <c:pt idx="796">
                  <c:v>0.77500000000000002</c:v>
                </c:pt>
                <c:pt idx="797">
                  <c:v>0.77500000000000002</c:v>
                </c:pt>
                <c:pt idx="798">
                  <c:v>0.77500000000000002</c:v>
                </c:pt>
                <c:pt idx="799">
                  <c:v>0.77500000000000002</c:v>
                </c:pt>
                <c:pt idx="800">
                  <c:v>0.77500000000000002</c:v>
                </c:pt>
                <c:pt idx="801">
                  <c:v>0.77500000000000002</c:v>
                </c:pt>
                <c:pt idx="802">
                  <c:v>0.77500000000000002</c:v>
                </c:pt>
                <c:pt idx="803">
                  <c:v>0.77500000000000002</c:v>
                </c:pt>
                <c:pt idx="804">
                  <c:v>0.77500000000000002</c:v>
                </c:pt>
                <c:pt idx="805">
                  <c:v>0.77500000000000002</c:v>
                </c:pt>
                <c:pt idx="806">
                  <c:v>0.77500000000000002</c:v>
                </c:pt>
                <c:pt idx="807">
                  <c:v>0.75</c:v>
                </c:pt>
                <c:pt idx="808">
                  <c:v>0.76359999999999995</c:v>
                </c:pt>
                <c:pt idx="809">
                  <c:v>0.76359999999999995</c:v>
                </c:pt>
                <c:pt idx="810">
                  <c:v>0.76359999999999995</c:v>
                </c:pt>
                <c:pt idx="811">
                  <c:v>0.74619999999999997</c:v>
                </c:pt>
                <c:pt idx="812">
                  <c:v>0.74619999999999997</c:v>
                </c:pt>
                <c:pt idx="813">
                  <c:v>0.74619999999999997</c:v>
                </c:pt>
                <c:pt idx="814">
                  <c:v>0.76149999999999995</c:v>
                </c:pt>
                <c:pt idx="815">
                  <c:v>0.76149999999999995</c:v>
                </c:pt>
                <c:pt idx="816">
                  <c:v>0.76149999999999995</c:v>
                </c:pt>
                <c:pt idx="817">
                  <c:v>0.73570000000000002</c:v>
                </c:pt>
                <c:pt idx="818">
                  <c:v>0.7429</c:v>
                </c:pt>
                <c:pt idx="819">
                  <c:v>0.7429</c:v>
                </c:pt>
                <c:pt idx="820">
                  <c:v>0.7429</c:v>
                </c:pt>
                <c:pt idx="821">
                  <c:v>0.7429</c:v>
                </c:pt>
                <c:pt idx="822">
                  <c:v>0.7429</c:v>
                </c:pt>
                <c:pt idx="823">
                  <c:v>0.7429</c:v>
                </c:pt>
                <c:pt idx="824">
                  <c:v>0.7429</c:v>
                </c:pt>
                <c:pt idx="825">
                  <c:v>0.7429</c:v>
                </c:pt>
                <c:pt idx="826">
                  <c:v>0.7429</c:v>
                </c:pt>
                <c:pt idx="827">
                  <c:v>0.7429</c:v>
                </c:pt>
                <c:pt idx="828">
                  <c:v>0.74670000000000003</c:v>
                </c:pt>
                <c:pt idx="829">
                  <c:v>0.74670000000000003</c:v>
                </c:pt>
                <c:pt idx="830">
                  <c:v>0.74670000000000003</c:v>
                </c:pt>
                <c:pt idx="831">
                  <c:v>0.74670000000000003</c:v>
                </c:pt>
                <c:pt idx="832">
                  <c:v>0.74670000000000003</c:v>
                </c:pt>
                <c:pt idx="833">
                  <c:v>0.74670000000000003</c:v>
                </c:pt>
                <c:pt idx="834">
                  <c:v>0.74670000000000003</c:v>
                </c:pt>
                <c:pt idx="835">
                  <c:v>0.76</c:v>
                </c:pt>
                <c:pt idx="836">
                  <c:v>0.90910000000000002</c:v>
                </c:pt>
                <c:pt idx="837">
                  <c:v>0.90910000000000002</c:v>
                </c:pt>
                <c:pt idx="838">
                  <c:v>0.875</c:v>
                </c:pt>
                <c:pt idx="839">
                  <c:v>0.875</c:v>
                </c:pt>
                <c:pt idx="840">
                  <c:v>0.875</c:v>
                </c:pt>
                <c:pt idx="841">
                  <c:v>0.875</c:v>
                </c:pt>
                <c:pt idx="842">
                  <c:v>0.875</c:v>
                </c:pt>
                <c:pt idx="843">
                  <c:v>0.87690000000000001</c:v>
                </c:pt>
                <c:pt idx="844">
                  <c:v>0.88460000000000005</c:v>
                </c:pt>
                <c:pt idx="845">
                  <c:v>0.87860000000000005</c:v>
                </c:pt>
                <c:pt idx="846">
                  <c:v>0.87860000000000005</c:v>
                </c:pt>
                <c:pt idx="847">
                  <c:v>0.87860000000000005</c:v>
                </c:pt>
                <c:pt idx="848">
                  <c:v>0.87860000000000005</c:v>
                </c:pt>
                <c:pt idx="849">
                  <c:v>0.87860000000000005</c:v>
                </c:pt>
                <c:pt idx="850">
                  <c:v>0.87860000000000005</c:v>
                </c:pt>
                <c:pt idx="851">
                  <c:v>0.88670000000000004</c:v>
                </c:pt>
                <c:pt idx="852">
                  <c:v>0.88670000000000004</c:v>
                </c:pt>
                <c:pt idx="853">
                  <c:v>0.88670000000000004</c:v>
                </c:pt>
                <c:pt idx="854">
                  <c:v>0.88670000000000004</c:v>
                </c:pt>
                <c:pt idx="855">
                  <c:v>0.88670000000000004</c:v>
                </c:pt>
                <c:pt idx="856">
                  <c:v>0.88670000000000004</c:v>
                </c:pt>
                <c:pt idx="857">
                  <c:v>0.88670000000000004</c:v>
                </c:pt>
                <c:pt idx="858">
                  <c:v>0.88670000000000004</c:v>
                </c:pt>
                <c:pt idx="859">
                  <c:v>0.88670000000000004</c:v>
                </c:pt>
                <c:pt idx="860">
                  <c:v>0.88670000000000004</c:v>
                </c:pt>
                <c:pt idx="861">
                  <c:v>0.88670000000000004</c:v>
                </c:pt>
                <c:pt idx="862">
                  <c:v>0.88670000000000004</c:v>
                </c:pt>
                <c:pt idx="863">
                  <c:v>0.9133</c:v>
                </c:pt>
                <c:pt idx="864">
                  <c:v>0.9133</c:v>
                </c:pt>
                <c:pt idx="865">
                  <c:v>0.9133</c:v>
                </c:pt>
                <c:pt idx="866">
                  <c:v>0.96360000000000001</c:v>
                </c:pt>
                <c:pt idx="867">
                  <c:v>0.95709999999999995</c:v>
                </c:pt>
                <c:pt idx="868">
                  <c:v>0.95709999999999995</c:v>
                </c:pt>
                <c:pt idx="869">
                  <c:v>0.95709999999999995</c:v>
                </c:pt>
                <c:pt idx="870">
                  <c:v>0.95709999999999995</c:v>
                </c:pt>
                <c:pt idx="871">
                  <c:v>0.95630000000000004</c:v>
                </c:pt>
                <c:pt idx="872">
                  <c:v>0.95630000000000004</c:v>
                </c:pt>
                <c:pt idx="873">
                  <c:v>0.95630000000000004</c:v>
                </c:pt>
                <c:pt idx="874">
                  <c:v>0.95630000000000004</c:v>
                </c:pt>
                <c:pt idx="875">
                  <c:v>0.95630000000000004</c:v>
                </c:pt>
                <c:pt idx="876">
                  <c:v>0.95630000000000004</c:v>
                </c:pt>
                <c:pt idx="877">
                  <c:v>0.95630000000000004</c:v>
                </c:pt>
                <c:pt idx="878">
                  <c:v>0.95630000000000004</c:v>
                </c:pt>
                <c:pt idx="879">
                  <c:v>0.95</c:v>
                </c:pt>
                <c:pt idx="880">
                  <c:v>0.95</c:v>
                </c:pt>
                <c:pt idx="881">
                  <c:v>0.95</c:v>
                </c:pt>
                <c:pt idx="882">
                  <c:v>0.95</c:v>
                </c:pt>
                <c:pt idx="883">
                  <c:v>0.95</c:v>
                </c:pt>
                <c:pt idx="884">
                  <c:v>0.95</c:v>
                </c:pt>
                <c:pt idx="885">
                  <c:v>0.95</c:v>
                </c:pt>
                <c:pt idx="886">
                  <c:v>0.95</c:v>
                </c:pt>
                <c:pt idx="887">
                  <c:v>0.95</c:v>
                </c:pt>
                <c:pt idx="888">
                  <c:v>0.95</c:v>
                </c:pt>
                <c:pt idx="889">
                  <c:v>0.95</c:v>
                </c:pt>
                <c:pt idx="890">
                  <c:v>0.95</c:v>
                </c:pt>
                <c:pt idx="891">
                  <c:v>0.95</c:v>
                </c:pt>
                <c:pt idx="892">
                  <c:v>0.95</c:v>
                </c:pt>
                <c:pt idx="893">
                  <c:v>0.95</c:v>
                </c:pt>
                <c:pt idx="894">
                  <c:v>0.95</c:v>
                </c:pt>
                <c:pt idx="895">
                  <c:v>0.95</c:v>
                </c:pt>
                <c:pt idx="896">
                  <c:v>0.95</c:v>
                </c:pt>
                <c:pt idx="897">
                  <c:v>0.95</c:v>
                </c:pt>
                <c:pt idx="898">
                  <c:v>1.0273000000000001</c:v>
                </c:pt>
                <c:pt idx="899">
                  <c:v>1.0077</c:v>
                </c:pt>
                <c:pt idx="900">
                  <c:v>1.0077</c:v>
                </c:pt>
                <c:pt idx="901">
                  <c:v>1.0077</c:v>
                </c:pt>
                <c:pt idx="902">
                  <c:v>1</c:v>
                </c:pt>
                <c:pt idx="903">
                  <c:v>1</c:v>
                </c:pt>
                <c:pt idx="904">
                  <c:v>1</c:v>
                </c:pt>
                <c:pt idx="905">
                  <c:v>1</c:v>
                </c:pt>
                <c:pt idx="906">
                  <c:v>1</c:v>
                </c:pt>
                <c:pt idx="907">
                  <c:v>0.98129999999999995</c:v>
                </c:pt>
                <c:pt idx="908">
                  <c:v>0.98129999999999995</c:v>
                </c:pt>
                <c:pt idx="909">
                  <c:v>0.98129999999999995</c:v>
                </c:pt>
                <c:pt idx="910">
                  <c:v>0.98129999999999995</c:v>
                </c:pt>
                <c:pt idx="911">
                  <c:v>0.98129999999999995</c:v>
                </c:pt>
                <c:pt idx="912">
                  <c:v>0.99380000000000002</c:v>
                </c:pt>
                <c:pt idx="913">
                  <c:v>0.99380000000000002</c:v>
                </c:pt>
                <c:pt idx="914">
                  <c:v>0.99380000000000002</c:v>
                </c:pt>
                <c:pt idx="915">
                  <c:v>0.99380000000000002</c:v>
                </c:pt>
                <c:pt idx="916">
                  <c:v>0.99380000000000002</c:v>
                </c:pt>
                <c:pt idx="917">
                  <c:v>0.99380000000000002</c:v>
                </c:pt>
                <c:pt idx="918">
                  <c:v>0.99380000000000002</c:v>
                </c:pt>
                <c:pt idx="919">
                  <c:v>0.99380000000000002</c:v>
                </c:pt>
                <c:pt idx="920">
                  <c:v>0.99380000000000002</c:v>
                </c:pt>
                <c:pt idx="921">
                  <c:v>0.99380000000000002</c:v>
                </c:pt>
                <c:pt idx="922">
                  <c:v>0.99380000000000002</c:v>
                </c:pt>
                <c:pt idx="923">
                  <c:v>0.99380000000000002</c:v>
                </c:pt>
                <c:pt idx="924">
                  <c:v>0.99380000000000002</c:v>
                </c:pt>
                <c:pt idx="925">
                  <c:v>0.99380000000000002</c:v>
                </c:pt>
                <c:pt idx="926">
                  <c:v>0.99380000000000002</c:v>
                </c:pt>
                <c:pt idx="927">
                  <c:v>1.1200000000000001</c:v>
                </c:pt>
                <c:pt idx="928">
                  <c:v>1.1000000000000001</c:v>
                </c:pt>
                <c:pt idx="929">
                  <c:v>1.1000000000000001</c:v>
                </c:pt>
                <c:pt idx="930">
                  <c:v>1.1000000000000001</c:v>
                </c:pt>
                <c:pt idx="931">
                  <c:v>1.1000000000000001</c:v>
                </c:pt>
                <c:pt idx="932">
                  <c:v>1.1000000000000001</c:v>
                </c:pt>
                <c:pt idx="933">
                  <c:v>1.1000000000000001</c:v>
                </c:pt>
                <c:pt idx="934">
                  <c:v>1.1000000000000001</c:v>
                </c:pt>
                <c:pt idx="935">
                  <c:v>1.1000000000000001</c:v>
                </c:pt>
                <c:pt idx="936">
                  <c:v>1.1000000000000001</c:v>
                </c:pt>
                <c:pt idx="937">
                  <c:v>1.1000000000000001</c:v>
                </c:pt>
                <c:pt idx="938">
                  <c:v>1.1000000000000001</c:v>
                </c:pt>
                <c:pt idx="939">
                  <c:v>1.1000000000000001</c:v>
                </c:pt>
                <c:pt idx="940">
                  <c:v>1.1000000000000001</c:v>
                </c:pt>
                <c:pt idx="941">
                  <c:v>1.1067</c:v>
                </c:pt>
                <c:pt idx="942">
                  <c:v>1.1133</c:v>
                </c:pt>
                <c:pt idx="943">
                  <c:v>1.1133</c:v>
                </c:pt>
                <c:pt idx="944">
                  <c:v>1.1133</c:v>
                </c:pt>
                <c:pt idx="945">
                  <c:v>1.1133</c:v>
                </c:pt>
                <c:pt idx="946">
                  <c:v>1.1133</c:v>
                </c:pt>
                <c:pt idx="947">
                  <c:v>1.1333</c:v>
                </c:pt>
                <c:pt idx="948">
                  <c:v>1.1333</c:v>
                </c:pt>
                <c:pt idx="949">
                  <c:v>1.1333</c:v>
                </c:pt>
                <c:pt idx="950">
                  <c:v>1.1333</c:v>
                </c:pt>
                <c:pt idx="951">
                  <c:v>1.1333</c:v>
                </c:pt>
                <c:pt idx="952">
                  <c:v>1.1333</c:v>
                </c:pt>
                <c:pt idx="953">
                  <c:v>1.1333</c:v>
                </c:pt>
                <c:pt idx="954">
                  <c:v>1.1333</c:v>
                </c:pt>
                <c:pt idx="955">
                  <c:v>1.1333</c:v>
                </c:pt>
                <c:pt idx="956">
                  <c:v>1.1333</c:v>
                </c:pt>
                <c:pt idx="957">
                  <c:v>1.1333</c:v>
                </c:pt>
                <c:pt idx="958">
                  <c:v>1.2714000000000001</c:v>
                </c:pt>
                <c:pt idx="959">
                  <c:v>1.2714000000000001</c:v>
                </c:pt>
                <c:pt idx="960">
                  <c:v>1.2714000000000001</c:v>
                </c:pt>
                <c:pt idx="961">
                  <c:v>1.2</c:v>
                </c:pt>
                <c:pt idx="962">
                  <c:v>1.2</c:v>
                </c:pt>
                <c:pt idx="963">
                  <c:v>1.2</c:v>
                </c:pt>
                <c:pt idx="964">
                  <c:v>1.2067000000000001</c:v>
                </c:pt>
                <c:pt idx="965">
                  <c:v>1.2067000000000001</c:v>
                </c:pt>
                <c:pt idx="966">
                  <c:v>1.2067000000000001</c:v>
                </c:pt>
                <c:pt idx="967">
                  <c:v>1.2067000000000001</c:v>
                </c:pt>
                <c:pt idx="968">
                  <c:v>1.2067000000000001</c:v>
                </c:pt>
                <c:pt idx="969">
                  <c:v>1.2067000000000001</c:v>
                </c:pt>
                <c:pt idx="970">
                  <c:v>1.2</c:v>
                </c:pt>
                <c:pt idx="971">
                  <c:v>1.2</c:v>
                </c:pt>
                <c:pt idx="972">
                  <c:v>1.2</c:v>
                </c:pt>
                <c:pt idx="973">
                  <c:v>1.2</c:v>
                </c:pt>
                <c:pt idx="974">
                  <c:v>1.2</c:v>
                </c:pt>
                <c:pt idx="975">
                  <c:v>1.2</c:v>
                </c:pt>
                <c:pt idx="976">
                  <c:v>1.2</c:v>
                </c:pt>
                <c:pt idx="977">
                  <c:v>1.2</c:v>
                </c:pt>
                <c:pt idx="978">
                  <c:v>1.2</c:v>
                </c:pt>
                <c:pt idx="979">
                  <c:v>1.2</c:v>
                </c:pt>
                <c:pt idx="980">
                  <c:v>1.2</c:v>
                </c:pt>
                <c:pt idx="981">
                  <c:v>1.2</c:v>
                </c:pt>
                <c:pt idx="982">
                  <c:v>1.2</c:v>
                </c:pt>
                <c:pt idx="983">
                  <c:v>1.2</c:v>
                </c:pt>
                <c:pt idx="984">
                  <c:v>1.2</c:v>
                </c:pt>
                <c:pt idx="985">
                  <c:v>1.1933</c:v>
                </c:pt>
                <c:pt idx="986">
                  <c:v>1.1933</c:v>
                </c:pt>
                <c:pt idx="987">
                  <c:v>1.1933</c:v>
                </c:pt>
                <c:pt idx="988">
                  <c:v>1.1933</c:v>
                </c:pt>
                <c:pt idx="989">
                  <c:v>1.1455</c:v>
                </c:pt>
                <c:pt idx="990">
                  <c:v>1.0932999999999999</c:v>
                </c:pt>
                <c:pt idx="991">
                  <c:v>1.0932999999999999</c:v>
                </c:pt>
                <c:pt idx="992">
                  <c:v>1.0932999999999999</c:v>
                </c:pt>
                <c:pt idx="993">
                  <c:v>1.0932999999999999</c:v>
                </c:pt>
                <c:pt idx="994">
                  <c:v>1.1000000000000001</c:v>
                </c:pt>
                <c:pt idx="995">
                  <c:v>1.1000000000000001</c:v>
                </c:pt>
                <c:pt idx="996">
                  <c:v>1.1000000000000001</c:v>
                </c:pt>
                <c:pt idx="997">
                  <c:v>1.1000000000000001</c:v>
                </c:pt>
                <c:pt idx="998">
                  <c:v>1.1000000000000001</c:v>
                </c:pt>
                <c:pt idx="999">
                  <c:v>1.1000000000000001</c:v>
                </c:pt>
                <c:pt idx="1000">
                  <c:v>1.1000000000000001</c:v>
                </c:pt>
                <c:pt idx="1001">
                  <c:v>1.1000000000000001</c:v>
                </c:pt>
                <c:pt idx="1002">
                  <c:v>1.1000000000000001</c:v>
                </c:pt>
                <c:pt idx="1003">
                  <c:v>1.1000000000000001</c:v>
                </c:pt>
                <c:pt idx="1004">
                  <c:v>1.1000000000000001</c:v>
                </c:pt>
                <c:pt idx="1005">
                  <c:v>1.1000000000000001</c:v>
                </c:pt>
                <c:pt idx="1006">
                  <c:v>1.1067</c:v>
                </c:pt>
                <c:pt idx="1007">
                  <c:v>1.1067</c:v>
                </c:pt>
                <c:pt idx="1008">
                  <c:v>1.1067</c:v>
                </c:pt>
                <c:pt idx="1009">
                  <c:v>1.1067</c:v>
                </c:pt>
                <c:pt idx="1010">
                  <c:v>1.1067</c:v>
                </c:pt>
                <c:pt idx="1011">
                  <c:v>1.1067</c:v>
                </c:pt>
                <c:pt idx="1012">
                  <c:v>1.1067</c:v>
                </c:pt>
                <c:pt idx="1013">
                  <c:v>1.1067</c:v>
                </c:pt>
                <c:pt idx="1014">
                  <c:v>1.1067</c:v>
                </c:pt>
                <c:pt idx="1015">
                  <c:v>1.1067</c:v>
                </c:pt>
                <c:pt idx="1016">
                  <c:v>1.1067</c:v>
                </c:pt>
                <c:pt idx="1017">
                  <c:v>1.1133</c:v>
                </c:pt>
                <c:pt idx="1018">
                  <c:v>1.1133</c:v>
                </c:pt>
                <c:pt idx="1019">
                  <c:v>1.1399999999999999</c:v>
                </c:pt>
                <c:pt idx="1020">
                  <c:v>1.1231</c:v>
                </c:pt>
                <c:pt idx="1021">
                  <c:v>1.1231</c:v>
                </c:pt>
                <c:pt idx="1022">
                  <c:v>1.1231</c:v>
                </c:pt>
                <c:pt idx="1023">
                  <c:v>1.1231</c:v>
                </c:pt>
                <c:pt idx="1024">
                  <c:v>1.1231</c:v>
                </c:pt>
                <c:pt idx="1025">
                  <c:v>1.0857000000000001</c:v>
                </c:pt>
                <c:pt idx="1026">
                  <c:v>1.0732999999999999</c:v>
                </c:pt>
                <c:pt idx="1027">
                  <c:v>1.0732999999999999</c:v>
                </c:pt>
                <c:pt idx="1028">
                  <c:v>1.0732999999999999</c:v>
                </c:pt>
                <c:pt idx="1029">
                  <c:v>1.0732999999999999</c:v>
                </c:pt>
                <c:pt idx="1030">
                  <c:v>1.0732999999999999</c:v>
                </c:pt>
                <c:pt idx="1031">
                  <c:v>1.0732999999999999</c:v>
                </c:pt>
                <c:pt idx="1032">
                  <c:v>1.0732999999999999</c:v>
                </c:pt>
                <c:pt idx="1033">
                  <c:v>1.0732999999999999</c:v>
                </c:pt>
                <c:pt idx="1034">
                  <c:v>1.0732999999999999</c:v>
                </c:pt>
                <c:pt idx="1035">
                  <c:v>1.08</c:v>
                </c:pt>
                <c:pt idx="1036">
                  <c:v>1.08</c:v>
                </c:pt>
                <c:pt idx="1037">
                  <c:v>1.08</c:v>
                </c:pt>
                <c:pt idx="1038">
                  <c:v>1.08</c:v>
                </c:pt>
                <c:pt idx="1039">
                  <c:v>1.08</c:v>
                </c:pt>
                <c:pt idx="1040">
                  <c:v>1.08</c:v>
                </c:pt>
                <c:pt idx="1041">
                  <c:v>1.08</c:v>
                </c:pt>
                <c:pt idx="1042">
                  <c:v>1.08</c:v>
                </c:pt>
                <c:pt idx="1043">
                  <c:v>1.08</c:v>
                </c:pt>
                <c:pt idx="1044">
                  <c:v>1.08</c:v>
                </c:pt>
                <c:pt idx="1045">
                  <c:v>1.08</c:v>
                </c:pt>
                <c:pt idx="1046">
                  <c:v>1.08</c:v>
                </c:pt>
                <c:pt idx="1047">
                  <c:v>1.0732999999999999</c:v>
                </c:pt>
                <c:pt idx="1048">
                  <c:v>1.0667</c:v>
                </c:pt>
                <c:pt idx="1049">
                  <c:v>1.0667</c:v>
                </c:pt>
                <c:pt idx="1050">
                  <c:v>1.0667</c:v>
                </c:pt>
                <c:pt idx="1051">
                  <c:v>1.0667</c:v>
                </c:pt>
                <c:pt idx="1052">
                  <c:v>0.95709999999999995</c:v>
                </c:pt>
                <c:pt idx="1053">
                  <c:v>1.05</c:v>
                </c:pt>
                <c:pt idx="1054">
                  <c:v>1.05</c:v>
                </c:pt>
                <c:pt idx="1055">
                  <c:v>1.0467</c:v>
                </c:pt>
                <c:pt idx="1056">
                  <c:v>1.0467</c:v>
                </c:pt>
                <c:pt idx="1057">
                  <c:v>1.0467</c:v>
                </c:pt>
                <c:pt idx="1058">
                  <c:v>1.0467</c:v>
                </c:pt>
                <c:pt idx="1059">
                  <c:v>1.0467</c:v>
                </c:pt>
                <c:pt idx="1060">
                  <c:v>1.0467</c:v>
                </c:pt>
                <c:pt idx="1061">
                  <c:v>1.0467</c:v>
                </c:pt>
                <c:pt idx="1062">
                  <c:v>1.0467</c:v>
                </c:pt>
                <c:pt idx="1063">
                  <c:v>1.0467</c:v>
                </c:pt>
                <c:pt idx="1064">
                  <c:v>1.0467</c:v>
                </c:pt>
                <c:pt idx="1065">
                  <c:v>1.0467</c:v>
                </c:pt>
                <c:pt idx="1066">
                  <c:v>1.04</c:v>
                </c:pt>
                <c:pt idx="1067">
                  <c:v>1.04</c:v>
                </c:pt>
                <c:pt idx="1068">
                  <c:v>1.04</c:v>
                </c:pt>
                <c:pt idx="1069">
                  <c:v>1.04</c:v>
                </c:pt>
                <c:pt idx="1070">
                  <c:v>1.04</c:v>
                </c:pt>
                <c:pt idx="1071">
                  <c:v>1.04</c:v>
                </c:pt>
                <c:pt idx="1072">
                  <c:v>1.04</c:v>
                </c:pt>
                <c:pt idx="1073">
                  <c:v>1.04</c:v>
                </c:pt>
                <c:pt idx="1074">
                  <c:v>1.04</c:v>
                </c:pt>
                <c:pt idx="1075">
                  <c:v>1.0467</c:v>
                </c:pt>
                <c:pt idx="1076">
                  <c:v>1.0467</c:v>
                </c:pt>
                <c:pt idx="1077">
                  <c:v>1.0467</c:v>
                </c:pt>
                <c:pt idx="1078">
                  <c:v>1.0467</c:v>
                </c:pt>
                <c:pt idx="1079">
                  <c:v>1.0467</c:v>
                </c:pt>
                <c:pt idx="1080">
                  <c:v>1.2857000000000001</c:v>
                </c:pt>
                <c:pt idx="1081">
                  <c:v>1.1714</c:v>
                </c:pt>
                <c:pt idx="1082">
                  <c:v>1.1642999999999999</c:v>
                </c:pt>
                <c:pt idx="1083">
                  <c:v>1.1599999999999999</c:v>
                </c:pt>
                <c:pt idx="1084">
                  <c:v>1.1599999999999999</c:v>
                </c:pt>
                <c:pt idx="1085">
                  <c:v>1.1599999999999999</c:v>
                </c:pt>
                <c:pt idx="1086">
                  <c:v>1.1599999999999999</c:v>
                </c:pt>
                <c:pt idx="1087">
                  <c:v>1.1599999999999999</c:v>
                </c:pt>
                <c:pt idx="1088">
                  <c:v>1.1599999999999999</c:v>
                </c:pt>
                <c:pt idx="1089">
                  <c:v>1.1667000000000001</c:v>
                </c:pt>
                <c:pt idx="1090">
                  <c:v>1.1375</c:v>
                </c:pt>
                <c:pt idx="1091">
                  <c:v>1.1375</c:v>
                </c:pt>
                <c:pt idx="1092">
                  <c:v>1.1375</c:v>
                </c:pt>
                <c:pt idx="1093">
                  <c:v>1.1375</c:v>
                </c:pt>
                <c:pt idx="1094">
                  <c:v>1.1313</c:v>
                </c:pt>
                <c:pt idx="1095">
                  <c:v>1.1375</c:v>
                </c:pt>
                <c:pt idx="1096">
                  <c:v>1.1375</c:v>
                </c:pt>
                <c:pt idx="1097">
                  <c:v>1.1375</c:v>
                </c:pt>
                <c:pt idx="1098">
                  <c:v>1.125</c:v>
                </c:pt>
                <c:pt idx="1099">
                  <c:v>1.125</c:v>
                </c:pt>
                <c:pt idx="1100">
                  <c:v>1.125</c:v>
                </c:pt>
                <c:pt idx="1101">
                  <c:v>1.125</c:v>
                </c:pt>
                <c:pt idx="1102">
                  <c:v>1.125</c:v>
                </c:pt>
                <c:pt idx="1103">
                  <c:v>1.1188</c:v>
                </c:pt>
                <c:pt idx="1104">
                  <c:v>1.1188</c:v>
                </c:pt>
                <c:pt idx="1105">
                  <c:v>1.1188</c:v>
                </c:pt>
                <c:pt idx="1106">
                  <c:v>1.1188</c:v>
                </c:pt>
                <c:pt idx="1107">
                  <c:v>1.1188</c:v>
                </c:pt>
                <c:pt idx="1108">
                  <c:v>1.1188</c:v>
                </c:pt>
                <c:pt idx="1109">
                  <c:v>1.1125</c:v>
                </c:pt>
                <c:pt idx="1110">
                  <c:v>1.1125</c:v>
                </c:pt>
                <c:pt idx="1111">
                  <c:v>1.1125</c:v>
                </c:pt>
                <c:pt idx="1112">
                  <c:v>1.2071000000000001</c:v>
                </c:pt>
                <c:pt idx="1113">
                  <c:v>1.2071000000000001</c:v>
                </c:pt>
                <c:pt idx="1114">
                  <c:v>1.2071000000000001</c:v>
                </c:pt>
                <c:pt idx="1115">
                  <c:v>1.1688000000000001</c:v>
                </c:pt>
                <c:pt idx="1116">
                  <c:v>1.1688000000000001</c:v>
                </c:pt>
                <c:pt idx="1117">
                  <c:v>1.1688000000000001</c:v>
                </c:pt>
                <c:pt idx="1118">
                  <c:v>1.1688000000000001</c:v>
                </c:pt>
                <c:pt idx="1119">
                  <c:v>1.1688000000000001</c:v>
                </c:pt>
                <c:pt idx="1120">
                  <c:v>1.1688000000000001</c:v>
                </c:pt>
                <c:pt idx="1121">
                  <c:v>1.1688000000000001</c:v>
                </c:pt>
                <c:pt idx="1122">
                  <c:v>1.1688000000000001</c:v>
                </c:pt>
                <c:pt idx="1123">
                  <c:v>1.1813</c:v>
                </c:pt>
                <c:pt idx="1124">
                  <c:v>1.1813</c:v>
                </c:pt>
                <c:pt idx="1125">
                  <c:v>1.1813</c:v>
                </c:pt>
                <c:pt idx="1126">
                  <c:v>1.1813</c:v>
                </c:pt>
                <c:pt idx="1127">
                  <c:v>1.1813</c:v>
                </c:pt>
                <c:pt idx="1128">
                  <c:v>1.1813</c:v>
                </c:pt>
                <c:pt idx="1129">
                  <c:v>1.1813</c:v>
                </c:pt>
                <c:pt idx="1130">
                  <c:v>1.1813</c:v>
                </c:pt>
                <c:pt idx="1131">
                  <c:v>1.1813</c:v>
                </c:pt>
                <c:pt idx="1132">
                  <c:v>1.175</c:v>
                </c:pt>
                <c:pt idx="1133">
                  <c:v>1.175</c:v>
                </c:pt>
                <c:pt idx="1134">
                  <c:v>1.175</c:v>
                </c:pt>
                <c:pt idx="1135">
                  <c:v>1.175</c:v>
                </c:pt>
                <c:pt idx="1136">
                  <c:v>1.1688000000000001</c:v>
                </c:pt>
                <c:pt idx="1137">
                  <c:v>1.1688000000000001</c:v>
                </c:pt>
                <c:pt idx="1138">
                  <c:v>1.1688000000000001</c:v>
                </c:pt>
                <c:pt idx="1139">
                  <c:v>1.1688000000000001</c:v>
                </c:pt>
                <c:pt idx="1140">
                  <c:v>1.1688000000000001</c:v>
                </c:pt>
                <c:pt idx="1141">
                  <c:v>1.1688000000000001</c:v>
                </c:pt>
                <c:pt idx="1142">
                  <c:v>1.1688000000000001</c:v>
                </c:pt>
                <c:pt idx="1143">
                  <c:v>1.22</c:v>
                </c:pt>
                <c:pt idx="1144">
                  <c:v>1.2462</c:v>
                </c:pt>
                <c:pt idx="1145">
                  <c:v>1.2285999999999999</c:v>
                </c:pt>
                <c:pt idx="1146">
                  <c:v>1.2285999999999999</c:v>
                </c:pt>
                <c:pt idx="1147">
                  <c:v>1.2285999999999999</c:v>
                </c:pt>
                <c:pt idx="1148">
                  <c:v>1.2285999999999999</c:v>
                </c:pt>
                <c:pt idx="1149">
                  <c:v>1.2285999999999999</c:v>
                </c:pt>
                <c:pt idx="1150">
                  <c:v>1.2285999999999999</c:v>
                </c:pt>
                <c:pt idx="1151">
                  <c:v>1.2285999999999999</c:v>
                </c:pt>
                <c:pt idx="1152">
                  <c:v>1.2214</c:v>
                </c:pt>
                <c:pt idx="1153">
                  <c:v>1.2214</c:v>
                </c:pt>
                <c:pt idx="1154">
                  <c:v>1.2214</c:v>
                </c:pt>
                <c:pt idx="1155">
                  <c:v>1.2214</c:v>
                </c:pt>
                <c:pt idx="1156">
                  <c:v>1.2214</c:v>
                </c:pt>
                <c:pt idx="1157">
                  <c:v>1.2214</c:v>
                </c:pt>
                <c:pt idx="1158">
                  <c:v>1.2214</c:v>
                </c:pt>
                <c:pt idx="1159">
                  <c:v>1.2285999999999999</c:v>
                </c:pt>
                <c:pt idx="1160">
                  <c:v>1.2285999999999999</c:v>
                </c:pt>
                <c:pt idx="1161">
                  <c:v>1.2285999999999999</c:v>
                </c:pt>
                <c:pt idx="1162">
                  <c:v>1.2285999999999999</c:v>
                </c:pt>
                <c:pt idx="1163">
                  <c:v>1.2285999999999999</c:v>
                </c:pt>
                <c:pt idx="1164">
                  <c:v>1.2285999999999999</c:v>
                </c:pt>
                <c:pt idx="1165">
                  <c:v>1.2285999999999999</c:v>
                </c:pt>
                <c:pt idx="1166">
                  <c:v>1.2214</c:v>
                </c:pt>
                <c:pt idx="1167">
                  <c:v>1.2214</c:v>
                </c:pt>
                <c:pt idx="1168">
                  <c:v>1.2214</c:v>
                </c:pt>
                <c:pt idx="1169">
                  <c:v>1.2214</c:v>
                </c:pt>
                <c:pt idx="1170">
                  <c:v>1.2214</c:v>
                </c:pt>
                <c:pt idx="1171">
                  <c:v>1.2</c:v>
                </c:pt>
                <c:pt idx="1172">
                  <c:v>1.2</c:v>
                </c:pt>
                <c:pt idx="1173">
                  <c:v>1.2923</c:v>
                </c:pt>
                <c:pt idx="1174">
                  <c:v>1.2786</c:v>
                </c:pt>
                <c:pt idx="1175">
                  <c:v>1.2786</c:v>
                </c:pt>
                <c:pt idx="1176">
                  <c:v>1.2786</c:v>
                </c:pt>
                <c:pt idx="1177">
                  <c:v>1.2786</c:v>
                </c:pt>
                <c:pt idx="1178">
                  <c:v>1.2786</c:v>
                </c:pt>
                <c:pt idx="1179">
                  <c:v>1.2786</c:v>
                </c:pt>
                <c:pt idx="1180">
                  <c:v>1.2857000000000001</c:v>
                </c:pt>
                <c:pt idx="1181">
                  <c:v>1.2857000000000001</c:v>
                </c:pt>
                <c:pt idx="1182">
                  <c:v>1.2857000000000001</c:v>
                </c:pt>
                <c:pt idx="1183">
                  <c:v>1.2857000000000001</c:v>
                </c:pt>
                <c:pt idx="1184">
                  <c:v>1.2857000000000001</c:v>
                </c:pt>
                <c:pt idx="1185">
                  <c:v>1.2857000000000001</c:v>
                </c:pt>
                <c:pt idx="1186">
                  <c:v>1.3</c:v>
                </c:pt>
                <c:pt idx="1187">
                  <c:v>1.3</c:v>
                </c:pt>
                <c:pt idx="1188">
                  <c:v>1.3</c:v>
                </c:pt>
                <c:pt idx="1189">
                  <c:v>1.3</c:v>
                </c:pt>
                <c:pt idx="1190">
                  <c:v>1.3</c:v>
                </c:pt>
                <c:pt idx="1191">
                  <c:v>1.3</c:v>
                </c:pt>
                <c:pt idx="1192">
                  <c:v>1.3</c:v>
                </c:pt>
                <c:pt idx="1193">
                  <c:v>1.3070999999999999</c:v>
                </c:pt>
                <c:pt idx="1194">
                  <c:v>1.3070999999999999</c:v>
                </c:pt>
                <c:pt idx="1195">
                  <c:v>1.3070999999999999</c:v>
                </c:pt>
                <c:pt idx="1196">
                  <c:v>1.3070999999999999</c:v>
                </c:pt>
                <c:pt idx="1197">
                  <c:v>1.3070999999999999</c:v>
                </c:pt>
                <c:pt idx="1198">
                  <c:v>1.3070999999999999</c:v>
                </c:pt>
                <c:pt idx="1199">
                  <c:v>1.3</c:v>
                </c:pt>
                <c:pt idx="1200">
                  <c:v>1.3</c:v>
                </c:pt>
                <c:pt idx="1201">
                  <c:v>1.2142999999999999</c:v>
                </c:pt>
                <c:pt idx="1202">
                  <c:v>1.2923</c:v>
                </c:pt>
                <c:pt idx="1203">
                  <c:v>1.2786</c:v>
                </c:pt>
                <c:pt idx="1204">
                  <c:v>1.2786</c:v>
                </c:pt>
                <c:pt idx="1205">
                  <c:v>1.2786</c:v>
                </c:pt>
                <c:pt idx="1206">
                  <c:v>1.2786</c:v>
                </c:pt>
                <c:pt idx="1207">
                  <c:v>1.2786</c:v>
                </c:pt>
                <c:pt idx="1208">
                  <c:v>1.2786</c:v>
                </c:pt>
                <c:pt idx="1209">
                  <c:v>1.2786</c:v>
                </c:pt>
                <c:pt idx="1210">
                  <c:v>1.2786</c:v>
                </c:pt>
                <c:pt idx="1211">
                  <c:v>1.2786</c:v>
                </c:pt>
                <c:pt idx="1212">
                  <c:v>1.2786</c:v>
                </c:pt>
                <c:pt idx="1213">
                  <c:v>1.2857000000000001</c:v>
                </c:pt>
                <c:pt idx="1214">
                  <c:v>1.2857000000000001</c:v>
                </c:pt>
                <c:pt idx="1215">
                  <c:v>1.2857000000000001</c:v>
                </c:pt>
                <c:pt idx="1216">
                  <c:v>1.2928999999999999</c:v>
                </c:pt>
                <c:pt idx="1217">
                  <c:v>1.2928999999999999</c:v>
                </c:pt>
                <c:pt idx="1218">
                  <c:v>1.2928999999999999</c:v>
                </c:pt>
                <c:pt idx="1219">
                  <c:v>1.2928999999999999</c:v>
                </c:pt>
                <c:pt idx="1220">
                  <c:v>1.3</c:v>
                </c:pt>
                <c:pt idx="1221">
                  <c:v>1.3070999999999999</c:v>
                </c:pt>
                <c:pt idx="1222">
                  <c:v>1.3070999999999999</c:v>
                </c:pt>
                <c:pt idx="1223">
                  <c:v>1.3070999999999999</c:v>
                </c:pt>
                <c:pt idx="1224">
                  <c:v>1.3070999999999999</c:v>
                </c:pt>
                <c:pt idx="1225">
                  <c:v>1.3070999999999999</c:v>
                </c:pt>
                <c:pt idx="1226">
                  <c:v>1.3070999999999999</c:v>
                </c:pt>
                <c:pt idx="1227">
                  <c:v>1.3213999999999999</c:v>
                </c:pt>
                <c:pt idx="1228">
                  <c:v>1.3213999999999999</c:v>
                </c:pt>
                <c:pt idx="1229">
                  <c:v>1.3213999999999999</c:v>
                </c:pt>
                <c:pt idx="1230">
                  <c:v>1.3213999999999999</c:v>
                </c:pt>
                <c:pt idx="1231">
                  <c:v>1.1667000000000001</c:v>
                </c:pt>
                <c:pt idx="1232">
                  <c:v>1.1667000000000001</c:v>
                </c:pt>
                <c:pt idx="1233">
                  <c:v>1.1667000000000001</c:v>
                </c:pt>
                <c:pt idx="1234">
                  <c:v>1.2643</c:v>
                </c:pt>
                <c:pt idx="1235">
                  <c:v>1.2333000000000001</c:v>
                </c:pt>
                <c:pt idx="1236">
                  <c:v>1.2333000000000001</c:v>
                </c:pt>
                <c:pt idx="1237">
                  <c:v>1.24</c:v>
                </c:pt>
                <c:pt idx="1238">
                  <c:v>1.24</c:v>
                </c:pt>
                <c:pt idx="1239">
                  <c:v>1.24</c:v>
                </c:pt>
                <c:pt idx="1240">
                  <c:v>1.24</c:v>
                </c:pt>
                <c:pt idx="1241">
                  <c:v>1.24</c:v>
                </c:pt>
                <c:pt idx="1242">
                  <c:v>1.24</c:v>
                </c:pt>
                <c:pt idx="1243">
                  <c:v>1.24</c:v>
                </c:pt>
                <c:pt idx="1244">
                  <c:v>1.24</c:v>
                </c:pt>
                <c:pt idx="1245">
                  <c:v>1.24</c:v>
                </c:pt>
                <c:pt idx="1246">
                  <c:v>1.24</c:v>
                </c:pt>
                <c:pt idx="1247">
                  <c:v>1.24</c:v>
                </c:pt>
                <c:pt idx="1248">
                  <c:v>1.2733000000000001</c:v>
                </c:pt>
                <c:pt idx="1249">
                  <c:v>1.2733000000000001</c:v>
                </c:pt>
                <c:pt idx="1250">
                  <c:v>1.2733000000000001</c:v>
                </c:pt>
                <c:pt idx="1251">
                  <c:v>1.2733000000000001</c:v>
                </c:pt>
                <c:pt idx="1252">
                  <c:v>1.2733000000000001</c:v>
                </c:pt>
                <c:pt idx="1253">
                  <c:v>1.2733000000000001</c:v>
                </c:pt>
                <c:pt idx="1254">
                  <c:v>1.2733000000000001</c:v>
                </c:pt>
                <c:pt idx="1255">
                  <c:v>1.2733000000000001</c:v>
                </c:pt>
                <c:pt idx="1256">
                  <c:v>1.2733000000000001</c:v>
                </c:pt>
                <c:pt idx="1257">
                  <c:v>1.2733000000000001</c:v>
                </c:pt>
                <c:pt idx="1258">
                  <c:v>1.2733000000000001</c:v>
                </c:pt>
                <c:pt idx="1259">
                  <c:v>1.2733000000000001</c:v>
                </c:pt>
                <c:pt idx="1260">
                  <c:v>1.2733000000000001</c:v>
                </c:pt>
                <c:pt idx="1261">
                  <c:v>1.2733000000000001</c:v>
                </c:pt>
                <c:pt idx="1262">
                  <c:v>1.2625</c:v>
                </c:pt>
                <c:pt idx="1263">
                  <c:v>1.2833000000000001</c:v>
                </c:pt>
                <c:pt idx="1264">
                  <c:v>1.2857000000000001</c:v>
                </c:pt>
                <c:pt idx="1265">
                  <c:v>1.2533000000000001</c:v>
                </c:pt>
                <c:pt idx="1266">
                  <c:v>1.2533000000000001</c:v>
                </c:pt>
                <c:pt idx="1267">
                  <c:v>1.2533000000000001</c:v>
                </c:pt>
                <c:pt idx="1268">
                  <c:v>1.2533000000000001</c:v>
                </c:pt>
                <c:pt idx="1269">
                  <c:v>1.2533000000000001</c:v>
                </c:pt>
                <c:pt idx="1270">
                  <c:v>1.2533000000000001</c:v>
                </c:pt>
                <c:pt idx="1271">
                  <c:v>1.2533000000000001</c:v>
                </c:pt>
                <c:pt idx="1272">
                  <c:v>1.2533000000000001</c:v>
                </c:pt>
                <c:pt idx="1273">
                  <c:v>1.2533000000000001</c:v>
                </c:pt>
                <c:pt idx="1274">
                  <c:v>1.2533000000000001</c:v>
                </c:pt>
                <c:pt idx="1275">
                  <c:v>1.2533000000000001</c:v>
                </c:pt>
                <c:pt idx="1276">
                  <c:v>1.2466999999999999</c:v>
                </c:pt>
                <c:pt idx="1277">
                  <c:v>1.2466999999999999</c:v>
                </c:pt>
                <c:pt idx="1278">
                  <c:v>1.2466999999999999</c:v>
                </c:pt>
                <c:pt idx="1279">
                  <c:v>1.2466999999999999</c:v>
                </c:pt>
                <c:pt idx="1280">
                  <c:v>1.2466999999999999</c:v>
                </c:pt>
                <c:pt idx="1281">
                  <c:v>1.2466999999999999</c:v>
                </c:pt>
                <c:pt idx="1282">
                  <c:v>1.2466999999999999</c:v>
                </c:pt>
                <c:pt idx="1283">
                  <c:v>1.2466999999999999</c:v>
                </c:pt>
                <c:pt idx="1284">
                  <c:v>1.2466999999999999</c:v>
                </c:pt>
                <c:pt idx="1285">
                  <c:v>1.24</c:v>
                </c:pt>
                <c:pt idx="1286">
                  <c:v>1.24</c:v>
                </c:pt>
                <c:pt idx="1287">
                  <c:v>1.24</c:v>
                </c:pt>
                <c:pt idx="1288">
                  <c:v>1.24</c:v>
                </c:pt>
                <c:pt idx="1289">
                  <c:v>1.24</c:v>
                </c:pt>
                <c:pt idx="1290">
                  <c:v>1.2266999999999999</c:v>
                </c:pt>
                <c:pt idx="1291">
                  <c:v>1.22</c:v>
                </c:pt>
                <c:pt idx="1292">
                  <c:v>1.125</c:v>
                </c:pt>
                <c:pt idx="1293">
                  <c:v>1.2917000000000001</c:v>
                </c:pt>
                <c:pt idx="1294">
                  <c:v>1.2428999999999999</c:v>
                </c:pt>
                <c:pt idx="1295">
                  <c:v>1.2428999999999999</c:v>
                </c:pt>
                <c:pt idx="1296">
                  <c:v>1.2428999999999999</c:v>
                </c:pt>
                <c:pt idx="1297">
                  <c:v>1.25</c:v>
                </c:pt>
                <c:pt idx="1298">
                  <c:v>1.2428999999999999</c:v>
                </c:pt>
                <c:pt idx="1299">
                  <c:v>1.2428999999999999</c:v>
                </c:pt>
                <c:pt idx="1300">
                  <c:v>1.2428999999999999</c:v>
                </c:pt>
                <c:pt idx="1301">
                  <c:v>1.2428999999999999</c:v>
                </c:pt>
                <c:pt idx="1302">
                  <c:v>1.2428999999999999</c:v>
                </c:pt>
                <c:pt idx="1303">
                  <c:v>1.2428999999999999</c:v>
                </c:pt>
                <c:pt idx="1304">
                  <c:v>1.2428999999999999</c:v>
                </c:pt>
                <c:pt idx="1305">
                  <c:v>1.2428999999999999</c:v>
                </c:pt>
                <c:pt idx="1306">
                  <c:v>1.2357</c:v>
                </c:pt>
                <c:pt idx="1307">
                  <c:v>1.2357</c:v>
                </c:pt>
                <c:pt idx="1308">
                  <c:v>1.2285999999999999</c:v>
                </c:pt>
                <c:pt idx="1309">
                  <c:v>1.2285999999999999</c:v>
                </c:pt>
                <c:pt idx="1310">
                  <c:v>1.2285999999999999</c:v>
                </c:pt>
                <c:pt idx="1311">
                  <c:v>1.2214</c:v>
                </c:pt>
                <c:pt idx="1312">
                  <c:v>1.2214</c:v>
                </c:pt>
                <c:pt idx="1313">
                  <c:v>1.2214</c:v>
                </c:pt>
                <c:pt idx="1314">
                  <c:v>1.2142999999999999</c:v>
                </c:pt>
                <c:pt idx="1315">
                  <c:v>1.2142999999999999</c:v>
                </c:pt>
                <c:pt idx="1316">
                  <c:v>1.2142999999999999</c:v>
                </c:pt>
                <c:pt idx="1317">
                  <c:v>1.2142999999999999</c:v>
                </c:pt>
                <c:pt idx="1318">
                  <c:v>1.2142999999999999</c:v>
                </c:pt>
                <c:pt idx="1319">
                  <c:v>1.2</c:v>
                </c:pt>
                <c:pt idx="1320">
                  <c:v>1.2</c:v>
                </c:pt>
                <c:pt idx="1321">
                  <c:v>1.2</c:v>
                </c:pt>
                <c:pt idx="1322">
                  <c:v>1.2</c:v>
                </c:pt>
                <c:pt idx="1323">
                  <c:v>1.2</c:v>
                </c:pt>
                <c:pt idx="1324">
                  <c:v>1.2</c:v>
                </c:pt>
                <c:pt idx="1325">
                  <c:v>1.23</c:v>
                </c:pt>
                <c:pt idx="1326">
                  <c:v>1.1909000000000001</c:v>
                </c:pt>
                <c:pt idx="1327">
                  <c:v>1.1833</c:v>
                </c:pt>
                <c:pt idx="1328">
                  <c:v>1.1833</c:v>
                </c:pt>
                <c:pt idx="1329">
                  <c:v>1.1833</c:v>
                </c:pt>
                <c:pt idx="1330">
                  <c:v>1.1833</c:v>
                </c:pt>
                <c:pt idx="1331">
                  <c:v>1.1833</c:v>
                </c:pt>
                <c:pt idx="1332">
                  <c:v>1.175</c:v>
                </c:pt>
                <c:pt idx="1333">
                  <c:v>1.175</c:v>
                </c:pt>
                <c:pt idx="1334">
                  <c:v>1.175</c:v>
                </c:pt>
                <c:pt idx="1335">
                  <c:v>1.175</c:v>
                </c:pt>
                <c:pt idx="1336">
                  <c:v>1.175</c:v>
                </c:pt>
                <c:pt idx="1337">
                  <c:v>1.175</c:v>
                </c:pt>
                <c:pt idx="1338">
                  <c:v>1.175</c:v>
                </c:pt>
                <c:pt idx="1339">
                  <c:v>1.175</c:v>
                </c:pt>
                <c:pt idx="1340">
                  <c:v>1.175</c:v>
                </c:pt>
                <c:pt idx="1341">
                  <c:v>1.175</c:v>
                </c:pt>
                <c:pt idx="1342">
                  <c:v>1.175</c:v>
                </c:pt>
                <c:pt idx="1343">
                  <c:v>1.1615</c:v>
                </c:pt>
                <c:pt idx="1344">
                  <c:v>1.1615</c:v>
                </c:pt>
                <c:pt idx="1345">
                  <c:v>1.1615</c:v>
                </c:pt>
                <c:pt idx="1346">
                  <c:v>1.1615</c:v>
                </c:pt>
                <c:pt idx="1347">
                  <c:v>1.1462000000000001</c:v>
                </c:pt>
                <c:pt idx="1348">
                  <c:v>1.1462000000000001</c:v>
                </c:pt>
                <c:pt idx="1349">
                  <c:v>1.1462000000000001</c:v>
                </c:pt>
                <c:pt idx="1350">
                  <c:v>1.1462000000000001</c:v>
                </c:pt>
                <c:pt idx="1351">
                  <c:v>1.1462000000000001</c:v>
                </c:pt>
                <c:pt idx="1352">
                  <c:v>1.1462000000000001</c:v>
                </c:pt>
                <c:pt idx="1353">
                  <c:v>1.1537999999999999</c:v>
                </c:pt>
                <c:pt idx="1354">
                  <c:v>1.1375</c:v>
                </c:pt>
                <c:pt idx="1355">
                  <c:v>1.1375</c:v>
                </c:pt>
                <c:pt idx="1356">
                  <c:v>1.3</c:v>
                </c:pt>
                <c:pt idx="1357">
                  <c:v>1.2583</c:v>
                </c:pt>
                <c:pt idx="1358">
                  <c:v>1.2583</c:v>
                </c:pt>
                <c:pt idx="1359">
                  <c:v>1.2583</c:v>
                </c:pt>
                <c:pt idx="1360">
                  <c:v>1.2583</c:v>
                </c:pt>
                <c:pt idx="1361">
                  <c:v>1.2583</c:v>
                </c:pt>
                <c:pt idx="1362">
                  <c:v>1.2307999999999999</c:v>
                </c:pt>
                <c:pt idx="1363">
                  <c:v>1.2307999999999999</c:v>
                </c:pt>
                <c:pt idx="1364">
                  <c:v>1.2307999999999999</c:v>
                </c:pt>
                <c:pt idx="1365">
                  <c:v>1.2307999999999999</c:v>
                </c:pt>
                <c:pt idx="1366">
                  <c:v>1.2307999999999999</c:v>
                </c:pt>
                <c:pt idx="1367">
                  <c:v>1.2307999999999999</c:v>
                </c:pt>
                <c:pt idx="1368">
                  <c:v>1.2307999999999999</c:v>
                </c:pt>
                <c:pt idx="1369">
                  <c:v>1.2307999999999999</c:v>
                </c:pt>
                <c:pt idx="1370">
                  <c:v>1.2142999999999999</c:v>
                </c:pt>
                <c:pt idx="1371">
                  <c:v>1.2142999999999999</c:v>
                </c:pt>
                <c:pt idx="1372">
                  <c:v>1.2142999999999999</c:v>
                </c:pt>
                <c:pt idx="1373">
                  <c:v>1.2142999999999999</c:v>
                </c:pt>
                <c:pt idx="1374">
                  <c:v>1.2</c:v>
                </c:pt>
                <c:pt idx="1375">
                  <c:v>1.2</c:v>
                </c:pt>
                <c:pt idx="1376">
                  <c:v>1.2</c:v>
                </c:pt>
                <c:pt idx="1377">
                  <c:v>1.2</c:v>
                </c:pt>
                <c:pt idx="1378">
                  <c:v>1.2</c:v>
                </c:pt>
                <c:pt idx="1379">
                  <c:v>1.2</c:v>
                </c:pt>
                <c:pt idx="1380">
                  <c:v>1.2</c:v>
                </c:pt>
                <c:pt idx="1381">
                  <c:v>1.2</c:v>
                </c:pt>
                <c:pt idx="1382">
                  <c:v>1.2</c:v>
                </c:pt>
                <c:pt idx="1383">
                  <c:v>1.2</c:v>
                </c:pt>
                <c:pt idx="1384">
                  <c:v>1.1000000000000001</c:v>
                </c:pt>
                <c:pt idx="1385">
                  <c:v>1.1000000000000001</c:v>
                </c:pt>
                <c:pt idx="1386">
                  <c:v>1.1000000000000001</c:v>
                </c:pt>
                <c:pt idx="1387">
                  <c:v>1.1000000000000001</c:v>
                </c:pt>
                <c:pt idx="1388">
                  <c:v>1.1000000000000001</c:v>
                </c:pt>
                <c:pt idx="1389">
                  <c:v>1.1000000000000001</c:v>
                </c:pt>
                <c:pt idx="1390">
                  <c:v>1.1556</c:v>
                </c:pt>
                <c:pt idx="1391">
                  <c:v>1.17</c:v>
                </c:pt>
                <c:pt idx="1392">
                  <c:v>1.2231000000000001</c:v>
                </c:pt>
                <c:pt idx="1393">
                  <c:v>1.2231000000000001</c:v>
                </c:pt>
                <c:pt idx="1394">
                  <c:v>1.2231000000000001</c:v>
                </c:pt>
                <c:pt idx="1395">
                  <c:v>1.2231000000000001</c:v>
                </c:pt>
                <c:pt idx="1396">
                  <c:v>1.2231000000000001</c:v>
                </c:pt>
                <c:pt idx="1397">
                  <c:v>1.2231000000000001</c:v>
                </c:pt>
                <c:pt idx="1398">
                  <c:v>1.2307999999999999</c:v>
                </c:pt>
                <c:pt idx="1399">
                  <c:v>1.2307999999999999</c:v>
                </c:pt>
                <c:pt idx="1400">
                  <c:v>1.2307999999999999</c:v>
                </c:pt>
                <c:pt idx="1401">
                  <c:v>1.2307999999999999</c:v>
                </c:pt>
                <c:pt idx="1402">
                  <c:v>1.25</c:v>
                </c:pt>
                <c:pt idx="1403">
                  <c:v>1.25</c:v>
                </c:pt>
                <c:pt idx="1404">
                  <c:v>1.25</c:v>
                </c:pt>
                <c:pt idx="1405">
                  <c:v>1.25</c:v>
                </c:pt>
                <c:pt idx="1406">
                  <c:v>1.25</c:v>
                </c:pt>
                <c:pt idx="1407">
                  <c:v>1.25</c:v>
                </c:pt>
                <c:pt idx="1408">
                  <c:v>1.25</c:v>
                </c:pt>
                <c:pt idx="1409">
                  <c:v>1.25</c:v>
                </c:pt>
                <c:pt idx="1410">
                  <c:v>1.2428999999999999</c:v>
                </c:pt>
                <c:pt idx="1411">
                  <c:v>1.2428999999999999</c:v>
                </c:pt>
                <c:pt idx="1412">
                  <c:v>1.2428999999999999</c:v>
                </c:pt>
                <c:pt idx="1413">
                  <c:v>1.2428999999999999</c:v>
                </c:pt>
                <c:pt idx="1414">
                  <c:v>1.2428999999999999</c:v>
                </c:pt>
                <c:pt idx="1415">
                  <c:v>1.2428999999999999</c:v>
                </c:pt>
                <c:pt idx="1416">
                  <c:v>1.1000000000000001</c:v>
                </c:pt>
                <c:pt idx="1417">
                  <c:v>1.1182000000000001</c:v>
                </c:pt>
                <c:pt idx="1418">
                  <c:v>1.1091</c:v>
                </c:pt>
                <c:pt idx="1419">
                  <c:v>1.1000000000000001</c:v>
                </c:pt>
                <c:pt idx="1420">
                  <c:v>1.1000000000000001</c:v>
                </c:pt>
                <c:pt idx="1421">
                  <c:v>1.1000000000000001</c:v>
                </c:pt>
                <c:pt idx="1422">
                  <c:v>1.1000000000000001</c:v>
                </c:pt>
                <c:pt idx="1423">
                  <c:v>1.075</c:v>
                </c:pt>
                <c:pt idx="1424">
                  <c:v>1.0923</c:v>
                </c:pt>
                <c:pt idx="1425">
                  <c:v>1.0923</c:v>
                </c:pt>
                <c:pt idx="1426">
                  <c:v>1.0929</c:v>
                </c:pt>
                <c:pt idx="1427">
                  <c:v>1.0929</c:v>
                </c:pt>
                <c:pt idx="1428">
                  <c:v>1.0929</c:v>
                </c:pt>
                <c:pt idx="1429">
                  <c:v>1.0929</c:v>
                </c:pt>
                <c:pt idx="1430">
                  <c:v>1.0929</c:v>
                </c:pt>
                <c:pt idx="1431">
                  <c:v>1.0929</c:v>
                </c:pt>
                <c:pt idx="1432">
                  <c:v>1.0929</c:v>
                </c:pt>
                <c:pt idx="1433">
                  <c:v>1.0929</c:v>
                </c:pt>
                <c:pt idx="1434">
                  <c:v>1.0929</c:v>
                </c:pt>
                <c:pt idx="1435">
                  <c:v>1.0929</c:v>
                </c:pt>
                <c:pt idx="1436">
                  <c:v>1.0929</c:v>
                </c:pt>
                <c:pt idx="1437">
                  <c:v>1.0929</c:v>
                </c:pt>
                <c:pt idx="1438">
                  <c:v>1.0929</c:v>
                </c:pt>
                <c:pt idx="1439">
                  <c:v>1.0929</c:v>
                </c:pt>
                <c:pt idx="1440">
                  <c:v>1.0929</c:v>
                </c:pt>
                <c:pt idx="1441">
                  <c:v>1.0929</c:v>
                </c:pt>
                <c:pt idx="1442">
                  <c:v>1.0929</c:v>
                </c:pt>
                <c:pt idx="1443">
                  <c:v>1.0929</c:v>
                </c:pt>
                <c:pt idx="1444">
                  <c:v>1.0929</c:v>
                </c:pt>
                <c:pt idx="1445">
                  <c:v>1.0667</c:v>
                </c:pt>
                <c:pt idx="1446">
                  <c:v>1.0667</c:v>
                </c:pt>
                <c:pt idx="1447">
                  <c:v>1.0667</c:v>
                </c:pt>
                <c:pt idx="1448">
                  <c:v>1.0667</c:v>
                </c:pt>
                <c:pt idx="1449">
                  <c:v>1.0667</c:v>
                </c:pt>
                <c:pt idx="1450">
                  <c:v>1.0667</c:v>
                </c:pt>
                <c:pt idx="1451">
                  <c:v>1.0667</c:v>
                </c:pt>
                <c:pt idx="1452">
                  <c:v>1.0667</c:v>
                </c:pt>
                <c:pt idx="1453">
                  <c:v>1.0786</c:v>
                </c:pt>
                <c:pt idx="1454">
                  <c:v>1.0786</c:v>
                </c:pt>
                <c:pt idx="1455">
                  <c:v>1.0786</c:v>
                </c:pt>
                <c:pt idx="1456">
                  <c:v>1.0786</c:v>
                </c:pt>
                <c:pt idx="1457">
                  <c:v>1.0786</c:v>
                </c:pt>
                <c:pt idx="1458">
                  <c:v>1.0786</c:v>
                </c:pt>
                <c:pt idx="1459">
                  <c:v>1.0786</c:v>
                </c:pt>
                <c:pt idx="1460">
                  <c:v>1.0857000000000001</c:v>
                </c:pt>
                <c:pt idx="1461">
                  <c:v>1.0857000000000001</c:v>
                </c:pt>
                <c:pt idx="1462">
                  <c:v>1.0857000000000001</c:v>
                </c:pt>
                <c:pt idx="1463">
                  <c:v>1.0857000000000001</c:v>
                </c:pt>
                <c:pt idx="1464">
                  <c:v>1.0857000000000001</c:v>
                </c:pt>
                <c:pt idx="1465">
                  <c:v>1.0857000000000001</c:v>
                </c:pt>
                <c:pt idx="1466">
                  <c:v>1.0857000000000001</c:v>
                </c:pt>
                <c:pt idx="1467">
                  <c:v>1.0857000000000001</c:v>
                </c:pt>
                <c:pt idx="1468">
                  <c:v>1.0857000000000001</c:v>
                </c:pt>
                <c:pt idx="1469">
                  <c:v>1.0857000000000001</c:v>
                </c:pt>
                <c:pt idx="1470">
                  <c:v>1.0857000000000001</c:v>
                </c:pt>
                <c:pt idx="1471">
                  <c:v>1.0857000000000001</c:v>
                </c:pt>
                <c:pt idx="1472">
                  <c:v>1.0857000000000001</c:v>
                </c:pt>
                <c:pt idx="1473">
                  <c:v>1.0857000000000001</c:v>
                </c:pt>
                <c:pt idx="1474">
                  <c:v>1.0857000000000001</c:v>
                </c:pt>
                <c:pt idx="1475">
                  <c:v>1.0857000000000001</c:v>
                </c:pt>
                <c:pt idx="1476">
                  <c:v>1.0545</c:v>
                </c:pt>
                <c:pt idx="1477">
                  <c:v>1.0545</c:v>
                </c:pt>
                <c:pt idx="1478">
                  <c:v>1.0545</c:v>
                </c:pt>
                <c:pt idx="1479">
                  <c:v>1.0333000000000001</c:v>
                </c:pt>
                <c:pt idx="1480">
                  <c:v>1.1000000000000001</c:v>
                </c:pt>
                <c:pt idx="1481">
                  <c:v>1.1000000000000001</c:v>
                </c:pt>
                <c:pt idx="1482">
                  <c:v>1.0929</c:v>
                </c:pt>
                <c:pt idx="1483">
                  <c:v>1.0929</c:v>
                </c:pt>
                <c:pt idx="1484">
                  <c:v>1.0929</c:v>
                </c:pt>
                <c:pt idx="1485">
                  <c:v>1.0929</c:v>
                </c:pt>
                <c:pt idx="1486">
                  <c:v>1.0929</c:v>
                </c:pt>
                <c:pt idx="1487">
                  <c:v>1.1000000000000001</c:v>
                </c:pt>
                <c:pt idx="1488">
                  <c:v>1.1000000000000001</c:v>
                </c:pt>
                <c:pt idx="1489">
                  <c:v>1.1000000000000001</c:v>
                </c:pt>
                <c:pt idx="1490">
                  <c:v>1.1000000000000001</c:v>
                </c:pt>
                <c:pt idx="1491">
                  <c:v>1.1000000000000001</c:v>
                </c:pt>
                <c:pt idx="1492">
                  <c:v>1.1000000000000001</c:v>
                </c:pt>
                <c:pt idx="1493">
                  <c:v>1.1000000000000001</c:v>
                </c:pt>
                <c:pt idx="1494">
                  <c:v>1.1000000000000001</c:v>
                </c:pt>
                <c:pt idx="1495">
                  <c:v>1.1000000000000001</c:v>
                </c:pt>
                <c:pt idx="1496">
                  <c:v>1.0932999999999999</c:v>
                </c:pt>
                <c:pt idx="1497">
                  <c:v>1.0932999999999999</c:v>
                </c:pt>
                <c:pt idx="1498">
                  <c:v>1.0932999999999999</c:v>
                </c:pt>
                <c:pt idx="1499">
                  <c:v>1.0932999999999999</c:v>
                </c:pt>
                <c:pt idx="1500">
                  <c:v>1.0932999999999999</c:v>
                </c:pt>
                <c:pt idx="1501">
                  <c:v>1.0932999999999999</c:v>
                </c:pt>
                <c:pt idx="1502">
                  <c:v>1.0932999999999999</c:v>
                </c:pt>
                <c:pt idx="1503">
                  <c:v>1.0932999999999999</c:v>
                </c:pt>
                <c:pt idx="1504">
                  <c:v>1.0932999999999999</c:v>
                </c:pt>
                <c:pt idx="1505">
                  <c:v>1.0932999999999999</c:v>
                </c:pt>
                <c:pt idx="1506">
                  <c:v>1.0932999999999999</c:v>
                </c:pt>
                <c:pt idx="1507">
                  <c:v>0.84289999999999998</c:v>
                </c:pt>
                <c:pt idx="1508">
                  <c:v>0.93640000000000001</c:v>
                </c:pt>
                <c:pt idx="1509">
                  <c:v>0.9083</c:v>
                </c:pt>
                <c:pt idx="1510">
                  <c:v>0.93569999999999998</c:v>
                </c:pt>
                <c:pt idx="1511">
                  <c:v>0.93569999999999998</c:v>
                </c:pt>
                <c:pt idx="1512">
                  <c:v>0.93569999999999998</c:v>
                </c:pt>
                <c:pt idx="1513">
                  <c:v>0.93569999999999998</c:v>
                </c:pt>
                <c:pt idx="1514">
                  <c:v>0.93569999999999998</c:v>
                </c:pt>
                <c:pt idx="1515">
                  <c:v>0.93569999999999998</c:v>
                </c:pt>
                <c:pt idx="1516">
                  <c:v>0.92859999999999998</c:v>
                </c:pt>
                <c:pt idx="1517">
                  <c:v>0.93330000000000002</c:v>
                </c:pt>
                <c:pt idx="1518">
                  <c:v>0.93330000000000002</c:v>
                </c:pt>
                <c:pt idx="1519">
                  <c:v>0.93330000000000002</c:v>
                </c:pt>
                <c:pt idx="1520">
                  <c:v>0.93330000000000002</c:v>
                </c:pt>
                <c:pt idx="1521">
                  <c:v>0.93330000000000002</c:v>
                </c:pt>
                <c:pt idx="1522">
                  <c:v>0.93330000000000002</c:v>
                </c:pt>
                <c:pt idx="1523">
                  <c:v>0.93330000000000002</c:v>
                </c:pt>
                <c:pt idx="1524">
                  <c:v>0.93330000000000002</c:v>
                </c:pt>
                <c:pt idx="1525">
                  <c:v>0.93330000000000002</c:v>
                </c:pt>
                <c:pt idx="1526">
                  <c:v>0.93330000000000002</c:v>
                </c:pt>
                <c:pt idx="1527">
                  <c:v>0.93330000000000002</c:v>
                </c:pt>
                <c:pt idx="1528">
                  <c:v>0.93330000000000002</c:v>
                </c:pt>
                <c:pt idx="1529">
                  <c:v>0.9133</c:v>
                </c:pt>
                <c:pt idx="1530">
                  <c:v>0.9133</c:v>
                </c:pt>
                <c:pt idx="1531">
                  <c:v>0.9133</c:v>
                </c:pt>
                <c:pt idx="1532">
                  <c:v>0.9133</c:v>
                </c:pt>
                <c:pt idx="1533">
                  <c:v>0.9133</c:v>
                </c:pt>
                <c:pt idx="1534">
                  <c:v>0.9133</c:v>
                </c:pt>
                <c:pt idx="1535">
                  <c:v>0.9133</c:v>
                </c:pt>
                <c:pt idx="1536">
                  <c:v>0.58750000000000002</c:v>
                </c:pt>
                <c:pt idx="1537">
                  <c:v>0.58889999999999998</c:v>
                </c:pt>
                <c:pt idx="1538">
                  <c:v>0.58889999999999998</c:v>
                </c:pt>
                <c:pt idx="1539">
                  <c:v>0.58889999999999998</c:v>
                </c:pt>
                <c:pt idx="1540">
                  <c:v>0.58889999999999998</c:v>
                </c:pt>
                <c:pt idx="1541">
                  <c:v>0.58889999999999998</c:v>
                </c:pt>
                <c:pt idx="1542">
                  <c:v>0.58889999999999998</c:v>
                </c:pt>
                <c:pt idx="1543">
                  <c:v>0.58889999999999998</c:v>
                </c:pt>
                <c:pt idx="1544">
                  <c:v>0.58889999999999998</c:v>
                </c:pt>
                <c:pt idx="1545">
                  <c:v>0.58889999999999998</c:v>
                </c:pt>
                <c:pt idx="1546">
                  <c:v>0.58889999999999998</c:v>
                </c:pt>
                <c:pt idx="1547">
                  <c:v>0.58889999999999998</c:v>
                </c:pt>
                <c:pt idx="1548">
                  <c:v>0.58889999999999998</c:v>
                </c:pt>
                <c:pt idx="1549">
                  <c:v>0.58889999999999998</c:v>
                </c:pt>
                <c:pt idx="1550">
                  <c:v>0.58889999999999998</c:v>
                </c:pt>
                <c:pt idx="1551">
                  <c:v>0.47</c:v>
                </c:pt>
                <c:pt idx="1552">
                  <c:v>0.41</c:v>
                </c:pt>
                <c:pt idx="1553">
                  <c:v>0.41</c:v>
                </c:pt>
                <c:pt idx="1554">
                  <c:v>0.41</c:v>
                </c:pt>
                <c:pt idx="1555">
                  <c:v>0.41</c:v>
                </c:pt>
                <c:pt idx="1556">
                  <c:v>0.41</c:v>
                </c:pt>
                <c:pt idx="1557">
                  <c:v>0.41</c:v>
                </c:pt>
                <c:pt idx="1558">
                  <c:v>0.41</c:v>
                </c:pt>
                <c:pt idx="1559">
                  <c:v>0.41</c:v>
                </c:pt>
                <c:pt idx="1560">
                  <c:v>0.41</c:v>
                </c:pt>
                <c:pt idx="1561">
                  <c:v>0.41</c:v>
                </c:pt>
                <c:pt idx="1562">
                  <c:v>0.41</c:v>
                </c:pt>
                <c:pt idx="1563">
                  <c:v>0.41</c:v>
                </c:pt>
                <c:pt idx="1564">
                  <c:v>0.41</c:v>
                </c:pt>
                <c:pt idx="1565">
                  <c:v>0.41</c:v>
                </c:pt>
                <c:pt idx="1566">
                  <c:v>0.41</c:v>
                </c:pt>
                <c:pt idx="1567">
                  <c:v>0.1333</c:v>
                </c:pt>
                <c:pt idx="1568">
                  <c:v>0.1333</c:v>
                </c:pt>
                <c:pt idx="1569">
                  <c:v>0.1333</c:v>
                </c:pt>
                <c:pt idx="1570">
                  <c:v>0.14499999999999999</c:v>
                </c:pt>
                <c:pt idx="1571">
                  <c:v>5.2200000000000003E-2</c:v>
                </c:pt>
                <c:pt idx="1572">
                  <c:v>7.6999999999999999E-2</c:v>
                </c:pt>
                <c:pt idx="1573">
                  <c:v>-0.03</c:v>
                </c:pt>
                <c:pt idx="1574">
                  <c:v>-0.03</c:v>
                </c:pt>
                <c:pt idx="1575">
                  <c:v>-0.03</c:v>
                </c:pt>
                <c:pt idx="1576">
                  <c:v>-0.03</c:v>
                </c:pt>
                <c:pt idx="1577">
                  <c:v>-0.03</c:v>
                </c:pt>
                <c:pt idx="1578">
                  <c:v>-0.03</c:v>
                </c:pt>
                <c:pt idx="1579">
                  <c:v>-0.03</c:v>
                </c:pt>
                <c:pt idx="1580">
                  <c:v>-0.03</c:v>
                </c:pt>
                <c:pt idx="1581">
                  <c:v>-3.9100000000000003E-2</c:v>
                </c:pt>
                <c:pt idx="1582">
                  <c:v>-3.9100000000000003E-2</c:v>
                </c:pt>
                <c:pt idx="1583">
                  <c:v>-3.9100000000000003E-2</c:v>
                </c:pt>
                <c:pt idx="1584">
                  <c:v>-4.82E-2</c:v>
                </c:pt>
                <c:pt idx="1585">
                  <c:v>-4.82E-2</c:v>
                </c:pt>
                <c:pt idx="1586">
                  <c:v>-0.10929999999999999</c:v>
                </c:pt>
                <c:pt idx="1587">
                  <c:v>-0.10929999999999999</c:v>
                </c:pt>
                <c:pt idx="1588">
                  <c:v>-0.1164</c:v>
                </c:pt>
                <c:pt idx="1589">
                  <c:v>-0.1164</c:v>
                </c:pt>
                <c:pt idx="1590">
                  <c:v>-0.1164</c:v>
                </c:pt>
                <c:pt idx="1591">
                  <c:v>-0.1164</c:v>
                </c:pt>
                <c:pt idx="1592">
                  <c:v>-0.1164</c:v>
                </c:pt>
                <c:pt idx="1593">
                  <c:v>-0.1164</c:v>
                </c:pt>
                <c:pt idx="1594">
                  <c:v>-0.1164</c:v>
                </c:pt>
                <c:pt idx="1595">
                  <c:v>-0.1164</c:v>
                </c:pt>
                <c:pt idx="1596">
                  <c:v>-0.1164</c:v>
                </c:pt>
                <c:pt idx="1597">
                  <c:v>-0.1164</c:v>
                </c:pt>
                <c:pt idx="1598">
                  <c:v>0.6875</c:v>
                </c:pt>
                <c:pt idx="1599">
                  <c:v>0.56000000000000005</c:v>
                </c:pt>
                <c:pt idx="1600">
                  <c:v>0.5091</c:v>
                </c:pt>
                <c:pt idx="1601">
                  <c:v>0.4083</c:v>
                </c:pt>
                <c:pt idx="1602">
                  <c:v>0.41539999999999999</c:v>
                </c:pt>
                <c:pt idx="1603">
                  <c:v>0.41539999999999999</c:v>
                </c:pt>
                <c:pt idx="1604">
                  <c:v>0.41539999999999999</c:v>
                </c:pt>
                <c:pt idx="1605">
                  <c:v>0.41539999999999999</c:v>
                </c:pt>
                <c:pt idx="1606">
                  <c:v>0.41539999999999999</c:v>
                </c:pt>
                <c:pt idx="1607">
                  <c:v>0.41539999999999999</c:v>
                </c:pt>
                <c:pt idx="1608">
                  <c:v>0.41539999999999999</c:v>
                </c:pt>
                <c:pt idx="1609">
                  <c:v>0.41539999999999999</c:v>
                </c:pt>
                <c:pt idx="1610">
                  <c:v>0.41539999999999999</c:v>
                </c:pt>
                <c:pt idx="1611">
                  <c:v>0.41539999999999999</c:v>
                </c:pt>
                <c:pt idx="1612">
                  <c:v>0.41539999999999999</c:v>
                </c:pt>
                <c:pt idx="1613">
                  <c:v>0.41539999999999999</c:v>
                </c:pt>
                <c:pt idx="1614">
                  <c:v>0.41539999999999999</c:v>
                </c:pt>
                <c:pt idx="1615">
                  <c:v>0.41539999999999999</c:v>
                </c:pt>
                <c:pt idx="1616">
                  <c:v>0.41539999999999999</c:v>
                </c:pt>
                <c:pt idx="1617">
                  <c:v>0.41539999999999999</c:v>
                </c:pt>
                <c:pt idx="1618">
                  <c:v>0.41539999999999999</c:v>
                </c:pt>
                <c:pt idx="1619">
                  <c:v>0.41539999999999999</c:v>
                </c:pt>
                <c:pt idx="1620">
                  <c:v>0.41539999999999999</c:v>
                </c:pt>
                <c:pt idx="1621">
                  <c:v>0.41539999999999999</c:v>
                </c:pt>
                <c:pt idx="1622">
                  <c:v>0.41539999999999999</c:v>
                </c:pt>
                <c:pt idx="1623">
                  <c:v>0.41539999999999999</c:v>
                </c:pt>
                <c:pt idx="1624">
                  <c:v>0.41539999999999999</c:v>
                </c:pt>
                <c:pt idx="1625">
                  <c:v>0.41539999999999999</c:v>
                </c:pt>
                <c:pt idx="1626">
                  <c:v>0.41539999999999999</c:v>
                </c:pt>
                <c:pt idx="1627">
                  <c:v>0.41539999999999999</c:v>
                </c:pt>
                <c:pt idx="1628">
                  <c:v>0.6</c:v>
                </c:pt>
                <c:pt idx="1629">
                  <c:v>0.6</c:v>
                </c:pt>
                <c:pt idx="1630">
                  <c:v>0.62</c:v>
                </c:pt>
                <c:pt idx="1631">
                  <c:v>0.62</c:v>
                </c:pt>
                <c:pt idx="1632">
                  <c:v>0.62</c:v>
                </c:pt>
                <c:pt idx="1633">
                  <c:v>0.62</c:v>
                </c:pt>
                <c:pt idx="1634">
                  <c:v>0.55449999999999999</c:v>
                </c:pt>
                <c:pt idx="1635">
                  <c:v>0.47499999999999998</c:v>
                </c:pt>
                <c:pt idx="1636">
                  <c:v>0.49230000000000002</c:v>
                </c:pt>
                <c:pt idx="1637">
                  <c:v>0.49230000000000002</c:v>
                </c:pt>
                <c:pt idx="1638">
                  <c:v>0.49230000000000002</c:v>
                </c:pt>
                <c:pt idx="1639">
                  <c:v>0.49230000000000002</c:v>
                </c:pt>
                <c:pt idx="1640">
                  <c:v>0.49230000000000002</c:v>
                </c:pt>
                <c:pt idx="1641">
                  <c:v>0.49230000000000002</c:v>
                </c:pt>
                <c:pt idx="1642">
                  <c:v>0.49230000000000002</c:v>
                </c:pt>
                <c:pt idx="1643">
                  <c:v>0.49230000000000002</c:v>
                </c:pt>
                <c:pt idx="1644">
                  <c:v>0.49230000000000002</c:v>
                </c:pt>
                <c:pt idx="1645">
                  <c:v>0.49230000000000002</c:v>
                </c:pt>
                <c:pt idx="1646">
                  <c:v>0.49230000000000002</c:v>
                </c:pt>
                <c:pt idx="1647">
                  <c:v>0.49230000000000002</c:v>
                </c:pt>
                <c:pt idx="1648">
                  <c:v>0.4929</c:v>
                </c:pt>
                <c:pt idx="1649">
                  <c:v>0.4929</c:v>
                </c:pt>
                <c:pt idx="1650">
                  <c:v>0.4929</c:v>
                </c:pt>
                <c:pt idx="1651">
                  <c:v>0.4929</c:v>
                </c:pt>
                <c:pt idx="1652">
                  <c:v>0.4929</c:v>
                </c:pt>
                <c:pt idx="1653">
                  <c:v>0.4929</c:v>
                </c:pt>
                <c:pt idx="1654">
                  <c:v>0.45</c:v>
                </c:pt>
                <c:pt idx="1655">
                  <c:v>0.45</c:v>
                </c:pt>
                <c:pt idx="1656">
                  <c:v>0.45</c:v>
                </c:pt>
                <c:pt idx="1657">
                  <c:v>0.45</c:v>
                </c:pt>
                <c:pt idx="1658">
                  <c:v>0.38329999999999997</c:v>
                </c:pt>
                <c:pt idx="1659">
                  <c:v>0.38329999999999997</c:v>
                </c:pt>
                <c:pt idx="1660">
                  <c:v>0.38329999999999997</c:v>
                </c:pt>
                <c:pt idx="1661">
                  <c:v>0.45</c:v>
                </c:pt>
                <c:pt idx="1662">
                  <c:v>0.39090000000000003</c:v>
                </c:pt>
                <c:pt idx="1663">
                  <c:v>0.39090000000000003</c:v>
                </c:pt>
                <c:pt idx="1664">
                  <c:v>0.33079999999999998</c:v>
                </c:pt>
                <c:pt idx="1665">
                  <c:v>0.33079999999999998</c:v>
                </c:pt>
                <c:pt idx="1666">
                  <c:v>0.33079999999999998</c:v>
                </c:pt>
                <c:pt idx="1667">
                  <c:v>0.33079999999999998</c:v>
                </c:pt>
                <c:pt idx="1668">
                  <c:v>0.33079999999999998</c:v>
                </c:pt>
                <c:pt idx="1669">
                  <c:v>0.33079999999999998</c:v>
                </c:pt>
                <c:pt idx="1670">
                  <c:v>0.33079999999999998</c:v>
                </c:pt>
                <c:pt idx="1671">
                  <c:v>0.33079999999999998</c:v>
                </c:pt>
                <c:pt idx="1672">
                  <c:v>0.33079999999999998</c:v>
                </c:pt>
                <c:pt idx="1673">
                  <c:v>0.33079999999999998</c:v>
                </c:pt>
                <c:pt idx="1674">
                  <c:v>0.33079999999999998</c:v>
                </c:pt>
                <c:pt idx="1675">
                  <c:v>0.33079999999999998</c:v>
                </c:pt>
                <c:pt idx="1676">
                  <c:v>0.33079999999999998</c:v>
                </c:pt>
                <c:pt idx="1677">
                  <c:v>0.33079999999999998</c:v>
                </c:pt>
                <c:pt idx="1678">
                  <c:v>0.33079999999999998</c:v>
                </c:pt>
                <c:pt idx="1679">
                  <c:v>0.33079999999999998</c:v>
                </c:pt>
                <c:pt idx="1680">
                  <c:v>0.33079999999999998</c:v>
                </c:pt>
                <c:pt idx="1681">
                  <c:v>0.33079999999999998</c:v>
                </c:pt>
                <c:pt idx="1682">
                  <c:v>0.33079999999999998</c:v>
                </c:pt>
                <c:pt idx="1683">
                  <c:v>0.33079999999999998</c:v>
                </c:pt>
                <c:pt idx="1684">
                  <c:v>0.33079999999999998</c:v>
                </c:pt>
                <c:pt idx="1685">
                  <c:v>0.33079999999999998</c:v>
                </c:pt>
                <c:pt idx="1686">
                  <c:v>0.33079999999999998</c:v>
                </c:pt>
                <c:pt idx="1687">
                  <c:v>0.33079999999999998</c:v>
                </c:pt>
                <c:pt idx="1688">
                  <c:v>0.33079999999999998</c:v>
                </c:pt>
                <c:pt idx="1689">
                  <c:v>0.4</c:v>
                </c:pt>
                <c:pt idx="1690">
                  <c:v>0.4</c:v>
                </c:pt>
                <c:pt idx="1691">
                  <c:v>0.4</c:v>
                </c:pt>
                <c:pt idx="1692">
                  <c:v>0.4</c:v>
                </c:pt>
                <c:pt idx="1693">
                  <c:v>0.4</c:v>
                </c:pt>
                <c:pt idx="1694">
                  <c:v>0.4</c:v>
                </c:pt>
                <c:pt idx="1695">
                  <c:v>0.4</c:v>
                </c:pt>
                <c:pt idx="1696">
                  <c:v>0.4</c:v>
                </c:pt>
                <c:pt idx="1697">
                  <c:v>0.39229999999999998</c:v>
                </c:pt>
                <c:pt idx="1698">
                  <c:v>0.39229999999999998</c:v>
                </c:pt>
                <c:pt idx="1699">
                  <c:v>0.39229999999999998</c:v>
                </c:pt>
                <c:pt idx="1700">
                  <c:v>0.39229999999999998</c:v>
                </c:pt>
                <c:pt idx="1701">
                  <c:v>0.39229999999999998</c:v>
                </c:pt>
                <c:pt idx="1702">
                  <c:v>0.39229999999999998</c:v>
                </c:pt>
                <c:pt idx="1703">
                  <c:v>0.39229999999999998</c:v>
                </c:pt>
                <c:pt idx="1704">
                  <c:v>0.39229999999999998</c:v>
                </c:pt>
                <c:pt idx="1705">
                  <c:v>0.39229999999999998</c:v>
                </c:pt>
                <c:pt idx="1706">
                  <c:v>0.39229999999999998</c:v>
                </c:pt>
                <c:pt idx="1707">
                  <c:v>0.39229999999999998</c:v>
                </c:pt>
                <c:pt idx="1708">
                  <c:v>0.39229999999999998</c:v>
                </c:pt>
                <c:pt idx="1709">
                  <c:v>0.39229999999999998</c:v>
                </c:pt>
                <c:pt idx="1710">
                  <c:v>0.39229999999999998</c:v>
                </c:pt>
                <c:pt idx="1711">
                  <c:v>0.39229999999999998</c:v>
                </c:pt>
                <c:pt idx="1712">
                  <c:v>0.39229999999999998</c:v>
                </c:pt>
                <c:pt idx="1713">
                  <c:v>0.39229999999999998</c:v>
                </c:pt>
                <c:pt idx="1714">
                  <c:v>0.39229999999999998</c:v>
                </c:pt>
                <c:pt idx="1715">
                  <c:v>0.39229999999999998</c:v>
                </c:pt>
                <c:pt idx="1716">
                  <c:v>0.39229999999999998</c:v>
                </c:pt>
                <c:pt idx="1717">
                  <c:v>0.39229999999999998</c:v>
                </c:pt>
                <c:pt idx="1718">
                  <c:v>0.39229999999999998</c:v>
                </c:pt>
                <c:pt idx="1719">
                  <c:v>0.39229999999999998</c:v>
                </c:pt>
                <c:pt idx="1720">
                  <c:v>0.41670000000000001</c:v>
                </c:pt>
                <c:pt idx="1721">
                  <c:v>0.4</c:v>
                </c:pt>
                <c:pt idx="1722">
                  <c:v>0.4</c:v>
                </c:pt>
                <c:pt idx="1723">
                  <c:v>0.4</c:v>
                </c:pt>
                <c:pt idx="1724">
                  <c:v>0.4</c:v>
                </c:pt>
                <c:pt idx="1725">
                  <c:v>0.35709999999999997</c:v>
                </c:pt>
                <c:pt idx="1726">
                  <c:v>0.35709999999999997</c:v>
                </c:pt>
                <c:pt idx="1727">
                  <c:v>0.35709999999999997</c:v>
                </c:pt>
                <c:pt idx="1728">
                  <c:v>0.35709999999999997</c:v>
                </c:pt>
                <c:pt idx="1729">
                  <c:v>0.35709999999999997</c:v>
                </c:pt>
                <c:pt idx="1730">
                  <c:v>0.35709999999999997</c:v>
                </c:pt>
                <c:pt idx="1731">
                  <c:v>0.35709999999999997</c:v>
                </c:pt>
                <c:pt idx="1732">
                  <c:v>0.35709999999999997</c:v>
                </c:pt>
                <c:pt idx="1733">
                  <c:v>0.35709999999999997</c:v>
                </c:pt>
                <c:pt idx="1734">
                  <c:v>0.35709999999999997</c:v>
                </c:pt>
                <c:pt idx="1735">
                  <c:v>0.35709999999999997</c:v>
                </c:pt>
                <c:pt idx="1736">
                  <c:v>0.35709999999999997</c:v>
                </c:pt>
                <c:pt idx="1737">
                  <c:v>0.35709999999999997</c:v>
                </c:pt>
                <c:pt idx="1738">
                  <c:v>0.35709999999999997</c:v>
                </c:pt>
                <c:pt idx="1739">
                  <c:v>0.35709999999999997</c:v>
                </c:pt>
                <c:pt idx="1740">
                  <c:v>0.35709999999999997</c:v>
                </c:pt>
                <c:pt idx="1741">
                  <c:v>0.35709999999999997</c:v>
                </c:pt>
                <c:pt idx="1742">
                  <c:v>0.35709999999999997</c:v>
                </c:pt>
                <c:pt idx="1743">
                  <c:v>0.35709999999999997</c:v>
                </c:pt>
                <c:pt idx="1744">
                  <c:v>0.35709999999999997</c:v>
                </c:pt>
                <c:pt idx="1745">
                  <c:v>0.35709999999999997</c:v>
                </c:pt>
                <c:pt idx="1746">
                  <c:v>0.35709999999999997</c:v>
                </c:pt>
                <c:pt idx="1747">
                  <c:v>0.35709999999999997</c:v>
                </c:pt>
                <c:pt idx="1748">
                  <c:v>0.35709999999999997</c:v>
                </c:pt>
                <c:pt idx="1749">
                  <c:v>0.35709999999999997</c:v>
                </c:pt>
                <c:pt idx="1750">
                  <c:v>0.35709999999999997</c:v>
                </c:pt>
                <c:pt idx="1751">
                  <c:v>0.35709999999999997</c:v>
                </c:pt>
                <c:pt idx="1752">
                  <c:v>0.35</c:v>
                </c:pt>
                <c:pt idx="1753">
                  <c:v>0.34549999999999997</c:v>
                </c:pt>
                <c:pt idx="1754">
                  <c:v>0.37690000000000001</c:v>
                </c:pt>
                <c:pt idx="1755">
                  <c:v>0.35709999999999997</c:v>
                </c:pt>
                <c:pt idx="1756">
                  <c:v>0.35709999999999997</c:v>
                </c:pt>
                <c:pt idx="1757">
                  <c:v>0.35709999999999997</c:v>
                </c:pt>
                <c:pt idx="1758">
                  <c:v>0.35709999999999997</c:v>
                </c:pt>
                <c:pt idx="1759">
                  <c:v>0.35709999999999997</c:v>
                </c:pt>
                <c:pt idx="1760">
                  <c:v>0.35709999999999997</c:v>
                </c:pt>
                <c:pt idx="1761">
                  <c:v>0.35709999999999997</c:v>
                </c:pt>
                <c:pt idx="1762">
                  <c:v>0.35709999999999997</c:v>
                </c:pt>
                <c:pt idx="1763">
                  <c:v>0.35709999999999997</c:v>
                </c:pt>
                <c:pt idx="1764">
                  <c:v>0.35709999999999997</c:v>
                </c:pt>
                <c:pt idx="1765">
                  <c:v>0.35709999999999997</c:v>
                </c:pt>
                <c:pt idx="1766">
                  <c:v>0.35709999999999997</c:v>
                </c:pt>
                <c:pt idx="1767">
                  <c:v>0.35709999999999997</c:v>
                </c:pt>
                <c:pt idx="1768">
                  <c:v>0.35709999999999997</c:v>
                </c:pt>
                <c:pt idx="1769">
                  <c:v>0.35709999999999997</c:v>
                </c:pt>
                <c:pt idx="1770">
                  <c:v>0.35709999999999997</c:v>
                </c:pt>
                <c:pt idx="1771">
                  <c:v>0.35709999999999997</c:v>
                </c:pt>
                <c:pt idx="1772">
                  <c:v>0.35709999999999997</c:v>
                </c:pt>
                <c:pt idx="1773">
                  <c:v>0.35709999999999997</c:v>
                </c:pt>
                <c:pt idx="1774">
                  <c:v>0.35709999999999997</c:v>
                </c:pt>
                <c:pt idx="1775">
                  <c:v>0.35709999999999997</c:v>
                </c:pt>
                <c:pt idx="1776">
                  <c:v>0.35709999999999997</c:v>
                </c:pt>
                <c:pt idx="1777">
                  <c:v>0.35709999999999997</c:v>
                </c:pt>
                <c:pt idx="1778">
                  <c:v>0.35709999999999997</c:v>
                </c:pt>
                <c:pt idx="1779">
                  <c:v>0.35709999999999997</c:v>
                </c:pt>
                <c:pt idx="1780">
                  <c:v>0.35709999999999997</c:v>
                </c:pt>
                <c:pt idx="1781">
                  <c:v>0.4</c:v>
                </c:pt>
                <c:pt idx="1782">
                  <c:v>0.41539999999999999</c:v>
                </c:pt>
                <c:pt idx="1783">
                  <c:v>0.41539999999999999</c:v>
                </c:pt>
                <c:pt idx="1784">
                  <c:v>0.40710000000000002</c:v>
                </c:pt>
                <c:pt idx="1785">
                  <c:v>0.40710000000000002</c:v>
                </c:pt>
                <c:pt idx="1786">
                  <c:v>0.40710000000000002</c:v>
                </c:pt>
                <c:pt idx="1787">
                  <c:v>0.40710000000000002</c:v>
                </c:pt>
                <c:pt idx="1788">
                  <c:v>0.40710000000000002</c:v>
                </c:pt>
                <c:pt idx="1789">
                  <c:v>0.40710000000000002</c:v>
                </c:pt>
                <c:pt idx="1790">
                  <c:v>0.40710000000000002</c:v>
                </c:pt>
                <c:pt idx="1791">
                  <c:v>0.40710000000000002</c:v>
                </c:pt>
                <c:pt idx="1792">
                  <c:v>0.40710000000000002</c:v>
                </c:pt>
                <c:pt idx="1793">
                  <c:v>0.40710000000000002</c:v>
                </c:pt>
                <c:pt idx="1794">
                  <c:v>0.40710000000000002</c:v>
                </c:pt>
                <c:pt idx="1795">
                  <c:v>0.40710000000000002</c:v>
                </c:pt>
                <c:pt idx="1796">
                  <c:v>0.40710000000000002</c:v>
                </c:pt>
                <c:pt idx="1797">
                  <c:v>0.40710000000000002</c:v>
                </c:pt>
                <c:pt idx="1798">
                  <c:v>0.40710000000000002</c:v>
                </c:pt>
                <c:pt idx="1799">
                  <c:v>0.40710000000000002</c:v>
                </c:pt>
                <c:pt idx="1800">
                  <c:v>0.40710000000000002</c:v>
                </c:pt>
                <c:pt idx="1801">
                  <c:v>0.40710000000000002</c:v>
                </c:pt>
                <c:pt idx="1802">
                  <c:v>0.40710000000000002</c:v>
                </c:pt>
                <c:pt idx="1803">
                  <c:v>0.40710000000000002</c:v>
                </c:pt>
                <c:pt idx="1804">
                  <c:v>0.40710000000000002</c:v>
                </c:pt>
                <c:pt idx="1805">
                  <c:v>0.40710000000000002</c:v>
                </c:pt>
                <c:pt idx="1806">
                  <c:v>0.40710000000000002</c:v>
                </c:pt>
                <c:pt idx="1807">
                  <c:v>0.40710000000000002</c:v>
                </c:pt>
                <c:pt idx="1808">
                  <c:v>0.40710000000000002</c:v>
                </c:pt>
                <c:pt idx="1809">
                  <c:v>0.40710000000000002</c:v>
                </c:pt>
                <c:pt idx="1810">
                  <c:v>0.40710000000000002</c:v>
                </c:pt>
                <c:pt idx="1811">
                  <c:v>0.4889</c:v>
                </c:pt>
                <c:pt idx="1812">
                  <c:v>0.52</c:v>
                </c:pt>
                <c:pt idx="1813">
                  <c:v>0.52</c:v>
                </c:pt>
                <c:pt idx="1814">
                  <c:v>0.52</c:v>
                </c:pt>
                <c:pt idx="1815">
                  <c:v>0.47689999999999999</c:v>
                </c:pt>
                <c:pt idx="1816">
                  <c:v>0.47689999999999999</c:v>
                </c:pt>
                <c:pt idx="1817">
                  <c:v>0.47689999999999999</c:v>
                </c:pt>
                <c:pt idx="1818">
                  <c:v>0.47139999999999999</c:v>
                </c:pt>
                <c:pt idx="1819">
                  <c:v>0.47139999999999999</c:v>
                </c:pt>
                <c:pt idx="1820">
                  <c:v>0.47139999999999999</c:v>
                </c:pt>
                <c:pt idx="1821">
                  <c:v>0.47139999999999999</c:v>
                </c:pt>
                <c:pt idx="1822">
                  <c:v>0.47139999999999999</c:v>
                </c:pt>
                <c:pt idx="1823">
                  <c:v>0.47139999999999999</c:v>
                </c:pt>
                <c:pt idx="1824">
                  <c:v>0.47139999999999999</c:v>
                </c:pt>
                <c:pt idx="1825">
                  <c:v>0.47139999999999999</c:v>
                </c:pt>
                <c:pt idx="1826">
                  <c:v>0.47139999999999999</c:v>
                </c:pt>
                <c:pt idx="1827">
                  <c:v>0.47139999999999999</c:v>
                </c:pt>
                <c:pt idx="1828">
                  <c:v>0.47139999999999999</c:v>
                </c:pt>
                <c:pt idx="1829">
                  <c:v>0.47139999999999999</c:v>
                </c:pt>
                <c:pt idx="1830">
                  <c:v>0.47139999999999999</c:v>
                </c:pt>
                <c:pt idx="1831">
                  <c:v>0.47139999999999999</c:v>
                </c:pt>
                <c:pt idx="1832">
                  <c:v>0.47139999999999999</c:v>
                </c:pt>
                <c:pt idx="1833">
                  <c:v>0.47139999999999999</c:v>
                </c:pt>
                <c:pt idx="1834">
                  <c:v>0.47139999999999999</c:v>
                </c:pt>
                <c:pt idx="1835">
                  <c:v>0.47139999999999999</c:v>
                </c:pt>
                <c:pt idx="1836">
                  <c:v>0.47139999999999999</c:v>
                </c:pt>
                <c:pt idx="1837">
                  <c:v>0.47139999999999999</c:v>
                </c:pt>
                <c:pt idx="1838">
                  <c:v>0.47139999999999999</c:v>
                </c:pt>
                <c:pt idx="1839">
                  <c:v>0.47139999999999999</c:v>
                </c:pt>
                <c:pt idx="1840">
                  <c:v>0.47139999999999999</c:v>
                </c:pt>
                <c:pt idx="1841">
                  <c:v>0.47139999999999999</c:v>
                </c:pt>
                <c:pt idx="1842">
                  <c:v>0.47139999999999999</c:v>
                </c:pt>
                <c:pt idx="1843">
                  <c:v>0.65710000000000002</c:v>
                </c:pt>
                <c:pt idx="1844">
                  <c:v>0.60829999999999995</c:v>
                </c:pt>
                <c:pt idx="1845">
                  <c:v>0.6462</c:v>
                </c:pt>
                <c:pt idx="1846">
                  <c:v>0.6462</c:v>
                </c:pt>
                <c:pt idx="1847">
                  <c:v>0.6462</c:v>
                </c:pt>
                <c:pt idx="1848">
                  <c:v>0.6462</c:v>
                </c:pt>
                <c:pt idx="1849">
                  <c:v>0.6462</c:v>
                </c:pt>
                <c:pt idx="1850">
                  <c:v>0.63570000000000004</c:v>
                </c:pt>
                <c:pt idx="1851">
                  <c:v>0.63570000000000004</c:v>
                </c:pt>
                <c:pt idx="1852">
                  <c:v>0.63570000000000004</c:v>
                </c:pt>
                <c:pt idx="1853">
                  <c:v>0.63570000000000004</c:v>
                </c:pt>
                <c:pt idx="1854">
                  <c:v>0.63570000000000004</c:v>
                </c:pt>
                <c:pt idx="1855">
                  <c:v>0.63570000000000004</c:v>
                </c:pt>
                <c:pt idx="1856">
                  <c:v>0.63570000000000004</c:v>
                </c:pt>
                <c:pt idx="1857">
                  <c:v>0.63570000000000004</c:v>
                </c:pt>
                <c:pt idx="1858">
                  <c:v>0.64290000000000003</c:v>
                </c:pt>
                <c:pt idx="1859">
                  <c:v>0.64290000000000003</c:v>
                </c:pt>
                <c:pt idx="1860">
                  <c:v>0.64290000000000003</c:v>
                </c:pt>
                <c:pt idx="1861">
                  <c:v>0.64290000000000003</c:v>
                </c:pt>
                <c:pt idx="1862">
                  <c:v>0.64290000000000003</c:v>
                </c:pt>
                <c:pt idx="1863">
                  <c:v>0.64290000000000003</c:v>
                </c:pt>
                <c:pt idx="1864">
                  <c:v>0.64290000000000003</c:v>
                </c:pt>
                <c:pt idx="1865">
                  <c:v>0.64290000000000003</c:v>
                </c:pt>
                <c:pt idx="1866">
                  <c:v>0.64290000000000003</c:v>
                </c:pt>
                <c:pt idx="1867">
                  <c:v>0.64290000000000003</c:v>
                </c:pt>
                <c:pt idx="1868">
                  <c:v>0.64290000000000003</c:v>
                </c:pt>
                <c:pt idx="1869">
                  <c:v>0.64290000000000003</c:v>
                </c:pt>
                <c:pt idx="1870">
                  <c:v>0.64290000000000003</c:v>
                </c:pt>
                <c:pt idx="1871">
                  <c:v>0.64290000000000003</c:v>
                </c:pt>
                <c:pt idx="1872">
                  <c:v>0.64290000000000003</c:v>
                </c:pt>
                <c:pt idx="1873">
                  <c:v>0.96250000000000002</c:v>
                </c:pt>
                <c:pt idx="1874">
                  <c:v>0.79169999999999996</c:v>
                </c:pt>
                <c:pt idx="1875">
                  <c:v>0.79290000000000005</c:v>
                </c:pt>
                <c:pt idx="1876">
                  <c:v>0.79290000000000005</c:v>
                </c:pt>
                <c:pt idx="1877">
                  <c:v>0.79290000000000005</c:v>
                </c:pt>
                <c:pt idx="1878">
                  <c:v>0.79290000000000005</c:v>
                </c:pt>
                <c:pt idx="1879">
                  <c:v>0.79290000000000005</c:v>
                </c:pt>
                <c:pt idx="1880">
                  <c:v>0.79290000000000005</c:v>
                </c:pt>
                <c:pt idx="1881">
                  <c:v>0.8</c:v>
                </c:pt>
                <c:pt idx="1882">
                  <c:v>0.8</c:v>
                </c:pt>
                <c:pt idx="1883">
                  <c:v>0.8</c:v>
                </c:pt>
                <c:pt idx="1884">
                  <c:v>0.8</c:v>
                </c:pt>
                <c:pt idx="1885">
                  <c:v>0.8</c:v>
                </c:pt>
                <c:pt idx="1886">
                  <c:v>0.8</c:v>
                </c:pt>
                <c:pt idx="1887">
                  <c:v>0.8</c:v>
                </c:pt>
                <c:pt idx="1888">
                  <c:v>0.8</c:v>
                </c:pt>
                <c:pt idx="1889">
                  <c:v>0.8</c:v>
                </c:pt>
                <c:pt idx="1890">
                  <c:v>0.8</c:v>
                </c:pt>
                <c:pt idx="1891">
                  <c:v>0.8</c:v>
                </c:pt>
                <c:pt idx="1892">
                  <c:v>0.8</c:v>
                </c:pt>
                <c:pt idx="1893">
                  <c:v>0.8</c:v>
                </c:pt>
                <c:pt idx="1894">
                  <c:v>0.8</c:v>
                </c:pt>
                <c:pt idx="1895">
                  <c:v>0.8</c:v>
                </c:pt>
                <c:pt idx="1896">
                  <c:v>0.8</c:v>
                </c:pt>
                <c:pt idx="1897">
                  <c:v>0.8</c:v>
                </c:pt>
                <c:pt idx="1898">
                  <c:v>0.8</c:v>
                </c:pt>
                <c:pt idx="1899">
                  <c:v>0.8</c:v>
                </c:pt>
                <c:pt idx="1900">
                  <c:v>0.8</c:v>
                </c:pt>
                <c:pt idx="1901">
                  <c:v>0.97270000000000001</c:v>
                </c:pt>
                <c:pt idx="1902">
                  <c:v>0.98460000000000003</c:v>
                </c:pt>
                <c:pt idx="1903">
                  <c:v>0.98570000000000002</c:v>
                </c:pt>
                <c:pt idx="1904">
                  <c:v>0.98570000000000002</c:v>
                </c:pt>
                <c:pt idx="1905">
                  <c:v>0.98570000000000002</c:v>
                </c:pt>
                <c:pt idx="1906">
                  <c:v>0.98570000000000002</c:v>
                </c:pt>
                <c:pt idx="1907">
                  <c:v>0.98570000000000002</c:v>
                </c:pt>
                <c:pt idx="1908">
                  <c:v>0.98570000000000002</c:v>
                </c:pt>
                <c:pt idx="1909">
                  <c:v>0.98570000000000002</c:v>
                </c:pt>
                <c:pt idx="1910">
                  <c:v>0.98570000000000002</c:v>
                </c:pt>
                <c:pt idx="1911">
                  <c:v>0.98570000000000002</c:v>
                </c:pt>
                <c:pt idx="1912">
                  <c:v>0.98570000000000002</c:v>
                </c:pt>
                <c:pt idx="1913">
                  <c:v>0.98570000000000002</c:v>
                </c:pt>
                <c:pt idx="1914">
                  <c:v>0.98570000000000002</c:v>
                </c:pt>
                <c:pt idx="1915">
                  <c:v>0.98570000000000002</c:v>
                </c:pt>
                <c:pt idx="1916">
                  <c:v>0.98570000000000002</c:v>
                </c:pt>
                <c:pt idx="1917">
                  <c:v>0.98570000000000002</c:v>
                </c:pt>
                <c:pt idx="1918">
                  <c:v>0.98570000000000002</c:v>
                </c:pt>
                <c:pt idx="1919">
                  <c:v>0.98570000000000002</c:v>
                </c:pt>
                <c:pt idx="1920">
                  <c:v>0.98570000000000002</c:v>
                </c:pt>
                <c:pt idx="1921">
                  <c:v>0.98570000000000002</c:v>
                </c:pt>
                <c:pt idx="1922">
                  <c:v>0.98570000000000002</c:v>
                </c:pt>
                <c:pt idx="1923">
                  <c:v>0.98570000000000002</c:v>
                </c:pt>
                <c:pt idx="1924">
                  <c:v>0.98570000000000002</c:v>
                </c:pt>
                <c:pt idx="1925">
                  <c:v>0.98570000000000002</c:v>
                </c:pt>
                <c:pt idx="1926">
                  <c:v>0.98570000000000002</c:v>
                </c:pt>
                <c:pt idx="1927">
                  <c:v>0.98570000000000002</c:v>
                </c:pt>
                <c:pt idx="1928">
                  <c:v>0.98570000000000002</c:v>
                </c:pt>
                <c:pt idx="1929">
                  <c:v>0.98570000000000002</c:v>
                </c:pt>
                <c:pt idx="1930">
                  <c:v>0.98570000000000002</c:v>
                </c:pt>
                <c:pt idx="1931">
                  <c:v>0.98570000000000002</c:v>
                </c:pt>
                <c:pt idx="1932">
                  <c:v>0.98570000000000002</c:v>
                </c:pt>
                <c:pt idx="1933">
                  <c:v>0.98570000000000002</c:v>
                </c:pt>
                <c:pt idx="1934">
                  <c:v>0.92</c:v>
                </c:pt>
                <c:pt idx="1935">
                  <c:v>0.94550000000000001</c:v>
                </c:pt>
                <c:pt idx="1936">
                  <c:v>0.94169999999999998</c:v>
                </c:pt>
                <c:pt idx="1937">
                  <c:v>0.97140000000000004</c:v>
                </c:pt>
                <c:pt idx="1938">
                  <c:v>0.97140000000000004</c:v>
                </c:pt>
                <c:pt idx="1939">
                  <c:v>0.97140000000000004</c:v>
                </c:pt>
                <c:pt idx="1940">
                  <c:v>0.97140000000000004</c:v>
                </c:pt>
                <c:pt idx="1941">
                  <c:v>0.97140000000000004</c:v>
                </c:pt>
                <c:pt idx="1942">
                  <c:v>0.97140000000000004</c:v>
                </c:pt>
                <c:pt idx="1943">
                  <c:v>0.97140000000000004</c:v>
                </c:pt>
                <c:pt idx="1944">
                  <c:v>0.97140000000000004</c:v>
                </c:pt>
                <c:pt idx="1945">
                  <c:v>0.97140000000000004</c:v>
                </c:pt>
                <c:pt idx="1946">
                  <c:v>0.97140000000000004</c:v>
                </c:pt>
                <c:pt idx="1947">
                  <c:v>0.97140000000000004</c:v>
                </c:pt>
                <c:pt idx="1948">
                  <c:v>0.97860000000000003</c:v>
                </c:pt>
                <c:pt idx="1949">
                  <c:v>0.97860000000000003</c:v>
                </c:pt>
                <c:pt idx="1950">
                  <c:v>0.97860000000000003</c:v>
                </c:pt>
                <c:pt idx="1951">
                  <c:v>0.97860000000000003</c:v>
                </c:pt>
                <c:pt idx="1952">
                  <c:v>0.97860000000000003</c:v>
                </c:pt>
                <c:pt idx="1953">
                  <c:v>0.97860000000000003</c:v>
                </c:pt>
                <c:pt idx="1954">
                  <c:v>0.97860000000000003</c:v>
                </c:pt>
                <c:pt idx="1955">
                  <c:v>1</c:v>
                </c:pt>
                <c:pt idx="1956">
                  <c:v>1</c:v>
                </c:pt>
                <c:pt idx="1957">
                  <c:v>1</c:v>
                </c:pt>
                <c:pt idx="1958">
                  <c:v>1</c:v>
                </c:pt>
                <c:pt idx="1959">
                  <c:v>1</c:v>
                </c:pt>
                <c:pt idx="1960">
                  <c:v>1</c:v>
                </c:pt>
                <c:pt idx="1961">
                  <c:v>1</c:v>
                </c:pt>
                <c:pt idx="1962">
                  <c:v>0.8</c:v>
                </c:pt>
                <c:pt idx="1963">
                  <c:v>0.8</c:v>
                </c:pt>
                <c:pt idx="1964">
                  <c:v>1.0444</c:v>
                </c:pt>
                <c:pt idx="1965">
                  <c:v>1.1000000000000001</c:v>
                </c:pt>
                <c:pt idx="1966">
                  <c:v>1.1499999999999999</c:v>
                </c:pt>
                <c:pt idx="1967">
                  <c:v>1.1499999999999999</c:v>
                </c:pt>
                <c:pt idx="1968">
                  <c:v>1.1499999999999999</c:v>
                </c:pt>
                <c:pt idx="1969">
                  <c:v>1.1499999999999999</c:v>
                </c:pt>
                <c:pt idx="1970">
                  <c:v>1.1499999999999999</c:v>
                </c:pt>
                <c:pt idx="1971">
                  <c:v>1.1499999999999999</c:v>
                </c:pt>
                <c:pt idx="1972">
                  <c:v>1.1499999999999999</c:v>
                </c:pt>
                <c:pt idx="1973">
                  <c:v>1.1499999999999999</c:v>
                </c:pt>
                <c:pt idx="1974">
                  <c:v>1.1499999999999999</c:v>
                </c:pt>
                <c:pt idx="1975">
                  <c:v>1.1499999999999999</c:v>
                </c:pt>
                <c:pt idx="1976">
                  <c:v>1.1499999999999999</c:v>
                </c:pt>
                <c:pt idx="1977">
                  <c:v>1.1499999999999999</c:v>
                </c:pt>
                <c:pt idx="1978">
                  <c:v>1.1571</c:v>
                </c:pt>
                <c:pt idx="1979">
                  <c:v>1.1571</c:v>
                </c:pt>
                <c:pt idx="1980">
                  <c:v>1.1571</c:v>
                </c:pt>
                <c:pt idx="1981">
                  <c:v>1.1571</c:v>
                </c:pt>
                <c:pt idx="1982">
                  <c:v>1.1571</c:v>
                </c:pt>
                <c:pt idx="1983">
                  <c:v>1.1571</c:v>
                </c:pt>
                <c:pt idx="1984">
                  <c:v>1.1571</c:v>
                </c:pt>
                <c:pt idx="1985">
                  <c:v>1.1571</c:v>
                </c:pt>
                <c:pt idx="1986">
                  <c:v>1.1571</c:v>
                </c:pt>
                <c:pt idx="1987">
                  <c:v>1.1571</c:v>
                </c:pt>
                <c:pt idx="1988">
                  <c:v>1.1571</c:v>
                </c:pt>
                <c:pt idx="1989">
                  <c:v>1.1571</c:v>
                </c:pt>
                <c:pt idx="1990">
                  <c:v>1.1571</c:v>
                </c:pt>
                <c:pt idx="1991">
                  <c:v>1.1571</c:v>
                </c:pt>
                <c:pt idx="1992">
                  <c:v>1.1571</c:v>
                </c:pt>
                <c:pt idx="1993">
                  <c:v>1.35</c:v>
                </c:pt>
                <c:pt idx="1994">
                  <c:v>1.3545</c:v>
                </c:pt>
                <c:pt idx="1995">
                  <c:v>1.3545</c:v>
                </c:pt>
                <c:pt idx="1996">
                  <c:v>1.3545</c:v>
                </c:pt>
                <c:pt idx="1997">
                  <c:v>1.3332999999999999</c:v>
                </c:pt>
                <c:pt idx="1998">
                  <c:v>1.3332999999999999</c:v>
                </c:pt>
                <c:pt idx="1999">
                  <c:v>1.3230999999999999</c:v>
                </c:pt>
                <c:pt idx="2000">
                  <c:v>1.3230999999999999</c:v>
                </c:pt>
                <c:pt idx="2001">
                  <c:v>1.3230999999999999</c:v>
                </c:pt>
                <c:pt idx="2002">
                  <c:v>1.3230999999999999</c:v>
                </c:pt>
                <c:pt idx="2003">
                  <c:v>1.3230999999999999</c:v>
                </c:pt>
                <c:pt idx="2004">
                  <c:v>1.3230999999999999</c:v>
                </c:pt>
                <c:pt idx="2005">
                  <c:v>1.3230999999999999</c:v>
                </c:pt>
                <c:pt idx="2006">
                  <c:v>1.3230999999999999</c:v>
                </c:pt>
                <c:pt idx="2007">
                  <c:v>1.2786</c:v>
                </c:pt>
                <c:pt idx="2008">
                  <c:v>1.2786</c:v>
                </c:pt>
                <c:pt idx="2009">
                  <c:v>1.2786</c:v>
                </c:pt>
                <c:pt idx="2010">
                  <c:v>1.2786</c:v>
                </c:pt>
                <c:pt idx="2011">
                  <c:v>1.2786</c:v>
                </c:pt>
                <c:pt idx="2012">
                  <c:v>1.2786</c:v>
                </c:pt>
                <c:pt idx="2013">
                  <c:v>1.2786</c:v>
                </c:pt>
                <c:pt idx="2014">
                  <c:v>1.2786</c:v>
                </c:pt>
                <c:pt idx="2015">
                  <c:v>1.2786</c:v>
                </c:pt>
                <c:pt idx="2016">
                  <c:v>1.2786</c:v>
                </c:pt>
                <c:pt idx="2017">
                  <c:v>1.2786</c:v>
                </c:pt>
                <c:pt idx="2018">
                  <c:v>1.2786</c:v>
                </c:pt>
                <c:pt idx="2019">
                  <c:v>1.2786</c:v>
                </c:pt>
                <c:pt idx="2020">
                  <c:v>1.2786</c:v>
                </c:pt>
                <c:pt idx="2021">
                  <c:v>1.2786</c:v>
                </c:pt>
                <c:pt idx="2022">
                  <c:v>1.2786</c:v>
                </c:pt>
                <c:pt idx="2023">
                  <c:v>1.2786</c:v>
                </c:pt>
                <c:pt idx="2024">
                  <c:v>1.2786</c:v>
                </c:pt>
                <c:pt idx="2025">
                  <c:v>1.2786</c:v>
                </c:pt>
                <c:pt idx="2026">
                  <c:v>1.4</c:v>
                </c:pt>
                <c:pt idx="2027">
                  <c:v>1.3182</c:v>
                </c:pt>
                <c:pt idx="2028">
                  <c:v>1.3416999999999999</c:v>
                </c:pt>
                <c:pt idx="2029">
                  <c:v>1.3416999999999999</c:v>
                </c:pt>
                <c:pt idx="2030">
                  <c:v>1.3416999999999999</c:v>
                </c:pt>
                <c:pt idx="2031">
                  <c:v>1.3416999999999999</c:v>
                </c:pt>
                <c:pt idx="2032">
                  <c:v>1.2923</c:v>
                </c:pt>
                <c:pt idx="2033">
                  <c:v>1.2923</c:v>
                </c:pt>
                <c:pt idx="2034">
                  <c:v>1.2923</c:v>
                </c:pt>
                <c:pt idx="2035">
                  <c:v>1.2923</c:v>
                </c:pt>
                <c:pt idx="2036">
                  <c:v>1.2923</c:v>
                </c:pt>
                <c:pt idx="2037">
                  <c:v>1.2923</c:v>
                </c:pt>
                <c:pt idx="2038">
                  <c:v>1.2923</c:v>
                </c:pt>
                <c:pt idx="2039">
                  <c:v>1.2923</c:v>
                </c:pt>
                <c:pt idx="2040">
                  <c:v>1.2923</c:v>
                </c:pt>
                <c:pt idx="2041">
                  <c:v>1.2923</c:v>
                </c:pt>
                <c:pt idx="2042">
                  <c:v>1.2923</c:v>
                </c:pt>
                <c:pt idx="2043">
                  <c:v>1.2923</c:v>
                </c:pt>
                <c:pt idx="2044">
                  <c:v>1.2923</c:v>
                </c:pt>
                <c:pt idx="2045">
                  <c:v>1.2923</c:v>
                </c:pt>
                <c:pt idx="2046">
                  <c:v>1.2923</c:v>
                </c:pt>
                <c:pt idx="2047">
                  <c:v>1.2923</c:v>
                </c:pt>
                <c:pt idx="2048">
                  <c:v>1.2923</c:v>
                </c:pt>
                <c:pt idx="2049">
                  <c:v>1.2923</c:v>
                </c:pt>
                <c:pt idx="2050">
                  <c:v>1.2923</c:v>
                </c:pt>
                <c:pt idx="2051">
                  <c:v>1.2923</c:v>
                </c:pt>
                <c:pt idx="2052">
                  <c:v>1.2923</c:v>
                </c:pt>
                <c:pt idx="2053">
                  <c:v>1.2923</c:v>
                </c:pt>
                <c:pt idx="2054">
                  <c:v>1.3856999999999999</c:v>
                </c:pt>
                <c:pt idx="2055">
                  <c:v>1.3454999999999999</c:v>
                </c:pt>
                <c:pt idx="2056">
                  <c:v>1.3454999999999999</c:v>
                </c:pt>
                <c:pt idx="2057">
                  <c:v>1.325</c:v>
                </c:pt>
                <c:pt idx="2058">
                  <c:v>1.325</c:v>
                </c:pt>
                <c:pt idx="2059">
                  <c:v>1.325</c:v>
                </c:pt>
                <c:pt idx="2060">
                  <c:v>1.325</c:v>
                </c:pt>
                <c:pt idx="2061">
                  <c:v>1.325</c:v>
                </c:pt>
                <c:pt idx="2062">
                  <c:v>1.325</c:v>
                </c:pt>
                <c:pt idx="2063">
                  <c:v>1.325</c:v>
                </c:pt>
                <c:pt idx="2064">
                  <c:v>1.325</c:v>
                </c:pt>
                <c:pt idx="2065">
                  <c:v>1.325</c:v>
                </c:pt>
                <c:pt idx="2066">
                  <c:v>1.325</c:v>
                </c:pt>
                <c:pt idx="2067">
                  <c:v>1.3213999999999999</c:v>
                </c:pt>
                <c:pt idx="2068">
                  <c:v>1.3213999999999999</c:v>
                </c:pt>
                <c:pt idx="2069">
                  <c:v>1.3286</c:v>
                </c:pt>
                <c:pt idx="2070">
                  <c:v>1.3286</c:v>
                </c:pt>
                <c:pt idx="2071">
                  <c:v>1.3286</c:v>
                </c:pt>
                <c:pt idx="2072">
                  <c:v>1.3286</c:v>
                </c:pt>
                <c:pt idx="2073">
                  <c:v>1.3286</c:v>
                </c:pt>
                <c:pt idx="2074">
                  <c:v>1.3286</c:v>
                </c:pt>
                <c:pt idx="2075">
                  <c:v>1.3286</c:v>
                </c:pt>
                <c:pt idx="2076">
                  <c:v>1.3286</c:v>
                </c:pt>
                <c:pt idx="2077">
                  <c:v>1.3286</c:v>
                </c:pt>
                <c:pt idx="2078">
                  <c:v>1.3286</c:v>
                </c:pt>
                <c:pt idx="2079">
                  <c:v>1.3286</c:v>
                </c:pt>
                <c:pt idx="2080">
                  <c:v>1.3286</c:v>
                </c:pt>
                <c:pt idx="2081">
                  <c:v>1.3286</c:v>
                </c:pt>
                <c:pt idx="2082">
                  <c:v>1.3286</c:v>
                </c:pt>
                <c:pt idx="2083">
                  <c:v>1.3286</c:v>
                </c:pt>
                <c:pt idx="2084">
                  <c:v>1.3286</c:v>
                </c:pt>
                <c:pt idx="2085">
                  <c:v>1.3286</c:v>
                </c:pt>
                <c:pt idx="2086">
                  <c:v>1.3286</c:v>
                </c:pt>
                <c:pt idx="2087">
                  <c:v>1.3286</c:v>
                </c:pt>
                <c:pt idx="2088">
                  <c:v>1.53</c:v>
                </c:pt>
                <c:pt idx="2089">
                  <c:v>1.53</c:v>
                </c:pt>
                <c:pt idx="2090">
                  <c:v>1.53</c:v>
                </c:pt>
                <c:pt idx="2091">
                  <c:v>1.5182</c:v>
                </c:pt>
                <c:pt idx="2092">
                  <c:v>1.5182</c:v>
                </c:pt>
                <c:pt idx="2093">
                  <c:v>1.5182</c:v>
                </c:pt>
                <c:pt idx="2094">
                  <c:v>1.5182</c:v>
                </c:pt>
                <c:pt idx="2095">
                  <c:v>1.5182</c:v>
                </c:pt>
                <c:pt idx="2096">
                  <c:v>1.5182</c:v>
                </c:pt>
                <c:pt idx="2097">
                  <c:v>1.5182</c:v>
                </c:pt>
                <c:pt idx="2098">
                  <c:v>1.5385</c:v>
                </c:pt>
                <c:pt idx="2099">
                  <c:v>1.5385</c:v>
                </c:pt>
                <c:pt idx="2100">
                  <c:v>1.5385</c:v>
                </c:pt>
                <c:pt idx="2101">
                  <c:v>1.5385</c:v>
                </c:pt>
                <c:pt idx="2102">
                  <c:v>1.5385</c:v>
                </c:pt>
                <c:pt idx="2103">
                  <c:v>1.5</c:v>
                </c:pt>
                <c:pt idx="2104">
                  <c:v>1.5143</c:v>
                </c:pt>
                <c:pt idx="2105">
                  <c:v>1.5143</c:v>
                </c:pt>
                <c:pt idx="2106">
                  <c:v>1.5143</c:v>
                </c:pt>
                <c:pt idx="2107">
                  <c:v>1.5143</c:v>
                </c:pt>
                <c:pt idx="2108">
                  <c:v>1.5143</c:v>
                </c:pt>
                <c:pt idx="2109">
                  <c:v>1.5143</c:v>
                </c:pt>
                <c:pt idx="2110">
                  <c:v>1.5143</c:v>
                </c:pt>
                <c:pt idx="2111">
                  <c:v>1.5143</c:v>
                </c:pt>
                <c:pt idx="2112">
                  <c:v>1.5143</c:v>
                </c:pt>
                <c:pt idx="2113">
                  <c:v>1.5143</c:v>
                </c:pt>
                <c:pt idx="2114">
                  <c:v>1.5143</c:v>
                </c:pt>
                <c:pt idx="2115">
                  <c:v>1.5143</c:v>
                </c:pt>
                <c:pt idx="2116">
                  <c:v>2.0499999999999998</c:v>
                </c:pt>
                <c:pt idx="2117">
                  <c:v>1.8182</c:v>
                </c:pt>
                <c:pt idx="2118">
                  <c:v>1.8167</c:v>
                </c:pt>
                <c:pt idx="2119">
                  <c:v>1.8</c:v>
                </c:pt>
                <c:pt idx="2120">
                  <c:v>1.8</c:v>
                </c:pt>
                <c:pt idx="2121">
                  <c:v>1.8</c:v>
                </c:pt>
                <c:pt idx="2122">
                  <c:v>1.8</c:v>
                </c:pt>
                <c:pt idx="2123">
                  <c:v>1.8</c:v>
                </c:pt>
                <c:pt idx="2124">
                  <c:v>1.8</c:v>
                </c:pt>
                <c:pt idx="2125">
                  <c:v>1.8</c:v>
                </c:pt>
                <c:pt idx="2126">
                  <c:v>1.8</c:v>
                </c:pt>
                <c:pt idx="2127">
                  <c:v>1.8</c:v>
                </c:pt>
                <c:pt idx="2128">
                  <c:v>1.8</c:v>
                </c:pt>
                <c:pt idx="2129">
                  <c:v>1.8</c:v>
                </c:pt>
                <c:pt idx="2130">
                  <c:v>1.8</c:v>
                </c:pt>
                <c:pt idx="2131">
                  <c:v>1.8</c:v>
                </c:pt>
                <c:pt idx="2132">
                  <c:v>1.8</c:v>
                </c:pt>
                <c:pt idx="2133">
                  <c:v>1.8</c:v>
                </c:pt>
                <c:pt idx="2134">
                  <c:v>1.8</c:v>
                </c:pt>
                <c:pt idx="2135">
                  <c:v>1.8</c:v>
                </c:pt>
                <c:pt idx="2136">
                  <c:v>1.8</c:v>
                </c:pt>
                <c:pt idx="2137">
                  <c:v>1.8</c:v>
                </c:pt>
                <c:pt idx="2138">
                  <c:v>1.8</c:v>
                </c:pt>
                <c:pt idx="2139">
                  <c:v>1.8</c:v>
                </c:pt>
                <c:pt idx="2140">
                  <c:v>1.8</c:v>
                </c:pt>
                <c:pt idx="2141">
                  <c:v>1.8</c:v>
                </c:pt>
                <c:pt idx="2142">
                  <c:v>1.8</c:v>
                </c:pt>
                <c:pt idx="2143">
                  <c:v>1.8</c:v>
                </c:pt>
                <c:pt idx="2144">
                  <c:v>1.8</c:v>
                </c:pt>
                <c:pt idx="2145">
                  <c:v>1.8</c:v>
                </c:pt>
                <c:pt idx="2146">
                  <c:v>1.8</c:v>
                </c:pt>
                <c:pt idx="2147">
                  <c:v>1.8272999999999999</c:v>
                </c:pt>
                <c:pt idx="2148">
                  <c:v>1.8153999999999999</c:v>
                </c:pt>
                <c:pt idx="2149">
                  <c:v>1.8153999999999999</c:v>
                </c:pt>
                <c:pt idx="2150">
                  <c:v>1.8153999999999999</c:v>
                </c:pt>
                <c:pt idx="2151">
                  <c:v>1.8070999999999999</c:v>
                </c:pt>
                <c:pt idx="2152">
                  <c:v>1.8070999999999999</c:v>
                </c:pt>
                <c:pt idx="2153">
                  <c:v>1.8070999999999999</c:v>
                </c:pt>
                <c:pt idx="2154">
                  <c:v>1.8070999999999999</c:v>
                </c:pt>
                <c:pt idx="2155">
                  <c:v>1.8070999999999999</c:v>
                </c:pt>
                <c:pt idx="2156">
                  <c:v>1.8070999999999999</c:v>
                </c:pt>
                <c:pt idx="2157">
                  <c:v>1.8070999999999999</c:v>
                </c:pt>
                <c:pt idx="2158">
                  <c:v>1.8070999999999999</c:v>
                </c:pt>
                <c:pt idx="2159">
                  <c:v>1.8070999999999999</c:v>
                </c:pt>
                <c:pt idx="2160">
                  <c:v>1.8070999999999999</c:v>
                </c:pt>
                <c:pt idx="2161">
                  <c:v>1.8070999999999999</c:v>
                </c:pt>
                <c:pt idx="2162">
                  <c:v>1.8070999999999999</c:v>
                </c:pt>
                <c:pt idx="2163">
                  <c:v>1.8070999999999999</c:v>
                </c:pt>
                <c:pt idx="2164">
                  <c:v>1.8070999999999999</c:v>
                </c:pt>
                <c:pt idx="2165">
                  <c:v>1.8070999999999999</c:v>
                </c:pt>
                <c:pt idx="2166">
                  <c:v>1.8070999999999999</c:v>
                </c:pt>
                <c:pt idx="2167">
                  <c:v>1.8070999999999999</c:v>
                </c:pt>
                <c:pt idx="2168">
                  <c:v>1.8070999999999999</c:v>
                </c:pt>
                <c:pt idx="2169">
                  <c:v>1.8070999999999999</c:v>
                </c:pt>
                <c:pt idx="2170">
                  <c:v>1.8070999999999999</c:v>
                </c:pt>
                <c:pt idx="2171">
                  <c:v>1.8070999999999999</c:v>
                </c:pt>
                <c:pt idx="2172">
                  <c:v>1.8070999999999999</c:v>
                </c:pt>
                <c:pt idx="2173">
                  <c:v>1.8070999999999999</c:v>
                </c:pt>
                <c:pt idx="2174">
                  <c:v>1.8070999999999999</c:v>
                </c:pt>
                <c:pt idx="2175">
                  <c:v>1.8070999999999999</c:v>
                </c:pt>
                <c:pt idx="2176">
                  <c:v>1.7</c:v>
                </c:pt>
                <c:pt idx="2177">
                  <c:v>1.7</c:v>
                </c:pt>
                <c:pt idx="2178">
                  <c:v>1.7</c:v>
                </c:pt>
                <c:pt idx="2179">
                  <c:v>1.7091000000000001</c:v>
                </c:pt>
                <c:pt idx="2180">
                  <c:v>1.6917</c:v>
                </c:pt>
                <c:pt idx="2181">
                  <c:v>1.75</c:v>
                </c:pt>
                <c:pt idx="2182">
                  <c:v>1.75</c:v>
                </c:pt>
                <c:pt idx="2183">
                  <c:v>1.75</c:v>
                </c:pt>
                <c:pt idx="2184">
                  <c:v>1.75</c:v>
                </c:pt>
                <c:pt idx="2185">
                  <c:v>1.75</c:v>
                </c:pt>
                <c:pt idx="2186">
                  <c:v>1.75</c:v>
                </c:pt>
                <c:pt idx="2187">
                  <c:v>1.75</c:v>
                </c:pt>
                <c:pt idx="2188">
                  <c:v>1.7571000000000001</c:v>
                </c:pt>
                <c:pt idx="2189">
                  <c:v>1.7571000000000001</c:v>
                </c:pt>
                <c:pt idx="2190">
                  <c:v>1.7571000000000001</c:v>
                </c:pt>
                <c:pt idx="2191">
                  <c:v>1.7571000000000001</c:v>
                </c:pt>
                <c:pt idx="2192">
                  <c:v>1.7571000000000001</c:v>
                </c:pt>
                <c:pt idx="2193">
                  <c:v>1.7571000000000001</c:v>
                </c:pt>
                <c:pt idx="2194">
                  <c:v>1.7571000000000001</c:v>
                </c:pt>
                <c:pt idx="2195">
                  <c:v>1.7571000000000001</c:v>
                </c:pt>
                <c:pt idx="2196">
                  <c:v>1.7571000000000001</c:v>
                </c:pt>
                <c:pt idx="2197">
                  <c:v>1.7571000000000001</c:v>
                </c:pt>
                <c:pt idx="2198">
                  <c:v>1.7571000000000001</c:v>
                </c:pt>
                <c:pt idx="2199">
                  <c:v>1.7571000000000001</c:v>
                </c:pt>
                <c:pt idx="2200">
                  <c:v>1.7571000000000001</c:v>
                </c:pt>
                <c:pt idx="2201">
                  <c:v>1.7571000000000001</c:v>
                </c:pt>
                <c:pt idx="2202">
                  <c:v>1.7571000000000001</c:v>
                </c:pt>
                <c:pt idx="2203">
                  <c:v>1.7571000000000001</c:v>
                </c:pt>
                <c:pt idx="2204">
                  <c:v>1.7571000000000001</c:v>
                </c:pt>
                <c:pt idx="2205">
                  <c:v>1.7571000000000001</c:v>
                </c:pt>
                <c:pt idx="2206">
                  <c:v>1.7571000000000001</c:v>
                </c:pt>
                <c:pt idx="2207">
                  <c:v>2.2332999999999998</c:v>
                </c:pt>
                <c:pt idx="2208">
                  <c:v>2</c:v>
                </c:pt>
                <c:pt idx="2209">
                  <c:v>2.0249999999999999</c:v>
                </c:pt>
                <c:pt idx="2210">
                  <c:v>2.0385</c:v>
                </c:pt>
                <c:pt idx="2211">
                  <c:v>2.0385</c:v>
                </c:pt>
                <c:pt idx="2212">
                  <c:v>2.0385</c:v>
                </c:pt>
                <c:pt idx="2213">
                  <c:v>2.0385</c:v>
                </c:pt>
                <c:pt idx="2214">
                  <c:v>2.0143</c:v>
                </c:pt>
                <c:pt idx="2215">
                  <c:v>2.0143</c:v>
                </c:pt>
                <c:pt idx="2216">
                  <c:v>2.0143</c:v>
                </c:pt>
                <c:pt idx="2217">
                  <c:v>2.0143</c:v>
                </c:pt>
                <c:pt idx="2218">
                  <c:v>2.0143</c:v>
                </c:pt>
                <c:pt idx="2219">
                  <c:v>2.0143</c:v>
                </c:pt>
                <c:pt idx="2220">
                  <c:v>2.0143</c:v>
                </c:pt>
                <c:pt idx="2221">
                  <c:v>2.0213999999999999</c:v>
                </c:pt>
                <c:pt idx="2222">
                  <c:v>2.0213999999999999</c:v>
                </c:pt>
                <c:pt idx="2223">
                  <c:v>2.0213999999999999</c:v>
                </c:pt>
                <c:pt idx="2224">
                  <c:v>2.0213999999999999</c:v>
                </c:pt>
                <c:pt idx="2225">
                  <c:v>2.0213999999999999</c:v>
                </c:pt>
                <c:pt idx="2226">
                  <c:v>2.0213999999999999</c:v>
                </c:pt>
                <c:pt idx="2227">
                  <c:v>2.0213999999999999</c:v>
                </c:pt>
                <c:pt idx="2228">
                  <c:v>2.0286</c:v>
                </c:pt>
                <c:pt idx="2229">
                  <c:v>2.0286</c:v>
                </c:pt>
                <c:pt idx="2230">
                  <c:v>2.0286</c:v>
                </c:pt>
                <c:pt idx="2231">
                  <c:v>2.0286</c:v>
                </c:pt>
                <c:pt idx="2232">
                  <c:v>2.0286</c:v>
                </c:pt>
                <c:pt idx="2233">
                  <c:v>2.0286</c:v>
                </c:pt>
                <c:pt idx="2234">
                  <c:v>2.0286</c:v>
                </c:pt>
                <c:pt idx="2235">
                  <c:v>2.0286</c:v>
                </c:pt>
                <c:pt idx="2236">
                  <c:v>2.0286</c:v>
                </c:pt>
                <c:pt idx="2237">
                  <c:v>2.0286</c:v>
                </c:pt>
                <c:pt idx="2238">
                  <c:v>2.3666999999999998</c:v>
                </c:pt>
                <c:pt idx="2239">
                  <c:v>2.1667000000000001</c:v>
                </c:pt>
                <c:pt idx="2240">
                  <c:v>2.1667000000000001</c:v>
                </c:pt>
                <c:pt idx="2241">
                  <c:v>2.1667000000000001</c:v>
                </c:pt>
                <c:pt idx="2242">
                  <c:v>2.1667000000000001</c:v>
                </c:pt>
                <c:pt idx="2243">
                  <c:v>2.1667000000000001</c:v>
                </c:pt>
                <c:pt idx="2244">
                  <c:v>2.1667000000000001</c:v>
                </c:pt>
                <c:pt idx="2245">
                  <c:v>2.1667000000000001</c:v>
                </c:pt>
                <c:pt idx="2246">
                  <c:v>2.1667000000000001</c:v>
                </c:pt>
                <c:pt idx="2247">
                  <c:v>2.1667000000000001</c:v>
                </c:pt>
                <c:pt idx="2248">
                  <c:v>2.1667000000000001</c:v>
                </c:pt>
                <c:pt idx="2249">
                  <c:v>2.1917</c:v>
                </c:pt>
                <c:pt idx="2250">
                  <c:v>2.1917</c:v>
                </c:pt>
                <c:pt idx="2251">
                  <c:v>2.1917</c:v>
                </c:pt>
                <c:pt idx="2252">
                  <c:v>2.1917</c:v>
                </c:pt>
                <c:pt idx="2253">
                  <c:v>2.2614999999999998</c:v>
                </c:pt>
                <c:pt idx="2254">
                  <c:v>2.2614999999999998</c:v>
                </c:pt>
                <c:pt idx="2255">
                  <c:v>2.2614999999999998</c:v>
                </c:pt>
                <c:pt idx="2256">
                  <c:v>2.2614999999999998</c:v>
                </c:pt>
                <c:pt idx="2257">
                  <c:v>2.2614999999999998</c:v>
                </c:pt>
                <c:pt idx="2258">
                  <c:v>2.2614999999999998</c:v>
                </c:pt>
                <c:pt idx="2259">
                  <c:v>2.3308</c:v>
                </c:pt>
                <c:pt idx="2260">
                  <c:v>2.3308</c:v>
                </c:pt>
                <c:pt idx="2261">
                  <c:v>2.3308</c:v>
                </c:pt>
                <c:pt idx="2262">
                  <c:v>2.3308</c:v>
                </c:pt>
                <c:pt idx="2263">
                  <c:v>2.4077000000000002</c:v>
                </c:pt>
                <c:pt idx="2264">
                  <c:v>2.4077000000000002</c:v>
                </c:pt>
                <c:pt idx="2265">
                  <c:v>2.4077000000000002</c:v>
                </c:pt>
                <c:pt idx="2266">
                  <c:v>3.1333000000000002</c:v>
                </c:pt>
                <c:pt idx="2267">
                  <c:v>3.1333000000000002</c:v>
                </c:pt>
                <c:pt idx="2268">
                  <c:v>3.1333000000000002</c:v>
                </c:pt>
                <c:pt idx="2269">
                  <c:v>3.1333000000000002</c:v>
                </c:pt>
                <c:pt idx="2270">
                  <c:v>3.0545</c:v>
                </c:pt>
                <c:pt idx="2271">
                  <c:v>2.9</c:v>
                </c:pt>
                <c:pt idx="2272">
                  <c:v>2.9</c:v>
                </c:pt>
                <c:pt idx="2273">
                  <c:v>2.9230999999999998</c:v>
                </c:pt>
                <c:pt idx="2274">
                  <c:v>2.9230999999999998</c:v>
                </c:pt>
                <c:pt idx="2275">
                  <c:v>2.9230999999999998</c:v>
                </c:pt>
                <c:pt idx="2276">
                  <c:v>2.9230999999999998</c:v>
                </c:pt>
                <c:pt idx="2277">
                  <c:v>2.9230999999999998</c:v>
                </c:pt>
                <c:pt idx="2278">
                  <c:v>2.9308000000000001</c:v>
                </c:pt>
                <c:pt idx="2279">
                  <c:v>2.9308000000000001</c:v>
                </c:pt>
                <c:pt idx="2280">
                  <c:v>2.9308000000000001</c:v>
                </c:pt>
                <c:pt idx="2281">
                  <c:v>2.9308000000000001</c:v>
                </c:pt>
                <c:pt idx="2282">
                  <c:v>2.9308000000000001</c:v>
                </c:pt>
                <c:pt idx="2283">
                  <c:v>2.9308000000000001</c:v>
                </c:pt>
                <c:pt idx="2284">
                  <c:v>2.9308000000000001</c:v>
                </c:pt>
                <c:pt idx="2285">
                  <c:v>2.9308000000000001</c:v>
                </c:pt>
                <c:pt idx="2286">
                  <c:v>2.9308000000000001</c:v>
                </c:pt>
                <c:pt idx="2287">
                  <c:v>2.9230999999999998</c:v>
                </c:pt>
                <c:pt idx="2288">
                  <c:v>2.9230999999999998</c:v>
                </c:pt>
                <c:pt idx="2289">
                  <c:v>2.9230999999999998</c:v>
                </c:pt>
                <c:pt idx="2290">
                  <c:v>2.9230999999999998</c:v>
                </c:pt>
                <c:pt idx="2291">
                  <c:v>2.9230999999999998</c:v>
                </c:pt>
                <c:pt idx="2292">
                  <c:v>2.9230999999999998</c:v>
                </c:pt>
                <c:pt idx="2293">
                  <c:v>2.9230999999999998</c:v>
                </c:pt>
                <c:pt idx="2294">
                  <c:v>2.9230999999999998</c:v>
                </c:pt>
                <c:pt idx="2295">
                  <c:v>2.9230999999999998</c:v>
                </c:pt>
                <c:pt idx="2296">
                  <c:v>2.9230999999999998</c:v>
                </c:pt>
                <c:pt idx="2297">
                  <c:v>2.9230999999999998</c:v>
                </c:pt>
                <c:pt idx="2298">
                  <c:v>2.9142999999999999</c:v>
                </c:pt>
                <c:pt idx="2299">
                  <c:v>2.8624999999999998</c:v>
                </c:pt>
                <c:pt idx="2300">
                  <c:v>2.8624999999999998</c:v>
                </c:pt>
                <c:pt idx="2301">
                  <c:v>2.8624999999999998</c:v>
                </c:pt>
                <c:pt idx="2302">
                  <c:v>2.8624999999999998</c:v>
                </c:pt>
                <c:pt idx="2303">
                  <c:v>2.8624999999999998</c:v>
                </c:pt>
                <c:pt idx="2304">
                  <c:v>2.8624999999999998</c:v>
                </c:pt>
                <c:pt idx="2305">
                  <c:v>2.8454999999999999</c:v>
                </c:pt>
                <c:pt idx="2306">
                  <c:v>2.8454999999999999</c:v>
                </c:pt>
                <c:pt idx="2307">
                  <c:v>2.8454999999999999</c:v>
                </c:pt>
                <c:pt idx="2308">
                  <c:v>2.8692000000000002</c:v>
                </c:pt>
                <c:pt idx="2309">
                  <c:v>2.8845999999999998</c:v>
                </c:pt>
                <c:pt idx="2310">
                  <c:v>2.8845999999999998</c:v>
                </c:pt>
                <c:pt idx="2311">
                  <c:v>2.8845999999999998</c:v>
                </c:pt>
                <c:pt idx="2312">
                  <c:v>2.9154</c:v>
                </c:pt>
                <c:pt idx="2313">
                  <c:v>2.9154</c:v>
                </c:pt>
                <c:pt idx="2314">
                  <c:v>2.9154</c:v>
                </c:pt>
                <c:pt idx="2315">
                  <c:v>2.9154</c:v>
                </c:pt>
                <c:pt idx="2316">
                  <c:v>2.9154</c:v>
                </c:pt>
                <c:pt idx="2317">
                  <c:v>2.9154</c:v>
                </c:pt>
                <c:pt idx="2318">
                  <c:v>2.9154</c:v>
                </c:pt>
                <c:pt idx="2319">
                  <c:v>2.9615</c:v>
                </c:pt>
                <c:pt idx="2320">
                  <c:v>2.9615</c:v>
                </c:pt>
                <c:pt idx="2321">
                  <c:v>2.9615</c:v>
                </c:pt>
                <c:pt idx="2322">
                  <c:v>2.9615</c:v>
                </c:pt>
                <c:pt idx="2323">
                  <c:v>2.9615</c:v>
                </c:pt>
                <c:pt idx="2324">
                  <c:v>2.9615</c:v>
                </c:pt>
                <c:pt idx="2325">
                  <c:v>2.9615</c:v>
                </c:pt>
                <c:pt idx="2326">
                  <c:v>2.9615</c:v>
                </c:pt>
                <c:pt idx="2327">
                  <c:v>3.1143000000000001</c:v>
                </c:pt>
                <c:pt idx="2328">
                  <c:v>3.0817999999999999</c:v>
                </c:pt>
                <c:pt idx="2329">
                  <c:v>3.0916999999999999</c:v>
                </c:pt>
                <c:pt idx="2330">
                  <c:v>3.0916999999999999</c:v>
                </c:pt>
                <c:pt idx="2331">
                  <c:v>3.0916999999999999</c:v>
                </c:pt>
                <c:pt idx="2332">
                  <c:v>3.0916999999999999</c:v>
                </c:pt>
                <c:pt idx="2333">
                  <c:v>3.0916999999999999</c:v>
                </c:pt>
                <c:pt idx="2334">
                  <c:v>3.0916999999999999</c:v>
                </c:pt>
                <c:pt idx="2335">
                  <c:v>3.0916999999999999</c:v>
                </c:pt>
                <c:pt idx="2336">
                  <c:v>3.0916999999999999</c:v>
                </c:pt>
                <c:pt idx="2337">
                  <c:v>3.0916999999999999</c:v>
                </c:pt>
                <c:pt idx="2338">
                  <c:v>3.0916999999999999</c:v>
                </c:pt>
                <c:pt idx="2339">
                  <c:v>3.0916999999999999</c:v>
                </c:pt>
                <c:pt idx="2340">
                  <c:v>3.15</c:v>
                </c:pt>
                <c:pt idx="2341">
                  <c:v>3.15</c:v>
                </c:pt>
                <c:pt idx="2342">
                  <c:v>3.1583000000000001</c:v>
                </c:pt>
                <c:pt idx="2343">
                  <c:v>3.1583000000000001</c:v>
                </c:pt>
                <c:pt idx="2344">
                  <c:v>3.1583000000000001</c:v>
                </c:pt>
                <c:pt idx="2345">
                  <c:v>3.1583000000000001</c:v>
                </c:pt>
                <c:pt idx="2346">
                  <c:v>3.1583000000000001</c:v>
                </c:pt>
                <c:pt idx="2347">
                  <c:v>3.1583000000000001</c:v>
                </c:pt>
                <c:pt idx="2348">
                  <c:v>3.1583000000000001</c:v>
                </c:pt>
                <c:pt idx="2349">
                  <c:v>3.1583000000000001</c:v>
                </c:pt>
                <c:pt idx="2350">
                  <c:v>3.1583000000000001</c:v>
                </c:pt>
                <c:pt idx="2351">
                  <c:v>3.1583000000000001</c:v>
                </c:pt>
                <c:pt idx="2352">
                  <c:v>3.1583000000000001</c:v>
                </c:pt>
                <c:pt idx="2353">
                  <c:v>3.1583000000000001</c:v>
                </c:pt>
                <c:pt idx="2354">
                  <c:v>3.1749999999999998</c:v>
                </c:pt>
                <c:pt idx="2355">
                  <c:v>3.1749999999999998</c:v>
                </c:pt>
                <c:pt idx="2356">
                  <c:v>3.1749999999999998</c:v>
                </c:pt>
                <c:pt idx="2357">
                  <c:v>3.1749999999999998</c:v>
                </c:pt>
                <c:pt idx="2358">
                  <c:v>3.45</c:v>
                </c:pt>
                <c:pt idx="2359">
                  <c:v>3.45</c:v>
                </c:pt>
                <c:pt idx="2360">
                  <c:v>3.45</c:v>
                </c:pt>
                <c:pt idx="2361">
                  <c:v>3.26</c:v>
                </c:pt>
                <c:pt idx="2362">
                  <c:v>3.2635999999999998</c:v>
                </c:pt>
                <c:pt idx="2363">
                  <c:v>3.2635999999999998</c:v>
                </c:pt>
                <c:pt idx="2364">
                  <c:v>3.2635999999999998</c:v>
                </c:pt>
                <c:pt idx="2365">
                  <c:v>3.2635999999999998</c:v>
                </c:pt>
                <c:pt idx="2366">
                  <c:v>3.2635999999999998</c:v>
                </c:pt>
                <c:pt idx="2367">
                  <c:v>3.2635999999999998</c:v>
                </c:pt>
                <c:pt idx="2368">
                  <c:v>3.2454999999999998</c:v>
                </c:pt>
                <c:pt idx="2369">
                  <c:v>3.2454999999999998</c:v>
                </c:pt>
                <c:pt idx="2370">
                  <c:v>3.2454999999999998</c:v>
                </c:pt>
                <c:pt idx="2371">
                  <c:v>3.2454999999999998</c:v>
                </c:pt>
                <c:pt idx="2372">
                  <c:v>3.2454999999999998</c:v>
                </c:pt>
                <c:pt idx="2373">
                  <c:v>3.2454999999999998</c:v>
                </c:pt>
                <c:pt idx="2374">
                  <c:v>3.2454999999999998</c:v>
                </c:pt>
                <c:pt idx="2375">
                  <c:v>3.2545000000000002</c:v>
                </c:pt>
                <c:pt idx="2376">
                  <c:v>3.2818000000000001</c:v>
                </c:pt>
                <c:pt idx="2377">
                  <c:v>3.2818000000000001</c:v>
                </c:pt>
                <c:pt idx="2378">
                  <c:v>3.2818000000000001</c:v>
                </c:pt>
                <c:pt idx="2379">
                  <c:v>3.2818000000000001</c:v>
                </c:pt>
                <c:pt idx="2380">
                  <c:v>3.2818000000000001</c:v>
                </c:pt>
                <c:pt idx="2381">
                  <c:v>3.2818000000000001</c:v>
                </c:pt>
                <c:pt idx="2382">
                  <c:v>3.2818000000000001</c:v>
                </c:pt>
                <c:pt idx="2383">
                  <c:v>3.2818000000000001</c:v>
                </c:pt>
                <c:pt idx="2384">
                  <c:v>3.2818000000000001</c:v>
                </c:pt>
                <c:pt idx="2385">
                  <c:v>3.2818000000000001</c:v>
                </c:pt>
                <c:pt idx="2386">
                  <c:v>3.2818000000000001</c:v>
                </c:pt>
                <c:pt idx="2387">
                  <c:v>3.2818000000000001</c:v>
                </c:pt>
                <c:pt idx="2388">
                  <c:v>3.2818000000000001</c:v>
                </c:pt>
                <c:pt idx="2389">
                  <c:v>3.2166999999999999</c:v>
                </c:pt>
                <c:pt idx="2390">
                  <c:v>3.08</c:v>
                </c:pt>
                <c:pt idx="2391">
                  <c:v>3.08</c:v>
                </c:pt>
                <c:pt idx="2392">
                  <c:v>3.08</c:v>
                </c:pt>
                <c:pt idx="2393">
                  <c:v>3.08</c:v>
                </c:pt>
                <c:pt idx="2394">
                  <c:v>3.08</c:v>
                </c:pt>
                <c:pt idx="2395">
                  <c:v>3.08</c:v>
                </c:pt>
                <c:pt idx="2396">
                  <c:v>3.1</c:v>
                </c:pt>
                <c:pt idx="2397">
                  <c:v>3.1</c:v>
                </c:pt>
                <c:pt idx="2398">
                  <c:v>3.0750000000000002</c:v>
                </c:pt>
                <c:pt idx="2399">
                  <c:v>3.0750000000000002</c:v>
                </c:pt>
                <c:pt idx="2400">
                  <c:v>3.0750000000000002</c:v>
                </c:pt>
                <c:pt idx="2401">
                  <c:v>3.0750000000000002</c:v>
                </c:pt>
                <c:pt idx="2402">
                  <c:v>3.0750000000000002</c:v>
                </c:pt>
                <c:pt idx="2403">
                  <c:v>3.0750000000000002</c:v>
                </c:pt>
                <c:pt idx="2404">
                  <c:v>3.0583</c:v>
                </c:pt>
                <c:pt idx="2405">
                  <c:v>3.0333000000000001</c:v>
                </c:pt>
                <c:pt idx="2406">
                  <c:v>3.0333000000000001</c:v>
                </c:pt>
                <c:pt idx="2407">
                  <c:v>3.0083000000000002</c:v>
                </c:pt>
                <c:pt idx="2408">
                  <c:v>3.0083000000000002</c:v>
                </c:pt>
                <c:pt idx="2409">
                  <c:v>3.0083000000000002</c:v>
                </c:pt>
                <c:pt idx="2410">
                  <c:v>3.0083000000000002</c:v>
                </c:pt>
                <c:pt idx="2411">
                  <c:v>2.9832999999999998</c:v>
                </c:pt>
                <c:pt idx="2412">
                  <c:v>2.9832999999999998</c:v>
                </c:pt>
                <c:pt idx="2413">
                  <c:v>2.9832999999999998</c:v>
                </c:pt>
                <c:pt idx="2414">
                  <c:v>2.9832999999999998</c:v>
                </c:pt>
                <c:pt idx="2415">
                  <c:v>2.9832999999999998</c:v>
                </c:pt>
                <c:pt idx="2416">
                  <c:v>2.9832999999999998</c:v>
                </c:pt>
                <c:pt idx="2417">
                  <c:v>2.9666999999999999</c:v>
                </c:pt>
                <c:pt idx="2418">
                  <c:v>2.9666999999999999</c:v>
                </c:pt>
                <c:pt idx="2419">
                  <c:v>2.5444</c:v>
                </c:pt>
                <c:pt idx="2420">
                  <c:v>2.5272999999999999</c:v>
                </c:pt>
                <c:pt idx="2421">
                  <c:v>2.5</c:v>
                </c:pt>
                <c:pt idx="2422">
                  <c:v>2.5</c:v>
                </c:pt>
                <c:pt idx="2423">
                  <c:v>2.5</c:v>
                </c:pt>
                <c:pt idx="2424">
                  <c:v>2.5167000000000002</c:v>
                </c:pt>
                <c:pt idx="2425">
                  <c:v>2.5167000000000002</c:v>
                </c:pt>
                <c:pt idx="2426">
                  <c:v>2.5642999999999998</c:v>
                </c:pt>
                <c:pt idx="2427">
                  <c:v>2.5642999999999998</c:v>
                </c:pt>
                <c:pt idx="2428">
                  <c:v>2.5642999999999998</c:v>
                </c:pt>
                <c:pt idx="2429">
                  <c:v>2.5642999999999998</c:v>
                </c:pt>
                <c:pt idx="2430">
                  <c:v>2.5642999999999998</c:v>
                </c:pt>
                <c:pt idx="2431">
                  <c:v>2.5714000000000001</c:v>
                </c:pt>
                <c:pt idx="2432">
                  <c:v>2.5714000000000001</c:v>
                </c:pt>
                <c:pt idx="2433">
                  <c:v>2.5714000000000001</c:v>
                </c:pt>
                <c:pt idx="2434">
                  <c:v>2.5714000000000001</c:v>
                </c:pt>
                <c:pt idx="2435">
                  <c:v>2.5714000000000001</c:v>
                </c:pt>
                <c:pt idx="2436">
                  <c:v>2.5714000000000001</c:v>
                </c:pt>
                <c:pt idx="2437">
                  <c:v>2.5714000000000001</c:v>
                </c:pt>
                <c:pt idx="2438">
                  <c:v>2.5785999999999998</c:v>
                </c:pt>
                <c:pt idx="2439">
                  <c:v>2.5785999999999998</c:v>
                </c:pt>
                <c:pt idx="2440">
                  <c:v>2.5785999999999998</c:v>
                </c:pt>
                <c:pt idx="2441">
                  <c:v>2.5785999999999998</c:v>
                </c:pt>
                <c:pt idx="2442">
                  <c:v>2.5785999999999998</c:v>
                </c:pt>
                <c:pt idx="2443">
                  <c:v>2.5785999999999998</c:v>
                </c:pt>
                <c:pt idx="2444">
                  <c:v>2.5785999999999998</c:v>
                </c:pt>
                <c:pt idx="2445">
                  <c:v>2.5785999999999998</c:v>
                </c:pt>
                <c:pt idx="2446">
                  <c:v>2.5785999999999998</c:v>
                </c:pt>
                <c:pt idx="2447">
                  <c:v>2.5785999999999998</c:v>
                </c:pt>
                <c:pt idx="2448">
                  <c:v>2.5785999999999998</c:v>
                </c:pt>
                <c:pt idx="2449">
                  <c:v>2.5785999999999998</c:v>
                </c:pt>
                <c:pt idx="2450">
                  <c:v>2.5785999999999998</c:v>
                </c:pt>
                <c:pt idx="2451">
                  <c:v>2.5785999999999998</c:v>
                </c:pt>
                <c:pt idx="2452">
                  <c:v>3.12</c:v>
                </c:pt>
                <c:pt idx="2453">
                  <c:v>2.9182000000000001</c:v>
                </c:pt>
                <c:pt idx="2454">
                  <c:v>2.9308000000000001</c:v>
                </c:pt>
                <c:pt idx="2455">
                  <c:v>2.9308000000000001</c:v>
                </c:pt>
                <c:pt idx="2456">
                  <c:v>2.9308000000000001</c:v>
                </c:pt>
                <c:pt idx="2457">
                  <c:v>2.9308000000000001</c:v>
                </c:pt>
                <c:pt idx="2458">
                  <c:v>2.9308000000000001</c:v>
                </c:pt>
                <c:pt idx="2459">
                  <c:v>2.9308000000000001</c:v>
                </c:pt>
                <c:pt idx="2460">
                  <c:v>2.9308000000000001</c:v>
                </c:pt>
                <c:pt idx="2461">
                  <c:v>2.9308000000000001</c:v>
                </c:pt>
                <c:pt idx="2462">
                  <c:v>2.9308000000000001</c:v>
                </c:pt>
                <c:pt idx="2463">
                  <c:v>2.9308000000000001</c:v>
                </c:pt>
                <c:pt idx="2464">
                  <c:v>2.9308000000000001</c:v>
                </c:pt>
                <c:pt idx="2465">
                  <c:v>2.9308000000000001</c:v>
                </c:pt>
                <c:pt idx="2466">
                  <c:v>2.9384999999999999</c:v>
                </c:pt>
                <c:pt idx="2467">
                  <c:v>2.9384999999999999</c:v>
                </c:pt>
                <c:pt idx="2468">
                  <c:v>2.9384999999999999</c:v>
                </c:pt>
                <c:pt idx="2469">
                  <c:v>2.9384999999999999</c:v>
                </c:pt>
                <c:pt idx="2470">
                  <c:v>2.9308000000000001</c:v>
                </c:pt>
                <c:pt idx="2471">
                  <c:v>2.9308000000000001</c:v>
                </c:pt>
                <c:pt idx="2472">
                  <c:v>2.9308000000000001</c:v>
                </c:pt>
                <c:pt idx="2473">
                  <c:v>2.9308000000000001</c:v>
                </c:pt>
                <c:pt idx="2474">
                  <c:v>2.9308000000000001</c:v>
                </c:pt>
                <c:pt idx="2475">
                  <c:v>2.9308000000000001</c:v>
                </c:pt>
                <c:pt idx="2476">
                  <c:v>2.9308000000000001</c:v>
                </c:pt>
                <c:pt idx="2477">
                  <c:v>2.9308000000000001</c:v>
                </c:pt>
                <c:pt idx="2478">
                  <c:v>2.9308000000000001</c:v>
                </c:pt>
                <c:pt idx="2479">
                  <c:v>2.9308000000000001</c:v>
                </c:pt>
                <c:pt idx="2480">
                  <c:v>2.9308000000000001</c:v>
                </c:pt>
                <c:pt idx="2481">
                  <c:v>2.9308000000000001</c:v>
                </c:pt>
                <c:pt idx="2482">
                  <c:v>3.1143000000000001</c:v>
                </c:pt>
                <c:pt idx="2483">
                  <c:v>3.0667</c:v>
                </c:pt>
                <c:pt idx="2484">
                  <c:v>3.0461999999999998</c:v>
                </c:pt>
                <c:pt idx="2485">
                  <c:v>3.0461999999999998</c:v>
                </c:pt>
                <c:pt idx="2486">
                  <c:v>3.0461999999999998</c:v>
                </c:pt>
                <c:pt idx="2487">
                  <c:v>3.0461999999999998</c:v>
                </c:pt>
                <c:pt idx="2488">
                  <c:v>3.0461999999999998</c:v>
                </c:pt>
                <c:pt idx="2489">
                  <c:v>3.0461999999999998</c:v>
                </c:pt>
                <c:pt idx="2490">
                  <c:v>3.0461999999999998</c:v>
                </c:pt>
                <c:pt idx="2491">
                  <c:v>3.0461999999999998</c:v>
                </c:pt>
                <c:pt idx="2492">
                  <c:v>3.0461999999999998</c:v>
                </c:pt>
                <c:pt idx="2493">
                  <c:v>3.0461999999999998</c:v>
                </c:pt>
                <c:pt idx="2494">
                  <c:v>3.0461999999999998</c:v>
                </c:pt>
                <c:pt idx="2495">
                  <c:v>3.0461999999999998</c:v>
                </c:pt>
                <c:pt idx="2496">
                  <c:v>3.0461999999999998</c:v>
                </c:pt>
                <c:pt idx="2497">
                  <c:v>3.0461999999999998</c:v>
                </c:pt>
                <c:pt idx="2498">
                  <c:v>3.0615000000000001</c:v>
                </c:pt>
                <c:pt idx="2499">
                  <c:v>3.0615000000000001</c:v>
                </c:pt>
                <c:pt idx="2500">
                  <c:v>3.0615000000000001</c:v>
                </c:pt>
                <c:pt idx="2501">
                  <c:v>3.0537999999999998</c:v>
                </c:pt>
                <c:pt idx="2502">
                  <c:v>3.0537999999999998</c:v>
                </c:pt>
                <c:pt idx="2503">
                  <c:v>3.0537999999999998</c:v>
                </c:pt>
                <c:pt idx="2504">
                  <c:v>3.0537999999999998</c:v>
                </c:pt>
                <c:pt idx="2505">
                  <c:v>3.0537999999999998</c:v>
                </c:pt>
                <c:pt idx="2506">
                  <c:v>3.0537999999999998</c:v>
                </c:pt>
                <c:pt idx="2507">
                  <c:v>3.0537999999999998</c:v>
                </c:pt>
                <c:pt idx="2508">
                  <c:v>3.0537999999999998</c:v>
                </c:pt>
                <c:pt idx="2509">
                  <c:v>3.0308000000000002</c:v>
                </c:pt>
                <c:pt idx="2510">
                  <c:v>3.0308000000000002</c:v>
                </c:pt>
                <c:pt idx="2511">
                  <c:v>3.1</c:v>
                </c:pt>
                <c:pt idx="2512">
                  <c:v>2.98</c:v>
                </c:pt>
                <c:pt idx="2513">
                  <c:v>2.98</c:v>
                </c:pt>
                <c:pt idx="2514">
                  <c:v>2.98</c:v>
                </c:pt>
                <c:pt idx="2515">
                  <c:v>2.9308000000000001</c:v>
                </c:pt>
                <c:pt idx="2516">
                  <c:v>2.9308000000000001</c:v>
                </c:pt>
                <c:pt idx="2517">
                  <c:v>2.9308000000000001</c:v>
                </c:pt>
                <c:pt idx="2518">
                  <c:v>2.9462000000000002</c:v>
                </c:pt>
                <c:pt idx="2519">
                  <c:v>2.9462000000000002</c:v>
                </c:pt>
                <c:pt idx="2520">
                  <c:v>2.9462000000000002</c:v>
                </c:pt>
                <c:pt idx="2521">
                  <c:v>2.9462000000000002</c:v>
                </c:pt>
                <c:pt idx="2522">
                  <c:v>2.9462000000000002</c:v>
                </c:pt>
                <c:pt idx="2523">
                  <c:v>2.9462000000000002</c:v>
                </c:pt>
                <c:pt idx="2524">
                  <c:v>2.9462000000000002</c:v>
                </c:pt>
                <c:pt idx="2525">
                  <c:v>2.9462000000000002</c:v>
                </c:pt>
                <c:pt idx="2526">
                  <c:v>2.9462000000000002</c:v>
                </c:pt>
                <c:pt idx="2527">
                  <c:v>2.9462000000000002</c:v>
                </c:pt>
                <c:pt idx="2528">
                  <c:v>2.9462000000000002</c:v>
                </c:pt>
                <c:pt idx="2529">
                  <c:v>2.9462000000000002</c:v>
                </c:pt>
                <c:pt idx="2530">
                  <c:v>2.9462000000000002</c:v>
                </c:pt>
                <c:pt idx="2531">
                  <c:v>2.9462000000000002</c:v>
                </c:pt>
                <c:pt idx="2532">
                  <c:v>2.9462000000000002</c:v>
                </c:pt>
                <c:pt idx="2533">
                  <c:v>2.9462000000000002</c:v>
                </c:pt>
                <c:pt idx="2534">
                  <c:v>2.9462000000000002</c:v>
                </c:pt>
                <c:pt idx="2535">
                  <c:v>2.9462000000000002</c:v>
                </c:pt>
                <c:pt idx="2536">
                  <c:v>2.9462000000000002</c:v>
                </c:pt>
                <c:pt idx="2537">
                  <c:v>2.9462000000000002</c:v>
                </c:pt>
                <c:pt idx="2538">
                  <c:v>2.9462000000000002</c:v>
                </c:pt>
                <c:pt idx="2539">
                  <c:v>2.9462000000000002</c:v>
                </c:pt>
                <c:pt idx="2540">
                  <c:v>2.9462000000000002</c:v>
                </c:pt>
                <c:pt idx="2541">
                  <c:v>2.9462000000000002</c:v>
                </c:pt>
                <c:pt idx="2542">
                  <c:v>2.9462000000000002</c:v>
                </c:pt>
                <c:pt idx="2543">
                  <c:v>2.9125000000000001</c:v>
                </c:pt>
                <c:pt idx="2544">
                  <c:v>2.8818000000000001</c:v>
                </c:pt>
                <c:pt idx="2545">
                  <c:v>2.8614999999999999</c:v>
                </c:pt>
                <c:pt idx="2546">
                  <c:v>2.8614999999999999</c:v>
                </c:pt>
                <c:pt idx="2547">
                  <c:v>2.8769</c:v>
                </c:pt>
                <c:pt idx="2548">
                  <c:v>2.8769</c:v>
                </c:pt>
                <c:pt idx="2549">
                  <c:v>2.8769</c:v>
                </c:pt>
                <c:pt idx="2550">
                  <c:v>2.8769</c:v>
                </c:pt>
                <c:pt idx="2551">
                  <c:v>2.8845999999999998</c:v>
                </c:pt>
                <c:pt idx="2552">
                  <c:v>2.8845999999999998</c:v>
                </c:pt>
                <c:pt idx="2553">
                  <c:v>2.8845999999999998</c:v>
                </c:pt>
                <c:pt idx="2554">
                  <c:v>2.8845999999999998</c:v>
                </c:pt>
                <c:pt idx="2555">
                  <c:v>2.8845999999999998</c:v>
                </c:pt>
                <c:pt idx="2556">
                  <c:v>2.8845999999999998</c:v>
                </c:pt>
                <c:pt idx="2557">
                  <c:v>2.9</c:v>
                </c:pt>
                <c:pt idx="2558">
                  <c:v>2.9</c:v>
                </c:pt>
                <c:pt idx="2559">
                  <c:v>2.9</c:v>
                </c:pt>
                <c:pt idx="2560">
                  <c:v>2.9</c:v>
                </c:pt>
                <c:pt idx="2561">
                  <c:v>2.9</c:v>
                </c:pt>
                <c:pt idx="2562">
                  <c:v>2.9</c:v>
                </c:pt>
                <c:pt idx="2563">
                  <c:v>2.9</c:v>
                </c:pt>
                <c:pt idx="2564">
                  <c:v>2.9</c:v>
                </c:pt>
                <c:pt idx="2565">
                  <c:v>2.9154</c:v>
                </c:pt>
                <c:pt idx="2566">
                  <c:v>2.9154</c:v>
                </c:pt>
                <c:pt idx="2567">
                  <c:v>2.9154</c:v>
                </c:pt>
                <c:pt idx="2568">
                  <c:v>2.8538000000000001</c:v>
                </c:pt>
                <c:pt idx="2569">
                  <c:v>2.8538000000000001</c:v>
                </c:pt>
                <c:pt idx="2570">
                  <c:v>2.8538000000000001</c:v>
                </c:pt>
                <c:pt idx="2571">
                  <c:v>2.8538000000000001</c:v>
                </c:pt>
                <c:pt idx="2572">
                  <c:v>2.6625000000000001</c:v>
                </c:pt>
                <c:pt idx="2573">
                  <c:v>2.65</c:v>
                </c:pt>
                <c:pt idx="2574">
                  <c:v>2.6307999999999998</c:v>
                </c:pt>
                <c:pt idx="2575">
                  <c:v>2.6307999999999998</c:v>
                </c:pt>
                <c:pt idx="2576">
                  <c:v>2.6307999999999998</c:v>
                </c:pt>
                <c:pt idx="2577">
                  <c:v>2.6307999999999998</c:v>
                </c:pt>
                <c:pt idx="2578">
                  <c:v>2.6307999999999998</c:v>
                </c:pt>
                <c:pt idx="2579">
                  <c:v>2.6385000000000001</c:v>
                </c:pt>
                <c:pt idx="2580">
                  <c:v>2.6385000000000001</c:v>
                </c:pt>
                <c:pt idx="2581">
                  <c:v>2.6385000000000001</c:v>
                </c:pt>
                <c:pt idx="2582">
                  <c:v>2.6385000000000001</c:v>
                </c:pt>
                <c:pt idx="2583">
                  <c:v>2.6385000000000001</c:v>
                </c:pt>
                <c:pt idx="2584">
                  <c:v>2.6385000000000001</c:v>
                </c:pt>
                <c:pt idx="2585">
                  <c:v>2.6615000000000002</c:v>
                </c:pt>
                <c:pt idx="2586">
                  <c:v>2.6692</c:v>
                </c:pt>
                <c:pt idx="2587">
                  <c:v>2.6692</c:v>
                </c:pt>
                <c:pt idx="2588">
                  <c:v>2.6692</c:v>
                </c:pt>
                <c:pt idx="2589">
                  <c:v>2.6692</c:v>
                </c:pt>
                <c:pt idx="2590">
                  <c:v>2.6692</c:v>
                </c:pt>
                <c:pt idx="2591">
                  <c:v>2.6692</c:v>
                </c:pt>
                <c:pt idx="2592">
                  <c:v>2.6692</c:v>
                </c:pt>
                <c:pt idx="2593">
                  <c:v>2.6692</c:v>
                </c:pt>
                <c:pt idx="2594">
                  <c:v>2.6615000000000002</c:v>
                </c:pt>
                <c:pt idx="2595">
                  <c:v>2.6615000000000002</c:v>
                </c:pt>
                <c:pt idx="2596">
                  <c:v>2.6615000000000002</c:v>
                </c:pt>
                <c:pt idx="2597">
                  <c:v>2.6615000000000002</c:v>
                </c:pt>
                <c:pt idx="2598">
                  <c:v>2.6615000000000002</c:v>
                </c:pt>
                <c:pt idx="2599">
                  <c:v>2.6768999999999998</c:v>
                </c:pt>
                <c:pt idx="2600">
                  <c:v>2.6768999999999998</c:v>
                </c:pt>
                <c:pt idx="2601">
                  <c:v>2.6768999999999998</c:v>
                </c:pt>
                <c:pt idx="2602">
                  <c:v>2.6768999999999998</c:v>
                </c:pt>
                <c:pt idx="2603">
                  <c:v>2.97</c:v>
                </c:pt>
                <c:pt idx="2604">
                  <c:v>2.97</c:v>
                </c:pt>
                <c:pt idx="2605">
                  <c:v>2.97</c:v>
                </c:pt>
                <c:pt idx="2606">
                  <c:v>2.9417</c:v>
                </c:pt>
                <c:pt idx="2607">
                  <c:v>2.9417</c:v>
                </c:pt>
                <c:pt idx="2608">
                  <c:v>2.9417</c:v>
                </c:pt>
                <c:pt idx="2609">
                  <c:v>2.9666999999999999</c:v>
                </c:pt>
                <c:pt idx="2610">
                  <c:v>2.9666999999999999</c:v>
                </c:pt>
                <c:pt idx="2611">
                  <c:v>2.9666999999999999</c:v>
                </c:pt>
                <c:pt idx="2612">
                  <c:v>2.9666999999999999</c:v>
                </c:pt>
                <c:pt idx="2613">
                  <c:v>2.9923000000000002</c:v>
                </c:pt>
                <c:pt idx="2614">
                  <c:v>3.0308000000000002</c:v>
                </c:pt>
                <c:pt idx="2615">
                  <c:v>3.0308000000000002</c:v>
                </c:pt>
                <c:pt idx="2616">
                  <c:v>3.0308000000000002</c:v>
                </c:pt>
                <c:pt idx="2617">
                  <c:v>3.0308000000000002</c:v>
                </c:pt>
                <c:pt idx="2618">
                  <c:v>3.0308000000000002</c:v>
                </c:pt>
                <c:pt idx="2619">
                  <c:v>3.0308000000000002</c:v>
                </c:pt>
                <c:pt idx="2620">
                  <c:v>3.0308000000000002</c:v>
                </c:pt>
                <c:pt idx="2621">
                  <c:v>3.0308000000000002</c:v>
                </c:pt>
                <c:pt idx="2622">
                  <c:v>3.0308000000000002</c:v>
                </c:pt>
                <c:pt idx="2623">
                  <c:v>3.0308000000000002</c:v>
                </c:pt>
                <c:pt idx="2624">
                  <c:v>3.0308000000000002</c:v>
                </c:pt>
                <c:pt idx="2625">
                  <c:v>3.0308000000000002</c:v>
                </c:pt>
                <c:pt idx="2626">
                  <c:v>3.0308000000000002</c:v>
                </c:pt>
                <c:pt idx="2627">
                  <c:v>3</c:v>
                </c:pt>
                <c:pt idx="2628">
                  <c:v>3</c:v>
                </c:pt>
                <c:pt idx="2629">
                  <c:v>3</c:v>
                </c:pt>
                <c:pt idx="2630">
                  <c:v>3</c:v>
                </c:pt>
                <c:pt idx="2631">
                  <c:v>3.0889000000000002</c:v>
                </c:pt>
                <c:pt idx="2632">
                  <c:v>3.0889000000000002</c:v>
                </c:pt>
                <c:pt idx="2633">
                  <c:v>3.0889000000000002</c:v>
                </c:pt>
                <c:pt idx="2634">
                  <c:v>3.0727000000000002</c:v>
                </c:pt>
                <c:pt idx="2635">
                  <c:v>3.0537999999999998</c:v>
                </c:pt>
                <c:pt idx="2636">
                  <c:v>3.0537999999999998</c:v>
                </c:pt>
                <c:pt idx="2637">
                  <c:v>3.0537999999999998</c:v>
                </c:pt>
                <c:pt idx="2638">
                  <c:v>3.0537999999999998</c:v>
                </c:pt>
                <c:pt idx="2639">
                  <c:v>3.0537999999999998</c:v>
                </c:pt>
                <c:pt idx="2640">
                  <c:v>3.0537999999999998</c:v>
                </c:pt>
                <c:pt idx="2641">
                  <c:v>3.0537999999999998</c:v>
                </c:pt>
                <c:pt idx="2642">
                  <c:v>3.0537999999999998</c:v>
                </c:pt>
                <c:pt idx="2643">
                  <c:v>3.0537999999999998</c:v>
                </c:pt>
                <c:pt idx="2644">
                  <c:v>3.0385</c:v>
                </c:pt>
                <c:pt idx="2645">
                  <c:v>3.0385</c:v>
                </c:pt>
                <c:pt idx="2646">
                  <c:v>3.0385</c:v>
                </c:pt>
                <c:pt idx="2647">
                  <c:v>3.0385</c:v>
                </c:pt>
                <c:pt idx="2648">
                  <c:v>3.0385</c:v>
                </c:pt>
                <c:pt idx="2649">
                  <c:v>3.0385</c:v>
                </c:pt>
                <c:pt idx="2650">
                  <c:v>3.0385</c:v>
                </c:pt>
                <c:pt idx="2651">
                  <c:v>3.0385</c:v>
                </c:pt>
                <c:pt idx="2652">
                  <c:v>3.0385</c:v>
                </c:pt>
                <c:pt idx="2653">
                  <c:v>3.0385</c:v>
                </c:pt>
                <c:pt idx="2654">
                  <c:v>3.0385</c:v>
                </c:pt>
                <c:pt idx="2655">
                  <c:v>3.0385</c:v>
                </c:pt>
                <c:pt idx="2656">
                  <c:v>3.0385</c:v>
                </c:pt>
                <c:pt idx="2657">
                  <c:v>3.0385</c:v>
                </c:pt>
                <c:pt idx="2658">
                  <c:v>3.0385</c:v>
                </c:pt>
                <c:pt idx="2659">
                  <c:v>3.0385</c:v>
                </c:pt>
                <c:pt idx="2660">
                  <c:v>3.0385</c:v>
                </c:pt>
                <c:pt idx="2661">
                  <c:v>3.0385</c:v>
                </c:pt>
                <c:pt idx="2662">
                  <c:v>2.9571000000000001</c:v>
                </c:pt>
                <c:pt idx="2663">
                  <c:v>3.01</c:v>
                </c:pt>
                <c:pt idx="2664">
                  <c:v>3.0091000000000001</c:v>
                </c:pt>
                <c:pt idx="2665">
                  <c:v>2.9769000000000001</c:v>
                </c:pt>
                <c:pt idx="2666">
                  <c:v>2.9769000000000001</c:v>
                </c:pt>
                <c:pt idx="2667">
                  <c:v>2.9769000000000001</c:v>
                </c:pt>
                <c:pt idx="2668">
                  <c:v>2.9769000000000001</c:v>
                </c:pt>
                <c:pt idx="2669">
                  <c:v>2.9769000000000001</c:v>
                </c:pt>
                <c:pt idx="2670">
                  <c:v>2.9769000000000001</c:v>
                </c:pt>
                <c:pt idx="2671">
                  <c:v>2.9769000000000001</c:v>
                </c:pt>
                <c:pt idx="2672">
                  <c:v>2.9769000000000001</c:v>
                </c:pt>
                <c:pt idx="2673">
                  <c:v>2.9769000000000001</c:v>
                </c:pt>
                <c:pt idx="2674">
                  <c:v>2.9769000000000001</c:v>
                </c:pt>
                <c:pt idx="2675">
                  <c:v>2.9769000000000001</c:v>
                </c:pt>
                <c:pt idx="2676">
                  <c:v>2.9769000000000001</c:v>
                </c:pt>
                <c:pt idx="2677">
                  <c:v>2.9769000000000001</c:v>
                </c:pt>
                <c:pt idx="2678">
                  <c:v>2.9769000000000001</c:v>
                </c:pt>
                <c:pt idx="2679">
                  <c:v>2.9769000000000001</c:v>
                </c:pt>
                <c:pt idx="2680">
                  <c:v>2.9769000000000001</c:v>
                </c:pt>
                <c:pt idx="2681">
                  <c:v>2.9769000000000001</c:v>
                </c:pt>
                <c:pt idx="2682">
                  <c:v>2.9769000000000001</c:v>
                </c:pt>
                <c:pt idx="2683">
                  <c:v>2.9845999999999999</c:v>
                </c:pt>
                <c:pt idx="2684">
                  <c:v>2.9845999999999999</c:v>
                </c:pt>
                <c:pt idx="2685">
                  <c:v>2.9845999999999999</c:v>
                </c:pt>
                <c:pt idx="2686">
                  <c:v>2.9845999999999999</c:v>
                </c:pt>
                <c:pt idx="2687">
                  <c:v>2.9845999999999999</c:v>
                </c:pt>
                <c:pt idx="2688">
                  <c:v>2.9845999999999999</c:v>
                </c:pt>
                <c:pt idx="2689">
                  <c:v>2.9845999999999999</c:v>
                </c:pt>
                <c:pt idx="2690">
                  <c:v>2.9845999999999999</c:v>
                </c:pt>
                <c:pt idx="2691">
                  <c:v>2.9845999999999999</c:v>
                </c:pt>
                <c:pt idx="2692">
                  <c:v>3.0857000000000001</c:v>
                </c:pt>
                <c:pt idx="2693">
                  <c:v>2.9727000000000001</c:v>
                </c:pt>
                <c:pt idx="2694">
                  <c:v>2.9691999999999998</c:v>
                </c:pt>
                <c:pt idx="2695">
                  <c:v>2.9691999999999998</c:v>
                </c:pt>
                <c:pt idx="2696">
                  <c:v>2.9691999999999998</c:v>
                </c:pt>
                <c:pt idx="2697">
                  <c:v>2.9691999999999998</c:v>
                </c:pt>
                <c:pt idx="2698">
                  <c:v>2.9691999999999998</c:v>
                </c:pt>
                <c:pt idx="2699">
                  <c:v>2.9691999999999998</c:v>
                </c:pt>
                <c:pt idx="2700">
                  <c:v>2.9691999999999998</c:v>
                </c:pt>
                <c:pt idx="2701">
                  <c:v>2.9691999999999998</c:v>
                </c:pt>
                <c:pt idx="2702">
                  <c:v>2.9691999999999998</c:v>
                </c:pt>
                <c:pt idx="2703">
                  <c:v>2.9691999999999998</c:v>
                </c:pt>
                <c:pt idx="2704">
                  <c:v>3.0385</c:v>
                </c:pt>
                <c:pt idx="2705">
                  <c:v>3.0385</c:v>
                </c:pt>
                <c:pt idx="2706">
                  <c:v>3.0385</c:v>
                </c:pt>
                <c:pt idx="2707">
                  <c:v>3.0385</c:v>
                </c:pt>
                <c:pt idx="2708">
                  <c:v>3.0385</c:v>
                </c:pt>
                <c:pt idx="2709">
                  <c:v>3.0385</c:v>
                </c:pt>
                <c:pt idx="2710">
                  <c:v>3.0385</c:v>
                </c:pt>
                <c:pt idx="2711">
                  <c:v>3.0308000000000002</c:v>
                </c:pt>
                <c:pt idx="2712">
                  <c:v>3.0308000000000002</c:v>
                </c:pt>
                <c:pt idx="2713">
                  <c:v>3.0308000000000002</c:v>
                </c:pt>
                <c:pt idx="2714">
                  <c:v>3.0076999999999998</c:v>
                </c:pt>
                <c:pt idx="2715">
                  <c:v>3.0076999999999998</c:v>
                </c:pt>
                <c:pt idx="2716">
                  <c:v>3.0076999999999998</c:v>
                </c:pt>
                <c:pt idx="2717">
                  <c:v>3.0076999999999998</c:v>
                </c:pt>
                <c:pt idx="2718">
                  <c:v>2.9845999999999999</c:v>
                </c:pt>
                <c:pt idx="2719">
                  <c:v>2.9845999999999999</c:v>
                </c:pt>
                <c:pt idx="2720">
                  <c:v>2.9845999999999999</c:v>
                </c:pt>
                <c:pt idx="2721">
                  <c:v>2.9845999999999999</c:v>
                </c:pt>
                <c:pt idx="2722">
                  <c:v>2.9845999999999999</c:v>
                </c:pt>
                <c:pt idx="2723">
                  <c:v>2.9845999999999999</c:v>
                </c:pt>
                <c:pt idx="2724">
                  <c:v>2.9845999999999999</c:v>
                </c:pt>
                <c:pt idx="2725">
                  <c:v>2.7856999999999998</c:v>
                </c:pt>
                <c:pt idx="2726">
                  <c:v>2.7909000000000002</c:v>
                </c:pt>
                <c:pt idx="2727">
                  <c:v>2.8077000000000001</c:v>
                </c:pt>
                <c:pt idx="2728">
                  <c:v>2.8077000000000001</c:v>
                </c:pt>
                <c:pt idx="2729">
                  <c:v>2.8077000000000001</c:v>
                </c:pt>
                <c:pt idx="2730">
                  <c:v>2.8077000000000001</c:v>
                </c:pt>
                <c:pt idx="2731">
                  <c:v>2.8077000000000001</c:v>
                </c:pt>
                <c:pt idx="2732">
                  <c:v>2.8077000000000001</c:v>
                </c:pt>
                <c:pt idx="2733">
                  <c:v>2.8077000000000001</c:v>
                </c:pt>
                <c:pt idx="2734">
                  <c:v>2.8077000000000001</c:v>
                </c:pt>
                <c:pt idx="2735">
                  <c:v>2.8077000000000001</c:v>
                </c:pt>
                <c:pt idx="2736">
                  <c:v>2.8077000000000001</c:v>
                </c:pt>
                <c:pt idx="2737">
                  <c:v>2.8077000000000001</c:v>
                </c:pt>
                <c:pt idx="2738">
                  <c:v>2.8077000000000001</c:v>
                </c:pt>
                <c:pt idx="2739">
                  <c:v>2.8437999999999999</c:v>
                </c:pt>
                <c:pt idx="2740">
                  <c:v>2.8437999999999999</c:v>
                </c:pt>
                <c:pt idx="2741">
                  <c:v>2.8437999999999999</c:v>
                </c:pt>
                <c:pt idx="2742">
                  <c:v>2.8437999999999999</c:v>
                </c:pt>
                <c:pt idx="2743">
                  <c:v>2.8437999999999999</c:v>
                </c:pt>
                <c:pt idx="2744">
                  <c:v>2.8437999999999999</c:v>
                </c:pt>
                <c:pt idx="2745">
                  <c:v>2.8437999999999999</c:v>
                </c:pt>
                <c:pt idx="2746">
                  <c:v>2.8437999999999999</c:v>
                </c:pt>
                <c:pt idx="2747">
                  <c:v>2.8437999999999999</c:v>
                </c:pt>
                <c:pt idx="2748">
                  <c:v>2.8437999999999999</c:v>
                </c:pt>
                <c:pt idx="2749">
                  <c:v>2.8437999999999999</c:v>
                </c:pt>
                <c:pt idx="2750">
                  <c:v>2.8437999999999999</c:v>
                </c:pt>
                <c:pt idx="2751">
                  <c:v>2.8437999999999999</c:v>
                </c:pt>
                <c:pt idx="2752">
                  <c:v>2.8437999999999999</c:v>
                </c:pt>
                <c:pt idx="2753">
                  <c:v>2.7467000000000001</c:v>
                </c:pt>
                <c:pt idx="2754">
                  <c:v>2.7639</c:v>
                </c:pt>
                <c:pt idx="2755">
                  <c:v>2.7589999999999999</c:v>
                </c:pt>
                <c:pt idx="2756">
                  <c:v>2.7589999999999999</c:v>
                </c:pt>
                <c:pt idx="2757">
                  <c:v>2.7589999999999999</c:v>
                </c:pt>
                <c:pt idx="2758">
                  <c:v>2.7589999999999999</c:v>
                </c:pt>
                <c:pt idx="2759">
                  <c:v>2.7589999999999999</c:v>
                </c:pt>
                <c:pt idx="2760">
                  <c:v>2.7589999999999999</c:v>
                </c:pt>
                <c:pt idx="2761">
                  <c:v>2.7589999999999999</c:v>
                </c:pt>
                <c:pt idx="2762">
                  <c:v>2.7589999999999999</c:v>
                </c:pt>
                <c:pt idx="2763">
                  <c:v>2.7928999999999999</c:v>
                </c:pt>
                <c:pt idx="2764">
                  <c:v>2.7928999999999999</c:v>
                </c:pt>
                <c:pt idx="2765">
                  <c:v>2.7928999999999999</c:v>
                </c:pt>
                <c:pt idx="2766">
                  <c:v>2.7928999999999999</c:v>
                </c:pt>
                <c:pt idx="2767">
                  <c:v>2.7959000000000001</c:v>
                </c:pt>
                <c:pt idx="2768">
                  <c:v>2.7959000000000001</c:v>
                </c:pt>
                <c:pt idx="2769">
                  <c:v>2.7959000000000001</c:v>
                </c:pt>
                <c:pt idx="2770">
                  <c:v>2.7959000000000001</c:v>
                </c:pt>
                <c:pt idx="2771">
                  <c:v>2.7959000000000001</c:v>
                </c:pt>
                <c:pt idx="2772">
                  <c:v>2.7959000000000001</c:v>
                </c:pt>
                <c:pt idx="2773">
                  <c:v>2.7959000000000001</c:v>
                </c:pt>
                <c:pt idx="2774">
                  <c:v>2.7974999999999999</c:v>
                </c:pt>
                <c:pt idx="2775">
                  <c:v>2.7974999999999999</c:v>
                </c:pt>
                <c:pt idx="2776">
                  <c:v>2.7974999999999999</c:v>
                </c:pt>
                <c:pt idx="2777">
                  <c:v>2.7974999999999999</c:v>
                </c:pt>
                <c:pt idx="2778">
                  <c:v>2.7974999999999999</c:v>
                </c:pt>
                <c:pt idx="2779">
                  <c:v>2.7974999999999999</c:v>
                </c:pt>
                <c:pt idx="2780">
                  <c:v>2.7974999999999999</c:v>
                </c:pt>
                <c:pt idx="2781">
                  <c:v>2.8121</c:v>
                </c:pt>
                <c:pt idx="2782">
                  <c:v>2.8121</c:v>
                </c:pt>
                <c:pt idx="2783">
                  <c:v>2.8121</c:v>
                </c:pt>
                <c:pt idx="2784">
                  <c:v>2.7021999999999999</c:v>
                </c:pt>
                <c:pt idx="2785">
                  <c:v>2.7498</c:v>
                </c:pt>
                <c:pt idx="2786">
                  <c:v>2.7498</c:v>
                </c:pt>
                <c:pt idx="2787">
                  <c:v>2.7498</c:v>
                </c:pt>
                <c:pt idx="2788">
                  <c:v>2.7544</c:v>
                </c:pt>
                <c:pt idx="2789">
                  <c:v>2.7322000000000002</c:v>
                </c:pt>
                <c:pt idx="2790">
                  <c:v>2.7322000000000002</c:v>
                </c:pt>
                <c:pt idx="2791">
                  <c:v>2.7322000000000002</c:v>
                </c:pt>
                <c:pt idx="2792">
                  <c:v>2.7322000000000002</c:v>
                </c:pt>
                <c:pt idx="2793">
                  <c:v>2.7322000000000002</c:v>
                </c:pt>
                <c:pt idx="2794">
                  <c:v>2.7322000000000002</c:v>
                </c:pt>
                <c:pt idx="2795">
                  <c:v>2.7322000000000002</c:v>
                </c:pt>
                <c:pt idx="2796">
                  <c:v>2.7322000000000002</c:v>
                </c:pt>
                <c:pt idx="2797">
                  <c:v>2.7322000000000002</c:v>
                </c:pt>
                <c:pt idx="2798">
                  <c:v>2.7374000000000001</c:v>
                </c:pt>
                <c:pt idx="2799">
                  <c:v>2.7374000000000001</c:v>
                </c:pt>
                <c:pt idx="2800">
                  <c:v>2.7374000000000001</c:v>
                </c:pt>
                <c:pt idx="2801">
                  <c:v>2.7374000000000001</c:v>
                </c:pt>
                <c:pt idx="2802">
                  <c:v>2.7526000000000002</c:v>
                </c:pt>
                <c:pt idx="2803">
                  <c:v>2.7526000000000002</c:v>
                </c:pt>
                <c:pt idx="2804">
                  <c:v>2.7526000000000002</c:v>
                </c:pt>
                <c:pt idx="2805">
                  <c:v>2.7526000000000002</c:v>
                </c:pt>
                <c:pt idx="2806">
                  <c:v>2.7526000000000002</c:v>
                </c:pt>
                <c:pt idx="2807">
                  <c:v>2.7526000000000002</c:v>
                </c:pt>
                <c:pt idx="2808">
                  <c:v>2.7526000000000002</c:v>
                </c:pt>
                <c:pt idx="2809">
                  <c:v>2.7890000000000001</c:v>
                </c:pt>
                <c:pt idx="2810">
                  <c:v>2.7890000000000001</c:v>
                </c:pt>
                <c:pt idx="2811">
                  <c:v>2.7890000000000001</c:v>
                </c:pt>
                <c:pt idx="2812">
                  <c:v>2.7890000000000001</c:v>
                </c:pt>
                <c:pt idx="2813">
                  <c:v>2.7890000000000001</c:v>
                </c:pt>
                <c:pt idx="2814">
                  <c:v>2.7890000000000001</c:v>
                </c:pt>
                <c:pt idx="2815">
                  <c:v>2.7890000000000001</c:v>
                </c:pt>
                <c:pt idx="2816">
                  <c:v>2.7890000000000001</c:v>
                </c:pt>
                <c:pt idx="2817">
                  <c:v>2.7494000000000001</c:v>
                </c:pt>
                <c:pt idx="2818">
                  <c:v>2.7995000000000001</c:v>
                </c:pt>
                <c:pt idx="2819">
                  <c:v>2.7995000000000001</c:v>
                </c:pt>
                <c:pt idx="2820">
                  <c:v>2.7995000000000001</c:v>
                </c:pt>
                <c:pt idx="2821">
                  <c:v>2.7995000000000001</c:v>
                </c:pt>
                <c:pt idx="2822">
                  <c:v>2.7995000000000001</c:v>
                </c:pt>
                <c:pt idx="2823">
                  <c:v>2.7995000000000001</c:v>
                </c:pt>
                <c:pt idx="2824">
                  <c:v>2.7995000000000001</c:v>
                </c:pt>
                <c:pt idx="2825">
                  <c:v>2.7865000000000002</c:v>
                </c:pt>
                <c:pt idx="2826">
                  <c:v>2.7865000000000002</c:v>
                </c:pt>
                <c:pt idx="2827">
                  <c:v>2.7865000000000002</c:v>
                </c:pt>
                <c:pt idx="2828">
                  <c:v>2.7865000000000002</c:v>
                </c:pt>
                <c:pt idx="2829">
                  <c:v>2.7865000000000002</c:v>
                </c:pt>
                <c:pt idx="2830">
                  <c:v>2.7865000000000002</c:v>
                </c:pt>
                <c:pt idx="2831">
                  <c:v>2.7865000000000002</c:v>
                </c:pt>
                <c:pt idx="2832">
                  <c:v>2.7865000000000002</c:v>
                </c:pt>
                <c:pt idx="2833">
                  <c:v>2.7865000000000002</c:v>
                </c:pt>
                <c:pt idx="2834">
                  <c:v>2.7865000000000002</c:v>
                </c:pt>
                <c:pt idx="2835">
                  <c:v>2.7865000000000002</c:v>
                </c:pt>
                <c:pt idx="2836">
                  <c:v>2.7865000000000002</c:v>
                </c:pt>
                <c:pt idx="2837">
                  <c:v>2.7865000000000002</c:v>
                </c:pt>
                <c:pt idx="2838">
                  <c:v>2.7865000000000002</c:v>
                </c:pt>
                <c:pt idx="2839">
                  <c:v>2.7865000000000002</c:v>
                </c:pt>
                <c:pt idx="2840">
                  <c:v>2.7865000000000002</c:v>
                </c:pt>
                <c:pt idx="2841">
                  <c:v>2.7865000000000002</c:v>
                </c:pt>
                <c:pt idx="2842">
                  <c:v>2.7865000000000002</c:v>
                </c:pt>
                <c:pt idx="2843">
                  <c:v>2.7865000000000002</c:v>
                </c:pt>
                <c:pt idx="2844">
                  <c:v>2.7865000000000002</c:v>
                </c:pt>
                <c:pt idx="2845">
                  <c:v>2.7414000000000001</c:v>
                </c:pt>
                <c:pt idx="2846">
                  <c:v>2.6844000000000001</c:v>
                </c:pt>
                <c:pt idx="2847">
                  <c:v>2.6844000000000001</c:v>
                </c:pt>
                <c:pt idx="2848">
                  <c:v>2.6844000000000001</c:v>
                </c:pt>
                <c:pt idx="2849">
                  <c:v>2.6524000000000001</c:v>
                </c:pt>
                <c:pt idx="2850">
                  <c:v>2.6524000000000001</c:v>
                </c:pt>
                <c:pt idx="2851">
                  <c:v>2.6524000000000001</c:v>
                </c:pt>
                <c:pt idx="2852">
                  <c:v>2.633</c:v>
                </c:pt>
                <c:pt idx="2853">
                  <c:v>2.633</c:v>
                </c:pt>
                <c:pt idx="2854">
                  <c:v>2.633</c:v>
                </c:pt>
                <c:pt idx="2855">
                  <c:v>2.633</c:v>
                </c:pt>
                <c:pt idx="2856">
                  <c:v>2.633</c:v>
                </c:pt>
                <c:pt idx="2857">
                  <c:v>2.633</c:v>
                </c:pt>
                <c:pt idx="2858">
                  <c:v>2.6560999999999999</c:v>
                </c:pt>
                <c:pt idx="2859">
                  <c:v>2.6560999999999999</c:v>
                </c:pt>
                <c:pt idx="2860">
                  <c:v>2.6560999999999999</c:v>
                </c:pt>
                <c:pt idx="2861">
                  <c:v>2.6560999999999999</c:v>
                </c:pt>
                <c:pt idx="2862">
                  <c:v>2.6560999999999999</c:v>
                </c:pt>
                <c:pt idx="2863">
                  <c:v>2.6560999999999999</c:v>
                </c:pt>
                <c:pt idx="2864">
                  <c:v>2.6560999999999999</c:v>
                </c:pt>
                <c:pt idx="2865">
                  <c:v>2.6322000000000001</c:v>
                </c:pt>
                <c:pt idx="2866">
                  <c:v>2.6322000000000001</c:v>
                </c:pt>
                <c:pt idx="2867">
                  <c:v>2.6322000000000001</c:v>
                </c:pt>
                <c:pt idx="2868">
                  <c:v>2.6153</c:v>
                </c:pt>
                <c:pt idx="2869">
                  <c:v>2.6153</c:v>
                </c:pt>
                <c:pt idx="2870">
                  <c:v>2.6153</c:v>
                </c:pt>
                <c:pt idx="2871">
                  <c:v>2.6153</c:v>
                </c:pt>
                <c:pt idx="2872">
                  <c:v>2.6307</c:v>
                </c:pt>
                <c:pt idx="2873">
                  <c:v>2.6307</c:v>
                </c:pt>
                <c:pt idx="2874">
                  <c:v>2.6307</c:v>
                </c:pt>
                <c:pt idx="2875">
                  <c:v>2.6307</c:v>
                </c:pt>
                <c:pt idx="2876">
                  <c:v>2.4142999999999999</c:v>
                </c:pt>
                <c:pt idx="2877">
                  <c:v>2.3712</c:v>
                </c:pt>
                <c:pt idx="2878">
                  <c:v>2.3712</c:v>
                </c:pt>
                <c:pt idx="2879">
                  <c:v>2.3858999999999999</c:v>
                </c:pt>
                <c:pt idx="2880">
                  <c:v>2.3793000000000002</c:v>
                </c:pt>
                <c:pt idx="2881">
                  <c:v>2.3793000000000002</c:v>
                </c:pt>
                <c:pt idx="2882">
                  <c:v>2.3793000000000002</c:v>
                </c:pt>
                <c:pt idx="2883">
                  <c:v>2.3793000000000002</c:v>
                </c:pt>
                <c:pt idx="2884">
                  <c:v>2.3793000000000002</c:v>
                </c:pt>
                <c:pt idx="2885">
                  <c:v>2.3793000000000002</c:v>
                </c:pt>
                <c:pt idx="2886">
                  <c:v>2.3769999999999998</c:v>
                </c:pt>
                <c:pt idx="2887">
                  <c:v>2.3769999999999998</c:v>
                </c:pt>
                <c:pt idx="2888">
                  <c:v>2.3769999999999998</c:v>
                </c:pt>
                <c:pt idx="2889">
                  <c:v>2.3769999999999998</c:v>
                </c:pt>
                <c:pt idx="2890">
                  <c:v>2.3769999999999998</c:v>
                </c:pt>
                <c:pt idx="2891">
                  <c:v>2.3769999999999998</c:v>
                </c:pt>
                <c:pt idx="2892">
                  <c:v>2.3769999999999998</c:v>
                </c:pt>
                <c:pt idx="2893">
                  <c:v>2.3769999999999998</c:v>
                </c:pt>
                <c:pt idx="2894">
                  <c:v>2.3938999999999999</c:v>
                </c:pt>
                <c:pt idx="2895">
                  <c:v>2.3938999999999999</c:v>
                </c:pt>
                <c:pt idx="2896">
                  <c:v>2.3938999999999999</c:v>
                </c:pt>
                <c:pt idx="2897">
                  <c:v>2.3938999999999999</c:v>
                </c:pt>
                <c:pt idx="2898">
                  <c:v>2.3938999999999999</c:v>
                </c:pt>
                <c:pt idx="2899">
                  <c:v>2.3938999999999999</c:v>
                </c:pt>
                <c:pt idx="2900">
                  <c:v>2.3938999999999999</c:v>
                </c:pt>
                <c:pt idx="2901">
                  <c:v>2.3938999999999999</c:v>
                </c:pt>
                <c:pt idx="2902">
                  <c:v>2.3938999999999999</c:v>
                </c:pt>
                <c:pt idx="2903">
                  <c:v>2.3885000000000001</c:v>
                </c:pt>
                <c:pt idx="2904">
                  <c:v>2.3885000000000001</c:v>
                </c:pt>
                <c:pt idx="2905">
                  <c:v>2.3885000000000001</c:v>
                </c:pt>
                <c:pt idx="2906">
                  <c:v>2.3885000000000001</c:v>
                </c:pt>
                <c:pt idx="2907">
                  <c:v>2.4437000000000002</c:v>
                </c:pt>
                <c:pt idx="2908">
                  <c:v>2.3771</c:v>
                </c:pt>
                <c:pt idx="2909">
                  <c:v>2.3391999999999999</c:v>
                </c:pt>
                <c:pt idx="2910">
                  <c:v>2.3391999999999999</c:v>
                </c:pt>
                <c:pt idx="2911">
                  <c:v>2.3391999999999999</c:v>
                </c:pt>
                <c:pt idx="2912">
                  <c:v>2.3391999999999999</c:v>
                </c:pt>
                <c:pt idx="2913">
                  <c:v>2.3391999999999999</c:v>
                </c:pt>
                <c:pt idx="2914">
                  <c:v>2.3342000000000001</c:v>
                </c:pt>
                <c:pt idx="2915">
                  <c:v>2.3315999999999999</c:v>
                </c:pt>
                <c:pt idx="2916">
                  <c:v>2.3315999999999999</c:v>
                </c:pt>
                <c:pt idx="2917">
                  <c:v>2.3315999999999999</c:v>
                </c:pt>
                <c:pt idx="2918">
                  <c:v>2.3315999999999999</c:v>
                </c:pt>
                <c:pt idx="2919">
                  <c:v>2.3315999999999999</c:v>
                </c:pt>
                <c:pt idx="2920">
                  <c:v>2.3315999999999999</c:v>
                </c:pt>
                <c:pt idx="2921">
                  <c:v>2.3315999999999999</c:v>
                </c:pt>
                <c:pt idx="2922">
                  <c:v>2.3462000000000001</c:v>
                </c:pt>
                <c:pt idx="2923">
                  <c:v>2.3462000000000001</c:v>
                </c:pt>
                <c:pt idx="2924">
                  <c:v>2.3462000000000001</c:v>
                </c:pt>
                <c:pt idx="2925">
                  <c:v>2.3616000000000001</c:v>
                </c:pt>
                <c:pt idx="2926">
                  <c:v>2.3616000000000001</c:v>
                </c:pt>
                <c:pt idx="2927">
                  <c:v>2.3616000000000001</c:v>
                </c:pt>
                <c:pt idx="2928">
                  <c:v>2.3746999999999998</c:v>
                </c:pt>
                <c:pt idx="2929">
                  <c:v>2.3746999999999998</c:v>
                </c:pt>
                <c:pt idx="2930">
                  <c:v>2.3746999999999998</c:v>
                </c:pt>
                <c:pt idx="2931">
                  <c:v>2.3746999999999998</c:v>
                </c:pt>
                <c:pt idx="2932">
                  <c:v>2.3746999999999998</c:v>
                </c:pt>
                <c:pt idx="2933">
                  <c:v>2.3746999999999998</c:v>
                </c:pt>
                <c:pt idx="2934">
                  <c:v>2.3746999999999998</c:v>
                </c:pt>
                <c:pt idx="2935">
                  <c:v>2.3793000000000002</c:v>
                </c:pt>
                <c:pt idx="2936">
                  <c:v>2.3793000000000002</c:v>
                </c:pt>
                <c:pt idx="2937">
                  <c:v>2.6879</c:v>
                </c:pt>
                <c:pt idx="2938">
                  <c:v>2.5836999999999999</c:v>
                </c:pt>
                <c:pt idx="2939">
                  <c:v>2.5836999999999999</c:v>
                </c:pt>
                <c:pt idx="2940">
                  <c:v>2.5836999999999999</c:v>
                </c:pt>
                <c:pt idx="2941">
                  <c:v>2.5836999999999999</c:v>
                </c:pt>
                <c:pt idx="2942">
                  <c:v>2.5933999999999999</c:v>
                </c:pt>
                <c:pt idx="2943">
                  <c:v>2.5939000000000001</c:v>
                </c:pt>
                <c:pt idx="2944">
                  <c:v>2.5939000000000001</c:v>
                </c:pt>
                <c:pt idx="2945">
                  <c:v>2.5939000000000001</c:v>
                </c:pt>
                <c:pt idx="2946">
                  <c:v>2.5939000000000001</c:v>
                </c:pt>
                <c:pt idx="2947">
                  <c:v>2.5939000000000001</c:v>
                </c:pt>
                <c:pt idx="2948">
                  <c:v>2.5939000000000001</c:v>
                </c:pt>
                <c:pt idx="2949">
                  <c:v>2.5924</c:v>
                </c:pt>
                <c:pt idx="2950">
                  <c:v>2.5924</c:v>
                </c:pt>
                <c:pt idx="2951">
                  <c:v>2.5924</c:v>
                </c:pt>
                <c:pt idx="2952">
                  <c:v>2.5924</c:v>
                </c:pt>
                <c:pt idx="2953">
                  <c:v>2.5924</c:v>
                </c:pt>
                <c:pt idx="2954">
                  <c:v>2.5924</c:v>
                </c:pt>
                <c:pt idx="2955">
                  <c:v>2.5924</c:v>
                </c:pt>
                <c:pt idx="2956">
                  <c:v>2.5931000000000002</c:v>
                </c:pt>
                <c:pt idx="2957">
                  <c:v>2.5931000000000002</c:v>
                </c:pt>
                <c:pt idx="2958">
                  <c:v>2.5931000000000002</c:v>
                </c:pt>
                <c:pt idx="2959">
                  <c:v>2.5931000000000002</c:v>
                </c:pt>
                <c:pt idx="2960">
                  <c:v>2.5931000000000002</c:v>
                </c:pt>
                <c:pt idx="2961">
                  <c:v>2.5931000000000002</c:v>
                </c:pt>
                <c:pt idx="2962">
                  <c:v>2.5931000000000002</c:v>
                </c:pt>
                <c:pt idx="2963">
                  <c:v>2.5931000000000002</c:v>
                </c:pt>
                <c:pt idx="2964">
                  <c:v>2.5931000000000002</c:v>
                </c:pt>
                <c:pt idx="2965">
                  <c:v>2.5931000000000002</c:v>
                </c:pt>
                <c:pt idx="2966">
                  <c:v>2.5931000000000002</c:v>
                </c:pt>
                <c:pt idx="2967">
                  <c:v>2.5931000000000002</c:v>
                </c:pt>
                <c:pt idx="2968">
                  <c:v>2.5931000000000002</c:v>
                </c:pt>
                <c:pt idx="2969">
                  <c:v>2.5931000000000002</c:v>
                </c:pt>
                <c:pt idx="2970">
                  <c:v>2.72</c:v>
                </c:pt>
                <c:pt idx="2971">
                  <c:v>2.7355999999999998</c:v>
                </c:pt>
                <c:pt idx="2972">
                  <c:v>2.738</c:v>
                </c:pt>
                <c:pt idx="2973">
                  <c:v>2.738</c:v>
                </c:pt>
                <c:pt idx="2974">
                  <c:v>2.738</c:v>
                </c:pt>
                <c:pt idx="2975">
                  <c:v>2.738</c:v>
                </c:pt>
                <c:pt idx="2976">
                  <c:v>2.738</c:v>
                </c:pt>
                <c:pt idx="2977">
                  <c:v>2.7404999999999999</c:v>
                </c:pt>
                <c:pt idx="2978">
                  <c:v>2.7404999999999999</c:v>
                </c:pt>
                <c:pt idx="2979">
                  <c:v>2.7404999999999999</c:v>
                </c:pt>
                <c:pt idx="2980">
                  <c:v>2.7404999999999999</c:v>
                </c:pt>
                <c:pt idx="2981">
                  <c:v>2.7404999999999999</c:v>
                </c:pt>
                <c:pt idx="2982">
                  <c:v>2.7404999999999999</c:v>
                </c:pt>
                <c:pt idx="2983">
                  <c:v>2.7404999999999999</c:v>
                </c:pt>
                <c:pt idx="2984">
                  <c:v>2.7187999999999999</c:v>
                </c:pt>
                <c:pt idx="2985">
                  <c:v>2.7187999999999999</c:v>
                </c:pt>
                <c:pt idx="2986">
                  <c:v>2.7229999999999999</c:v>
                </c:pt>
                <c:pt idx="2987">
                  <c:v>2.7229999999999999</c:v>
                </c:pt>
                <c:pt idx="2988">
                  <c:v>2.7229999999999999</c:v>
                </c:pt>
                <c:pt idx="2989">
                  <c:v>2.7229999999999999</c:v>
                </c:pt>
                <c:pt idx="2990">
                  <c:v>2.7229999999999999</c:v>
                </c:pt>
                <c:pt idx="2991">
                  <c:v>2.7229999999999999</c:v>
                </c:pt>
                <c:pt idx="2992">
                  <c:v>2.7229999999999999</c:v>
                </c:pt>
                <c:pt idx="2993">
                  <c:v>2.7229999999999999</c:v>
                </c:pt>
                <c:pt idx="2994">
                  <c:v>2.7480000000000002</c:v>
                </c:pt>
                <c:pt idx="2995">
                  <c:v>2.7480000000000002</c:v>
                </c:pt>
                <c:pt idx="2996">
                  <c:v>2.7480000000000002</c:v>
                </c:pt>
                <c:pt idx="2997">
                  <c:v>2.7480000000000002</c:v>
                </c:pt>
                <c:pt idx="2998">
                  <c:v>2.8534999999999999</c:v>
                </c:pt>
                <c:pt idx="2999">
                  <c:v>2.7997000000000001</c:v>
                </c:pt>
                <c:pt idx="3000">
                  <c:v>2.8306</c:v>
                </c:pt>
                <c:pt idx="3001">
                  <c:v>2.8306</c:v>
                </c:pt>
                <c:pt idx="3002">
                  <c:v>2.8306</c:v>
                </c:pt>
                <c:pt idx="3003">
                  <c:v>2.8306</c:v>
                </c:pt>
                <c:pt idx="3004">
                  <c:v>2.8306</c:v>
                </c:pt>
                <c:pt idx="3005">
                  <c:v>2.8306</c:v>
                </c:pt>
                <c:pt idx="3006">
                  <c:v>2.8306</c:v>
                </c:pt>
                <c:pt idx="3007">
                  <c:v>2.8306</c:v>
                </c:pt>
                <c:pt idx="3008">
                  <c:v>2.8306</c:v>
                </c:pt>
                <c:pt idx="3009">
                  <c:v>2.8306</c:v>
                </c:pt>
                <c:pt idx="3010">
                  <c:v>2.8306</c:v>
                </c:pt>
                <c:pt idx="3011">
                  <c:v>2.8306</c:v>
                </c:pt>
                <c:pt idx="3012">
                  <c:v>2.8306</c:v>
                </c:pt>
                <c:pt idx="3013">
                  <c:v>2.8298000000000001</c:v>
                </c:pt>
                <c:pt idx="3014">
                  <c:v>2.8298000000000001</c:v>
                </c:pt>
                <c:pt idx="3015">
                  <c:v>2.8452000000000002</c:v>
                </c:pt>
                <c:pt idx="3016">
                  <c:v>2.8452000000000002</c:v>
                </c:pt>
                <c:pt idx="3017">
                  <c:v>2.8452000000000002</c:v>
                </c:pt>
                <c:pt idx="3018">
                  <c:v>2.8452000000000002</c:v>
                </c:pt>
                <c:pt idx="3019">
                  <c:v>2.8931</c:v>
                </c:pt>
                <c:pt idx="3020">
                  <c:v>2.8931</c:v>
                </c:pt>
                <c:pt idx="3021">
                  <c:v>2.8931</c:v>
                </c:pt>
                <c:pt idx="3022">
                  <c:v>2.8854000000000002</c:v>
                </c:pt>
                <c:pt idx="3023">
                  <c:v>2.8854000000000002</c:v>
                </c:pt>
                <c:pt idx="3024">
                  <c:v>2.8854000000000002</c:v>
                </c:pt>
                <c:pt idx="3025">
                  <c:v>2.8854000000000002</c:v>
                </c:pt>
                <c:pt idx="3026">
                  <c:v>2.8931</c:v>
                </c:pt>
                <c:pt idx="3027">
                  <c:v>2.8931</c:v>
                </c:pt>
                <c:pt idx="3028">
                  <c:v>2.968</c:v>
                </c:pt>
                <c:pt idx="3029">
                  <c:v>2.9531999999999998</c:v>
                </c:pt>
                <c:pt idx="3030">
                  <c:v>2.9531999999999998</c:v>
                </c:pt>
                <c:pt idx="3031">
                  <c:v>2.9531999999999998</c:v>
                </c:pt>
                <c:pt idx="3032">
                  <c:v>2.9531999999999998</c:v>
                </c:pt>
                <c:pt idx="3033">
                  <c:v>2.9531999999999998</c:v>
                </c:pt>
                <c:pt idx="3034">
                  <c:v>2.9531999999999998</c:v>
                </c:pt>
                <c:pt idx="3035">
                  <c:v>2.9531999999999998</c:v>
                </c:pt>
                <c:pt idx="3036">
                  <c:v>2.9531999999999998</c:v>
                </c:pt>
                <c:pt idx="3037">
                  <c:v>2.9531999999999998</c:v>
                </c:pt>
                <c:pt idx="3038">
                  <c:v>2.9531999999999998</c:v>
                </c:pt>
                <c:pt idx="3039">
                  <c:v>2.9531999999999998</c:v>
                </c:pt>
                <c:pt idx="3040">
                  <c:v>2.9531999999999998</c:v>
                </c:pt>
                <c:pt idx="3041">
                  <c:v>2.9531999999999998</c:v>
                </c:pt>
                <c:pt idx="3042">
                  <c:v>2.9552999999999998</c:v>
                </c:pt>
                <c:pt idx="3043">
                  <c:v>2.9552999999999998</c:v>
                </c:pt>
                <c:pt idx="3044">
                  <c:v>2.9552999999999998</c:v>
                </c:pt>
                <c:pt idx="3045">
                  <c:v>2.9552999999999998</c:v>
                </c:pt>
                <c:pt idx="3046">
                  <c:v>2.9552999999999998</c:v>
                </c:pt>
                <c:pt idx="3047">
                  <c:v>2.9420999999999999</c:v>
                </c:pt>
                <c:pt idx="3048">
                  <c:v>2.9420999999999999</c:v>
                </c:pt>
                <c:pt idx="3049">
                  <c:v>2.9420999999999999</c:v>
                </c:pt>
                <c:pt idx="3050">
                  <c:v>2.9420999999999999</c:v>
                </c:pt>
                <c:pt idx="3051">
                  <c:v>2.9420999999999999</c:v>
                </c:pt>
                <c:pt idx="3052">
                  <c:v>2.9420999999999999</c:v>
                </c:pt>
                <c:pt idx="3053">
                  <c:v>2.9420999999999999</c:v>
                </c:pt>
                <c:pt idx="3054">
                  <c:v>2.9459</c:v>
                </c:pt>
                <c:pt idx="3055">
                  <c:v>2.9459</c:v>
                </c:pt>
                <c:pt idx="3056">
                  <c:v>2.9459</c:v>
                </c:pt>
                <c:pt idx="3057">
                  <c:v>2.9459</c:v>
                </c:pt>
                <c:pt idx="3058">
                  <c:v>2.9104000000000001</c:v>
                </c:pt>
                <c:pt idx="3059">
                  <c:v>2.9104000000000001</c:v>
                </c:pt>
                <c:pt idx="3060">
                  <c:v>2.9104000000000001</c:v>
                </c:pt>
                <c:pt idx="3061">
                  <c:v>2.9194</c:v>
                </c:pt>
                <c:pt idx="3062">
                  <c:v>2.9624999999999999</c:v>
                </c:pt>
                <c:pt idx="3063">
                  <c:v>2.9624999999999999</c:v>
                </c:pt>
                <c:pt idx="3064">
                  <c:v>2.9624999999999999</c:v>
                </c:pt>
                <c:pt idx="3065">
                  <c:v>2.9624999999999999</c:v>
                </c:pt>
                <c:pt idx="3066">
                  <c:v>2.9624999999999999</c:v>
                </c:pt>
                <c:pt idx="3067">
                  <c:v>2.9624999999999999</c:v>
                </c:pt>
                <c:pt idx="3068">
                  <c:v>2.9556</c:v>
                </c:pt>
                <c:pt idx="3069">
                  <c:v>2.9556</c:v>
                </c:pt>
                <c:pt idx="3070">
                  <c:v>2.9556</c:v>
                </c:pt>
                <c:pt idx="3071">
                  <c:v>2.9556</c:v>
                </c:pt>
                <c:pt idx="3072">
                  <c:v>2.9556</c:v>
                </c:pt>
                <c:pt idx="3073">
                  <c:v>2.9556</c:v>
                </c:pt>
                <c:pt idx="3074">
                  <c:v>2.9556</c:v>
                </c:pt>
                <c:pt idx="3075">
                  <c:v>2.9632999999999998</c:v>
                </c:pt>
                <c:pt idx="3076">
                  <c:v>2.9632999999999998</c:v>
                </c:pt>
                <c:pt idx="3077">
                  <c:v>2.9510000000000001</c:v>
                </c:pt>
                <c:pt idx="3078">
                  <c:v>2.9510000000000001</c:v>
                </c:pt>
                <c:pt idx="3079">
                  <c:v>2.9510000000000001</c:v>
                </c:pt>
                <c:pt idx="3080">
                  <c:v>2.9510000000000001</c:v>
                </c:pt>
                <c:pt idx="3081">
                  <c:v>2.9510000000000001</c:v>
                </c:pt>
                <c:pt idx="3082">
                  <c:v>2.9699</c:v>
                </c:pt>
                <c:pt idx="3083">
                  <c:v>2.9699</c:v>
                </c:pt>
                <c:pt idx="3084">
                  <c:v>2.9699</c:v>
                </c:pt>
                <c:pt idx="3085">
                  <c:v>2.9699</c:v>
                </c:pt>
                <c:pt idx="3086">
                  <c:v>2.9699</c:v>
                </c:pt>
                <c:pt idx="3087">
                  <c:v>2.9699</c:v>
                </c:pt>
                <c:pt idx="3088">
                  <c:v>2.9699</c:v>
                </c:pt>
                <c:pt idx="3089">
                  <c:v>2.9144000000000001</c:v>
                </c:pt>
                <c:pt idx="3090">
                  <c:v>2.8693</c:v>
                </c:pt>
                <c:pt idx="3091">
                  <c:v>2.9186000000000001</c:v>
                </c:pt>
                <c:pt idx="3092">
                  <c:v>2.9186000000000001</c:v>
                </c:pt>
                <c:pt idx="3093">
                  <c:v>2.9186000000000001</c:v>
                </c:pt>
                <c:pt idx="3094">
                  <c:v>2.9186000000000001</c:v>
                </c:pt>
                <c:pt idx="3095">
                  <c:v>2.9186000000000001</c:v>
                </c:pt>
                <c:pt idx="3096">
                  <c:v>2.9211</c:v>
                </c:pt>
                <c:pt idx="3097">
                  <c:v>2.9211</c:v>
                </c:pt>
                <c:pt idx="3098">
                  <c:v>2.9195000000000002</c:v>
                </c:pt>
                <c:pt idx="3099">
                  <c:v>2.9195000000000002</c:v>
                </c:pt>
                <c:pt idx="3100">
                  <c:v>2.9195000000000002</c:v>
                </c:pt>
                <c:pt idx="3101">
                  <c:v>2.9195000000000002</c:v>
                </c:pt>
                <c:pt idx="3102">
                  <c:v>2.9195000000000002</c:v>
                </c:pt>
                <c:pt idx="3103">
                  <c:v>2.9209999999999998</c:v>
                </c:pt>
                <c:pt idx="3104">
                  <c:v>2.9613999999999998</c:v>
                </c:pt>
                <c:pt idx="3105">
                  <c:v>2.9575</c:v>
                </c:pt>
                <c:pt idx="3106">
                  <c:v>2.9575</c:v>
                </c:pt>
                <c:pt idx="3107">
                  <c:v>2.9575</c:v>
                </c:pt>
                <c:pt idx="3108">
                  <c:v>2.9575</c:v>
                </c:pt>
                <c:pt idx="3109">
                  <c:v>2.9575</c:v>
                </c:pt>
                <c:pt idx="3110">
                  <c:v>2.9384999999999999</c:v>
                </c:pt>
                <c:pt idx="3111">
                  <c:v>2.9384999999999999</c:v>
                </c:pt>
                <c:pt idx="3112">
                  <c:v>2.9384999999999999</c:v>
                </c:pt>
                <c:pt idx="3113">
                  <c:v>2.9384999999999999</c:v>
                </c:pt>
                <c:pt idx="3114">
                  <c:v>2.9384999999999999</c:v>
                </c:pt>
                <c:pt idx="3115">
                  <c:v>2.9384999999999999</c:v>
                </c:pt>
                <c:pt idx="3116">
                  <c:v>2.9384999999999999</c:v>
                </c:pt>
                <c:pt idx="3117">
                  <c:v>2.9245999999999999</c:v>
                </c:pt>
                <c:pt idx="3118">
                  <c:v>2.9245999999999999</c:v>
                </c:pt>
                <c:pt idx="3119">
                  <c:v>2.9767999999999999</c:v>
                </c:pt>
                <c:pt idx="3120">
                  <c:v>2.9767999999999999</c:v>
                </c:pt>
                <c:pt idx="3121">
                  <c:v>2.9649999999999999</c:v>
                </c:pt>
                <c:pt idx="3122">
                  <c:v>2.9649999999999999</c:v>
                </c:pt>
                <c:pt idx="3123">
                  <c:v>2.9649999999999999</c:v>
                </c:pt>
                <c:pt idx="3124">
                  <c:v>2.9645999999999999</c:v>
                </c:pt>
                <c:pt idx="3125">
                  <c:v>2.9645999999999999</c:v>
                </c:pt>
                <c:pt idx="3126">
                  <c:v>2.9645999999999999</c:v>
                </c:pt>
                <c:pt idx="3127">
                  <c:v>2.9645999999999999</c:v>
                </c:pt>
                <c:pt idx="3128">
                  <c:v>2.9645999999999999</c:v>
                </c:pt>
                <c:pt idx="3129">
                  <c:v>2.9645999999999999</c:v>
                </c:pt>
                <c:pt idx="3130">
                  <c:v>2.9645999999999999</c:v>
                </c:pt>
                <c:pt idx="3131">
                  <c:v>2.9569000000000001</c:v>
                </c:pt>
                <c:pt idx="3132">
                  <c:v>2.9569000000000001</c:v>
                </c:pt>
                <c:pt idx="3133">
                  <c:v>2.9569000000000001</c:v>
                </c:pt>
                <c:pt idx="3134">
                  <c:v>2.9569000000000001</c:v>
                </c:pt>
                <c:pt idx="3135">
                  <c:v>2.9569000000000001</c:v>
                </c:pt>
                <c:pt idx="3136">
                  <c:v>2.9569000000000001</c:v>
                </c:pt>
                <c:pt idx="3137">
                  <c:v>2.9569000000000001</c:v>
                </c:pt>
                <c:pt idx="3138">
                  <c:v>2.9891999999999999</c:v>
                </c:pt>
                <c:pt idx="3139">
                  <c:v>2.9891999999999999</c:v>
                </c:pt>
                <c:pt idx="3140">
                  <c:v>2.9891999999999999</c:v>
                </c:pt>
                <c:pt idx="3141">
                  <c:v>2.9891999999999999</c:v>
                </c:pt>
                <c:pt idx="3142">
                  <c:v>2.9891999999999999</c:v>
                </c:pt>
                <c:pt idx="3143">
                  <c:v>2.9891999999999999</c:v>
                </c:pt>
                <c:pt idx="3144">
                  <c:v>2.9891999999999999</c:v>
                </c:pt>
                <c:pt idx="3145">
                  <c:v>2.9891999999999999</c:v>
                </c:pt>
                <c:pt idx="3146">
                  <c:v>2.9891999999999999</c:v>
                </c:pt>
                <c:pt idx="3147">
                  <c:v>2.9891999999999999</c:v>
                </c:pt>
                <c:pt idx="3148">
                  <c:v>2.9891999999999999</c:v>
                </c:pt>
                <c:pt idx="3149">
                  <c:v>2.9891999999999999</c:v>
                </c:pt>
                <c:pt idx="3150">
                  <c:v>2.9891999999999999</c:v>
                </c:pt>
                <c:pt idx="3151">
                  <c:v>2.9891999999999999</c:v>
                </c:pt>
                <c:pt idx="3152">
                  <c:v>3.0320999999999998</c:v>
                </c:pt>
                <c:pt idx="3153">
                  <c:v>2.9468000000000001</c:v>
                </c:pt>
                <c:pt idx="3154">
                  <c:v>2.9679000000000002</c:v>
                </c:pt>
                <c:pt idx="3155">
                  <c:v>2.9679000000000002</c:v>
                </c:pt>
                <c:pt idx="3156">
                  <c:v>2.9679000000000002</c:v>
                </c:pt>
                <c:pt idx="3157">
                  <c:v>2.9679000000000002</c:v>
                </c:pt>
                <c:pt idx="3158">
                  <c:v>2.9679000000000002</c:v>
                </c:pt>
                <c:pt idx="3159">
                  <c:v>2.9771000000000001</c:v>
                </c:pt>
                <c:pt idx="3160">
                  <c:v>2.9771000000000001</c:v>
                </c:pt>
                <c:pt idx="3161">
                  <c:v>2.9771000000000001</c:v>
                </c:pt>
                <c:pt idx="3162">
                  <c:v>2.9771000000000001</c:v>
                </c:pt>
                <c:pt idx="3163">
                  <c:v>2.9771000000000001</c:v>
                </c:pt>
                <c:pt idx="3164">
                  <c:v>2.9771000000000001</c:v>
                </c:pt>
                <c:pt idx="3165">
                  <c:v>2.9771000000000001</c:v>
                </c:pt>
                <c:pt idx="3166">
                  <c:v>2.9862000000000002</c:v>
                </c:pt>
                <c:pt idx="3167">
                  <c:v>2.9862000000000002</c:v>
                </c:pt>
                <c:pt idx="3168">
                  <c:v>2.9862000000000002</c:v>
                </c:pt>
                <c:pt idx="3169">
                  <c:v>2.9862000000000002</c:v>
                </c:pt>
                <c:pt idx="3170">
                  <c:v>2.9862000000000002</c:v>
                </c:pt>
                <c:pt idx="3171">
                  <c:v>2.9862000000000002</c:v>
                </c:pt>
                <c:pt idx="3172">
                  <c:v>2.9862000000000002</c:v>
                </c:pt>
                <c:pt idx="3173">
                  <c:v>3.0103</c:v>
                </c:pt>
                <c:pt idx="3174">
                  <c:v>3.0103</c:v>
                </c:pt>
                <c:pt idx="3175">
                  <c:v>3.0103</c:v>
                </c:pt>
                <c:pt idx="3176">
                  <c:v>3.0103</c:v>
                </c:pt>
                <c:pt idx="3177">
                  <c:v>3.0103</c:v>
                </c:pt>
                <c:pt idx="3178">
                  <c:v>3.0103</c:v>
                </c:pt>
                <c:pt idx="3179">
                  <c:v>3.0103</c:v>
                </c:pt>
                <c:pt idx="3180">
                  <c:v>3.0103</c:v>
                </c:pt>
                <c:pt idx="3181">
                  <c:v>2.9712999999999998</c:v>
                </c:pt>
                <c:pt idx="3182">
                  <c:v>2.9940000000000002</c:v>
                </c:pt>
                <c:pt idx="3183">
                  <c:v>2.9866999999999999</c:v>
                </c:pt>
                <c:pt idx="3184">
                  <c:v>2.9954000000000001</c:v>
                </c:pt>
                <c:pt idx="3185">
                  <c:v>2.9954000000000001</c:v>
                </c:pt>
                <c:pt idx="3186">
                  <c:v>2.9954000000000001</c:v>
                </c:pt>
                <c:pt idx="3187">
                  <c:v>2.9998999999999998</c:v>
                </c:pt>
                <c:pt idx="3188">
                  <c:v>2.9998999999999998</c:v>
                </c:pt>
                <c:pt idx="3189">
                  <c:v>2.9998999999999998</c:v>
                </c:pt>
                <c:pt idx="3190">
                  <c:v>2.9998999999999998</c:v>
                </c:pt>
                <c:pt idx="3191">
                  <c:v>2.9998999999999998</c:v>
                </c:pt>
                <c:pt idx="3192">
                  <c:v>2.9998999999999998</c:v>
                </c:pt>
                <c:pt idx="3193">
                  <c:v>2.9998999999999998</c:v>
                </c:pt>
                <c:pt idx="3194">
                  <c:v>2.9975999999999998</c:v>
                </c:pt>
                <c:pt idx="3195">
                  <c:v>2.9975999999999998</c:v>
                </c:pt>
                <c:pt idx="3196">
                  <c:v>2.9975999999999998</c:v>
                </c:pt>
                <c:pt idx="3197">
                  <c:v>2.9975999999999998</c:v>
                </c:pt>
                <c:pt idx="3198">
                  <c:v>2.9975999999999998</c:v>
                </c:pt>
                <c:pt idx="3199">
                  <c:v>2.9975999999999998</c:v>
                </c:pt>
                <c:pt idx="3200">
                  <c:v>2.9975999999999998</c:v>
                </c:pt>
                <c:pt idx="3201">
                  <c:v>3.0291999999999999</c:v>
                </c:pt>
                <c:pt idx="3202">
                  <c:v>3.0291999999999999</c:v>
                </c:pt>
                <c:pt idx="3203">
                  <c:v>3.0291999999999999</c:v>
                </c:pt>
                <c:pt idx="3204">
                  <c:v>3.0291999999999999</c:v>
                </c:pt>
                <c:pt idx="3205">
                  <c:v>3.0291999999999999</c:v>
                </c:pt>
                <c:pt idx="3206">
                  <c:v>3.0291999999999999</c:v>
                </c:pt>
                <c:pt idx="3207">
                  <c:v>3.0291999999999999</c:v>
                </c:pt>
                <c:pt idx="3208">
                  <c:v>3.0230000000000001</c:v>
                </c:pt>
                <c:pt idx="3209">
                  <c:v>3.0230000000000001</c:v>
                </c:pt>
                <c:pt idx="3210">
                  <c:v>3.0230000000000001</c:v>
                </c:pt>
                <c:pt idx="3211">
                  <c:v>3.125</c:v>
                </c:pt>
                <c:pt idx="3212">
                  <c:v>3.125</c:v>
                </c:pt>
                <c:pt idx="3213">
                  <c:v>3.0893000000000002</c:v>
                </c:pt>
                <c:pt idx="3214">
                  <c:v>3.0893000000000002</c:v>
                </c:pt>
                <c:pt idx="3215">
                  <c:v>3.0623999999999998</c:v>
                </c:pt>
                <c:pt idx="3216">
                  <c:v>3.0623999999999998</c:v>
                </c:pt>
                <c:pt idx="3217">
                  <c:v>3.0623999999999998</c:v>
                </c:pt>
                <c:pt idx="3218">
                  <c:v>3.0623999999999998</c:v>
                </c:pt>
                <c:pt idx="3219">
                  <c:v>3.0623999999999998</c:v>
                </c:pt>
                <c:pt idx="3220">
                  <c:v>3.0670999999999999</c:v>
                </c:pt>
                <c:pt idx="3221">
                  <c:v>3.0670999999999999</c:v>
                </c:pt>
                <c:pt idx="3222">
                  <c:v>3.0851000000000002</c:v>
                </c:pt>
                <c:pt idx="3223">
                  <c:v>3.0851000000000002</c:v>
                </c:pt>
                <c:pt idx="3224">
                  <c:v>3.0851000000000002</c:v>
                </c:pt>
                <c:pt idx="3225">
                  <c:v>3.1242000000000001</c:v>
                </c:pt>
                <c:pt idx="3226">
                  <c:v>3.1242000000000001</c:v>
                </c:pt>
                <c:pt idx="3227">
                  <c:v>3.1242000000000001</c:v>
                </c:pt>
                <c:pt idx="3228">
                  <c:v>3.1242000000000001</c:v>
                </c:pt>
                <c:pt idx="3229">
                  <c:v>3.1078999999999999</c:v>
                </c:pt>
                <c:pt idx="3230">
                  <c:v>3.1078999999999999</c:v>
                </c:pt>
                <c:pt idx="3231">
                  <c:v>3.1078999999999999</c:v>
                </c:pt>
                <c:pt idx="3232">
                  <c:v>3.1078999999999999</c:v>
                </c:pt>
                <c:pt idx="3233">
                  <c:v>3.1078999999999999</c:v>
                </c:pt>
                <c:pt idx="3234">
                  <c:v>3.1078999999999999</c:v>
                </c:pt>
                <c:pt idx="3235">
                  <c:v>3.1078999999999999</c:v>
                </c:pt>
                <c:pt idx="3236">
                  <c:v>3.0840999999999998</c:v>
                </c:pt>
                <c:pt idx="3237">
                  <c:v>3.0840999999999998</c:v>
                </c:pt>
                <c:pt idx="3238">
                  <c:v>3.0840999999999998</c:v>
                </c:pt>
                <c:pt idx="3239">
                  <c:v>3.0840999999999998</c:v>
                </c:pt>
                <c:pt idx="3240">
                  <c:v>3.0840999999999998</c:v>
                </c:pt>
                <c:pt idx="3241">
                  <c:v>3.0840999999999998</c:v>
                </c:pt>
                <c:pt idx="3242">
                  <c:v>3.0840999999999998</c:v>
                </c:pt>
                <c:pt idx="3243">
                  <c:v>2.8717999999999999</c:v>
                </c:pt>
                <c:pt idx="3244">
                  <c:v>2.8860000000000001</c:v>
                </c:pt>
                <c:pt idx="3245">
                  <c:v>2.8704999999999998</c:v>
                </c:pt>
                <c:pt idx="3246">
                  <c:v>2.8574000000000002</c:v>
                </c:pt>
                <c:pt idx="3247">
                  <c:v>2.8574000000000002</c:v>
                </c:pt>
                <c:pt idx="3248">
                  <c:v>2.8574000000000002</c:v>
                </c:pt>
                <c:pt idx="3249">
                  <c:v>2.8574000000000002</c:v>
                </c:pt>
                <c:pt idx="3250">
                  <c:v>2.8536000000000001</c:v>
                </c:pt>
                <c:pt idx="3251">
                  <c:v>2.8536000000000001</c:v>
                </c:pt>
                <c:pt idx="3252">
                  <c:v>2.8536000000000001</c:v>
                </c:pt>
                <c:pt idx="3253">
                  <c:v>2.8536000000000001</c:v>
                </c:pt>
                <c:pt idx="3254">
                  <c:v>2.8536000000000001</c:v>
                </c:pt>
                <c:pt idx="3255">
                  <c:v>2.8536000000000001</c:v>
                </c:pt>
                <c:pt idx="3256">
                  <c:v>2.8536000000000001</c:v>
                </c:pt>
                <c:pt idx="3257">
                  <c:v>2.8035999999999999</c:v>
                </c:pt>
                <c:pt idx="3258">
                  <c:v>2.8035999999999999</c:v>
                </c:pt>
                <c:pt idx="3259">
                  <c:v>2.7936000000000001</c:v>
                </c:pt>
                <c:pt idx="3260">
                  <c:v>2.7936000000000001</c:v>
                </c:pt>
                <c:pt idx="3261">
                  <c:v>2.7936000000000001</c:v>
                </c:pt>
                <c:pt idx="3262">
                  <c:v>2.7936000000000001</c:v>
                </c:pt>
                <c:pt idx="3263">
                  <c:v>2.7936000000000001</c:v>
                </c:pt>
                <c:pt idx="3264">
                  <c:v>2.7936000000000001</c:v>
                </c:pt>
                <c:pt idx="3265">
                  <c:v>2.7867000000000002</c:v>
                </c:pt>
                <c:pt idx="3266">
                  <c:v>2.7867000000000002</c:v>
                </c:pt>
                <c:pt idx="3267">
                  <c:v>2.7867000000000002</c:v>
                </c:pt>
                <c:pt idx="3268">
                  <c:v>2.7867000000000002</c:v>
                </c:pt>
                <c:pt idx="3269">
                  <c:v>2.7867000000000002</c:v>
                </c:pt>
                <c:pt idx="3270">
                  <c:v>2.7867000000000002</c:v>
                </c:pt>
                <c:pt idx="3271">
                  <c:v>2.7713000000000001</c:v>
                </c:pt>
                <c:pt idx="3272">
                  <c:v>2.7477999999999998</c:v>
                </c:pt>
                <c:pt idx="3273">
                  <c:v>2.6735000000000002</c:v>
                </c:pt>
                <c:pt idx="3274">
                  <c:v>2.6756000000000002</c:v>
                </c:pt>
                <c:pt idx="3275">
                  <c:v>2.6756000000000002</c:v>
                </c:pt>
                <c:pt idx="3276">
                  <c:v>2.6756000000000002</c:v>
                </c:pt>
                <c:pt idx="3277">
                  <c:v>2.6756000000000002</c:v>
                </c:pt>
                <c:pt idx="3278">
                  <c:v>2.6722000000000001</c:v>
                </c:pt>
                <c:pt idx="3279">
                  <c:v>2.6722000000000001</c:v>
                </c:pt>
                <c:pt idx="3280">
                  <c:v>2.6722000000000001</c:v>
                </c:pt>
                <c:pt idx="3281">
                  <c:v>2.6722000000000001</c:v>
                </c:pt>
                <c:pt idx="3282">
                  <c:v>2.6722000000000001</c:v>
                </c:pt>
                <c:pt idx="3283">
                  <c:v>2.6722000000000001</c:v>
                </c:pt>
                <c:pt idx="3284">
                  <c:v>2.6722000000000001</c:v>
                </c:pt>
                <c:pt idx="3285">
                  <c:v>2.6768000000000001</c:v>
                </c:pt>
                <c:pt idx="3286">
                  <c:v>2.6768000000000001</c:v>
                </c:pt>
                <c:pt idx="3287">
                  <c:v>2.6768000000000001</c:v>
                </c:pt>
                <c:pt idx="3288">
                  <c:v>2.6768000000000001</c:v>
                </c:pt>
                <c:pt idx="3289">
                  <c:v>2.6768000000000001</c:v>
                </c:pt>
                <c:pt idx="3290">
                  <c:v>2.6768000000000001</c:v>
                </c:pt>
                <c:pt idx="3291">
                  <c:v>2.6768000000000001</c:v>
                </c:pt>
                <c:pt idx="3292">
                  <c:v>2.6760000000000002</c:v>
                </c:pt>
                <c:pt idx="3293">
                  <c:v>2.6760000000000002</c:v>
                </c:pt>
                <c:pt idx="3294">
                  <c:v>2.6760000000000002</c:v>
                </c:pt>
                <c:pt idx="3295">
                  <c:v>2.6760000000000002</c:v>
                </c:pt>
                <c:pt idx="3296">
                  <c:v>2.6760000000000002</c:v>
                </c:pt>
                <c:pt idx="3297">
                  <c:v>2.6760000000000002</c:v>
                </c:pt>
                <c:pt idx="3298">
                  <c:v>2.6760000000000002</c:v>
                </c:pt>
                <c:pt idx="3299">
                  <c:v>2.6859999999999999</c:v>
                </c:pt>
                <c:pt idx="3300">
                  <c:v>2.6859999999999999</c:v>
                </c:pt>
                <c:pt idx="3301">
                  <c:v>2.6859999999999999</c:v>
                </c:pt>
                <c:pt idx="3302">
                  <c:v>2.6859999999999999</c:v>
                </c:pt>
                <c:pt idx="3303">
                  <c:v>2.7549999999999999</c:v>
                </c:pt>
                <c:pt idx="3304">
                  <c:v>2.7549999999999999</c:v>
                </c:pt>
                <c:pt idx="3305">
                  <c:v>2.7549999999999999</c:v>
                </c:pt>
                <c:pt idx="3306">
                  <c:v>2.7324000000000002</c:v>
                </c:pt>
                <c:pt idx="3307">
                  <c:v>2.7067999999999999</c:v>
                </c:pt>
                <c:pt idx="3308">
                  <c:v>2.7067999999999999</c:v>
                </c:pt>
                <c:pt idx="3309">
                  <c:v>2.7067999999999999</c:v>
                </c:pt>
                <c:pt idx="3310">
                  <c:v>2.7067999999999999</c:v>
                </c:pt>
                <c:pt idx="3311">
                  <c:v>2.7067999999999999</c:v>
                </c:pt>
                <c:pt idx="3312">
                  <c:v>2.7067999999999999</c:v>
                </c:pt>
                <c:pt idx="3313">
                  <c:v>2.7456999999999998</c:v>
                </c:pt>
                <c:pt idx="3314">
                  <c:v>2.7456999999999998</c:v>
                </c:pt>
                <c:pt idx="3315">
                  <c:v>2.7456999999999998</c:v>
                </c:pt>
                <c:pt idx="3316">
                  <c:v>2.7456999999999998</c:v>
                </c:pt>
                <c:pt idx="3317">
                  <c:v>2.7456999999999998</c:v>
                </c:pt>
                <c:pt idx="3318">
                  <c:v>2.7456999999999998</c:v>
                </c:pt>
                <c:pt idx="3319">
                  <c:v>2.7456999999999998</c:v>
                </c:pt>
                <c:pt idx="3320">
                  <c:v>2.7534000000000001</c:v>
                </c:pt>
                <c:pt idx="3321">
                  <c:v>2.7534000000000001</c:v>
                </c:pt>
                <c:pt idx="3322">
                  <c:v>2.7534000000000001</c:v>
                </c:pt>
                <c:pt idx="3323">
                  <c:v>2.7534000000000001</c:v>
                </c:pt>
                <c:pt idx="3324">
                  <c:v>2.7534000000000001</c:v>
                </c:pt>
                <c:pt idx="3325">
                  <c:v>2.7534000000000001</c:v>
                </c:pt>
                <c:pt idx="3326">
                  <c:v>2.7534000000000001</c:v>
                </c:pt>
                <c:pt idx="3327">
                  <c:v>2.7542</c:v>
                </c:pt>
                <c:pt idx="3328">
                  <c:v>2.7542</c:v>
                </c:pt>
                <c:pt idx="3329">
                  <c:v>2.7542</c:v>
                </c:pt>
                <c:pt idx="3330">
                  <c:v>2.7542</c:v>
                </c:pt>
                <c:pt idx="3331">
                  <c:v>2.7542</c:v>
                </c:pt>
                <c:pt idx="3332">
                  <c:v>2.7542</c:v>
                </c:pt>
                <c:pt idx="3333">
                  <c:v>2.7542</c:v>
                </c:pt>
                <c:pt idx="3334">
                  <c:v>2.3862999999999999</c:v>
                </c:pt>
                <c:pt idx="3335">
                  <c:v>2.4445999999999999</c:v>
                </c:pt>
                <c:pt idx="3336">
                  <c:v>2.4409000000000001</c:v>
                </c:pt>
                <c:pt idx="3337">
                  <c:v>2.4409000000000001</c:v>
                </c:pt>
                <c:pt idx="3338">
                  <c:v>2.4300000000000002</c:v>
                </c:pt>
                <c:pt idx="3339">
                  <c:v>2.4300000000000002</c:v>
                </c:pt>
                <c:pt idx="3340">
                  <c:v>2.4300000000000002</c:v>
                </c:pt>
                <c:pt idx="3341">
                  <c:v>2.4339</c:v>
                </c:pt>
                <c:pt idx="3342">
                  <c:v>2.4339</c:v>
                </c:pt>
                <c:pt idx="3343">
                  <c:v>2.4339</c:v>
                </c:pt>
                <c:pt idx="3344">
                  <c:v>2.4339</c:v>
                </c:pt>
                <c:pt idx="3345">
                  <c:v>2.4339</c:v>
                </c:pt>
                <c:pt idx="3346">
                  <c:v>2.4339</c:v>
                </c:pt>
                <c:pt idx="3347">
                  <c:v>2.4339</c:v>
                </c:pt>
                <c:pt idx="3348">
                  <c:v>2.4409999999999998</c:v>
                </c:pt>
                <c:pt idx="3349">
                  <c:v>2.4409999999999998</c:v>
                </c:pt>
                <c:pt idx="3350">
                  <c:v>2.4409999999999998</c:v>
                </c:pt>
                <c:pt idx="3351">
                  <c:v>2.4409999999999998</c:v>
                </c:pt>
                <c:pt idx="3352">
                  <c:v>2.4409999999999998</c:v>
                </c:pt>
                <c:pt idx="3353">
                  <c:v>2.4409999999999998</c:v>
                </c:pt>
                <c:pt idx="3354">
                  <c:v>2.4409999999999998</c:v>
                </c:pt>
                <c:pt idx="3355">
                  <c:v>2.4548999999999999</c:v>
                </c:pt>
                <c:pt idx="3356">
                  <c:v>2.4548999999999999</c:v>
                </c:pt>
                <c:pt idx="3357">
                  <c:v>2.4548999999999999</c:v>
                </c:pt>
                <c:pt idx="3358">
                  <c:v>2.4548999999999999</c:v>
                </c:pt>
                <c:pt idx="3359">
                  <c:v>2.4548999999999999</c:v>
                </c:pt>
                <c:pt idx="3360">
                  <c:v>2.4548999999999999</c:v>
                </c:pt>
                <c:pt idx="3361">
                  <c:v>2.4548999999999999</c:v>
                </c:pt>
                <c:pt idx="3362">
                  <c:v>2.3628999999999998</c:v>
                </c:pt>
                <c:pt idx="3363">
                  <c:v>2.4575999999999998</c:v>
                </c:pt>
                <c:pt idx="3364">
                  <c:v>2.4278</c:v>
                </c:pt>
                <c:pt idx="3365">
                  <c:v>2.4278</c:v>
                </c:pt>
                <c:pt idx="3366">
                  <c:v>2.4278</c:v>
                </c:pt>
                <c:pt idx="3367">
                  <c:v>2.4278</c:v>
                </c:pt>
                <c:pt idx="3368">
                  <c:v>2.4278</c:v>
                </c:pt>
                <c:pt idx="3369">
                  <c:v>2.4224000000000001</c:v>
                </c:pt>
                <c:pt idx="3370">
                  <c:v>2.4434999999999998</c:v>
                </c:pt>
                <c:pt idx="3371">
                  <c:v>2.4434999999999998</c:v>
                </c:pt>
                <c:pt idx="3372">
                  <c:v>2.4434999999999998</c:v>
                </c:pt>
                <c:pt idx="3373">
                  <c:v>2.4434999999999998</c:v>
                </c:pt>
                <c:pt idx="3374">
                  <c:v>2.4434999999999998</c:v>
                </c:pt>
                <c:pt idx="3375">
                  <c:v>2.4434999999999998</c:v>
                </c:pt>
                <c:pt idx="3376">
                  <c:v>2.4502999999999999</c:v>
                </c:pt>
                <c:pt idx="3377">
                  <c:v>2.4645999999999999</c:v>
                </c:pt>
                <c:pt idx="3378">
                  <c:v>2.4645999999999999</c:v>
                </c:pt>
                <c:pt idx="3379">
                  <c:v>2.4702999999999999</c:v>
                </c:pt>
                <c:pt idx="3380">
                  <c:v>2.4702999999999999</c:v>
                </c:pt>
                <c:pt idx="3381">
                  <c:v>2.4702999999999999</c:v>
                </c:pt>
                <c:pt idx="3382">
                  <c:v>2.4702999999999999</c:v>
                </c:pt>
                <c:pt idx="3383">
                  <c:v>2.4489000000000001</c:v>
                </c:pt>
                <c:pt idx="3384">
                  <c:v>2.4489000000000001</c:v>
                </c:pt>
                <c:pt idx="3385">
                  <c:v>2.4489000000000001</c:v>
                </c:pt>
                <c:pt idx="3386">
                  <c:v>2.4489000000000001</c:v>
                </c:pt>
                <c:pt idx="3387">
                  <c:v>2.4489000000000001</c:v>
                </c:pt>
                <c:pt idx="3388">
                  <c:v>2.4489000000000001</c:v>
                </c:pt>
                <c:pt idx="3389">
                  <c:v>2.4489000000000001</c:v>
                </c:pt>
                <c:pt idx="3390">
                  <c:v>2.4489000000000001</c:v>
                </c:pt>
                <c:pt idx="3391">
                  <c:v>2.4489000000000001</c:v>
                </c:pt>
                <c:pt idx="3392">
                  <c:v>2.4489000000000001</c:v>
                </c:pt>
                <c:pt idx="3393">
                  <c:v>2.4317000000000002</c:v>
                </c:pt>
                <c:pt idx="3394">
                  <c:v>2.4317000000000002</c:v>
                </c:pt>
                <c:pt idx="3395">
                  <c:v>2.4317000000000002</c:v>
                </c:pt>
                <c:pt idx="3396">
                  <c:v>2.4317000000000002</c:v>
                </c:pt>
                <c:pt idx="3397">
                  <c:v>2.4447999999999999</c:v>
                </c:pt>
                <c:pt idx="3398">
                  <c:v>2.3965000000000001</c:v>
                </c:pt>
                <c:pt idx="3399">
                  <c:v>2.3994</c:v>
                </c:pt>
                <c:pt idx="3400">
                  <c:v>2.3994</c:v>
                </c:pt>
                <c:pt idx="3401">
                  <c:v>2.3994</c:v>
                </c:pt>
                <c:pt idx="3402">
                  <c:v>2.3994</c:v>
                </c:pt>
                <c:pt idx="3403">
                  <c:v>2.3994</c:v>
                </c:pt>
                <c:pt idx="3404">
                  <c:v>2.3837000000000002</c:v>
                </c:pt>
                <c:pt idx="3405">
                  <c:v>2.3837000000000002</c:v>
                </c:pt>
                <c:pt idx="3406">
                  <c:v>2.3837000000000002</c:v>
                </c:pt>
                <c:pt idx="3407">
                  <c:v>2.3837000000000002</c:v>
                </c:pt>
                <c:pt idx="3408">
                  <c:v>2.3837000000000002</c:v>
                </c:pt>
                <c:pt idx="3409">
                  <c:v>2.3837000000000002</c:v>
                </c:pt>
                <c:pt idx="3410">
                  <c:v>2.3837000000000002</c:v>
                </c:pt>
                <c:pt idx="3411">
                  <c:v>2.3822000000000001</c:v>
                </c:pt>
                <c:pt idx="3412">
                  <c:v>2.3822000000000001</c:v>
                </c:pt>
                <c:pt idx="3413">
                  <c:v>2.3822000000000001</c:v>
                </c:pt>
                <c:pt idx="3414">
                  <c:v>2.3822000000000001</c:v>
                </c:pt>
                <c:pt idx="3415">
                  <c:v>2.3822000000000001</c:v>
                </c:pt>
                <c:pt idx="3416">
                  <c:v>2.3822000000000001</c:v>
                </c:pt>
                <c:pt idx="3417">
                  <c:v>2.3822000000000001</c:v>
                </c:pt>
                <c:pt idx="3418">
                  <c:v>2.3708</c:v>
                </c:pt>
                <c:pt idx="3419">
                  <c:v>2.3708</c:v>
                </c:pt>
                <c:pt idx="3420">
                  <c:v>2.3708</c:v>
                </c:pt>
                <c:pt idx="3421">
                  <c:v>2.3708</c:v>
                </c:pt>
                <c:pt idx="3422">
                  <c:v>2.3708</c:v>
                </c:pt>
                <c:pt idx="3423">
                  <c:v>2.3708</c:v>
                </c:pt>
                <c:pt idx="3424">
                  <c:v>2.3708</c:v>
                </c:pt>
                <c:pt idx="3425">
                  <c:v>2.3997999999999999</c:v>
                </c:pt>
                <c:pt idx="3426">
                  <c:v>2.4024000000000001</c:v>
                </c:pt>
                <c:pt idx="3427">
                  <c:v>2.4024000000000001</c:v>
                </c:pt>
                <c:pt idx="3428">
                  <c:v>2.4024000000000001</c:v>
                </c:pt>
                <c:pt idx="3429">
                  <c:v>2.3866999999999998</c:v>
                </c:pt>
                <c:pt idx="3430">
                  <c:v>2.3866999999999998</c:v>
                </c:pt>
                <c:pt idx="3431">
                  <c:v>2.3866999999999998</c:v>
                </c:pt>
                <c:pt idx="3432">
                  <c:v>2.3948</c:v>
                </c:pt>
                <c:pt idx="3433">
                  <c:v>2.3948</c:v>
                </c:pt>
                <c:pt idx="3434">
                  <c:v>2.3948</c:v>
                </c:pt>
                <c:pt idx="3435">
                  <c:v>2.3948</c:v>
                </c:pt>
                <c:pt idx="3436">
                  <c:v>2.3948</c:v>
                </c:pt>
                <c:pt idx="3437">
                  <c:v>2.3948</c:v>
                </c:pt>
                <c:pt idx="3438">
                  <c:v>2.3948</c:v>
                </c:pt>
                <c:pt idx="3439">
                  <c:v>2.3948</c:v>
                </c:pt>
                <c:pt idx="3440">
                  <c:v>2.3948</c:v>
                </c:pt>
                <c:pt idx="3441">
                  <c:v>2.3948</c:v>
                </c:pt>
                <c:pt idx="3442">
                  <c:v>2.3948</c:v>
                </c:pt>
                <c:pt idx="3443">
                  <c:v>2.3948</c:v>
                </c:pt>
                <c:pt idx="3444">
                  <c:v>2.3948</c:v>
                </c:pt>
                <c:pt idx="3445">
                  <c:v>2.3948</c:v>
                </c:pt>
                <c:pt idx="3446">
                  <c:v>2.3740000000000001</c:v>
                </c:pt>
                <c:pt idx="3447">
                  <c:v>2.3740000000000001</c:v>
                </c:pt>
                <c:pt idx="3448">
                  <c:v>2.3740000000000001</c:v>
                </c:pt>
                <c:pt idx="3449">
                  <c:v>2.3740000000000001</c:v>
                </c:pt>
                <c:pt idx="3450">
                  <c:v>2.3740000000000001</c:v>
                </c:pt>
                <c:pt idx="3451">
                  <c:v>2.3740000000000001</c:v>
                </c:pt>
                <c:pt idx="3452">
                  <c:v>2.3740000000000001</c:v>
                </c:pt>
                <c:pt idx="3453">
                  <c:v>2.3883000000000001</c:v>
                </c:pt>
                <c:pt idx="3454">
                  <c:v>2.5567000000000002</c:v>
                </c:pt>
                <c:pt idx="3455">
                  <c:v>2.5310000000000001</c:v>
                </c:pt>
                <c:pt idx="3456">
                  <c:v>2.4952999999999999</c:v>
                </c:pt>
                <c:pt idx="3457">
                  <c:v>2.4952999999999999</c:v>
                </c:pt>
                <c:pt idx="3458">
                  <c:v>2.4952999999999999</c:v>
                </c:pt>
                <c:pt idx="3459">
                  <c:v>2.4952999999999999</c:v>
                </c:pt>
                <c:pt idx="3460">
                  <c:v>2.4887000000000001</c:v>
                </c:pt>
                <c:pt idx="3461">
                  <c:v>2.4887000000000001</c:v>
                </c:pt>
                <c:pt idx="3462">
                  <c:v>2.4887000000000001</c:v>
                </c:pt>
                <c:pt idx="3463">
                  <c:v>2.4887000000000001</c:v>
                </c:pt>
                <c:pt idx="3464">
                  <c:v>2.4815999999999998</c:v>
                </c:pt>
                <c:pt idx="3465">
                  <c:v>2.4815999999999998</c:v>
                </c:pt>
                <c:pt idx="3466">
                  <c:v>2.4815999999999998</c:v>
                </c:pt>
                <c:pt idx="3467">
                  <c:v>2.4426999999999999</c:v>
                </c:pt>
                <c:pt idx="3468">
                  <c:v>2.4426999999999999</c:v>
                </c:pt>
                <c:pt idx="3469">
                  <c:v>2.36</c:v>
                </c:pt>
                <c:pt idx="3470">
                  <c:v>2.36</c:v>
                </c:pt>
                <c:pt idx="3471">
                  <c:v>2.3250000000000002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EE-40E6-8954-C8AF1CE774F9}"/>
            </c:ext>
          </c:extLst>
        </c:ser>
        <c:ser>
          <c:idx val="0"/>
          <c:order val="3"/>
          <c:tx>
            <c:strRef>
              <c:f>'איור 4 נתונים'!$L$3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c:spPr>
          <c:marker>
            <c:symbol val="none"/>
          </c:marker>
          <c:cat>
            <c:numRef>
              <c:f>'איור 4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</c:numCache>
            </c:numRef>
          </c:cat>
          <c:val>
            <c:numRef>
              <c:f>'איור 4 נתונים'!$L$4:$L$4000</c:f>
              <c:numCache>
                <c:formatCode>0.000</c:formatCode>
                <c:ptCount val="399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1</c:v>
                </c:pt>
                <c:pt idx="157">
                  <c:v>1</c:v>
                </c:pt>
                <c:pt idx="158">
                  <c:v>1</c:v>
                </c:pt>
                <c:pt idx="159">
                  <c:v>1</c:v>
                </c:pt>
                <c:pt idx="160">
                  <c:v>1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1</c:v>
                </c:pt>
                <c:pt idx="167">
                  <c:v>1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  <c:pt idx="201">
                  <c:v>1</c:v>
                </c:pt>
                <c:pt idx="202">
                  <c:v>1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1</c:v>
                </c:pt>
                <c:pt idx="212">
                  <c:v>1</c:v>
                </c:pt>
                <c:pt idx="213">
                  <c:v>1</c:v>
                </c:pt>
                <c:pt idx="214">
                  <c:v>1</c:v>
                </c:pt>
                <c:pt idx="215">
                  <c:v>1</c:v>
                </c:pt>
                <c:pt idx="216">
                  <c:v>1</c:v>
                </c:pt>
                <c:pt idx="217">
                  <c:v>1</c:v>
                </c:pt>
                <c:pt idx="218">
                  <c:v>1</c:v>
                </c:pt>
                <c:pt idx="219">
                  <c:v>1</c:v>
                </c:pt>
                <c:pt idx="220">
                  <c:v>1</c:v>
                </c:pt>
                <c:pt idx="221">
                  <c:v>1</c:v>
                </c:pt>
                <c:pt idx="222">
                  <c:v>1</c:v>
                </c:pt>
                <c:pt idx="223">
                  <c:v>1</c:v>
                </c:pt>
                <c:pt idx="224">
                  <c:v>1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1</c:v>
                </c:pt>
                <c:pt idx="229">
                  <c:v>1</c:v>
                </c:pt>
                <c:pt idx="230">
                  <c:v>1</c:v>
                </c:pt>
                <c:pt idx="231">
                  <c:v>1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1</c:v>
                </c:pt>
                <c:pt idx="237">
                  <c:v>1</c:v>
                </c:pt>
                <c:pt idx="238">
                  <c:v>1</c:v>
                </c:pt>
                <c:pt idx="239">
                  <c:v>1</c:v>
                </c:pt>
                <c:pt idx="240">
                  <c:v>1</c:v>
                </c:pt>
                <c:pt idx="241">
                  <c:v>1</c:v>
                </c:pt>
                <c:pt idx="242">
                  <c:v>1</c:v>
                </c:pt>
                <c:pt idx="243">
                  <c:v>1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1</c:v>
                </c:pt>
                <c:pt idx="248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1</c:v>
                </c:pt>
                <c:pt idx="260">
                  <c:v>1</c:v>
                </c:pt>
                <c:pt idx="261">
                  <c:v>1</c:v>
                </c:pt>
                <c:pt idx="262">
                  <c:v>1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1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1</c:v>
                </c:pt>
                <c:pt idx="282">
                  <c:v>1</c:v>
                </c:pt>
                <c:pt idx="283">
                  <c:v>1</c:v>
                </c:pt>
                <c:pt idx="284">
                  <c:v>1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1</c:v>
                </c:pt>
                <c:pt idx="303">
                  <c:v>1</c:v>
                </c:pt>
                <c:pt idx="304">
                  <c:v>1</c:v>
                </c:pt>
                <c:pt idx="305">
                  <c:v>1</c:v>
                </c:pt>
                <c:pt idx="306">
                  <c:v>1</c:v>
                </c:pt>
                <c:pt idx="307">
                  <c:v>1</c:v>
                </c:pt>
                <c:pt idx="308">
                  <c:v>1</c:v>
                </c:pt>
                <c:pt idx="309">
                  <c:v>1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1</c:v>
                </c:pt>
                <c:pt idx="319">
                  <c:v>1</c:v>
                </c:pt>
                <c:pt idx="320">
                  <c:v>1</c:v>
                </c:pt>
                <c:pt idx="321">
                  <c:v>1</c:v>
                </c:pt>
                <c:pt idx="322">
                  <c:v>1</c:v>
                </c:pt>
                <c:pt idx="323">
                  <c:v>1</c:v>
                </c:pt>
                <c:pt idx="324">
                  <c:v>1</c:v>
                </c:pt>
                <c:pt idx="325">
                  <c:v>1</c:v>
                </c:pt>
                <c:pt idx="326">
                  <c:v>1</c:v>
                </c:pt>
                <c:pt idx="327">
                  <c:v>1</c:v>
                </c:pt>
                <c:pt idx="328">
                  <c:v>1</c:v>
                </c:pt>
                <c:pt idx="329">
                  <c:v>1</c:v>
                </c:pt>
                <c:pt idx="330">
                  <c:v>1</c:v>
                </c:pt>
                <c:pt idx="331">
                  <c:v>1</c:v>
                </c:pt>
                <c:pt idx="332">
                  <c:v>1</c:v>
                </c:pt>
                <c:pt idx="333">
                  <c:v>1</c:v>
                </c:pt>
                <c:pt idx="334">
                  <c:v>1</c:v>
                </c:pt>
                <c:pt idx="335">
                  <c:v>1</c:v>
                </c:pt>
                <c:pt idx="336">
                  <c:v>1</c:v>
                </c:pt>
                <c:pt idx="337">
                  <c:v>1</c:v>
                </c:pt>
                <c:pt idx="338">
                  <c:v>1</c:v>
                </c:pt>
                <c:pt idx="339">
                  <c:v>1</c:v>
                </c:pt>
                <c:pt idx="340">
                  <c:v>1</c:v>
                </c:pt>
                <c:pt idx="341">
                  <c:v>1</c:v>
                </c:pt>
                <c:pt idx="342">
                  <c:v>1</c:v>
                </c:pt>
                <c:pt idx="343">
                  <c:v>1</c:v>
                </c:pt>
                <c:pt idx="344">
                  <c:v>1</c:v>
                </c:pt>
                <c:pt idx="345">
                  <c:v>1</c:v>
                </c:pt>
                <c:pt idx="346">
                  <c:v>1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1</c:v>
                </c:pt>
                <c:pt idx="351">
                  <c:v>1</c:v>
                </c:pt>
                <c:pt idx="352">
                  <c:v>1</c:v>
                </c:pt>
                <c:pt idx="353">
                  <c:v>1</c:v>
                </c:pt>
                <c:pt idx="354">
                  <c:v>1</c:v>
                </c:pt>
                <c:pt idx="355">
                  <c:v>1</c:v>
                </c:pt>
                <c:pt idx="356">
                  <c:v>1</c:v>
                </c:pt>
                <c:pt idx="357">
                  <c:v>1</c:v>
                </c:pt>
                <c:pt idx="358">
                  <c:v>1</c:v>
                </c:pt>
                <c:pt idx="359">
                  <c:v>1</c:v>
                </c:pt>
                <c:pt idx="360">
                  <c:v>1</c:v>
                </c:pt>
                <c:pt idx="361">
                  <c:v>1</c:v>
                </c:pt>
                <c:pt idx="362">
                  <c:v>1</c:v>
                </c:pt>
                <c:pt idx="363">
                  <c:v>1</c:v>
                </c:pt>
                <c:pt idx="364">
                  <c:v>1</c:v>
                </c:pt>
                <c:pt idx="365">
                  <c:v>1</c:v>
                </c:pt>
                <c:pt idx="366">
                  <c:v>1</c:v>
                </c:pt>
                <c:pt idx="367">
                  <c:v>1</c:v>
                </c:pt>
                <c:pt idx="368">
                  <c:v>1</c:v>
                </c:pt>
                <c:pt idx="369">
                  <c:v>1</c:v>
                </c:pt>
                <c:pt idx="370">
                  <c:v>1</c:v>
                </c:pt>
                <c:pt idx="371">
                  <c:v>1</c:v>
                </c:pt>
                <c:pt idx="372">
                  <c:v>1</c:v>
                </c:pt>
                <c:pt idx="373">
                  <c:v>1</c:v>
                </c:pt>
                <c:pt idx="374">
                  <c:v>1</c:v>
                </c:pt>
                <c:pt idx="375">
                  <c:v>1</c:v>
                </c:pt>
                <c:pt idx="376">
                  <c:v>1</c:v>
                </c:pt>
                <c:pt idx="377">
                  <c:v>1</c:v>
                </c:pt>
                <c:pt idx="378">
                  <c:v>1</c:v>
                </c:pt>
                <c:pt idx="379">
                  <c:v>1</c:v>
                </c:pt>
                <c:pt idx="380">
                  <c:v>1</c:v>
                </c:pt>
                <c:pt idx="381">
                  <c:v>1</c:v>
                </c:pt>
                <c:pt idx="382">
                  <c:v>1</c:v>
                </c:pt>
                <c:pt idx="383">
                  <c:v>1</c:v>
                </c:pt>
                <c:pt idx="384">
                  <c:v>1</c:v>
                </c:pt>
                <c:pt idx="385">
                  <c:v>1</c:v>
                </c:pt>
                <c:pt idx="386">
                  <c:v>1</c:v>
                </c:pt>
                <c:pt idx="387">
                  <c:v>1</c:v>
                </c:pt>
                <c:pt idx="388">
                  <c:v>1</c:v>
                </c:pt>
                <c:pt idx="389">
                  <c:v>1</c:v>
                </c:pt>
                <c:pt idx="390">
                  <c:v>1</c:v>
                </c:pt>
                <c:pt idx="391">
                  <c:v>1</c:v>
                </c:pt>
                <c:pt idx="392">
                  <c:v>1</c:v>
                </c:pt>
                <c:pt idx="393">
                  <c:v>1</c:v>
                </c:pt>
                <c:pt idx="394">
                  <c:v>1</c:v>
                </c:pt>
                <c:pt idx="395">
                  <c:v>1</c:v>
                </c:pt>
                <c:pt idx="396">
                  <c:v>1</c:v>
                </c:pt>
                <c:pt idx="397">
                  <c:v>1</c:v>
                </c:pt>
                <c:pt idx="398">
                  <c:v>1</c:v>
                </c:pt>
                <c:pt idx="399">
                  <c:v>1</c:v>
                </c:pt>
                <c:pt idx="400">
                  <c:v>1</c:v>
                </c:pt>
                <c:pt idx="401">
                  <c:v>1</c:v>
                </c:pt>
                <c:pt idx="402">
                  <c:v>1</c:v>
                </c:pt>
                <c:pt idx="403">
                  <c:v>1</c:v>
                </c:pt>
                <c:pt idx="404">
                  <c:v>1</c:v>
                </c:pt>
                <c:pt idx="405">
                  <c:v>1</c:v>
                </c:pt>
                <c:pt idx="406">
                  <c:v>1</c:v>
                </c:pt>
                <c:pt idx="407">
                  <c:v>1</c:v>
                </c:pt>
                <c:pt idx="408">
                  <c:v>1</c:v>
                </c:pt>
                <c:pt idx="409">
                  <c:v>1</c:v>
                </c:pt>
                <c:pt idx="410">
                  <c:v>1</c:v>
                </c:pt>
                <c:pt idx="411">
                  <c:v>1</c:v>
                </c:pt>
                <c:pt idx="412">
                  <c:v>1</c:v>
                </c:pt>
                <c:pt idx="413">
                  <c:v>1</c:v>
                </c:pt>
                <c:pt idx="414">
                  <c:v>1</c:v>
                </c:pt>
                <c:pt idx="415">
                  <c:v>1</c:v>
                </c:pt>
                <c:pt idx="416">
                  <c:v>1</c:v>
                </c:pt>
                <c:pt idx="417">
                  <c:v>1</c:v>
                </c:pt>
                <c:pt idx="418">
                  <c:v>1</c:v>
                </c:pt>
                <c:pt idx="419">
                  <c:v>1</c:v>
                </c:pt>
                <c:pt idx="420">
                  <c:v>1</c:v>
                </c:pt>
                <c:pt idx="421">
                  <c:v>1</c:v>
                </c:pt>
                <c:pt idx="422">
                  <c:v>1</c:v>
                </c:pt>
                <c:pt idx="423">
                  <c:v>1</c:v>
                </c:pt>
                <c:pt idx="424">
                  <c:v>1</c:v>
                </c:pt>
                <c:pt idx="425">
                  <c:v>1</c:v>
                </c:pt>
                <c:pt idx="426">
                  <c:v>1</c:v>
                </c:pt>
                <c:pt idx="427">
                  <c:v>1</c:v>
                </c:pt>
                <c:pt idx="428">
                  <c:v>1</c:v>
                </c:pt>
                <c:pt idx="429">
                  <c:v>1</c:v>
                </c:pt>
                <c:pt idx="430">
                  <c:v>1</c:v>
                </c:pt>
                <c:pt idx="431">
                  <c:v>1</c:v>
                </c:pt>
                <c:pt idx="432">
                  <c:v>1</c:v>
                </c:pt>
                <c:pt idx="433">
                  <c:v>1</c:v>
                </c:pt>
                <c:pt idx="434">
                  <c:v>1</c:v>
                </c:pt>
                <c:pt idx="435">
                  <c:v>1</c:v>
                </c:pt>
                <c:pt idx="436">
                  <c:v>1</c:v>
                </c:pt>
                <c:pt idx="437">
                  <c:v>1</c:v>
                </c:pt>
                <c:pt idx="438">
                  <c:v>1</c:v>
                </c:pt>
                <c:pt idx="439">
                  <c:v>1</c:v>
                </c:pt>
                <c:pt idx="440">
                  <c:v>1</c:v>
                </c:pt>
                <c:pt idx="441">
                  <c:v>1</c:v>
                </c:pt>
                <c:pt idx="442">
                  <c:v>1</c:v>
                </c:pt>
                <c:pt idx="443">
                  <c:v>1</c:v>
                </c:pt>
                <c:pt idx="444">
                  <c:v>1</c:v>
                </c:pt>
                <c:pt idx="445">
                  <c:v>1</c:v>
                </c:pt>
                <c:pt idx="446">
                  <c:v>1</c:v>
                </c:pt>
                <c:pt idx="447">
                  <c:v>1</c:v>
                </c:pt>
                <c:pt idx="448">
                  <c:v>1</c:v>
                </c:pt>
                <c:pt idx="449">
                  <c:v>1</c:v>
                </c:pt>
                <c:pt idx="450">
                  <c:v>1</c:v>
                </c:pt>
                <c:pt idx="451">
                  <c:v>1</c:v>
                </c:pt>
                <c:pt idx="452">
                  <c:v>1</c:v>
                </c:pt>
                <c:pt idx="453">
                  <c:v>1</c:v>
                </c:pt>
                <c:pt idx="454">
                  <c:v>1</c:v>
                </c:pt>
                <c:pt idx="455">
                  <c:v>1</c:v>
                </c:pt>
                <c:pt idx="456">
                  <c:v>1</c:v>
                </c:pt>
                <c:pt idx="457">
                  <c:v>1</c:v>
                </c:pt>
                <c:pt idx="458">
                  <c:v>1</c:v>
                </c:pt>
                <c:pt idx="459">
                  <c:v>1</c:v>
                </c:pt>
                <c:pt idx="460">
                  <c:v>1</c:v>
                </c:pt>
                <c:pt idx="461">
                  <c:v>1</c:v>
                </c:pt>
                <c:pt idx="462">
                  <c:v>1</c:v>
                </c:pt>
                <c:pt idx="463">
                  <c:v>1</c:v>
                </c:pt>
                <c:pt idx="464">
                  <c:v>1</c:v>
                </c:pt>
                <c:pt idx="465">
                  <c:v>1</c:v>
                </c:pt>
                <c:pt idx="466">
                  <c:v>1</c:v>
                </c:pt>
                <c:pt idx="467">
                  <c:v>1</c:v>
                </c:pt>
                <c:pt idx="468">
                  <c:v>1</c:v>
                </c:pt>
                <c:pt idx="469">
                  <c:v>1</c:v>
                </c:pt>
                <c:pt idx="470">
                  <c:v>1</c:v>
                </c:pt>
                <c:pt idx="471">
                  <c:v>1</c:v>
                </c:pt>
                <c:pt idx="472">
                  <c:v>1</c:v>
                </c:pt>
                <c:pt idx="473">
                  <c:v>1</c:v>
                </c:pt>
                <c:pt idx="474">
                  <c:v>1</c:v>
                </c:pt>
                <c:pt idx="475">
                  <c:v>1</c:v>
                </c:pt>
                <c:pt idx="476">
                  <c:v>1</c:v>
                </c:pt>
                <c:pt idx="477">
                  <c:v>1</c:v>
                </c:pt>
                <c:pt idx="478">
                  <c:v>1</c:v>
                </c:pt>
                <c:pt idx="479">
                  <c:v>1</c:v>
                </c:pt>
                <c:pt idx="480">
                  <c:v>1</c:v>
                </c:pt>
                <c:pt idx="481">
                  <c:v>1</c:v>
                </c:pt>
                <c:pt idx="482">
                  <c:v>1</c:v>
                </c:pt>
                <c:pt idx="483">
                  <c:v>1</c:v>
                </c:pt>
                <c:pt idx="484">
                  <c:v>1</c:v>
                </c:pt>
                <c:pt idx="485">
                  <c:v>1</c:v>
                </c:pt>
                <c:pt idx="486">
                  <c:v>1</c:v>
                </c:pt>
                <c:pt idx="487">
                  <c:v>1</c:v>
                </c:pt>
                <c:pt idx="488">
                  <c:v>1</c:v>
                </c:pt>
                <c:pt idx="489">
                  <c:v>1</c:v>
                </c:pt>
                <c:pt idx="490">
                  <c:v>1</c:v>
                </c:pt>
                <c:pt idx="491">
                  <c:v>1</c:v>
                </c:pt>
                <c:pt idx="492">
                  <c:v>1</c:v>
                </c:pt>
                <c:pt idx="493">
                  <c:v>1</c:v>
                </c:pt>
                <c:pt idx="494">
                  <c:v>1</c:v>
                </c:pt>
                <c:pt idx="495">
                  <c:v>1</c:v>
                </c:pt>
                <c:pt idx="496">
                  <c:v>1</c:v>
                </c:pt>
                <c:pt idx="497">
                  <c:v>1</c:v>
                </c:pt>
                <c:pt idx="498">
                  <c:v>1</c:v>
                </c:pt>
                <c:pt idx="499">
                  <c:v>1</c:v>
                </c:pt>
                <c:pt idx="500">
                  <c:v>1</c:v>
                </c:pt>
                <c:pt idx="501">
                  <c:v>1</c:v>
                </c:pt>
                <c:pt idx="502">
                  <c:v>1</c:v>
                </c:pt>
                <c:pt idx="503">
                  <c:v>1</c:v>
                </c:pt>
                <c:pt idx="504">
                  <c:v>1</c:v>
                </c:pt>
                <c:pt idx="505">
                  <c:v>1</c:v>
                </c:pt>
                <c:pt idx="506">
                  <c:v>1</c:v>
                </c:pt>
                <c:pt idx="507">
                  <c:v>1</c:v>
                </c:pt>
                <c:pt idx="508">
                  <c:v>1</c:v>
                </c:pt>
                <c:pt idx="509">
                  <c:v>1</c:v>
                </c:pt>
                <c:pt idx="510">
                  <c:v>1</c:v>
                </c:pt>
                <c:pt idx="511">
                  <c:v>1</c:v>
                </c:pt>
                <c:pt idx="512">
                  <c:v>1</c:v>
                </c:pt>
                <c:pt idx="513">
                  <c:v>1</c:v>
                </c:pt>
                <c:pt idx="514">
                  <c:v>1</c:v>
                </c:pt>
                <c:pt idx="515">
                  <c:v>1</c:v>
                </c:pt>
                <c:pt idx="516">
                  <c:v>1</c:v>
                </c:pt>
                <c:pt idx="517">
                  <c:v>1</c:v>
                </c:pt>
                <c:pt idx="518">
                  <c:v>1</c:v>
                </c:pt>
                <c:pt idx="519">
                  <c:v>1</c:v>
                </c:pt>
                <c:pt idx="520">
                  <c:v>1</c:v>
                </c:pt>
                <c:pt idx="521">
                  <c:v>1</c:v>
                </c:pt>
                <c:pt idx="522">
                  <c:v>1</c:v>
                </c:pt>
                <c:pt idx="523">
                  <c:v>1</c:v>
                </c:pt>
                <c:pt idx="524">
                  <c:v>1</c:v>
                </c:pt>
                <c:pt idx="525">
                  <c:v>1</c:v>
                </c:pt>
                <c:pt idx="526">
                  <c:v>1</c:v>
                </c:pt>
                <c:pt idx="527">
                  <c:v>1</c:v>
                </c:pt>
                <c:pt idx="528">
                  <c:v>1</c:v>
                </c:pt>
                <c:pt idx="529">
                  <c:v>1</c:v>
                </c:pt>
                <c:pt idx="530">
                  <c:v>1</c:v>
                </c:pt>
                <c:pt idx="531">
                  <c:v>1</c:v>
                </c:pt>
                <c:pt idx="532">
                  <c:v>1</c:v>
                </c:pt>
                <c:pt idx="533">
                  <c:v>1</c:v>
                </c:pt>
                <c:pt idx="534">
                  <c:v>1</c:v>
                </c:pt>
                <c:pt idx="535">
                  <c:v>1</c:v>
                </c:pt>
                <c:pt idx="536">
                  <c:v>1</c:v>
                </c:pt>
                <c:pt idx="537">
                  <c:v>1</c:v>
                </c:pt>
                <c:pt idx="538">
                  <c:v>1</c:v>
                </c:pt>
                <c:pt idx="539">
                  <c:v>1</c:v>
                </c:pt>
                <c:pt idx="540">
                  <c:v>1</c:v>
                </c:pt>
                <c:pt idx="541">
                  <c:v>1</c:v>
                </c:pt>
                <c:pt idx="542">
                  <c:v>1</c:v>
                </c:pt>
                <c:pt idx="543">
                  <c:v>1</c:v>
                </c:pt>
                <c:pt idx="544">
                  <c:v>1</c:v>
                </c:pt>
                <c:pt idx="545">
                  <c:v>1</c:v>
                </c:pt>
                <c:pt idx="546">
                  <c:v>1</c:v>
                </c:pt>
                <c:pt idx="547">
                  <c:v>1</c:v>
                </c:pt>
                <c:pt idx="548">
                  <c:v>1</c:v>
                </c:pt>
                <c:pt idx="549">
                  <c:v>1</c:v>
                </c:pt>
                <c:pt idx="550">
                  <c:v>1</c:v>
                </c:pt>
                <c:pt idx="551">
                  <c:v>1</c:v>
                </c:pt>
                <c:pt idx="552">
                  <c:v>1</c:v>
                </c:pt>
                <c:pt idx="553">
                  <c:v>1</c:v>
                </c:pt>
                <c:pt idx="554">
                  <c:v>1</c:v>
                </c:pt>
                <c:pt idx="555">
                  <c:v>1</c:v>
                </c:pt>
                <c:pt idx="556">
                  <c:v>1</c:v>
                </c:pt>
                <c:pt idx="557">
                  <c:v>1</c:v>
                </c:pt>
                <c:pt idx="558">
                  <c:v>1</c:v>
                </c:pt>
                <c:pt idx="559">
                  <c:v>1</c:v>
                </c:pt>
                <c:pt idx="560">
                  <c:v>1</c:v>
                </c:pt>
                <c:pt idx="561">
                  <c:v>1</c:v>
                </c:pt>
                <c:pt idx="562">
                  <c:v>1</c:v>
                </c:pt>
                <c:pt idx="563">
                  <c:v>1</c:v>
                </c:pt>
                <c:pt idx="564">
                  <c:v>1</c:v>
                </c:pt>
                <c:pt idx="565">
                  <c:v>1</c:v>
                </c:pt>
                <c:pt idx="566">
                  <c:v>1</c:v>
                </c:pt>
                <c:pt idx="567">
                  <c:v>1</c:v>
                </c:pt>
                <c:pt idx="568">
                  <c:v>1</c:v>
                </c:pt>
                <c:pt idx="569">
                  <c:v>1</c:v>
                </c:pt>
                <c:pt idx="570">
                  <c:v>1</c:v>
                </c:pt>
                <c:pt idx="571">
                  <c:v>1</c:v>
                </c:pt>
                <c:pt idx="572">
                  <c:v>1</c:v>
                </c:pt>
                <c:pt idx="573">
                  <c:v>1</c:v>
                </c:pt>
                <c:pt idx="574">
                  <c:v>1</c:v>
                </c:pt>
                <c:pt idx="575">
                  <c:v>1</c:v>
                </c:pt>
                <c:pt idx="576">
                  <c:v>1</c:v>
                </c:pt>
                <c:pt idx="577">
                  <c:v>1</c:v>
                </c:pt>
                <c:pt idx="578">
                  <c:v>1</c:v>
                </c:pt>
                <c:pt idx="579">
                  <c:v>1</c:v>
                </c:pt>
                <c:pt idx="580">
                  <c:v>1</c:v>
                </c:pt>
                <c:pt idx="581">
                  <c:v>1</c:v>
                </c:pt>
                <c:pt idx="582">
                  <c:v>1</c:v>
                </c:pt>
                <c:pt idx="583">
                  <c:v>1</c:v>
                </c:pt>
                <c:pt idx="584">
                  <c:v>1</c:v>
                </c:pt>
                <c:pt idx="585">
                  <c:v>1</c:v>
                </c:pt>
                <c:pt idx="586">
                  <c:v>1</c:v>
                </c:pt>
                <c:pt idx="587">
                  <c:v>1</c:v>
                </c:pt>
                <c:pt idx="588">
                  <c:v>1</c:v>
                </c:pt>
                <c:pt idx="589">
                  <c:v>1</c:v>
                </c:pt>
                <c:pt idx="590">
                  <c:v>1</c:v>
                </c:pt>
                <c:pt idx="591">
                  <c:v>1</c:v>
                </c:pt>
                <c:pt idx="592">
                  <c:v>1</c:v>
                </c:pt>
                <c:pt idx="593">
                  <c:v>1</c:v>
                </c:pt>
                <c:pt idx="594">
                  <c:v>1</c:v>
                </c:pt>
                <c:pt idx="595">
                  <c:v>1</c:v>
                </c:pt>
                <c:pt idx="596">
                  <c:v>1</c:v>
                </c:pt>
                <c:pt idx="597">
                  <c:v>1</c:v>
                </c:pt>
                <c:pt idx="598">
                  <c:v>1</c:v>
                </c:pt>
                <c:pt idx="599">
                  <c:v>1</c:v>
                </c:pt>
                <c:pt idx="600">
                  <c:v>1</c:v>
                </c:pt>
                <c:pt idx="601">
                  <c:v>1</c:v>
                </c:pt>
                <c:pt idx="602">
                  <c:v>1</c:v>
                </c:pt>
                <c:pt idx="603">
                  <c:v>1</c:v>
                </c:pt>
                <c:pt idx="604">
                  <c:v>1</c:v>
                </c:pt>
                <c:pt idx="605">
                  <c:v>1</c:v>
                </c:pt>
                <c:pt idx="606">
                  <c:v>1</c:v>
                </c:pt>
                <c:pt idx="607">
                  <c:v>1</c:v>
                </c:pt>
                <c:pt idx="608">
                  <c:v>1</c:v>
                </c:pt>
                <c:pt idx="609">
                  <c:v>1</c:v>
                </c:pt>
                <c:pt idx="610">
                  <c:v>1</c:v>
                </c:pt>
                <c:pt idx="611">
                  <c:v>1</c:v>
                </c:pt>
                <c:pt idx="612">
                  <c:v>1</c:v>
                </c:pt>
                <c:pt idx="613">
                  <c:v>1</c:v>
                </c:pt>
                <c:pt idx="614">
                  <c:v>1</c:v>
                </c:pt>
                <c:pt idx="615">
                  <c:v>1</c:v>
                </c:pt>
                <c:pt idx="616">
                  <c:v>1</c:v>
                </c:pt>
                <c:pt idx="617">
                  <c:v>1</c:v>
                </c:pt>
                <c:pt idx="618">
                  <c:v>1</c:v>
                </c:pt>
                <c:pt idx="619">
                  <c:v>1</c:v>
                </c:pt>
                <c:pt idx="620">
                  <c:v>1</c:v>
                </c:pt>
                <c:pt idx="621">
                  <c:v>1</c:v>
                </c:pt>
                <c:pt idx="622">
                  <c:v>1</c:v>
                </c:pt>
                <c:pt idx="623">
                  <c:v>1</c:v>
                </c:pt>
                <c:pt idx="624">
                  <c:v>1</c:v>
                </c:pt>
                <c:pt idx="625">
                  <c:v>1</c:v>
                </c:pt>
                <c:pt idx="626">
                  <c:v>1</c:v>
                </c:pt>
                <c:pt idx="627">
                  <c:v>1</c:v>
                </c:pt>
                <c:pt idx="628">
                  <c:v>1</c:v>
                </c:pt>
                <c:pt idx="629">
                  <c:v>1</c:v>
                </c:pt>
                <c:pt idx="630">
                  <c:v>1</c:v>
                </c:pt>
                <c:pt idx="631">
                  <c:v>1</c:v>
                </c:pt>
                <c:pt idx="632">
                  <c:v>1</c:v>
                </c:pt>
                <c:pt idx="633">
                  <c:v>1</c:v>
                </c:pt>
                <c:pt idx="634">
                  <c:v>1</c:v>
                </c:pt>
                <c:pt idx="635">
                  <c:v>1</c:v>
                </c:pt>
                <c:pt idx="636">
                  <c:v>1</c:v>
                </c:pt>
                <c:pt idx="637">
                  <c:v>1</c:v>
                </c:pt>
                <c:pt idx="638">
                  <c:v>1</c:v>
                </c:pt>
                <c:pt idx="639">
                  <c:v>1</c:v>
                </c:pt>
                <c:pt idx="640">
                  <c:v>1</c:v>
                </c:pt>
                <c:pt idx="641">
                  <c:v>1</c:v>
                </c:pt>
                <c:pt idx="642">
                  <c:v>1</c:v>
                </c:pt>
                <c:pt idx="643">
                  <c:v>1</c:v>
                </c:pt>
                <c:pt idx="644">
                  <c:v>1</c:v>
                </c:pt>
                <c:pt idx="645">
                  <c:v>1</c:v>
                </c:pt>
                <c:pt idx="646">
                  <c:v>1</c:v>
                </c:pt>
                <c:pt idx="647">
                  <c:v>1</c:v>
                </c:pt>
                <c:pt idx="648">
                  <c:v>1</c:v>
                </c:pt>
                <c:pt idx="649">
                  <c:v>1</c:v>
                </c:pt>
                <c:pt idx="650">
                  <c:v>1</c:v>
                </c:pt>
                <c:pt idx="651">
                  <c:v>1</c:v>
                </c:pt>
                <c:pt idx="652">
                  <c:v>1</c:v>
                </c:pt>
                <c:pt idx="653">
                  <c:v>1</c:v>
                </c:pt>
                <c:pt idx="654">
                  <c:v>1</c:v>
                </c:pt>
                <c:pt idx="655">
                  <c:v>1</c:v>
                </c:pt>
                <c:pt idx="656">
                  <c:v>1</c:v>
                </c:pt>
                <c:pt idx="657">
                  <c:v>1</c:v>
                </c:pt>
                <c:pt idx="658">
                  <c:v>1</c:v>
                </c:pt>
                <c:pt idx="659">
                  <c:v>1</c:v>
                </c:pt>
                <c:pt idx="660">
                  <c:v>1</c:v>
                </c:pt>
                <c:pt idx="661">
                  <c:v>1</c:v>
                </c:pt>
                <c:pt idx="662">
                  <c:v>1</c:v>
                </c:pt>
                <c:pt idx="663">
                  <c:v>1</c:v>
                </c:pt>
                <c:pt idx="664">
                  <c:v>1</c:v>
                </c:pt>
                <c:pt idx="665">
                  <c:v>1</c:v>
                </c:pt>
                <c:pt idx="666">
                  <c:v>1</c:v>
                </c:pt>
                <c:pt idx="667">
                  <c:v>1</c:v>
                </c:pt>
                <c:pt idx="668">
                  <c:v>1</c:v>
                </c:pt>
                <c:pt idx="669">
                  <c:v>1</c:v>
                </c:pt>
                <c:pt idx="670">
                  <c:v>1</c:v>
                </c:pt>
                <c:pt idx="671">
                  <c:v>1</c:v>
                </c:pt>
                <c:pt idx="672">
                  <c:v>1</c:v>
                </c:pt>
                <c:pt idx="673">
                  <c:v>1</c:v>
                </c:pt>
                <c:pt idx="674">
                  <c:v>1</c:v>
                </c:pt>
                <c:pt idx="675">
                  <c:v>1</c:v>
                </c:pt>
                <c:pt idx="676">
                  <c:v>1</c:v>
                </c:pt>
                <c:pt idx="677">
                  <c:v>1</c:v>
                </c:pt>
                <c:pt idx="678">
                  <c:v>1</c:v>
                </c:pt>
                <c:pt idx="679">
                  <c:v>1</c:v>
                </c:pt>
                <c:pt idx="680">
                  <c:v>1</c:v>
                </c:pt>
                <c:pt idx="681">
                  <c:v>1</c:v>
                </c:pt>
                <c:pt idx="682">
                  <c:v>1</c:v>
                </c:pt>
                <c:pt idx="683">
                  <c:v>1</c:v>
                </c:pt>
                <c:pt idx="684">
                  <c:v>1</c:v>
                </c:pt>
                <c:pt idx="685">
                  <c:v>1</c:v>
                </c:pt>
                <c:pt idx="686">
                  <c:v>1</c:v>
                </c:pt>
                <c:pt idx="687">
                  <c:v>1</c:v>
                </c:pt>
                <c:pt idx="688">
                  <c:v>1</c:v>
                </c:pt>
                <c:pt idx="689">
                  <c:v>1</c:v>
                </c:pt>
                <c:pt idx="690">
                  <c:v>1</c:v>
                </c:pt>
                <c:pt idx="691">
                  <c:v>1</c:v>
                </c:pt>
                <c:pt idx="692">
                  <c:v>1</c:v>
                </c:pt>
                <c:pt idx="693">
                  <c:v>1</c:v>
                </c:pt>
                <c:pt idx="694">
                  <c:v>1</c:v>
                </c:pt>
                <c:pt idx="695">
                  <c:v>1</c:v>
                </c:pt>
                <c:pt idx="696">
                  <c:v>1</c:v>
                </c:pt>
                <c:pt idx="697">
                  <c:v>1</c:v>
                </c:pt>
                <c:pt idx="698">
                  <c:v>1</c:v>
                </c:pt>
                <c:pt idx="699">
                  <c:v>1</c:v>
                </c:pt>
                <c:pt idx="700">
                  <c:v>1</c:v>
                </c:pt>
                <c:pt idx="701">
                  <c:v>1</c:v>
                </c:pt>
                <c:pt idx="702">
                  <c:v>1</c:v>
                </c:pt>
                <c:pt idx="703">
                  <c:v>1</c:v>
                </c:pt>
                <c:pt idx="704">
                  <c:v>1</c:v>
                </c:pt>
                <c:pt idx="705">
                  <c:v>1</c:v>
                </c:pt>
                <c:pt idx="706">
                  <c:v>1</c:v>
                </c:pt>
                <c:pt idx="707">
                  <c:v>1</c:v>
                </c:pt>
                <c:pt idx="708">
                  <c:v>1</c:v>
                </c:pt>
                <c:pt idx="709">
                  <c:v>1</c:v>
                </c:pt>
                <c:pt idx="710">
                  <c:v>1</c:v>
                </c:pt>
                <c:pt idx="711">
                  <c:v>1</c:v>
                </c:pt>
                <c:pt idx="712">
                  <c:v>1</c:v>
                </c:pt>
                <c:pt idx="713">
                  <c:v>1</c:v>
                </c:pt>
                <c:pt idx="714">
                  <c:v>1</c:v>
                </c:pt>
                <c:pt idx="715">
                  <c:v>1</c:v>
                </c:pt>
                <c:pt idx="716">
                  <c:v>1</c:v>
                </c:pt>
                <c:pt idx="717">
                  <c:v>1</c:v>
                </c:pt>
                <c:pt idx="718">
                  <c:v>1</c:v>
                </c:pt>
                <c:pt idx="719">
                  <c:v>1</c:v>
                </c:pt>
                <c:pt idx="720">
                  <c:v>1</c:v>
                </c:pt>
                <c:pt idx="721">
                  <c:v>1</c:v>
                </c:pt>
                <c:pt idx="722">
                  <c:v>1</c:v>
                </c:pt>
                <c:pt idx="723">
                  <c:v>1</c:v>
                </c:pt>
                <c:pt idx="724">
                  <c:v>1</c:v>
                </c:pt>
                <c:pt idx="725">
                  <c:v>1</c:v>
                </c:pt>
                <c:pt idx="726">
                  <c:v>1</c:v>
                </c:pt>
                <c:pt idx="727">
                  <c:v>1</c:v>
                </c:pt>
                <c:pt idx="728">
                  <c:v>1</c:v>
                </c:pt>
                <c:pt idx="729">
                  <c:v>1</c:v>
                </c:pt>
                <c:pt idx="730">
                  <c:v>1</c:v>
                </c:pt>
                <c:pt idx="731">
                  <c:v>1</c:v>
                </c:pt>
                <c:pt idx="732">
                  <c:v>1</c:v>
                </c:pt>
                <c:pt idx="733">
                  <c:v>1</c:v>
                </c:pt>
                <c:pt idx="734">
                  <c:v>1</c:v>
                </c:pt>
                <c:pt idx="735">
                  <c:v>1</c:v>
                </c:pt>
                <c:pt idx="736">
                  <c:v>1</c:v>
                </c:pt>
                <c:pt idx="737">
                  <c:v>1</c:v>
                </c:pt>
                <c:pt idx="738">
                  <c:v>1</c:v>
                </c:pt>
                <c:pt idx="739">
                  <c:v>1</c:v>
                </c:pt>
                <c:pt idx="740">
                  <c:v>1</c:v>
                </c:pt>
                <c:pt idx="741">
                  <c:v>1</c:v>
                </c:pt>
                <c:pt idx="742">
                  <c:v>1</c:v>
                </c:pt>
                <c:pt idx="743">
                  <c:v>1</c:v>
                </c:pt>
                <c:pt idx="744">
                  <c:v>1</c:v>
                </c:pt>
                <c:pt idx="745">
                  <c:v>1</c:v>
                </c:pt>
                <c:pt idx="746">
                  <c:v>1</c:v>
                </c:pt>
                <c:pt idx="747">
                  <c:v>1</c:v>
                </c:pt>
                <c:pt idx="748">
                  <c:v>1</c:v>
                </c:pt>
                <c:pt idx="749">
                  <c:v>1</c:v>
                </c:pt>
                <c:pt idx="750">
                  <c:v>1</c:v>
                </c:pt>
                <c:pt idx="751">
                  <c:v>1</c:v>
                </c:pt>
                <c:pt idx="752">
                  <c:v>1</c:v>
                </c:pt>
                <c:pt idx="753">
                  <c:v>1</c:v>
                </c:pt>
                <c:pt idx="754">
                  <c:v>1</c:v>
                </c:pt>
                <c:pt idx="755">
                  <c:v>1</c:v>
                </c:pt>
                <c:pt idx="756">
                  <c:v>1</c:v>
                </c:pt>
                <c:pt idx="757">
                  <c:v>1</c:v>
                </c:pt>
                <c:pt idx="758">
                  <c:v>1</c:v>
                </c:pt>
                <c:pt idx="759">
                  <c:v>1</c:v>
                </c:pt>
                <c:pt idx="760">
                  <c:v>1</c:v>
                </c:pt>
                <c:pt idx="761">
                  <c:v>1</c:v>
                </c:pt>
                <c:pt idx="762">
                  <c:v>1</c:v>
                </c:pt>
                <c:pt idx="763">
                  <c:v>1</c:v>
                </c:pt>
                <c:pt idx="764">
                  <c:v>1</c:v>
                </c:pt>
                <c:pt idx="765">
                  <c:v>1</c:v>
                </c:pt>
                <c:pt idx="766">
                  <c:v>1</c:v>
                </c:pt>
                <c:pt idx="767">
                  <c:v>1</c:v>
                </c:pt>
                <c:pt idx="768">
                  <c:v>1</c:v>
                </c:pt>
                <c:pt idx="769">
                  <c:v>1</c:v>
                </c:pt>
                <c:pt idx="770">
                  <c:v>1</c:v>
                </c:pt>
                <c:pt idx="771">
                  <c:v>1</c:v>
                </c:pt>
                <c:pt idx="772">
                  <c:v>1</c:v>
                </c:pt>
                <c:pt idx="773">
                  <c:v>1</c:v>
                </c:pt>
                <c:pt idx="774">
                  <c:v>1</c:v>
                </c:pt>
                <c:pt idx="775">
                  <c:v>1</c:v>
                </c:pt>
                <c:pt idx="776">
                  <c:v>1</c:v>
                </c:pt>
                <c:pt idx="777">
                  <c:v>1</c:v>
                </c:pt>
                <c:pt idx="778">
                  <c:v>1</c:v>
                </c:pt>
                <c:pt idx="779">
                  <c:v>1</c:v>
                </c:pt>
                <c:pt idx="780">
                  <c:v>1</c:v>
                </c:pt>
                <c:pt idx="781">
                  <c:v>1</c:v>
                </c:pt>
                <c:pt idx="782">
                  <c:v>1</c:v>
                </c:pt>
                <c:pt idx="783">
                  <c:v>1</c:v>
                </c:pt>
                <c:pt idx="784">
                  <c:v>1</c:v>
                </c:pt>
                <c:pt idx="785">
                  <c:v>1</c:v>
                </c:pt>
                <c:pt idx="786">
                  <c:v>1</c:v>
                </c:pt>
                <c:pt idx="787">
                  <c:v>1</c:v>
                </c:pt>
                <c:pt idx="788">
                  <c:v>1</c:v>
                </c:pt>
                <c:pt idx="789">
                  <c:v>1</c:v>
                </c:pt>
                <c:pt idx="790">
                  <c:v>1</c:v>
                </c:pt>
                <c:pt idx="791">
                  <c:v>1</c:v>
                </c:pt>
                <c:pt idx="792">
                  <c:v>1</c:v>
                </c:pt>
                <c:pt idx="793">
                  <c:v>1</c:v>
                </c:pt>
                <c:pt idx="794">
                  <c:v>1</c:v>
                </c:pt>
                <c:pt idx="795">
                  <c:v>1</c:v>
                </c:pt>
                <c:pt idx="796">
                  <c:v>1</c:v>
                </c:pt>
                <c:pt idx="797">
                  <c:v>1</c:v>
                </c:pt>
                <c:pt idx="798">
                  <c:v>1</c:v>
                </c:pt>
                <c:pt idx="799">
                  <c:v>1</c:v>
                </c:pt>
                <c:pt idx="800">
                  <c:v>1</c:v>
                </c:pt>
                <c:pt idx="801">
                  <c:v>1</c:v>
                </c:pt>
                <c:pt idx="802">
                  <c:v>1</c:v>
                </c:pt>
                <c:pt idx="803">
                  <c:v>1</c:v>
                </c:pt>
                <c:pt idx="804">
                  <c:v>1</c:v>
                </c:pt>
                <c:pt idx="805">
                  <c:v>1</c:v>
                </c:pt>
                <c:pt idx="806">
                  <c:v>1</c:v>
                </c:pt>
                <c:pt idx="807">
                  <c:v>1</c:v>
                </c:pt>
                <c:pt idx="808">
                  <c:v>1</c:v>
                </c:pt>
                <c:pt idx="809">
                  <c:v>1</c:v>
                </c:pt>
                <c:pt idx="810">
                  <c:v>1</c:v>
                </c:pt>
                <c:pt idx="811">
                  <c:v>1</c:v>
                </c:pt>
                <c:pt idx="812">
                  <c:v>1</c:v>
                </c:pt>
                <c:pt idx="813">
                  <c:v>1</c:v>
                </c:pt>
                <c:pt idx="814">
                  <c:v>1</c:v>
                </c:pt>
                <c:pt idx="815">
                  <c:v>1</c:v>
                </c:pt>
                <c:pt idx="816">
                  <c:v>1</c:v>
                </c:pt>
                <c:pt idx="817">
                  <c:v>1</c:v>
                </c:pt>
                <c:pt idx="818">
                  <c:v>1</c:v>
                </c:pt>
                <c:pt idx="819">
                  <c:v>1</c:v>
                </c:pt>
                <c:pt idx="820">
                  <c:v>1</c:v>
                </c:pt>
                <c:pt idx="821">
                  <c:v>1</c:v>
                </c:pt>
                <c:pt idx="822">
                  <c:v>1</c:v>
                </c:pt>
                <c:pt idx="823">
                  <c:v>1</c:v>
                </c:pt>
                <c:pt idx="824">
                  <c:v>1</c:v>
                </c:pt>
                <c:pt idx="825">
                  <c:v>1</c:v>
                </c:pt>
                <c:pt idx="826">
                  <c:v>1</c:v>
                </c:pt>
                <c:pt idx="827">
                  <c:v>1</c:v>
                </c:pt>
                <c:pt idx="828">
                  <c:v>1</c:v>
                </c:pt>
                <c:pt idx="829">
                  <c:v>1</c:v>
                </c:pt>
                <c:pt idx="830">
                  <c:v>1</c:v>
                </c:pt>
                <c:pt idx="831">
                  <c:v>1</c:v>
                </c:pt>
                <c:pt idx="832">
                  <c:v>1</c:v>
                </c:pt>
                <c:pt idx="833">
                  <c:v>1</c:v>
                </c:pt>
                <c:pt idx="834">
                  <c:v>1</c:v>
                </c:pt>
                <c:pt idx="835">
                  <c:v>1</c:v>
                </c:pt>
                <c:pt idx="836">
                  <c:v>1</c:v>
                </c:pt>
                <c:pt idx="837">
                  <c:v>1</c:v>
                </c:pt>
                <c:pt idx="838">
                  <c:v>1</c:v>
                </c:pt>
                <c:pt idx="839">
                  <c:v>1</c:v>
                </c:pt>
                <c:pt idx="840">
                  <c:v>1</c:v>
                </c:pt>
                <c:pt idx="841">
                  <c:v>1</c:v>
                </c:pt>
                <c:pt idx="842">
                  <c:v>1</c:v>
                </c:pt>
                <c:pt idx="843">
                  <c:v>1</c:v>
                </c:pt>
                <c:pt idx="844">
                  <c:v>1</c:v>
                </c:pt>
                <c:pt idx="845">
                  <c:v>1</c:v>
                </c:pt>
                <c:pt idx="846">
                  <c:v>1</c:v>
                </c:pt>
                <c:pt idx="847">
                  <c:v>1</c:v>
                </c:pt>
                <c:pt idx="848">
                  <c:v>1</c:v>
                </c:pt>
                <c:pt idx="849">
                  <c:v>1</c:v>
                </c:pt>
                <c:pt idx="850">
                  <c:v>1</c:v>
                </c:pt>
                <c:pt idx="851">
                  <c:v>1</c:v>
                </c:pt>
                <c:pt idx="852">
                  <c:v>1</c:v>
                </c:pt>
                <c:pt idx="853">
                  <c:v>1</c:v>
                </c:pt>
                <c:pt idx="854">
                  <c:v>1</c:v>
                </c:pt>
                <c:pt idx="855">
                  <c:v>1</c:v>
                </c:pt>
                <c:pt idx="856">
                  <c:v>1</c:v>
                </c:pt>
                <c:pt idx="857">
                  <c:v>1</c:v>
                </c:pt>
                <c:pt idx="858">
                  <c:v>1</c:v>
                </c:pt>
                <c:pt idx="859">
                  <c:v>1</c:v>
                </c:pt>
                <c:pt idx="860">
                  <c:v>1</c:v>
                </c:pt>
                <c:pt idx="861">
                  <c:v>1</c:v>
                </c:pt>
                <c:pt idx="862">
                  <c:v>1</c:v>
                </c:pt>
                <c:pt idx="863">
                  <c:v>1</c:v>
                </c:pt>
                <c:pt idx="864">
                  <c:v>1</c:v>
                </c:pt>
                <c:pt idx="865">
                  <c:v>1</c:v>
                </c:pt>
                <c:pt idx="866">
                  <c:v>1</c:v>
                </c:pt>
                <c:pt idx="867">
                  <c:v>1</c:v>
                </c:pt>
                <c:pt idx="868">
                  <c:v>1</c:v>
                </c:pt>
                <c:pt idx="869">
                  <c:v>1</c:v>
                </c:pt>
                <c:pt idx="870">
                  <c:v>1</c:v>
                </c:pt>
                <c:pt idx="871">
                  <c:v>1</c:v>
                </c:pt>
                <c:pt idx="872">
                  <c:v>1</c:v>
                </c:pt>
                <c:pt idx="873">
                  <c:v>1</c:v>
                </c:pt>
                <c:pt idx="874">
                  <c:v>1</c:v>
                </c:pt>
                <c:pt idx="875">
                  <c:v>1</c:v>
                </c:pt>
                <c:pt idx="876">
                  <c:v>1</c:v>
                </c:pt>
                <c:pt idx="877">
                  <c:v>1</c:v>
                </c:pt>
                <c:pt idx="878">
                  <c:v>1</c:v>
                </c:pt>
                <c:pt idx="879">
                  <c:v>1</c:v>
                </c:pt>
                <c:pt idx="880">
                  <c:v>1</c:v>
                </c:pt>
                <c:pt idx="881">
                  <c:v>1</c:v>
                </c:pt>
                <c:pt idx="882">
                  <c:v>1</c:v>
                </c:pt>
                <c:pt idx="883">
                  <c:v>1</c:v>
                </c:pt>
                <c:pt idx="884">
                  <c:v>1</c:v>
                </c:pt>
                <c:pt idx="885">
                  <c:v>1</c:v>
                </c:pt>
                <c:pt idx="886">
                  <c:v>1</c:v>
                </c:pt>
                <c:pt idx="887">
                  <c:v>1</c:v>
                </c:pt>
                <c:pt idx="888">
                  <c:v>1</c:v>
                </c:pt>
                <c:pt idx="889">
                  <c:v>1</c:v>
                </c:pt>
                <c:pt idx="890">
                  <c:v>1</c:v>
                </c:pt>
                <c:pt idx="891">
                  <c:v>1</c:v>
                </c:pt>
                <c:pt idx="892">
                  <c:v>1</c:v>
                </c:pt>
                <c:pt idx="893">
                  <c:v>1</c:v>
                </c:pt>
                <c:pt idx="894">
                  <c:v>1</c:v>
                </c:pt>
                <c:pt idx="895">
                  <c:v>1</c:v>
                </c:pt>
                <c:pt idx="896">
                  <c:v>1</c:v>
                </c:pt>
                <c:pt idx="897">
                  <c:v>1</c:v>
                </c:pt>
                <c:pt idx="898">
                  <c:v>1</c:v>
                </c:pt>
                <c:pt idx="899">
                  <c:v>1</c:v>
                </c:pt>
                <c:pt idx="900">
                  <c:v>1</c:v>
                </c:pt>
                <c:pt idx="901">
                  <c:v>1</c:v>
                </c:pt>
                <c:pt idx="902">
                  <c:v>1</c:v>
                </c:pt>
                <c:pt idx="903">
                  <c:v>1</c:v>
                </c:pt>
                <c:pt idx="904">
                  <c:v>1</c:v>
                </c:pt>
                <c:pt idx="905">
                  <c:v>1</c:v>
                </c:pt>
                <c:pt idx="906">
                  <c:v>1</c:v>
                </c:pt>
                <c:pt idx="907">
                  <c:v>1</c:v>
                </c:pt>
                <c:pt idx="908">
                  <c:v>1</c:v>
                </c:pt>
                <c:pt idx="909">
                  <c:v>1</c:v>
                </c:pt>
                <c:pt idx="910">
                  <c:v>1</c:v>
                </c:pt>
                <c:pt idx="911">
                  <c:v>1</c:v>
                </c:pt>
                <c:pt idx="912">
                  <c:v>1</c:v>
                </c:pt>
                <c:pt idx="913">
                  <c:v>1</c:v>
                </c:pt>
                <c:pt idx="914">
                  <c:v>1</c:v>
                </c:pt>
                <c:pt idx="915">
                  <c:v>1</c:v>
                </c:pt>
                <c:pt idx="916">
                  <c:v>1</c:v>
                </c:pt>
                <c:pt idx="917">
                  <c:v>1</c:v>
                </c:pt>
                <c:pt idx="918">
                  <c:v>1</c:v>
                </c:pt>
                <c:pt idx="919">
                  <c:v>1</c:v>
                </c:pt>
                <c:pt idx="920">
                  <c:v>1</c:v>
                </c:pt>
                <c:pt idx="921">
                  <c:v>1</c:v>
                </c:pt>
                <c:pt idx="922">
                  <c:v>1</c:v>
                </c:pt>
                <c:pt idx="923">
                  <c:v>1</c:v>
                </c:pt>
                <c:pt idx="924">
                  <c:v>1</c:v>
                </c:pt>
                <c:pt idx="925">
                  <c:v>1</c:v>
                </c:pt>
                <c:pt idx="926">
                  <c:v>1</c:v>
                </c:pt>
                <c:pt idx="927">
                  <c:v>1</c:v>
                </c:pt>
                <c:pt idx="928">
                  <c:v>1</c:v>
                </c:pt>
                <c:pt idx="929">
                  <c:v>1</c:v>
                </c:pt>
                <c:pt idx="930">
                  <c:v>1</c:v>
                </c:pt>
                <c:pt idx="931">
                  <c:v>1</c:v>
                </c:pt>
                <c:pt idx="932">
                  <c:v>1</c:v>
                </c:pt>
                <c:pt idx="933">
                  <c:v>1</c:v>
                </c:pt>
                <c:pt idx="934">
                  <c:v>1</c:v>
                </c:pt>
                <c:pt idx="935">
                  <c:v>1</c:v>
                </c:pt>
                <c:pt idx="936">
                  <c:v>1</c:v>
                </c:pt>
                <c:pt idx="937">
                  <c:v>1</c:v>
                </c:pt>
                <c:pt idx="938">
                  <c:v>1</c:v>
                </c:pt>
                <c:pt idx="939">
                  <c:v>1</c:v>
                </c:pt>
                <c:pt idx="940">
                  <c:v>1</c:v>
                </c:pt>
                <c:pt idx="941">
                  <c:v>1</c:v>
                </c:pt>
                <c:pt idx="942">
                  <c:v>1</c:v>
                </c:pt>
                <c:pt idx="943">
                  <c:v>1</c:v>
                </c:pt>
                <c:pt idx="944">
                  <c:v>1</c:v>
                </c:pt>
                <c:pt idx="945">
                  <c:v>1</c:v>
                </c:pt>
                <c:pt idx="946">
                  <c:v>1</c:v>
                </c:pt>
                <c:pt idx="947">
                  <c:v>1</c:v>
                </c:pt>
                <c:pt idx="948">
                  <c:v>1</c:v>
                </c:pt>
                <c:pt idx="949">
                  <c:v>1</c:v>
                </c:pt>
                <c:pt idx="950">
                  <c:v>1</c:v>
                </c:pt>
                <c:pt idx="951">
                  <c:v>1</c:v>
                </c:pt>
                <c:pt idx="952">
                  <c:v>1</c:v>
                </c:pt>
                <c:pt idx="953">
                  <c:v>1</c:v>
                </c:pt>
                <c:pt idx="954">
                  <c:v>1</c:v>
                </c:pt>
                <c:pt idx="955">
                  <c:v>1</c:v>
                </c:pt>
                <c:pt idx="956">
                  <c:v>1</c:v>
                </c:pt>
                <c:pt idx="957">
                  <c:v>1</c:v>
                </c:pt>
                <c:pt idx="958">
                  <c:v>1</c:v>
                </c:pt>
                <c:pt idx="959">
                  <c:v>1</c:v>
                </c:pt>
                <c:pt idx="960">
                  <c:v>1</c:v>
                </c:pt>
                <c:pt idx="961">
                  <c:v>1</c:v>
                </c:pt>
                <c:pt idx="962">
                  <c:v>1</c:v>
                </c:pt>
                <c:pt idx="963">
                  <c:v>1</c:v>
                </c:pt>
                <c:pt idx="964">
                  <c:v>1</c:v>
                </c:pt>
                <c:pt idx="965">
                  <c:v>1</c:v>
                </c:pt>
                <c:pt idx="966">
                  <c:v>1</c:v>
                </c:pt>
                <c:pt idx="967">
                  <c:v>1</c:v>
                </c:pt>
                <c:pt idx="968">
                  <c:v>1</c:v>
                </c:pt>
                <c:pt idx="969">
                  <c:v>1</c:v>
                </c:pt>
                <c:pt idx="970">
                  <c:v>1</c:v>
                </c:pt>
                <c:pt idx="971">
                  <c:v>1</c:v>
                </c:pt>
                <c:pt idx="972">
                  <c:v>1</c:v>
                </c:pt>
                <c:pt idx="973">
                  <c:v>1</c:v>
                </c:pt>
                <c:pt idx="974">
                  <c:v>1</c:v>
                </c:pt>
                <c:pt idx="975">
                  <c:v>1</c:v>
                </c:pt>
                <c:pt idx="976">
                  <c:v>1</c:v>
                </c:pt>
                <c:pt idx="977">
                  <c:v>1</c:v>
                </c:pt>
                <c:pt idx="978">
                  <c:v>1</c:v>
                </c:pt>
                <c:pt idx="979">
                  <c:v>1</c:v>
                </c:pt>
                <c:pt idx="980">
                  <c:v>1</c:v>
                </c:pt>
                <c:pt idx="981">
                  <c:v>1</c:v>
                </c:pt>
                <c:pt idx="982">
                  <c:v>1</c:v>
                </c:pt>
                <c:pt idx="983">
                  <c:v>1</c:v>
                </c:pt>
                <c:pt idx="984">
                  <c:v>1</c:v>
                </c:pt>
                <c:pt idx="985">
                  <c:v>1</c:v>
                </c:pt>
                <c:pt idx="986">
                  <c:v>1</c:v>
                </c:pt>
                <c:pt idx="987">
                  <c:v>1</c:v>
                </c:pt>
                <c:pt idx="988">
                  <c:v>1</c:v>
                </c:pt>
                <c:pt idx="989">
                  <c:v>1</c:v>
                </c:pt>
                <c:pt idx="990">
                  <c:v>1</c:v>
                </c:pt>
                <c:pt idx="991">
                  <c:v>1</c:v>
                </c:pt>
                <c:pt idx="992">
                  <c:v>1</c:v>
                </c:pt>
                <c:pt idx="993">
                  <c:v>1</c:v>
                </c:pt>
                <c:pt idx="994">
                  <c:v>1</c:v>
                </c:pt>
                <c:pt idx="995">
                  <c:v>1</c:v>
                </c:pt>
                <c:pt idx="996">
                  <c:v>1</c:v>
                </c:pt>
                <c:pt idx="997">
                  <c:v>1</c:v>
                </c:pt>
                <c:pt idx="998">
                  <c:v>1</c:v>
                </c:pt>
                <c:pt idx="999">
                  <c:v>1</c:v>
                </c:pt>
                <c:pt idx="1000">
                  <c:v>1</c:v>
                </c:pt>
                <c:pt idx="1001">
                  <c:v>1</c:v>
                </c:pt>
                <c:pt idx="1002">
                  <c:v>1</c:v>
                </c:pt>
                <c:pt idx="1003">
                  <c:v>1</c:v>
                </c:pt>
                <c:pt idx="1004">
                  <c:v>1</c:v>
                </c:pt>
                <c:pt idx="1005">
                  <c:v>1</c:v>
                </c:pt>
                <c:pt idx="1006">
                  <c:v>1</c:v>
                </c:pt>
                <c:pt idx="1007">
                  <c:v>1</c:v>
                </c:pt>
                <c:pt idx="1008">
                  <c:v>1</c:v>
                </c:pt>
                <c:pt idx="1009">
                  <c:v>1</c:v>
                </c:pt>
                <c:pt idx="1010">
                  <c:v>1</c:v>
                </c:pt>
                <c:pt idx="1011">
                  <c:v>1</c:v>
                </c:pt>
                <c:pt idx="1012">
                  <c:v>1</c:v>
                </c:pt>
                <c:pt idx="1013">
                  <c:v>1</c:v>
                </c:pt>
                <c:pt idx="1014">
                  <c:v>1</c:v>
                </c:pt>
                <c:pt idx="1015">
                  <c:v>1</c:v>
                </c:pt>
                <c:pt idx="1016">
                  <c:v>1</c:v>
                </c:pt>
                <c:pt idx="1017">
                  <c:v>1</c:v>
                </c:pt>
                <c:pt idx="1018">
                  <c:v>1</c:v>
                </c:pt>
                <c:pt idx="1019">
                  <c:v>1</c:v>
                </c:pt>
                <c:pt idx="1020">
                  <c:v>1</c:v>
                </c:pt>
                <c:pt idx="1021">
                  <c:v>1</c:v>
                </c:pt>
                <c:pt idx="1022">
                  <c:v>1</c:v>
                </c:pt>
                <c:pt idx="1023">
                  <c:v>1</c:v>
                </c:pt>
                <c:pt idx="1024">
                  <c:v>1</c:v>
                </c:pt>
                <c:pt idx="1025">
                  <c:v>1</c:v>
                </c:pt>
                <c:pt idx="1026">
                  <c:v>1</c:v>
                </c:pt>
                <c:pt idx="1027">
                  <c:v>1</c:v>
                </c:pt>
                <c:pt idx="1028">
                  <c:v>1</c:v>
                </c:pt>
                <c:pt idx="1029">
                  <c:v>1</c:v>
                </c:pt>
                <c:pt idx="1030">
                  <c:v>1</c:v>
                </c:pt>
                <c:pt idx="1031">
                  <c:v>1</c:v>
                </c:pt>
                <c:pt idx="1032">
                  <c:v>1</c:v>
                </c:pt>
                <c:pt idx="1033">
                  <c:v>1</c:v>
                </c:pt>
                <c:pt idx="1034">
                  <c:v>1</c:v>
                </c:pt>
                <c:pt idx="1035">
                  <c:v>1</c:v>
                </c:pt>
                <c:pt idx="1036">
                  <c:v>1</c:v>
                </c:pt>
                <c:pt idx="1037">
                  <c:v>1</c:v>
                </c:pt>
                <c:pt idx="1038">
                  <c:v>1</c:v>
                </c:pt>
                <c:pt idx="1039">
                  <c:v>1</c:v>
                </c:pt>
                <c:pt idx="1040">
                  <c:v>1</c:v>
                </c:pt>
                <c:pt idx="1041">
                  <c:v>1</c:v>
                </c:pt>
                <c:pt idx="1042">
                  <c:v>1</c:v>
                </c:pt>
                <c:pt idx="1043">
                  <c:v>1</c:v>
                </c:pt>
                <c:pt idx="1044">
                  <c:v>1</c:v>
                </c:pt>
                <c:pt idx="1045">
                  <c:v>1</c:v>
                </c:pt>
                <c:pt idx="1046">
                  <c:v>1</c:v>
                </c:pt>
                <c:pt idx="1047">
                  <c:v>1</c:v>
                </c:pt>
                <c:pt idx="1048">
                  <c:v>1</c:v>
                </c:pt>
                <c:pt idx="1049">
                  <c:v>1</c:v>
                </c:pt>
                <c:pt idx="1050">
                  <c:v>1</c:v>
                </c:pt>
                <c:pt idx="1051">
                  <c:v>1</c:v>
                </c:pt>
                <c:pt idx="1052">
                  <c:v>1</c:v>
                </c:pt>
                <c:pt idx="1053">
                  <c:v>1</c:v>
                </c:pt>
                <c:pt idx="1054">
                  <c:v>1</c:v>
                </c:pt>
                <c:pt idx="1055">
                  <c:v>1</c:v>
                </c:pt>
                <c:pt idx="1056">
                  <c:v>1</c:v>
                </c:pt>
                <c:pt idx="1057">
                  <c:v>1</c:v>
                </c:pt>
                <c:pt idx="1058">
                  <c:v>1</c:v>
                </c:pt>
                <c:pt idx="1059">
                  <c:v>1</c:v>
                </c:pt>
                <c:pt idx="1060">
                  <c:v>1</c:v>
                </c:pt>
                <c:pt idx="1061">
                  <c:v>1</c:v>
                </c:pt>
                <c:pt idx="1062">
                  <c:v>1</c:v>
                </c:pt>
                <c:pt idx="1063">
                  <c:v>1</c:v>
                </c:pt>
                <c:pt idx="1064">
                  <c:v>1</c:v>
                </c:pt>
                <c:pt idx="1065">
                  <c:v>1</c:v>
                </c:pt>
                <c:pt idx="1066">
                  <c:v>1</c:v>
                </c:pt>
                <c:pt idx="1067">
                  <c:v>1</c:v>
                </c:pt>
                <c:pt idx="1068">
                  <c:v>1</c:v>
                </c:pt>
                <c:pt idx="1069">
                  <c:v>1</c:v>
                </c:pt>
                <c:pt idx="1070">
                  <c:v>1</c:v>
                </c:pt>
                <c:pt idx="1071">
                  <c:v>1</c:v>
                </c:pt>
                <c:pt idx="1072">
                  <c:v>1</c:v>
                </c:pt>
                <c:pt idx="1073">
                  <c:v>1</c:v>
                </c:pt>
                <c:pt idx="1074">
                  <c:v>1</c:v>
                </c:pt>
                <c:pt idx="1075">
                  <c:v>1</c:v>
                </c:pt>
                <c:pt idx="1076">
                  <c:v>1</c:v>
                </c:pt>
                <c:pt idx="1077">
                  <c:v>1</c:v>
                </c:pt>
                <c:pt idx="1078">
                  <c:v>1</c:v>
                </c:pt>
                <c:pt idx="1079">
                  <c:v>1</c:v>
                </c:pt>
                <c:pt idx="1080">
                  <c:v>1</c:v>
                </c:pt>
                <c:pt idx="1081">
                  <c:v>1</c:v>
                </c:pt>
                <c:pt idx="1082">
                  <c:v>1</c:v>
                </c:pt>
                <c:pt idx="1083">
                  <c:v>1</c:v>
                </c:pt>
                <c:pt idx="1084">
                  <c:v>1</c:v>
                </c:pt>
                <c:pt idx="1085">
                  <c:v>1</c:v>
                </c:pt>
                <c:pt idx="1086">
                  <c:v>1</c:v>
                </c:pt>
                <c:pt idx="1087">
                  <c:v>1</c:v>
                </c:pt>
                <c:pt idx="1088">
                  <c:v>1</c:v>
                </c:pt>
                <c:pt idx="1089">
                  <c:v>1</c:v>
                </c:pt>
                <c:pt idx="1090">
                  <c:v>1</c:v>
                </c:pt>
                <c:pt idx="1091">
                  <c:v>1</c:v>
                </c:pt>
                <c:pt idx="1092">
                  <c:v>1</c:v>
                </c:pt>
                <c:pt idx="1093">
                  <c:v>1</c:v>
                </c:pt>
                <c:pt idx="1094">
                  <c:v>1</c:v>
                </c:pt>
                <c:pt idx="1095">
                  <c:v>1</c:v>
                </c:pt>
                <c:pt idx="1096">
                  <c:v>1</c:v>
                </c:pt>
                <c:pt idx="1097">
                  <c:v>1</c:v>
                </c:pt>
                <c:pt idx="1098">
                  <c:v>1</c:v>
                </c:pt>
                <c:pt idx="1099">
                  <c:v>1</c:v>
                </c:pt>
                <c:pt idx="1100">
                  <c:v>1</c:v>
                </c:pt>
                <c:pt idx="1101">
                  <c:v>1</c:v>
                </c:pt>
                <c:pt idx="1102">
                  <c:v>1</c:v>
                </c:pt>
                <c:pt idx="1103">
                  <c:v>1</c:v>
                </c:pt>
                <c:pt idx="1104">
                  <c:v>1</c:v>
                </c:pt>
                <c:pt idx="1105">
                  <c:v>1</c:v>
                </c:pt>
                <c:pt idx="1106">
                  <c:v>1</c:v>
                </c:pt>
                <c:pt idx="1107">
                  <c:v>1</c:v>
                </c:pt>
                <c:pt idx="1108">
                  <c:v>1</c:v>
                </c:pt>
                <c:pt idx="1109">
                  <c:v>1</c:v>
                </c:pt>
                <c:pt idx="1110">
                  <c:v>1</c:v>
                </c:pt>
                <c:pt idx="1111">
                  <c:v>1</c:v>
                </c:pt>
                <c:pt idx="1112">
                  <c:v>1</c:v>
                </c:pt>
                <c:pt idx="1113">
                  <c:v>1</c:v>
                </c:pt>
                <c:pt idx="1114">
                  <c:v>1</c:v>
                </c:pt>
                <c:pt idx="1115">
                  <c:v>1</c:v>
                </c:pt>
                <c:pt idx="1116">
                  <c:v>1</c:v>
                </c:pt>
                <c:pt idx="1117">
                  <c:v>1</c:v>
                </c:pt>
                <c:pt idx="1118">
                  <c:v>1</c:v>
                </c:pt>
                <c:pt idx="1119">
                  <c:v>1</c:v>
                </c:pt>
                <c:pt idx="1120">
                  <c:v>1</c:v>
                </c:pt>
                <c:pt idx="1121">
                  <c:v>1</c:v>
                </c:pt>
                <c:pt idx="1122">
                  <c:v>1</c:v>
                </c:pt>
                <c:pt idx="1123">
                  <c:v>1</c:v>
                </c:pt>
                <c:pt idx="1124">
                  <c:v>1</c:v>
                </c:pt>
                <c:pt idx="1125">
                  <c:v>1</c:v>
                </c:pt>
                <c:pt idx="1126">
                  <c:v>1</c:v>
                </c:pt>
                <c:pt idx="1127">
                  <c:v>1</c:v>
                </c:pt>
                <c:pt idx="1128">
                  <c:v>1</c:v>
                </c:pt>
                <c:pt idx="1129">
                  <c:v>1</c:v>
                </c:pt>
                <c:pt idx="1130">
                  <c:v>1</c:v>
                </c:pt>
                <c:pt idx="1131">
                  <c:v>1</c:v>
                </c:pt>
                <c:pt idx="1132">
                  <c:v>1</c:v>
                </c:pt>
                <c:pt idx="1133">
                  <c:v>1</c:v>
                </c:pt>
                <c:pt idx="1134">
                  <c:v>1</c:v>
                </c:pt>
                <c:pt idx="1135">
                  <c:v>1</c:v>
                </c:pt>
                <c:pt idx="1136">
                  <c:v>1</c:v>
                </c:pt>
                <c:pt idx="1137">
                  <c:v>1</c:v>
                </c:pt>
                <c:pt idx="1138">
                  <c:v>1</c:v>
                </c:pt>
                <c:pt idx="1139">
                  <c:v>1</c:v>
                </c:pt>
                <c:pt idx="1140">
                  <c:v>1</c:v>
                </c:pt>
                <c:pt idx="1141">
                  <c:v>1</c:v>
                </c:pt>
                <c:pt idx="1142">
                  <c:v>1</c:v>
                </c:pt>
                <c:pt idx="1143">
                  <c:v>1</c:v>
                </c:pt>
                <c:pt idx="1144">
                  <c:v>1</c:v>
                </c:pt>
                <c:pt idx="1145">
                  <c:v>1</c:v>
                </c:pt>
                <c:pt idx="1146">
                  <c:v>1</c:v>
                </c:pt>
                <c:pt idx="1147">
                  <c:v>1</c:v>
                </c:pt>
                <c:pt idx="1148">
                  <c:v>1</c:v>
                </c:pt>
                <c:pt idx="1149">
                  <c:v>1</c:v>
                </c:pt>
                <c:pt idx="1150">
                  <c:v>1</c:v>
                </c:pt>
                <c:pt idx="1151">
                  <c:v>1</c:v>
                </c:pt>
                <c:pt idx="1152">
                  <c:v>1</c:v>
                </c:pt>
                <c:pt idx="1153">
                  <c:v>1</c:v>
                </c:pt>
                <c:pt idx="1154">
                  <c:v>1</c:v>
                </c:pt>
                <c:pt idx="1155">
                  <c:v>1</c:v>
                </c:pt>
                <c:pt idx="1156">
                  <c:v>1</c:v>
                </c:pt>
                <c:pt idx="1157">
                  <c:v>1</c:v>
                </c:pt>
                <c:pt idx="1158">
                  <c:v>1</c:v>
                </c:pt>
                <c:pt idx="1159">
                  <c:v>1</c:v>
                </c:pt>
                <c:pt idx="1160">
                  <c:v>1</c:v>
                </c:pt>
                <c:pt idx="1161">
                  <c:v>1</c:v>
                </c:pt>
                <c:pt idx="1162">
                  <c:v>1</c:v>
                </c:pt>
                <c:pt idx="1163">
                  <c:v>1</c:v>
                </c:pt>
                <c:pt idx="1164">
                  <c:v>1</c:v>
                </c:pt>
                <c:pt idx="1165">
                  <c:v>1</c:v>
                </c:pt>
                <c:pt idx="1166">
                  <c:v>1</c:v>
                </c:pt>
                <c:pt idx="1167">
                  <c:v>1</c:v>
                </c:pt>
                <c:pt idx="1168">
                  <c:v>1</c:v>
                </c:pt>
                <c:pt idx="1169">
                  <c:v>1</c:v>
                </c:pt>
                <c:pt idx="1170">
                  <c:v>1</c:v>
                </c:pt>
                <c:pt idx="1171">
                  <c:v>1</c:v>
                </c:pt>
                <c:pt idx="1172">
                  <c:v>1</c:v>
                </c:pt>
                <c:pt idx="1173">
                  <c:v>1</c:v>
                </c:pt>
                <c:pt idx="1174">
                  <c:v>1</c:v>
                </c:pt>
                <c:pt idx="1175">
                  <c:v>1</c:v>
                </c:pt>
                <c:pt idx="1176">
                  <c:v>1</c:v>
                </c:pt>
                <c:pt idx="1177">
                  <c:v>1</c:v>
                </c:pt>
                <c:pt idx="1178">
                  <c:v>1</c:v>
                </c:pt>
                <c:pt idx="1179">
                  <c:v>1</c:v>
                </c:pt>
                <c:pt idx="1180">
                  <c:v>1</c:v>
                </c:pt>
                <c:pt idx="1181">
                  <c:v>1</c:v>
                </c:pt>
                <c:pt idx="1182">
                  <c:v>1</c:v>
                </c:pt>
                <c:pt idx="1183">
                  <c:v>1</c:v>
                </c:pt>
                <c:pt idx="1184">
                  <c:v>1</c:v>
                </c:pt>
                <c:pt idx="1185">
                  <c:v>1</c:v>
                </c:pt>
                <c:pt idx="1186">
                  <c:v>1</c:v>
                </c:pt>
                <c:pt idx="1187">
                  <c:v>1</c:v>
                </c:pt>
                <c:pt idx="1188">
                  <c:v>1</c:v>
                </c:pt>
                <c:pt idx="1189">
                  <c:v>1</c:v>
                </c:pt>
                <c:pt idx="1190">
                  <c:v>1</c:v>
                </c:pt>
                <c:pt idx="1191">
                  <c:v>1</c:v>
                </c:pt>
                <c:pt idx="1192">
                  <c:v>1</c:v>
                </c:pt>
                <c:pt idx="1193">
                  <c:v>1</c:v>
                </c:pt>
                <c:pt idx="1194">
                  <c:v>1</c:v>
                </c:pt>
                <c:pt idx="1195">
                  <c:v>1</c:v>
                </c:pt>
                <c:pt idx="1196">
                  <c:v>1</c:v>
                </c:pt>
                <c:pt idx="1197">
                  <c:v>1</c:v>
                </c:pt>
                <c:pt idx="1198">
                  <c:v>1</c:v>
                </c:pt>
                <c:pt idx="1199">
                  <c:v>1</c:v>
                </c:pt>
                <c:pt idx="1200">
                  <c:v>1</c:v>
                </c:pt>
                <c:pt idx="1201">
                  <c:v>1</c:v>
                </c:pt>
                <c:pt idx="1202">
                  <c:v>1</c:v>
                </c:pt>
                <c:pt idx="1203">
                  <c:v>1</c:v>
                </c:pt>
                <c:pt idx="1204">
                  <c:v>1</c:v>
                </c:pt>
                <c:pt idx="1205">
                  <c:v>1</c:v>
                </c:pt>
                <c:pt idx="1206">
                  <c:v>1</c:v>
                </c:pt>
                <c:pt idx="1207">
                  <c:v>1</c:v>
                </c:pt>
                <c:pt idx="1208">
                  <c:v>1</c:v>
                </c:pt>
                <c:pt idx="1209">
                  <c:v>1</c:v>
                </c:pt>
                <c:pt idx="1210">
                  <c:v>1</c:v>
                </c:pt>
                <c:pt idx="1211">
                  <c:v>1</c:v>
                </c:pt>
                <c:pt idx="1212">
                  <c:v>1</c:v>
                </c:pt>
                <c:pt idx="1213">
                  <c:v>1</c:v>
                </c:pt>
                <c:pt idx="1214">
                  <c:v>1</c:v>
                </c:pt>
                <c:pt idx="1215">
                  <c:v>1</c:v>
                </c:pt>
                <c:pt idx="1216">
                  <c:v>1</c:v>
                </c:pt>
                <c:pt idx="1217">
                  <c:v>1</c:v>
                </c:pt>
                <c:pt idx="1218">
                  <c:v>1</c:v>
                </c:pt>
                <c:pt idx="1219">
                  <c:v>1</c:v>
                </c:pt>
                <c:pt idx="1220">
                  <c:v>1</c:v>
                </c:pt>
                <c:pt idx="1221">
                  <c:v>1</c:v>
                </c:pt>
                <c:pt idx="1222">
                  <c:v>1</c:v>
                </c:pt>
                <c:pt idx="1223">
                  <c:v>1</c:v>
                </c:pt>
                <c:pt idx="1224">
                  <c:v>1</c:v>
                </c:pt>
                <c:pt idx="1225">
                  <c:v>1</c:v>
                </c:pt>
                <c:pt idx="1226">
                  <c:v>1</c:v>
                </c:pt>
                <c:pt idx="1227">
                  <c:v>1</c:v>
                </c:pt>
                <c:pt idx="1228">
                  <c:v>1</c:v>
                </c:pt>
                <c:pt idx="1229">
                  <c:v>1</c:v>
                </c:pt>
                <c:pt idx="1230">
                  <c:v>1</c:v>
                </c:pt>
                <c:pt idx="1231">
                  <c:v>1</c:v>
                </c:pt>
                <c:pt idx="1232">
                  <c:v>1</c:v>
                </c:pt>
                <c:pt idx="1233">
                  <c:v>1</c:v>
                </c:pt>
                <c:pt idx="1234">
                  <c:v>1</c:v>
                </c:pt>
                <c:pt idx="1235">
                  <c:v>1</c:v>
                </c:pt>
                <c:pt idx="1236">
                  <c:v>1</c:v>
                </c:pt>
                <c:pt idx="1237">
                  <c:v>1</c:v>
                </c:pt>
                <c:pt idx="1238">
                  <c:v>1</c:v>
                </c:pt>
                <c:pt idx="1239">
                  <c:v>1</c:v>
                </c:pt>
                <c:pt idx="1240">
                  <c:v>1</c:v>
                </c:pt>
                <c:pt idx="1241">
                  <c:v>1</c:v>
                </c:pt>
                <c:pt idx="1242">
                  <c:v>1</c:v>
                </c:pt>
                <c:pt idx="1243">
                  <c:v>1</c:v>
                </c:pt>
                <c:pt idx="1244">
                  <c:v>1</c:v>
                </c:pt>
                <c:pt idx="1245">
                  <c:v>1</c:v>
                </c:pt>
                <c:pt idx="1246">
                  <c:v>1</c:v>
                </c:pt>
                <c:pt idx="1247">
                  <c:v>1</c:v>
                </c:pt>
                <c:pt idx="1248">
                  <c:v>1</c:v>
                </c:pt>
                <c:pt idx="1249">
                  <c:v>1</c:v>
                </c:pt>
                <c:pt idx="1250">
                  <c:v>1</c:v>
                </c:pt>
                <c:pt idx="1251">
                  <c:v>1</c:v>
                </c:pt>
                <c:pt idx="1252">
                  <c:v>1</c:v>
                </c:pt>
                <c:pt idx="1253">
                  <c:v>1</c:v>
                </c:pt>
                <c:pt idx="1254">
                  <c:v>1</c:v>
                </c:pt>
                <c:pt idx="1255">
                  <c:v>1</c:v>
                </c:pt>
                <c:pt idx="1256">
                  <c:v>1</c:v>
                </c:pt>
                <c:pt idx="1257">
                  <c:v>1</c:v>
                </c:pt>
                <c:pt idx="1258">
                  <c:v>1</c:v>
                </c:pt>
                <c:pt idx="1259">
                  <c:v>1</c:v>
                </c:pt>
                <c:pt idx="1260">
                  <c:v>1</c:v>
                </c:pt>
                <c:pt idx="1261">
                  <c:v>1</c:v>
                </c:pt>
                <c:pt idx="1262">
                  <c:v>1</c:v>
                </c:pt>
                <c:pt idx="1263">
                  <c:v>1</c:v>
                </c:pt>
                <c:pt idx="1264">
                  <c:v>1</c:v>
                </c:pt>
                <c:pt idx="1265">
                  <c:v>1</c:v>
                </c:pt>
                <c:pt idx="1266">
                  <c:v>1</c:v>
                </c:pt>
                <c:pt idx="1267">
                  <c:v>1</c:v>
                </c:pt>
                <c:pt idx="1268">
                  <c:v>1</c:v>
                </c:pt>
                <c:pt idx="1269">
                  <c:v>1</c:v>
                </c:pt>
                <c:pt idx="1270">
                  <c:v>1</c:v>
                </c:pt>
                <c:pt idx="1271">
                  <c:v>1</c:v>
                </c:pt>
                <c:pt idx="1272">
                  <c:v>1</c:v>
                </c:pt>
                <c:pt idx="1273">
                  <c:v>1</c:v>
                </c:pt>
                <c:pt idx="1274">
                  <c:v>1</c:v>
                </c:pt>
                <c:pt idx="1275">
                  <c:v>1</c:v>
                </c:pt>
                <c:pt idx="1276">
                  <c:v>1</c:v>
                </c:pt>
                <c:pt idx="1277">
                  <c:v>1</c:v>
                </c:pt>
                <c:pt idx="1278">
                  <c:v>1</c:v>
                </c:pt>
                <c:pt idx="1279">
                  <c:v>1</c:v>
                </c:pt>
                <c:pt idx="1280">
                  <c:v>1</c:v>
                </c:pt>
                <c:pt idx="1281">
                  <c:v>1</c:v>
                </c:pt>
                <c:pt idx="1282">
                  <c:v>1</c:v>
                </c:pt>
                <c:pt idx="1283">
                  <c:v>1</c:v>
                </c:pt>
                <c:pt idx="1284">
                  <c:v>1</c:v>
                </c:pt>
                <c:pt idx="1285">
                  <c:v>1</c:v>
                </c:pt>
                <c:pt idx="1286">
                  <c:v>1</c:v>
                </c:pt>
                <c:pt idx="1287">
                  <c:v>1</c:v>
                </c:pt>
                <c:pt idx="1288">
                  <c:v>1</c:v>
                </c:pt>
                <c:pt idx="1289">
                  <c:v>1</c:v>
                </c:pt>
                <c:pt idx="1290">
                  <c:v>1</c:v>
                </c:pt>
                <c:pt idx="1291">
                  <c:v>1</c:v>
                </c:pt>
                <c:pt idx="1292">
                  <c:v>1</c:v>
                </c:pt>
                <c:pt idx="1293">
                  <c:v>1</c:v>
                </c:pt>
                <c:pt idx="1294">
                  <c:v>1</c:v>
                </c:pt>
                <c:pt idx="1295">
                  <c:v>1</c:v>
                </c:pt>
                <c:pt idx="1296">
                  <c:v>1</c:v>
                </c:pt>
                <c:pt idx="1297">
                  <c:v>1</c:v>
                </c:pt>
                <c:pt idx="1298">
                  <c:v>1</c:v>
                </c:pt>
                <c:pt idx="1299">
                  <c:v>1</c:v>
                </c:pt>
                <c:pt idx="1300">
                  <c:v>1</c:v>
                </c:pt>
                <c:pt idx="1301">
                  <c:v>1</c:v>
                </c:pt>
                <c:pt idx="1302">
                  <c:v>1</c:v>
                </c:pt>
                <c:pt idx="1303">
                  <c:v>1</c:v>
                </c:pt>
                <c:pt idx="1304">
                  <c:v>1</c:v>
                </c:pt>
                <c:pt idx="1305">
                  <c:v>1</c:v>
                </c:pt>
                <c:pt idx="1306">
                  <c:v>1</c:v>
                </c:pt>
                <c:pt idx="1307">
                  <c:v>1</c:v>
                </c:pt>
                <c:pt idx="1308">
                  <c:v>1</c:v>
                </c:pt>
                <c:pt idx="1309">
                  <c:v>1</c:v>
                </c:pt>
                <c:pt idx="1310">
                  <c:v>1</c:v>
                </c:pt>
                <c:pt idx="1311">
                  <c:v>1</c:v>
                </c:pt>
                <c:pt idx="1312">
                  <c:v>1</c:v>
                </c:pt>
                <c:pt idx="1313">
                  <c:v>1</c:v>
                </c:pt>
                <c:pt idx="1314">
                  <c:v>1</c:v>
                </c:pt>
                <c:pt idx="1315">
                  <c:v>1</c:v>
                </c:pt>
                <c:pt idx="1316">
                  <c:v>1</c:v>
                </c:pt>
                <c:pt idx="1317">
                  <c:v>1</c:v>
                </c:pt>
                <c:pt idx="1318">
                  <c:v>1</c:v>
                </c:pt>
                <c:pt idx="1319">
                  <c:v>1</c:v>
                </c:pt>
                <c:pt idx="1320">
                  <c:v>1</c:v>
                </c:pt>
                <c:pt idx="1321">
                  <c:v>1</c:v>
                </c:pt>
                <c:pt idx="1322">
                  <c:v>1</c:v>
                </c:pt>
                <c:pt idx="1323">
                  <c:v>1</c:v>
                </c:pt>
                <c:pt idx="1324">
                  <c:v>1</c:v>
                </c:pt>
                <c:pt idx="1325">
                  <c:v>1</c:v>
                </c:pt>
                <c:pt idx="1326">
                  <c:v>1</c:v>
                </c:pt>
                <c:pt idx="1327">
                  <c:v>1</c:v>
                </c:pt>
                <c:pt idx="1328">
                  <c:v>1</c:v>
                </c:pt>
                <c:pt idx="1329">
                  <c:v>1</c:v>
                </c:pt>
                <c:pt idx="1330">
                  <c:v>1</c:v>
                </c:pt>
                <c:pt idx="1331">
                  <c:v>1</c:v>
                </c:pt>
                <c:pt idx="1332">
                  <c:v>1</c:v>
                </c:pt>
                <c:pt idx="1333">
                  <c:v>1</c:v>
                </c:pt>
                <c:pt idx="1334">
                  <c:v>1</c:v>
                </c:pt>
                <c:pt idx="1335">
                  <c:v>1</c:v>
                </c:pt>
                <c:pt idx="1336">
                  <c:v>1</c:v>
                </c:pt>
                <c:pt idx="1337">
                  <c:v>1</c:v>
                </c:pt>
                <c:pt idx="1338">
                  <c:v>1</c:v>
                </c:pt>
                <c:pt idx="1339">
                  <c:v>1</c:v>
                </c:pt>
                <c:pt idx="1340">
                  <c:v>1</c:v>
                </c:pt>
                <c:pt idx="1341">
                  <c:v>1</c:v>
                </c:pt>
                <c:pt idx="1342">
                  <c:v>1</c:v>
                </c:pt>
                <c:pt idx="1343">
                  <c:v>1</c:v>
                </c:pt>
                <c:pt idx="1344">
                  <c:v>1</c:v>
                </c:pt>
                <c:pt idx="1345">
                  <c:v>1</c:v>
                </c:pt>
                <c:pt idx="1346">
                  <c:v>1</c:v>
                </c:pt>
                <c:pt idx="1347">
                  <c:v>1</c:v>
                </c:pt>
                <c:pt idx="1348">
                  <c:v>1</c:v>
                </c:pt>
                <c:pt idx="1349">
                  <c:v>1</c:v>
                </c:pt>
                <c:pt idx="1350">
                  <c:v>1</c:v>
                </c:pt>
                <c:pt idx="1351">
                  <c:v>1</c:v>
                </c:pt>
                <c:pt idx="1352">
                  <c:v>1</c:v>
                </c:pt>
                <c:pt idx="1353">
                  <c:v>1</c:v>
                </c:pt>
                <c:pt idx="1354">
                  <c:v>1</c:v>
                </c:pt>
                <c:pt idx="1355">
                  <c:v>1</c:v>
                </c:pt>
                <c:pt idx="1356">
                  <c:v>1</c:v>
                </c:pt>
                <c:pt idx="1357">
                  <c:v>1</c:v>
                </c:pt>
                <c:pt idx="1358">
                  <c:v>1</c:v>
                </c:pt>
                <c:pt idx="1359">
                  <c:v>1</c:v>
                </c:pt>
                <c:pt idx="1360">
                  <c:v>1</c:v>
                </c:pt>
                <c:pt idx="1361">
                  <c:v>1</c:v>
                </c:pt>
                <c:pt idx="1362">
                  <c:v>1</c:v>
                </c:pt>
                <c:pt idx="1363">
                  <c:v>1</c:v>
                </c:pt>
                <c:pt idx="1364">
                  <c:v>1</c:v>
                </c:pt>
                <c:pt idx="1365">
                  <c:v>1</c:v>
                </c:pt>
                <c:pt idx="1366">
                  <c:v>1</c:v>
                </c:pt>
                <c:pt idx="1367">
                  <c:v>1</c:v>
                </c:pt>
                <c:pt idx="1368">
                  <c:v>1</c:v>
                </c:pt>
                <c:pt idx="1369">
                  <c:v>1</c:v>
                </c:pt>
                <c:pt idx="1370">
                  <c:v>1</c:v>
                </c:pt>
                <c:pt idx="1371">
                  <c:v>1</c:v>
                </c:pt>
                <c:pt idx="1372">
                  <c:v>1</c:v>
                </c:pt>
                <c:pt idx="1373">
                  <c:v>1</c:v>
                </c:pt>
                <c:pt idx="1374">
                  <c:v>1</c:v>
                </c:pt>
                <c:pt idx="1375">
                  <c:v>1</c:v>
                </c:pt>
                <c:pt idx="1376">
                  <c:v>1</c:v>
                </c:pt>
                <c:pt idx="1377">
                  <c:v>1</c:v>
                </c:pt>
                <c:pt idx="1378">
                  <c:v>1</c:v>
                </c:pt>
                <c:pt idx="1379">
                  <c:v>1</c:v>
                </c:pt>
                <c:pt idx="1380">
                  <c:v>1</c:v>
                </c:pt>
                <c:pt idx="1381">
                  <c:v>1</c:v>
                </c:pt>
                <c:pt idx="1382">
                  <c:v>1</c:v>
                </c:pt>
                <c:pt idx="1383">
                  <c:v>1</c:v>
                </c:pt>
                <c:pt idx="1384">
                  <c:v>1</c:v>
                </c:pt>
                <c:pt idx="1385">
                  <c:v>1</c:v>
                </c:pt>
                <c:pt idx="1386">
                  <c:v>1</c:v>
                </c:pt>
                <c:pt idx="1387">
                  <c:v>1</c:v>
                </c:pt>
                <c:pt idx="1388">
                  <c:v>1</c:v>
                </c:pt>
                <c:pt idx="1389">
                  <c:v>1</c:v>
                </c:pt>
                <c:pt idx="1390">
                  <c:v>1</c:v>
                </c:pt>
                <c:pt idx="1391">
                  <c:v>1</c:v>
                </c:pt>
                <c:pt idx="1392">
                  <c:v>1</c:v>
                </c:pt>
                <c:pt idx="1393">
                  <c:v>1</c:v>
                </c:pt>
                <c:pt idx="1394">
                  <c:v>1</c:v>
                </c:pt>
                <c:pt idx="1395">
                  <c:v>1</c:v>
                </c:pt>
                <c:pt idx="1396">
                  <c:v>1</c:v>
                </c:pt>
                <c:pt idx="1397">
                  <c:v>1</c:v>
                </c:pt>
                <c:pt idx="1398">
                  <c:v>1</c:v>
                </c:pt>
                <c:pt idx="1399">
                  <c:v>1</c:v>
                </c:pt>
                <c:pt idx="1400">
                  <c:v>1</c:v>
                </c:pt>
                <c:pt idx="1401">
                  <c:v>1</c:v>
                </c:pt>
                <c:pt idx="1402">
                  <c:v>1</c:v>
                </c:pt>
                <c:pt idx="1403">
                  <c:v>1</c:v>
                </c:pt>
                <c:pt idx="1404">
                  <c:v>1</c:v>
                </c:pt>
                <c:pt idx="1405">
                  <c:v>1</c:v>
                </c:pt>
                <c:pt idx="1406">
                  <c:v>1</c:v>
                </c:pt>
                <c:pt idx="1407">
                  <c:v>1</c:v>
                </c:pt>
                <c:pt idx="1408">
                  <c:v>1</c:v>
                </c:pt>
                <c:pt idx="1409">
                  <c:v>1</c:v>
                </c:pt>
                <c:pt idx="1410">
                  <c:v>1</c:v>
                </c:pt>
                <c:pt idx="1411">
                  <c:v>1</c:v>
                </c:pt>
                <c:pt idx="1412">
                  <c:v>1</c:v>
                </c:pt>
                <c:pt idx="1413">
                  <c:v>1</c:v>
                </c:pt>
                <c:pt idx="1414">
                  <c:v>1</c:v>
                </c:pt>
                <c:pt idx="1415">
                  <c:v>1</c:v>
                </c:pt>
                <c:pt idx="1416">
                  <c:v>1</c:v>
                </c:pt>
                <c:pt idx="1417">
                  <c:v>1</c:v>
                </c:pt>
                <c:pt idx="1418">
                  <c:v>1</c:v>
                </c:pt>
                <c:pt idx="1419">
                  <c:v>1</c:v>
                </c:pt>
                <c:pt idx="1420">
                  <c:v>1</c:v>
                </c:pt>
                <c:pt idx="1421">
                  <c:v>1</c:v>
                </c:pt>
                <c:pt idx="1422">
                  <c:v>1</c:v>
                </c:pt>
                <c:pt idx="1423">
                  <c:v>1</c:v>
                </c:pt>
                <c:pt idx="1424">
                  <c:v>1</c:v>
                </c:pt>
                <c:pt idx="1425">
                  <c:v>1</c:v>
                </c:pt>
                <c:pt idx="1426">
                  <c:v>1</c:v>
                </c:pt>
                <c:pt idx="1427">
                  <c:v>1</c:v>
                </c:pt>
                <c:pt idx="1428">
                  <c:v>1</c:v>
                </c:pt>
                <c:pt idx="1429">
                  <c:v>1</c:v>
                </c:pt>
                <c:pt idx="1430">
                  <c:v>1</c:v>
                </c:pt>
                <c:pt idx="1431">
                  <c:v>1</c:v>
                </c:pt>
                <c:pt idx="1432">
                  <c:v>1</c:v>
                </c:pt>
                <c:pt idx="1433">
                  <c:v>1</c:v>
                </c:pt>
                <c:pt idx="1434">
                  <c:v>1</c:v>
                </c:pt>
                <c:pt idx="1435">
                  <c:v>1</c:v>
                </c:pt>
                <c:pt idx="1436">
                  <c:v>1</c:v>
                </c:pt>
                <c:pt idx="1437">
                  <c:v>1</c:v>
                </c:pt>
                <c:pt idx="1438">
                  <c:v>1</c:v>
                </c:pt>
                <c:pt idx="1439">
                  <c:v>1</c:v>
                </c:pt>
                <c:pt idx="1440">
                  <c:v>1</c:v>
                </c:pt>
                <c:pt idx="1441">
                  <c:v>1</c:v>
                </c:pt>
                <c:pt idx="1442">
                  <c:v>1</c:v>
                </c:pt>
                <c:pt idx="1443">
                  <c:v>1</c:v>
                </c:pt>
                <c:pt idx="1444">
                  <c:v>1</c:v>
                </c:pt>
                <c:pt idx="1445">
                  <c:v>1</c:v>
                </c:pt>
                <c:pt idx="1446">
                  <c:v>1</c:v>
                </c:pt>
                <c:pt idx="1447">
                  <c:v>1</c:v>
                </c:pt>
                <c:pt idx="1448">
                  <c:v>1</c:v>
                </c:pt>
                <c:pt idx="1449">
                  <c:v>1</c:v>
                </c:pt>
                <c:pt idx="1450">
                  <c:v>1</c:v>
                </c:pt>
                <c:pt idx="1451">
                  <c:v>1</c:v>
                </c:pt>
                <c:pt idx="1452">
                  <c:v>1</c:v>
                </c:pt>
                <c:pt idx="1453">
                  <c:v>1</c:v>
                </c:pt>
                <c:pt idx="1454">
                  <c:v>1</c:v>
                </c:pt>
                <c:pt idx="1455">
                  <c:v>1</c:v>
                </c:pt>
                <c:pt idx="1456">
                  <c:v>1</c:v>
                </c:pt>
                <c:pt idx="1457">
                  <c:v>1</c:v>
                </c:pt>
                <c:pt idx="1458">
                  <c:v>1</c:v>
                </c:pt>
                <c:pt idx="1459">
                  <c:v>1</c:v>
                </c:pt>
                <c:pt idx="1460">
                  <c:v>1</c:v>
                </c:pt>
                <c:pt idx="1461">
                  <c:v>1</c:v>
                </c:pt>
                <c:pt idx="1462">
                  <c:v>1</c:v>
                </c:pt>
                <c:pt idx="1463">
                  <c:v>1</c:v>
                </c:pt>
                <c:pt idx="1464">
                  <c:v>1</c:v>
                </c:pt>
                <c:pt idx="1465">
                  <c:v>1</c:v>
                </c:pt>
                <c:pt idx="1466">
                  <c:v>1</c:v>
                </c:pt>
                <c:pt idx="1467">
                  <c:v>1</c:v>
                </c:pt>
                <c:pt idx="1468">
                  <c:v>1</c:v>
                </c:pt>
                <c:pt idx="1469">
                  <c:v>1</c:v>
                </c:pt>
                <c:pt idx="1470">
                  <c:v>1</c:v>
                </c:pt>
                <c:pt idx="1471">
                  <c:v>1</c:v>
                </c:pt>
                <c:pt idx="1472">
                  <c:v>1</c:v>
                </c:pt>
                <c:pt idx="1473">
                  <c:v>1</c:v>
                </c:pt>
                <c:pt idx="1474">
                  <c:v>1</c:v>
                </c:pt>
                <c:pt idx="1475">
                  <c:v>1</c:v>
                </c:pt>
                <c:pt idx="1476">
                  <c:v>1</c:v>
                </c:pt>
                <c:pt idx="1477">
                  <c:v>1</c:v>
                </c:pt>
                <c:pt idx="1478">
                  <c:v>1</c:v>
                </c:pt>
                <c:pt idx="1479">
                  <c:v>1</c:v>
                </c:pt>
                <c:pt idx="1480">
                  <c:v>1</c:v>
                </c:pt>
                <c:pt idx="1481">
                  <c:v>1</c:v>
                </c:pt>
                <c:pt idx="1482">
                  <c:v>1</c:v>
                </c:pt>
                <c:pt idx="1483">
                  <c:v>1</c:v>
                </c:pt>
                <c:pt idx="1484">
                  <c:v>1</c:v>
                </c:pt>
                <c:pt idx="1485">
                  <c:v>1</c:v>
                </c:pt>
                <c:pt idx="1486">
                  <c:v>1</c:v>
                </c:pt>
                <c:pt idx="1487">
                  <c:v>1</c:v>
                </c:pt>
                <c:pt idx="1488">
                  <c:v>1</c:v>
                </c:pt>
                <c:pt idx="1489">
                  <c:v>1</c:v>
                </c:pt>
                <c:pt idx="1490">
                  <c:v>1</c:v>
                </c:pt>
                <c:pt idx="1491">
                  <c:v>1</c:v>
                </c:pt>
                <c:pt idx="1492">
                  <c:v>1</c:v>
                </c:pt>
                <c:pt idx="1493">
                  <c:v>1</c:v>
                </c:pt>
                <c:pt idx="1494">
                  <c:v>1</c:v>
                </c:pt>
                <c:pt idx="1495">
                  <c:v>1</c:v>
                </c:pt>
                <c:pt idx="1496">
                  <c:v>1</c:v>
                </c:pt>
                <c:pt idx="1497">
                  <c:v>1</c:v>
                </c:pt>
                <c:pt idx="1498">
                  <c:v>1</c:v>
                </c:pt>
                <c:pt idx="1499">
                  <c:v>1</c:v>
                </c:pt>
                <c:pt idx="1500">
                  <c:v>1</c:v>
                </c:pt>
                <c:pt idx="1501">
                  <c:v>1</c:v>
                </c:pt>
                <c:pt idx="1502">
                  <c:v>1</c:v>
                </c:pt>
                <c:pt idx="1503">
                  <c:v>1</c:v>
                </c:pt>
                <c:pt idx="1504">
                  <c:v>1</c:v>
                </c:pt>
                <c:pt idx="1505">
                  <c:v>1</c:v>
                </c:pt>
                <c:pt idx="1506">
                  <c:v>1</c:v>
                </c:pt>
                <c:pt idx="1507">
                  <c:v>1</c:v>
                </c:pt>
                <c:pt idx="1508">
                  <c:v>1</c:v>
                </c:pt>
                <c:pt idx="1509">
                  <c:v>1</c:v>
                </c:pt>
                <c:pt idx="1510">
                  <c:v>1</c:v>
                </c:pt>
                <c:pt idx="1511">
                  <c:v>1</c:v>
                </c:pt>
                <c:pt idx="1512">
                  <c:v>1</c:v>
                </c:pt>
                <c:pt idx="1513">
                  <c:v>1</c:v>
                </c:pt>
                <c:pt idx="1514">
                  <c:v>1</c:v>
                </c:pt>
                <c:pt idx="1515">
                  <c:v>1</c:v>
                </c:pt>
                <c:pt idx="1516">
                  <c:v>1</c:v>
                </c:pt>
                <c:pt idx="1517">
                  <c:v>1</c:v>
                </c:pt>
                <c:pt idx="1518">
                  <c:v>1</c:v>
                </c:pt>
                <c:pt idx="1519">
                  <c:v>1</c:v>
                </c:pt>
                <c:pt idx="1520">
                  <c:v>1</c:v>
                </c:pt>
                <c:pt idx="1521">
                  <c:v>1</c:v>
                </c:pt>
                <c:pt idx="1522">
                  <c:v>1</c:v>
                </c:pt>
                <c:pt idx="1523">
                  <c:v>1</c:v>
                </c:pt>
                <c:pt idx="1524">
                  <c:v>1</c:v>
                </c:pt>
                <c:pt idx="1525">
                  <c:v>1</c:v>
                </c:pt>
                <c:pt idx="1526">
                  <c:v>1</c:v>
                </c:pt>
                <c:pt idx="1527">
                  <c:v>1</c:v>
                </c:pt>
                <c:pt idx="1528">
                  <c:v>1</c:v>
                </c:pt>
                <c:pt idx="1529">
                  <c:v>1</c:v>
                </c:pt>
                <c:pt idx="1530">
                  <c:v>1</c:v>
                </c:pt>
                <c:pt idx="1531">
                  <c:v>1</c:v>
                </c:pt>
                <c:pt idx="1532">
                  <c:v>1</c:v>
                </c:pt>
                <c:pt idx="1533">
                  <c:v>1</c:v>
                </c:pt>
                <c:pt idx="1534">
                  <c:v>1</c:v>
                </c:pt>
                <c:pt idx="1535">
                  <c:v>1</c:v>
                </c:pt>
                <c:pt idx="1536">
                  <c:v>1</c:v>
                </c:pt>
                <c:pt idx="1537">
                  <c:v>1</c:v>
                </c:pt>
                <c:pt idx="1538">
                  <c:v>1</c:v>
                </c:pt>
                <c:pt idx="1539">
                  <c:v>1</c:v>
                </c:pt>
                <c:pt idx="1540">
                  <c:v>1</c:v>
                </c:pt>
                <c:pt idx="1541">
                  <c:v>1</c:v>
                </c:pt>
                <c:pt idx="1542">
                  <c:v>1</c:v>
                </c:pt>
                <c:pt idx="1543">
                  <c:v>1</c:v>
                </c:pt>
                <c:pt idx="1544">
                  <c:v>1</c:v>
                </c:pt>
                <c:pt idx="1545">
                  <c:v>1</c:v>
                </c:pt>
                <c:pt idx="1546">
                  <c:v>1</c:v>
                </c:pt>
                <c:pt idx="1547">
                  <c:v>1</c:v>
                </c:pt>
                <c:pt idx="1548">
                  <c:v>1</c:v>
                </c:pt>
                <c:pt idx="1549">
                  <c:v>1</c:v>
                </c:pt>
                <c:pt idx="1550">
                  <c:v>1</c:v>
                </c:pt>
                <c:pt idx="1551">
                  <c:v>1</c:v>
                </c:pt>
                <c:pt idx="1552">
                  <c:v>1</c:v>
                </c:pt>
                <c:pt idx="1553">
                  <c:v>1</c:v>
                </c:pt>
                <c:pt idx="1554">
                  <c:v>1</c:v>
                </c:pt>
                <c:pt idx="1555">
                  <c:v>1</c:v>
                </c:pt>
                <c:pt idx="1556">
                  <c:v>1</c:v>
                </c:pt>
                <c:pt idx="1557">
                  <c:v>1</c:v>
                </c:pt>
                <c:pt idx="1558">
                  <c:v>1</c:v>
                </c:pt>
                <c:pt idx="1559">
                  <c:v>1</c:v>
                </c:pt>
                <c:pt idx="1560">
                  <c:v>1</c:v>
                </c:pt>
                <c:pt idx="1561">
                  <c:v>1</c:v>
                </c:pt>
                <c:pt idx="1562">
                  <c:v>1</c:v>
                </c:pt>
                <c:pt idx="1563">
                  <c:v>1</c:v>
                </c:pt>
                <c:pt idx="1564">
                  <c:v>1</c:v>
                </c:pt>
                <c:pt idx="1565">
                  <c:v>1</c:v>
                </c:pt>
                <c:pt idx="1566">
                  <c:v>1</c:v>
                </c:pt>
                <c:pt idx="1567">
                  <c:v>1</c:v>
                </c:pt>
                <c:pt idx="1568">
                  <c:v>1</c:v>
                </c:pt>
                <c:pt idx="1569">
                  <c:v>1</c:v>
                </c:pt>
                <c:pt idx="1570">
                  <c:v>1</c:v>
                </c:pt>
                <c:pt idx="1571">
                  <c:v>1</c:v>
                </c:pt>
                <c:pt idx="1572">
                  <c:v>1</c:v>
                </c:pt>
                <c:pt idx="1573">
                  <c:v>1</c:v>
                </c:pt>
                <c:pt idx="1574">
                  <c:v>1</c:v>
                </c:pt>
                <c:pt idx="1575">
                  <c:v>1</c:v>
                </c:pt>
                <c:pt idx="1576">
                  <c:v>1</c:v>
                </c:pt>
                <c:pt idx="1577">
                  <c:v>1</c:v>
                </c:pt>
                <c:pt idx="1578">
                  <c:v>1</c:v>
                </c:pt>
                <c:pt idx="1579">
                  <c:v>1</c:v>
                </c:pt>
                <c:pt idx="1580">
                  <c:v>1</c:v>
                </c:pt>
                <c:pt idx="1581">
                  <c:v>1</c:v>
                </c:pt>
                <c:pt idx="1582">
                  <c:v>1</c:v>
                </c:pt>
                <c:pt idx="1583">
                  <c:v>1</c:v>
                </c:pt>
                <c:pt idx="1584">
                  <c:v>1</c:v>
                </c:pt>
                <c:pt idx="1585">
                  <c:v>1</c:v>
                </c:pt>
                <c:pt idx="1586">
                  <c:v>1</c:v>
                </c:pt>
                <c:pt idx="1587">
                  <c:v>1</c:v>
                </c:pt>
                <c:pt idx="1588">
                  <c:v>1</c:v>
                </c:pt>
                <c:pt idx="1589">
                  <c:v>1</c:v>
                </c:pt>
                <c:pt idx="1590">
                  <c:v>1</c:v>
                </c:pt>
                <c:pt idx="1591">
                  <c:v>1</c:v>
                </c:pt>
                <c:pt idx="1592">
                  <c:v>1</c:v>
                </c:pt>
                <c:pt idx="1593">
                  <c:v>1</c:v>
                </c:pt>
                <c:pt idx="1594">
                  <c:v>1</c:v>
                </c:pt>
                <c:pt idx="1595">
                  <c:v>1</c:v>
                </c:pt>
                <c:pt idx="1596">
                  <c:v>1</c:v>
                </c:pt>
                <c:pt idx="1597">
                  <c:v>1</c:v>
                </c:pt>
                <c:pt idx="1598">
                  <c:v>1</c:v>
                </c:pt>
                <c:pt idx="1599">
                  <c:v>1</c:v>
                </c:pt>
                <c:pt idx="1600">
                  <c:v>1</c:v>
                </c:pt>
                <c:pt idx="1601">
                  <c:v>1</c:v>
                </c:pt>
                <c:pt idx="1602">
                  <c:v>1</c:v>
                </c:pt>
                <c:pt idx="1603">
                  <c:v>1</c:v>
                </c:pt>
                <c:pt idx="1604">
                  <c:v>1</c:v>
                </c:pt>
                <c:pt idx="1605">
                  <c:v>1</c:v>
                </c:pt>
                <c:pt idx="1606">
                  <c:v>1</c:v>
                </c:pt>
                <c:pt idx="1607">
                  <c:v>1</c:v>
                </c:pt>
                <c:pt idx="1608">
                  <c:v>1</c:v>
                </c:pt>
                <c:pt idx="1609">
                  <c:v>1</c:v>
                </c:pt>
                <c:pt idx="1610">
                  <c:v>1</c:v>
                </c:pt>
                <c:pt idx="1611">
                  <c:v>1</c:v>
                </c:pt>
                <c:pt idx="1612">
                  <c:v>1</c:v>
                </c:pt>
                <c:pt idx="1613">
                  <c:v>1</c:v>
                </c:pt>
                <c:pt idx="1614">
                  <c:v>1</c:v>
                </c:pt>
                <c:pt idx="1615">
                  <c:v>1</c:v>
                </c:pt>
                <c:pt idx="1616">
                  <c:v>1</c:v>
                </c:pt>
                <c:pt idx="1617">
                  <c:v>1</c:v>
                </c:pt>
                <c:pt idx="1618">
                  <c:v>1</c:v>
                </c:pt>
                <c:pt idx="1619">
                  <c:v>1</c:v>
                </c:pt>
                <c:pt idx="1620">
                  <c:v>1</c:v>
                </c:pt>
                <c:pt idx="1621">
                  <c:v>1</c:v>
                </c:pt>
                <c:pt idx="1622">
                  <c:v>1</c:v>
                </c:pt>
                <c:pt idx="1623">
                  <c:v>1</c:v>
                </c:pt>
                <c:pt idx="1624">
                  <c:v>1</c:v>
                </c:pt>
                <c:pt idx="1625">
                  <c:v>1</c:v>
                </c:pt>
                <c:pt idx="1626">
                  <c:v>1</c:v>
                </c:pt>
                <c:pt idx="1627">
                  <c:v>1</c:v>
                </c:pt>
                <c:pt idx="1628">
                  <c:v>1</c:v>
                </c:pt>
                <c:pt idx="1629">
                  <c:v>1</c:v>
                </c:pt>
                <c:pt idx="1630">
                  <c:v>1</c:v>
                </c:pt>
                <c:pt idx="1631">
                  <c:v>1</c:v>
                </c:pt>
                <c:pt idx="1632">
                  <c:v>1</c:v>
                </c:pt>
                <c:pt idx="1633">
                  <c:v>1</c:v>
                </c:pt>
                <c:pt idx="1634">
                  <c:v>1</c:v>
                </c:pt>
                <c:pt idx="1635">
                  <c:v>1</c:v>
                </c:pt>
                <c:pt idx="1636">
                  <c:v>1</c:v>
                </c:pt>
                <c:pt idx="1637">
                  <c:v>1</c:v>
                </c:pt>
                <c:pt idx="1638">
                  <c:v>1</c:v>
                </c:pt>
                <c:pt idx="1639">
                  <c:v>1</c:v>
                </c:pt>
                <c:pt idx="1640">
                  <c:v>1</c:v>
                </c:pt>
                <c:pt idx="1641">
                  <c:v>1</c:v>
                </c:pt>
                <c:pt idx="1642">
                  <c:v>1</c:v>
                </c:pt>
                <c:pt idx="1643">
                  <c:v>1</c:v>
                </c:pt>
                <c:pt idx="1644">
                  <c:v>1</c:v>
                </c:pt>
                <c:pt idx="1645">
                  <c:v>1</c:v>
                </c:pt>
                <c:pt idx="1646">
                  <c:v>1</c:v>
                </c:pt>
                <c:pt idx="1647">
                  <c:v>1</c:v>
                </c:pt>
                <c:pt idx="1648">
                  <c:v>1</c:v>
                </c:pt>
                <c:pt idx="1649">
                  <c:v>1</c:v>
                </c:pt>
                <c:pt idx="1650">
                  <c:v>1</c:v>
                </c:pt>
                <c:pt idx="1651">
                  <c:v>1</c:v>
                </c:pt>
                <c:pt idx="1652">
                  <c:v>1</c:v>
                </c:pt>
                <c:pt idx="1653">
                  <c:v>1</c:v>
                </c:pt>
                <c:pt idx="1654">
                  <c:v>1</c:v>
                </c:pt>
                <c:pt idx="1655">
                  <c:v>1</c:v>
                </c:pt>
                <c:pt idx="1656">
                  <c:v>1</c:v>
                </c:pt>
                <c:pt idx="1657">
                  <c:v>1</c:v>
                </c:pt>
                <c:pt idx="1658">
                  <c:v>1</c:v>
                </c:pt>
                <c:pt idx="1659">
                  <c:v>1</c:v>
                </c:pt>
                <c:pt idx="1660">
                  <c:v>1</c:v>
                </c:pt>
                <c:pt idx="1661">
                  <c:v>1</c:v>
                </c:pt>
                <c:pt idx="1662">
                  <c:v>1</c:v>
                </c:pt>
                <c:pt idx="1663">
                  <c:v>1</c:v>
                </c:pt>
                <c:pt idx="1664">
                  <c:v>1</c:v>
                </c:pt>
                <c:pt idx="1665">
                  <c:v>1</c:v>
                </c:pt>
                <c:pt idx="1666">
                  <c:v>1</c:v>
                </c:pt>
                <c:pt idx="1667">
                  <c:v>1</c:v>
                </c:pt>
                <c:pt idx="1668">
                  <c:v>1</c:v>
                </c:pt>
                <c:pt idx="1669">
                  <c:v>1</c:v>
                </c:pt>
                <c:pt idx="1670">
                  <c:v>1</c:v>
                </c:pt>
                <c:pt idx="1671">
                  <c:v>1</c:v>
                </c:pt>
                <c:pt idx="1672">
                  <c:v>1</c:v>
                </c:pt>
                <c:pt idx="1673">
                  <c:v>1</c:v>
                </c:pt>
                <c:pt idx="1674">
                  <c:v>1</c:v>
                </c:pt>
                <c:pt idx="1675">
                  <c:v>1</c:v>
                </c:pt>
                <c:pt idx="1676">
                  <c:v>1</c:v>
                </c:pt>
                <c:pt idx="1677">
                  <c:v>1</c:v>
                </c:pt>
                <c:pt idx="1678">
                  <c:v>1</c:v>
                </c:pt>
                <c:pt idx="1679">
                  <c:v>1</c:v>
                </c:pt>
                <c:pt idx="1680">
                  <c:v>1</c:v>
                </c:pt>
                <c:pt idx="1681">
                  <c:v>1</c:v>
                </c:pt>
                <c:pt idx="1682">
                  <c:v>1</c:v>
                </c:pt>
                <c:pt idx="1683">
                  <c:v>1</c:v>
                </c:pt>
                <c:pt idx="1684">
                  <c:v>1</c:v>
                </c:pt>
                <c:pt idx="1685">
                  <c:v>1</c:v>
                </c:pt>
                <c:pt idx="1686">
                  <c:v>1</c:v>
                </c:pt>
                <c:pt idx="1687">
                  <c:v>1</c:v>
                </c:pt>
                <c:pt idx="1688">
                  <c:v>1</c:v>
                </c:pt>
                <c:pt idx="1689">
                  <c:v>1</c:v>
                </c:pt>
                <c:pt idx="1690">
                  <c:v>1</c:v>
                </c:pt>
                <c:pt idx="1691">
                  <c:v>1</c:v>
                </c:pt>
                <c:pt idx="1692">
                  <c:v>1</c:v>
                </c:pt>
                <c:pt idx="1693">
                  <c:v>1</c:v>
                </c:pt>
                <c:pt idx="1694">
                  <c:v>1</c:v>
                </c:pt>
                <c:pt idx="1695">
                  <c:v>1</c:v>
                </c:pt>
                <c:pt idx="1696">
                  <c:v>1</c:v>
                </c:pt>
                <c:pt idx="1697">
                  <c:v>1</c:v>
                </c:pt>
                <c:pt idx="1698">
                  <c:v>1</c:v>
                </c:pt>
                <c:pt idx="1699">
                  <c:v>1</c:v>
                </c:pt>
                <c:pt idx="1700">
                  <c:v>1</c:v>
                </c:pt>
                <c:pt idx="1701">
                  <c:v>1</c:v>
                </c:pt>
                <c:pt idx="1702">
                  <c:v>1</c:v>
                </c:pt>
                <c:pt idx="1703">
                  <c:v>1</c:v>
                </c:pt>
                <c:pt idx="1704">
                  <c:v>1</c:v>
                </c:pt>
                <c:pt idx="1705">
                  <c:v>1</c:v>
                </c:pt>
                <c:pt idx="1706">
                  <c:v>1</c:v>
                </c:pt>
                <c:pt idx="1707">
                  <c:v>1</c:v>
                </c:pt>
                <c:pt idx="1708">
                  <c:v>1</c:v>
                </c:pt>
                <c:pt idx="1709">
                  <c:v>1</c:v>
                </c:pt>
                <c:pt idx="1710">
                  <c:v>1</c:v>
                </c:pt>
                <c:pt idx="1711">
                  <c:v>1</c:v>
                </c:pt>
                <c:pt idx="1712">
                  <c:v>1</c:v>
                </c:pt>
                <c:pt idx="1713">
                  <c:v>1</c:v>
                </c:pt>
                <c:pt idx="1714">
                  <c:v>1</c:v>
                </c:pt>
                <c:pt idx="1715">
                  <c:v>1</c:v>
                </c:pt>
                <c:pt idx="1716">
                  <c:v>1</c:v>
                </c:pt>
                <c:pt idx="1717">
                  <c:v>1</c:v>
                </c:pt>
                <c:pt idx="1718">
                  <c:v>1</c:v>
                </c:pt>
                <c:pt idx="1719">
                  <c:v>1</c:v>
                </c:pt>
                <c:pt idx="1720">
                  <c:v>1</c:v>
                </c:pt>
                <c:pt idx="1721">
                  <c:v>1</c:v>
                </c:pt>
                <c:pt idx="1722">
                  <c:v>1</c:v>
                </c:pt>
                <c:pt idx="1723">
                  <c:v>1</c:v>
                </c:pt>
                <c:pt idx="1724">
                  <c:v>1</c:v>
                </c:pt>
                <c:pt idx="1725">
                  <c:v>1</c:v>
                </c:pt>
                <c:pt idx="1726">
                  <c:v>1</c:v>
                </c:pt>
                <c:pt idx="1727">
                  <c:v>1</c:v>
                </c:pt>
                <c:pt idx="1728">
                  <c:v>1</c:v>
                </c:pt>
                <c:pt idx="1729">
                  <c:v>1</c:v>
                </c:pt>
                <c:pt idx="1730">
                  <c:v>1</c:v>
                </c:pt>
                <c:pt idx="1731">
                  <c:v>1</c:v>
                </c:pt>
                <c:pt idx="1732">
                  <c:v>1</c:v>
                </c:pt>
                <c:pt idx="1733">
                  <c:v>1</c:v>
                </c:pt>
                <c:pt idx="1734">
                  <c:v>1</c:v>
                </c:pt>
                <c:pt idx="1735">
                  <c:v>1</c:v>
                </c:pt>
                <c:pt idx="1736">
                  <c:v>1</c:v>
                </c:pt>
                <c:pt idx="1737">
                  <c:v>1</c:v>
                </c:pt>
                <c:pt idx="1738">
                  <c:v>1</c:v>
                </c:pt>
                <c:pt idx="1739">
                  <c:v>1</c:v>
                </c:pt>
                <c:pt idx="1740">
                  <c:v>1</c:v>
                </c:pt>
                <c:pt idx="1741">
                  <c:v>1</c:v>
                </c:pt>
                <c:pt idx="1742">
                  <c:v>1</c:v>
                </c:pt>
                <c:pt idx="1743">
                  <c:v>1</c:v>
                </c:pt>
                <c:pt idx="1744">
                  <c:v>1</c:v>
                </c:pt>
                <c:pt idx="1745">
                  <c:v>1</c:v>
                </c:pt>
                <c:pt idx="1746">
                  <c:v>1</c:v>
                </c:pt>
                <c:pt idx="1747">
                  <c:v>1</c:v>
                </c:pt>
                <c:pt idx="1748">
                  <c:v>1</c:v>
                </c:pt>
                <c:pt idx="1749">
                  <c:v>1</c:v>
                </c:pt>
                <c:pt idx="1750">
                  <c:v>1</c:v>
                </c:pt>
                <c:pt idx="1751">
                  <c:v>1</c:v>
                </c:pt>
                <c:pt idx="1752">
                  <c:v>1</c:v>
                </c:pt>
                <c:pt idx="1753">
                  <c:v>1</c:v>
                </c:pt>
                <c:pt idx="1754">
                  <c:v>1</c:v>
                </c:pt>
                <c:pt idx="1755">
                  <c:v>1</c:v>
                </c:pt>
                <c:pt idx="1756">
                  <c:v>1</c:v>
                </c:pt>
                <c:pt idx="1757">
                  <c:v>1</c:v>
                </c:pt>
                <c:pt idx="1758">
                  <c:v>1</c:v>
                </c:pt>
                <c:pt idx="1759">
                  <c:v>1</c:v>
                </c:pt>
                <c:pt idx="1760">
                  <c:v>1</c:v>
                </c:pt>
                <c:pt idx="1761">
                  <c:v>1</c:v>
                </c:pt>
                <c:pt idx="1762">
                  <c:v>1</c:v>
                </c:pt>
                <c:pt idx="1763">
                  <c:v>1</c:v>
                </c:pt>
                <c:pt idx="1764">
                  <c:v>1</c:v>
                </c:pt>
                <c:pt idx="1765">
                  <c:v>1</c:v>
                </c:pt>
                <c:pt idx="1766">
                  <c:v>1</c:v>
                </c:pt>
                <c:pt idx="1767">
                  <c:v>1</c:v>
                </c:pt>
                <c:pt idx="1768">
                  <c:v>1</c:v>
                </c:pt>
                <c:pt idx="1769">
                  <c:v>1</c:v>
                </c:pt>
                <c:pt idx="1770">
                  <c:v>1</c:v>
                </c:pt>
                <c:pt idx="1771">
                  <c:v>1</c:v>
                </c:pt>
                <c:pt idx="1772">
                  <c:v>1</c:v>
                </c:pt>
                <c:pt idx="1773">
                  <c:v>1</c:v>
                </c:pt>
                <c:pt idx="1774">
                  <c:v>1</c:v>
                </c:pt>
                <c:pt idx="1775">
                  <c:v>1</c:v>
                </c:pt>
                <c:pt idx="1776">
                  <c:v>1</c:v>
                </c:pt>
                <c:pt idx="1777">
                  <c:v>1</c:v>
                </c:pt>
                <c:pt idx="1778">
                  <c:v>1</c:v>
                </c:pt>
                <c:pt idx="1779">
                  <c:v>1</c:v>
                </c:pt>
                <c:pt idx="1780">
                  <c:v>1</c:v>
                </c:pt>
                <c:pt idx="1781">
                  <c:v>1</c:v>
                </c:pt>
                <c:pt idx="1782">
                  <c:v>1</c:v>
                </c:pt>
                <c:pt idx="1783">
                  <c:v>1</c:v>
                </c:pt>
                <c:pt idx="1784">
                  <c:v>1</c:v>
                </c:pt>
                <c:pt idx="1785">
                  <c:v>1</c:v>
                </c:pt>
                <c:pt idx="1786">
                  <c:v>1</c:v>
                </c:pt>
                <c:pt idx="1787">
                  <c:v>1</c:v>
                </c:pt>
                <c:pt idx="1788">
                  <c:v>1</c:v>
                </c:pt>
                <c:pt idx="1789">
                  <c:v>1</c:v>
                </c:pt>
                <c:pt idx="1790">
                  <c:v>1</c:v>
                </c:pt>
                <c:pt idx="1791">
                  <c:v>1</c:v>
                </c:pt>
                <c:pt idx="1792">
                  <c:v>1</c:v>
                </c:pt>
                <c:pt idx="1793">
                  <c:v>1</c:v>
                </c:pt>
                <c:pt idx="1794">
                  <c:v>1</c:v>
                </c:pt>
                <c:pt idx="1795">
                  <c:v>1</c:v>
                </c:pt>
                <c:pt idx="1796">
                  <c:v>1</c:v>
                </c:pt>
                <c:pt idx="1797">
                  <c:v>1</c:v>
                </c:pt>
                <c:pt idx="1798">
                  <c:v>1</c:v>
                </c:pt>
                <c:pt idx="1799">
                  <c:v>1</c:v>
                </c:pt>
                <c:pt idx="1800">
                  <c:v>1</c:v>
                </c:pt>
                <c:pt idx="1801">
                  <c:v>1</c:v>
                </c:pt>
                <c:pt idx="1802">
                  <c:v>1</c:v>
                </c:pt>
                <c:pt idx="1803">
                  <c:v>1</c:v>
                </c:pt>
                <c:pt idx="1804">
                  <c:v>1</c:v>
                </c:pt>
                <c:pt idx="1805">
                  <c:v>1</c:v>
                </c:pt>
                <c:pt idx="1806">
                  <c:v>1</c:v>
                </c:pt>
                <c:pt idx="1807">
                  <c:v>1</c:v>
                </c:pt>
                <c:pt idx="1808">
                  <c:v>1</c:v>
                </c:pt>
                <c:pt idx="1809">
                  <c:v>1</c:v>
                </c:pt>
                <c:pt idx="1810">
                  <c:v>1</c:v>
                </c:pt>
                <c:pt idx="1811">
                  <c:v>1</c:v>
                </c:pt>
                <c:pt idx="1812">
                  <c:v>1</c:v>
                </c:pt>
                <c:pt idx="1813">
                  <c:v>1</c:v>
                </c:pt>
                <c:pt idx="1814">
                  <c:v>1</c:v>
                </c:pt>
                <c:pt idx="1815">
                  <c:v>1</c:v>
                </c:pt>
                <c:pt idx="1816">
                  <c:v>1</c:v>
                </c:pt>
                <c:pt idx="1817">
                  <c:v>1</c:v>
                </c:pt>
                <c:pt idx="1818">
                  <c:v>1</c:v>
                </c:pt>
                <c:pt idx="1819">
                  <c:v>1</c:v>
                </c:pt>
                <c:pt idx="1820">
                  <c:v>1</c:v>
                </c:pt>
                <c:pt idx="1821">
                  <c:v>1</c:v>
                </c:pt>
                <c:pt idx="1822">
                  <c:v>1</c:v>
                </c:pt>
                <c:pt idx="1823">
                  <c:v>1</c:v>
                </c:pt>
                <c:pt idx="1824">
                  <c:v>1</c:v>
                </c:pt>
                <c:pt idx="1825">
                  <c:v>1</c:v>
                </c:pt>
                <c:pt idx="1826">
                  <c:v>1</c:v>
                </c:pt>
                <c:pt idx="1827">
                  <c:v>1</c:v>
                </c:pt>
                <c:pt idx="1828">
                  <c:v>1</c:v>
                </c:pt>
                <c:pt idx="1829">
                  <c:v>1</c:v>
                </c:pt>
                <c:pt idx="1830">
                  <c:v>1</c:v>
                </c:pt>
                <c:pt idx="1831">
                  <c:v>1</c:v>
                </c:pt>
                <c:pt idx="1832">
                  <c:v>1</c:v>
                </c:pt>
                <c:pt idx="1833">
                  <c:v>1</c:v>
                </c:pt>
                <c:pt idx="1834">
                  <c:v>1</c:v>
                </c:pt>
                <c:pt idx="1835">
                  <c:v>1</c:v>
                </c:pt>
                <c:pt idx="1836">
                  <c:v>1</c:v>
                </c:pt>
                <c:pt idx="1837">
                  <c:v>1</c:v>
                </c:pt>
                <c:pt idx="1838">
                  <c:v>1</c:v>
                </c:pt>
                <c:pt idx="1839">
                  <c:v>1</c:v>
                </c:pt>
                <c:pt idx="1840">
                  <c:v>1</c:v>
                </c:pt>
                <c:pt idx="1841">
                  <c:v>1</c:v>
                </c:pt>
                <c:pt idx="1842">
                  <c:v>1</c:v>
                </c:pt>
                <c:pt idx="1843">
                  <c:v>1</c:v>
                </c:pt>
                <c:pt idx="1844">
                  <c:v>1</c:v>
                </c:pt>
                <c:pt idx="1845">
                  <c:v>1</c:v>
                </c:pt>
                <c:pt idx="1846">
                  <c:v>1</c:v>
                </c:pt>
                <c:pt idx="1847">
                  <c:v>1</c:v>
                </c:pt>
                <c:pt idx="1848">
                  <c:v>1</c:v>
                </c:pt>
                <c:pt idx="1849">
                  <c:v>1</c:v>
                </c:pt>
                <c:pt idx="1850">
                  <c:v>1</c:v>
                </c:pt>
                <c:pt idx="1851">
                  <c:v>1</c:v>
                </c:pt>
                <c:pt idx="1852">
                  <c:v>1</c:v>
                </c:pt>
                <c:pt idx="1853">
                  <c:v>1</c:v>
                </c:pt>
                <c:pt idx="1854">
                  <c:v>1</c:v>
                </c:pt>
                <c:pt idx="1855">
                  <c:v>1</c:v>
                </c:pt>
                <c:pt idx="1856">
                  <c:v>1</c:v>
                </c:pt>
                <c:pt idx="1857">
                  <c:v>1</c:v>
                </c:pt>
                <c:pt idx="1858">
                  <c:v>1</c:v>
                </c:pt>
                <c:pt idx="1859">
                  <c:v>1</c:v>
                </c:pt>
                <c:pt idx="1860">
                  <c:v>1</c:v>
                </c:pt>
                <c:pt idx="1861">
                  <c:v>1</c:v>
                </c:pt>
                <c:pt idx="1862">
                  <c:v>1</c:v>
                </c:pt>
                <c:pt idx="1863">
                  <c:v>1</c:v>
                </c:pt>
                <c:pt idx="1864">
                  <c:v>1</c:v>
                </c:pt>
                <c:pt idx="1865">
                  <c:v>1</c:v>
                </c:pt>
                <c:pt idx="1866">
                  <c:v>1</c:v>
                </c:pt>
                <c:pt idx="1867">
                  <c:v>1</c:v>
                </c:pt>
                <c:pt idx="1868">
                  <c:v>1</c:v>
                </c:pt>
                <c:pt idx="1869">
                  <c:v>1</c:v>
                </c:pt>
                <c:pt idx="1870">
                  <c:v>1</c:v>
                </c:pt>
                <c:pt idx="1871">
                  <c:v>1</c:v>
                </c:pt>
                <c:pt idx="1872">
                  <c:v>1</c:v>
                </c:pt>
                <c:pt idx="1873">
                  <c:v>1</c:v>
                </c:pt>
                <c:pt idx="1874">
                  <c:v>1</c:v>
                </c:pt>
                <c:pt idx="1875">
                  <c:v>1</c:v>
                </c:pt>
                <c:pt idx="1876">
                  <c:v>1</c:v>
                </c:pt>
                <c:pt idx="1877">
                  <c:v>1</c:v>
                </c:pt>
                <c:pt idx="1878">
                  <c:v>1</c:v>
                </c:pt>
                <c:pt idx="1879">
                  <c:v>1</c:v>
                </c:pt>
                <c:pt idx="1880">
                  <c:v>1</c:v>
                </c:pt>
                <c:pt idx="1881">
                  <c:v>1</c:v>
                </c:pt>
                <c:pt idx="1882">
                  <c:v>1</c:v>
                </c:pt>
                <c:pt idx="1883">
                  <c:v>1</c:v>
                </c:pt>
                <c:pt idx="1884">
                  <c:v>1</c:v>
                </c:pt>
                <c:pt idx="1885">
                  <c:v>1</c:v>
                </c:pt>
                <c:pt idx="1886">
                  <c:v>1</c:v>
                </c:pt>
                <c:pt idx="1887">
                  <c:v>1</c:v>
                </c:pt>
                <c:pt idx="1888">
                  <c:v>1</c:v>
                </c:pt>
                <c:pt idx="1889">
                  <c:v>1</c:v>
                </c:pt>
                <c:pt idx="1890">
                  <c:v>1</c:v>
                </c:pt>
                <c:pt idx="1891">
                  <c:v>1</c:v>
                </c:pt>
                <c:pt idx="1892">
                  <c:v>1</c:v>
                </c:pt>
                <c:pt idx="1893">
                  <c:v>1</c:v>
                </c:pt>
                <c:pt idx="1894">
                  <c:v>1</c:v>
                </c:pt>
                <c:pt idx="1895">
                  <c:v>1</c:v>
                </c:pt>
                <c:pt idx="1896">
                  <c:v>1</c:v>
                </c:pt>
                <c:pt idx="1897">
                  <c:v>1</c:v>
                </c:pt>
                <c:pt idx="1898">
                  <c:v>1</c:v>
                </c:pt>
                <c:pt idx="1899">
                  <c:v>1</c:v>
                </c:pt>
                <c:pt idx="1900">
                  <c:v>1</c:v>
                </c:pt>
                <c:pt idx="1901">
                  <c:v>1</c:v>
                </c:pt>
                <c:pt idx="1902">
                  <c:v>1</c:v>
                </c:pt>
                <c:pt idx="1903">
                  <c:v>1</c:v>
                </c:pt>
                <c:pt idx="1904">
                  <c:v>1</c:v>
                </c:pt>
                <c:pt idx="1905">
                  <c:v>1</c:v>
                </c:pt>
                <c:pt idx="1906">
                  <c:v>1</c:v>
                </c:pt>
                <c:pt idx="1907">
                  <c:v>1</c:v>
                </c:pt>
                <c:pt idx="1908">
                  <c:v>1</c:v>
                </c:pt>
                <c:pt idx="1909">
                  <c:v>1</c:v>
                </c:pt>
                <c:pt idx="1910">
                  <c:v>1</c:v>
                </c:pt>
                <c:pt idx="1911">
                  <c:v>1</c:v>
                </c:pt>
                <c:pt idx="1912">
                  <c:v>1</c:v>
                </c:pt>
                <c:pt idx="1913">
                  <c:v>1</c:v>
                </c:pt>
                <c:pt idx="1914">
                  <c:v>1</c:v>
                </c:pt>
                <c:pt idx="1915">
                  <c:v>1</c:v>
                </c:pt>
                <c:pt idx="1916">
                  <c:v>1</c:v>
                </c:pt>
                <c:pt idx="1917">
                  <c:v>1</c:v>
                </c:pt>
                <c:pt idx="1918">
                  <c:v>1</c:v>
                </c:pt>
                <c:pt idx="1919">
                  <c:v>1</c:v>
                </c:pt>
                <c:pt idx="1920">
                  <c:v>1</c:v>
                </c:pt>
                <c:pt idx="1921">
                  <c:v>1</c:v>
                </c:pt>
                <c:pt idx="1922">
                  <c:v>1</c:v>
                </c:pt>
                <c:pt idx="1923">
                  <c:v>1</c:v>
                </c:pt>
                <c:pt idx="1924">
                  <c:v>1</c:v>
                </c:pt>
                <c:pt idx="1925">
                  <c:v>1</c:v>
                </c:pt>
                <c:pt idx="1926">
                  <c:v>1</c:v>
                </c:pt>
                <c:pt idx="1927">
                  <c:v>1</c:v>
                </c:pt>
                <c:pt idx="1928">
                  <c:v>1</c:v>
                </c:pt>
                <c:pt idx="1929">
                  <c:v>1</c:v>
                </c:pt>
                <c:pt idx="1930">
                  <c:v>1</c:v>
                </c:pt>
                <c:pt idx="1931">
                  <c:v>1</c:v>
                </c:pt>
                <c:pt idx="1932">
                  <c:v>1</c:v>
                </c:pt>
                <c:pt idx="1933">
                  <c:v>1</c:v>
                </c:pt>
                <c:pt idx="1934">
                  <c:v>1</c:v>
                </c:pt>
                <c:pt idx="1935">
                  <c:v>1</c:v>
                </c:pt>
                <c:pt idx="1936">
                  <c:v>1</c:v>
                </c:pt>
                <c:pt idx="1937">
                  <c:v>1</c:v>
                </c:pt>
                <c:pt idx="1938">
                  <c:v>1</c:v>
                </c:pt>
                <c:pt idx="1939">
                  <c:v>1</c:v>
                </c:pt>
                <c:pt idx="1940">
                  <c:v>1</c:v>
                </c:pt>
                <c:pt idx="1941">
                  <c:v>1</c:v>
                </c:pt>
                <c:pt idx="1942">
                  <c:v>1</c:v>
                </c:pt>
                <c:pt idx="1943">
                  <c:v>1</c:v>
                </c:pt>
                <c:pt idx="1944">
                  <c:v>1</c:v>
                </c:pt>
                <c:pt idx="1945">
                  <c:v>1</c:v>
                </c:pt>
                <c:pt idx="1946">
                  <c:v>1</c:v>
                </c:pt>
                <c:pt idx="1947">
                  <c:v>1</c:v>
                </c:pt>
                <c:pt idx="1948">
                  <c:v>1</c:v>
                </c:pt>
                <c:pt idx="1949">
                  <c:v>1</c:v>
                </c:pt>
                <c:pt idx="1950">
                  <c:v>1</c:v>
                </c:pt>
                <c:pt idx="1951">
                  <c:v>1</c:v>
                </c:pt>
                <c:pt idx="1952">
                  <c:v>1</c:v>
                </c:pt>
                <c:pt idx="1953">
                  <c:v>1</c:v>
                </c:pt>
                <c:pt idx="1954">
                  <c:v>1</c:v>
                </c:pt>
                <c:pt idx="1955">
                  <c:v>1</c:v>
                </c:pt>
                <c:pt idx="1956">
                  <c:v>1</c:v>
                </c:pt>
                <c:pt idx="1957">
                  <c:v>1</c:v>
                </c:pt>
                <c:pt idx="1958">
                  <c:v>1</c:v>
                </c:pt>
                <c:pt idx="1959">
                  <c:v>1</c:v>
                </c:pt>
                <c:pt idx="1960">
                  <c:v>1</c:v>
                </c:pt>
                <c:pt idx="1961">
                  <c:v>1</c:v>
                </c:pt>
                <c:pt idx="1962">
                  <c:v>1</c:v>
                </c:pt>
                <c:pt idx="1963">
                  <c:v>1</c:v>
                </c:pt>
                <c:pt idx="1964">
                  <c:v>1</c:v>
                </c:pt>
                <c:pt idx="1965">
                  <c:v>1</c:v>
                </c:pt>
                <c:pt idx="1966">
                  <c:v>1</c:v>
                </c:pt>
                <c:pt idx="1967">
                  <c:v>1</c:v>
                </c:pt>
                <c:pt idx="1968">
                  <c:v>1</c:v>
                </c:pt>
                <c:pt idx="1969">
                  <c:v>1</c:v>
                </c:pt>
                <c:pt idx="1970">
                  <c:v>1</c:v>
                </c:pt>
                <c:pt idx="1971">
                  <c:v>1</c:v>
                </c:pt>
                <c:pt idx="1972">
                  <c:v>1</c:v>
                </c:pt>
                <c:pt idx="1973">
                  <c:v>1</c:v>
                </c:pt>
                <c:pt idx="1974">
                  <c:v>1</c:v>
                </c:pt>
                <c:pt idx="1975">
                  <c:v>1</c:v>
                </c:pt>
                <c:pt idx="1976">
                  <c:v>1</c:v>
                </c:pt>
                <c:pt idx="1977">
                  <c:v>1</c:v>
                </c:pt>
                <c:pt idx="1978">
                  <c:v>1</c:v>
                </c:pt>
                <c:pt idx="1979">
                  <c:v>1</c:v>
                </c:pt>
                <c:pt idx="1980">
                  <c:v>1</c:v>
                </c:pt>
                <c:pt idx="1981">
                  <c:v>1</c:v>
                </c:pt>
                <c:pt idx="1982">
                  <c:v>1</c:v>
                </c:pt>
                <c:pt idx="1983">
                  <c:v>1</c:v>
                </c:pt>
                <c:pt idx="1984">
                  <c:v>1</c:v>
                </c:pt>
                <c:pt idx="1985">
                  <c:v>1</c:v>
                </c:pt>
                <c:pt idx="1986">
                  <c:v>1</c:v>
                </c:pt>
                <c:pt idx="1987">
                  <c:v>1</c:v>
                </c:pt>
                <c:pt idx="1988">
                  <c:v>1</c:v>
                </c:pt>
                <c:pt idx="1989">
                  <c:v>1</c:v>
                </c:pt>
                <c:pt idx="1990">
                  <c:v>1</c:v>
                </c:pt>
                <c:pt idx="1991">
                  <c:v>1</c:v>
                </c:pt>
                <c:pt idx="1992">
                  <c:v>1</c:v>
                </c:pt>
                <c:pt idx="1993">
                  <c:v>1</c:v>
                </c:pt>
                <c:pt idx="1994">
                  <c:v>1</c:v>
                </c:pt>
                <c:pt idx="1995">
                  <c:v>1</c:v>
                </c:pt>
                <c:pt idx="1996">
                  <c:v>1</c:v>
                </c:pt>
                <c:pt idx="1997">
                  <c:v>1</c:v>
                </c:pt>
                <c:pt idx="1998">
                  <c:v>1</c:v>
                </c:pt>
                <c:pt idx="1999">
                  <c:v>1</c:v>
                </c:pt>
                <c:pt idx="2000">
                  <c:v>1</c:v>
                </c:pt>
                <c:pt idx="2001">
                  <c:v>1</c:v>
                </c:pt>
                <c:pt idx="2002">
                  <c:v>1</c:v>
                </c:pt>
                <c:pt idx="2003">
                  <c:v>1</c:v>
                </c:pt>
                <c:pt idx="2004">
                  <c:v>1</c:v>
                </c:pt>
                <c:pt idx="2005">
                  <c:v>1</c:v>
                </c:pt>
                <c:pt idx="2006">
                  <c:v>1</c:v>
                </c:pt>
                <c:pt idx="2007">
                  <c:v>1</c:v>
                </c:pt>
                <c:pt idx="2008">
                  <c:v>1</c:v>
                </c:pt>
                <c:pt idx="2009">
                  <c:v>1</c:v>
                </c:pt>
                <c:pt idx="2010">
                  <c:v>1</c:v>
                </c:pt>
                <c:pt idx="2011">
                  <c:v>1</c:v>
                </c:pt>
                <c:pt idx="2012">
                  <c:v>1</c:v>
                </c:pt>
                <c:pt idx="2013">
                  <c:v>1</c:v>
                </c:pt>
                <c:pt idx="2014">
                  <c:v>1</c:v>
                </c:pt>
                <c:pt idx="2015">
                  <c:v>1</c:v>
                </c:pt>
                <c:pt idx="2016">
                  <c:v>1</c:v>
                </c:pt>
                <c:pt idx="2017">
                  <c:v>1</c:v>
                </c:pt>
                <c:pt idx="2018">
                  <c:v>1</c:v>
                </c:pt>
                <c:pt idx="2019">
                  <c:v>1</c:v>
                </c:pt>
                <c:pt idx="2020">
                  <c:v>1</c:v>
                </c:pt>
                <c:pt idx="2021">
                  <c:v>1</c:v>
                </c:pt>
                <c:pt idx="2022">
                  <c:v>1</c:v>
                </c:pt>
                <c:pt idx="2023">
                  <c:v>1</c:v>
                </c:pt>
                <c:pt idx="2024">
                  <c:v>1</c:v>
                </c:pt>
                <c:pt idx="2025">
                  <c:v>1</c:v>
                </c:pt>
                <c:pt idx="2026">
                  <c:v>1</c:v>
                </c:pt>
                <c:pt idx="2027">
                  <c:v>1</c:v>
                </c:pt>
                <c:pt idx="2028">
                  <c:v>1</c:v>
                </c:pt>
                <c:pt idx="2029">
                  <c:v>1</c:v>
                </c:pt>
                <c:pt idx="2030">
                  <c:v>1</c:v>
                </c:pt>
                <c:pt idx="2031">
                  <c:v>1</c:v>
                </c:pt>
                <c:pt idx="2032">
                  <c:v>1</c:v>
                </c:pt>
                <c:pt idx="2033">
                  <c:v>1</c:v>
                </c:pt>
                <c:pt idx="2034">
                  <c:v>1</c:v>
                </c:pt>
                <c:pt idx="2035">
                  <c:v>1</c:v>
                </c:pt>
                <c:pt idx="2036">
                  <c:v>1</c:v>
                </c:pt>
                <c:pt idx="2037">
                  <c:v>1</c:v>
                </c:pt>
                <c:pt idx="2038">
                  <c:v>1</c:v>
                </c:pt>
                <c:pt idx="2039">
                  <c:v>1</c:v>
                </c:pt>
                <c:pt idx="2040">
                  <c:v>1</c:v>
                </c:pt>
                <c:pt idx="2041">
                  <c:v>1</c:v>
                </c:pt>
                <c:pt idx="2042">
                  <c:v>1</c:v>
                </c:pt>
                <c:pt idx="2043">
                  <c:v>1</c:v>
                </c:pt>
                <c:pt idx="2044">
                  <c:v>1</c:v>
                </c:pt>
                <c:pt idx="2045">
                  <c:v>1</c:v>
                </c:pt>
                <c:pt idx="2046">
                  <c:v>1</c:v>
                </c:pt>
                <c:pt idx="2047">
                  <c:v>1</c:v>
                </c:pt>
                <c:pt idx="2048">
                  <c:v>1</c:v>
                </c:pt>
                <c:pt idx="2049">
                  <c:v>1</c:v>
                </c:pt>
                <c:pt idx="2050">
                  <c:v>1</c:v>
                </c:pt>
                <c:pt idx="2051">
                  <c:v>1</c:v>
                </c:pt>
                <c:pt idx="2052">
                  <c:v>1</c:v>
                </c:pt>
                <c:pt idx="2053">
                  <c:v>1</c:v>
                </c:pt>
                <c:pt idx="2054">
                  <c:v>1</c:v>
                </c:pt>
                <c:pt idx="2055">
                  <c:v>1</c:v>
                </c:pt>
                <c:pt idx="2056">
                  <c:v>1</c:v>
                </c:pt>
                <c:pt idx="2057">
                  <c:v>1</c:v>
                </c:pt>
                <c:pt idx="2058">
                  <c:v>1</c:v>
                </c:pt>
                <c:pt idx="2059">
                  <c:v>1</c:v>
                </c:pt>
                <c:pt idx="2060">
                  <c:v>1</c:v>
                </c:pt>
                <c:pt idx="2061">
                  <c:v>1</c:v>
                </c:pt>
                <c:pt idx="2062">
                  <c:v>1</c:v>
                </c:pt>
                <c:pt idx="2063">
                  <c:v>1</c:v>
                </c:pt>
                <c:pt idx="2064">
                  <c:v>1</c:v>
                </c:pt>
                <c:pt idx="2065">
                  <c:v>1</c:v>
                </c:pt>
                <c:pt idx="2066">
                  <c:v>1</c:v>
                </c:pt>
                <c:pt idx="2067">
                  <c:v>1</c:v>
                </c:pt>
                <c:pt idx="2068">
                  <c:v>1</c:v>
                </c:pt>
                <c:pt idx="2069">
                  <c:v>1</c:v>
                </c:pt>
                <c:pt idx="2070">
                  <c:v>1</c:v>
                </c:pt>
                <c:pt idx="2071">
                  <c:v>1</c:v>
                </c:pt>
                <c:pt idx="2072">
                  <c:v>1</c:v>
                </c:pt>
                <c:pt idx="2073">
                  <c:v>1</c:v>
                </c:pt>
                <c:pt idx="2074">
                  <c:v>1</c:v>
                </c:pt>
                <c:pt idx="2075">
                  <c:v>1</c:v>
                </c:pt>
                <c:pt idx="2076">
                  <c:v>1</c:v>
                </c:pt>
                <c:pt idx="2077">
                  <c:v>1</c:v>
                </c:pt>
                <c:pt idx="2078">
                  <c:v>1</c:v>
                </c:pt>
                <c:pt idx="2079">
                  <c:v>1</c:v>
                </c:pt>
                <c:pt idx="2080">
                  <c:v>1</c:v>
                </c:pt>
                <c:pt idx="2081">
                  <c:v>1</c:v>
                </c:pt>
                <c:pt idx="2082">
                  <c:v>1</c:v>
                </c:pt>
                <c:pt idx="2083">
                  <c:v>1</c:v>
                </c:pt>
                <c:pt idx="2084">
                  <c:v>1</c:v>
                </c:pt>
                <c:pt idx="2085">
                  <c:v>1</c:v>
                </c:pt>
                <c:pt idx="2086">
                  <c:v>1</c:v>
                </c:pt>
                <c:pt idx="2087">
                  <c:v>1</c:v>
                </c:pt>
                <c:pt idx="2088">
                  <c:v>1</c:v>
                </c:pt>
                <c:pt idx="2089">
                  <c:v>1</c:v>
                </c:pt>
                <c:pt idx="2090">
                  <c:v>1</c:v>
                </c:pt>
                <c:pt idx="2091">
                  <c:v>1</c:v>
                </c:pt>
                <c:pt idx="2092">
                  <c:v>1</c:v>
                </c:pt>
                <c:pt idx="2093">
                  <c:v>1</c:v>
                </c:pt>
                <c:pt idx="2094">
                  <c:v>1</c:v>
                </c:pt>
                <c:pt idx="2095">
                  <c:v>1</c:v>
                </c:pt>
                <c:pt idx="2096">
                  <c:v>1</c:v>
                </c:pt>
                <c:pt idx="2097">
                  <c:v>1</c:v>
                </c:pt>
                <c:pt idx="2098">
                  <c:v>1</c:v>
                </c:pt>
                <c:pt idx="2099">
                  <c:v>1</c:v>
                </c:pt>
                <c:pt idx="2100">
                  <c:v>1</c:v>
                </c:pt>
                <c:pt idx="2101">
                  <c:v>1</c:v>
                </c:pt>
                <c:pt idx="2102">
                  <c:v>1</c:v>
                </c:pt>
                <c:pt idx="2103">
                  <c:v>1</c:v>
                </c:pt>
                <c:pt idx="2104">
                  <c:v>1</c:v>
                </c:pt>
                <c:pt idx="2105">
                  <c:v>1</c:v>
                </c:pt>
                <c:pt idx="2106">
                  <c:v>1</c:v>
                </c:pt>
                <c:pt idx="2107">
                  <c:v>1</c:v>
                </c:pt>
                <c:pt idx="2108">
                  <c:v>1</c:v>
                </c:pt>
                <c:pt idx="2109">
                  <c:v>1</c:v>
                </c:pt>
                <c:pt idx="2110">
                  <c:v>1</c:v>
                </c:pt>
                <c:pt idx="2111">
                  <c:v>1</c:v>
                </c:pt>
                <c:pt idx="2112">
                  <c:v>1</c:v>
                </c:pt>
                <c:pt idx="2113">
                  <c:v>1</c:v>
                </c:pt>
                <c:pt idx="2114">
                  <c:v>1</c:v>
                </c:pt>
                <c:pt idx="2115">
                  <c:v>1</c:v>
                </c:pt>
                <c:pt idx="2116">
                  <c:v>1</c:v>
                </c:pt>
                <c:pt idx="2117">
                  <c:v>1</c:v>
                </c:pt>
                <c:pt idx="2118">
                  <c:v>1</c:v>
                </c:pt>
                <c:pt idx="2119">
                  <c:v>1</c:v>
                </c:pt>
                <c:pt idx="2120">
                  <c:v>1</c:v>
                </c:pt>
                <c:pt idx="2121">
                  <c:v>1</c:v>
                </c:pt>
                <c:pt idx="2122">
                  <c:v>1</c:v>
                </c:pt>
                <c:pt idx="2123">
                  <c:v>1</c:v>
                </c:pt>
                <c:pt idx="2124">
                  <c:v>1</c:v>
                </c:pt>
                <c:pt idx="2125">
                  <c:v>1</c:v>
                </c:pt>
                <c:pt idx="2126">
                  <c:v>1</c:v>
                </c:pt>
                <c:pt idx="2127">
                  <c:v>1</c:v>
                </c:pt>
                <c:pt idx="2128">
                  <c:v>1</c:v>
                </c:pt>
                <c:pt idx="2129">
                  <c:v>1</c:v>
                </c:pt>
                <c:pt idx="2130">
                  <c:v>1</c:v>
                </c:pt>
                <c:pt idx="2131">
                  <c:v>1</c:v>
                </c:pt>
                <c:pt idx="2132">
                  <c:v>1</c:v>
                </c:pt>
                <c:pt idx="2133">
                  <c:v>1</c:v>
                </c:pt>
                <c:pt idx="2134">
                  <c:v>1</c:v>
                </c:pt>
                <c:pt idx="2135">
                  <c:v>1</c:v>
                </c:pt>
                <c:pt idx="2136">
                  <c:v>1</c:v>
                </c:pt>
                <c:pt idx="2137">
                  <c:v>1</c:v>
                </c:pt>
                <c:pt idx="2138">
                  <c:v>1</c:v>
                </c:pt>
                <c:pt idx="2139">
                  <c:v>1</c:v>
                </c:pt>
                <c:pt idx="2140">
                  <c:v>1</c:v>
                </c:pt>
                <c:pt idx="2141">
                  <c:v>1</c:v>
                </c:pt>
                <c:pt idx="2142">
                  <c:v>1</c:v>
                </c:pt>
                <c:pt idx="2143">
                  <c:v>1</c:v>
                </c:pt>
                <c:pt idx="2144">
                  <c:v>1</c:v>
                </c:pt>
                <c:pt idx="2145">
                  <c:v>1</c:v>
                </c:pt>
                <c:pt idx="2146">
                  <c:v>1</c:v>
                </c:pt>
                <c:pt idx="2147">
                  <c:v>1</c:v>
                </c:pt>
                <c:pt idx="2148">
                  <c:v>1</c:v>
                </c:pt>
                <c:pt idx="2149">
                  <c:v>1</c:v>
                </c:pt>
                <c:pt idx="2150">
                  <c:v>1</c:v>
                </c:pt>
                <c:pt idx="2151">
                  <c:v>1</c:v>
                </c:pt>
                <c:pt idx="2152">
                  <c:v>1</c:v>
                </c:pt>
                <c:pt idx="2153">
                  <c:v>1</c:v>
                </c:pt>
                <c:pt idx="2154">
                  <c:v>1</c:v>
                </c:pt>
                <c:pt idx="2155">
                  <c:v>1</c:v>
                </c:pt>
                <c:pt idx="2156">
                  <c:v>1</c:v>
                </c:pt>
                <c:pt idx="2157">
                  <c:v>1</c:v>
                </c:pt>
                <c:pt idx="2158">
                  <c:v>1</c:v>
                </c:pt>
                <c:pt idx="2159">
                  <c:v>1</c:v>
                </c:pt>
                <c:pt idx="2160">
                  <c:v>1</c:v>
                </c:pt>
                <c:pt idx="2161">
                  <c:v>1</c:v>
                </c:pt>
                <c:pt idx="2162">
                  <c:v>1</c:v>
                </c:pt>
                <c:pt idx="2163">
                  <c:v>1</c:v>
                </c:pt>
                <c:pt idx="2164">
                  <c:v>1</c:v>
                </c:pt>
                <c:pt idx="2165">
                  <c:v>1</c:v>
                </c:pt>
                <c:pt idx="2166">
                  <c:v>1</c:v>
                </c:pt>
                <c:pt idx="2167">
                  <c:v>1</c:v>
                </c:pt>
                <c:pt idx="2168">
                  <c:v>1</c:v>
                </c:pt>
                <c:pt idx="2169">
                  <c:v>1</c:v>
                </c:pt>
                <c:pt idx="2170">
                  <c:v>1</c:v>
                </c:pt>
                <c:pt idx="2171">
                  <c:v>1</c:v>
                </c:pt>
                <c:pt idx="2172">
                  <c:v>1</c:v>
                </c:pt>
                <c:pt idx="2173">
                  <c:v>1</c:v>
                </c:pt>
                <c:pt idx="2174">
                  <c:v>1</c:v>
                </c:pt>
                <c:pt idx="2175">
                  <c:v>1</c:v>
                </c:pt>
                <c:pt idx="2176">
                  <c:v>1</c:v>
                </c:pt>
                <c:pt idx="2177">
                  <c:v>1</c:v>
                </c:pt>
                <c:pt idx="2178">
                  <c:v>1</c:v>
                </c:pt>
                <c:pt idx="2179">
                  <c:v>1</c:v>
                </c:pt>
                <c:pt idx="2180">
                  <c:v>1</c:v>
                </c:pt>
                <c:pt idx="2181">
                  <c:v>1</c:v>
                </c:pt>
                <c:pt idx="2182">
                  <c:v>1</c:v>
                </c:pt>
                <c:pt idx="2183">
                  <c:v>1</c:v>
                </c:pt>
                <c:pt idx="2184">
                  <c:v>1</c:v>
                </c:pt>
                <c:pt idx="2185">
                  <c:v>1</c:v>
                </c:pt>
                <c:pt idx="2186">
                  <c:v>1</c:v>
                </c:pt>
                <c:pt idx="2187">
                  <c:v>1</c:v>
                </c:pt>
                <c:pt idx="2188">
                  <c:v>1</c:v>
                </c:pt>
                <c:pt idx="2189">
                  <c:v>1</c:v>
                </c:pt>
                <c:pt idx="2190">
                  <c:v>1</c:v>
                </c:pt>
                <c:pt idx="2191">
                  <c:v>1</c:v>
                </c:pt>
                <c:pt idx="2192">
                  <c:v>1</c:v>
                </c:pt>
                <c:pt idx="2193">
                  <c:v>1</c:v>
                </c:pt>
                <c:pt idx="2194">
                  <c:v>1</c:v>
                </c:pt>
                <c:pt idx="2195">
                  <c:v>1</c:v>
                </c:pt>
                <c:pt idx="2196">
                  <c:v>1</c:v>
                </c:pt>
                <c:pt idx="2197">
                  <c:v>1</c:v>
                </c:pt>
                <c:pt idx="2198">
                  <c:v>1</c:v>
                </c:pt>
                <c:pt idx="2199">
                  <c:v>1</c:v>
                </c:pt>
                <c:pt idx="2200">
                  <c:v>1</c:v>
                </c:pt>
                <c:pt idx="2201">
                  <c:v>1</c:v>
                </c:pt>
                <c:pt idx="2202">
                  <c:v>1</c:v>
                </c:pt>
                <c:pt idx="2203">
                  <c:v>1</c:v>
                </c:pt>
                <c:pt idx="2204">
                  <c:v>1</c:v>
                </c:pt>
                <c:pt idx="2205">
                  <c:v>1</c:v>
                </c:pt>
                <c:pt idx="2206">
                  <c:v>1</c:v>
                </c:pt>
                <c:pt idx="2207">
                  <c:v>1</c:v>
                </c:pt>
                <c:pt idx="2208">
                  <c:v>1</c:v>
                </c:pt>
                <c:pt idx="2209">
                  <c:v>1</c:v>
                </c:pt>
                <c:pt idx="2210">
                  <c:v>1</c:v>
                </c:pt>
                <c:pt idx="2211">
                  <c:v>1</c:v>
                </c:pt>
                <c:pt idx="2212">
                  <c:v>1</c:v>
                </c:pt>
                <c:pt idx="2213">
                  <c:v>1</c:v>
                </c:pt>
                <c:pt idx="2214">
                  <c:v>1</c:v>
                </c:pt>
                <c:pt idx="2215">
                  <c:v>1</c:v>
                </c:pt>
                <c:pt idx="2216">
                  <c:v>1</c:v>
                </c:pt>
                <c:pt idx="2217">
                  <c:v>1</c:v>
                </c:pt>
                <c:pt idx="2218">
                  <c:v>1</c:v>
                </c:pt>
                <c:pt idx="2219">
                  <c:v>1</c:v>
                </c:pt>
                <c:pt idx="2220">
                  <c:v>1</c:v>
                </c:pt>
                <c:pt idx="2221">
                  <c:v>1</c:v>
                </c:pt>
                <c:pt idx="2222">
                  <c:v>1</c:v>
                </c:pt>
                <c:pt idx="2223">
                  <c:v>1</c:v>
                </c:pt>
                <c:pt idx="2224">
                  <c:v>1</c:v>
                </c:pt>
                <c:pt idx="2225">
                  <c:v>1</c:v>
                </c:pt>
                <c:pt idx="2226">
                  <c:v>1</c:v>
                </c:pt>
                <c:pt idx="2227">
                  <c:v>1</c:v>
                </c:pt>
                <c:pt idx="2228">
                  <c:v>1</c:v>
                </c:pt>
                <c:pt idx="2229">
                  <c:v>1</c:v>
                </c:pt>
                <c:pt idx="2230">
                  <c:v>1</c:v>
                </c:pt>
                <c:pt idx="2231">
                  <c:v>1</c:v>
                </c:pt>
                <c:pt idx="2232">
                  <c:v>1</c:v>
                </c:pt>
                <c:pt idx="2233">
                  <c:v>1</c:v>
                </c:pt>
                <c:pt idx="2234">
                  <c:v>1</c:v>
                </c:pt>
                <c:pt idx="2235">
                  <c:v>1</c:v>
                </c:pt>
                <c:pt idx="2236">
                  <c:v>1</c:v>
                </c:pt>
                <c:pt idx="2237">
                  <c:v>1</c:v>
                </c:pt>
                <c:pt idx="2238">
                  <c:v>1</c:v>
                </c:pt>
                <c:pt idx="2239">
                  <c:v>1</c:v>
                </c:pt>
                <c:pt idx="2240">
                  <c:v>1</c:v>
                </c:pt>
                <c:pt idx="2241">
                  <c:v>1</c:v>
                </c:pt>
                <c:pt idx="2242">
                  <c:v>1</c:v>
                </c:pt>
                <c:pt idx="2243">
                  <c:v>1</c:v>
                </c:pt>
                <c:pt idx="2244">
                  <c:v>1</c:v>
                </c:pt>
                <c:pt idx="2245">
                  <c:v>1</c:v>
                </c:pt>
                <c:pt idx="2246">
                  <c:v>1</c:v>
                </c:pt>
                <c:pt idx="2247">
                  <c:v>1</c:v>
                </c:pt>
                <c:pt idx="2248">
                  <c:v>1</c:v>
                </c:pt>
                <c:pt idx="2249">
                  <c:v>1</c:v>
                </c:pt>
                <c:pt idx="2250">
                  <c:v>1</c:v>
                </c:pt>
                <c:pt idx="2251">
                  <c:v>1</c:v>
                </c:pt>
                <c:pt idx="2252">
                  <c:v>1</c:v>
                </c:pt>
                <c:pt idx="2253">
                  <c:v>1</c:v>
                </c:pt>
                <c:pt idx="2254">
                  <c:v>1</c:v>
                </c:pt>
                <c:pt idx="2255">
                  <c:v>1</c:v>
                </c:pt>
                <c:pt idx="2256">
                  <c:v>1</c:v>
                </c:pt>
                <c:pt idx="2257">
                  <c:v>1</c:v>
                </c:pt>
                <c:pt idx="2258">
                  <c:v>1</c:v>
                </c:pt>
                <c:pt idx="2259">
                  <c:v>1</c:v>
                </c:pt>
                <c:pt idx="2260">
                  <c:v>1</c:v>
                </c:pt>
                <c:pt idx="2261">
                  <c:v>1</c:v>
                </c:pt>
                <c:pt idx="2262">
                  <c:v>1</c:v>
                </c:pt>
                <c:pt idx="2263">
                  <c:v>1</c:v>
                </c:pt>
                <c:pt idx="2264">
                  <c:v>1</c:v>
                </c:pt>
                <c:pt idx="2265">
                  <c:v>1</c:v>
                </c:pt>
                <c:pt idx="2266">
                  <c:v>1</c:v>
                </c:pt>
                <c:pt idx="2267">
                  <c:v>1</c:v>
                </c:pt>
                <c:pt idx="2268">
                  <c:v>1</c:v>
                </c:pt>
                <c:pt idx="2269">
                  <c:v>1</c:v>
                </c:pt>
                <c:pt idx="2270">
                  <c:v>1</c:v>
                </c:pt>
                <c:pt idx="2271">
                  <c:v>1</c:v>
                </c:pt>
                <c:pt idx="2272">
                  <c:v>1</c:v>
                </c:pt>
                <c:pt idx="2273">
                  <c:v>1</c:v>
                </c:pt>
                <c:pt idx="2274">
                  <c:v>1</c:v>
                </c:pt>
                <c:pt idx="2275">
                  <c:v>1</c:v>
                </c:pt>
                <c:pt idx="2276">
                  <c:v>1</c:v>
                </c:pt>
                <c:pt idx="2277">
                  <c:v>1</c:v>
                </c:pt>
                <c:pt idx="2278">
                  <c:v>1</c:v>
                </c:pt>
                <c:pt idx="2279">
                  <c:v>1</c:v>
                </c:pt>
                <c:pt idx="2280">
                  <c:v>1</c:v>
                </c:pt>
                <c:pt idx="2281">
                  <c:v>1</c:v>
                </c:pt>
                <c:pt idx="2282">
                  <c:v>1</c:v>
                </c:pt>
                <c:pt idx="2283">
                  <c:v>1</c:v>
                </c:pt>
                <c:pt idx="2284">
                  <c:v>1</c:v>
                </c:pt>
                <c:pt idx="2285">
                  <c:v>1</c:v>
                </c:pt>
                <c:pt idx="2286">
                  <c:v>1</c:v>
                </c:pt>
                <c:pt idx="2287">
                  <c:v>1</c:v>
                </c:pt>
                <c:pt idx="2288">
                  <c:v>1</c:v>
                </c:pt>
                <c:pt idx="2289">
                  <c:v>1</c:v>
                </c:pt>
                <c:pt idx="2290">
                  <c:v>1</c:v>
                </c:pt>
                <c:pt idx="2291">
                  <c:v>1</c:v>
                </c:pt>
                <c:pt idx="2292">
                  <c:v>1</c:v>
                </c:pt>
                <c:pt idx="2293">
                  <c:v>1</c:v>
                </c:pt>
                <c:pt idx="2294">
                  <c:v>1</c:v>
                </c:pt>
                <c:pt idx="2295">
                  <c:v>1</c:v>
                </c:pt>
                <c:pt idx="2296">
                  <c:v>1</c:v>
                </c:pt>
                <c:pt idx="2297">
                  <c:v>1</c:v>
                </c:pt>
                <c:pt idx="2298">
                  <c:v>1</c:v>
                </c:pt>
                <c:pt idx="2299">
                  <c:v>1</c:v>
                </c:pt>
                <c:pt idx="2300">
                  <c:v>1</c:v>
                </c:pt>
                <c:pt idx="2301">
                  <c:v>1</c:v>
                </c:pt>
                <c:pt idx="2302">
                  <c:v>1</c:v>
                </c:pt>
                <c:pt idx="2303">
                  <c:v>1</c:v>
                </c:pt>
                <c:pt idx="2304">
                  <c:v>1</c:v>
                </c:pt>
                <c:pt idx="2305">
                  <c:v>1</c:v>
                </c:pt>
                <c:pt idx="2306">
                  <c:v>1</c:v>
                </c:pt>
                <c:pt idx="2307">
                  <c:v>1</c:v>
                </c:pt>
                <c:pt idx="2308">
                  <c:v>1</c:v>
                </c:pt>
                <c:pt idx="2309">
                  <c:v>1</c:v>
                </c:pt>
                <c:pt idx="2310">
                  <c:v>1</c:v>
                </c:pt>
                <c:pt idx="2311">
                  <c:v>1</c:v>
                </c:pt>
                <c:pt idx="2312">
                  <c:v>1</c:v>
                </c:pt>
                <c:pt idx="2313">
                  <c:v>1</c:v>
                </c:pt>
                <c:pt idx="2314">
                  <c:v>1</c:v>
                </c:pt>
                <c:pt idx="2315">
                  <c:v>1</c:v>
                </c:pt>
                <c:pt idx="2316">
                  <c:v>1</c:v>
                </c:pt>
                <c:pt idx="2317">
                  <c:v>1</c:v>
                </c:pt>
                <c:pt idx="2318">
                  <c:v>1</c:v>
                </c:pt>
                <c:pt idx="2319">
                  <c:v>1</c:v>
                </c:pt>
                <c:pt idx="2320">
                  <c:v>1</c:v>
                </c:pt>
                <c:pt idx="2321">
                  <c:v>1</c:v>
                </c:pt>
                <c:pt idx="2322">
                  <c:v>1</c:v>
                </c:pt>
                <c:pt idx="2323">
                  <c:v>1</c:v>
                </c:pt>
                <c:pt idx="2324">
                  <c:v>1</c:v>
                </c:pt>
                <c:pt idx="2325">
                  <c:v>1</c:v>
                </c:pt>
                <c:pt idx="2326">
                  <c:v>1</c:v>
                </c:pt>
                <c:pt idx="2327">
                  <c:v>1</c:v>
                </c:pt>
                <c:pt idx="2328">
                  <c:v>1</c:v>
                </c:pt>
                <c:pt idx="2329">
                  <c:v>1</c:v>
                </c:pt>
                <c:pt idx="2330">
                  <c:v>1</c:v>
                </c:pt>
                <c:pt idx="2331">
                  <c:v>1</c:v>
                </c:pt>
                <c:pt idx="2332">
                  <c:v>1</c:v>
                </c:pt>
                <c:pt idx="2333">
                  <c:v>1</c:v>
                </c:pt>
                <c:pt idx="2334">
                  <c:v>1</c:v>
                </c:pt>
                <c:pt idx="2335">
                  <c:v>1</c:v>
                </c:pt>
                <c:pt idx="2336">
                  <c:v>1</c:v>
                </c:pt>
                <c:pt idx="2337">
                  <c:v>1</c:v>
                </c:pt>
                <c:pt idx="2338">
                  <c:v>1</c:v>
                </c:pt>
                <c:pt idx="2339">
                  <c:v>1</c:v>
                </c:pt>
                <c:pt idx="2340">
                  <c:v>1</c:v>
                </c:pt>
                <c:pt idx="2341">
                  <c:v>1</c:v>
                </c:pt>
                <c:pt idx="2342">
                  <c:v>1</c:v>
                </c:pt>
                <c:pt idx="2343">
                  <c:v>1</c:v>
                </c:pt>
                <c:pt idx="2344">
                  <c:v>1</c:v>
                </c:pt>
                <c:pt idx="2345">
                  <c:v>1</c:v>
                </c:pt>
                <c:pt idx="2346">
                  <c:v>1</c:v>
                </c:pt>
                <c:pt idx="2347">
                  <c:v>1</c:v>
                </c:pt>
                <c:pt idx="2348">
                  <c:v>1</c:v>
                </c:pt>
                <c:pt idx="2349">
                  <c:v>1</c:v>
                </c:pt>
                <c:pt idx="2350">
                  <c:v>1</c:v>
                </c:pt>
                <c:pt idx="2351">
                  <c:v>1</c:v>
                </c:pt>
                <c:pt idx="2352">
                  <c:v>1</c:v>
                </c:pt>
                <c:pt idx="2353">
                  <c:v>1</c:v>
                </c:pt>
                <c:pt idx="2354">
                  <c:v>1</c:v>
                </c:pt>
                <c:pt idx="2355">
                  <c:v>1</c:v>
                </c:pt>
                <c:pt idx="2356">
                  <c:v>1</c:v>
                </c:pt>
                <c:pt idx="2357">
                  <c:v>1</c:v>
                </c:pt>
                <c:pt idx="2358">
                  <c:v>1</c:v>
                </c:pt>
                <c:pt idx="2359">
                  <c:v>1</c:v>
                </c:pt>
                <c:pt idx="2360">
                  <c:v>1</c:v>
                </c:pt>
                <c:pt idx="2361">
                  <c:v>1</c:v>
                </c:pt>
                <c:pt idx="2362">
                  <c:v>1</c:v>
                </c:pt>
                <c:pt idx="2363">
                  <c:v>1</c:v>
                </c:pt>
                <c:pt idx="2364">
                  <c:v>1</c:v>
                </c:pt>
                <c:pt idx="2365">
                  <c:v>1</c:v>
                </c:pt>
                <c:pt idx="2366">
                  <c:v>1</c:v>
                </c:pt>
                <c:pt idx="2367">
                  <c:v>1</c:v>
                </c:pt>
                <c:pt idx="2368">
                  <c:v>1</c:v>
                </c:pt>
                <c:pt idx="2369">
                  <c:v>1</c:v>
                </c:pt>
                <c:pt idx="2370">
                  <c:v>1</c:v>
                </c:pt>
                <c:pt idx="2371">
                  <c:v>1</c:v>
                </c:pt>
                <c:pt idx="2372">
                  <c:v>1</c:v>
                </c:pt>
                <c:pt idx="2373">
                  <c:v>1</c:v>
                </c:pt>
                <c:pt idx="2374">
                  <c:v>1</c:v>
                </c:pt>
                <c:pt idx="2375">
                  <c:v>1</c:v>
                </c:pt>
                <c:pt idx="2376">
                  <c:v>1</c:v>
                </c:pt>
                <c:pt idx="2377">
                  <c:v>1</c:v>
                </c:pt>
                <c:pt idx="2378">
                  <c:v>1</c:v>
                </c:pt>
                <c:pt idx="2379">
                  <c:v>1</c:v>
                </c:pt>
                <c:pt idx="2380">
                  <c:v>1</c:v>
                </c:pt>
                <c:pt idx="2381">
                  <c:v>1</c:v>
                </c:pt>
                <c:pt idx="2382">
                  <c:v>1</c:v>
                </c:pt>
                <c:pt idx="2383">
                  <c:v>1</c:v>
                </c:pt>
                <c:pt idx="2384">
                  <c:v>1</c:v>
                </c:pt>
                <c:pt idx="2385">
                  <c:v>1</c:v>
                </c:pt>
                <c:pt idx="2386">
                  <c:v>1</c:v>
                </c:pt>
                <c:pt idx="2387">
                  <c:v>1</c:v>
                </c:pt>
                <c:pt idx="2388">
                  <c:v>1</c:v>
                </c:pt>
                <c:pt idx="2389">
                  <c:v>1</c:v>
                </c:pt>
                <c:pt idx="2390">
                  <c:v>1</c:v>
                </c:pt>
                <c:pt idx="2391">
                  <c:v>1</c:v>
                </c:pt>
                <c:pt idx="2392">
                  <c:v>1</c:v>
                </c:pt>
                <c:pt idx="2393">
                  <c:v>1</c:v>
                </c:pt>
                <c:pt idx="2394">
                  <c:v>1</c:v>
                </c:pt>
                <c:pt idx="2395">
                  <c:v>1</c:v>
                </c:pt>
                <c:pt idx="2396">
                  <c:v>1</c:v>
                </c:pt>
                <c:pt idx="2397">
                  <c:v>1</c:v>
                </c:pt>
                <c:pt idx="2398">
                  <c:v>1</c:v>
                </c:pt>
                <c:pt idx="2399">
                  <c:v>1</c:v>
                </c:pt>
                <c:pt idx="2400">
                  <c:v>1</c:v>
                </c:pt>
                <c:pt idx="2401">
                  <c:v>1</c:v>
                </c:pt>
                <c:pt idx="2402">
                  <c:v>1</c:v>
                </c:pt>
                <c:pt idx="2403">
                  <c:v>1</c:v>
                </c:pt>
                <c:pt idx="2404">
                  <c:v>1</c:v>
                </c:pt>
                <c:pt idx="2405">
                  <c:v>1</c:v>
                </c:pt>
                <c:pt idx="2406">
                  <c:v>1</c:v>
                </c:pt>
                <c:pt idx="2407">
                  <c:v>1</c:v>
                </c:pt>
                <c:pt idx="2408">
                  <c:v>1</c:v>
                </c:pt>
                <c:pt idx="2409">
                  <c:v>1</c:v>
                </c:pt>
                <c:pt idx="2410">
                  <c:v>1</c:v>
                </c:pt>
                <c:pt idx="2411">
                  <c:v>1</c:v>
                </c:pt>
                <c:pt idx="2412">
                  <c:v>1</c:v>
                </c:pt>
                <c:pt idx="2413">
                  <c:v>1</c:v>
                </c:pt>
                <c:pt idx="2414">
                  <c:v>1</c:v>
                </c:pt>
                <c:pt idx="2415">
                  <c:v>1</c:v>
                </c:pt>
                <c:pt idx="2416">
                  <c:v>1</c:v>
                </c:pt>
                <c:pt idx="2417">
                  <c:v>1</c:v>
                </c:pt>
                <c:pt idx="2418">
                  <c:v>1</c:v>
                </c:pt>
                <c:pt idx="2419">
                  <c:v>1</c:v>
                </c:pt>
                <c:pt idx="2420">
                  <c:v>1</c:v>
                </c:pt>
                <c:pt idx="2421">
                  <c:v>1</c:v>
                </c:pt>
                <c:pt idx="2422">
                  <c:v>1</c:v>
                </c:pt>
                <c:pt idx="2423">
                  <c:v>1</c:v>
                </c:pt>
                <c:pt idx="2424">
                  <c:v>1</c:v>
                </c:pt>
                <c:pt idx="2425">
                  <c:v>1</c:v>
                </c:pt>
                <c:pt idx="2426">
                  <c:v>1</c:v>
                </c:pt>
                <c:pt idx="2427">
                  <c:v>1</c:v>
                </c:pt>
                <c:pt idx="2428">
                  <c:v>1</c:v>
                </c:pt>
                <c:pt idx="2429">
                  <c:v>1</c:v>
                </c:pt>
                <c:pt idx="2430">
                  <c:v>1</c:v>
                </c:pt>
                <c:pt idx="2431">
                  <c:v>1</c:v>
                </c:pt>
                <c:pt idx="2432">
                  <c:v>1</c:v>
                </c:pt>
                <c:pt idx="2433">
                  <c:v>1</c:v>
                </c:pt>
                <c:pt idx="2434">
                  <c:v>1</c:v>
                </c:pt>
                <c:pt idx="2435">
                  <c:v>1</c:v>
                </c:pt>
                <c:pt idx="2436">
                  <c:v>1</c:v>
                </c:pt>
                <c:pt idx="2437">
                  <c:v>1</c:v>
                </c:pt>
                <c:pt idx="2438">
                  <c:v>1</c:v>
                </c:pt>
                <c:pt idx="2439">
                  <c:v>1</c:v>
                </c:pt>
                <c:pt idx="2440">
                  <c:v>1</c:v>
                </c:pt>
                <c:pt idx="2441">
                  <c:v>1</c:v>
                </c:pt>
                <c:pt idx="2442">
                  <c:v>1</c:v>
                </c:pt>
                <c:pt idx="2443">
                  <c:v>1</c:v>
                </c:pt>
                <c:pt idx="2444">
                  <c:v>1</c:v>
                </c:pt>
                <c:pt idx="2445">
                  <c:v>1</c:v>
                </c:pt>
                <c:pt idx="2446">
                  <c:v>1</c:v>
                </c:pt>
                <c:pt idx="2447">
                  <c:v>1</c:v>
                </c:pt>
                <c:pt idx="2448">
                  <c:v>1</c:v>
                </c:pt>
                <c:pt idx="2449">
                  <c:v>1</c:v>
                </c:pt>
                <c:pt idx="2450">
                  <c:v>1</c:v>
                </c:pt>
                <c:pt idx="2451">
                  <c:v>1</c:v>
                </c:pt>
                <c:pt idx="2452">
                  <c:v>1</c:v>
                </c:pt>
                <c:pt idx="2453">
                  <c:v>1</c:v>
                </c:pt>
                <c:pt idx="2454">
                  <c:v>1</c:v>
                </c:pt>
                <c:pt idx="2455">
                  <c:v>1</c:v>
                </c:pt>
                <c:pt idx="2456">
                  <c:v>1</c:v>
                </c:pt>
                <c:pt idx="2457">
                  <c:v>1</c:v>
                </c:pt>
                <c:pt idx="2458">
                  <c:v>1</c:v>
                </c:pt>
                <c:pt idx="2459">
                  <c:v>1</c:v>
                </c:pt>
                <c:pt idx="2460">
                  <c:v>1</c:v>
                </c:pt>
                <c:pt idx="2461">
                  <c:v>1</c:v>
                </c:pt>
                <c:pt idx="2462">
                  <c:v>1</c:v>
                </c:pt>
                <c:pt idx="2463">
                  <c:v>1</c:v>
                </c:pt>
                <c:pt idx="2464">
                  <c:v>1</c:v>
                </c:pt>
                <c:pt idx="2465">
                  <c:v>1</c:v>
                </c:pt>
                <c:pt idx="2466">
                  <c:v>1</c:v>
                </c:pt>
                <c:pt idx="2467">
                  <c:v>1</c:v>
                </c:pt>
                <c:pt idx="2468">
                  <c:v>1</c:v>
                </c:pt>
                <c:pt idx="2469">
                  <c:v>1</c:v>
                </c:pt>
                <c:pt idx="2470">
                  <c:v>1</c:v>
                </c:pt>
                <c:pt idx="2471">
                  <c:v>1</c:v>
                </c:pt>
                <c:pt idx="2472">
                  <c:v>1</c:v>
                </c:pt>
                <c:pt idx="2473">
                  <c:v>1</c:v>
                </c:pt>
                <c:pt idx="2474">
                  <c:v>1</c:v>
                </c:pt>
                <c:pt idx="2475">
                  <c:v>1</c:v>
                </c:pt>
                <c:pt idx="2476">
                  <c:v>1</c:v>
                </c:pt>
                <c:pt idx="2477">
                  <c:v>1</c:v>
                </c:pt>
                <c:pt idx="2478">
                  <c:v>1</c:v>
                </c:pt>
                <c:pt idx="2479">
                  <c:v>1</c:v>
                </c:pt>
                <c:pt idx="2480">
                  <c:v>1</c:v>
                </c:pt>
                <c:pt idx="2481">
                  <c:v>1</c:v>
                </c:pt>
                <c:pt idx="2482">
                  <c:v>1</c:v>
                </c:pt>
                <c:pt idx="2483">
                  <c:v>1</c:v>
                </c:pt>
                <c:pt idx="2484">
                  <c:v>1</c:v>
                </c:pt>
                <c:pt idx="2485">
                  <c:v>1</c:v>
                </c:pt>
                <c:pt idx="2486">
                  <c:v>1</c:v>
                </c:pt>
                <c:pt idx="2487">
                  <c:v>1</c:v>
                </c:pt>
                <c:pt idx="2488">
                  <c:v>1</c:v>
                </c:pt>
                <c:pt idx="2489">
                  <c:v>1</c:v>
                </c:pt>
                <c:pt idx="2490">
                  <c:v>1</c:v>
                </c:pt>
                <c:pt idx="2491">
                  <c:v>1</c:v>
                </c:pt>
                <c:pt idx="2492">
                  <c:v>1</c:v>
                </c:pt>
                <c:pt idx="2493">
                  <c:v>1</c:v>
                </c:pt>
                <c:pt idx="2494">
                  <c:v>1</c:v>
                </c:pt>
                <c:pt idx="2495">
                  <c:v>1</c:v>
                </c:pt>
                <c:pt idx="2496">
                  <c:v>1</c:v>
                </c:pt>
                <c:pt idx="2497">
                  <c:v>1</c:v>
                </c:pt>
                <c:pt idx="2498">
                  <c:v>1</c:v>
                </c:pt>
                <c:pt idx="2499">
                  <c:v>1</c:v>
                </c:pt>
                <c:pt idx="2500">
                  <c:v>1</c:v>
                </c:pt>
                <c:pt idx="2501">
                  <c:v>1</c:v>
                </c:pt>
                <c:pt idx="2502">
                  <c:v>1</c:v>
                </c:pt>
                <c:pt idx="2503">
                  <c:v>1</c:v>
                </c:pt>
                <c:pt idx="2504">
                  <c:v>1</c:v>
                </c:pt>
                <c:pt idx="2505">
                  <c:v>1</c:v>
                </c:pt>
                <c:pt idx="2506">
                  <c:v>1</c:v>
                </c:pt>
                <c:pt idx="2507">
                  <c:v>1</c:v>
                </c:pt>
                <c:pt idx="2508">
                  <c:v>1</c:v>
                </c:pt>
                <c:pt idx="2509">
                  <c:v>1</c:v>
                </c:pt>
                <c:pt idx="2510">
                  <c:v>1</c:v>
                </c:pt>
                <c:pt idx="2511">
                  <c:v>1</c:v>
                </c:pt>
                <c:pt idx="2512">
                  <c:v>1</c:v>
                </c:pt>
                <c:pt idx="2513">
                  <c:v>1</c:v>
                </c:pt>
                <c:pt idx="2514">
                  <c:v>1</c:v>
                </c:pt>
                <c:pt idx="2515">
                  <c:v>1</c:v>
                </c:pt>
                <c:pt idx="2516">
                  <c:v>1</c:v>
                </c:pt>
                <c:pt idx="2517">
                  <c:v>1</c:v>
                </c:pt>
                <c:pt idx="2518">
                  <c:v>1</c:v>
                </c:pt>
                <c:pt idx="2519">
                  <c:v>1</c:v>
                </c:pt>
                <c:pt idx="2520">
                  <c:v>1</c:v>
                </c:pt>
                <c:pt idx="2521">
                  <c:v>1</c:v>
                </c:pt>
                <c:pt idx="2522">
                  <c:v>1</c:v>
                </c:pt>
                <c:pt idx="2523">
                  <c:v>1</c:v>
                </c:pt>
                <c:pt idx="2524">
                  <c:v>1</c:v>
                </c:pt>
                <c:pt idx="2525">
                  <c:v>1</c:v>
                </c:pt>
                <c:pt idx="2526">
                  <c:v>1</c:v>
                </c:pt>
                <c:pt idx="2527">
                  <c:v>1</c:v>
                </c:pt>
                <c:pt idx="2528">
                  <c:v>1</c:v>
                </c:pt>
                <c:pt idx="2529">
                  <c:v>1</c:v>
                </c:pt>
                <c:pt idx="2530">
                  <c:v>1</c:v>
                </c:pt>
                <c:pt idx="2531">
                  <c:v>1</c:v>
                </c:pt>
                <c:pt idx="2532">
                  <c:v>1</c:v>
                </c:pt>
                <c:pt idx="2533">
                  <c:v>1</c:v>
                </c:pt>
                <c:pt idx="2534">
                  <c:v>1</c:v>
                </c:pt>
                <c:pt idx="2535">
                  <c:v>1</c:v>
                </c:pt>
                <c:pt idx="2536">
                  <c:v>1</c:v>
                </c:pt>
                <c:pt idx="2537">
                  <c:v>1</c:v>
                </c:pt>
                <c:pt idx="2538">
                  <c:v>1</c:v>
                </c:pt>
                <c:pt idx="2539">
                  <c:v>1</c:v>
                </c:pt>
                <c:pt idx="2540">
                  <c:v>1</c:v>
                </c:pt>
                <c:pt idx="2541">
                  <c:v>1</c:v>
                </c:pt>
                <c:pt idx="2542">
                  <c:v>1</c:v>
                </c:pt>
                <c:pt idx="2543">
                  <c:v>1</c:v>
                </c:pt>
                <c:pt idx="2544">
                  <c:v>1</c:v>
                </c:pt>
                <c:pt idx="2545">
                  <c:v>1</c:v>
                </c:pt>
                <c:pt idx="2546">
                  <c:v>1</c:v>
                </c:pt>
                <c:pt idx="2547">
                  <c:v>1</c:v>
                </c:pt>
                <c:pt idx="2548">
                  <c:v>1</c:v>
                </c:pt>
                <c:pt idx="2549">
                  <c:v>1</c:v>
                </c:pt>
                <c:pt idx="2550">
                  <c:v>1</c:v>
                </c:pt>
                <c:pt idx="2551">
                  <c:v>1</c:v>
                </c:pt>
                <c:pt idx="2552">
                  <c:v>1</c:v>
                </c:pt>
                <c:pt idx="2553">
                  <c:v>1</c:v>
                </c:pt>
                <c:pt idx="2554">
                  <c:v>1</c:v>
                </c:pt>
                <c:pt idx="2555">
                  <c:v>1</c:v>
                </c:pt>
                <c:pt idx="2556">
                  <c:v>1</c:v>
                </c:pt>
                <c:pt idx="2557">
                  <c:v>1</c:v>
                </c:pt>
                <c:pt idx="2558">
                  <c:v>1</c:v>
                </c:pt>
                <c:pt idx="2559">
                  <c:v>1</c:v>
                </c:pt>
                <c:pt idx="2560">
                  <c:v>1</c:v>
                </c:pt>
                <c:pt idx="2561">
                  <c:v>1</c:v>
                </c:pt>
                <c:pt idx="2562">
                  <c:v>1</c:v>
                </c:pt>
                <c:pt idx="2563">
                  <c:v>1</c:v>
                </c:pt>
                <c:pt idx="2564">
                  <c:v>1</c:v>
                </c:pt>
                <c:pt idx="2565">
                  <c:v>1</c:v>
                </c:pt>
                <c:pt idx="2566">
                  <c:v>1</c:v>
                </c:pt>
                <c:pt idx="2567">
                  <c:v>1</c:v>
                </c:pt>
                <c:pt idx="2568">
                  <c:v>1</c:v>
                </c:pt>
                <c:pt idx="2569">
                  <c:v>1</c:v>
                </c:pt>
                <c:pt idx="2570">
                  <c:v>1</c:v>
                </c:pt>
                <c:pt idx="2571">
                  <c:v>1</c:v>
                </c:pt>
                <c:pt idx="2572">
                  <c:v>1</c:v>
                </c:pt>
                <c:pt idx="2573">
                  <c:v>1</c:v>
                </c:pt>
                <c:pt idx="2574">
                  <c:v>1</c:v>
                </c:pt>
                <c:pt idx="2575">
                  <c:v>1</c:v>
                </c:pt>
                <c:pt idx="2576">
                  <c:v>1</c:v>
                </c:pt>
                <c:pt idx="2577">
                  <c:v>1</c:v>
                </c:pt>
                <c:pt idx="2578">
                  <c:v>1</c:v>
                </c:pt>
                <c:pt idx="2579">
                  <c:v>1</c:v>
                </c:pt>
                <c:pt idx="2580">
                  <c:v>1</c:v>
                </c:pt>
                <c:pt idx="2581">
                  <c:v>1</c:v>
                </c:pt>
                <c:pt idx="2582">
                  <c:v>1</c:v>
                </c:pt>
                <c:pt idx="2583">
                  <c:v>1</c:v>
                </c:pt>
                <c:pt idx="2584">
                  <c:v>1</c:v>
                </c:pt>
                <c:pt idx="2585">
                  <c:v>1</c:v>
                </c:pt>
                <c:pt idx="2586">
                  <c:v>1</c:v>
                </c:pt>
                <c:pt idx="2587">
                  <c:v>1</c:v>
                </c:pt>
                <c:pt idx="2588">
                  <c:v>1</c:v>
                </c:pt>
                <c:pt idx="2589">
                  <c:v>1</c:v>
                </c:pt>
                <c:pt idx="2590">
                  <c:v>1</c:v>
                </c:pt>
                <c:pt idx="2591">
                  <c:v>1</c:v>
                </c:pt>
                <c:pt idx="2592">
                  <c:v>1</c:v>
                </c:pt>
                <c:pt idx="2593">
                  <c:v>1</c:v>
                </c:pt>
                <c:pt idx="2594">
                  <c:v>1</c:v>
                </c:pt>
                <c:pt idx="2595">
                  <c:v>1</c:v>
                </c:pt>
                <c:pt idx="2596">
                  <c:v>1</c:v>
                </c:pt>
                <c:pt idx="2597">
                  <c:v>1</c:v>
                </c:pt>
                <c:pt idx="2598">
                  <c:v>1</c:v>
                </c:pt>
                <c:pt idx="2599">
                  <c:v>1</c:v>
                </c:pt>
                <c:pt idx="2600">
                  <c:v>1</c:v>
                </c:pt>
                <c:pt idx="2601">
                  <c:v>1</c:v>
                </c:pt>
                <c:pt idx="2602">
                  <c:v>1</c:v>
                </c:pt>
                <c:pt idx="2603">
                  <c:v>1</c:v>
                </c:pt>
                <c:pt idx="2604">
                  <c:v>1</c:v>
                </c:pt>
                <c:pt idx="2605">
                  <c:v>1</c:v>
                </c:pt>
                <c:pt idx="2606">
                  <c:v>1</c:v>
                </c:pt>
                <c:pt idx="2607">
                  <c:v>1</c:v>
                </c:pt>
                <c:pt idx="2608">
                  <c:v>1</c:v>
                </c:pt>
                <c:pt idx="2609">
                  <c:v>1</c:v>
                </c:pt>
                <c:pt idx="2610">
                  <c:v>1</c:v>
                </c:pt>
                <c:pt idx="2611">
                  <c:v>1</c:v>
                </c:pt>
                <c:pt idx="2612">
                  <c:v>1</c:v>
                </c:pt>
                <c:pt idx="2613">
                  <c:v>1</c:v>
                </c:pt>
                <c:pt idx="2614">
                  <c:v>1</c:v>
                </c:pt>
                <c:pt idx="2615">
                  <c:v>1</c:v>
                </c:pt>
                <c:pt idx="2616">
                  <c:v>1</c:v>
                </c:pt>
                <c:pt idx="2617">
                  <c:v>1</c:v>
                </c:pt>
                <c:pt idx="2618">
                  <c:v>1</c:v>
                </c:pt>
                <c:pt idx="2619">
                  <c:v>1</c:v>
                </c:pt>
                <c:pt idx="2620">
                  <c:v>1</c:v>
                </c:pt>
                <c:pt idx="2621">
                  <c:v>1</c:v>
                </c:pt>
                <c:pt idx="2622">
                  <c:v>1</c:v>
                </c:pt>
                <c:pt idx="2623">
                  <c:v>1</c:v>
                </c:pt>
                <c:pt idx="2624">
                  <c:v>1</c:v>
                </c:pt>
                <c:pt idx="2625">
                  <c:v>1</c:v>
                </c:pt>
                <c:pt idx="2626">
                  <c:v>1</c:v>
                </c:pt>
                <c:pt idx="2627">
                  <c:v>1</c:v>
                </c:pt>
                <c:pt idx="2628">
                  <c:v>1</c:v>
                </c:pt>
                <c:pt idx="2629">
                  <c:v>1</c:v>
                </c:pt>
                <c:pt idx="2630">
                  <c:v>1</c:v>
                </c:pt>
                <c:pt idx="2631">
                  <c:v>1</c:v>
                </c:pt>
                <c:pt idx="2632">
                  <c:v>1</c:v>
                </c:pt>
                <c:pt idx="2633">
                  <c:v>1</c:v>
                </c:pt>
                <c:pt idx="2634">
                  <c:v>1</c:v>
                </c:pt>
                <c:pt idx="2635">
                  <c:v>1</c:v>
                </c:pt>
                <c:pt idx="2636">
                  <c:v>1</c:v>
                </c:pt>
                <c:pt idx="2637">
                  <c:v>1</c:v>
                </c:pt>
                <c:pt idx="2638">
                  <c:v>1</c:v>
                </c:pt>
                <c:pt idx="2639">
                  <c:v>1</c:v>
                </c:pt>
                <c:pt idx="2640">
                  <c:v>1</c:v>
                </c:pt>
                <c:pt idx="2641">
                  <c:v>1</c:v>
                </c:pt>
                <c:pt idx="2642">
                  <c:v>1</c:v>
                </c:pt>
                <c:pt idx="2643">
                  <c:v>1</c:v>
                </c:pt>
                <c:pt idx="2644">
                  <c:v>1</c:v>
                </c:pt>
                <c:pt idx="2645">
                  <c:v>1</c:v>
                </c:pt>
                <c:pt idx="2646">
                  <c:v>1</c:v>
                </c:pt>
                <c:pt idx="2647">
                  <c:v>1</c:v>
                </c:pt>
                <c:pt idx="2648">
                  <c:v>1</c:v>
                </c:pt>
                <c:pt idx="2649">
                  <c:v>1</c:v>
                </c:pt>
                <c:pt idx="2650">
                  <c:v>1</c:v>
                </c:pt>
                <c:pt idx="2651">
                  <c:v>1</c:v>
                </c:pt>
                <c:pt idx="2652">
                  <c:v>1</c:v>
                </c:pt>
                <c:pt idx="2653">
                  <c:v>1</c:v>
                </c:pt>
                <c:pt idx="2654">
                  <c:v>1</c:v>
                </c:pt>
                <c:pt idx="2655">
                  <c:v>1</c:v>
                </c:pt>
                <c:pt idx="2656">
                  <c:v>1</c:v>
                </c:pt>
                <c:pt idx="2657">
                  <c:v>1</c:v>
                </c:pt>
                <c:pt idx="2658">
                  <c:v>1</c:v>
                </c:pt>
                <c:pt idx="2659">
                  <c:v>1</c:v>
                </c:pt>
                <c:pt idx="2660">
                  <c:v>1</c:v>
                </c:pt>
                <c:pt idx="2661">
                  <c:v>1</c:v>
                </c:pt>
                <c:pt idx="2662">
                  <c:v>1</c:v>
                </c:pt>
                <c:pt idx="2663">
                  <c:v>1</c:v>
                </c:pt>
                <c:pt idx="2664">
                  <c:v>1</c:v>
                </c:pt>
                <c:pt idx="2665">
                  <c:v>1</c:v>
                </c:pt>
                <c:pt idx="2666">
                  <c:v>1</c:v>
                </c:pt>
                <c:pt idx="2667">
                  <c:v>1</c:v>
                </c:pt>
                <c:pt idx="2668">
                  <c:v>1</c:v>
                </c:pt>
                <c:pt idx="2669">
                  <c:v>1</c:v>
                </c:pt>
                <c:pt idx="2670">
                  <c:v>1</c:v>
                </c:pt>
                <c:pt idx="2671">
                  <c:v>1</c:v>
                </c:pt>
                <c:pt idx="2672">
                  <c:v>1</c:v>
                </c:pt>
                <c:pt idx="2673">
                  <c:v>1</c:v>
                </c:pt>
                <c:pt idx="2674">
                  <c:v>1</c:v>
                </c:pt>
                <c:pt idx="2675">
                  <c:v>1</c:v>
                </c:pt>
                <c:pt idx="2676">
                  <c:v>1</c:v>
                </c:pt>
                <c:pt idx="2677">
                  <c:v>1</c:v>
                </c:pt>
                <c:pt idx="2678">
                  <c:v>1</c:v>
                </c:pt>
                <c:pt idx="2679">
                  <c:v>1</c:v>
                </c:pt>
                <c:pt idx="2680">
                  <c:v>1</c:v>
                </c:pt>
                <c:pt idx="2681">
                  <c:v>1</c:v>
                </c:pt>
                <c:pt idx="2682">
                  <c:v>1</c:v>
                </c:pt>
                <c:pt idx="2683">
                  <c:v>1</c:v>
                </c:pt>
                <c:pt idx="2684">
                  <c:v>1</c:v>
                </c:pt>
                <c:pt idx="2685">
                  <c:v>1</c:v>
                </c:pt>
                <c:pt idx="2686">
                  <c:v>1</c:v>
                </c:pt>
                <c:pt idx="2687">
                  <c:v>1</c:v>
                </c:pt>
                <c:pt idx="2688">
                  <c:v>1</c:v>
                </c:pt>
                <c:pt idx="2689">
                  <c:v>1</c:v>
                </c:pt>
                <c:pt idx="2690">
                  <c:v>1</c:v>
                </c:pt>
                <c:pt idx="2691">
                  <c:v>1</c:v>
                </c:pt>
                <c:pt idx="2692">
                  <c:v>1</c:v>
                </c:pt>
                <c:pt idx="2693">
                  <c:v>1</c:v>
                </c:pt>
                <c:pt idx="2694">
                  <c:v>1</c:v>
                </c:pt>
                <c:pt idx="2695">
                  <c:v>1</c:v>
                </c:pt>
                <c:pt idx="2696">
                  <c:v>1</c:v>
                </c:pt>
                <c:pt idx="2697">
                  <c:v>1</c:v>
                </c:pt>
                <c:pt idx="2698">
                  <c:v>1</c:v>
                </c:pt>
                <c:pt idx="2699">
                  <c:v>1</c:v>
                </c:pt>
                <c:pt idx="2700">
                  <c:v>1</c:v>
                </c:pt>
                <c:pt idx="2701">
                  <c:v>1</c:v>
                </c:pt>
                <c:pt idx="2702">
                  <c:v>1</c:v>
                </c:pt>
                <c:pt idx="2703">
                  <c:v>1</c:v>
                </c:pt>
                <c:pt idx="2704">
                  <c:v>1</c:v>
                </c:pt>
                <c:pt idx="2705">
                  <c:v>1</c:v>
                </c:pt>
                <c:pt idx="2706">
                  <c:v>1</c:v>
                </c:pt>
                <c:pt idx="2707">
                  <c:v>1</c:v>
                </c:pt>
                <c:pt idx="2708">
                  <c:v>1</c:v>
                </c:pt>
                <c:pt idx="2709">
                  <c:v>1</c:v>
                </c:pt>
                <c:pt idx="2710">
                  <c:v>1</c:v>
                </c:pt>
                <c:pt idx="2711">
                  <c:v>1</c:v>
                </c:pt>
                <c:pt idx="2712">
                  <c:v>1</c:v>
                </c:pt>
                <c:pt idx="2713">
                  <c:v>1</c:v>
                </c:pt>
                <c:pt idx="2714">
                  <c:v>1</c:v>
                </c:pt>
                <c:pt idx="2715">
                  <c:v>1</c:v>
                </c:pt>
                <c:pt idx="2716">
                  <c:v>1</c:v>
                </c:pt>
                <c:pt idx="2717">
                  <c:v>1</c:v>
                </c:pt>
                <c:pt idx="2718">
                  <c:v>1</c:v>
                </c:pt>
                <c:pt idx="2719">
                  <c:v>1</c:v>
                </c:pt>
                <c:pt idx="2720">
                  <c:v>1</c:v>
                </c:pt>
                <c:pt idx="2721">
                  <c:v>1</c:v>
                </c:pt>
                <c:pt idx="2722">
                  <c:v>1</c:v>
                </c:pt>
                <c:pt idx="2723">
                  <c:v>1</c:v>
                </c:pt>
                <c:pt idx="2724">
                  <c:v>1</c:v>
                </c:pt>
                <c:pt idx="2725">
                  <c:v>1</c:v>
                </c:pt>
                <c:pt idx="2726">
                  <c:v>1</c:v>
                </c:pt>
                <c:pt idx="2727">
                  <c:v>1</c:v>
                </c:pt>
                <c:pt idx="2728">
                  <c:v>1</c:v>
                </c:pt>
                <c:pt idx="2729">
                  <c:v>1</c:v>
                </c:pt>
                <c:pt idx="2730">
                  <c:v>1</c:v>
                </c:pt>
                <c:pt idx="2731">
                  <c:v>1</c:v>
                </c:pt>
                <c:pt idx="2732">
                  <c:v>1</c:v>
                </c:pt>
                <c:pt idx="2733">
                  <c:v>1</c:v>
                </c:pt>
                <c:pt idx="2734">
                  <c:v>1</c:v>
                </c:pt>
                <c:pt idx="2735">
                  <c:v>1</c:v>
                </c:pt>
                <c:pt idx="2736">
                  <c:v>1</c:v>
                </c:pt>
                <c:pt idx="2737">
                  <c:v>1</c:v>
                </c:pt>
                <c:pt idx="2738">
                  <c:v>1</c:v>
                </c:pt>
                <c:pt idx="2739">
                  <c:v>1</c:v>
                </c:pt>
                <c:pt idx="2740">
                  <c:v>1</c:v>
                </c:pt>
                <c:pt idx="2741">
                  <c:v>1</c:v>
                </c:pt>
                <c:pt idx="2742">
                  <c:v>1</c:v>
                </c:pt>
                <c:pt idx="2743">
                  <c:v>1</c:v>
                </c:pt>
                <c:pt idx="2744">
                  <c:v>1</c:v>
                </c:pt>
                <c:pt idx="2745">
                  <c:v>1</c:v>
                </c:pt>
                <c:pt idx="2746">
                  <c:v>1</c:v>
                </c:pt>
                <c:pt idx="2747">
                  <c:v>1</c:v>
                </c:pt>
                <c:pt idx="2748">
                  <c:v>1</c:v>
                </c:pt>
                <c:pt idx="2749">
                  <c:v>1</c:v>
                </c:pt>
                <c:pt idx="2750">
                  <c:v>1</c:v>
                </c:pt>
                <c:pt idx="2751">
                  <c:v>1</c:v>
                </c:pt>
                <c:pt idx="2752">
                  <c:v>1</c:v>
                </c:pt>
                <c:pt idx="2753">
                  <c:v>1</c:v>
                </c:pt>
                <c:pt idx="2754">
                  <c:v>1</c:v>
                </c:pt>
                <c:pt idx="2755">
                  <c:v>1</c:v>
                </c:pt>
                <c:pt idx="2756">
                  <c:v>1</c:v>
                </c:pt>
                <c:pt idx="2757">
                  <c:v>1</c:v>
                </c:pt>
                <c:pt idx="2758">
                  <c:v>1</c:v>
                </c:pt>
                <c:pt idx="2759">
                  <c:v>1</c:v>
                </c:pt>
                <c:pt idx="2760">
                  <c:v>1</c:v>
                </c:pt>
                <c:pt idx="2761">
                  <c:v>1</c:v>
                </c:pt>
                <c:pt idx="2762">
                  <c:v>1</c:v>
                </c:pt>
                <c:pt idx="2763">
                  <c:v>1</c:v>
                </c:pt>
                <c:pt idx="2764">
                  <c:v>1</c:v>
                </c:pt>
                <c:pt idx="2765">
                  <c:v>1</c:v>
                </c:pt>
                <c:pt idx="2766">
                  <c:v>1</c:v>
                </c:pt>
                <c:pt idx="2767">
                  <c:v>1</c:v>
                </c:pt>
                <c:pt idx="2768">
                  <c:v>1</c:v>
                </c:pt>
                <c:pt idx="2769">
                  <c:v>1</c:v>
                </c:pt>
                <c:pt idx="2770">
                  <c:v>1</c:v>
                </c:pt>
                <c:pt idx="2771">
                  <c:v>1</c:v>
                </c:pt>
                <c:pt idx="2772">
                  <c:v>1</c:v>
                </c:pt>
                <c:pt idx="2773">
                  <c:v>1</c:v>
                </c:pt>
                <c:pt idx="2774">
                  <c:v>1</c:v>
                </c:pt>
                <c:pt idx="2775">
                  <c:v>1</c:v>
                </c:pt>
                <c:pt idx="2776">
                  <c:v>1</c:v>
                </c:pt>
                <c:pt idx="2777">
                  <c:v>1</c:v>
                </c:pt>
                <c:pt idx="2778">
                  <c:v>1</c:v>
                </c:pt>
                <c:pt idx="2779">
                  <c:v>1</c:v>
                </c:pt>
                <c:pt idx="2780">
                  <c:v>1</c:v>
                </c:pt>
                <c:pt idx="2781">
                  <c:v>1</c:v>
                </c:pt>
                <c:pt idx="2782">
                  <c:v>1</c:v>
                </c:pt>
                <c:pt idx="2783">
                  <c:v>1</c:v>
                </c:pt>
                <c:pt idx="2784">
                  <c:v>1</c:v>
                </c:pt>
                <c:pt idx="2785">
                  <c:v>1</c:v>
                </c:pt>
                <c:pt idx="2786">
                  <c:v>1</c:v>
                </c:pt>
                <c:pt idx="2787">
                  <c:v>1</c:v>
                </c:pt>
                <c:pt idx="2788">
                  <c:v>1</c:v>
                </c:pt>
                <c:pt idx="2789">
                  <c:v>1</c:v>
                </c:pt>
                <c:pt idx="2790">
                  <c:v>1</c:v>
                </c:pt>
                <c:pt idx="2791">
                  <c:v>1</c:v>
                </c:pt>
                <c:pt idx="2792">
                  <c:v>1</c:v>
                </c:pt>
                <c:pt idx="2793">
                  <c:v>1</c:v>
                </c:pt>
                <c:pt idx="2794">
                  <c:v>1</c:v>
                </c:pt>
                <c:pt idx="2795">
                  <c:v>1</c:v>
                </c:pt>
                <c:pt idx="2796">
                  <c:v>1</c:v>
                </c:pt>
                <c:pt idx="2797">
                  <c:v>1</c:v>
                </c:pt>
                <c:pt idx="2798">
                  <c:v>1</c:v>
                </c:pt>
                <c:pt idx="2799">
                  <c:v>1</c:v>
                </c:pt>
                <c:pt idx="2800">
                  <c:v>1</c:v>
                </c:pt>
                <c:pt idx="2801">
                  <c:v>1</c:v>
                </c:pt>
                <c:pt idx="2802">
                  <c:v>1</c:v>
                </c:pt>
                <c:pt idx="2803">
                  <c:v>1</c:v>
                </c:pt>
                <c:pt idx="2804">
                  <c:v>1</c:v>
                </c:pt>
                <c:pt idx="2805">
                  <c:v>1</c:v>
                </c:pt>
                <c:pt idx="2806">
                  <c:v>1</c:v>
                </c:pt>
                <c:pt idx="2807">
                  <c:v>1</c:v>
                </c:pt>
                <c:pt idx="2808">
                  <c:v>1</c:v>
                </c:pt>
                <c:pt idx="2809">
                  <c:v>1</c:v>
                </c:pt>
                <c:pt idx="2810">
                  <c:v>1</c:v>
                </c:pt>
                <c:pt idx="2811">
                  <c:v>1</c:v>
                </c:pt>
                <c:pt idx="2812">
                  <c:v>1</c:v>
                </c:pt>
                <c:pt idx="2813">
                  <c:v>1</c:v>
                </c:pt>
                <c:pt idx="2814">
                  <c:v>1</c:v>
                </c:pt>
                <c:pt idx="2815">
                  <c:v>1</c:v>
                </c:pt>
                <c:pt idx="2816">
                  <c:v>1</c:v>
                </c:pt>
                <c:pt idx="2817">
                  <c:v>1</c:v>
                </c:pt>
                <c:pt idx="2818">
                  <c:v>1</c:v>
                </c:pt>
                <c:pt idx="2819">
                  <c:v>1</c:v>
                </c:pt>
                <c:pt idx="2820">
                  <c:v>1</c:v>
                </c:pt>
                <c:pt idx="2821">
                  <c:v>1</c:v>
                </c:pt>
                <c:pt idx="2822">
                  <c:v>1</c:v>
                </c:pt>
                <c:pt idx="2823">
                  <c:v>1</c:v>
                </c:pt>
                <c:pt idx="2824">
                  <c:v>1</c:v>
                </c:pt>
                <c:pt idx="2825">
                  <c:v>1</c:v>
                </c:pt>
                <c:pt idx="2826">
                  <c:v>1</c:v>
                </c:pt>
                <c:pt idx="2827">
                  <c:v>1</c:v>
                </c:pt>
                <c:pt idx="2828">
                  <c:v>1</c:v>
                </c:pt>
                <c:pt idx="2829">
                  <c:v>1</c:v>
                </c:pt>
                <c:pt idx="2830">
                  <c:v>1</c:v>
                </c:pt>
                <c:pt idx="2831">
                  <c:v>1</c:v>
                </c:pt>
                <c:pt idx="2832">
                  <c:v>1</c:v>
                </c:pt>
                <c:pt idx="2833">
                  <c:v>1</c:v>
                </c:pt>
                <c:pt idx="2834">
                  <c:v>1</c:v>
                </c:pt>
                <c:pt idx="2835">
                  <c:v>1</c:v>
                </c:pt>
                <c:pt idx="2836">
                  <c:v>1</c:v>
                </c:pt>
                <c:pt idx="2837">
                  <c:v>1</c:v>
                </c:pt>
                <c:pt idx="2838">
                  <c:v>1</c:v>
                </c:pt>
                <c:pt idx="2839">
                  <c:v>1</c:v>
                </c:pt>
                <c:pt idx="2840">
                  <c:v>1</c:v>
                </c:pt>
                <c:pt idx="2841">
                  <c:v>1</c:v>
                </c:pt>
                <c:pt idx="2842">
                  <c:v>1</c:v>
                </c:pt>
                <c:pt idx="2843">
                  <c:v>1</c:v>
                </c:pt>
                <c:pt idx="2844">
                  <c:v>1</c:v>
                </c:pt>
                <c:pt idx="2845">
                  <c:v>1</c:v>
                </c:pt>
                <c:pt idx="2846">
                  <c:v>1</c:v>
                </c:pt>
                <c:pt idx="2847">
                  <c:v>1</c:v>
                </c:pt>
                <c:pt idx="2848">
                  <c:v>1</c:v>
                </c:pt>
                <c:pt idx="2849">
                  <c:v>1</c:v>
                </c:pt>
                <c:pt idx="2850">
                  <c:v>1</c:v>
                </c:pt>
                <c:pt idx="2851">
                  <c:v>1</c:v>
                </c:pt>
                <c:pt idx="2852">
                  <c:v>1</c:v>
                </c:pt>
                <c:pt idx="2853">
                  <c:v>1</c:v>
                </c:pt>
                <c:pt idx="2854">
                  <c:v>1</c:v>
                </c:pt>
                <c:pt idx="2855">
                  <c:v>1</c:v>
                </c:pt>
                <c:pt idx="2856">
                  <c:v>1</c:v>
                </c:pt>
                <c:pt idx="2857">
                  <c:v>1</c:v>
                </c:pt>
                <c:pt idx="2858">
                  <c:v>1</c:v>
                </c:pt>
                <c:pt idx="2859">
                  <c:v>1</c:v>
                </c:pt>
                <c:pt idx="2860">
                  <c:v>1</c:v>
                </c:pt>
                <c:pt idx="2861">
                  <c:v>1</c:v>
                </c:pt>
                <c:pt idx="2862">
                  <c:v>1</c:v>
                </c:pt>
                <c:pt idx="2863">
                  <c:v>1</c:v>
                </c:pt>
                <c:pt idx="2864">
                  <c:v>1</c:v>
                </c:pt>
                <c:pt idx="2865">
                  <c:v>1</c:v>
                </c:pt>
                <c:pt idx="2866">
                  <c:v>1</c:v>
                </c:pt>
                <c:pt idx="2867">
                  <c:v>1</c:v>
                </c:pt>
                <c:pt idx="2868">
                  <c:v>1</c:v>
                </c:pt>
                <c:pt idx="2869">
                  <c:v>1</c:v>
                </c:pt>
                <c:pt idx="2870">
                  <c:v>1</c:v>
                </c:pt>
                <c:pt idx="2871">
                  <c:v>1</c:v>
                </c:pt>
                <c:pt idx="2872">
                  <c:v>1</c:v>
                </c:pt>
                <c:pt idx="2873">
                  <c:v>1</c:v>
                </c:pt>
                <c:pt idx="2874">
                  <c:v>1</c:v>
                </c:pt>
                <c:pt idx="2875">
                  <c:v>1</c:v>
                </c:pt>
                <c:pt idx="2876">
                  <c:v>1</c:v>
                </c:pt>
                <c:pt idx="2877">
                  <c:v>1</c:v>
                </c:pt>
                <c:pt idx="2878">
                  <c:v>1</c:v>
                </c:pt>
                <c:pt idx="2879">
                  <c:v>1</c:v>
                </c:pt>
                <c:pt idx="2880">
                  <c:v>1</c:v>
                </c:pt>
                <c:pt idx="2881">
                  <c:v>1</c:v>
                </c:pt>
                <c:pt idx="2882">
                  <c:v>1</c:v>
                </c:pt>
                <c:pt idx="2883">
                  <c:v>1</c:v>
                </c:pt>
                <c:pt idx="2884">
                  <c:v>1</c:v>
                </c:pt>
                <c:pt idx="2885">
                  <c:v>1</c:v>
                </c:pt>
                <c:pt idx="2886">
                  <c:v>1</c:v>
                </c:pt>
                <c:pt idx="2887">
                  <c:v>1</c:v>
                </c:pt>
                <c:pt idx="2888">
                  <c:v>1</c:v>
                </c:pt>
                <c:pt idx="2889">
                  <c:v>1</c:v>
                </c:pt>
                <c:pt idx="2890">
                  <c:v>1</c:v>
                </c:pt>
                <c:pt idx="2891">
                  <c:v>1</c:v>
                </c:pt>
                <c:pt idx="2892">
                  <c:v>1</c:v>
                </c:pt>
                <c:pt idx="2893">
                  <c:v>1</c:v>
                </c:pt>
                <c:pt idx="2894">
                  <c:v>1</c:v>
                </c:pt>
                <c:pt idx="2895">
                  <c:v>1</c:v>
                </c:pt>
                <c:pt idx="2896">
                  <c:v>1</c:v>
                </c:pt>
                <c:pt idx="2897">
                  <c:v>1</c:v>
                </c:pt>
                <c:pt idx="2898">
                  <c:v>1</c:v>
                </c:pt>
                <c:pt idx="2899">
                  <c:v>1</c:v>
                </c:pt>
                <c:pt idx="2900">
                  <c:v>1</c:v>
                </c:pt>
                <c:pt idx="2901">
                  <c:v>1</c:v>
                </c:pt>
                <c:pt idx="2902">
                  <c:v>1</c:v>
                </c:pt>
                <c:pt idx="2903">
                  <c:v>1</c:v>
                </c:pt>
                <c:pt idx="2904">
                  <c:v>1</c:v>
                </c:pt>
                <c:pt idx="2905">
                  <c:v>1</c:v>
                </c:pt>
                <c:pt idx="2906">
                  <c:v>1</c:v>
                </c:pt>
                <c:pt idx="2907">
                  <c:v>1</c:v>
                </c:pt>
                <c:pt idx="2908">
                  <c:v>1</c:v>
                </c:pt>
                <c:pt idx="2909">
                  <c:v>1</c:v>
                </c:pt>
                <c:pt idx="2910">
                  <c:v>1</c:v>
                </c:pt>
                <c:pt idx="2911">
                  <c:v>1</c:v>
                </c:pt>
                <c:pt idx="2912">
                  <c:v>1</c:v>
                </c:pt>
                <c:pt idx="2913">
                  <c:v>1</c:v>
                </c:pt>
                <c:pt idx="2914">
                  <c:v>1</c:v>
                </c:pt>
                <c:pt idx="2915">
                  <c:v>1</c:v>
                </c:pt>
                <c:pt idx="2916">
                  <c:v>1</c:v>
                </c:pt>
                <c:pt idx="2917">
                  <c:v>1</c:v>
                </c:pt>
                <c:pt idx="2918">
                  <c:v>1</c:v>
                </c:pt>
                <c:pt idx="2919">
                  <c:v>1</c:v>
                </c:pt>
                <c:pt idx="2920">
                  <c:v>1</c:v>
                </c:pt>
                <c:pt idx="2921">
                  <c:v>1</c:v>
                </c:pt>
                <c:pt idx="2922">
                  <c:v>1</c:v>
                </c:pt>
                <c:pt idx="2923">
                  <c:v>1</c:v>
                </c:pt>
                <c:pt idx="2924">
                  <c:v>1</c:v>
                </c:pt>
                <c:pt idx="2925">
                  <c:v>1</c:v>
                </c:pt>
                <c:pt idx="2926">
                  <c:v>1</c:v>
                </c:pt>
                <c:pt idx="2927">
                  <c:v>1</c:v>
                </c:pt>
                <c:pt idx="2928">
                  <c:v>1</c:v>
                </c:pt>
                <c:pt idx="2929">
                  <c:v>1</c:v>
                </c:pt>
                <c:pt idx="2930">
                  <c:v>1</c:v>
                </c:pt>
                <c:pt idx="2931">
                  <c:v>1</c:v>
                </c:pt>
                <c:pt idx="2932">
                  <c:v>1</c:v>
                </c:pt>
                <c:pt idx="2933">
                  <c:v>1</c:v>
                </c:pt>
                <c:pt idx="2934">
                  <c:v>1</c:v>
                </c:pt>
                <c:pt idx="2935">
                  <c:v>1</c:v>
                </c:pt>
                <c:pt idx="2936">
                  <c:v>1</c:v>
                </c:pt>
                <c:pt idx="2937">
                  <c:v>1</c:v>
                </c:pt>
                <c:pt idx="2938">
                  <c:v>1</c:v>
                </c:pt>
                <c:pt idx="2939">
                  <c:v>1</c:v>
                </c:pt>
                <c:pt idx="2940">
                  <c:v>1</c:v>
                </c:pt>
                <c:pt idx="2941">
                  <c:v>1</c:v>
                </c:pt>
                <c:pt idx="2942">
                  <c:v>1</c:v>
                </c:pt>
                <c:pt idx="2943">
                  <c:v>1</c:v>
                </c:pt>
                <c:pt idx="2944">
                  <c:v>1</c:v>
                </c:pt>
                <c:pt idx="2945">
                  <c:v>1</c:v>
                </c:pt>
                <c:pt idx="2946">
                  <c:v>1</c:v>
                </c:pt>
                <c:pt idx="2947">
                  <c:v>1</c:v>
                </c:pt>
                <c:pt idx="2948">
                  <c:v>1</c:v>
                </c:pt>
                <c:pt idx="2949">
                  <c:v>1</c:v>
                </c:pt>
                <c:pt idx="2950">
                  <c:v>1</c:v>
                </c:pt>
                <c:pt idx="2951">
                  <c:v>1</c:v>
                </c:pt>
                <c:pt idx="2952">
                  <c:v>1</c:v>
                </c:pt>
                <c:pt idx="2953">
                  <c:v>1</c:v>
                </c:pt>
                <c:pt idx="2954">
                  <c:v>1</c:v>
                </c:pt>
                <c:pt idx="2955">
                  <c:v>1</c:v>
                </c:pt>
                <c:pt idx="2956">
                  <c:v>1</c:v>
                </c:pt>
                <c:pt idx="2957">
                  <c:v>1</c:v>
                </c:pt>
                <c:pt idx="2958">
                  <c:v>1</c:v>
                </c:pt>
                <c:pt idx="2959">
                  <c:v>1</c:v>
                </c:pt>
                <c:pt idx="2960">
                  <c:v>1</c:v>
                </c:pt>
                <c:pt idx="2961">
                  <c:v>1</c:v>
                </c:pt>
                <c:pt idx="2962">
                  <c:v>1</c:v>
                </c:pt>
                <c:pt idx="2963">
                  <c:v>1</c:v>
                </c:pt>
                <c:pt idx="2964">
                  <c:v>1</c:v>
                </c:pt>
                <c:pt idx="2965">
                  <c:v>1</c:v>
                </c:pt>
                <c:pt idx="2966">
                  <c:v>1</c:v>
                </c:pt>
                <c:pt idx="2967">
                  <c:v>1</c:v>
                </c:pt>
                <c:pt idx="2968">
                  <c:v>1</c:v>
                </c:pt>
                <c:pt idx="2969">
                  <c:v>1</c:v>
                </c:pt>
                <c:pt idx="2970">
                  <c:v>1</c:v>
                </c:pt>
                <c:pt idx="2971">
                  <c:v>1</c:v>
                </c:pt>
                <c:pt idx="2972">
                  <c:v>1</c:v>
                </c:pt>
                <c:pt idx="2973">
                  <c:v>1</c:v>
                </c:pt>
                <c:pt idx="2974">
                  <c:v>1</c:v>
                </c:pt>
                <c:pt idx="2975">
                  <c:v>1</c:v>
                </c:pt>
                <c:pt idx="2976">
                  <c:v>1</c:v>
                </c:pt>
                <c:pt idx="2977">
                  <c:v>1</c:v>
                </c:pt>
                <c:pt idx="2978">
                  <c:v>1</c:v>
                </c:pt>
                <c:pt idx="2979">
                  <c:v>1</c:v>
                </c:pt>
                <c:pt idx="2980">
                  <c:v>1</c:v>
                </c:pt>
                <c:pt idx="2981">
                  <c:v>1</c:v>
                </c:pt>
                <c:pt idx="2982">
                  <c:v>1</c:v>
                </c:pt>
                <c:pt idx="2983">
                  <c:v>1</c:v>
                </c:pt>
                <c:pt idx="2984">
                  <c:v>1</c:v>
                </c:pt>
                <c:pt idx="2985">
                  <c:v>1</c:v>
                </c:pt>
                <c:pt idx="2986">
                  <c:v>1</c:v>
                </c:pt>
                <c:pt idx="2987">
                  <c:v>1</c:v>
                </c:pt>
                <c:pt idx="2988">
                  <c:v>1</c:v>
                </c:pt>
                <c:pt idx="2989">
                  <c:v>1</c:v>
                </c:pt>
                <c:pt idx="2990">
                  <c:v>1</c:v>
                </c:pt>
                <c:pt idx="2991">
                  <c:v>1</c:v>
                </c:pt>
                <c:pt idx="2992">
                  <c:v>1</c:v>
                </c:pt>
                <c:pt idx="2993">
                  <c:v>1</c:v>
                </c:pt>
                <c:pt idx="2994">
                  <c:v>1</c:v>
                </c:pt>
                <c:pt idx="2995">
                  <c:v>1</c:v>
                </c:pt>
                <c:pt idx="2996">
                  <c:v>1</c:v>
                </c:pt>
                <c:pt idx="2997">
                  <c:v>1</c:v>
                </c:pt>
                <c:pt idx="2998">
                  <c:v>1</c:v>
                </c:pt>
                <c:pt idx="2999">
                  <c:v>1</c:v>
                </c:pt>
                <c:pt idx="3000">
                  <c:v>1</c:v>
                </c:pt>
                <c:pt idx="3001">
                  <c:v>1</c:v>
                </c:pt>
                <c:pt idx="3002">
                  <c:v>1</c:v>
                </c:pt>
                <c:pt idx="3003">
                  <c:v>1</c:v>
                </c:pt>
                <c:pt idx="3004">
                  <c:v>1</c:v>
                </c:pt>
                <c:pt idx="3005">
                  <c:v>1</c:v>
                </c:pt>
                <c:pt idx="3006">
                  <c:v>1</c:v>
                </c:pt>
                <c:pt idx="3007">
                  <c:v>1</c:v>
                </c:pt>
                <c:pt idx="3008">
                  <c:v>1</c:v>
                </c:pt>
                <c:pt idx="3009">
                  <c:v>1</c:v>
                </c:pt>
                <c:pt idx="3010">
                  <c:v>1</c:v>
                </c:pt>
                <c:pt idx="3011">
                  <c:v>1</c:v>
                </c:pt>
                <c:pt idx="3012">
                  <c:v>1</c:v>
                </c:pt>
                <c:pt idx="3013">
                  <c:v>1</c:v>
                </c:pt>
                <c:pt idx="3014">
                  <c:v>1</c:v>
                </c:pt>
                <c:pt idx="3015">
                  <c:v>1</c:v>
                </c:pt>
                <c:pt idx="3016">
                  <c:v>1</c:v>
                </c:pt>
                <c:pt idx="3017">
                  <c:v>1</c:v>
                </c:pt>
                <c:pt idx="3018">
                  <c:v>1</c:v>
                </c:pt>
                <c:pt idx="3019">
                  <c:v>1</c:v>
                </c:pt>
                <c:pt idx="3020">
                  <c:v>1</c:v>
                </c:pt>
                <c:pt idx="3021">
                  <c:v>1</c:v>
                </c:pt>
                <c:pt idx="3022">
                  <c:v>1</c:v>
                </c:pt>
                <c:pt idx="3023">
                  <c:v>1</c:v>
                </c:pt>
                <c:pt idx="3024">
                  <c:v>1</c:v>
                </c:pt>
                <c:pt idx="3025">
                  <c:v>1</c:v>
                </c:pt>
                <c:pt idx="3026">
                  <c:v>1</c:v>
                </c:pt>
                <c:pt idx="3027">
                  <c:v>1</c:v>
                </c:pt>
                <c:pt idx="3028">
                  <c:v>1</c:v>
                </c:pt>
                <c:pt idx="3029">
                  <c:v>1</c:v>
                </c:pt>
                <c:pt idx="3030">
                  <c:v>1</c:v>
                </c:pt>
                <c:pt idx="3031">
                  <c:v>1</c:v>
                </c:pt>
                <c:pt idx="3032">
                  <c:v>1</c:v>
                </c:pt>
                <c:pt idx="3033">
                  <c:v>1</c:v>
                </c:pt>
                <c:pt idx="3034">
                  <c:v>1</c:v>
                </c:pt>
                <c:pt idx="3035">
                  <c:v>1</c:v>
                </c:pt>
                <c:pt idx="3036">
                  <c:v>1</c:v>
                </c:pt>
                <c:pt idx="3037">
                  <c:v>1</c:v>
                </c:pt>
                <c:pt idx="3038">
                  <c:v>1</c:v>
                </c:pt>
                <c:pt idx="3039">
                  <c:v>1</c:v>
                </c:pt>
                <c:pt idx="3040">
                  <c:v>1</c:v>
                </c:pt>
                <c:pt idx="3041">
                  <c:v>1</c:v>
                </c:pt>
                <c:pt idx="3042">
                  <c:v>1</c:v>
                </c:pt>
                <c:pt idx="3043">
                  <c:v>1</c:v>
                </c:pt>
                <c:pt idx="3044">
                  <c:v>1</c:v>
                </c:pt>
                <c:pt idx="3045">
                  <c:v>1</c:v>
                </c:pt>
                <c:pt idx="3046">
                  <c:v>1</c:v>
                </c:pt>
                <c:pt idx="3047">
                  <c:v>1</c:v>
                </c:pt>
                <c:pt idx="3048">
                  <c:v>1</c:v>
                </c:pt>
                <c:pt idx="3049">
                  <c:v>1</c:v>
                </c:pt>
                <c:pt idx="3050">
                  <c:v>1</c:v>
                </c:pt>
                <c:pt idx="3051">
                  <c:v>1</c:v>
                </c:pt>
                <c:pt idx="3052">
                  <c:v>1</c:v>
                </c:pt>
                <c:pt idx="3053">
                  <c:v>1</c:v>
                </c:pt>
                <c:pt idx="3054">
                  <c:v>1</c:v>
                </c:pt>
                <c:pt idx="3055">
                  <c:v>1</c:v>
                </c:pt>
                <c:pt idx="3056">
                  <c:v>1</c:v>
                </c:pt>
                <c:pt idx="3057">
                  <c:v>1</c:v>
                </c:pt>
                <c:pt idx="3058">
                  <c:v>1</c:v>
                </c:pt>
                <c:pt idx="3059">
                  <c:v>1</c:v>
                </c:pt>
                <c:pt idx="3060">
                  <c:v>1</c:v>
                </c:pt>
                <c:pt idx="3061">
                  <c:v>1</c:v>
                </c:pt>
                <c:pt idx="3062">
                  <c:v>1</c:v>
                </c:pt>
                <c:pt idx="3063">
                  <c:v>1</c:v>
                </c:pt>
                <c:pt idx="3064">
                  <c:v>1</c:v>
                </c:pt>
                <c:pt idx="3065">
                  <c:v>1</c:v>
                </c:pt>
                <c:pt idx="3066">
                  <c:v>1</c:v>
                </c:pt>
                <c:pt idx="3067">
                  <c:v>1</c:v>
                </c:pt>
                <c:pt idx="3068">
                  <c:v>1</c:v>
                </c:pt>
                <c:pt idx="3069">
                  <c:v>1</c:v>
                </c:pt>
                <c:pt idx="3070">
                  <c:v>1</c:v>
                </c:pt>
                <c:pt idx="3071">
                  <c:v>1</c:v>
                </c:pt>
                <c:pt idx="3072">
                  <c:v>1</c:v>
                </c:pt>
                <c:pt idx="3073">
                  <c:v>1</c:v>
                </c:pt>
                <c:pt idx="3074">
                  <c:v>1</c:v>
                </c:pt>
                <c:pt idx="3075">
                  <c:v>1</c:v>
                </c:pt>
                <c:pt idx="3076">
                  <c:v>1</c:v>
                </c:pt>
                <c:pt idx="3077">
                  <c:v>1</c:v>
                </c:pt>
                <c:pt idx="3078">
                  <c:v>1</c:v>
                </c:pt>
                <c:pt idx="3079">
                  <c:v>1</c:v>
                </c:pt>
                <c:pt idx="3080">
                  <c:v>1</c:v>
                </c:pt>
                <c:pt idx="3081">
                  <c:v>1</c:v>
                </c:pt>
                <c:pt idx="3082">
                  <c:v>1</c:v>
                </c:pt>
                <c:pt idx="3083">
                  <c:v>1</c:v>
                </c:pt>
                <c:pt idx="3084">
                  <c:v>1</c:v>
                </c:pt>
                <c:pt idx="3085">
                  <c:v>1</c:v>
                </c:pt>
                <c:pt idx="3086">
                  <c:v>1</c:v>
                </c:pt>
                <c:pt idx="3087">
                  <c:v>1</c:v>
                </c:pt>
                <c:pt idx="3088">
                  <c:v>1</c:v>
                </c:pt>
                <c:pt idx="3089">
                  <c:v>1</c:v>
                </c:pt>
                <c:pt idx="3090">
                  <c:v>1</c:v>
                </c:pt>
                <c:pt idx="3091">
                  <c:v>1</c:v>
                </c:pt>
                <c:pt idx="3092">
                  <c:v>1</c:v>
                </c:pt>
                <c:pt idx="3093">
                  <c:v>1</c:v>
                </c:pt>
                <c:pt idx="3094">
                  <c:v>1</c:v>
                </c:pt>
                <c:pt idx="3095">
                  <c:v>1</c:v>
                </c:pt>
                <c:pt idx="3096">
                  <c:v>1</c:v>
                </c:pt>
                <c:pt idx="3097">
                  <c:v>1</c:v>
                </c:pt>
                <c:pt idx="3098">
                  <c:v>1</c:v>
                </c:pt>
                <c:pt idx="3099">
                  <c:v>1</c:v>
                </c:pt>
                <c:pt idx="3100">
                  <c:v>1</c:v>
                </c:pt>
                <c:pt idx="3101">
                  <c:v>1</c:v>
                </c:pt>
                <c:pt idx="3102">
                  <c:v>1</c:v>
                </c:pt>
                <c:pt idx="3103">
                  <c:v>1</c:v>
                </c:pt>
                <c:pt idx="3104">
                  <c:v>1</c:v>
                </c:pt>
                <c:pt idx="3105">
                  <c:v>1</c:v>
                </c:pt>
                <c:pt idx="3106">
                  <c:v>1</c:v>
                </c:pt>
                <c:pt idx="3107">
                  <c:v>1</c:v>
                </c:pt>
                <c:pt idx="3108">
                  <c:v>1</c:v>
                </c:pt>
                <c:pt idx="3109">
                  <c:v>1</c:v>
                </c:pt>
                <c:pt idx="3110">
                  <c:v>1</c:v>
                </c:pt>
                <c:pt idx="3111">
                  <c:v>1</c:v>
                </c:pt>
                <c:pt idx="3112">
                  <c:v>1</c:v>
                </c:pt>
                <c:pt idx="3113">
                  <c:v>1</c:v>
                </c:pt>
                <c:pt idx="3114">
                  <c:v>1</c:v>
                </c:pt>
                <c:pt idx="3115">
                  <c:v>1</c:v>
                </c:pt>
                <c:pt idx="3116">
                  <c:v>1</c:v>
                </c:pt>
                <c:pt idx="3117">
                  <c:v>1</c:v>
                </c:pt>
                <c:pt idx="3118">
                  <c:v>1</c:v>
                </c:pt>
                <c:pt idx="3119">
                  <c:v>1</c:v>
                </c:pt>
                <c:pt idx="3120">
                  <c:v>1</c:v>
                </c:pt>
                <c:pt idx="3121">
                  <c:v>1</c:v>
                </c:pt>
                <c:pt idx="3122">
                  <c:v>1</c:v>
                </c:pt>
                <c:pt idx="3123">
                  <c:v>1</c:v>
                </c:pt>
                <c:pt idx="3124">
                  <c:v>1</c:v>
                </c:pt>
                <c:pt idx="3125">
                  <c:v>1</c:v>
                </c:pt>
                <c:pt idx="3126">
                  <c:v>1</c:v>
                </c:pt>
                <c:pt idx="3127">
                  <c:v>1</c:v>
                </c:pt>
                <c:pt idx="3128">
                  <c:v>1</c:v>
                </c:pt>
                <c:pt idx="3129">
                  <c:v>1</c:v>
                </c:pt>
                <c:pt idx="3130">
                  <c:v>1</c:v>
                </c:pt>
                <c:pt idx="3131">
                  <c:v>1</c:v>
                </c:pt>
                <c:pt idx="3132">
                  <c:v>1</c:v>
                </c:pt>
                <c:pt idx="3133">
                  <c:v>1</c:v>
                </c:pt>
                <c:pt idx="3134">
                  <c:v>1</c:v>
                </c:pt>
                <c:pt idx="3135">
                  <c:v>1</c:v>
                </c:pt>
                <c:pt idx="3136">
                  <c:v>1</c:v>
                </c:pt>
                <c:pt idx="3137">
                  <c:v>1</c:v>
                </c:pt>
                <c:pt idx="3138">
                  <c:v>1</c:v>
                </c:pt>
                <c:pt idx="3139">
                  <c:v>1</c:v>
                </c:pt>
                <c:pt idx="3140">
                  <c:v>1</c:v>
                </c:pt>
                <c:pt idx="3141">
                  <c:v>1</c:v>
                </c:pt>
                <c:pt idx="3142">
                  <c:v>1</c:v>
                </c:pt>
                <c:pt idx="3143">
                  <c:v>1</c:v>
                </c:pt>
                <c:pt idx="3144">
                  <c:v>1</c:v>
                </c:pt>
                <c:pt idx="3145">
                  <c:v>1</c:v>
                </c:pt>
                <c:pt idx="3146">
                  <c:v>1</c:v>
                </c:pt>
                <c:pt idx="3147">
                  <c:v>1</c:v>
                </c:pt>
                <c:pt idx="3148">
                  <c:v>1</c:v>
                </c:pt>
                <c:pt idx="3149">
                  <c:v>1</c:v>
                </c:pt>
                <c:pt idx="3150">
                  <c:v>1</c:v>
                </c:pt>
                <c:pt idx="3151">
                  <c:v>1</c:v>
                </c:pt>
                <c:pt idx="3152">
                  <c:v>1</c:v>
                </c:pt>
                <c:pt idx="3153">
                  <c:v>1</c:v>
                </c:pt>
                <c:pt idx="3154">
                  <c:v>1</c:v>
                </c:pt>
                <c:pt idx="3155">
                  <c:v>1</c:v>
                </c:pt>
                <c:pt idx="3156">
                  <c:v>1</c:v>
                </c:pt>
                <c:pt idx="3157">
                  <c:v>1</c:v>
                </c:pt>
                <c:pt idx="3158">
                  <c:v>1</c:v>
                </c:pt>
                <c:pt idx="3159">
                  <c:v>1</c:v>
                </c:pt>
                <c:pt idx="3160">
                  <c:v>1</c:v>
                </c:pt>
                <c:pt idx="3161">
                  <c:v>1</c:v>
                </c:pt>
                <c:pt idx="3162">
                  <c:v>1</c:v>
                </c:pt>
                <c:pt idx="3163">
                  <c:v>1</c:v>
                </c:pt>
                <c:pt idx="3164">
                  <c:v>1</c:v>
                </c:pt>
                <c:pt idx="3165">
                  <c:v>1</c:v>
                </c:pt>
                <c:pt idx="3166">
                  <c:v>1</c:v>
                </c:pt>
                <c:pt idx="3167">
                  <c:v>1</c:v>
                </c:pt>
                <c:pt idx="3168">
                  <c:v>1</c:v>
                </c:pt>
                <c:pt idx="3169">
                  <c:v>1</c:v>
                </c:pt>
                <c:pt idx="3170">
                  <c:v>1</c:v>
                </c:pt>
                <c:pt idx="3171">
                  <c:v>1</c:v>
                </c:pt>
                <c:pt idx="3172">
                  <c:v>1</c:v>
                </c:pt>
                <c:pt idx="3173">
                  <c:v>1</c:v>
                </c:pt>
                <c:pt idx="3174">
                  <c:v>1</c:v>
                </c:pt>
                <c:pt idx="3175">
                  <c:v>1</c:v>
                </c:pt>
                <c:pt idx="3176">
                  <c:v>1</c:v>
                </c:pt>
                <c:pt idx="3177">
                  <c:v>1</c:v>
                </c:pt>
                <c:pt idx="3178">
                  <c:v>1</c:v>
                </c:pt>
                <c:pt idx="3179">
                  <c:v>1</c:v>
                </c:pt>
                <c:pt idx="3180">
                  <c:v>1</c:v>
                </c:pt>
                <c:pt idx="3181">
                  <c:v>1</c:v>
                </c:pt>
                <c:pt idx="3182">
                  <c:v>1</c:v>
                </c:pt>
                <c:pt idx="3183">
                  <c:v>1</c:v>
                </c:pt>
                <c:pt idx="3184">
                  <c:v>1</c:v>
                </c:pt>
                <c:pt idx="3185">
                  <c:v>1</c:v>
                </c:pt>
                <c:pt idx="3186">
                  <c:v>1</c:v>
                </c:pt>
                <c:pt idx="3187">
                  <c:v>1</c:v>
                </c:pt>
                <c:pt idx="3188">
                  <c:v>1</c:v>
                </c:pt>
                <c:pt idx="3189">
                  <c:v>1</c:v>
                </c:pt>
                <c:pt idx="3190">
                  <c:v>1</c:v>
                </c:pt>
                <c:pt idx="3191">
                  <c:v>1</c:v>
                </c:pt>
                <c:pt idx="3192">
                  <c:v>1</c:v>
                </c:pt>
                <c:pt idx="3193">
                  <c:v>1</c:v>
                </c:pt>
                <c:pt idx="3194">
                  <c:v>1</c:v>
                </c:pt>
                <c:pt idx="3195">
                  <c:v>1</c:v>
                </c:pt>
                <c:pt idx="3196">
                  <c:v>1</c:v>
                </c:pt>
                <c:pt idx="3197">
                  <c:v>1</c:v>
                </c:pt>
                <c:pt idx="3198">
                  <c:v>1</c:v>
                </c:pt>
                <c:pt idx="3199">
                  <c:v>1</c:v>
                </c:pt>
                <c:pt idx="3200">
                  <c:v>1</c:v>
                </c:pt>
                <c:pt idx="3201">
                  <c:v>1</c:v>
                </c:pt>
                <c:pt idx="3202">
                  <c:v>1</c:v>
                </c:pt>
                <c:pt idx="3203">
                  <c:v>1</c:v>
                </c:pt>
                <c:pt idx="3204">
                  <c:v>1</c:v>
                </c:pt>
                <c:pt idx="3205">
                  <c:v>1</c:v>
                </c:pt>
                <c:pt idx="3206">
                  <c:v>1</c:v>
                </c:pt>
                <c:pt idx="3207">
                  <c:v>1</c:v>
                </c:pt>
                <c:pt idx="3208">
                  <c:v>1</c:v>
                </c:pt>
                <c:pt idx="3209">
                  <c:v>1</c:v>
                </c:pt>
                <c:pt idx="3210">
                  <c:v>1</c:v>
                </c:pt>
                <c:pt idx="3211">
                  <c:v>1</c:v>
                </c:pt>
                <c:pt idx="3212">
                  <c:v>1</c:v>
                </c:pt>
                <c:pt idx="3213">
                  <c:v>1</c:v>
                </c:pt>
                <c:pt idx="3214">
                  <c:v>1</c:v>
                </c:pt>
                <c:pt idx="3215">
                  <c:v>1</c:v>
                </c:pt>
                <c:pt idx="3216">
                  <c:v>1</c:v>
                </c:pt>
                <c:pt idx="3217">
                  <c:v>1</c:v>
                </c:pt>
                <c:pt idx="3218">
                  <c:v>1</c:v>
                </c:pt>
                <c:pt idx="3219">
                  <c:v>1</c:v>
                </c:pt>
                <c:pt idx="3220">
                  <c:v>1</c:v>
                </c:pt>
                <c:pt idx="3221">
                  <c:v>1</c:v>
                </c:pt>
                <c:pt idx="3222">
                  <c:v>1</c:v>
                </c:pt>
                <c:pt idx="3223">
                  <c:v>1</c:v>
                </c:pt>
                <c:pt idx="3224">
                  <c:v>1</c:v>
                </c:pt>
                <c:pt idx="3225">
                  <c:v>1</c:v>
                </c:pt>
                <c:pt idx="3226">
                  <c:v>1</c:v>
                </c:pt>
                <c:pt idx="3227">
                  <c:v>1</c:v>
                </c:pt>
                <c:pt idx="3228">
                  <c:v>1</c:v>
                </c:pt>
                <c:pt idx="3229">
                  <c:v>1</c:v>
                </c:pt>
                <c:pt idx="3230">
                  <c:v>1</c:v>
                </c:pt>
                <c:pt idx="3231">
                  <c:v>1</c:v>
                </c:pt>
                <c:pt idx="3232">
                  <c:v>1</c:v>
                </c:pt>
                <c:pt idx="3233">
                  <c:v>1</c:v>
                </c:pt>
                <c:pt idx="3234">
                  <c:v>1</c:v>
                </c:pt>
                <c:pt idx="3235">
                  <c:v>1</c:v>
                </c:pt>
                <c:pt idx="3236">
                  <c:v>1</c:v>
                </c:pt>
                <c:pt idx="3237">
                  <c:v>1</c:v>
                </c:pt>
                <c:pt idx="3238">
                  <c:v>1</c:v>
                </c:pt>
                <c:pt idx="3239">
                  <c:v>1</c:v>
                </c:pt>
                <c:pt idx="3240">
                  <c:v>1</c:v>
                </c:pt>
                <c:pt idx="3241">
                  <c:v>1</c:v>
                </c:pt>
                <c:pt idx="3242">
                  <c:v>1</c:v>
                </c:pt>
                <c:pt idx="3243">
                  <c:v>1</c:v>
                </c:pt>
                <c:pt idx="3244">
                  <c:v>1</c:v>
                </c:pt>
                <c:pt idx="3245">
                  <c:v>1</c:v>
                </c:pt>
                <c:pt idx="3246">
                  <c:v>1</c:v>
                </c:pt>
                <c:pt idx="3247">
                  <c:v>1</c:v>
                </c:pt>
                <c:pt idx="3248">
                  <c:v>1</c:v>
                </c:pt>
                <c:pt idx="3249">
                  <c:v>1</c:v>
                </c:pt>
                <c:pt idx="3250">
                  <c:v>1</c:v>
                </c:pt>
                <c:pt idx="3251">
                  <c:v>1</c:v>
                </c:pt>
                <c:pt idx="3252">
                  <c:v>1</c:v>
                </c:pt>
                <c:pt idx="3253">
                  <c:v>1</c:v>
                </c:pt>
                <c:pt idx="3254">
                  <c:v>1</c:v>
                </c:pt>
                <c:pt idx="3255">
                  <c:v>1</c:v>
                </c:pt>
                <c:pt idx="3256">
                  <c:v>1</c:v>
                </c:pt>
                <c:pt idx="3257">
                  <c:v>1</c:v>
                </c:pt>
                <c:pt idx="3258">
                  <c:v>1</c:v>
                </c:pt>
                <c:pt idx="3259">
                  <c:v>1</c:v>
                </c:pt>
                <c:pt idx="3260">
                  <c:v>1</c:v>
                </c:pt>
                <c:pt idx="3261">
                  <c:v>1</c:v>
                </c:pt>
                <c:pt idx="3262">
                  <c:v>1</c:v>
                </c:pt>
                <c:pt idx="3263">
                  <c:v>1</c:v>
                </c:pt>
                <c:pt idx="3264">
                  <c:v>1</c:v>
                </c:pt>
                <c:pt idx="3265">
                  <c:v>1</c:v>
                </c:pt>
                <c:pt idx="3266">
                  <c:v>1</c:v>
                </c:pt>
                <c:pt idx="3267">
                  <c:v>1</c:v>
                </c:pt>
                <c:pt idx="3268">
                  <c:v>1</c:v>
                </c:pt>
                <c:pt idx="3269">
                  <c:v>1</c:v>
                </c:pt>
                <c:pt idx="3270">
                  <c:v>1</c:v>
                </c:pt>
                <c:pt idx="3271">
                  <c:v>1</c:v>
                </c:pt>
                <c:pt idx="3272">
                  <c:v>1</c:v>
                </c:pt>
                <c:pt idx="3273">
                  <c:v>1</c:v>
                </c:pt>
                <c:pt idx="3274">
                  <c:v>1</c:v>
                </c:pt>
                <c:pt idx="3275">
                  <c:v>1</c:v>
                </c:pt>
                <c:pt idx="3276">
                  <c:v>1</c:v>
                </c:pt>
                <c:pt idx="3277">
                  <c:v>1</c:v>
                </c:pt>
                <c:pt idx="3278">
                  <c:v>1</c:v>
                </c:pt>
                <c:pt idx="3279">
                  <c:v>1</c:v>
                </c:pt>
                <c:pt idx="3280">
                  <c:v>1</c:v>
                </c:pt>
                <c:pt idx="3281">
                  <c:v>1</c:v>
                </c:pt>
                <c:pt idx="3282">
                  <c:v>1</c:v>
                </c:pt>
                <c:pt idx="3283">
                  <c:v>1</c:v>
                </c:pt>
                <c:pt idx="3284">
                  <c:v>1</c:v>
                </c:pt>
                <c:pt idx="3285">
                  <c:v>1</c:v>
                </c:pt>
                <c:pt idx="3286">
                  <c:v>1</c:v>
                </c:pt>
                <c:pt idx="3287">
                  <c:v>1</c:v>
                </c:pt>
                <c:pt idx="3288">
                  <c:v>1</c:v>
                </c:pt>
                <c:pt idx="3289">
                  <c:v>1</c:v>
                </c:pt>
                <c:pt idx="3290">
                  <c:v>1</c:v>
                </c:pt>
                <c:pt idx="3291">
                  <c:v>1</c:v>
                </c:pt>
                <c:pt idx="3292">
                  <c:v>1</c:v>
                </c:pt>
                <c:pt idx="3293">
                  <c:v>1</c:v>
                </c:pt>
                <c:pt idx="3294">
                  <c:v>1</c:v>
                </c:pt>
                <c:pt idx="3295">
                  <c:v>1</c:v>
                </c:pt>
                <c:pt idx="3296">
                  <c:v>1</c:v>
                </c:pt>
                <c:pt idx="3297">
                  <c:v>1</c:v>
                </c:pt>
                <c:pt idx="3298">
                  <c:v>1</c:v>
                </c:pt>
                <c:pt idx="3299">
                  <c:v>1</c:v>
                </c:pt>
                <c:pt idx="3300">
                  <c:v>1</c:v>
                </c:pt>
                <c:pt idx="3301">
                  <c:v>1</c:v>
                </c:pt>
                <c:pt idx="3302">
                  <c:v>1</c:v>
                </c:pt>
                <c:pt idx="3303">
                  <c:v>1</c:v>
                </c:pt>
                <c:pt idx="3304">
                  <c:v>1</c:v>
                </c:pt>
                <c:pt idx="3305">
                  <c:v>1</c:v>
                </c:pt>
                <c:pt idx="3306">
                  <c:v>1</c:v>
                </c:pt>
                <c:pt idx="3307">
                  <c:v>1</c:v>
                </c:pt>
                <c:pt idx="3308">
                  <c:v>1</c:v>
                </c:pt>
                <c:pt idx="3309">
                  <c:v>1</c:v>
                </c:pt>
                <c:pt idx="3310">
                  <c:v>1</c:v>
                </c:pt>
                <c:pt idx="3311">
                  <c:v>1</c:v>
                </c:pt>
                <c:pt idx="3312">
                  <c:v>1</c:v>
                </c:pt>
                <c:pt idx="3313">
                  <c:v>1</c:v>
                </c:pt>
                <c:pt idx="3314">
                  <c:v>1</c:v>
                </c:pt>
                <c:pt idx="3315">
                  <c:v>1</c:v>
                </c:pt>
                <c:pt idx="3316">
                  <c:v>1</c:v>
                </c:pt>
                <c:pt idx="3317">
                  <c:v>1</c:v>
                </c:pt>
                <c:pt idx="3318">
                  <c:v>1</c:v>
                </c:pt>
                <c:pt idx="3319">
                  <c:v>1</c:v>
                </c:pt>
                <c:pt idx="3320">
                  <c:v>1</c:v>
                </c:pt>
                <c:pt idx="3321">
                  <c:v>1</c:v>
                </c:pt>
                <c:pt idx="3322">
                  <c:v>1</c:v>
                </c:pt>
                <c:pt idx="3323">
                  <c:v>1</c:v>
                </c:pt>
                <c:pt idx="3324">
                  <c:v>1</c:v>
                </c:pt>
                <c:pt idx="3325">
                  <c:v>1</c:v>
                </c:pt>
                <c:pt idx="3326">
                  <c:v>1</c:v>
                </c:pt>
                <c:pt idx="3327">
                  <c:v>1</c:v>
                </c:pt>
                <c:pt idx="3328">
                  <c:v>1</c:v>
                </c:pt>
                <c:pt idx="3329">
                  <c:v>1</c:v>
                </c:pt>
                <c:pt idx="3330">
                  <c:v>1</c:v>
                </c:pt>
                <c:pt idx="3331">
                  <c:v>1</c:v>
                </c:pt>
                <c:pt idx="3332">
                  <c:v>1</c:v>
                </c:pt>
                <c:pt idx="3333">
                  <c:v>1</c:v>
                </c:pt>
                <c:pt idx="3334">
                  <c:v>1</c:v>
                </c:pt>
                <c:pt idx="3335">
                  <c:v>1</c:v>
                </c:pt>
                <c:pt idx="3336">
                  <c:v>1</c:v>
                </c:pt>
                <c:pt idx="3337">
                  <c:v>1</c:v>
                </c:pt>
                <c:pt idx="3338">
                  <c:v>1</c:v>
                </c:pt>
                <c:pt idx="3339">
                  <c:v>1</c:v>
                </c:pt>
                <c:pt idx="3340">
                  <c:v>1</c:v>
                </c:pt>
                <c:pt idx="3341">
                  <c:v>1</c:v>
                </c:pt>
                <c:pt idx="3342">
                  <c:v>1</c:v>
                </c:pt>
                <c:pt idx="3343">
                  <c:v>1</c:v>
                </c:pt>
                <c:pt idx="3344">
                  <c:v>1</c:v>
                </c:pt>
                <c:pt idx="3345">
                  <c:v>1</c:v>
                </c:pt>
                <c:pt idx="3346">
                  <c:v>1</c:v>
                </c:pt>
                <c:pt idx="3347">
                  <c:v>1</c:v>
                </c:pt>
                <c:pt idx="3348">
                  <c:v>1</c:v>
                </c:pt>
                <c:pt idx="3349">
                  <c:v>1</c:v>
                </c:pt>
                <c:pt idx="3350">
                  <c:v>1</c:v>
                </c:pt>
                <c:pt idx="3351">
                  <c:v>1</c:v>
                </c:pt>
                <c:pt idx="3352">
                  <c:v>1</c:v>
                </c:pt>
                <c:pt idx="3353">
                  <c:v>1</c:v>
                </c:pt>
                <c:pt idx="3354">
                  <c:v>1</c:v>
                </c:pt>
                <c:pt idx="3355">
                  <c:v>1</c:v>
                </c:pt>
                <c:pt idx="3356">
                  <c:v>1</c:v>
                </c:pt>
                <c:pt idx="3357">
                  <c:v>1</c:v>
                </c:pt>
                <c:pt idx="3358">
                  <c:v>1</c:v>
                </c:pt>
                <c:pt idx="3359">
                  <c:v>1</c:v>
                </c:pt>
                <c:pt idx="3360">
                  <c:v>1</c:v>
                </c:pt>
                <c:pt idx="3361">
                  <c:v>1</c:v>
                </c:pt>
                <c:pt idx="3362">
                  <c:v>1</c:v>
                </c:pt>
                <c:pt idx="3363">
                  <c:v>1</c:v>
                </c:pt>
                <c:pt idx="3364">
                  <c:v>1</c:v>
                </c:pt>
                <c:pt idx="3365">
                  <c:v>1</c:v>
                </c:pt>
                <c:pt idx="3366">
                  <c:v>1</c:v>
                </c:pt>
                <c:pt idx="3367">
                  <c:v>1</c:v>
                </c:pt>
                <c:pt idx="3368">
                  <c:v>1</c:v>
                </c:pt>
                <c:pt idx="3369">
                  <c:v>1</c:v>
                </c:pt>
                <c:pt idx="3370">
                  <c:v>1</c:v>
                </c:pt>
                <c:pt idx="3371">
                  <c:v>1</c:v>
                </c:pt>
                <c:pt idx="3372">
                  <c:v>1</c:v>
                </c:pt>
                <c:pt idx="3373">
                  <c:v>1</c:v>
                </c:pt>
                <c:pt idx="3374">
                  <c:v>1</c:v>
                </c:pt>
                <c:pt idx="3375">
                  <c:v>1</c:v>
                </c:pt>
                <c:pt idx="3376">
                  <c:v>1</c:v>
                </c:pt>
                <c:pt idx="3377">
                  <c:v>1</c:v>
                </c:pt>
                <c:pt idx="3378">
                  <c:v>1</c:v>
                </c:pt>
                <c:pt idx="3379">
                  <c:v>1</c:v>
                </c:pt>
                <c:pt idx="3380">
                  <c:v>1</c:v>
                </c:pt>
                <c:pt idx="3381">
                  <c:v>1</c:v>
                </c:pt>
                <c:pt idx="3382">
                  <c:v>1</c:v>
                </c:pt>
                <c:pt idx="3383">
                  <c:v>1</c:v>
                </c:pt>
                <c:pt idx="3384">
                  <c:v>1</c:v>
                </c:pt>
                <c:pt idx="3385">
                  <c:v>1</c:v>
                </c:pt>
                <c:pt idx="3386">
                  <c:v>1</c:v>
                </c:pt>
                <c:pt idx="3387">
                  <c:v>1</c:v>
                </c:pt>
                <c:pt idx="3388">
                  <c:v>1</c:v>
                </c:pt>
                <c:pt idx="3389">
                  <c:v>1</c:v>
                </c:pt>
                <c:pt idx="3390">
                  <c:v>1</c:v>
                </c:pt>
                <c:pt idx="3391">
                  <c:v>1</c:v>
                </c:pt>
                <c:pt idx="3392">
                  <c:v>1</c:v>
                </c:pt>
                <c:pt idx="3393">
                  <c:v>1</c:v>
                </c:pt>
                <c:pt idx="3394">
                  <c:v>1</c:v>
                </c:pt>
                <c:pt idx="3395">
                  <c:v>1</c:v>
                </c:pt>
                <c:pt idx="3396">
                  <c:v>1</c:v>
                </c:pt>
                <c:pt idx="3397">
                  <c:v>1</c:v>
                </c:pt>
                <c:pt idx="3398">
                  <c:v>1</c:v>
                </c:pt>
                <c:pt idx="3399">
                  <c:v>1</c:v>
                </c:pt>
                <c:pt idx="3400">
                  <c:v>1</c:v>
                </c:pt>
                <c:pt idx="3401">
                  <c:v>1</c:v>
                </c:pt>
                <c:pt idx="3402">
                  <c:v>1</c:v>
                </c:pt>
                <c:pt idx="3403">
                  <c:v>1</c:v>
                </c:pt>
                <c:pt idx="3404">
                  <c:v>1</c:v>
                </c:pt>
                <c:pt idx="3405">
                  <c:v>1</c:v>
                </c:pt>
                <c:pt idx="3406">
                  <c:v>1</c:v>
                </c:pt>
                <c:pt idx="3407">
                  <c:v>1</c:v>
                </c:pt>
                <c:pt idx="3408">
                  <c:v>1</c:v>
                </c:pt>
                <c:pt idx="3409">
                  <c:v>1</c:v>
                </c:pt>
                <c:pt idx="3410">
                  <c:v>1</c:v>
                </c:pt>
                <c:pt idx="3411">
                  <c:v>1</c:v>
                </c:pt>
                <c:pt idx="3412">
                  <c:v>1</c:v>
                </c:pt>
                <c:pt idx="3413">
                  <c:v>1</c:v>
                </c:pt>
                <c:pt idx="3414">
                  <c:v>1</c:v>
                </c:pt>
                <c:pt idx="3415">
                  <c:v>1</c:v>
                </c:pt>
                <c:pt idx="3416">
                  <c:v>1</c:v>
                </c:pt>
                <c:pt idx="3417">
                  <c:v>1</c:v>
                </c:pt>
                <c:pt idx="3418">
                  <c:v>1</c:v>
                </c:pt>
                <c:pt idx="3419">
                  <c:v>1</c:v>
                </c:pt>
                <c:pt idx="3420">
                  <c:v>1</c:v>
                </c:pt>
                <c:pt idx="3421">
                  <c:v>1</c:v>
                </c:pt>
                <c:pt idx="3422">
                  <c:v>1</c:v>
                </c:pt>
                <c:pt idx="3423">
                  <c:v>1</c:v>
                </c:pt>
                <c:pt idx="3424">
                  <c:v>1</c:v>
                </c:pt>
                <c:pt idx="3425">
                  <c:v>1</c:v>
                </c:pt>
                <c:pt idx="3426">
                  <c:v>1</c:v>
                </c:pt>
                <c:pt idx="3427">
                  <c:v>1</c:v>
                </c:pt>
                <c:pt idx="3428">
                  <c:v>1</c:v>
                </c:pt>
                <c:pt idx="3429">
                  <c:v>1</c:v>
                </c:pt>
                <c:pt idx="3430">
                  <c:v>1</c:v>
                </c:pt>
                <c:pt idx="3431">
                  <c:v>1</c:v>
                </c:pt>
                <c:pt idx="3432">
                  <c:v>1</c:v>
                </c:pt>
                <c:pt idx="3433">
                  <c:v>1</c:v>
                </c:pt>
                <c:pt idx="3434">
                  <c:v>1</c:v>
                </c:pt>
                <c:pt idx="3435">
                  <c:v>1</c:v>
                </c:pt>
                <c:pt idx="3436">
                  <c:v>1</c:v>
                </c:pt>
                <c:pt idx="3437">
                  <c:v>1</c:v>
                </c:pt>
                <c:pt idx="3438">
                  <c:v>1</c:v>
                </c:pt>
                <c:pt idx="3439">
                  <c:v>1</c:v>
                </c:pt>
                <c:pt idx="3440">
                  <c:v>1</c:v>
                </c:pt>
                <c:pt idx="3441">
                  <c:v>1</c:v>
                </c:pt>
                <c:pt idx="3442">
                  <c:v>1</c:v>
                </c:pt>
                <c:pt idx="3443">
                  <c:v>1</c:v>
                </c:pt>
                <c:pt idx="3444">
                  <c:v>1</c:v>
                </c:pt>
                <c:pt idx="3445">
                  <c:v>1</c:v>
                </c:pt>
                <c:pt idx="3446">
                  <c:v>1</c:v>
                </c:pt>
                <c:pt idx="3447">
                  <c:v>1</c:v>
                </c:pt>
                <c:pt idx="3448">
                  <c:v>1</c:v>
                </c:pt>
                <c:pt idx="3449">
                  <c:v>1</c:v>
                </c:pt>
                <c:pt idx="3450">
                  <c:v>1</c:v>
                </c:pt>
                <c:pt idx="3451">
                  <c:v>1</c:v>
                </c:pt>
                <c:pt idx="3452">
                  <c:v>1</c:v>
                </c:pt>
                <c:pt idx="3453">
                  <c:v>1</c:v>
                </c:pt>
                <c:pt idx="3454">
                  <c:v>1</c:v>
                </c:pt>
                <c:pt idx="3455">
                  <c:v>1</c:v>
                </c:pt>
                <c:pt idx="3456">
                  <c:v>1</c:v>
                </c:pt>
                <c:pt idx="3457">
                  <c:v>1</c:v>
                </c:pt>
                <c:pt idx="3458">
                  <c:v>1</c:v>
                </c:pt>
                <c:pt idx="3459">
                  <c:v>1</c:v>
                </c:pt>
                <c:pt idx="3460">
                  <c:v>1</c:v>
                </c:pt>
                <c:pt idx="3461">
                  <c:v>1</c:v>
                </c:pt>
                <c:pt idx="3462">
                  <c:v>1</c:v>
                </c:pt>
                <c:pt idx="3463">
                  <c:v>1</c:v>
                </c:pt>
                <c:pt idx="3464">
                  <c:v>1</c:v>
                </c:pt>
                <c:pt idx="3465">
                  <c:v>1</c:v>
                </c:pt>
                <c:pt idx="3466">
                  <c:v>1</c:v>
                </c:pt>
                <c:pt idx="3467">
                  <c:v>1</c:v>
                </c:pt>
                <c:pt idx="3468">
                  <c:v>1</c:v>
                </c:pt>
                <c:pt idx="3469">
                  <c:v>1</c:v>
                </c:pt>
                <c:pt idx="3470">
                  <c:v>1</c:v>
                </c:pt>
                <c:pt idx="3471">
                  <c:v>1</c:v>
                </c:pt>
                <c:pt idx="3472">
                  <c:v>0</c:v>
                </c:pt>
                <c:pt idx="3473">
                  <c:v>0</c:v>
                </c:pt>
                <c:pt idx="3474">
                  <c:v>0</c:v>
                </c:pt>
                <c:pt idx="3475">
                  <c:v>0</c:v>
                </c:pt>
                <c:pt idx="3476">
                  <c:v>0</c:v>
                </c:pt>
                <c:pt idx="3477">
                  <c:v>0</c:v>
                </c:pt>
                <c:pt idx="3478">
                  <c:v>0</c:v>
                </c:pt>
                <c:pt idx="3479">
                  <c:v>0</c:v>
                </c:pt>
                <c:pt idx="3480">
                  <c:v>0</c:v>
                </c:pt>
                <c:pt idx="3481">
                  <c:v>0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0</c:v>
                </c:pt>
                <c:pt idx="3488">
                  <c:v>0</c:v>
                </c:pt>
                <c:pt idx="3489">
                  <c:v>0</c:v>
                </c:pt>
                <c:pt idx="3490">
                  <c:v>0</c:v>
                </c:pt>
                <c:pt idx="3491">
                  <c:v>0</c:v>
                </c:pt>
                <c:pt idx="3492">
                  <c:v>0</c:v>
                </c:pt>
                <c:pt idx="3493">
                  <c:v>0</c:v>
                </c:pt>
                <c:pt idx="3494">
                  <c:v>0</c:v>
                </c:pt>
                <c:pt idx="3495">
                  <c:v>0</c:v>
                </c:pt>
                <c:pt idx="3496">
                  <c:v>0</c:v>
                </c:pt>
                <c:pt idx="3497">
                  <c:v>0</c:v>
                </c:pt>
                <c:pt idx="3498">
                  <c:v>0</c:v>
                </c:pt>
                <c:pt idx="3499">
                  <c:v>0</c:v>
                </c:pt>
                <c:pt idx="3500">
                  <c:v>0</c:v>
                </c:pt>
                <c:pt idx="3501">
                  <c:v>0</c:v>
                </c:pt>
                <c:pt idx="3502">
                  <c:v>0</c:v>
                </c:pt>
                <c:pt idx="3503">
                  <c:v>0</c:v>
                </c:pt>
                <c:pt idx="3504">
                  <c:v>0</c:v>
                </c:pt>
                <c:pt idx="3505">
                  <c:v>0</c:v>
                </c:pt>
                <c:pt idx="3506">
                  <c:v>0</c:v>
                </c:pt>
                <c:pt idx="3507">
                  <c:v>0</c:v>
                </c:pt>
                <c:pt idx="3508">
                  <c:v>0</c:v>
                </c:pt>
                <c:pt idx="3509">
                  <c:v>0</c:v>
                </c:pt>
                <c:pt idx="3510">
                  <c:v>0</c:v>
                </c:pt>
                <c:pt idx="3511">
                  <c:v>0</c:v>
                </c:pt>
                <c:pt idx="3512">
                  <c:v>0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0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0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0</c:v>
                </c:pt>
                <c:pt idx="3548">
                  <c:v>0</c:v>
                </c:pt>
                <c:pt idx="3549">
                  <c:v>0</c:v>
                </c:pt>
                <c:pt idx="3550">
                  <c:v>0</c:v>
                </c:pt>
                <c:pt idx="3551">
                  <c:v>0</c:v>
                </c:pt>
                <c:pt idx="3552">
                  <c:v>0</c:v>
                </c:pt>
                <c:pt idx="3553">
                  <c:v>0</c:v>
                </c:pt>
                <c:pt idx="3554">
                  <c:v>0</c:v>
                </c:pt>
                <c:pt idx="3555">
                  <c:v>0</c:v>
                </c:pt>
                <c:pt idx="3556">
                  <c:v>0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0</c:v>
                </c:pt>
                <c:pt idx="3561">
                  <c:v>0</c:v>
                </c:pt>
                <c:pt idx="3562">
                  <c:v>0</c:v>
                </c:pt>
                <c:pt idx="3563">
                  <c:v>0</c:v>
                </c:pt>
                <c:pt idx="3564">
                  <c:v>0</c:v>
                </c:pt>
                <c:pt idx="3565">
                  <c:v>0</c:v>
                </c:pt>
                <c:pt idx="3566">
                  <c:v>0</c:v>
                </c:pt>
                <c:pt idx="3567">
                  <c:v>0</c:v>
                </c:pt>
                <c:pt idx="3568">
                  <c:v>0</c:v>
                </c:pt>
                <c:pt idx="3569">
                  <c:v>0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0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0</c:v>
                </c:pt>
                <c:pt idx="3585">
                  <c:v>0</c:v>
                </c:pt>
                <c:pt idx="3586">
                  <c:v>0</c:v>
                </c:pt>
                <c:pt idx="3587">
                  <c:v>0</c:v>
                </c:pt>
                <c:pt idx="3588">
                  <c:v>0</c:v>
                </c:pt>
                <c:pt idx="3589">
                  <c:v>0</c:v>
                </c:pt>
                <c:pt idx="3590">
                  <c:v>0</c:v>
                </c:pt>
                <c:pt idx="3591">
                  <c:v>0</c:v>
                </c:pt>
                <c:pt idx="3592">
                  <c:v>0</c:v>
                </c:pt>
                <c:pt idx="3593">
                  <c:v>0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  <c:pt idx="3608">
                  <c:v>0</c:v>
                </c:pt>
                <c:pt idx="3609">
                  <c:v>0</c:v>
                </c:pt>
                <c:pt idx="3610">
                  <c:v>0</c:v>
                </c:pt>
                <c:pt idx="3611">
                  <c:v>0</c:v>
                </c:pt>
                <c:pt idx="3612">
                  <c:v>0</c:v>
                </c:pt>
                <c:pt idx="3613">
                  <c:v>0</c:v>
                </c:pt>
                <c:pt idx="3614">
                  <c:v>0</c:v>
                </c:pt>
                <c:pt idx="3615">
                  <c:v>0</c:v>
                </c:pt>
                <c:pt idx="3616">
                  <c:v>0</c:v>
                </c:pt>
                <c:pt idx="3617">
                  <c:v>0</c:v>
                </c:pt>
                <c:pt idx="3618">
                  <c:v>0</c:v>
                </c:pt>
                <c:pt idx="3619">
                  <c:v>0</c:v>
                </c:pt>
                <c:pt idx="3620">
                  <c:v>0</c:v>
                </c:pt>
                <c:pt idx="3621">
                  <c:v>0</c:v>
                </c:pt>
                <c:pt idx="3622">
                  <c:v>0</c:v>
                </c:pt>
                <c:pt idx="3623">
                  <c:v>0</c:v>
                </c:pt>
                <c:pt idx="3624">
                  <c:v>0</c:v>
                </c:pt>
                <c:pt idx="3625">
                  <c:v>0</c:v>
                </c:pt>
                <c:pt idx="3626">
                  <c:v>0</c:v>
                </c:pt>
                <c:pt idx="3627">
                  <c:v>0</c:v>
                </c:pt>
                <c:pt idx="3628">
                  <c:v>0</c:v>
                </c:pt>
                <c:pt idx="3629">
                  <c:v>0</c:v>
                </c:pt>
                <c:pt idx="3630">
                  <c:v>0</c:v>
                </c:pt>
                <c:pt idx="3631">
                  <c:v>0</c:v>
                </c:pt>
                <c:pt idx="3632">
                  <c:v>0</c:v>
                </c:pt>
                <c:pt idx="3633">
                  <c:v>0</c:v>
                </c:pt>
                <c:pt idx="3634">
                  <c:v>0</c:v>
                </c:pt>
                <c:pt idx="3635">
                  <c:v>0</c:v>
                </c:pt>
                <c:pt idx="3636">
                  <c:v>0</c:v>
                </c:pt>
                <c:pt idx="3637">
                  <c:v>0</c:v>
                </c:pt>
                <c:pt idx="3638">
                  <c:v>0</c:v>
                </c:pt>
                <c:pt idx="3639">
                  <c:v>0</c:v>
                </c:pt>
                <c:pt idx="3640">
                  <c:v>0</c:v>
                </c:pt>
                <c:pt idx="3641">
                  <c:v>0</c:v>
                </c:pt>
                <c:pt idx="3642">
                  <c:v>0</c:v>
                </c:pt>
                <c:pt idx="3643">
                  <c:v>0</c:v>
                </c:pt>
                <c:pt idx="3644">
                  <c:v>0</c:v>
                </c:pt>
                <c:pt idx="3645">
                  <c:v>0</c:v>
                </c:pt>
                <c:pt idx="3646">
                  <c:v>0</c:v>
                </c:pt>
                <c:pt idx="3647">
                  <c:v>0</c:v>
                </c:pt>
                <c:pt idx="3648">
                  <c:v>0</c:v>
                </c:pt>
                <c:pt idx="3649">
                  <c:v>0</c:v>
                </c:pt>
                <c:pt idx="3650">
                  <c:v>0</c:v>
                </c:pt>
                <c:pt idx="3651">
                  <c:v>0</c:v>
                </c:pt>
                <c:pt idx="3652">
                  <c:v>0</c:v>
                </c:pt>
                <c:pt idx="3653">
                  <c:v>0</c:v>
                </c:pt>
                <c:pt idx="3654">
                  <c:v>0</c:v>
                </c:pt>
                <c:pt idx="3655">
                  <c:v>0</c:v>
                </c:pt>
                <c:pt idx="3656">
                  <c:v>0</c:v>
                </c:pt>
                <c:pt idx="3657">
                  <c:v>0</c:v>
                </c:pt>
                <c:pt idx="3658">
                  <c:v>0</c:v>
                </c:pt>
                <c:pt idx="3659">
                  <c:v>0</c:v>
                </c:pt>
                <c:pt idx="3660">
                  <c:v>0</c:v>
                </c:pt>
                <c:pt idx="3661">
                  <c:v>0</c:v>
                </c:pt>
                <c:pt idx="3662">
                  <c:v>0</c:v>
                </c:pt>
                <c:pt idx="3663">
                  <c:v>0</c:v>
                </c:pt>
                <c:pt idx="3664">
                  <c:v>0</c:v>
                </c:pt>
                <c:pt idx="3665">
                  <c:v>0</c:v>
                </c:pt>
                <c:pt idx="3666">
                  <c:v>0</c:v>
                </c:pt>
                <c:pt idx="3667">
                  <c:v>0</c:v>
                </c:pt>
                <c:pt idx="3668">
                  <c:v>0</c:v>
                </c:pt>
                <c:pt idx="3669">
                  <c:v>0</c:v>
                </c:pt>
                <c:pt idx="3670">
                  <c:v>0</c:v>
                </c:pt>
                <c:pt idx="3671">
                  <c:v>0</c:v>
                </c:pt>
                <c:pt idx="3672">
                  <c:v>0</c:v>
                </c:pt>
                <c:pt idx="3673">
                  <c:v>0</c:v>
                </c:pt>
                <c:pt idx="3674">
                  <c:v>0</c:v>
                </c:pt>
                <c:pt idx="3675">
                  <c:v>0</c:v>
                </c:pt>
                <c:pt idx="3676">
                  <c:v>0</c:v>
                </c:pt>
                <c:pt idx="3677">
                  <c:v>0</c:v>
                </c:pt>
                <c:pt idx="3678">
                  <c:v>0</c:v>
                </c:pt>
                <c:pt idx="3679">
                  <c:v>0</c:v>
                </c:pt>
                <c:pt idx="3680">
                  <c:v>0</c:v>
                </c:pt>
                <c:pt idx="3681">
                  <c:v>0</c:v>
                </c:pt>
                <c:pt idx="3682">
                  <c:v>0</c:v>
                </c:pt>
                <c:pt idx="3683">
                  <c:v>0</c:v>
                </c:pt>
                <c:pt idx="3684">
                  <c:v>0</c:v>
                </c:pt>
                <c:pt idx="3685">
                  <c:v>0</c:v>
                </c:pt>
                <c:pt idx="3686">
                  <c:v>0</c:v>
                </c:pt>
                <c:pt idx="3687">
                  <c:v>0</c:v>
                </c:pt>
                <c:pt idx="3688">
                  <c:v>0</c:v>
                </c:pt>
                <c:pt idx="3689">
                  <c:v>0</c:v>
                </c:pt>
                <c:pt idx="3690">
                  <c:v>0</c:v>
                </c:pt>
                <c:pt idx="3691">
                  <c:v>0</c:v>
                </c:pt>
                <c:pt idx="3692">
                  <c:v>0</c:v>
                </c:pt>
                <c:pt idx="3693">
                  <c:v>0</c:v>
                </c:pt>
                <c:pt idx="3694">
                  <c:v>0</c:v>
                </c:pt>
                <c:pt idx="3695">
                  <c:v>0</c:v>
                </c:pt>
                <c:pt idx="3696">
                  <c:v>0</c:v>
                </c:pt>
                <c:pt idx="3697">
                  <c:v>0</c:v>
                </c:pt>
                <c:pt idx="3698">
                  <c:v>0</c:v>
                </c:pt>
                <c:pt idx="3699">
                  <c:v>0</c:v>
                </c:pt>
                <c:pt idx="3700">
                  <c:v>0</c:v>
                </c:pt>
                <c:pt idx="3701">
                  <c:v>0</c:v>
                </c:pt>
                <c:pt idx="3702">
                  <c:v>0</c:v>
                </c:pt>
                <c:pt idx="3703">
                  <c:v>0</c:v>
                </c:pt>
                <c:pt idx="3704">
                  <c:v>0</c:v>
                </c:pt>
                <c:pt idx="3705">
                  <c:v>0</c:v>
                </c:pt>
                <c:pt idx="3706">
                  <c:v>0</c:v>
                </c:pt>
                <c:pt idx="3707">
                  <c:v>0</c:v>
                </c:pt>
                <c:pt idx="3708">
                  <c:v>0</c:v>
                </c:pt>
                <c:pt idx="3709">
                  <c:v>0</c:v>
                </c:pt>
                <c:pt idx="3710">
                  <c:v>0</c:v>
                </c:pt>
                <c:pt idx="3711">
                  <c:v>0</c:v>
                </c:pt>
                <c:pt idx="3712">
                  <c:v>0</c:v>
                </c:pt>
                <c:pt idx="3713">
                  <c:v>0</c:v>
                </c:pt>
                <c:pt idx="3714">
                  <c:v>0</c:v>
                </c:pt>
                <c:pt idx="3715">
                  <c:v>0</c:v>
                </c:pt>
                <c:pt idx="3716">
                  <c:v>0</c:v>
                </c:pt>
                <c:pt idx="3717">
                  <c:v>0</c:v>
                </c:pt>
                <c:pt idx="3718">
                  <c:v>0</c:v>
                </c:pt>
                <c:pt idx="3719">
                  <c:v>0</c:v>
                </c:pt>
                <c:pt idx="3720">
                  <c:v>0</c:v>
                </c:pt>
                <c:pt idx="3721">
                  <c:v>0</c:v>
                </c:pt>
                <c:pt idx="3722">
                  <c:v>0</c:v>
                </c:pt>
                <c:pt idx="3723">
                  <c:v>0</c:v>
                </c:pt>
                <c:pt idx="3724">
                  <c:v>0</c:v>
                </c:pt>
                <c:pt idx="3725">
                  <c:v>0</c:v>
                </c:pt>
                <c:pt idx="3726">
                  <c:v>0</c:v>
                </c:pt>
                <c:pt idx="3727">
                  <c:v>0</c:v>
                </c:pt>
                <c:pt idx="3728">
                  <c:v>0</c:v>
                </c:pt>
                <c:pt idx="3729">
                  <c:v>0</c:v>
                </c:pt>
                <c:pt idx="3730">
                  <c:v>0</c:v>
                </c:pt>
                <c:pt idx="3731">
                  <c:v>0</c:v>
                </c:pt>
                <c:pt idx="3732">
                  <c:v>0</c:v>
                </c:pt>
                <c:pt idx="3733">
                  <c:v>0</c:v>
                </c:pt>
                <c:pt idx="3734">
                  <c:v>0</c:v>
                </c:pt>
                <c:pt idx="3735">
                  <c:v>0</c:v>
                </c:pt>
                <c:pt idx="3736">
                  <c:v>0</c:v>
                </c:pt>
                <c:pt idx="3737">
                  <c:v>0</c:v>
                </c:pt>
                <c:pt idx="3738">
                  <c:v>0</c:v>
                </c:pt>
                <c:pt idx="3739">
                  <c:v>0</c:v>
                </c:pt>
                <c:pt idx="3740">
                  <c:v>0</c:v>
                </c:pt>
                <c:pt idx="3741">
                  <c:v>0</c:v>
                </c:pt>
                <c:pt idx="3742">
                  <c:v>0</c:v>
                </c:pt>
                <c:pt idx="3743">
                  <c:v>0</c:v>
                </c:pt>
                <c:pt idx="3744">
                  <c:v>0</c:v>
                </c:pt>
                <c:pt idx="3745">
                  <c:v>0</c:v>
                </c:pt>
                <c:pt idx="3746">
                  <c:v>0</c:v>
                </c:pt>
                <c:pt idx="3747">
                  <c:v>0</c:v>
                </c:pt>
                <c:pt idx="3748">
                  <c:v>0</c:v>
                </c:pt>
                <c:pt idx="3749">
                  <c:v>0</c:v>
                </c:pt>
                <c:pt idx="3750">
                  <c:v>0</c:v>
                </c:pt>
                <c:pt idx="3751">
                  <c:v>0</c:v>
                </c:pt>
                <c:pt idx="3752">
                  <c:v>0</c:v>
                </c:pt>
                <c:pt idx="3753">
                  <c:v>0</c:v>
                </c:pt>
                <c:pt idx="3754">
                  <c:v>0</c:v>
                </c:pt>
                <c:pt idx="3755">
                  <c:v>0</c:v>
                </c:pt>
                <c:pt idx="3756">
                  <c:v>0</c:v>
                </c:pt>
                <c:pt idx="3757">
                  <c:v>0</c:v>
                </c:pt>
                <c:pt idx="3758">
                  <c:v>0</c:v>
                </c:pt>
                <c:pt idx="3759">
                  <c:v>0</c:v>
                </c:pt>
                <c:pt idx="3760">
                  <c:v>0</c:v>
                </c:pt>
                <c:pt idx="3761">
                  <c:v>0</c:v>
                </c:pt>
                <c:pt idx="3762">
                  <c:v>0</c:v>
                </c:pt>
                <c:pt idx="3763">
                  <c:v>0</c:v>
                </c:pt>
                <c:pt idx="3764">
                  <c:v>0</c:v>
                </c:pt>
                <c:pt idx="3765">
                  <c:v>0</c:v>
                </c:pt>
                <c:pt idx="3766">
                  <c:v>0</c:v>
                </c:pt>
                <c:pt idx="3767">
                  <c:v>0</c:v>
                </c:pt>
                <c:pt idx="3768">
                  <c:v>0</c:v>
                </c:pt>
                <c:pt idx="3769">
                  <c:v>0</c:v>
                </c:pt>
                <c:pt idx="3770">
                  <c:v>0</c:v>
                </c:pt>
                <c:pt idx="3771">
                  <c:v>0</c:v>
                </c:pt>
                <c:pt idx="3772">
                  <c:v>0</c:v>
                </c:pt>
                <c:pt idx="3773">
                  <c:v>0</c:v>
                </c:pt>
                <c:pt idx="3774">
                  <c:v>0</c:v>
                </c:pt>
                <c:pt idx="3775">
                  <c:v>0</c:v>
                </c:pt>
                <c:pt idx="3776">
                  <c:v>0</c:v>
                </c:pt>
                <c:pt idx="3777">
                  <c:v>0</c:v>
                </c:pt>
                <c:pt idx="3778">
                  <c:v>0</c:v>
                </c:pt>
                <c:pt idx="3779">
                  <c:v>0</c:v>
                </c:pt>
                <c:pt idx="3780">
                  <c:v>0</c:v>
                </c:pt>
                <c:pt idx="3781">
                  <c:v>0</c:v>
                </c:pt>
                <c:pt idx="3782">
                  <c:v>0</c:v>
                </c:pt>
                <c:pt idx="3783">
                  <c:v>0</c:v>
                </c:pt>
                <c:pt idx="3784">
                  <c:v>0</c:v>
                </c:pt>
                <c:pt idx="3785">
                  <c:v>0</c:v>
                </c:pt>
                <c:pt idx="3786">
                  <c:v>0</c:v>
                </c:pt>
                <c:pt idx="3787">
                  <c:v>0</c:v>
                </c:pt>
                <c:pt idx="3788">
                  <c:v>0</c:v>
                </c:pt>
                <c:pt idx="3789">
                  <c:v>0</c:v>
                </c:pt>
                <c:pt idx="3790">
                  <c:v>0</c:v>
                </c:pt>
                <c:pt idx="3791">
                  <c:v>0</c:v>
                </c:pt>
                <c:pt idx="3792">
                  <c:v>0</c:v>
                </c:pt>
                <c:pt idx="3793">
                  <c:v>0</c:v>
                </c:pt>
                <c:pt idx="3794">
                  <c:v>0</c:v>
                </c:pt>
                <c:pt idx="3795">
                  <c:v>0</c:v>
                </c:pt>
                <c:pt idx="3796">
                  <c:v>0</c:v>
                </c:pt>
                <c:pt idx="3797">
                  <c:v>0</c:v>
                </c:pt>
                <c:pt idx="3798">
                  <c:v>0</c:v>
                </c:pt>
                <c:pt idx="3799">
                  <c:v>0</c:v>
                </c:pt>
                <c:pt idx="3800">
                  <c:v>0</c:v>
                </c:pt>
                <c:pt idx="3801">
                  <c:v>0</c:v>
                </c:pt>
                <c:pt idx="3802">
                  <c:v>0</c:v>
                </c:pt>
                <c:pt idx="3803">
                  <c:v>0</c:v>
                </c:pt>
                <c:pt idx="3804">
                  <c:v>0</c:v>
                </c:pt>
                <c:pt idx="3805">
                  <c:v>0</c:v>
                </c:pt>
                <c:pt idx="3806">
                  <c:v>0</c:v>
                </c:pt>
                <c:pt idx="3807">
                  <c:v>0</c:v>
                </c:pt>
                <c:pt idx="3808">
                  <c:v>0</c:v>
                </c:pt>
                <c:pt idx="3809">
                  <c:v>0</c:v>
                </c:pt>
                <c:pt idx="3810">
                  <c:v>0</c:v>
                </c:pt>
                <c:pt idx="3811">
                  <c:v>0</c:v>
                </c:pt>
                <c:pt idx="3812">
                  <c:v>0</c:v>
                </c:pt>
                <c:pt idx="3813">
                  <c:v>0</c:v>
                </c:pt>
                <c:pt idx="3814">
                  <c:v>0</c:v>
                </c:pt>
                <c:pt idx="3815">
                  <c:v>0</c:v>
                </c:pt>
                <c:pt idx="3816">
                  <c:v>0</c:v>
                </c:pt>
                <c:pt idx="3817">
                  <c:v>0</c:v>
                </c:pt>
                <c:pt idx="3818">
                  <c:v>0</c:v>
                </c:pt>
                <c:pt idx="3819">
                  <c:v>0</c:v>
                </c:pt>
                <c:pt idx="3820">
                  <c:v>0</c:v>
                </c:pt>
                <c:pt idx="3821">
                  <c:v>0</c:v>
                </c:pt>
                <c:pt idx="3822">
                  <c:v>0</c:v>
                </c:pt>
                <c:pt idx="3823">
                  <c:v>0</c:v>
                </c:pt>
                <c:pt idx="3824">
                  <c:v>0</c:v>
                </c:pt>
                <c:pt idx="3825">
                  <c:v>0</c:v>
                </c:pt>
                <c:pt idx="3826">
                  <c:v>0</c:v>
                </c:pt>
                <c:pt idx="3827">
                  <c:v>0</c:v>
                </c:pt>
                <c:pt idx="3828">
                  <c:v>0</c:v>
                </c:pt>
                <c:pt idx="3829">
                  <c:v>0</c:v>
                </c:pt>
                <c:pt idx="3830">
                  <c:v>0</c:v>
                </c:pt>
                <c:pt idx="3831">
                  <c:v>0</c:v>
                </c:pt>
                <c:pt idx="3832">
                  <c:v>0</c:v>
                </c:pt>
                <c:pt idx="3833">
                  <c:v>0</c:v>
                </c:pt>
                <c:pt idx="3834">
                  <c:v>0</c:v>
                </c:pt>
                <c:pt idx="3835">
                  <c:v>0</c:v>
                </c:pt>
                <c:pt idx="3836">
                  <c:v>0</c:v>
                </c:pt>
                <c:pt idx="3837">
                  <c:v>0</c:v>
                </c:pt>
                <c:pt idx="3838">
                  <c:v>0</c:v>
                </c:pt>
                <c:pt idx="3839">
                  <c:v>0</c:v>
                </c:pt>
                <c:pt idx="3840">
                  <c:v>0</c:v>
                </c:pt>
                <c:pt idx="3841">
                  <c:v>0</c:v>
                </c:pt>
                <c:pt idx="3842">
                  <c:v>0</c:v>
                </c:pt>
                <c:pt idx="3843">
                  <c:v>0</c:v>
                </c:pt>
                <c:pt idx="3844">
                  <c:v>0</c:v>
                </c:pt>
                <c:pt idx="3845">
                  <c:v>0</c:v>
                </c:pt>
                <c:pt idx="3846">
                  <c:v>0</c:v>
                </c:pt>
                <c:pt idx="3847">
                  <c:v>0</c:v>
                </c:pt>
                <c:pt idx="3848">
                  <c:v>0</c:v>
                </c:pt>
                <c:pt idx="3849">
                  <c:v>0</c:v>
                </c:pt>
                <c:pt idx="3850">
                  <c:v>0</c:v>
                </c:pt>
                <c:pt idx="3851">
                  <c:v>0</c:v>
                </c:pt>
                <c:pt idx="3852">
                  <c:v>0</c:v>
                </c:pt>
                <c:pt idx="3853">
                  <c:v>0</c:v>
                </c:pt>
                <c:pt idx="3854">
                  <c:v>0</c:v>
                </c:pt>
                <c:pt idx="3855">
                  <c:v>0</c:v>
                </c:pt>
                <c:pt idx="3856">
                  <c:v>0</c:v>
                </c:pt>
                <c:pt idx="3857">
                  <c:v>0</c:v>
                </c:pt>
                <c:pt idx="3858">
                  <c:v>0</c:v>
                </c:pt>
                <c:pt idx="3859">
                  <c:v>0</c:v>
                </c:pt>
                <c:pt idx="3860">
                  <c:v>0</c:v>
                </c:pt>
                <c:pt idx="3861">
                  <c:v>0</c:v>
                </c:pt>
                <c:pt idx="3862">
                  <c:v>0</c:v>
                </c:pt>
                <c:pt idx="3863">
                  <c:v>0</c:v>
                </c:pt>
                <c:pt idx="3864">
                  <c:v>0</c:v>
                </c:pt>
                <c:pt idx="3865">
                  <c:v>0</c:v>
                </c:pt>
                <c:pt idx="3866">
                  <c:v>0</c:v>
                </c:pt>
                <c:pt idx="3867">
                  <c:v>0</c:v>
                </c:pt>
                <c:pt idx="3868">
                  <c:v>0</c:v>
                </c:pt>
                <c:pt idx="3869">
                  <c:v>0</c:v>
                </c:pt>
                <c:pt idx="3870">
                  <c:v>0</c:v>
                </c:pt>
                <c:pt idx="3871">
                  <c:v>0</c:v>
                </c:pt>
                <c:pt idx="3872">
                  <c:v>0</c:v>
                </c:pt>
                <c:pt idx="3873">
                  <c:v>0</c:v>
                </c:pt>
                <c:pt idx="3874">
                  <c:v>0</c:v>
                </c:pt>
                <c:pt idx="3875">
                  <c:v>0</c:v>
                </c:pt>
                <c:pt idx="3876">
                  <c:v>0</c:v>
                </c:pt>
                <c:pt idx="3877">
                  <c:v>0</c:v>
                </c:pt>
                <c:pt idx="3878">
                  <c:v>0</c:v>
                </c:pt>
                <c:pt idx="3879">
                  <c:v>0</c:v>
                </c:pt>
                <c:pt idx="3880">
                  <c:v>0</c:v>
                </c:pt>
                <c:pt idx="3881">
                  <c:v>0</c:v>
                </c:pt>
                <c:pt idx="3882">
                  <c:v>0</c:v>
                </c:pt>
                <c:pt idx="3883">
                  <c:v>0</c:v>
                </c:pt>
                <c:pt idx="3884">
                  <c:v>0</c:v>
                </c:pt>
                <c:pt idx="3885">
                  <c:v>0</c:v>
                </c:pt>
                <c:pt idx="3886">
                  <c:v>0</c:v>
                </c:pt>
                <c:pt idx="3887">
                  <c:v>0</c:v>
                </c:pt>
                <c:pt idx="3888">
                  <c:v>0</c:v>
                </c:pt>
                <c:pt idx="3889">
                  <c:v>0</c:v>
                </c:pt>
                <c:pt idx="3890">
                  <c:v>0</c:v>
                </c:pt>
                <c:pt idx="3891">
                  <c:v>0</c:v>
                </c:pt>
                <c:pt idx="3892">
                  <c:v>0</c:v>
                </c:pt>
                <c:pt idx="3893">
                  <c:v>0</c:v>
                </c:pt>
                <c:pt idx="3894">
                  <c:v>0</c:v>
                </c:pt>
                <c:pt idx="3895">
                  <c:v>0</c:v>
                </c:pt>
                <c:pt idx="3896">
                  <c:v>0</c:v>
                </c:pt>
                <c:pt idx="3897">
                  <c:v>0</c:v>
                </c:pt>
                <c:pt idx="3898">
                  <c:v>0</c:v>
                </c:pt>
                <c:pt idx="3899">
                  <c:v>0</c:v>
                </c:pt>
                <c:pt idx="3900">
                  <c:v>0</c:v>
                </c:pt>
                <c:pt idx="3901">
                  <c:v>0</c:v>
                </c:pt>
                <c:pt idx="3902">
                  <c:v>0</c:v>
                </c:pt>
                <c:pt idx="3903">
                  <c:v>0</c:v>
                </c:pt>
                <c:pt idx="3904">
                  <c:v>0</c:v>
                </c:pt>
                <c:pt idx="3905">
                  <c:v>0</c:v>
                </c:pt>
                <c:pt idx="3906">
                  <c:v>0</c:v>
                </c:pt>
                <c:pt idx="3907">
                  <c:v>0</c:v>
                </c:pt>
                <c:pt idx="3908">
                  <c:v>0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0</c:v>
                </c:pt>
                <c:pt idx="3914">
                  <c:v>0</c:v>
                </c:pt>
                <c:pt idx="3915">
                  <c:v>0</c:v>
                </c:pt>
                <c:pt idx="3916">
                  <c:v>0</c:v>
                </c:pt>
                <c:pt idx="3917">
                  <c:v>0</c:v>
                </c:pt>
                <c:pt idx="3918">
                  <c:v>0</c:v>
                </c:pt>
                <c:pt idx="3919">
                  <c:v>0</c:v>
                </c:pt>
                <c:pt idx="3920">
                  <c:v>0</c:v>
                </c:pt>
                <c:pt idx="3921">
                  <c:v>0</c:v>
                </c:pt>
                <c:pt idx="3922">
                  <c:v>0</c:v>
                </c:pt>
                <c:pt idx="3923">
                  <c:v>0</c:v>
                </c:pt>
                <c:pt idx="3924">
                  <c:v>0</c:v>
                </c:pt>
                <c:pt idx="3925">
                  <c:v>0</c:v>
                </c:pt>
                <c:pt idx="3926">
                  <c:v>0</c:v>
                </c:pt>
                <c:pt idx="3927">
                  <c:v>0</c:v>
                </c:pt>
                <c:pt idx="3928">
                  <c:v>0</c:v>
                </c:pt>
                <c:pt idx="3929">
                  <c:v>0</c:v>
                </c:pt>
                <c:pt idx="3930">
                  <c:v>0</c:v>
                </c:pt>
                <c:pt idx="3931">
                  <c:v>0</c:v>
                </c:pt>
                <c:pt idx="3932">
                  <c:v>0</c:v>
                </c:pt>
                <c:pt idx="3933">
                  <c:v>0</c:v>
                </c:pt>
                <c:pt idx="3934">
                  <c:v>0</c:v>
                </c:pt>
                <c:pt idx="3935">
                  <c:v>0</c:v>
                </c:pt>
                <c:pt idx="3936">
                  <c:v>0</c:v>
                </c:pt>
                <c:pt idx="3937">
                  <c:v>0</c:v>
                </c:pt>
                <c:pt idx="3938">
                  <c:v>0</c:v>
                </c:pt>
                <c:pt idx="3939">
                  <c:v>0</c:v>
                </c:pt>
                <c:pt idx="3940">
                  <c:v>0</c:v>
                </c:pt>
                <c:pt idx="3941">
                  <c:v>0</c:v>
                </c:pt>
                <c:pt idx="3942">
                  <c:v>0</c:v>
                </c:pt>
                <c:pt idx="3943">
                  <c:v>0</c:v>
                </c:pt>
                <c:pt idx="3944">
                  <c:v>0</c:v>
                </c:pt>
                <c:pt idx="3945">
                  <c:v>0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0</c:v>
                </c:pt>
                <c:pt idx="3952">
                  <c:v>0</c:v>
                </c:pt>
                <c:pt idx="3953">
                  <c:v>0</c:v>
                </c:pt>
                <c:pt idx="3954">
                  <c:v>0</c:v>
                </c:pt>
                <c:pt idx="3955">
                  <c:v>0</c:v>
                </c:pt>
                <c:pt idx="3956">
                  <c:v>0</c:v>
                </c:pt>
                <c:pt idx="3957">
                  <c:v>0</c:v>
                </c:pt>
                <c:pt idx="3958">
                  <c:v>0</c:v>
                </c:pt>
                <c:pt idx="3959">
                  <c:v>0</c:v>
                </c:pt>
                <c:pt idx="3960">
                  <c:v>0</c:v>
                </c:pt>
                <c:pt idx="3961">
                  <c:v>0</c:v>
                </c:pt>
                <c:pt idx="3962">
                  <c:v>0</c:v>
                </c:pt>
                <c:pt idx="3963">
                  <c:v>0</c:v>
                </c:pt>
                <c:pt idx="3964">
                  <c:v>0</c:v>
                </c:pt>
                <c:pt idx="3965">
                  <c:v>0</c:v>
                </c:pt>
                <c:pt idx="3966">
                  <c:v>0</c:v>
                </c:pt>
                <c:pt idx="3967">
                  <c:v>0</c:v>
                </c:pt>
                <c:pt idx="3968">
                  <c:v>0</c:v>
                </c:pt>
                <c:pt idx="3969">
                  <c:v>0</c:v>
                </c:pt>
                <c:pt idx="3970">
                  <c:v>0</c:v>
                </c:pt>
                <c:pt idx="3971">
                  <c:v>0</c:v>
                </c:pt>
                <c:pt idx="3972">
                  <c:v>0</c:v>
                </c:pt>
                <c:pt idx="3973">
                  <c:v>0</c:v>
                </c:pt>
                <c:pt idx="3974">
                  <c:v>0</c:v>
                </c:pt>
                <c:pt idx="3975">
                  <c:v>0</c:v>
                </c:pt>
                <c:pt idx="3976">
                  <c:v>0</c:v>
                </c:pt>
                <c:pt idx="3977">
                  <c:v>0</c:v>
                </c:pt>
                <c:pt idx="3978">
                  <c:v>0</c:v>
                </c:pt>
                <c:pt idx="3979">
                  <c:v>0</c:v>
                </c:pt>
                <c:pt idx="3980">
                  <c:v>0</c:v>
                </c:pt>
                <c:pt idx="3981">
                  <c:v>0</c:v>
                </c:pt>
                <c:pt idx="3982">
                  <c:v>0</c:v>
                </c:pt>
                <c:pt idx="3983">
                  <c:v>0</c:v>
                </c:pt>
                <c:pt idx="3984">
                  <c:v>0</c:v>
                </c:pt>
                <c:pt idx="3985">
                  <c:v>0</c:v>
                </c:pt>
                <c:pt idx="3986">
                  <c:v>0</c:v>
                </c:pt>
                <c:pt idx="3987">
                  <c:v>0</c:v>
                </c:pt>
                <c:pt idx="3988">
                  <c:v>0</c:v>
                </c:pt>
                <c:pt idx="3989">
                  <c:v>0</c:v>
                </c:pt>
                <c:pt idx="3990">
                  <c:v>0</c:v>
                </c:pt>
                <c:pt idx="3991">
                  <c:v>0</c:v>
                </c:pt>
                <c:pt idx="3992">
                  <c:v>0</c:v>
                </c:pt>
                <c:pt idx="3993">
                  <c:v>0</c:v>
                </c:pt>
                <c:pt idx="3994">
                  <c:v>0</c:v>
                </c:pt>
                <c:pt idx="3995">
                  <c:v>0</c:v>
                </c:pt>
                <c:pt idx="399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EE-40E6-8954-C8AF1CE774F9}"/>
            </c:ext>
          </c:extLst>
        </c:ser>
        <c:ser>
          <c:idx val="3"/>
          <c:order val="4"/>
          <c:tx>
            <c:strRef>
              <c:f>'איור 4 נתונים'!$M$3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c:spPr>
          <c:marker>
            <c:symbol val="none"/>
          </c:marker>
          <c:cat>
            <c:numRef>
              <c:f>'איור 4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</c:numCache>
            </c:numRef>
          </c:cat>
          <c:val>
            <c:numRef>
              <c:f>'איור 4 נתונים'!$M$4:$M$4000</c:f>
              <c:numCache>
                <c:formatCode>0.000</c:formatCode>
                <c:ptCount val="3997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3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3</c:v>
                </c:pt>
                <c:pt idx="37">
                  <c:v>3</c:v>
                </c:pt>
                <c:pt idx="38">
                  <c:v>3</c:v>
                </c:pt>
                <c:pt idx="39">
                  <c:v>3</c:v>
                </c:pt>
                <c:pt idx="40">
                  <c:v>3</c:v>
                </c:pt>
                <c:pt idx="41">
                  <c:v>3</c:v>
                </c:pt>
                <c:pt idx="42">
                  <c:v>3</c:v>
                </c:pt>
                <c:pt idx="43">
                  <c:v>3</c:v>
                </c:pt>
                <c:pt idx="44">
                  <c:v>3</c:v>
                </c:pt>
                <c:pt idx="45">
                  <c:v>3</c:v>
                </c:pt>
                <c:pt idx="46">
                  <c:v>3</c:v>
                </c:pt>
                <c:pt idx="47">
                  <c:v>3</c:v>
                </c:pt>
                <c:pt idx="48">
                  <c:v>3</c:v>
                </c:pt>
                <c:pt idx="49">
                  <c:v>3</c:v>
                </c:pt>
                <c:pt idx="50">
                  <c:v>3</c:v>
                </c:pt>
                <c:pt idx="51">
                  <c:v>3</c:v>
                </c:pt>
                <c:pt idx="52">
                  <c:v>3</c:v>
                </c:pt>
                <c:pt idx="53">
                  <c:v>3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3</c:v>
                </c:pt>
                <c:pt idx="58">
                  <c:v>3</c:v>
                </c:pt>
                <c:pt idx="59">
                  <c:v>3</c:v>
                </c:pt>
                <c:pt idx="60">
                  <c:v>3</c:v>
                </c:pt>
                <c:pt idx="61">
                  <c:v>3</c:v>
                </c:pt>
                <c:pt idx="62">
                  <c:v>3</c:v>
                </c:pt>
                <c:pt idx="63">
                  <c:v>3</c:v>
                </c:pt>
                <c:pt idx="64">
                  <c:v>3</c:v>
                </c:pt>
                <c:pt idx="65">
                  <c:v>3</c:v>
                </c:pt>
                <c:pt idx="66">
                  <c:v>3</c:v>
                </c:pt>
                <c:pt idx="67">
                  <c:v>3</c:v>
                </c:pt>
                <c:pt idx="68">
                  <c:v>3</c:v>
                </c:pt>
                <c:pt idx="69">
                  <c:v>3</c:v>
                </c:pt>
                <c:pt idx="70">
                  <c:v>3</c:v>
                </c:pt>
                <c:pt idx="71">
                  <c:v>3</c:v>
                </c:pt>
                <c:pt idx="72">
                  <c:v>3</c:v>
                </c:pt>
                <c:pt idx="73">
                  <c:v>3</c:v>
                </c:pt>
                <c:pt idx="74">
                  <c:v>3</c:v>
                </c:pt>
                <c:pt idx="75">
                  <c:v>3</c:v>
                </c:pt>
                <c:pt idx="76">
                  <c:v>3</c:v>
                </c:pt>
                <c:pt idx="77">
                  <c:v>3</c:v>
                </c:pt>
                <c:pt idx="78">
                  <c:v>3</c:v>
                </c:pt>
                <c:pt idx="79">
                  <c:v>3</c:v>
                </c:pt>
                <c:pt idx="80">
                  <c:v>3</c:v>
                </c:pt>
                <c:pt idx="81">
                  <c:v>3</c:v>
                </c:pt>
                <c:pt idx="82">
                  <c:v>3</c:v>
                </c:pt>
                <c:pt idx="83">
                  <c:v>3</c:v>
                </c:pt>
                <c:pt idx="84">
                  <c:v>3</c:v>
                </c:pt>
                <c:pt idx="85">
                  <c:v>3</c:v>
                </c:pt>
                <c:pt idx="86">
                  <c:v>3</c:v>
                </c:pt>
                <c:pt idx="87">
                  <c:v>3</c:v>
                </c:pt>
                <c:pt idx="88">
                  <c:v>3</c:v>
                </c:pt>
                <c:pt idx="89">
                  <c:v>3</c:v>
                </c:pt>
                <c:pt idx="90">
                  <c:v>3</c:v>
                </c:pt>
                <c:pt idx="91">
                  <c:v>3</c:v>
                </c:pt>
                <c:pt idx="92">
                  <c:v>3</c:v>
                </c:pt>
                <c:pt idx="93">
                  <c:v>3</c:v>
                </c:pt>
                <c:pt idx="94">
                  <c:v>3</c:v>
                </c:pt>
                <c:pt idx="95">
                  <c:v>3</c:v>
                </c:pt>
                <c:pt idx="96">
                  <c:v>3</c:v>
                </c:pt>
                <c:pt idx="97">
                  <c:v>3</c:v>
                </c:pt>
                <c:pt idx="98">
                  <c:v>3</c:v>
                </c:pt>
                <c:pt idx="99">
                  <c:v>3</c:v>
                </c:pt>
                <c:pt idx="100">
                  <c:v>3</c:v>
                </c:pt>
                <c:pt idx="101">
                  <c:v>3</c:v>
                </c:pt>
                <c:pt idx="102">
                  <c:v>3</c:v>
                </c:pt>
                <c:pt idx="103">
                  <c:v>3</c:v>
                </c:pt>
                <c:pt idx="104">
                  <c:v>3</c:v>
                </c:pt>
                <c:pt idx="105">
                  <c:v>3</c:v>
                </c:pt>
                <c:pt idx="106">
                  <c:v>3</c:v>
                </c:pt>
                <c:pt idx="107">
                  <c:v>3</c:v>
                </c:pt>
                <c:pt idx="108">
                  <c:v>3</c:v>
                </c:pt>
                <c:pt idx="109">
                  <c:v>3</c:v>
                </c:pt>
                <c:pt idx="110">
                  <c:v>3</c:v>
                </c:pt>
                <c:pt idx="111">
                  <c:v>3</c:v>
                </c:pt>
                <c:pt idx="112">
                  <c:v>3</c:v>
                </c:pt>
                <c:pt idx="113">
                  <c:v>3</c:v>
                </c:pt>
                <c:pt idx="114">
                  <c:v>3</c:v>
                </c:pt>
                <c:pt idx="115">
                  <c:v>3</c:v>
                </c:pt>
                <c:pt idx="116">
                  <c:v>3</c:v>
                </c:pt>
                <c:pt idx="117">
                  <c:v>3</c:v>
                </c:pt>
                <c:pt idx="118">
                  <c:v>3</c:v>
                </c:pt>
                <c:pt idx="119">
                  <c:v>3</c:v>
                </c:pt>
                <c:pt idx="120">
                  <c:v>3</c:v>
                </c:pt>
                <c:pt idx="121">
                  <c:v>3</c:v>
                </c:pt>
                <c:pt idx="122">
                  <c:v>3</c:v>
                </c:pt>
                <c:pt idx="123">
                  <c:v>3</c:v>
                </c:pt>
                <c:pt idx="124">
                  <c:v>3</c:v>
                </c:pt>
                <c:pt idx="125">
                  <c:v>3</c:v>
                </c:pt>
                <c:pt idx="126">
                  <c:v>3</c:v>
                </c:pt>
                <c:pt idx="127">
                  <c:v>3</c:v>
                </c:pt>
                <c:pt idx="128">
                  <c:v>3</c:v>
                </c:pt>
                <c:pt idx="129">
                  <c:v>3</c:v>
                </c:pt>
                <c:pt idx="130">
                  <c:v>3</c:v>
                </c:pt>
                <c:pt idx="131">
                  <c:v>3</c:v>
                </c:pt>
                <c:pt idx="132">
                  <c:v>3</c:v>
                </c:pt>
                <c:pt idx="133">
                  <c:v>3</c:v>
                </c:pt>
                <c:pt idx="134">
                  <c:v>3</c:v>
                </c:pt>
                <c:pt idx="135">
                  <c:v>3</c:v>
                </c:pt>
                <c:pt idx="136">
                  <c:v>3</c:v>
                </c:pt>
                <c:pt idx="137">
                  <c:v>3</c:v>
                </c:pt>
                <c:pt idx="138">
                  <c:v>3</c:v>
                </c:pt>
                <c:pt idx="139">
                  <c:v>3</c:v>
                </c:pt>
                <c:pt idx="140">
                  <c:v>3</c:v>
                </c:pt>
                <c:pt idx="141">
                  <c:v>3</c:v>
                </c:pt>
                <c:pt idx="142">
                  <c:v>3</c:v>
                </c:pt>
                <c:pt idx="143">
                  <c:v>3</c:v>
                </c:pt>
                <c:pt idx="144">
                  <c:v>3</c:v>
                </c:pt>
                <c:pt idx="145">
                  <c:v>3</c:v>
                </c:pt>
                <c:pt idx="146">
                  <c:v>3</c:v>
                </c:pt>
                <c:pt idx="147">
                  <c:v>3</c:v>
                </c:pt>
                <c:pt idx="148">
                  <c:v>3</c:v>
                </c:pt>
                <c:pt idx="149">
                  <c:v>3</c:v>
                </c:pt>
                <c:pt idx="150">
                  <c:v>3</c:v>
                </c:pt>
                <c:pt idx="151">
                  <c:v>3</c:v>
                </c:pt>
                <c:pt idx="152">
                  <c:v>3</c:v>
                </c:pt>
                <c:pt idx="153">
                  <c:v>3</c:v>
                </c:pt>
                <c:pt idx="154">
                  <c:v>3</c:v>
                </c:pt>
                <c:pt idx="155">
                  <c:v>3</c:v>
                </c:pt>
                <c:pt idx="156">
                  <c:v>3</c:v>
                </c:pt>
                <c:pt idx="157">
                  <c:v>3</c:v>
                </c:pt>
                <c:pt idx="158">
                  <c:v>3</c:v>
                </c:pt>
                <c:pt idx="159">
                  <c:v>3</c:v>
                </c:pt>
                <c:pt idx="160">
                  <c:v>3</c:v>
                </c:pt>
                <c:pt idx="161">
                  <c:v>3</c:v>
                </c:pt>
                <c:pt idx="162">
                  <c:v>3</c:v>
                </c:pt>
                <c:pt idx="163">
                  <c:v>3</c:v>
                </c:pt>
                <c:pt idx="164">
                  <c:v>3</c:v>
                </c:pt>
                <c:pt idx="165">
                  <c:v>3</c:v>
                </c:pt>
                <c:pt idx="166">
                  <c:v>3</c:v>
                </c:pt>
                <c:pt idx="167">
                  <c:v>3</c:v>
                </c:pt>
                <c:pt idx="168">
                  <c:v>3</c:v>
                </c:pt>
                <c:pt idx="169">
                  <c:v>3</c:v>
                </c:pt>
                <c:pt idx="170">
                  <c:v>3</c:v>
                </c:pt>
                <c:pt idx="171">
                  <c:v>3</c:v>
                </c:pt>
                <c:pt idx="172">
                  <c:v>3</c:v>
                </c:pt>
                <c:pt idx="173">
                  <c:v>3</c:v>
                </c:pt>
                <c:pt idx="174">
                  <c:v>3</c:v>
                </c:pt>
                <c:pt idx="175">
                  <c:v>3</c:v>
                </c:pt>
                <c:pt idx="176">
                  <c:v>3</c:v>
                </c:pt>
                <c:pt idx="177">
                  <c:v>3</c:v>
                </c:pt>
                <c:pt idx="178">
                  <c:v>3</c:v>
                </c:pt>
                <c:pt idx="179">
                  <c:v>3</c:v>
                </c:pt>
                <c:pt idx="180">
                  <c:v>3</c:v>
                </c:pt>
                <c:pt idx="181">
                  <c:v>3</c:v>
                </c:pt>
                <c:pt idx="182">
                  <c:v>3</c:v>
                </c:pt>
                <c:pt idx="183">
                  <c:v>3</c:v>
                </c:pt>
                <c:pt idx="184">
                  <c:v>3</c:v>
                </c:pt>
                <c:pt idx="185">
                  <c:v>3</c:v>
                </c:pt>
                <c:pt idx="186">
                  <c:v>3</c:v>
                </c:pt>
                <c:pt idx="187">
                  <c:v>3</c:v>
                </c:pt>
                <c:pt idx="188">
                  <c:v>3</c:v>
                </c:pt>
                <c:pt idx="189">
                  <c:v>3</c:v>
                </c:pt>
                <c:pt idx="190">
                  <c:v>3</c:v>
                </c:pt>
                <c:pt idx="191">
                  <c:v>3</c:v>
                </c:pt>
                <c:pt idx="192">
                  <c:v>3</c:v>
                </c:pt>
                <c:pt idx="193">
                  <c:v>3</c:v>
                </c:pt>
                <c:pt idx="194">
                  <c:v>3</c:v>
                </c:pt>
                <c:pt idx="195">
                  <c:v>3</c:v>
                </c:pt>
                <c:pt idx="196">
                  <c:v>3</c:v>
                </c:pt>
                <c:pt idx="197">
                  <c:v>3</c:v>
                </c:pt>
                <c:pt idx="198">
                  <c:v>3</c:v>
                </c:pt>
                <c:pt idx="199">
                  <c:v>3</c:v>
                </c:pt>
                <c:pt idx="200">
                  <c:v>3</c:v>
                </c:pt>
                <c:pt idx="201">
                  <c:v>3</c:v>
                </c:pt>
                <c:pt idx="202">
                  <c:v>3</c:v>
                </c:pt>
                <c:pt idx="203">
                  <c:v>3</c:v>
                </c:pt>
                <c:pt idx="204">
                  <c:v>3</c:v>
                </c:pt>
                <c:pt idx="205">
                  <c:v>3</c:v>
                </c:pt>
                <c:pt idx="206">
                  <c:v>3</c:v>
                </c:pt>
                <c:pt idx="207">
                  <c:v>3</c:v>
                </c:pt>
                <c:pt idx="208">
                  <c:v>3</c:v>
                </c:pt>
                <c:pt idx="209">
                  <c:v>3</c:v>
                </c:pt>
                <c:pt idx="210">
                  <c:v>3</c:v>
                </c:pt>
                <c:pt idx="211">
                  <c:v>3</c:v>
                </c:pt>
                <c:pt idx="212">
                  <c:v>3</c:v>
                </c:pt>
                <c:pt idx="213">
                  <c:v>3</c:v>
                </c:pt>
                <c:pt idx="214">
                  <c:v>3</c:v>
                </c:pt>
                <c:pt idx="215">
                  <c:v>3</c:v>
                </c:pt>
                <c:pt idx="216">
                  <c:v>3</c:v>
                </c:pt>
                <c:pt idx="217">
                  <c:v>3</c:v>
                </c:pt>
                <c:pt idx="218">
                  <c:v>3</c:v>
                </c:pt>
                <c:pt idx="219">
                  <c:v>3</c:v>
                </c:pt>
                <c:pt idx="220">
                  <c:v>3</c:v>
                </c:pt>
                <c:pt idx="221">
                  <c:v>3</c:v>
                </c:pt>
                <c:pt idx="222">
                  <c:v>3</c:v>
                </c:pt>
                <c:pt idx="223">
                  <c:v>3</c:v>
                </c:pt>
                <c:pt idx="224">
                  <c:v>3</c:v>
                </c:pt>
                <c:pt idx="225">
                  <c:v>3</c:v>
                </c:pt>
                <c:pt idx="226">
                  <c:v>3</c:v>
                </c:pt>
                <c:pt idx="227">
                  <c:v>3</c:v>
                </c:pt>
                <c:pt idx="228">
                  <c:v>3</c:v>
                </c:pt>
                <c:pt idx="229">
                  <c:v>3</c:v>
                </c:pt>
                <c:pt idx="230">
                  <c:v>3</c:v>
                </c:pt>
                <c:pt idx="231">
                  <c:v>3</c:v>
                </c:pt>
                <c:pt idx="232">
                  <c:v>3</c:v>
                </c:pt>
                <c:pt idx="233">
                  <c:v>3</c:v>
                </c:pt>
                <c:pt idx="234">
                  <c:v>3</c:v>
                </c:pt>
                <c:pt idx="235">
                  <c:v>3</c:v>
                </c:pt>
                <c:pt idx="236">
                  <c:v>3</c:v>
                </c:pt>
                <c:pt idx="237">
                  <c:v>3</c:v>
                </c:pt>
                <c:pt idx="238">
                  <c:v>3</c:v>
                </c:pt>
                <c:pt idx="239">
                  <c:v>3</c:v>
                </c:pt>
                <c:pt idx="240">
                  <c:v>3</c:v>
                </c:pt>
                <c:pt idx="241">
                  <c:v>3</c:v>
                </c:pt>
                <c:pt idx="242">
                  <c:v>3</c:v>
                </c:pt>
                <c:pt idx="243">
                  <c:v>3</c:v>
                </c:pt>
                <c:pt idx="244">
                  <c:v>3</c:v>
                </c:pt>
                <c:pt idx="245">
                  <c:v>3</c:v>
                </c:pt>
                <c:pt idx="246">
                  <c:v>3</c:v>
                </c:pt>
                <c:pt idx="247">
                  <c:v>3</c:v>
                </c:pt>
                <c:pt idx="248">
                  <c:v>3</c:v>
                </c:pt>
                <c:pt idx="249">
                  <c:v>3</c:v>
                </c:pt>
                <c:pt idx="250">
                  <c:v>3</c:v>
                </c:pt>
                <c:pt idx="251">
                  <c:v>3</c:v>
                </c:pt>
                <c:pt idx="252">
                  <c:v>3</c:v>
                </c:pt>
                <c:pt idx="253">
                  <c:v>3</c:v>
                </c:pt>
                <c:pt idx="254">
                  <c:v>3</c:v>
                </c:pt>
                <c:pt idx="255">
                  <c:v>3</c:v>
                </c:pt>
                <c:pt idx="256">
                  <c:v>3</c:v>
                </c:pt>
                <c:pt idx="257">
                  <c:v>3</c:v>
                </c:pt>
                <c:pt idx="258">
                  <c:v>3</c:v>
                </c:pt>
                <c:pt idx="259">
                  <c:v>3</c:v>
                </c:pt>
                <c:pt idx="260">
                  <c:v>3</c:v>
                </c:pt>
                <c:pt idx="261">
                  <c:v>3</c:v>
                </c:pt>
                <c:pt idx="262">
                  <c:v>3</c:v>
                </c:pt>
                <c:pt idx="263">
                  <c:v>3</c:v>
                </c:pt>
                <c:pt idx="264">
                  <c:v>3</c:v>
                </c:pt>
                <c:pt idx="265">
                  <c:v>3</c:v>
                </c:pt>
                <c:pt idx="266">
                  <c:v>3</c:v>
                </c:pt>
                <c:pt idx="267">
                  <c:v>3</c:v>
                </c:pt>
                <c:pt idx="268">
                  <c:v>3</c:v>
                </c:pt>
                <c:pt idx="269">
                  <c:v>3</c:v>
                </c:pt>
                <c:pt idx="270">
                  <c:v>3</c:v>
                </c:pt>
                <c:pt idx="271">
                  <c:v>3</c:v>
                </c:pt>
                <c:pt idx="272">
                  <c:v>3</c:v>
                </c:pt>
                <c:pt idx="273">
                  <c:v>3</c:v>
                </c:pt>
                <c:pt idx="274">
                  <c:v>3</c:v>
                </c:pt>
                <c:pt idx="275">
                  <c:v>3</c:v>
                </c:pt>
                <c:pt idx="276">
                  <c:v>3</c:v>
                </c:pt>
                <c:pt idx="277">
                  <c:v>3</c:v>
                </c:pt>
                <c:pt idx="278">
                  <c:v>3</c:v>
                </c:pt>
                <c:pt idx="279">
                  <c:v>3</c:v>
                </c:pt>
                <c:pt idx="280">
                  <c:v>3</c:v>
                </c:pt>
                <c:pt idx="281">
                  <c:v>3</c:v>
                </c:pt>
                <c:pt idx="282">
                  <c:v>3</c:v>
                </c:pt>
                <c:pt idx="283">
                  <c:v>3</c:v>
                </c:pt>
                <c:pt idx="284">
                  <c:v>3</c:v>
                </c:pt>
                <c:pt idx="285">
                  <c:v>3</c:v>
                </c:pt>
                <c:pt idx="286">
                  <c:v>3</c:v>
                </c:pt>
                <c:pt idx="287">
                  <c:v>3</c:v>
                </c:pt>
                <c:pt idx="288">
                  <c:v>3</c:v>
                </c:pt>
                <c:pt idx="289">
                  <c:v>3</c:v>
                </c:pt>
                <c:pt idx="290">
                  <c:v>3</c:v>
                </c:pt>
                <c:pt idx="291">
                  <c:v>3</c:v>
                </c:pt>
                <c:pt idx="292">
                  <c:v>3</c:v>
                </c:pt>
                <c:pt idx="293">
                  <c:v>3</c:v>
                </c:pt>
                <c:pt idx="294">
                  <c:v>3</c:v>
                </c:pt>
                <c:pt idx="295">
                  <c:v>3</c:v>
                </c:pt>
                <c:pt idx="296">
                  <c:v>3</c:v>
                </c:pt>
                <c:pt idx="297">
                  <c:v>3</c:v>
                </c:pt>
                <c:pt idx="298">
                  <c:v>3</c:v>
                </c:pt>
                <c:pt idx="299">
                  <c:v>3</c:v>
                </c:pt>
                <c:pt idx="300">
                  <c:v>3</c:v>
                </c:pt>
                <c:pt idx="301">
                  <c:v>3</c:v>
                </c:pt>
                <c:pt idx="302">
                  <c:v>3</c:v>
                </c:pt>
                <c:pt idx="303">
                  <c:v>3</c:v>
                </c:pt>
                <c:pt idx="304">
                  <c:v>3</c:v>
                </c:pt>
                <c:pt idx="305">
                  <c:v>3</c:v>
                </c:pt>
                <c:pt idx="306">
                  <c:v>3</c:v>
                </c:pt>
                <c:pt idx="307">
                  <c:v>3</c:v>
                </c:pt>
                <c:pt idx="308">
                  <c:v>3</c:v>
                </c:pt>
                <c:pt idx="309">
                  <c:v>3</c:v>
                </c:pt>
                <c:pt idx="310">
                  <c:v>3</c:v>
                </c:pt>
                <c:pt idx="311">
                  <c:v>3</c:v>
                </c:pt>
                <c:pt idx="312">
                  <c:v>3</c:v>
                </c:pt>
                <c:pt idx="313">
                  <c:v>3</c:v>
                </c:pt>
                <c:pt idx="314">
                  <c:v>3</c:v>
                </c:pt>
                <c:pt idx="315">
                  <c:v>3</c:v>
                </c:pt>
                <c:pt idx="316">
                  <c:v>3</c:v>
                </c:pt>
                <c:pt idx="317">
                  <c:v>3</c:v>
                </c:pt>
                <c:pt idx="318">
                  <c:v>3</c:v>
                </c:pt>
                <c:pt idx="319">
                  <c:v>3</c:v>
                </c:pt>
                <c:pt idx="320">
                  <c:v>3</c:v>
                </c:pt>
                <c:pt idx="321">
                  <c:v>3</c:v>
                </c:pt>
                <c:pt idx="322">
                  <c:v>3</c:v>
                </c:pt>
                <c:pt idx="323">
                  <c:v>3</c:v>
                </c:pt>
                <c:pt idx="324">
                  <c:v>3</c:v>
                </c:pt>
                <c:pt idx="325">
                  <c:v>3</c:v>
                </c:pt>
                <c:pt idx="326">
                  <c:v>3</c:v>
                </c:pt>
                <c:pt idx="327">
                  <c:v>3</c:v>
                </c:pt>
                <c:pt idx="328">
                  <c:v>3</c:v>
                </c:pt>
                <c:pt idx="329">
                  <c:v>3</c:v>
                </c:pt>
                <c:pt idx="330">
                  <c:v>3</c:v>
                </c:pt>
                <c:pt idx="331">
                  <c:v>3</c:v>
                </c:pt>
                <c:pt idx="332">
                  <c:v>3</c:v>
                </c:pt>
                <c:pt idx="333">
                  <c:v>3</c:v>
                </c:pt>
                <c:pt idx="334">
                  <c:v>3</c:v>
                </c:pt>
                <c:pt idx="335">
                  <c:v>3</c:v>
                </c:pt>
                <c:pt idx="336">
                  <c:v>3</c:v>
                </c:pt>
                <c:pt idx="337">
                  <c:v>3</c:v>
                </c:pt>
                <c:pt idx="338">
                  <c:v>3</c:v>
                </c:pt>
                <c:pt idx="339">
                  <c:v>3</c:v>
                </c:pt>
                <c:pt idx="340">
                  <c:v>3</c:v>
                </c:pt>
                <c:pt idx="341">
                  <c:v>3</c:v>
                </c:pt>
                <c:pt idx="342">
                  <c:v>3</c:v>
                </c:pt>
                <c:pt idx="343">
                  <c:v>3</c:v>
                </c:pt>
                <c:pt idx="344">
                  <c:v>3</c:v>
                </c:pt>
                <c:pt idx="345">
                  <c:v>3</c:v>
                </c:pt>
                <c:pt idx="346">
                  <c:v>3</c:v>
                </c:pt>
                <c:pt idx="347">
                  <c:v>3</c:v>
                </c:pt>
                <c:pt idx="348">
                  <c:v>3</c:v>
                </c:pt>
                <c:pt idx="349">
                  <c:v>3</c:v>
                </c:pt>
                <c:pt idx="350">
                  <c:v>3</c:v>
                </c:pt>
                <c:pt idx="351">
                  <c:v>3</c:v>
                </c:pt>
                <c:pt idx="352">
                  <c:v>3</c:v>
                </c:pt>
                <c:pt idx="353">
                  <c:v>3</c:v>
                </c:pt>
                <c:pt idx="354">
                  <c:v>3</c:v>
                </c:pt>
                <c:pt idx="355">
                  <c:v>3</c:v>
                </c:pt>
                <c:pt idx="356">
                  <c:v>3</c:v>
                </c:pt>
                <c:pt idx="357">
                  <c:v>3</c:v>
                </c:pt>
                <c:pt idx="358">
                  <c:v>3</c:v>
                </c:pt>
                <c:pt idx="359">
                  <c:v>3</c:v>
                </c:pt>
                <c:pt idx="360">
                  <c:v>3</c:v>
                </c:pt>
                <c:pt idx="361">
                  <c:v>3</c:v>
                </c:pt>
                <c:pt idx="362">
                  <c:v>3</c:v>
                </c:pt>
                <c:pt idx="363">
                  <c:v>3</c:v>
                </c:pt>
                <c:pt idx="364">
                  <c:v>3</c:v>
                </c:pt>
                <c:pt idx="365">
                  <c:v>3</c:v>
                </c:pt>
                <c:pt idx="366">
                  <c:v>3</c:v>
                </c:pt>
                <c:pt idx="367">
                  <c:v>3</c:v>
                </c:pt>
                <c:pt idx="368">
                  <c:v>3</c:v>
                </c:pt>
                <c:pt idx="369">
                  <c:v>3</c:v>
                </c:pt>
                <c:pt idx="370">
                  <c:v>3</c:v>
                </c:pt>
                <c:pt idx="371">
                  <c:v>3</c:v>
                </c:pt>
                <c:pt idx="372">
                  <c:v>3</c:v>
                </c:pt>
                <c:pt idx="373">
                  <c:v>3</c:v>
                </c:pt>
                <c:pt idx="374">
                  <c:v>3</c:v>
                </c:pt>
                <c:pt idx="375">
                  <c:v>3</c:v>
                </c:pt>
                <c:pt idx="376">
                  <c:v>3</c:v>
                </c:pt>
                <c:pt idx="377">
                  <c:v>3</c:v>
                </c:pt>
                <c:pt idx="378">
                  <c:v>3</c:v>
                </c:pt>
                <c:pt idx="379">
                  <c:v>3</c:v>
                </c:pt>
                <c:pt idx="380">
                  <c:v>3</c:v>
                </c:pt>
                <c:pt idx="381">
                  <c:v>3</c:v>
                </c:pt>
                <c:pt idx="382">
                  <c:v>3</c:v>
                </c:pt>
                <c:pt idx="383">
                  <c:v>3</c:v>
                </c:pt>
                <c:pt idx="384">
                  <c:v>3</c:v>
                </c:pt>
                <c:pt idx="385">
                  <c:v>3</c:v>
                </c:pt>
                <c:pt idx="386">
                  <c:v>3</c:v>
                </c:pt>
                <c:pt idx="387">
                  <c:v>3</c:v>
                </c:pt>
                <c:pt idx="388">
                  <c:v>3</c:v>
                </c:pt>
                <c:pt idx="389">
                  <c:v>3</c:v>
                </c:pt>
                <c:pt idx="390">
                  <c:v>3</c:v>
                </c:pt>
                <c:pt idx="391">
                  <c:v>3</c:v>
                </c:pt>
                <c:pt idx="392">
                  <c:v>3</c:v>
                </c:pt>
                <c:pt idx="393">
                  <c:v>3</c:v>
                </c:pt>
                <c:pt idx="394">
                  <c:v>3</c:v>
                </c:pt>
                <c:pt idx="395">
                  <c:v>3</c:v>
                </c:pt>
                <c:pt idx="396">
                  <c:v>3</c:v>
                </c:pt>
                <c:pt idx="397">
                  <c:v>3</c:v>
                </c:pt>
                <c:pt idx="398">
                  <c:v>3</c:v>
                </c:pt>
                <c:pt idx="399">
                  <c:v>3</c:v>
                </c:pt>
                <c:pt idx="400">
                  <c:v>3</c:v>
                </c:pt>
                <c:pt idx="401">
                  <c:v>3</c:v>
                </c:pt>
                <c:pt idx="402">
                  <c:v>3</c:v>
                </c:pt>
                <c:pt idx="403">
                  <c:v>3</c:v>
                </c:pt>
                <c:pt idx="404">
                  <c:v>3</c:v>
                </c:pt>
                <c:pt idx="405">
                  <c:v>3</c:v>
                </c:pt>
                <c:pt idx="406">
                  <c:v>3</c:v>
                </c:pt>
                <c:pt idx="407">
                  <c:v>3</c:v>
                </c:pt>
                <c:pt idx="408">
                  <c:v>3</c:v>
                </c:pt>
                <c:pt idx="409">
                  <c:v>3</c:v>
                </c:pt>
                <c:pt idx="410">
                  <c:v>3</c:v>
                </c:pt>
                <c:pt idx="411">
                  <c:v>3</c:v>
                </c:pt>
                <c:pt idx="412">
                  <c:v>3</c:v>
                </c:pt>
                <c:pt idx="413">
                  <c:v>3</c:v>
                </c:pt>
                <c:pt idx="414">
                  <c:v>3</c:v>
                </c:pt>
                <c:pt idx="415">
                  <c:v>3</c:v>
                </c:pt>
                <c:pt idx="416">
                  <c:v>3</c:v>
                </c:pt>
                <c:pt idx="417">
                  <c:v>3</c:v>
                </c:pt>
                <c:pt idx="418">
                  <c:v>3</c:v>
                </c:pt>
                <c:pt idx="419">
                  <c:v>3</c:v>
                </c:pt>
                <c:pt idx="420">
                  <c:v>3</c:v>
                </c:pt>
                <c:pt idx="421">
                  <c:v>3</c:v>
                </c:pt>
                <c:pt idx="422">
                  <c:v>3</c:v>
                </c:pt>
                <c:pt idx="423">
                  <c:v>3</c:v>
                </c:pt>
                <c:pt idx="424">
                  <c:v>3</c:v>
                </c:pt>
                <c:pt idx="425">
                  <c:v>3</c:v>
                </c:pt>
                <c:pt idx="426">
                  <c:v>3</c:v>
                </c:pt>
                <c:pt idx="427">
                  <c:v>3</c:v>
                </c:pt>
                <c:pt idx="428">
                  <c:v>3</c:v>
                </c:pt>
                <c:pt idx="429">
                  <c:v>3</c:v>
                </c:pt>
                <c:pt idx="430">
                  <c:v>3</c:v>
                </c:pt>
                <c:pt idx="431">
                  <c:v>3</c:v>
                </c:pt>
                <c:pt idx="432">
                  <c:v>3</c:v>
                </c:pt>
                <c:pt idx="433">
                  <c:v>3</c:v>
                </c:pt>
                <c:pt idx="434">
                  <c:v>3</c:v>
                </c:pt>
                <c:pt idx="435">
                  <c:v>3</c:v>
                </c:pt>
                <c:pt idx="436">
                  <c:v>3</c:v>
                </c:pt>
                <c:pt idx="437">
                  <c:v>3</c:v>
                </c:pt>
                <c:pt idx="438">
                  <c:v>3</c:v>
                </c:pt>
                <c:pt idx="439">
                  <c:v>3</c:v>
                </c:pt>
                <c:pt idx="440">
                  <c:v>3</c:v>
                </c:pt>
                <c:pt idx="441">
                  <c:v>3</c:v>
                </c:pt>
                <c:pt idx="442">
                  <c:v>3</c:v>
                </c:pt>
                <c:pt idx="443">
                  <c:v>3</c:v>
                </c:pt>
                <c:pt idx="444">
                  <c:v>3</c:v>
                </c:pt>
                <c:pt idx="445">
                  <c:v>3</c:v>
                </c:pt>
                <c:pt idx="446">
                  <c:v>3</c:v>
                </c:pt>
                <c:pt idx="447">
                  <c:v>3</c:v>
                </c:pt>
                <c:pt idx="448">
                  <c:v>3</c:v>
                </c:pt>
                <c:pt idx="449">
                  <c:v>3</c:v>
                </c:pt>
                <c:pt idx="450">
                  <c:v>3</c:v>
                </c:pt>
                <c:pt idx="451">
                  <c:v>3</c:v>
                </c:pt>
                <c:pt idx="452">
                  <c:v>3</c:v>
                </c:pt>
                <c:pt idx="453">
                  <c:v>3</c:v>
                </c:pt>
                <c:pt idx="454">
                  <c:v>3</c:v>
                </c:pt>
                <c:pt idx="455">
                  <c:v>3</c:v>
                </c:pt>
                <c:pt idx="456">
                  <c:v>3</c:v>
                </c:pt>
                <c:pt idx="457">
                  <c:v>3</c:v>
                </c:pt>
                <c:pt idx="458">
                  <c:v>3</c:v>
                </c:pt>
                <c:pt idx="459">
                  <c:v>3</c:v>
                </c:pt>
                <c:pt idx="460">
                  <c:v>3</c:v>
                </c:pt>
                <c:pt idx="461">
                  <c:v>3</c:v>
                </c:pt>
                <c:pt idx="462">
                  <c:v>3</c:v>
                </c:pt>
                <c:pt idx="463">
                  <c:v>3</c:v>
                </c:pt>
                <c:pt idx="464">
                  <c:v>3</c:v>
                </c:pt>
                <c:pt idx="465">
                  <c:v>3</c:v>
                </c:pt>
                <c:pt idx="466">
                  <c:v>3</c:v>
                </c:pt>
                <c:pt idx="467">
                  <c:v>3</c:v>
                </c:pt>
                <c:pt idx="468">
                  <c:v>3</c:v>
                </c:pt>
                <c:pt idx="469">
                  <c:v>3</c:v>
                </c:pt>
                <c:pt idx="470">
                  <c:v>3</c:v>
                </c:pt>
                <c:pt idx="471">
                  <c:v>3</c:v>
                </c:pt>
                <c:pt idx="472">
                  <c:v>3</c:v>
                </c:pt>
                <c:pt idx="473">
                  <c:v>3</c:v>
                </c:pt>
                <c:pt idx="474">
                  <c:v>3</c:v>
                </c:pt>
                <c:pt idx="475">
                  <c:v>3</c:v>
                </c:pt>
                <c:pt idx="476">
                  <c:v>3</c:v>
                </c:pt>
                <c:pt idx="477">
                  <c:v>3</c:v>
                </c:pt>
                <c:pt idx="478">
                  <c:v>3</c:v>
                </c:pt>
                <c:pt idx="479">
                  <c:v>3</c:v>
                </c:pt>
                <c:pt idx="480">
                  <c:v>3</c:v>
                </c:pt>
                <c:pt idx="481">
                  <c:v>3</c:v>
                </c:pt>
                <c:pt idx="482">
                  <c:v>3</c:v>
                </c:pt>
                <c:pt idx="483">
                  <c:v>3</c:v>
                </c:pt>
                <c:pt idx="484">
                  <c:v>3</c:v>
                </c:pt>
                <c:pt idx="485">
                  <c:v>3</c:v>
                </c:pt>
                <c:pt idx="486">
                  <c:v>3</c:v>
                </c:pt>
                <c:pt idx="487">
                  <c:v>3</c:v>
                </c:pt>
                <c:pt idx="488">
                  <c:v>3</c:v>
                </c:pt>
                <c:pt idx="489">
                  <c:v>3</c:v>
                </c:pt>
                <c:pt idx="490">
                  <c:v>3</c:v>
                </c:pt>
                <c:pt idx="491">
                  <c:v>3</c:v>
                </c:pt>
                <c:pt idx="492">
                  <c:v>3</c:v>
                </c:pt>
                <c:pt idx="493">
                  <c:v>3</c:v>
                </c:pt>
                <c:pt idx="494">
                  <c:v>3</c:v>
                </c:pt>
                <c:pt idx="495">
                  <c:v>3</c:v>
                </c:pt>
                <c:pt idx="496">
                  <c:v>3</c:v>
                </c:pt>
                <c:pt idx="497">
                  <c:v>3</c:v>
                </c:pt>
                <c:pt idx="498">
                  <c:v>3</c:v>
                </c:pt>
                <c:pt idx="499">
                  <c:v>3</c:v>
                </c:pt>
                <c:pt idx="500">
                  <c:v>3</c:v>
                </c:pt>
                <c:pt idx="501">
                  <c:v>3</c:v>
                </c:pt>
                <c:pt idx="502">
                  <c:v>3</c:v>
                </c:pt>
                <c:pt idx="503">
                  <c:v>3</c:v>
                </c:pt>
                <c:pt idx="504">
                  <c:v>3</c:v>
                </c:pt>
                <c:pt idx="505">
                  <c:v>3</c:v>
                </c:pt>
                <c:pt idx="506">
                  <c:v>3</c:v>
                </c:pt>
                <c:pt idx="507">
                  <c:v>3</c:v>
                </c:pt>
                <c:pt idx="508">
                  <c:v>3</c:v>
                </c:pt>
                <c:pt idx="509">
                  <c:v>3</c:v>
                </c:pt>
                <c:pt idx="510">
                  <c:v>3</c:v>
                </c:pt>
                <c:pt idx="511">
                  <c:v>3</c:v>
                </c:pt>
                <c:pt idx="512">
                  <c:v>3</c:v>
                </c:pt>
                <c:pt idx="513">
                  <c:v>3</c:v>
                </c:pt>
                <c:pt idx="514">
                  <c:v>3</c:v>
                </c:pt>
                <c:pt idx="515">
                  <c:v>3</c:v>
                </c:pt>
                <c:pt idx="516">
                  <c:v>3</c:v>
                </c:pt>
                <c:pt idx="517">
                  <c:v>3</c:v>
                </c:pt>
                <c:pt idx="518">
                  <c:v>3</c:v>
                </c:pt>
                <c:pt idx="519">
                  <c:v>3</c:v>
                </c:pt>
                <c:pt idx="520">
                  <c:v>3</c:v>
                </c:pt>
                <c:pt idx="521">
                  <c:v>3</c:v>
                </c:pt>
                <c:pt idx="522">
                  <c:v>3</c:v>
                </c:pt>
                <c:pt idx="523">
                  <c:v>3</c:v>
                </c:pt>
                <c:pt idx="524">
                  <c:v>3</c:v>
                </c:pt>
                <c:pt idx="525">
                  <c:v>3</c:v>
                </c:pt>
                <c:pt idx="526">
                  <c:v>3</c:v>
                </c:pt>
                <c:pt idx="527">
                  <c:v>3</c:v>
                </c:pt>
                <c:pt idx="528">
                  <c:v>3</c:v>
                </c:pt>
                <c:pt idx="529">
                  <c:v>3</c:v>
                </c:pt>
                <c:pt idx="530">
                  <c:v>3</c:v>
                </c:pt>
                <c:pt idx="531">
                  <c:v>3</c:v>
                </c:pt>
                <c:pt idx="532">
                  <c:v>3</c:v>
                </c:pt>
                <c:pt idx="533">
                  <c:v>3</c:v>
                </c:pt>
                <c:pt idx="534">
                  <c:v>3</c:v>
                </c:pt>
                <c:pt idx="535">
                  <c:v>3</c:v>
                </c:pt>
                <c:pt idx="536">
                  <c:v>3</c:v>
                </c:pt>
                <c:pt idx="537">
                  <c:v>3</c:v>
                </c:pt>
                <c:pt idx="538">
                  <c:v>3</c:v>
                </c:pt>
                <c:pt idx="539">
                  <c:v>3</c:v>
                </c:pt>
                <c:pt idx="540">
                  <c:v>3</c:v>
                </c:pt>
                <c:pt idx="541">
                  <c:v>3</c:v>
                </c:pt>
                <c:pt idx="542">
                  <c:v>3</c:v>
                </c:pt>
                <c:pt idx="543">
                  <c:v>3</c:v>
                </c:pt>
                <c:pt idx="544">
                  <c:v>3</c:v>
                </c:pt>
                <c:pt idx="545">
                  <c:v>3</c:v>
                </c:pt>
                <c:pt idx="546">
                  <c:v>3</c:v>
                </c:pt>
                <c:pt idx="547">
                  <c:v>3</c:v>
                </c:pt>
                <c:pt idx="548">
                  <c:v>3</c:v>
                </c:pt>
                <c:pt idx="549">
                  <c:v>3</c:v>
                </c:pt>
                <c:pt idx="550">
                  <c:v>3</c:v>
                </c:pt>
                <c:pt idx="551">
                  <c:v>3</c:v>
                </c:pt>
                <c:pt idx="552">
                  <c:v>3</c:v>
                </c:pt>
                <c:pt idx="553">
                  <c:v>3</c:v>
                </c:pt>
                <c:pt idx="554">
                  <c:v>3</c:v>
                </c:pt>
                <c:pt idx="555">
                  <c:v>3</c:v>
                </c:pt>
                <c:pt idx="556">
                  <c:v>3</c:v>
                </c:pt>
                <c:pt idx="557">
                  <c:v>3</c:v>
                </c:pt>
                <c:pt idx="558">
                  <c:v>3</c:v>
                </c:pt>
                <c:pt idx="559">
                  <c:v>3</c:v>
                </c:pt>
                <c:pt idx="560">
                  <c:v>3</c:v>
                </c:pt>
                <c:pt idx="561">
                  <c:v>3</c:v>
                </c:pt>
                <c:pt idx="562">
                  <c:v>3</c:v>
                </c:pt>
                <c:pt idx="563">
                  <c:v>3</c:v>
                </c:pt>
                <c:pt idx="564">
                  <c:v>3</c:v>
                </c:pt>
                <c:pt idx="565">
                  <c:v>3</c:v>
                </c:pt>
                <c:pt idx="566">
                  <c:v>3</c:v>
                </c:pt>
                <c:pt idx="567">
                  <c:v>3</c:v>
                </c:pt>
                <c:pt idx="568">
                  <c:v>3</c:v>
                </c:pt>
                <c:pt idx="569">
                  <c:v>3</c:v>
                </c:pt>
                <c:pt idx="570">
                  <c:v>3</c:v>
                </c:pt>
                <c:pt idx="571">
                  <c:v>3</c:v>
                </c:pt>
                <c:pt idx="572">
                  <c:v>3</c:v>
                </c:pt>
                <c:pt idx="573">
                  <c:v>3</c:v>
                </c:pt>
                <c:pt idx="574">
                  <c:v>3</c:v>
                </c:pt>
                <c:pt idx="575">
                  <c:v>3</c:v>
                </c:pt>
                <c:pt idx="576">
                  <c:v>3</c:v>
                </c:pt>
                <c:pt idx="577">
                  <c:v>3</c:v>
                </c:pt>
                <c:pt idx="578">
                  <c:v>3</c:v>
                </c:pt>
                <c:pt idx="579">
                  <c:v>3</c:v>
                </c:pt>
                <c:pt idx="580">
                  <c:v>3</c:v>
                </c:pt>
                <c:pt idx="581">
                  <c:v>3</c:v>
                </c:pt>
                <c:pt idx="582">
                  <c:v>3</c:v>
                </c:pt>
                <c:pt idx="583">
                  <c:v>3</c:v>
                </c:pt>
                <c:pt idx="584">
                  <c:v>3</c:v>
                </c:pt>
                <c:pt idx="585">
                  <c:v>3</c:v>
                </c:pt>
                <c:pt idx="586">
                  <c:v>3</c:v>
                </c:pt>
                <c:pt idx="587">
                  <c:v>3</c:v>
                </c:pt>
                <c:pt idx="588">
                  <c:v>3</c:v>
                </c:pt>
                <c:pt idx="589">
                  <c:v>3</c:v>
                </c:pt>
                <c:pt idx="590">
                  <c:v>3</c:v>
                </c:pt>
                <c:pt idx="591">
                  <c:v>3</c:v>
                </c:pt>
                <c:pt idx="592">
                  <c:v>3</c:v>
                </c:pt>
                <c:pt idx="593">
                  <c:v>3</c:v>
                </c:pt>
                <c:pt idx="594">
                  <c:v>3</c:v>
                </c:pt>
                <c:pt idx="595">
                  <c:v>3</c:v>
                </c:pt>
                <c:pt idx="596">
                  <c:v>3</c:v>
                </c:pt>
                <c:pt idx="597">
                  <c:v>3</c:v>
                </c:pt>
                <c:pt idx="598">
                  <c:v>3</c:v>
                </c:pt>
                <c:pt idx="599">
                  <c:v>3</c:v>
                </c:pt>
                <c:pt idx="600">
                  <c:v>3</c:v>
                </c:pt>
                <c:pt idx="601">
                  <c:v>3</c:v>
                </c:pt>
                <c:pt idx="602">
                  <c:v>3</c:v>
                </c:pt>
                <c:pt idx="603">
                  <c:v>3</c:v>
                </c:pt>
                <c:pt idx="604">
                  <c:v>3</c:v>
                </c:pt>
                <c:pt idx="605">
                  <c:v>3</c:v>
                </c:pt>
                <c:pt idx="606">
                  <c:v>3</c:v>
                </c:pt>
                <c:pt idx="607">
                  <c:v>3</c:v>
                </c:pt>
                <c:pt idx="608">
                  <c:v>3</c:v>
                </c:pt>
                <c:pt idx="609">
                  <c:v>3</c:v>
                </c:pt>
                <c:pt idx="610">
                  <c:v>3</c:v>
                </c:pt>
                <c:pt idx="611">
                  <c:v>3</c:v>
                </c:pt>
                <c:pt idx="612">
                  <c:v>3</c:v>
                </c:pt>
                <c:pt idx="613">
                  <c:v>3</c:v>
                </c:pt>
                <c:pt idx="614">
                  <c:v>3</c:v>
                </c:pt>
                <c:pt idx="615">
                  <c:v>3</c:v>
                </c:pt>
                <c:pt idx="616">
                  <c:v>3</c:v>
                </c:pt>
                <c:pt idx="617">
                  <c:v>3</c:v>
                </c:pt>
                <c:pt idx="618">
                  <c:v>3</c:v>
                </c:pt>
                <c:pt idx="619">
                  <c:v>3</c:v>
                </c:pt>
                <c:pt idx="620">
                  <c:v>3</c:v>
                </c:pt>
                <c:pt idx="621">
                  <c:v>3</c:v>
                </c:pt>
                <c:pt idx="622">
                  <c:v>3</c:v>
                </c:pt>
                <c:pt idx="623">
                  <c:v>3</c:v>
                </c:pt>
                <c:pt idx="624">
                  <c:v>3</c:v>
                </c:pt>
                <c:pt idx="625">
                  <c:v>3</c:v>
                </c:pt>
                <c:pt idx="626">
                  <c:v>3</c:v>
                </c:pt>
                <c:pt idx="627">
                  <c:v>3</c:v>
                </c:pt>
                <c:pt idx="628">
                  <c:v>3</c:v>
                </c:pt>
                <c:pt idx="629">
                  <c:v>3</c:v>
                </c:pt>
                <c:pt idx="630">
                  <c:v>3</c:v>
                </c:pt>
                <c:pt idx="631">
                  <c:v>3</c:v>
                </c:pt>
                <c:pt idx="632">
                  <c:v>3</c:v>
                </c:pt>
                <c:pt idx="633">
                  <c:v>3</c:v>
                </c:pt>
                <c:pt idx="634">
                  <c:v>3</c:v>
                </c:pt>
                <c:pt idx="635">
                  <c:v>3</c:v>
                </c:pt>
                <c:pt idx="636">
                  <c:v>3</c:v>
                </c:pt>
                <c:pt idx="637">
                  <c:v>3</c:v>
                </c:pt>
                <c:pt idx="638">
                  <c:v>3</c:v>
                </c:pt>
                <c:pt idx="639">
                  <c:v>3</c:v>
                </c:pt>
                <c:pt idx="640">
                  <c:v>3</c:v>
                </c:pt>
                <c:pt idx="641">
                  <c:v>3</c:v>
                </c:pt>
                <c:pt idx="642">
                  <c:v>3</c:v>
                </c:pt>
                <c:pt idx="643">
                  <c:v>3</c:v>
                </c:pt>
                <c:pt idx="644">
                  <c:v>3</c:v>
                </c:pt>
                <c:pt idx="645">
                  <c:v>3</c:v>
                </c:pt>
                <c:pt idx="646">
                  <c:v>3</c:v>
                </c:pt>
                <c:pt idx="647">
                  <c:v>3</c:v>
                </c:pt>
                <c:pt idx="648">
                  <c:v>3</c:v>
                </c:pt>
                <c:pt idx="649">
                  <c:v>3</c:v>
                </c:pt>
                <c:pt idx="650">
                  <c:v>3</c:v>
                </c:pt>
                <c:pt idx="651">
                  <c:v>3</c:v>
                </c:pt>
                <c:pt idx="652">
                  <c:v>3</c:v>
                </c:pt>
                <c:pt idx="653">
                  <c:v>3</c:v>
                </c:pt>
                <c:pt idx="654">
                  <c:v>3</c:v>
                </c:pt>
                <c:pt idx="655">
                  <c:v>3</c:v>
                </c:pt>
                <c:pt idx="656">
                  <c:v>3</c:v>
                </c:pt>
                <c:pt idx="657">
                  <c:v>3</c:v>
                </c:pt>
                <c:pt idx="658">
                  <c:v>3</c:v>
                </c:pt>
                <c:pt idx="659">
                  <c:v>3</c:v>
                </c:pt>
                <c:pt idx="660">
                  <c:v>3</c:v>
                </c:pt>
                <c:pt idx="661">
                  <c:v>3</c:v>
                </c:pt>
                <c:pt idx="662">
                  <c:v>3</c:v>
                </c:pt>
                <c:pt idx="663">
                  <c:v>3</c:v>
                </c:pt>
                <c:pt idx="664">
                  <c:v>3</c:v>
                </c:pt>
                <c:pt idx="665">
                  <c:v>3</c:v>
                </c:pt>
                <c:pt idx="666">
                  <c:v>3</c:v>
                </c:pt>
                <c:pt idx="667">
                  <c:v>3</c:v>
                </c:pt>
                <c:pt idx="668">
                  <c:v>3</c:v>
                </c:pt>
                <c:pt idx="669">
                  <c:v>3</c:v>
                </c:pt>
                <c:pt idx="670">
                  <c:v>3</c:v>
                </c:pt>
                <c:pt idx="671">
                  <c:v>3</c:v>
                </c:pt>
                <c:pt idx="672">
                  <c:v>3</c:v>
                </c:pt>
                <c:pt idx="673">
                  <c:v>3</c:v>
                </c:pt>
                <c:pt idx="674">
                  <c:v>3</c:v>
                </c:pt>
                <c:pt idx="675">
                  <c:v>3</c:v>
                </c:pt>
                <c:pt idx="676">
                  <c:v>3</c:v>
                </c:pt>
                <c:pt idx="677">
                  <c:v>3</c:v>
                </c:pt>
                <c:pt idx="678">
                  <c:v>3</c:v>
                </c:pt>
                <c:pt idx="679">
                  <c:v>3</c:v>
                </c:pt>
                <c:pt idx="680">
                  <c:v>3</c:v>
                </c:pt>
                <c:pt idx="681">
                  <c:v>3</c:v>
                </c:pt>
                <c:pt idx="682">
                  <c:v>3</c:v>
                </c:pt>
                <c:pt idx="683">
                  <c:v>3</c:v>
                </c:pt>
                <c:pt idx="684">
                  <c:v>3</c:v>
                </c:pt>
                <c:pt idx="685">
                  <c:v>3</c:v>
                </c:pt>
                <c:pt idx="686">
                  <c:v>3</c:v>
                </c:pt>
                <c:pt idx="687">
                  <c:v>3</c:v>
                </c:pt>
                <c:pt idx="688">
                  <c:v>3</c:v>
                </c:pt>
                <c:pt idx="689">
                  <c:v>3</c:v>
                </c:pt>
                <c:pt idx="690">
                  <c:v>3</c:v>
                </c:pt>
                <c:pt idx="691">
                  <c:v>3</c:v>
                </c:pt>
                <c:pt idx="692">
                  <c:v>3</c:v>
                </c:pt>
                <c:pt idx="693">
                  <c:v>3</c:v>
                </c:pt>
                <c:pt idx="694">
                  <c:v>3</c:v>
                </c:pt>
                <c:pt idx="695">
                  <c:v>3</c:v>
                </c:pt>
                <c:pt idx="696">
                  <c:v>3</c:v>
                </c:pt>
                <c:pt idx="697">
                  <c:v>3</c:v>
                </c:pt>
                <c:pt idx="698">
                  <c:v>3</c:v>
                </c:pt>
                <c:pt idx="699">
                  <c:v>3</c:v>
                </c:pt>
                <c:pt idx="700">
                  <c:v>3</c:v>
                </c:pt>
                <c:pt idx="701">
                  <c:v>3</c:v>
                </c:pt>
                <c:pt idx="702">
                  <c:v>3</c:v>
                </c:pt>
                <c:pt idx="703">
                  <c:v>3</c:v>
                </c:pt>
                <c:pt idx="704">
                  <c:v>3</c:v>
                </c:pt>
                <c:pt idx="705">
                  <c:v>3</c:v>
                </c:pt>
                <c:pt idx="706">
                  <c:v>3</c:v>
                </c:pt>
                <c:pt idx="707">
                  <c:v>3</c:v>
                </c:pt>
                <c:pt idx="708">
                  <c:v>3</c:v>
                </c:pt>
                <c:pt idx="709">
                  <c:v>3</c:v>
                </c:pt>
                <c:pt idx="710">
                  <c:v>3</c:v>
                </c:pt>
                <c:pt idx="711">
                  <c:v>3</c:v>
                </c:pt>
                <c:pt idx="712">
                  <c:v>3</c:v>
                </c:pt>
                <c:pt idx="713">
                  <c:v>3</c:v>
                </c:pt>
                <c:pt idx="714">
                  <c:v>3</c:v>
                </c:pt>
                <c:pt idx="715">
                  <c:v>3</c:v>
                </c:pt>
                <c:pt idx="716">
                  <c:v>3</c:v>
                </c:pt>
                <c:pt idx="717">
                  <c:v>3</c:v>
                </c:pt>
                <c:pt idx="718">
                  <c:v>3</c:v>
                </c:pt>
                <c:pt idx="719">
                  <c:v>3</c:v>
                </c:pt>
                <c:pt idx="720">
                  <c:v>3</c:v>
                </c:pt>
                <c:pt idx="721">
                  <c:v>3</c:v>
                </c:pt>
                <c:pt idx="722">
                  <c:v>3</c:v>
                </c:pt>
                <c:pt idx="723">
                  <c:v>3</c:v>
                </c:pt>
                <c:pt idx="724">
                  <c:v>3</c:v>
                </c:pt>
                <c:pt idx="725">
                  <c:v>3</c:v>
                </c:pt>
                <c:pt idx="726">
                  <c:v>3</c:v>
                </c:pt>
                <c:pt idx="727">
                  <c:v>3</c:v>
                </c:pt>
                <c:pt idx="728">
                  <c:v>3</c:v>
                </c:pt>
                <c:pt idx="729">
                  <c:v>3</c:v>
                </c:pt>
                <c:pt idx="730">
                  <c:v>3</c:v>
                </c:pt>
                <c:pt idx="731">
                  <c:v>3</c:v>
                </c:pt>
                <c:pt idx="732">
                  <c:v>3</c:v>
                </c:pt>
                <c:pt idx="733">
                  <c:v>3</c:v>
                </c:pt>
                <c:pt idx="734">
                  <c:v>3</c:v>
                </c:pt>
                <c:pt idx="735">
                  <c:v>3</c:v>
                </c:pt>
                <c:pt idx="736">
                  <c:v>3</c:v>
                </c:pt>
                <c:pt idx="737">
                  <c:v>3</c:v>
                </c:pt>
                <c:pt idx="738">
                  <c:v>3</c:v>
                </c:pt>
                <c:pt idx="739">
                  <c:v>3</c:v>
                </c:pt>
                <c:pt idx="740">
                  <c:v>3</c:v>
                </c:pt>
                <c:pt idx="741">
                  <c:v>3</c:v>
                </c:pt>
                <c:pt idx="742">
                  <c:v>3</c:v>
                </c:pt>
                <c:pt idx="743">
                  <c:v>3</c:v>
                </c:pt>
                <c:pt idx="744">
                  <c:v>3</c:v>
                </c:pt>
                <c:pt idx="745">
                  <c:v>3</c:v>
                </c:pt>
                <c:pt idx="746">
                  <c:v>3</c:v>
                </c:pt>
                <c:pt idx="747">
                  <c:v>3</c:v>
                </c:pt>
                <c:pt idx="748">
                  <c:v>3</c:v>
                </c:pt>
                <c:pt idx="749">
                  <c:v>3</c:v>
                </c:pt>
                <c:pt idx="750">
                  <c:v>3</c:v>
                </c:pt>
                <c:pt idx="751">
                  <c:v>3</c:v>
                </c:pt>
                <c:pt idx="752">
                  <c:v>3</c:v>
                </c:pt>
                <c:pt idx="753">
                  <c:v>3</c:v>
                </c:pt>
                <c:pt idx="754">
                  <c:v>3</c:v>
                </c:pt>
                <c:pt idx="755">
                  <c:v>3</c:v>
                </c:pt>
                <c:pt idx="756">
                  <c:v>3</c:v>
                </c:pt>
                <c:pt idx="757">
                  <c:v>3</c:v>
                </c:pt>
                <c:pt idx="758">
                  <c:v>3</c:v>
                </c:pt>
                <c:pt idx="759">
                  <c:v>3</c:v>
                </c:pt>
                <c:pt idx="760">
                  <c:v>3</c:v>
                </c:pt>
                <c:pt idx="761">
                  <c:v>3</c:v>
                </c:pt>
                <c:pt idx="762">
                  <c:v>3</c:v>
                </c:pt>
                <c:pt idx="763">
                  <c:v>3</c:v>
                </c:pt>
                <c:pt idx="764">
                  <c:v>3</c:v>
                </c:pt>
                <c:pt idx="765">
                  <c:v>3</c:v>
                </c:pt>
                <c:pt idx="766">
                  <c:v>3</c:v>
                </c:pt>
                <c:pt idx="767">
                  <c:v>3</c:v>
                </c:pt>
                <c:pt idx="768">
                  <c:v>3</c:v>
                </c:pt>
                <c:pt idx="769">
                  <c:v>3</c:v>
                </c:pt>
                <c:pt idx="770">
                  <c:v>3</c:v>
                </c:pt>
                <c:pt idx="771">
                  <c:v>3</c:v>
                </c:pt>
                <c:pt idx="772">
                  <c:v>3</c:v>
                </c:pt>
                <c:pt idx="773">
                  <c:v>3</c:v>
                </c:pt>
                <c:pt idx="774">
                  <c:v>3</c:v>
                </c:pt>
                <c:pt idx="775">
                  <c:v>3</c:v>
                </c:pt>
                <c:pt idx="776">
                  <c:v>3</c:v>
                </c:pt>
                <c:pt idx="777">
                  <c:v>3</c:v>
                </c:pt>
                <c:pt idx="778">
                  <c:v>3</c:v>
                </c:pt>
                <c:pt idx="779">
                  <c:v>3</c:v>
                </c:pt>
                <c:pt idx="780">
                  <c:v>3</c:v>
                </c:pt>
                <c:pt idx="781">
                  <c:v>3</c:v>
                </c:pt>
                <c:pt idx="782">
                  <c:v>3</c:v>
                </c:pt>
                <c:pt idx="783">
                  <c:v>3</c:v>
                </c:pt>
                <c:pt idx="784">
                  <c:v>3</c:v>
                </c:pt>
                <c:pt idx="785">
                  <c:v>3</c:v>
                </c:pt>
                <c:pt idx="786">
                  <c:v>3</c:v>
                </c:pt>
                <c:pt idx="787">
                  <c:v>3</c:v>
                </c:pt>
                <c:pt idx="788">
                  <c:v>3</c:v>
                </c:pt>
                <c:pt idx="789">
                  <c:v>3</c:v>
                </c:pt>
                <c:pt idx="790">
                  <c:v>3</c:v>
                </c:pt>
                <c:pt idx="791">
                  <c:v>3</c:v>
                </c:pt>
                <c:pt idx="792">
                  <c:v>3</c:v>
                </c:pt>
                <c:pt idx="793">
                  <c:v>3</c:v>
                </c:pt>
                <c:pt idx="794">
                  <c:v>3</c:v>
                </c:pt>
                <c:pt idx="795">
                  <c:v>3</c:v>
                </c:pt>
                <c:pt idx="796">
                  <c:v>3</c:v>
                </c:pt>
                <c:pt idx="797">
                  <c:v>3</c:v>
                </c:pt>
                <c:pt idx="798">
                  <c:v>3</c:v>
                </c:pt>
                <c:pt idx="799">
                  <c:v>3</c:v>
                </c:pt>
                <c:pt idx="800">
                  <c:v>3</c:v>
                </c:pt>
                <c:pt idx="801">
                  <c:v>3</c:v>
                </c:pt>
                <c:pt idx="802">
                  <c:v>3</c:v>
                </c:pt>
                <c:pt idx="803">
                  <c:v>3</c:v>
                </c:pt>
                <c:pt idx="804">
                  <c:v>3</c:v>
                </c:pt>
                <c:pt idx="805">
                  <c:v>3</c:v>
                </c:pt>
                <c:pt idx="806">
                  <c:v>3</c:v>
                </c:pt>
                <c:pt idx="807">
                  <c:v>3</c:v>
                </c:pt>
                <c:pt idx="808">
                  <c:v>3</c:v>
                </c:pt>
                <c:pt idx="809">
                  <c:v>3</c:v>
                </c:pt>
                <c:pt idx="810">
                  <c:v>3</c:v>
                </c:pt>
                <c:pt idx="811">
                  <c:v>3</c:v>
                </c:pt>
                <c:pt idx="812">
                  <c:v>3</c:v>
                </c:pt>
                <c:pt idx="813">
                  <c:v>3</c:v>
                </c:pt>
                <c:pt idx="814">
                  <c:v>3</c:v>
                </c:pt>
                <c:pt idx="815">
                  <c:v>3</c:v>
                </c:pt>
                <c:pt idx="816">
                  <c:v>3</c:v>
                </c:pt>
                <c:pt idx="817">
                  <c:v>3</c:v>
                </c:pt>
                <c:pt idx="818">
                  <c:v>3</c:v>
                </c:pt>
                <c:pt idx="819">
                  <c:v>3</c:v>
                </c:pt>
                <c:pt idx="820">
                  <c:v>3</c:v>
                </c:pt>
                <c:pt idx="821">
                  <c:v>3</c:v>
                </c:pt>
                <c:pt idx="822">
                  <c:v>3</c:v>
                </c:pt>
                <c:pt idx="823">
                  <c:v>3</c:v>
                </c:pt>
                <c:pt idx="824">
                  <c:v>3</c:v>
                </c:pt>
                <c:pt idx="825">
                  <c:v>3</c:v>
                </c:pt>
                <c:pt idx="826">
                  <c:v>3</c:v>
                </c:pt>
                <c:pt idx="827">
                  <c:v>3</c:v>
                </c:pt>
                <c:pt idx="828">
                  <c:v>3</c:v>
                </c:pt>
                <c:pt idx="829">
                  <c:v>3</c:v>
                </c:pt>
                <c:pt idx="830">
                  <c:v>3</c:v>
                </c:pt>
                <c:pt idx="831">
                  <c:v>3</c:v>
                </c:pt>
                <c:pt idx="832">
                  <c:v>3</c:v>
                </c:pt>
                <c:pt idx="833">
                  <c:v>3</c:v>
                </c:pt>
                <c:pt idx="834">
                  <c:v>3</c:v>
                </c:pt>
                <c:pt idx="835">
                  <c:v>3</c:v>
                </c:pt>
                <c:pt idx="836">
                  <c:v>3</c:v>
                </c:pt>
                <c:pt idx="837">
                  <c:v>3</c:v>
                </c:pt>
                <c:pt idx="838">
                  <c:v>3</c:v>
                </c:pt>
                <c:pt idx="839">
                  <c:v>3</c:v>
                </c:pt>
                <c:pt idx="840">
                  <c:v>3</c:v>
                </c:pt>
                <c:pt idx="841">
                  <c:v>3</c:v>
                </c:pt>
                <c:pt idx="842">
                  <c:v>3</c:v>
                </c:pt>
                <c:pt idx="843">
                  <c:v>3</c:v>
                </c:pt>
                <c:pt idx="844">
                  <c:v>3</c:v>
                </c:pt>
                <c:pt idx="845">
                  <c:v>3</c:v>
                </c:pt>
                <c:pt idx="846">
                  <c:v>3</c:v>
                </c:pt>
                <c:pt idx="847">
                  <c:v>3</c:v>
                </c:pt>
                <c:pt idx="848">
                  <c:v>3</c:v>
                </c:pt>
                <c:pt idx="849">
                  <c:v>3</c:v>
                </c:pt>
                <c:pt idx="850">
                  <c:v>3</c:v>
                </c:pt>
                <c:pt idx="851">
                  <c:v>3</c:v>
                </c:pt>
                <c:pt idx="852">
                  <c:v>3</c:v>
                </c:pt>
                <c:pt idx="853">
                  <c:v>3</c:v>
                </c:pt>
                <c:pt idx="854">
                  <c:v>3</c:v>
                </c:pt>
                <c:pt idx="855">
                  <c:v>3</c:v>
                </c:pt>
                <c:pt idx="856">
                  <c:v>3</c:v>
                </c:pt>
                <c:pt idx="857">
                  <c:v>3</c:v>
                </c:pt>
                <c:pt idx="858">
                  <c:v>3</c:v>
                </c:pt>
                <c:pt idx="859">
                  <c:v>3</c:v>
                </c:pt>
                <c:pt idx="860">
                  <c:v>3</c:v>
                </c:pt>
                <c:pt idx="861">
                  <c:v>3</c:v>
                </c:pt>
                <c:pt idx="862">
                  <c:v>3</c:v>
                </c:pt>
                <c:pt idx="863">
                  <c:v>3</c:v>
                </c:pt>
                <c:pt idx="864">
                  <c:v>3</c:v>
                </c:pt>
                <c:pt idx="865">
                  <c:v>3</c:v>
                </c:pt>
                <c:pt idx="866">
                  <c:v>3</c:v>
                </c:pt>
                <c:pt idx="867">
                  <c:v>3</c:v>
                </c:pt>
                <c:pt idx="868">
                  <c:v>3</c:v>
                </c:pt>
                <c:pt idx="869">
                  <c:v>3</c:v>
                </c:pt>
                <c:pt idx="870">
                  <c:v>3</c:v>
                </c:pt>
                <c:pt idx="871">
                  <c:v>3</c:v>
                </c:pt>
                <c:pt idx="872">
                  <c:v>3</c:v>
                </c:pt>
                <c:pt idx="873">
                  <c:v>3</c:v>
                </c:pt>
                <c:pt idx="874">
                  <c:v>3</c:v>
                </c:pt>
                <c:pt idx="875">
                  <c:v>3</c:v>
                </c:pt>
                <c:pt idx="876">
                  <c:v>3</c:v>
                </c:pt>
                <c:pt idx="877">
                  <c:v>3</c:v>
                </c:pt>
                <c:pt idx="878">
                  <c:v>3</c:v>
                </c:pt>
                <c:pt idx="879">
                  <c:v>3</c:v>
                </c:pt>
                <c:pt idx="880">
                  <c:v>3</c:v>
                </c:pt>
                <c:pt idx="881">
                  <c:v>3</c:v>
                </c:pt>
                <c:pt idx="882">
                  <c:v>3</c:v>
                </c:pt>
                <c:pt idx="883">
                  <c:v>3</c:v>
                </c:pt>
                <c:pt idx="884">
                  <c:v>3</c:v>
                </c:pt>
                <c:pt idx="885">
                  <c:v>3</c:v>
                </c:pt>
                <c:pt idx="886">
                  <c:v>3</c:v>
                </c:pt>
                <c:pt idx="887">
                  <c:v>3</c:v>
                </c:pt>
                <c:pt idx="888">
                  <c:v>3</c:v>
                </c:pt>
                <c:pt idx="889">
                  <c:v>3</c:v>
                </c:pt>
                <c:pt idx="890">
                  <c:v>3</c:v>
                </c:pt>
                <c:pt idx="891">
                  <c:v>3</c:v>
                </c:pt>
                <c:pt idx="892">
                  <c:v>3</c:v>
                </c:pt>
                <c:pt idx="893">
                  <c:v>3</c:v>
                </c:pt>
                <c:pt idx="894">
                  <c:v>3</c:v>
                </c:pt>
                <c:pt idx="895">
                  <c:v>3</c:v>
                </c:pt>
                <c:pt idx="896">
                  <c:v>3</c:v>
                </c:pt>
                <c:pt idx="897">
                  <c:v>3</c:v>
                </c:pt>
                <c:pt idx="898">
                  <c:v>3</c:v>
                </c:pt>
                <c:pt idx="899">
                  <c:v>3</c:v>
                </c:pt>
                <c:pt idx="900">
                  <c:v>3</c:v>
                </c:pt>
                <c:pt idx="901">
                  <c:v>3</c:v>
                </c:pt>
                <c:pt idx="902">
                  <c:v>3</c:v>
                </c:pt>
                <c:pt idx="903">
                  <c:v>3</c:v>
                </c:pt>
                <c:pt idx="904">
                  <c:v>3</c:v>
                </c:pt>
                <c:pt idx="905">
                  <c:v>3</c:v>
                </c:pt>
                <c:pt idx="906">
                  <c:v>3</c:v>
                </c:pt>
                <c:pt idx="907">
                  <c:v>3</c:v>
                </c:pt>
                <c:pt idx="908">
                  <c:v>3</c:v>
                </c:pt>
                <c:pt idx="909">
                  <c:v>3</c:v>
                </c:pt>
                <c:pt idx="910">
                  <c:v>3</c:v>
                </c:pt>
                <c:pt idx="911">
                  <c:v>3</c:v>
                </c:pt>
                <c:pt idx="912">
                  <c:v>3</c:v>
                </c:pt>
                <c:pt idx="913">
                  <c:v>3</c:v>
                </c:pt>
                <c:pt idx="914">
                  <c:v>3</c:v>
                </c:pt>
                <c:pt idx="915">
                  <c:v>3</c:v>
                </c:pt>
                <c:pt idx="916">
                  <c:v>3</c:v>
                </c:pt>
                <c:pt idx="917">
                  <c:v>3</c:v>
                </c:pt>
                <c:pt idx="918">
                  <c:v>3</c:v>
                </c:pt>
                <c:pt idx="919">
                  <c:v>3</c:v>
                </c:pt>
                <c:pt idx="920">
                  <c:v>3</c:v>
                </c:pt>
                <c:pt idx="921">
                  <c:v>3</c:v>
                </c:pt>
                <c:pt idx="922">
                  <c:v>3</c:v>
                </c:pt>
                <c:pt idx="923">
                  <c:v>3</c:v>
                </c:pt>
                <c:pt idx="924">
                  <c:v>3</c:v>
                </c:pt>
                <c:pt idx="925">
                  <c:v>3</c:v>
                </c:pt>
                <c:pt idx="926">
                  <c:v>3</c:v>
                </c:pt>
                <c:pt idx="927">
                  <c:v>3</c:v>
                </c:pt>
                <c:pt idx="928">
                  <c:v>3</c:v>
                </c:pt>
                <c:pt idx="929">
                  <c:v>3</c:v>
                </c:pt>
                <c:pt idx="930">
                  <c:v>3</c:v>
                </c:pt>
                <c:pt idx="931">
                  <c:v>3</c:v>
                </c:pt>
                <c:pt idx="932">
                  <c:v>3</c:v>
                </c:pt>
                <c:pt idx="933">
                  <c:v>3</c:v>
                </c:pt>
                <c:pt idx="934">
                  <c:v>3</c:v>
                </c:pt>
                <c:pt idx="935">
                  <c:v>3</c:v>
                </c:pt>
                <c:pt idx="936">
                  <c:v>3</c:v>
                </c:pt>
                <c:pt idx="937">
                  <c:v>3</c:v>
                </c:pt>
                <c:pt idx="938">
                  <c:v>3</c:v>
                </c:pt>
                <c:pt idx="939">
                  <c:v>3</c:v>
                </c:pt>
                <c:pt idx="940">
                  <c:v>3</c:v>
                </c:pt>
                <c:pt idx="941">
                  <c:v>3</c:v>
                </c:pt>
                <c:pt idx="942">
                  <c:v>3</c:v>
                </c:pt>
                <c:pt idx="943">
                  <c:v>3</c:v>
                </c:pt>
                <c:pt idx="944">
                  <c:v>3</c:v>
                </c:pt>
                <c:pt idx="945">
                  <c:v>3</c:v>
                </c:pt>
                <c:pt idx="946">
                  <c:v>3</c:v>
                </c:pt>
                <c:pt idx="947">
                  <c:v>3</c:v>
                </c:pt>
                <c:pt idx="948">
                  <c:v>3</c:v>
                </c:pt>
                <c:pt idx="949">
                  <c:v>3</c:v>
                </c:pt>
                <c:pt idx="950">
                  <c:v>3</c:v>
                </c:pt>
                <c:pt idx="951">
                  <c:v>3</c:v>
                </c:pt>
                <c:pt idx="952">
                  <c:v>3</c:v>
                </c:pt>
                <c:pt idx="953">
                  <c:v>3</c:v>
                </c:pt>
                <c:pt idx="954">
                  <c:v>3</c:v>
                </c:pt>
                <c:pt idx="955">
                  <c:v>3</c:v>
                </c:pt>
                <c:pt idx="956">
                  <c:v>3</c:v>
                </c:pt>
                <c:pt idx="957">
                  <c:v>3</c:v>
                </c:pt>
                <c:pt idx="958">
                  <c:v>3</c:v>
                </c:pt>
                <c:pt idx="959">
                  <c:v>3</c:v>
                </c:pt>
                <c:pt idx="960">
                  <c:v>3</c:v>
                </c:pt>
                <c:pt idx="961">
                  <c:v>3</c:v>
                </c:pt>
                <c:pt idx="962">
                  <c:v>3</c:v>
                </c:pt>
                <c:pt idx="963">
                  <c:v>3</c:v>
                </c:pt>
                <c:pt idx="964">
                  <c:v>3</c:v>
                </c:pt>
                <c:pt idx="965">
                  <c:v>3</c:v>
                </c:pt>
                <c:pt idx="966">
                  <c:v>3</c:v>
                </c:pt>
                <c:pt idx="967">
                  <c:v>3</c:v>
                </c:pt>
                <c:pt idx="968">
                  <c:v>3</c:v>
                </c:pt>
                <c:pt idx="969">
                  <c:v>3</c:v>
                </c:pt>
                <c:pt idx="970">
                  <c:v>3</c:v>
                </c:pt>
                <c:pt idx="971">
                  <c:v>3</c:v>
                </c:pt>
                <c:pt idx="972">
                  <c:v>3</c:v>
                </c:pt>
                <c:pt idx="973">
                  <c:v>3</c:v>
                </c:pt>
                <c:pt idx="974">
                  <c:v>3</c:v>
                </c:pt>
                <c:pt idx="975">
                  <c:v>3</c:v>
                </c:pt>
                <c:pt idx="976">
                  <c:v>3</c:v>
                </c:pt>
                <c:pt idx="977">
                  <c:v>3</c:v>
                </c:pt>
                <c:pt idx="978">
                  <c:v>3</c:v>
                </c:pt>
                <c:pt idx="979">
                  <c:v>3</c:v>
                </c:pt>
                <c:pt idx="980">
                  <c:v>3</c:v>
                </c:pt>
                <c:pt idx="981">
                  <c:v>3</c:v>
                </c:pt>
                <c:pt idx="982">
                  <c:v>3</c:v>
                </c:pt>
                <c:pt idx="983">
                  <c:v>3</c:v>
                </c:pt>
                <c:pt idx="984">
                  <c:v>3</c:v>
                </c:pt>
                <c:pt idx="985">
                  <c:v>3</c:v>
                </c:pt>
                <c:pt idx="986">
                  <c:v>3</c:v>
                </c:pt>
                <c:pt idx="987">
                  <c:v>3</c:v>
                </c:pt>
                <c:pt idx="988">
                  <c:v>3</c:v>
                </c:pt>
                <c:pt idx="989">
                  <c:v>3</c:v>
                </c:pt>
                <c:pt idx="990">
                  <c:v>3</c:v>
                </c:pt>
                <c:pt idx="991">
                  <c:v>3</c:v>
                </c:pt>
                <c:pt idx="992">
                  <c:v>3</c:v>
                </c:pt>
                <c:pt idx="993">
                  <c:v>3</c:v>
                </c:pt>
                <c:pt idx="994">
                  <c:v>3</c:v>
                </c:pt>
                <c:pt idx="995">
                  <c:v>3</c:v>
                </c:pt>
                <c:pt idx="996">
                  <c:v>3</c:v>
                </c:pt>
                <c:pt idx="997">
                  <c:v>3</c:v>
                </c:pt>
                <c:pt idx="998">
                  <c:v>3</c:v>
                </c:pt>
                <c:pt idx="999">
                  <c:v>3</c:v>
                </c:pt>
                <c:pt idx="1000">
                  <c:v>3</c:v>
                </c:pt>
                <c:pt idx="1001">
                  <c:v>3</c:v>
                </c:pt>
                <c:pt idx="1002">
                  <c:v>3</c:v>
                </c:pt>
                <c:pt idx="1003">
                  <c:v>3</c:v>
                </c:pt>
                <c:pt idx="1004">
                  <c:v>3</c:v>
                </c:pt>
                <c:pt idx="1005">
                  <c:v>3</c:v>
                </c:pt>
                <c:pt idx="1006">
                  <c:v>3</c:v>
                </c:pt>
                <c:pt idx="1007">
                  <c:v>3</c:v>
                </c:pt>
                <c:pt idx="1008">
                  <c:v>3</c:v>
                </c:pt>
                <c:pt idx="1009">
                  <c:v>3</c:v>
                </c:pt>
                <c:pt idx="1010">
                  <c:v>3</c:v>
                </c:pt>
                <c:pt idx="1011">
                  <c:v>3</c:v>
                </c:pt>
                <c:pt idx="1012">
                  <c:v>3</c:v>
                </c:pt>
                <c:pt idx="1013">
                  <c:v>3</c:v>
                </c:pt>
                <c:pt idx="1014">
                  <c:v>3</c:v>
                </c:pt>
                <c:pt idx="1015">
                  <c:v>3</c:v>
                </c:pt>
                <c:pt idx="1016">
                  <c:v>3</c:v>
                </c:pt>
                <c:pt idx="1017">
                  <c:v>3</c:v>
                </c:pt>
                <c:pt idx="1018">
                  <c:v>3</c:v>
                </c:pt>
                <c:pt idx="1019">
                  <c:v>3</c:v>
                </c:pt>
                <c:pt idx="1020">
                  <c:v>3</c:v>
                </c:pt>
                <c:pt idx="1021">
                  <c:v>3</c:v>
                </c:pt>
                <c:pt idx="1022">
                  <c:v>3</c:v>
                </c:pt>
                <c:pt idx="1023">
                  <c:v>3</c:v>
                </c:pt>
                <c:pt idx="1024">
                  <c:v>3</c:v>
                </c:pt>
                <c:pt idx="1025">
                  <c:v>3</c:v>
                </c:pt>
                <c:pt idx="1026">
                  <c:v>3</c:v>
                </c:pt>
                <c:pt idx="1027">
                  <c:v>3</c:v>
                </c:pt>
                <c:pt idx="1028">
                  <c:v>3</c:v>
                </c:pt>
                <c:pt idx="1029">
                  <c:v>3</c:v>
                </c:pt>
                <c:pt idx="1030">
                  <c:v>3</c:v>
                </c:pt>
                <c:pt idx="1031">
                  <c:v>3</c:v>
                </c:pt>
                <c:pt idx="1032">
                  <c:v>3</c:v>
                </c:pt>
                <c:pt idx="1033">
                  <c:v>3</c:v>
                </c:pt>
                <c:pt idx="1034">
                  <c:v>3</c:v>
                </c:pt>
                <c:pt idx="1035">
                  <c:v>3</c:v>
                </c:pt>
                <c:pt idx="1036">
                  <c:v>3</c:v>
                </c:pt>
                <c:pt idx="1037">
                  <c:v>3</c:v>
                </c:pt>
                <c:pt idx="1038">
                  <c:v>3</c:v>
                </c:pt>
                <c:pt idx="1039">
                  <c:v>3</c:v>
                </c:pt>
                <c:pt idx="1040">
                  <c:v>3</c:v>
                </c:pt>
                <c:pt idx="1041">
                  <c:v>3</c:v>
                </c:pt>
                <c:pt idx="1042">
                  <c:v>3</c:v>
                </c:pt>
                <c:pt idx="1043">
                  <c:v>3</c:v>
                </c:pt>
                <c:pt idx="1044">
                  <c:v>3</c:v>
                </c:pt>
                <c:pt idx="1045">
                  <c:v>3</c:v>
                </c:pt>
                <c:pt idx="1046">
                  <c:v>3</c:v>
                </c:pt>
                <c:pt idx="1047">
                  <c:v>3</c:v>
                </c:pt>
                <c:pt idx="1048">
                  <c:v>3</c:v>
                </c:pt>
                <c:pt idx="1049">
                  <c:v>3</c:v>
                </c:pt>
                <c:pt idx="1050">
                  <c:v>3</c:v>
                </c:pt>
                <c:pt idx="1051">
                  <c:v>3</c:v>
                </c:pt>
                <c:pt idx="1052">
                  <c:v>3</c:v>
                </c:pt>
                <c:pt idx="1053">
                  <c:v>3</c:v>
                </c:pt>
                <c:pt idx="1054">
                  <c:v>3</c:v>
                </c:pt>
                <c:pt idx="1055">
                  <c:v>3</c:v>
                </c:pt>
                <c:pt idx="1056">
                  <c:v>3</c:v>
                </c:pt>
                <c:pt idx="1057">
                  <c:v>3</c:v>
                </c:pt>
                <c:pt idx="1058">
                  <c:v>3</c:v>
                </c:pt>
                <c:pt idx="1059">
                  <c:v>3</c:v>
                </c:pt>
                <c:pt idx="1060">
                  <c:v>3</c:v>
                </c:pt>
                <c:pt idx="1061">
                  <c:v>3</c:v>
                </c:pt>
                <c:pt idx="1062">
                  <c:v>3</c:v>
                </c:pt>
                <c:pt idx="1063">
                  <c:v>3</c:v>
                </c:pt>
                <c:pt idx="1064">
                  <c:v>3</c:v>
                </c:pt>
                <c:pt idx="1065">
                  <c:v>3</c:v>
                </c:pt>
                <c:pt idx="1066">
                  <c:v>3</c:v>
                </c:pt>
                <c:pt idx="1067">
                  <c:v>3</c:v>
                </c:pt>
                <c:pt idx="1068">
                  <c:v>3</c:v>
                </c:pt>
                <c:pt idx="1069">
                  <c:v>3</c:v>
                </c:pt>
                <c:pt idx="1070">
                  <c:v>3</c:v>
                </c:pt>
                <c:pt idx="1071">
                  <c:v>3</c:v>
                </c:pt>
                <c:pt idx="1072">
                  <c:v>3</c:v>
                </c:pt>
                <c:pt idx="1073">
                  <c:v>3</c:v>
                </c:pt>
                <c:pt idx="1074">
                  <c:v>3</c:v>
                </c:pt>
                <c:pt idx="1075">
                  <c:v>3</c:v>
                </c:pt>
                <c:pt idx="1076">
                  <c:v>3</c:v>
                </c:pt>
                <c:pt idx="1077">
                  <c:v>3</c:v>
                </c:pt>
                <c:pt idx="1078">
                  <c:v>3</c:v>
                </c:pt>
                <c:pt idx="1079">
                  <c:v>3</c:v>
                </c:pt>
                <c:pt idx="1080">
                  <c:v>3</c:v>
                </c:pt>
                <c:pt idx="1081">
                  <c:v>3</c:v>
                </c:pt>
                <c:pt idx="1082">
                  <c:v>3</c:v>
                </c:pt>
                <c:pt idx="1083">
                  <c:v>3</c:v>
                </c:pt>
                <c:pt idx="1084">
                  <c:v>3</c:v>
                </c:pt>
                <c:pt idx="1085">
                  <c:v>3</c:v>
                </c:pt>
                <c:pt idx="1086">
                  <c:v>3</c:v>
                </c:pt>
                <c:pt idx="1087">
                  <c:v>3</c:v>
                </c:pt>
                <c:pt idx="1088">
                  <c:v>3</c:v>
                </c:pt>
                <c:pt idx="1089">
                  <c:v>3</c:v>
                </c:pt>
                <c:pt idx="1090">
                  <c:v>3</c:v>
                </c:pt>
                <c:pt idx="1091">
                  <c:v>3</c:v>
                </c:pt>
                <c:pt idx="1092">
                  <c:v>3</c:v>
                </c:pt>
                <c:pt idx="1093">
                  <c:v>3</c:v>
                </c:pt>
                <c:pt idx="1094">
                  <c:v>3</c:v>
                </c:pt>
                <c:pt idx="1095">
                  <c:v>3</c:v>
                </c:pt>
                <c:pt idx="1096">
                  <c:v>3</c:v>
                </c:pt>
                <c:pt idx="1097">
                  <c:v>3</c:v>
                </c:pt>
                <c:pt idx="1098">
                  <c:v>3</c:v>
                </c:pt>
                <c:pt idx="1099">
                  <c:v>3</c:v>
                </c:pt>
                <c:pt idx="1100">
                  <c:v>3</c:v>
                </c:pt>
                <c:pt idx="1101">
                  <c:v>3</c:v>
                </c:pt>
                <c:pt idx="1102">
                  <c:v>3</c:v>
                </c:pt>
                <c:pt idx="1103">
                  <c:v>3</c:v>
                </c:pt>
                <c:pt idx="1104">
                  <c:v>3</c:v>
                </c:pt>
                <c:pt idx="1105">
                  <c:v>3</c:v>
                </c:pt>
                <c:pt idx="1106">
                  <c:v>3</c:v>
                </c:pt>
                <c:pt idx="1107">
                  <c:v>3</c:v>
                </c:pt>
                <c:pt idx="1108">
                  <c:v>3</c:v>
                </c:pt>
                <c:pt idx="1109">
                  <c:v>3</c:v>
                </c:pt>
                <c:pt idx="1110">
                  <c:v>3</c:v>
                </c:pt>
                <c:pt idx="1111">
                  <c:v>3</c:v>
                </c:pt>
                <c:pt idx="1112">
                  <c:v>3</c:v>
                </c:pt>
                <c:pt idx="1113">
                  <c:v>3</c:v>
                </c:pt>
                <c:pt idx="1114">
                  <c:v>3</c:v>
                </c:pt>
                <c:pt idx="1115">
                  <c:v>3</c:v>
                </c:pt>
                <c:pt idx="1116">
                  <c:v>3</c:v>
                </c:pt>
                <c:pt idx="1117">
                  <c:v>3</c:v>
                </c:pt>
                <c:pt idx="1118">
                  <c:v>3</c:v>
                </c:pt>
                <c:pt idx="1119">
                  <c:v>3</c:v>
                </c:pt>
                <c:pt idx="1120">
                  <c:v>3</c:v>
                </c:pt>
                <c:pt idx="1121">
                  <c:v>3</c:v>
                </c:pt>
                <c:pt idx="1122">
                  <c:v>3</c:v>
                </c:pt>
                <c:pt idx="1123">
                  <c:v>3</c:v>
                </c:pt>
                <c:pt idx="1124">
                  <c:v>3</c:v>
                </c:pt>
                <c:pt idx="1125">
                  <c:v>3</c:v>
                </c:pt>
                <c:pt idx="1126">
                  <c:v>3</c:v>
                </c:pt>
                <c:pt idx="1127">
                  <c:v>3</c:v>
                </c:pt>
                <c:pt idx="1128">
                  <c:v>3</c:v>
                </c:pt>
                <c:pt idx="1129">
                  <c:v>3</c:v>
                </c:pt>
                <c:pt idx="1130">
                  <c:v>3</c:v>
                </c:pt>
                <c:pt idx="1131">
                  <c:v>3</c:v>
                </c:pt>
                <c:pt idx="1132">
                  <c:v>3</c:v>
                </c:pt>
                <c:pt idx="1133">
                  <c:v>3</c:v>
                </c:pt>
                <c:pt idx="1134">
                  <c:v>3</c:v>
                </c:pt>
                <c:pt idx="1135">
                  <c:v>3</c:v>
                </c:pt>
                <c:pt idx="1136">
                  <c:v>3</c:v>
                </c:pt>
                <c:pt idx="1137">
                  <c:v>3</c:v>
                </c:pt>
                <c:pt idx="1138">
                  <c:v>3</c:v>
                </c:pt>
                <c:pt idx="1139">
                  <c:v>3</c:v>
                </c:pt>
                <c:pt idx="1140">
                  <c:v>3</c:v>
                </c:pt>
                <c:pt idx="1141">
                  <c:v>3</c:v>
                </c:pt>
                <c:pt idx="1142">
                  <c:v>3</c:v>
                </c:pt>
                <c:pt idx="1143">
                  <c:v>3</c:v>
                </c:pt>
                <c:pt idx="1144">
                  <c:v>3</c:v>
                </c:pt>
                <c:pt idx="1145">
                  <c:v>3</c:v>
                </c:pt>
                <c:pt idx="1146">
                  <c:v>3</c:v>
                </c:pt>
                <c:pt idx="1147">
                  <c:v>3</c:v>
                </c:pt>
                <c:pt idx="1148">
                  <c:v>3</c:v>
                </c:pt>
                <c:pt idx="1149">
                  <c:v>3</c:v>
                </c:pt>
                <c:pt idx="1150">
                  <c:v>3</c:v>
                </c:pt>
                <c:pt idx="1151">
                  <c:v>3</c:v>
                </c:pt>
                <c:pt idx="1152">
                  <c:v>3</c:v>
                </c:pt>
                <c:pt idx="1153">
                  <c:v>3</c:v>
                </c:pt>
                <c:pt idx="1154">
                  <c:v>3</c:v>
                </c:pt>
                <c:pt idx="1155">
                  <c:v>3</c:v>
                </c:pt>
                <c:pt idx="1156">
                  <c:v>3</c:v>
                </c:pt>
                <c:pt idx="1157">
                  <c:v>3</c:v>
                </c:pt>
                <c:pt idx="1158">
                  <c:v>3</c:v>
                </c:pt>
                <c:pt idx="1159">
                  <c:v>3</c:v>
                </c:pt>
                <c:pt idx="1160">
                  <c:v>3</c:v>
                </c:pt>
                <c:pt idx="1161">
                  <c:v>3</c:v>
                </c:pt>
                <c:pt idx="1162">
                  <c:v>3</c:v>
                </c:pt>
                <c:pt idx="1163">
                  <c:v>3</c:v>
                </c:pt>
                <c:pt idx="1164">
                  <c:v>3</c:v>
                </c:pt>
                <c:pt idx="1165">
                  <c:v>3</c:v>
                </c:pt>
                <c:pt idx="1166">
                  <c:v>3</c:v>
                </c:pt>
                <c:pt idx="1167">
                  <c:v>3</c:v>
                </c:pt>
                <c:pt idx="1168">
                  <c:v>3</c:v>
                </c:pt>
                <c:pt idx="1169">
                  <c:v>3</c:v>
                </c:pt>
                <c:pt idx="1170">
                  <c:v>3</c:v>
                </c:pt>
                <c:pt idx="1171">
                  <c:v>3</c:v>
                </c:pt>
                <c:pt idx="1172">
                  <c:v>3</c:v>
                </c:pt>
                <c:pt idx="1173">
                  <c:v>3</c:v>
                </c:pt>
                <c:pt idx="1174">
                  <c:v>3</c:v>
                </c:pt>
                <c:pt idx="1175">
                  <c:v>3</c:v>
                </c:pt>
                <c:pt idx="1176">
                  <c:v>3</c:v>
                </c:pt>
                <c:pt idx="1177">
                  <c:v>3</c:v>
                </c:pt>
                <c:pt idx="1178">
                  <c:v>3</c:v>
                </c:pt>
                <c:pt idx="1179">
                  <c:v>3</c:v>
                </c:pt>
                <c:pt idx="1180">
                  <c:v>3</c:v>
                </c:pt>
                <c:pt idx="1181">
                  <c:v>3</c:v>
                </c:pt>
                <c:pt idx="1182">
                  <c:v>3</c:v>
                </c:pt>
                <c:pt idx="1183">
                  <c:v>3</c:v>
                </c:pt>
                <c:pt idx="1184">
                  <c:v>3</c:v>
                </c:pt>
                <c:pt idx="1185">
                  <c:v>3</c:v>
                </c:pt>
                <c:pt idx="1186">
                  <c:v>3</c:v>
                </c:pt>
                <c:pt idx="1187">
                  <c:v>3</c:v>
                </c:pt>
                <c:pt idx="1188">
                  <c:v>3</c:v>
                </c:pt>
                <c:pt idx="1189">
                  <c:v>3</c:v>
                </c:pt>
                <c:pt idx="1190">
                  <c:v>3</c:v>
                </c:pt>
                <c:pt idx="1191">
                  <c:v>3</c:v>
                </c:pt>
                <c:pt idx="1192">
                  <c:v>3</c:v>
                </c:pt>
                <c:pt idx="1193">
                  <c:v>3</c:v>
                </c:pt>
                <c:pt idx="1194">
                  <c:v>3</c:v>
                </c:pt>
                <c:pt idx="1195">
                  <c:v>3</c:v>
                </c:pt>
                <c:pt idx="1196">
                  <c:v>3</c:v>
                </c:pt>
                <c:pt idx="1197">
                  <c:v>3</c:v>
                </c:pt>
                <c:pt idx="1198">
                  <c:v>3</c:v>
                </c:pt>
                <c:pt idx="1199">
                  <c:v>3</c:v>
                </c:pt>
                <c:pt idx="1200">
                  <c:v>3</c:v>
                </c:pt>
                <c:pt idx="1201">
                  <c:v>3</c:v>
                </c:pt>
                <c:pt idx="1202">
                  <c:v>3</c:v>
                </c:pt>
                <c:pt idx="1203">
                  <c:v>3</c:v>
                </c:pt>
                <c:pt idx="1204">
                  <c:v>3</c:v>
                </c:pt>
                <c:pt idx="1205">
                  <c:v>3</c:v>
                </c:pt>
                <c:pt idx="1206">
                  <c:v>3</c:v>
                </c:pt>
                <c:pt idx="1207">
                  <c:v>3</c:v>
                </c:pt>
                <c:pt idx="1208">
                  <c:v>3</c:v>
                </c:pt>
                <c:pt idx="1209">
                  <c:v>3</c:v>
                </c:pt>
                <c:pt idx="1210">
                  <c:v>3</c:v>
                </c:pt>
                <c:pt idx="1211">
                  <c:v>3</c:v>
                </c:pt>
                <c:pt idx="1212">
                  <c:v>3</c:v>
                </c:pt>
                <c:pt idx="1213">
                  <c:v>3</c:v>
                </c:pt>
                <c:pt idx="1214">
                  <c:v>3</c:v>
                </c:pt>
                <c:pt idx="1215">
                  <c:v>3</c:v>
                </c:pt>
                <c:pt idx="1216">
                  <c:v>3</c:v>
                </c:pt>
                <c:pt idx="1217">
                  <c:v>3</c:v>
                </c:pt>
                <c:pt idx="1218">
                  <c:v>3</c:v>
                </c:pt>
                <c:pt idx="1219">
                  <c:v>3</c:v>
                </c:pt>
                <c:pt idx="1220">
                  <c:v>3</c:v>
                </c:pt>
                <c:pt idx="1221">
                  <c:v>3</c:v>
                </c:pt>
                <c:pt idx="1222">
                  <c:v>3</c:v>
                </c:pt>
                <c:pt idx="1223">
                  <c:v>3</c:v>
                </c:pt>
                <c:pt idx="1224">
                  <c:v>3</c:v>
                </c:pt>
                <c:pt idx="1225">
                  <c:v>3</c:v>
                </c:pt>
                <c:pt idx="1226">
                  <c:v>3</c:v>
                </c:pt>
                <c:pt idx="1227">
                  <c:v>3</c:v>
                </c:pt>
                <c:pt idx="1228">
                  <c:v>3</c:v>
                </c:pt>
                <c:pt idx="1229">
                  <c:v>3</c:v>
                </c:pt>
                <c:pt idx="1230">
                  <c:v>3</c:v>
                </c:pt>
                <c:pt idx="1231">
                  <c:v>3</c:v>
                </c:pt>
                <c:pt idx="1232">
                  <c:v>3</c:v>
                </c:pt>
                <c:pt idx="1233">
                  <c:v>3</c:v>
                </c:pt>
                <c:pt idx="1234">
                  <c:v>3</c:v>
                </c:pt>
                <c:pt idx="1235">
                  <c:v>3</c:v>
                </c:pt>
                <c:pt idx="1236">
                  <c:v>3</c:v>
                </c:pt>
                <c:pt idx="1237">
                  <c:v>3</c:v>
                </c:pt>
                <c:pt idx="1238">
                  <c:v>3</c:v>
                </c:pt>
                <c:pt idx="1239">
                  <c:v>3</c:v>
                </c:pt>
                <c:pt idx="1240">
                  <c:v>3</c:v>
                </c:pt>
                <c:pt idx="1241">
                  <c:v>3</c:v>
                </c:pt>
                <c:pt idx="1242">
                  <c:v>3</c:v>
                </c:pt>
                <c:pt idx="1243">
                  <c:v>3</c:v>
                </c:pt>
                <c:pt idx="1244">
                  <c:v>3</c:v>
                </c:pt>
                <c:pt idx="1245">
                  <c:v>3</c:v>
                </c:pt>
                <c:pt idx="1246">
                  <c:v>3</c:v>
                </c:pt>
                <c:pt idx="1247">
                  <c:v>3</c:v>
                </c:pt>
                <c:pt idx="1248">
                  <c:v>3</c:v>
                </c:pt>
                <c:pt idx="1249">
                  <c:v>3</c:v>
                </c:pt>
                <c:pt idx="1250">
                  <c:v>3</c:v>
                </c:pt>
                <c:pt idx="1251">
                  <c:v>3</c:v>
                </c:pt>
                <c:pt idx="1252">
                  <c:v>3</c:v>
                </c:pt>
                <c:pt idx="1253">
                  <c:v>3</c:v>
                </c:pt>
                <c:pt idx="1254">
                  <c:v>3</c:v>
                </c:pt>
                <c:pt idx="1255">
                  <c:v>3</c:v>
                </c:pt>
                <c:pt idx="1256">
                  <c:v>3</c:v>
                </c:pt>
                <c:pt idx="1257">
                  <c:v>3</c:v>
                </c:pt>
                <c:pt idx="1258">
                  <c:v>3</c:v>
                </c:pt>
                <c:pt idx="1259">
                  <c:v>3</c:v>
                </c:pt>
                <c:pt idx="1260">
                  <c:v>3</c:v>
                </c:pt>
                <c:pt idx="1261">
                  <c:v>3</c:v>
                </c:pt>
                <c:pt idx="1262">
                  <c:v>3</c:v>
                </c:pt>
                <c:pt idx="1263">
                  <c:v>3</c:v>
                </c:pt>
                <c:pt idx="1264">
                  <c:v>3</c:v>
                </c:pt>
                <c:pt idx="1265">
                  <c:v>3</c:v>
                </c:pt>
                <c:pt idx="1266">
                  <c:v>3</c:v>
                </c:pt>
                <c:pt idx="1267">
                  <c:v>3</c:v>
                </c:pt>
                <c:pt idx="1268">
                  <c:v>3</c:v>
                </c:pt>
                <c:pt idx="1269">
                  <c:v>3</c:v>
                </c:pt>
                <c:pt idx="1270">
                  <c:v>3</c:v>
                </c:pt>
                <c:pt idx="1271">
                  <c:v>3</c:v>
                </c:pt>
                <c:pt idx="1272">
                  <c:v>3</c:v>
                </c:pt>
                <c:pt idx="1273">
                  <c:v>3</c:v>
                </c:pt>
                <c:pt idx="1274">
                  <c:v>3</c:v>
                </c:pt>
                <c:pt idx="1275">
                  <c:v>3</c:v>
                </c:pt>
                <c:pt idx="1276">
                  <c:v>3</c:v>
                </c:pt>
                <c:pt idx="1277">
                  <c:v>3</c:v>
                </c:pt>
                <c:pt idx="1278">
                  <c:v>3</c:v>
                </c:pt>
                <c:pt idx="1279">
                  <c:v>3</c:v>
                </c:pt>
                <c:pt idx="1280">
                  <c:v>3</c:v>
                </c:pt>
                <c:pt idx="1281">
                  <c:v>3</c:v>
                </c:pt>
                <c:pt idx="1282">
                  <c:v>3</c:v>
                </c:pt>
                <c:pt idx="1283">
                  <c:v>3</c:v>
                </c:pt>
                <c:pt idx="1284">
                  <c:v>3</c:v>
                </c:pt>
                <c:pt idx="1285">
                  <c:v>3</c:v>
                </c:pt>
                <c:pt idx="1286">
                  <c:v>3</c:v>
                </c:pt>
                <c:pt idx="1287">
                  <c:v>3</c:v>
                </c:pt>
                <c:pt idx="1288">
                  <c:v>3</c:v>
                </c:pt>
                <c:pt idx="1289">
                  <c:v>3</c:v>
                </c:pt>
                <c:pt idx="1290">
                  <c:v>3</c:v>
                </c:pt>
                <c:pt idx="1291">
                  <c:v>3</c:v>
                </c:pt>
                <c:pt idx="1292">
                  <c:v>3</c:v>
                </c:pt>
                <c:pt idx="1293">
                  <c:v>3</c:v>
                </c:pt>
                <c:pt idx="1294">
                  <c:v>3</c:v>
                </c:pt>
                <c:pt idx="1295">
                  <c:v>3</c:v>
                </c:pt>
                <c:pt idx="1296">
                  <c:v>3</c:v>
                </c:pt>
                <c:pt idx="1297">
                  <c:v>3</c:v>
                </c:pt>
                <c:pt idx="1298">
                  <c:v>3</c:v>
                </c:pt>
                <c:pt idx="1299">
                  <c:v>3</c:v>
                </c:pt>
                <c:pt idx="1300">
                  <c:v>3</c:v>
                </c:pt>
                <c:pt idx="1301">
                  <c:v>3</c:v>
                </c:pt>
                <c:pt idx="1302">
                  <c:v>3</c:v>
                </c:pt>
                <c:pt idx="1303">
                  <c:v>3</c:v>
                </c:pt>
                <c:pt idx="1304">
                  <c:v>3</c:v>
                </c:pt>
                <c:pt idx="1305">
                  <c:v>3</c:v>
                </c:pt>
                <c:pt idx="1306">
                  <c:v>3</c:v>
                </c:pt>
                <c:pt idx="1307">
                  <c:v>3</c:v>
                </c:pt>
                <c:pt idx="1308">
                  <c:v>3</c:v>
                </c:pt>
                <c:pt idx="1309">
                  <c:v>3</c:v>
                </c:pt>
                <c:pt idx="1310">
                  <c:v>3</c:v>
                </c:pt>
                <c:pt idx="1311">
                  <c:v>3</c:v>
                </c:pt>
                <c:pt idx="1312">
                  <c:v>3</c:v>
                </c:pt>
                <c:pt idx="1313">
                  <c:v>3</c:v>
                </c:pt>
                <c:pt idx="1314">
                  <c:v>3</c:v>
                </c:pt>
                <c:pt idx="1315">
                  <c:v>3</c:v>
                </c:pt>
                <c:pt idx="1316">
                  <c:v>3</c:v>
                </c:pt>
                <c:pt idx="1317">
                  <c:v>3</c:v>
                </c:pt>
                <c:pt idx="1318">
                  <c:v>3</c:v>
                </c:pt>
                <c:pt idx="1319">
                  <c:v>3</c:v>
                </c:pt>
                <c:pt idx="1320">
                  <c:v>3</c:v>
                </c:pt>
                <c:pt idx="1321">
                  <c:v>3</c:v>
                </c:pt>
                <c:pt idx="1322">
                  <c:v>3</c:v>
                </c:pt>
                <c:pt idx="1323">
                  <c:v>3</c:v>
                </c:pt>
                <c:pt idx="1324">
                  <c:v>3</c:v>
                </c:pt>
                <c:pt idx="1325">
                  <c:v>3</c:v>
                </c:pt>
                <c:pt idx="1326">
                  <c:v>3</c:v>
                </c:pt>
                <c:pt idx="1327">
                  <c:v>3</c:v>
                </c:pt>
                <c:pt idx="1328">
                  <c:v>3</c:v>
                </c:pt>
                <c:pt idx="1329">
                  <c:v>3</c:v>
                </c:pt>
                <c:pt idx="1330">
                  <c:v>3</c:v>
                </c:pt>
                <c:pt idx="1331">
                  <c:v>3</c:v>
                </c:pt>
                <c:pt idx="1332">
                  <c:v>3</c:v>
                </c:pt>
                <c:pt idx="1333">
                  <c:v>3</c:v>
                </c:pt>
                <c:pt idx="1334">
                  <c:v>3</c:v>
                </c:pt>
                <c:pt idx="1335">
                  <c:v>3</c:v>
                </c:pt>
                <c:pt idx="1336">
                  <c:v>3</c:v>
                </c:pt>
                <c:pt idx="1337">
                  <c:v>3</c:v>
                </c:pt>
                <c:pt idx="1338">
                  <c:v>3</c:v>
                </c:pt>
                <c:pt idx="1339">
                  <c:v>3</c:v>
                </c:pt>
                <c:pt idx="1340">
                  <c:v>3</c:v>
                </c:pt>
                <c:pt idx="1341">
                  <c:v>3</c:v>
                </c:pt>
                <c:pt idx="1342">
                  <c:v>3</c:v>
                </c:pt>
                <c:pt idx="1343">
                  <c:v>3</c:v>
                </c:pt>
                <c:pt idx="1344">
                  <c:v>3</c:v>
                </c:pt>
                <c:pt idx="1345">
                  <c:v>3</c:v>
                </c:pt>
                <c:pt idx="1346">
                  <c:v>3</c:v>
                </c:pt>
                <c:pt idx="1347">
                  <c:v>3</c:v>
                </c:pt>
                <c:pt idx="1348">
                  <c:v>3</c:v>
                </c:pt>
                <c:pt idx="1349">
                  <c:v>3</c:v>
                </c:pt>
                <c:pt idx="1350">
                  <c:v>3</c:v>
                </c:pt>
                <c:pt idx="1351">
                  <c:v>3</c:v>
                </c:pt>
                <c:pt idx="1352">
                  <c:v>3</c:v>
                </c:pt>
                <c:pt idx="1353">
                  <c:v>3</c:v>
                </c:pt>
                <c:pt idx="1354">
                  <c:v>3</c:v>
                </c:pt>
                <c:pt idx="1355">
                  <c:v>3</c:v>
                </c:pt>
                <c:pt idx="1356">
                  <c:v>3</c:v>
                </c:pt>
                <c:pt idx="1357">
                  <c:v>3</c:v>
                </c:pt>
                <c:pt idx="1358">
                  <c:v>3</c:v>
                </c:pt>
                <c:pt idx="1359">
                  <c:v>3</c:v>
                </c:pt>
                <c:pt idx="1360">
                  <c:v>3</c:v>
                </c:pt>
                <c:pt idx="1361">
                  <c:v>3</c:v>
                </c:pt>
                <c:pt idx="1362">
                  <c:v>3</c:v>
                </c:pt>
                <c:pt idx="1363">
                  <c:v>3</c:v>
                </c:pt>
                <c:pt idx="1364">
                  <c:v>3</c:v>
                </c:pt>
                <c:pt idx="1365">
                  <c:v>3</c:v>
                </c:pt>
                <c:pt idx="1366">
                  <c:v>3</c:v>
                </c:pt>
                <c:pt idx="1367">
                  <c:v>3</c:v>
                </c:pt>
                <c:pt idx="1368">
                  <c:v>3</c:v>
                </c:pt>
                <c:pt idx="1369">
                  <c:v>3</c:v>
                </c:pt>
                <c:pt idx="1370">
                  <c:v>3</c:v>
                </c:pt>
                <c:pt idx="1371">
                  <c:v>3</c:v>
                </c:pt>
                <c:pt idx="1372">
                  <c:v>3</c:v>
                </c:pt>
                <c:pt idx="1373">
                  <c:v>3</c:v>
                </c:pt>
                <c:pt idx="1374">
                  <c:v>3</c:v>
                </c:pt>
                <c:pt idx="1375">
                  <c:v>3</c:v>
                </c:pt>
                <c:pt idx="1376">
                  <c:v>3</c:v>
                </c:pt>
                <c:pt idx="1377">
                  <c:v>3</c:v>
                </c:pt>
                <c:pt idx="1378">
                  <c:v>3</c:v>
                </c:pt>
                <c:pt idx="1379">
                  <c:v>3</c:v>
                </c:pt>
                <c:pt idx="1380">
                  <c:v>3</c:v>
                </c:pt>
                <c:pt idx="1381">
                  <c:v>3</c:v>
                </c:pt>
                <c:pt idx="1382">
                  <c:v>3</c:v>
                </c:pt>
                <c:pt idx="1383">
                  <c:v>3</c:v>
                </c:pt>
                <c:pt idx="1384">
                  <c:v>3</c:v>
                </c:pt>
                <c:pt idx="1385">
                  <c:v>3</c:v>
                </c:pt>
                <c:pt idx="1386">
                  <c:v>3</c:v>
                </c:pt>
                <c:pt idx="1387">
                  <c:v>3</c:v>
                </c:pt>
                <c:pt idx="1388">
                  <c:v>3</c:v>
                </c:pt>
                <c:pt idx="1389">
                  <c:v>3</c:v>
                </c:pt>
                <c:pt idx="1390">
                  <c:v>3</c:v>
                </c:pt>
                <c:pt idx="1391">
                  <c:v>3</c:v>
                </c:pt>
                <c:pt idx="1392">
                  <c:v>3</c:v>
                </c:pt>
                <c:pt idx="1393">
                  <c:v>3</c:v>
                </c:pt>
                <c:pt idx="1394">
                  <c:v>3</c:v>
                </c:pt>
                <c:pt idx="1395">
                  <c:v>3</c:v>
                </c:pt>
                <c:pt idx="1396">
                  <c:v>3</c:v>
                </c:pt>
                <c:pt idx="1397">
                  <c:v>3</c:v>
                </c:pt>
                <c:pt idx="1398">
                  <c:v>3</c:v>
                </c:pt>
                <c:pt idx="1399">
                  <c:v>3</c:v>
                </c:pt>
                <c:pt idx="1400">
                  <c:v>3</c:v>
                </c:pt>
                <c:pt idx="1401">
                  <c:v>3</c:v>
                </c:pt>
                <c:pt idx="1402">
                  <c:v>3</c:v>
                </c:pt>
                <c:pt idx="1403">
                  <c:v>3</c:v>
                </c:pt>
                <c:pt idx="1404">
                  <c:v>3</c:v>
                </c:pt>
                <c:pt idx="1405">
                  <c:v>3</c:v>
                </c:pt>
                <c:pt idx="1406">
                  <c:v>3</c:v>
                </c:pt>
                <c:pt idx="1407">
                  <c:v>3</c:v>
                </c:pt>
                <c:pt idx="1408">
                  <c:v>3</c:v>
                </c:pt>
                <c:pt idx="1409">
                  <c:v>3</c:v>
                </c:pt>
                <c:pt idx="1410">
                  <c:v>3</c:v>
                </c:pt>
                <c:pt idx="1411">
                  <c:v>3</c:v>
                </c:pt>
                <c:pt idx="1412">
                  <c:v>3</c:v>
                </c:pt>
                <c:pt idx="1413">
                  <c:v>3</c:v>
                </c:pt>
                <c:pt idx="1414">
                  <c:v>3</c:v>
                </c:pt>
                <c:pt idx="1415">
                  <c:v>3</c:v>
                </c:pt>
                <c:pt idx="1416">
                  <c:v>3</c:v>
                </c:pt>
                <c:pt idx="1417">
                  <c:v>3</c:v>
                </c:pt>
                <c:pt idx="1418">
                  <c:v>3</c:v>
                </c:pt>
                <c:pt idx="1419">
                  <c:v>3</c:v>
                </c:pt>
                <c:pt idx="1420">
                  <c:v>3</c:v>
                </c:pt>
                <c:pt idx="1421">
                  <c:v>3</c:v>
                </c:pt>
                <c:pt idx="1422">
                  <c:v>3</c:v>
                </c:pt>
                <c:pt idx="1423">
                  <c:v>3</c:v>
                </c:pt>
                <c:pt idx="1424">
                  <c:v>3</c:v>
                </c:pt>
                <c:pt idx="1425">
                  <c:v>3</c:v>
                </c:pt>
                <c:pt idx="1426">
                  <c:v>3</c:v>
                </c:pt>
                <c:pt idx="1427">
                  <c:v>3</c:v>
                </c:pt>
                <c:pt idx="1428">
                  <c:v>3</c:v>
                </c:pt>
                <c:pt idx="1429">
                  <c:v>3</c:v>
                </c:pt>
                <c:pt idx="1430">
                  <c:v>3</c:v>
                </c:pt>
                <c:pt idx="1431">
                  <c:v>3</c:v>
                </c:pt>
                <c:pt idx="1432">
                  <c:v>3</c:v>
                </c:pt>
                <c:pt idx="1433">
                  <c:v>3</c:v>
                </c:pt>
                <c:pt idx="1434">
                  <c:v>3</c:v>
                </c:pt>
                <c:pt idx="1435">
                  <c:v>3</c:v>
                </c:pt>
                <c:pt idx="1436">
                  <c:v>3</c:v>
                </c:pt>
                <c:pt idx="1437">
                  <c:v>3</c:v>
                </c:pt>
                <c:pt idx="1438">
                  <c:v>3</c:v>
                </c:pt>
                <c:pt idx="1439">
                  <c:v>3</c:v>
                </c:pt>
                <c:pt idx="1440">
                  <c:v>3</c:v>
                </c:pt>
                <c:pt idx="1441">
                  <c:v>3</c:v>
                </c:pt>
                <c:pt idx="1442">
                  <c:v>3</c:v>
                </c:pt>
                <c:pt idx="1443">
                  <c:v>3</c:v>
                </c:pt>
                <c:pt idx="1444">
                  <c:v>3</c:v>
                </c:pt>
                <c:pt idx="1445">
                  <c:v>3</c:v>
                </c:pt>
                <c:pt idx="1446">
                  <c:v>3</c:v>
                </c:pt>
                <c:pt idx="1447">
                  <c:v>3</c:v>
                </c:pt>
                <c:pt idx="1448">
                  <c:v>3</c:v>
                </c:pt>
                <c:pt idx="1449">
                  <c:v>3</c:v>
                </c:pt>
                <c:pt idx="1450">
                  <c:v>3</c:v>
                </c:pt>
                <c:pt idx="1451">
                  <c:v>3</c:v>
                </c:pt>
                <c:pt idx="1452">
                  <c:v>3</c:v>
                </c:pt>
                <c:pt idx="1453">
                  <c:v>3</c:v>
                </c:pt>
                <c:pt idx="1454">
                  <c:v>3</c:v>
                </c:pt>
                <c:pt idx="1455">
                  <c:v>3</c:v>
                </c:pt>
                <c:pt idx="1456">
                  <c:v>3</c:v>
                </c:pt>
                <c:pt idx="1457">
                  <c:v>3</c:v>
                </c:pt>
                <c:pt idx="1458">
                  <c:v>3</c:v>
                </c:pt>
                <c:pt idx="1459">
                  <c:v>3</c:v>
                </c:pt>
                <c:pt idx="1460">
                  <c:v>3</c:v>
                </c:pt>
                <c:pt idx="1461">
                  <c:v>3</c:v>
                </c:pt>
                <c:pt idx="1462">
                  <c:v>3</c:v>
                </c:pt>
                <c:pt idx="1463">
                  <c:v>3</c:v>
                </c:pt>
                <c:pt idx="1464">
                  <c:v>3</c:v>
                </c:pt>
                <c:pt idx="1465">
                  <c:v>3</c:v>
                </c:pt>
                <c:pt idx="1466">
                  <c:v>3</c:v>
                </c:pt>
                <c:pt idx="1467">
                  <c:v>3</c:v>
                </c:pt>
                <c:pt idx="1468">
                  <c:v>3</c:v>
                </c:pt>
                <c:pt idx="1469">
                  <c:v>3</c:v>
                </c:pt>
                <c:pt idx="1470">
                  <c:v>3</c:v>
                </c:pt>
                <c:pt idx="1471">
                  <c:v>3</c:v>
                </c:pt>
                <c:pt idx="1472">
                  <c:v>3</c:v>
                </c:pt>
                <c:pt idx="1473">
                  <c:v>3</c:v>
                </c:pt>
                <c:pt idx="1474">
                  <c:v>3</c:v>
                </c:pt>
                <c:pt idx="1475">
                  <c:v>3</c:v>
                </c:pt>
                <c:pt idx="1476">
                  <c:v>3</c:v>
                </c:pt>
                <c:pt idx="1477">
                  <c:v>3</c:v>
                </c:pt>
                <c:pt idx="1478">
                  <c:v>3</c:v>
                </c:pt>
                <c:pt idx="1479">
                  <c:v>3</c:v>
                </c:pt>
                <c:pt idx="1480">
                  <c:v>3</c:v>
                </c:pt>
                <c:pt idx="1481">
                  <c:v>3</c:v>
                </c:pt>
                <c:pt idx="1482">
                  <c:v>3</c:v>
                </c:pt>
                <c:pt idx="1483">
                  <c:v>3</c:v>
                </c:pt>
                <c:pt idx="1484">
                  <c:v>3</c:v>
                </c:pt>
                <c:pt idx="1485">
                  <c:v>3</c:v>
                </c:pt>
                <c:pt idx="1486">
                  <c:v>3</c:v>
                </c:pt>
                <c:pt idx="1487">
                  <c:v>3</c:v>
                </c:pt>
                <c:pt idx="1488">
                  <c:v>3</c:v>
                </c:pt>
                <c:pt idx="1489">
                  <c:v>3</c:v>
                </c:pt>
                <c:pt idx="1490">
                  <c:v>3</c:v>
                </c:pt>
                <c:pt idx="1491">
                  <c:v>3</c:v>
                </c:pt>
                <c:pt idx="1492">
                  <c:v>3</c:v>
                </c:pt>
                <c:pt idx="1493">
                  <c:v>3</c:v>
                </c:pt>
                <c:pt idx="1494">
                  <c:v>3</c:v>
                </c:pt>
                <c:pt idx="1495">
                  <c:v>3</c:v>
                </c:pt>
                <c:pt idx="1496">
                  <c:v>3</c:v>
                </c:pt>
                <c:pt idx="1497">
                  <c:v>3</c:v>
                </c:pt>
                <c:pt idx="1498">
                  <c:v>3</c:v>
                </c:pt>
                <c:pt idx="1499">
                  <c:v>3</c:v>
                </c:pt>
                <c:pt idx="1500">
                  <c:v>3</c:v>
                </c:pt>
                <c:pt idx="1501">
                  <c:v>3</c:v>
                </c:pt>
                <c:pt idx="1502">
                  <c:v>3</c:v>
                </c:pt>
                <c:pt idx="1503">
                  <c:v>3</c:v>
                </c:pt>
                <c:pt idx="1504">
                  <c:v>3</c:v>
                </c:pt>
                <c:pt idx="1505">
                  <c:v>3</c:v>
                </c:pt>
                <c:pt idx="1506">
                  <c:v>3</c:v>
                </c:pt>
                <c:pt idx="1507">
                  <c:v>3</c:v>
                </c:pt>
                <c:pt idx="1508">
                  <c:v>3</c:v>
                </c:pt>
                <c:pt idx="1509">
                  <c:v>3</c:v>
                </c:pt>
                <c:pt idx="1510">
                  <c:v>3</c:v>
                </c:pt>
                <c:pt idx="1511">
                  <c:v>3</c:v>
                </c:pt>
                <c:pt idx="1512">
                  <c:v>3</c:v>
                </c:pt>
                <c:pt idx="1513">
                  <c:v>3</c:v>
                </c:pt>
                <c:pt idx="1514">
                  <c:v>3</c:v>
                </c:pt>
                <c:pt idx="1515">
                  <c:v>3</c:v>
                </c:pt>
                <c:pt idx="1516">
                  <c:v>3</c:v>
                </c:pt>
                <c:pt idx="1517">
                  <c:v>3</c:v>
                </c:pt>
                <c:pt idx="1518">
                  <c:v>3</c:v>
                </c:pt>
                <c:pt idx="1519">
                  <c:v>3</c:v>
                </c:pt>
                <c:pt idx="1520">
                  <c:v>3</c:v>
                </c:pt>
                <c:pt idx="1521">
                  <c:v>3</c:v>
                </c:pt>
                <c:pt idx="1522">
                  <c:v>3</c:v>
                </c:pt>
                <c:pt idx="1523">
                  <c:v>3</c:v>
                </c:pt>
                <c:pt idx="1524">
                  <c:v>3</c:v>
                </c:pt>
                <c:pt idx="1525">
                  <c:v>3</c:v>
                </c:pt>
                <c:pt idx="1526">
                  <c:v>3</c:v>
                </c:pt>
                <c:pt idx="1527">
                  <c:v>3</c:v>
                </c:pt>
                <c:pt idx="1528">
                  <c:v>3</c:v>
                </c:pt>
                <c:pt idx="1529">
                  <c:v>3</c:v>
                </c:pt>
                <c:pt idx="1530">
                  <c:v>3</c:v>
                </c:pt>
                <c:pt idx="1531">
                  <c:v>3</c:v>
                </c:pt>
                <c:pt idx="1532">
                  <c:v>3</c:v>
                </c:pt>
                <c:pt idx="1533">
                  <c:v>3</c:v>
                </c:pt>
                <c:pt idx="1534">
                  <c:v>3</c:v>
                </c:pt>
                <c:pt idx="1535">
                  <c:v>3</c:v>
                </c:pt>
                <c:pt idx="1536">
                  <c:v>3</c:v>
                </c:pt>
                <c:pt idx="1537">
                  <c:v>3</c:v>
                </c:pt>
                <c:pt idx="1538">
                  <c:v>3</c:v>
                </c:pt>
                <c:pt idx="1539">
                  <c:v>3</c:v>
                </c:pt>
                <c:pt idx="1540">
                  <c:v>3</c:v>
                </c:pt>
                <c:pt idx="1541">
                  <c:v>3</c:v>
                </c:pt>
                <c:pt idx="1542">
                  <c:v>3</c:v>
                </c:pt>
                <c:pt idx="1543">
                  <c:v>3</c:v>
                </c:pt>
                <c:pt idx="1544">
                  <c:v>3</c:v>
                </c:pt>
                <c:pt idx="1545">
                  <c:v>3</c:v>
                </c:pt>
                <c:pt idx="1546">
                  <c:v>3</c:v>
                </c:pt>
                <c:pt idx="1547">
                  <c:v>3</c:v>
                </c:pt>
                <c:pt idx="1548">
                  <c:v>3</c:v>
                </c:pt>
                <c:pt idx="1549">
                  <c:v>3</c:v>
                </c:pt>
                <c:pt idx="1550">
                  <c:v>3</c:v>
                </c:pt>
                <c:pt idx="1551">
                  <c:v>3</c:v>
                </c:pt>
                <c:pt idx="1552">
                  <c:v>3</c:v>
                </c:pt>
                <c:pt idx="1553">
                  <c:v>3</c:v>
                </c:pt>
                <c:pt idx="1554">
                  <c:v>3</c:v>
                </c:pt>
                <c:pt idx="1555">
                  <c:v>3</c:v>
                </c:pt>
                <c:pt idx="1556">
                  <c:v>3</c:v>
                </c:pt>
                <c:pt idx="1557">
                  <c:v>3</c:v>
                </c:pt>
                <c:pt idx="1558">
                  <c:v>3</c:v>
                </c:pt>
                <c:pt idx="1559">
                  <c:v>3</c:v>
                </c:pt>
                <c:pt idx="1560">
                  <c:v>3</c:v>
                </c:pt>
                <c:pt idx="1561">
                  <c:v>3</c:v>
                </c:pt>
                <c:pt idx="1562">
                  <c:v>3</c:v>
                </c:pt>
                <c:pt idx="1563">
                  <c:v>3</c:v>
                </c:pt>
                <c:pt idx="1564">
                  <c:v>3</c:v>
                </c:pt>
                <c:pt idx="1565">
                  <c:v>3</c:v>
                </c:pt>
                <c:pt idx="1566">
                  <c:v>3</c:v>
                </c:pt>
                <c:pt idx="1567">
                  <c:v>3</c:v>
                </c:pt>
                <c:pt idx="1568">
                  <c:v>3</c:v>
                </c:pt>
                <c:pt idx="1569">
                  <c:v>3</c:v>
                </c:pt>
                <c:pt idx="1570">
                  <c:v>3</c:v>
                </c:pt>
                <c:pt idx="1571">
                  <c:v>3</c:v>
                </c:pt>
                <c:pt idx="1572">
                  <c:v>3</c:v>
                </c:pt>
                <c:pt idx="1573">
                  <c:v>3</c:v>
                </c:pt>
                <c:pt idx="1574">
                  <c:v>3</c:v>
                </c:pt>
                <c:pt idx="1575">
                  <c:v>3</c:v>
                </c:pt>
                <c:pt idx="1576">
                  <c:v>3</c:v>
                </c:pt>
                <c:pt idx="1577">
                  <c:v>3</c:v>
                </c:pt>
                <c:pt idx="1578">
                  <c:v>3</c:v>
                </c:pt>
                <c:pt idx="1579">
                  <c:v>3</c:v>
                </c:pt>
                <c:pt idx="1580">
                  <c:v>3</c:v>
                </c:pt>
                <c:pt idx="1581">
                  <c:v>3</c:v>
                </c:pt>
                <c:pt idx="1582">
                  <c:v>3</c:v>
                </c:pt>
                <c:pt idx="1583">
                  <c:v>3</c:v>
                </c:pt>
                <c:pt idx="1584">
                  <c:v>3</c:v>
                </c:pt>
                <c:pt idx="1585">
                  <c:v>3</c:v>
                </c:pt>
                <c:pt idx="1586">
                  <c:v>3</c:v>
                </c:pt>
                <c:pt idx="1587">
                  <c:v>3</c:v>
                </c:pt>
                <c:pt idx="1588">
                  <c:v>3</c:v>
                </c:pt>
                <c:pt idx="1589">
                  <c:v>3</c:v>
                </c:pt>
                <c:pt idx="1590">
                  <c:v>3</c:v>
                </c:pt>
                <c:pt idx="1591">
                  <c:v>3</c:v>
                </c:pt>
                <c:pt idx="1592">
                  <c:v>3</c:v>
                </c:pt>
                <c:pt idx="1593">
                  <c:v>3</c:v>
                </c:pt>
                <c:pt idx="1594">
                  <c:v>3</c:v>
                </c:pt>
                <c:pt idx="1595">
                  <c:v>3</c:v>
                </c:pt>
                <c:pt idx="1596">
                  <c:v>3</c:v>
                </c:pt>
                <c:pt idx="1597">
                  <c:v>3</c:v>
                </c:pt>
                <c:pt idx="1598">
                  <c:v>3</c:v>
                </c:pt>
                <c:pt idx="1599">
                  <c:v>3</c:v>
                </c:pt>
                <c:pt idx="1600">
                  <c:v>3</c:v>
                </c:pt>
                <c:pt idx="1601">
                  <c:v>3</c:v>
                </c:pt>
                <c:pt idx="1602">
                  <c:v>3</c:v>
                </c:pt>
                <c:pt idx="1603">
                  <c:v>3</c:v>
                </c:pt>
                <c:pt idx="1604">
                  <c:v>3</c:v>
                </c:pt>
                <c:pt idx="1605">
                  <c:v>3</c:v>
                </c:pt>
                <c:pt idx="1606">
                  <c:v>3</c:v>
                </c:pt>
                <c:pt idx="1607">
                  <c:v>3</c:v>
                </c:pt>
                <c:pt idx="1608">
                  <c:v>3</c:v>
                </c:pt>
                <c:pt idx="1609">
                  <c:v>3</c:v>
                </c:pt>
                <c:pt idx="1610">
                  <c:v>3</c:v>
                </c:pt>
                <c:pt idx="1611">
                  <c:v>3</c:v>
                </c:pt>
                <c:pt idx="1612">
                  <c:v>3</c:v>
                </c:pt>
                <c:pt idx="1613">
                  <c:v>3</c:v>
                </c:pt>
                <c:pt idx="1614">
                  <c:v>3</c:v>
                </c:pt>
                <c:pt idx="1615">
                  <c:v>3</c:v>
                </c:pt>
                <c:pt idx="1616">
                  <c:v>3</c:v>
                </c:pt>
                <c:pt idx="1617">
                  <c:v>3</c:v>
                </c:pt>
                <c:pt idx="1618">
                  <c:v>3</c:v>
                </c:pt>
                <c:pt idx="1619">
                  <c:v>3</c:v>
                </c:pt>
                <c:pt idx="1620">
                  <c:v>3</c:v>
                </c:pt>
                <c:pt idx="1621">
                  <c:v>3</c:v>
                </c:pt>
                <c:pt idx="1622">
                  <c:v>3</c:v>
                </c:pt>
                <c:pt idx="1623">
                  <c:v>3</c:v>
                </c:pt>
                <c:pt idx="1624">
                  <c:v>3</c:v>
                </c:pt>
                <c:pt idx="1625">
                  <c:v>3</c:v>
                </c:pt>
                <c:pt idx="1626">
                  <c:v>3</c:v>
                </c:pt>
                <c:pt idx="1627">
                  <c:v>3</c:v>
                </c:pt>
                <c:pt idx="1628">
                  <c:v>3</c:v>
                </c:pt>
                <c:pt idx="1629">
                  <c:v>3</c:v>
                </c:pt>
                <c:pt idx="1630">
                  <c:v>3</c:v>
                </c:pt>
                <c:pt idx="1631">
                  <c:v>3</c:v>
                </c:pt>
                <c:pt idx="1632">
                  <c:v>3</c:v>
                </c:pt>
                <c:pt idx="1633">
                  <c:v>3</c:v>
                </c:pt>
                <c:pt idx="1634">
                  <c:v>3</c:v>
                </c:pt>
                <c:pt idx="1635">
                  <c:v>3</c:v>
                </c:pt>
                <c:pt idx="1636">
                  <c:v>3</c:v>
                </c:pt>
                <c:pt idx="1637">
                  <c:v>3</c:v>
                </c:pt>
                <c:pt idx="1638">
                  <c:v>3</c:v>
                </c:pt>
                <c:pt idx="1639">
                  <c:v>3</c:v>
                </c:pt>
                <c:pt idx="1640">
                  <c:v>3</c:v>
                </c:pt>
                <c:pt idx="1641">
                  <c:v>3</c:v>
                </c:pt>
                <c:pt idx="1642">
                  <c:v>3</c:v>
                </c:pt>
                <c:pt idx="1643">
                  <c:v>3</c:v>
                </c:pt>
                <c:pt idx="1644">
                  <c:v>3</c:v>
                </c:pt>
                <c:pt idx="1645">
                  <c:v>3</c:v>
                </c:pt>
                <c:pt idx="1646">
                  <c:v>3</c:v>
                </c:pt>
                <c:pt idx="1647">
                  <c:v>3</c:v>
                </c:pt>
                <c:pt idx="1648">
                  <c:v>3</c:v>
                </c:pt>
                <c:pt idx="1649">
                  <c:v>3</c:v>
                </c:pt>
                <c:pt idx="1650">
                  <c:v>3</c:v>
                </c:pt>
                <c:pt idx="1651">
                  <c:v>3</c:v>
                </c:pt>
                <c:pt idx="1652">
                  <c:v>3</c:v>
                </c:pt>
                <c:pt idx="1653">
                  <c:v>3</c:v>
                </c:pt>
                <c:pt idx="1654">
                  <c:v>3</c:v>
                </c:pt>
                <c:pt idx="1655">
                  <c:v>3</c:v>
                </c:pt>
                <c:pt idx="1656">
                  <c:v>3</c:v>
                </c:pt>
                <c:pt idx="1657">
                  <c:v>3</c:v>
                </c:pt>
                <c:pt idx="1658">
                  <c:v>3</c:v>
                </c:pt>
                <c:pt idx="1659">
                  <c:v>3</c:v>
                </c:pt>
                <c:pt idx="1660">
                  <c:v>3</c:v>
                </c:pt>
                <c:pt idx="1661">
                  <c:v>3</c:v>
                </c:pt>
                <c:pt idx="1662">
                  <c:v>3</c:v>
                </c:pt>
                <c:pt idx="1663">
                  <c:v>3</c:v>
                </c:pt>
                <c:pt idx="1664">
                  <c:v>3</c:v>
                </c:pt>
                <c:pt idx="1665">
                  <c:v>3</c:v>
                </c:pt>
                <c:pt idx="1666">
                  <c:v>3</c:v>
                </c:pt>
                <c:pt idx="1667">
                  <c:v>3</c:v>
                </c:pt>
                <c:pt idx="1668">
                  <c:v>3</c:v>
                </c:pt>
                <c:pt idx="1669">
                  <c:v>3</c:v>
                </c:pt>
                <c:pt idx="1670">
                  <c:v>3</c:v>
                </c:pt>
                <c:pt idx="1671">
                  <c:v>3</c:v>
                </c:pt>
                <c:pt idx="1672">
                  <c:v>3</c:v>
                </c:pt>
                <c:pt idx="1673">
                  <c:v>3</c:v>
                </c:pt>
                <c:pt idx="1674">
                  <c:v>3</c:v>
                </c:pt>
                <c:pt idx="1675">
                  <c:v>3</c:v>
                </c:pt>
                <c:pt idx="1676">
                  <c:v>3</c:v>
                </c:pt>
                <c:pt idx="1677">
                  <c:v>3</c:v>
                </c:pt>
                <c:pt idx="1678">
                  <c:v>3</c:v>
                </c:pt>
                <c:pt idx="1679">
                  <c:v>3</c:v>
                </c:pt>
                <c:pt idx="1680">
                  <c:v>3</c:v>
                </c:pt>
                <c:pt idx="1681">
                  <c:v>3</c:v>
                </c:pt>
                <c:pt idx="1682">
                  <c:v>3</c:v>
                </c:pt>
                <c:pt idx="1683">
                  <c:v>3</c:v>
                </c:pt>
                <c:pt idx="1684">
                  <c:v>3</c:v>
                </c:pt>
                <c:pt idx="1685">
                  <c:v>3</c:v>
                </c:pt>
                <c:pt idx="1686">
                  <c:v>3</c:v>
                </c:pt>
                <c:pt idx="1687">
                  <c:v>3</c:v>
                </c:pt>
                <c:pt idx="1688">
                  <c:v>3</c:v>
                </c:pt>
                <c:pt idx="1689">
                  <c:v>3</c:v>
                </c:pt>
                <c:pt idx="1690">
                  <c:v>3</c:v>
                </c:pt>
                <c:pt idx="1691">
                  <c:v>3</c:v>
                </c:pt>
                <c:pt idx="1692">
                  <c:v>3</c:v>
                </c:pt>
                <c:pt idx="1693">
                  <c:v>3</c:v>
                </c:pt>
                <c:pt idx="1694">
                  <c:v>3</c:v>
                </c:pt>
                <c:pt idx="1695">
                  <c:v>3</c:v>
                </c:pt>
                <c:pt idx="1696">
                  <c:v>3</c:v>
                </c:pt>
                <c:pt idx="1697">
                  <c:v>3</c:v>
                </c:pt>
                <c:pt idx="1698">
                  <c:v>3</c:v>
                </c:pt>
                <c:pt idx="1699">
                  <c:v>3</c:v>
                </c:pt>
                <c:pt idx="1700">
                  <c:v>3</c:v>
                </c:pt>
                <c:pt idx="1701">
                  <c:v>3</c:v>
                </c:pt>
                <c:pt idx="1702">
                  <c:v>3</c:v>
                </c:pt>
                <c:pt idx="1703">
                  <c:v>3</c:v>
                </c:pt>
                <c:pt idx="1704">
                  <c:v>3</c:v>
                </c:pt>
                <c:pt idx="1705">
                  <c:v>3</c:v>
                </c:pt>
                <c:pt idx="1706">
                  <c:v>3</c:v>
                </c:pt>
                <c:pt idx="1707">
                  <c:v>3</c:v>
                </c:pt>
                <c:pt idx="1708">
                  <c:v>3</c:v>
                </c:pt>
                <c:pt idx="1709">
                  <c:v>3</c:v>
                </c:pt>
                <c:pt idx="1710">
                  <c:v>3</c:v>
                </c:pt>
                <c:pt idx="1711">
                  <c:v>3</c:v>
                </c:pt>
                <c:pt idx="1712">
                  <c:v>3</c:v>
                </c:pt>
                <c:pt idx="1713">
                  <c:v>3</c:v>
                </c:pt>
                <c:pt idx="1714">
                  <c:v>3</c:v>
                </c:pt>
                <c:pt idx="1715">
                  <c:v>3</c:v>
                </c:pt>
                <c:pt idx="1716">
                  <c:v>3</c:v>
                </c:pt>
                <c:pt idx="1717">
                  <c:v>3</c:v>
                </c:pt>
                <c:pt idx="1718">
                  <c:v>3</c:v>
                </c:pt>
                <c:pt idx="1719">
                  <c:v>3</c:v>
                </c:pt>
                <c:pt idx="1720">
                  <c:v>3</c:v>
                </c:pt>
                <c:pt idx="1721">
                  <c:v>3</c:v>
                </c:pt>
                <c:pt idx="1722">
                  <c:v>3</c:v>
                </c:pt>
                <c:pt idx="1723">
                  <c:v>3</c:v>
                </c:pt>
                <c:pt idx="1724">
                  <c:v>3</c:v>
                </c:pt>
                <c:pt idx="1725">
                  <c:v>3</c:v>
                </c:pt>
                <c:pt idx="1726">
                  <c:v>3</c:v>
                </c:pt>
                <c:pt idx="1727">
                  <c:v>3</c:v>
                </c:pt>
                <c:pt idx="1728">
                  <c:v>3</c:v>
                </c:pt>
                <c:pt idx="1729">
                  <c:v>3</c:v>
                </c:pt>
                <c:pt idx="1730">
                  <c:v>3</c:v>
                </c:pt>
                <c:pt idx="1731">
                  <c:v>3</c:v>
                </c:pt>
                <c:pt idx="1732">
                  <c:v>3</c:v>
                </c:pt>
                <c:pt idx="1733">
                  <c:v>3</c:v>
                </c:pt>
                <c:pt idx="1734">
                  <c:v>3</c:v>
                </c:pt>
                <c:pt idx="1735">
                  <c:v>3</c:v>
                </c:pt>
                <c:pt idx="1736">
                  <c:v>3</c:v>
                </c:pt>
                <c:pt idx="1737">
                  <c:v>3</c:v>
                </c:pt>
                <c:pt idx="1738">
                  <c:v>3</c:v>
                </c:pt>
                <c:pt idx="1739">
                  <c:v>3</c:v>
                </c:pt>
                <c:pt idx="1740">
                  <c:v>3</c:v>
                </c:pt>
                <c:pt idx="1741">
                  <c:v>3</c:v>
                </c:pt>
                <c:pt idx="1742">
                  <c:v>3</c:v>
                </c:pt>
                <c:pt idx="1743">
                  <c:v>3</c:v>
                </c:pt>
                <c:pt idx="1744">
                  <c:v>3</c:v>
                </c:pt>
                <c:pt idx="1745">
                  <c:v>3</c:v>
                </c:pt>
                <c:pt idx="1746">
                  <c:v>3</c:v>
                </c:pt>
                <c:pt idx="1747">
                  <c:v>3</c:v>
                </c:pt>
                <c:pt idx="1748">
                  <c:v>3</c:v>
                </c:pt>
                <c:pt idx="1749">
                  <c:v>3</c:v>
                </c:pt>
                <c:pt idx="1750">
                  <c:v>3</c:v>
                </c:pt>
                <c:pt idx="1751">
                  <c:v>3</c:v>
                </c:pt>
                <c:pt idx="1752">
                  <c:v>3</c:v>
                </c:pt>
                <c:pt idx="1753">
                  <c:v>3</c:v>
                </c:pt>
                <c:pt idx="1754">
                  <c:v>3</c:v>
                </c:pt>
                <c:pt idx="1755">
                  <c:v>3</c:v>
                </c:pt>
                <c:pt idx="1756">
                  <c:v>3</c:v>
                </c:pt>
                <c:pt idx="1757">
                  <c:v>3</c:v>
                </c:pt>
                <c:pt idx="1758">
                  <c:v>3</c:v>
                </c:pt>
                <c:pt idx="1759">
                  <c:v>3</c:v>
                </c:pt>
                <c:pt idx="1760">
                  <c:v>3</c:v>
                </c:pt>
                <c:pt idx="1761">
                  <c:v>3</c:v>
                </c:pt>
                <c:pt idx="1762">
                  <c:v>3</c:v>
                </c:pt>
                <c:pt idx="1763">
                  <c:v>3</c:v>
                </c:pt>
                <c:pt idx="1764">
                  <c:v>3</c:v>
                </c:pt>
                <c:pt idx="1765">
                  <c:v>3</c:v>
                </c:pt>
                <c:pt idx="1766">
                  <c:v>3</c:v>
                </c:pt>
                <c:pt idx="1767">
                  <c:v>3</c:v>
                </c:pt>
                <c:pt idx="1768">
                  <c:v>3</c:v>
                </c:pt>
                <c:pt idx="1769">
                  <c:v>3</c:v>
                </c:pt>
                <c:pt idx="1770">
                  <c:v>3</c:v>
                </c:pt>
                <c:pt idx="1771">
                  <c:v>3</c:v>
                </c:pt>
                <c:pt idx="1772">
                  <c:v>3</c:v>
                </c:pt>
                <c:pt idx="1773">
                  <c:v>3</c:v>
                </c:pt>
                <c:pt idx="1774">
                  <c:v>3</c:v>
                </c:pt>
                <c:pt idx="1775">
                  <c:v>3</c:v>
                </c:pt>
                <c:pt idx="1776">
                  <c:v>3</c:v>
                </c:pt>
                <c:pt idx="1777">
                  <c:v>3</c:v>
                </c:pt>
                <c:pt idx="1778">
                  <c:v>3</c:v>
                </c:pt>
                <c:pt idx="1779">
                  <c:v>3</c:v>
                </c:pt>
                <c:pt idx="1780">
                  <c:v>3</c:v>
                </c:pt>
                <c:pt idx="1781">
                  <c:v>3</c:v>
                </c:pt>
                <c:pt idx="1782">
                  <c:v>3</c:v>
                </c:pt>
                <c:pt idx="1783">
                  <c:v>3</c:v>
                </c:pt>
                <c:pt idx="1784">
                  <c:v>3</c:v>
                </c:pt>
                <c:pt idx="1785">
                  <c:v>3</c:v>
                </c:pt>
                <c:pt idx="1786">
                  <c:v>3</c:v>
                </c:pt>
                <c:pt idx="1787">
                  <c:v>3</c:v>
                </c:pt>
                <c:pt idx="1788">
                  <c:v>3</c:v>
                </c:pt>
                <c:pt idx="1789">
                  <c:v>3</c:v>
                </c:pt>
                <c:pt idx="1790">
                  <c:v>3</c:v>
                </c:pt>
                <c:pt idx="1791">
                  <c:v>3</c:v>
                </c:pt>
                <c:pt idx="1792">
                  <c:v>3</c:v>
                </c:pt>
                <c:pt idx="1793">
                  <c:v>3</c:v>
                </c:pt>
                <c:pt idx="1794">
                  <c:v>3</c:v>
                </c:pt>
                <c:pt idx="1795">
                  <c:v>3</c:v>
                </c:pt>
                <c:pt idx="1796">
                  <c:v>3</c:v>
                </c:pt>
                <c:pt idx="1797">
                  <c:v>3</c:v>
                </c:pt>
                <c:pt idx="1798">
                  <c:v>3</c:v>
                </c:pt>
                <c:pt idx="1799">
                  <c:v>3</c:v>
                </c:pt>
                <c:pt idx="1800">
                  <c:v>3</c:v>
                </c:pt>
                <c:pt idx="1801">
                  <c:v>3</c:v>
                </c:pt>
                <c:pt idx="1802">
                  <c:v>3</c:v>
                </c:pt>
                <c:pt idx="1803">
                  <c:v>3</c:v>
                </c:pt>
                <c:pt idx="1804">
                  <c:v>3</c:v>
                </c:pt>
                <c:pt idx="1805">
                  <c:v>3</c:v>
                </c:pt>
                <c:pt idx="1806">
                  <c:v>3</c:v>
                </c:pt>
                <c:pt idx="1807">
                  <c:v>3</c:v>
                </c:pt>
                <c:pt idx="1808">
                  <c:v>3</c:v>
                </c:pt>
                <c:pt idx="1809">
                  <c:v>3</c:v>
                </c:pt>
                <c:pt idx="1810">
                  <c:v>3</c:v>
                </c:pt>
                <c:pt idx="1811">
                  <c:v>3</c:v>
                </c:pt>
                <c:pt idx="1812">
                  <c:v>3</c:v>
                </c:pt>
                <c:pt idx="1813">
                  <c:v>3</c:v>
                </c:pt>
                <c:pt idx="1814">
                  <c:v>3</c:v>
                </c:pt>
                <c:pt idx="1815">
                  <c:v>3</c:v>
                </c:pt>
                <c:pt idx="1816">
                  <c:v>3</c:v>
                </c:pt>
                <c:pt idx="1817">
                  <c:v>3</c:v>
                </c:pt>
                <c:pt idx="1818">
                  <c:v>3</c:v>
                </c:pt>
                <c:pt idx="1819">
                  <c:v>3</c:v>
                </c:pt>
                <c:pt idx="1820">
                  <c:v>3</c:v>
                </c:pt>
                <c:pt idx="1821">
                  <c:v>3</c:v>
                </c:pt>
                <c:pt idx="1822">
                  <c:v>3</c:v>
                </c:pt>
                <c:pt idx="1823">
                  <c:v>3</c:v>
                </c:pt>
                <c:pt idx="1824">
                  <c:v>3</c:v>
                </c:pt>
                <c:pt idx="1825">
                  <c:v>3</c:v>
                </c:pt>
                <c:pt idx="1826">
                  <c:v>3</c:v>
                </c:pt>
                <c:pt idx="1827">
                  <c:v>3</c:v>
                </c:pt>
                <c:pt idx="1828">
                  <c:v>3</c:v>
                </c:pt>
                <c:pt idx="1829">
                  <c:v>3</c:v>
                </c:pt>
                <c:pt idx="1830">
                  <c:v>3</c:v>
                </c:pt>
                <c:pt idx="1831">
                  <c:v>3</c:v>
                </c:pt>
                <c:pt idx="1832">
                  <c:v>3</c:v>
                </c:pt>
                <c:pt idx="1833">
                  <c:v>3</c:v>
                </c:pt>
                <c:pt idx="1834">
                  <c:v>3</c:v>
                </c:pt>
                <c:pt idx="1835">
                  <c:v>3</c:v>
                </c:pt>
                <c:pt idx="1836">
                  <c:v>3</c:v>
                </c:pt>
                <c:pt idx="1837">
                  <c:v>3</c:v>
                </c:pt>
                <c:pt idx="1838">
                  <c:v>3</c:v>
                </c:pt>
                <c:pt idx="1839">
                  <c:v>3</c:v>
                </c:pt>
                <c:pt idx="1840">
                  <c:v>3</c:v>
                </c:pt>
                <c:pt idx="1841">
                  <c:v>3</c:v>
                </c:pt>
                <c:pt idx="1842">
                  <c:v>3</c:v>
                </c:pt>
                <c:pt idx="1843">
                  <c:v>3</c:v>
                </c:pt>
                <c:pt idx="1844">
                  <c:v>3</c:v>
                </c:pt>
                <c:pt idx="1845">
                  <c:v>3</c:v>
                </c:pt>
                <c:pt idx="1846">
                  <c:v>3</c:v>
                </c:pt>
                <c:pt idx="1847">
                  <c:v>3</c:v>
                </c:pt>
                <c:pt idx="1848">
                  <c:v>3</c:v>
                </c:pt>
                <c:pt idx="1849">
                  <c:v>3</c:v>
                </c:pt>
                <c:pt idx="1850">
                  <c:v>3</c:v>
                </c:pt>
                <c:pt idx="1851">
                  <c:v>3</c:v>
                </c:pt>
                <c:pt idx="1852">
                  <c:v>3</c:v>
                </c:pt>
                <c:pt idx="1853">
                  <c:v>3</c:v>
                </c:pt>
                <c:pt idx="1854">
                  <c:v>3</c:v>
                </c:pt>
                <c:pt idx="1855">
                  <c:v>3</c:v>
                </c:pt>
                <c:pt idx="1856">
                  <c:v>3</c:v>
                </c:pt>
                <c:pt idx="1857">
                  <c:v>3</c:v>
                </c:pt>
                <c:pt idx="1858">
                  <c:v>3</c:v>
                </c:pt>
                <c:pt idx="1859">
                  <c:v>3</c:v>
                </c:pt>
                <c:pt idx="1860">
                  <c:v>3</c:v>
                </c:pt>
                <c:pt idx="1861">
                  <c:v>3</c:v>
                </c:pt>
                <c:pt idx="1862">
                  <c:v>3</c:v>
                </c:pt>
                <c:pt idx="1863">
                  <c:v>3</c:v>
                </c:pt>
                <c:pt idx="1864">
                  <c:v>3</c:v>
                </c:pt>
                <c:pt idx="1865">
                  <c:v>3</c:v>
                </c:pt>
                <c:pt idx="1866">
                  <c:v>3</c:v>
                </c:pt>
                <c:pt idx="1867">
                  <c:v>3</c:v>
                </c:pt>
                <c:pt idx="1868">
                  <c:v>3</c:v>
                </c:pt>
                <c:pt idx="1869">
                  <c:v>3</c:v>
                </c:pt>
                <c:pt idx="1870">
                  <c:v>3</c:v>
                </c:pt>
                <c:pt idx="1871">
                  <c:v>3</c:v>
                </c:pt>
                <c:pt idx="1872">
                  <c:v>3</c:v>
                </c:pt>
                <c:pt idx="1873">
                  <c:v>3</c:v>
                </c:pt>
                <c:pt idx="1874">
                  <c:v>3</c:v>
                </c:pt>
                <c:pt idx="1875">
                  <c:v>3</c:v>
                </c:pt>
                <c:pt idx="1876">
                  <c:v>3</c:v>
                </c:pt>
                <c:pt idx="1877">
                  <c:v>3</c:v>
                </c:pt>
                <c:pt idx="1878">
                  <c:v>3</c:v>
                </c:pt>
                <c:pt idx="1879">
                  <c:v>3</c:v>
                </c:pt>
                <c:pt idx="1880">
                  <c:v>3</c:v>
                </c:pt>
                <c:pt idx="1881">
                  <c:v>3</c:v>
                </c:pt>
                <c:pt idx="1882">
                  <c:v>3</c:v>
                </c:pt>
                <c:pt idx="1883">
                  <c:v>3</c:v>
                </c:pt>
                <c:pt idx="1884">
                  <c:v>3</c:v>
                </c:pt>
                <c:pt idx="1885">
                  <c:v>3</c:v>
                </c:pt>
                <c:pt idx="1886">
                  <c:v>3</c:v>
                </c:pt>
                <c:pt idx="1887">
                  <c:v>3</c:v>
                </c:pt>
                <c:pt idx="1888">
                  <c:v>3</c:v>
                </c:pt>
                <c:pt idx="1889">
                  <c:v>3</c:v>
                </c:pt>
                <c:pt idx="1890">
                  <c:v>3</c:v>
                </c:pt>
                <c:pt idx="1891">
                  <c:v>3</c:v>
                </c:pt>
                <c:pt idx="1892">
                  <c:v>3</c:v>
                </c:pt>
                <c:pt idx="1893">
                  <c:v>3</c:v>
                </c:pt>
                <c:pt idx="1894">
                  <c:v>3</c:v>
                </c:pt>
                <c:pt idx="1895">
                  <c:v>3</c:v>
                </c:pt>
                <c:pt idx="1896">
                  <c:v>3</c:v>
                </c:pt>
                <c:pt idx="1897">
                  <c:v>3</c:v>
                </c:pt>
                <c:pt idx="1898">
                  <c:v>3</c:v>
                </c:pt>
                <c:pt idx="1899">
                  <c:v>3</c:v>
                </c:pt>
                <c:pt idx="1900">
                  <c:v>3</c:v>
                </c:pt>
                <c:pt idx="1901">
                  <c:v>3</c:v>
                </c:pt>
                <c:pt idx="1902">
                  <c:v>3</c:v>
                </c:pt>
                <c:pt idx="1903">
                  <c:v>3</c:v>
                </c:pt>
                <c:pt idx="1904">
                  <c:v>3</c:v>
                </c:pt>
                <c:pt idx="1905">
                  <c:v>3</c:v>
                </c:pt>
                <c:pt idx="1906">
                  <c:v>3</c:v>
                </c:pt>
                <c:pt idx="1907">
                  <c:v>3</c:v>
                </c:pt>
                <c:pt idx="1908">
                  <c:v>3</c:v>
                </c:pt>
                <c:pt idx="1909">
                  <c:v>3</c:v>
                </c:pt>
                <c:pt idx="1910">
                  <c:v>3</c:v>
                </c:pt>
                <c:pt idx="1911">
                  <c:v>3</c:v>
                </c:pt>
                <c:pt idx="1912">
                  <c:v>3</c:v>
                </c:pt>
                <c:pt idx="1913">
                  <c:v>3</c:v>
                </c:pt>
                <c:pt idx="1914">
                  <c:v>3</c:v>
                </c:pt>
                <c:pt idx="1915">
                  <c:v>3</c:v>
                </c:pt>
                <c:pt idx="1916">
                  <c:v>3</c:v>
                </c:pt>
                <c:pt idx="1917">
                  <c:v>3</c:v>
                </c:pt>
                <c:pt idx="1918">
                  <c:v>3</c:v>
                </c:pt>
                <c:pt idx="1919">
                  <c:v>3</c:v>
                </c:pt>
                <c:pt idx="1920">
                  <c:v>3</c:v>
                </c:pt>
                <c:pt idx="1921">
                  <c:v>3</c:v>
                </c:pt>
                <c:pt idx="1922">
                  <c:v>3</c:v>
                </c:pt>
                <c:pt idx="1923">
                  <c:v>3</c:v>
                </c:pt>
                <c:pt idx="1924">
                  <c:v>3</c:v>
                </c:pt>
                <c:pt idx="1925">
                  <c:v>3</c:v>
                </c:pt>
                <c:pt idx="1926">
                  <c:v>3</c:v>
                </c:pt>
                <c:pt idx="1927">
                  <c:v>3</c:v>
                </c:pt>
                <c:pt idx="1928">
                  <c:v>3</c:v>
                </c:pt>
                <c:pt idx="1929">
                  <c:v>3</c:v>
                </c:pt>
                <c:pt idx="1930">
                  <c:v>3</c:v>
                </c:pt>
                <c:pt idx="1931">
                  <c:v>3</c:v>
                </c:pt>
                <c:pt idx="1932">
                  <c:v>3</c:v>
                </c:pt>
                <c:pt idx="1933">
                  <c:v>3</c:v>
                </c:pt>
                <c:pt idx="1934">
                  <c:v>3</c:v>
                </c:pt>
                <c:pt idx="1935">
                  <c:v>3</c:v>
                </c:pt>
                <c:pt idx="1936">
                  <c:v>3</c:v>
                </c:pt>
                <c:pt idx="1937">
                  <c:v>3</c:v>
                </c:pt>
                <c:pt idx="1938">
                  <c:v>3</c:v>
                </c:pt>
                <c:pt idx="1939">
                  <c:v>3</c:v>
                </c:pt>
                <c:pt idx="1940">
                  <c:v>3</c:v>
                </c:pt>
                <c:pt idx="1941">
                  <c:v>3</c:v>
                </c:pt>
                <c:pt idx="1942">
                  <c:v>3</c:v>
                </c:pt>
                <c:pt idx="1943">
                  <c:v>3</c:v>
                </c:pt>
                <c:pt idx="1944">
                  <c:v>3</c:v>
                </c:pt>
                <c:pt idx="1945">
                  <c:v>3</c:v>
                </c:pt>
                <c:pt idx="1946">
                  <c:v>3</c:v>
                </c:pt>
                <c:pt idx="1947">
                  <c:v>3</c:v>
                </c:pt>
                <c:pt idx="1948">
                  <c:v>3</c:v>
                </c:pt>
                <c:pt idx="1949">
                  <c:v>3</c:v>
                </c:pt>
                <c:pt idx="1950">
                  <c:v>3</c:v>
                </c:pt>
                <c:pt idx="1951">
                  <c:v>3</c:v>
                </c:pt>
                <c:pt idx="1952">
                  <c:v>3</c:v>
                </c:pt>
                <c:pt idx="1953">
                  <c:v>3</c:v>
                </c:pt>
                <c:pt idx="1954">
                  <c:v>3</c:v>
                </c:pt>
                <c:pt idx="1955">
                  <c:v>3</c:v>
                </c:pt>
                <c:pt idx="1956">
                  <c:v>3</c:v>
                </c:pt>
                <c:pt idx="1957">
                  <c:v>3</c:v>
                </c:pt>
                <c:pt idx="1958">
                  <c:v>3</c:v>
                </c:pt>
                <c:pt idx="1959">
                  <c:v>3</c:v>
                </c:pt>
                <c:pt idx="1960">
                  <c:v>3</c:v>
                </c:pt>
                <c:pt idx="1961">
                  <c:v>3</c:v>
                </c:pt>
                <c:pt idx="1962">
                  <c:v>3</c:v>
                </c:pt>
                <c:pt idx="1963">
                  <c:v>3</c:v>
                </c:pt>
                <c:pt idx="1964">
                  <c:v>3</c:v>
                </c:pt>
                <c:pt idx="1965">
                  <c:v>3</c:v>
                </c:pt>
                <c:pt idx="1966">
                  <c:v>3</c:v>
                </c:pt>
                <c:pt idx="1967">
                  <c:v>3</c:v>
                </c:pt>
                <c:pt idx="1968">
                  <c:v>3</c:v>
                </c:pt>
                <c:pt idx="1969">
                  <c:v>3</c:v>
                </c:pt>
                <c:pt idx="1970">
                  <c:v>3</c:v>
                </c:pt>
                <c:pt idx="1971">
                  <c:v>3</c:v>
                </c:pt>
                <c:pt idx="1972">
                  <c:v>3</c:v>
                </c:pt>
                <c:pt idx="1973">
                  <c:v>3</c:v>
                </c:pt>
                <c:pt idx="1974">
                  <c:v>3</c:v>
                </c:pt>
                <c:pt idx="1975">
                  <c:v>3</c:v>
                </c:pt>
                <c:pt idx="1976">
                  <c:v>3</c:v>
                </c:pt>
                <c:pt idx="1977">
                  <c:v>3</c:v>
                </c:pt>
                <c:pt idx="1978">
                  <c:v>3</c:v>
                </c:pt>
                <c:pt idx="1979">
                  <c:v>3</c:v>
                </c:pt>
                <c:pt idx="1980">
                  <c:v>3</c:v>
                </c:pt>
                <c:pt idx="1981">
                  <c:v>3</c:v>
                </c:pt>
                <c:pt idx="1982">
                  <c:v>3</c:v>
                </c:pt>
                <c:pt idx="1983">
                  <c:v>3</c:v>
                </c:pt>
                <c:pt idx="1984">
                  <c:v>3</c:v>
                </c:pt>
                <c:pt idx="1985">
                  <c:v>3</c:v>
                </c:pt>
                <c:pt idx="1986">
                  <c:v>3</c:v>
                </c:pt>
                <c:pt idx="1987">
                  <c:v>3</c:v>
                </c:pt>
                <c:pt idx="1988">
                  <c:v>3</c:v>
                </c:pt>
                <c:pt idx="1989">
                  <c:v>3</c:v>
                </c:pt>
                <c:pt idx="1990">
                  <c:v>3</c:v>
                </c:pt>
                <c:pt idx="1991">
                  <c:v>3</c:v>
                </c:pt>
                <c:pt idx="1992">
                  <c:v>3</c:v>
                </c:pt>
                <c:pt idx="1993">
                  <c:v>3</c:v>
                </c:pt>
                <c:pt idx="1994">
                  <c:v>3</c:v>
                </c:pt>
                <c:pt idx="1995">
                  <c:v>3</c:v>
                </c:pt>
                <c:pt idx="1996">
                  <c:v>3</c:v>
                </c:pt>
                <c:pt idx="1997">
                  <c:v>3</c:v>
                </c:pt>
                <c:pt idx="1998">
                  <c:v>3</c:v>
                </c:pt>
                <c:pt idx="1999">
                  <c:v>3</c:v>
                </c:pt>
                <c:pt idx="2000">
                  <c:v>3</c:v>
                </c:pt>
                <c:pt idx="2001">
                  <c:v>3</c:v>
                </c:pt>
                <c:pt idx="2002">
                  <c:v>3</c:v>
                </c:pt>
                <c:pt idx="2003">
                  <c:v>3</c:v>
                </c:pt>
                <c:pt idx="2004">
                  <c:v>3</c:v>
                </c:pt>
                <c:pt idx="2005">
                  <c:v>3</c:v>
                </c:pt>
                <c:pt idx="2006">
                  <c:v>3</c:v>
                </c:pt>
                <c:pt idx="2007">
                  <c:v>3</c:v>
                </c:pt>
                <c:pt idx="2008">
                  <c:v>3</c:v>
                </c:pt>
                <c:pt idx="2009">
                  <c:v>3</c:v>
                </c:pt>
                <c:pt idx="2010">
                  <c:v>3</c:v>
                </c:pt>
                <c:pt idx="2011">
                  <c:v>3</c:v>
                </c:pt>
                <c:pt idx="2012">
                  <c:v>3</c:v>
                </c:pt>
                <c:pt idx="2013">
                  <c:v>3</c:v>
                </c:pt>
                <c:pt idx="2014">
                  <c:v>3</c:v>
                </c:pt>
                <c:pt idx="2015">
                  <c:v>3</c:v>
                </c:pt>
                <c:pt idx="2016">
                  <c:v>3</c:v>
                </c:pt>
                <c:pt idx="2017">
                  <c:v>3</c:v>
                </c:pt>
                <c:pt idx="2018">
                  <c:v>3</c:v>
                </c:pt>
                <c:pt idx="2019">
                  <c:v>3</c:v>
                </c:pt>
                <c:pt idx="2020">
                  <c:v>3</c:v>
                </c:pt>
                <c:pt idx="2021">
                  <c:v>3</c:v>
                </c:pt>
                <c:pt idx="2022">
                  <c:v>3</c:v>
                </c:pt>
                <c:pt idx="2023">
                  <c:v>3</c:v>
                </c:pt>
                <c:pt idx="2024">
                  <c:v>3</c:v>
                </c:pt>
                <c:pt idx="2025">
                  <c:v>3</c:v>
                </c:pt>
                <c:pt idx="2026">
                  <c:v>3</c:v>
                </c:pt>
                <c:pt idx="2027">
                  <c:v>3</c:v>
                </c:pt>
                <c:pt idx="2028">
                  <c:v>3</c:v>
                </c:pt>
                <c:pt idx="2029">
                  <c:v>3</c:v>
                </c:pt>
                <c:pt idx="2030">
                  <c:v>3</c:v>
                </c:pt>
                <c:pt idx="2031">
                  <c:v>3</c:v>
                </c:pt>
                <c:pt idx="2032">
                  <c:v>3</c:v>
                </c:pt>
                <c:pt idx="2033">
                  <c:v>3</c:v>
                </c:pt>
                <c:pt idx="2034">
                  <c:v>3</c:v>
                </c:pt>
                <c:pt idx="2035">
                  <c:v>3</c:v>
                </c:pt>
                <c:pt idx="2036">
                  <c:v>3</c:v>
                </c:pt>
                <c:pt idx="2037">
                  <c:v>3</c:v>
                </c:pt>
                <c:pt idx="2038">
                  <c:v>3</c:v>
                </c:pt>
                <c:pt idx="2039">
                  <c:v>3</c:v>
                </c:pt>
                <c:pt idx="2040">
                  <c:v>3</c:v>
                </c:pt>
                <c:pt idx="2041">
                  <c:v>3</c:v>
                </c:pt>
                <c:pt idx="2042">
                  <c:v>3</c:v>
                </c:pt>
                <c:pt idx="2043">
                  <c:v>3</c:v>
                </c:pt>
                <c:pt idx="2044">
                  <c:v>3</c:v>
                </c:pt>
                <c:pt idx="2045">
                  <c:v>3</c:v>
                </c:pt>
                <c:pt idx="2046">
                  <c:v>3</c:v>
                </c:pt>
                <c:pt idx="2047">
                  <c:v>3</c:v>
                </c:pt>
                <c:pt idx="2048">
                  <c:v>3</c:v>
                </c:pt>
                <c:pt idx="2049">
                  <c:v>3</c:v>
                </c:pt>
                <c:pt idx="2050">
                  <c:v>3</c:v>
                </c:pt>
                <c:pt idx="2051">
                  <c:v>3</c:v>
                </c:pt>
                <c:pt idx="2052">
                  <c:v>3</c:v>
                </c:pt>
                <c:pt idx="2053">
                  <c:v>3</c:v>
                </c:pt>
                <c:pt idx="2054">
                  <c:v>3</c:v>
                </c:pt>
                <c:pt idx="2055">
                  <c:v>3</c:v>
                </c:pt>
                <c:pt idx="2056">
                  <c:v>3</c:v>
                </c:pt>
                <c:pt idx="2057">
                  <c:v>3</c:v>
                </c:pt>
                <c:pt idx="2058">
                  <c:v>3</c:v>
                </c:pt>
                <c:pt idx="2059">
                  <c:v>3</c:v>
                </c:pt>
                <c:pt idx="2060">
                  <c:v>3</c:v>
                </c:pt>
                <c:pt idx="2061">
                  <c:v>3</c:v>
                </c:pt>
                <c:pt idx="2062">
                  <c:v>3</c:v>
                </c:pt>
                <c:pt idx="2063">
                  <c:v>3</c:v>
                </c:pt>
                <c:pt idx="2064">
                  <c:v>3</c:v>
                </c:pt>
                <c:pt idx="2065">
                  <c:v>3</c:v>
                </c:pt>
                <c:pt idx="2066">
                  <c:v>3</c:v>
                </c:pt>
                <c:pt idx="2067">
                  <c:v>3</c:v>
                </c:pt>
                <c:pt idx="2068">
                  <c:v>3</c:v>
                </c:pt>
                <c:pt idx="2069">
                  <c:v>3</c:v>
                </c:pt>
                <c:pt idx="2070">
                  <c:v>3</c:v>
                </c:pt>
                <c:pt idx="2071">
                  <c:v>3</c:v>
                </c:pt>
                <c:pt idx="2072">
                  <c:v>3</c:v>
                </c:pt>
                <c:pt idx="2073">
                  <c:v>3</c:v>
                </c:pt>
                <c:pt idx="2074">
                  <c:v>3</c:v>
                </c:pt>
                <c:pt idx="2075">
                  <c:v>3</c:v>
                </c:pt>
                <c:pt idx="2076">
                  <c:v>3</c:v>
                </c:pt>
                <c:pt idx="2077">
                  <c:v>3</c:v>
                </c:pt>
                <c:pt idx="2078">
                  <c:v>3</c:v>
                </c:pt>
                <c:pt idx="2079">
                  <c:v>3</c:v>
                </c:pt>
                <c:pt idx="2080">
                  <c:v>3</c:v>
                </c:pt>
                <c:pt idx="2081">
                  <c:v>3</c:v>
                </c:pt>
                <c:pt idx="2082">
                  <c:v>3</c:v>
                </c:pt>
                <c:pt idx="2083">
                  <c:v>3</c:v>
                </c:pt>
                <c:pt idx="2084">
                  <c:v>3</c:v>
                </c:pt>
                <c:pt idx="2085">
                  <c:v>3</c:v>
                </c:pt>
                <c:pt idx="2086">
                  <c:v>3</c:v>
                </c:pt>
                <c:pt idx="2087">
                  <c:v>3</c:v>
                </c:pt>
                <c:pt idx="2088">
                  <c:v>3</c:v>
                </c:pt>
                <c:pt idx="2089">
                  <c:v>3</c:v>
                </c:pt>
                <c:pt idx="2090">
                  <c:v>3</c:v>
                </c:pt>
                <c:pt idx="2091">
                  <c:v>3</c:v>
                </c:pt>
                <c:pt idx="2092">
                  <c:v>3</c:v>
                </c:pt>
                <c:pt idx="2093">
                  <c:v>3</c:v>
                </c:pt>
                <c:pt idx="2094">
                  <c:v>3</c:v>
                </c:pt>
                <c:pt idx="2095">
                  <c:v>3</c:v>
                </c:pt>
                <c:pt idx="2096">
                  <c:v>3</c:v>
                </c:pt>
                <c:pt idx="2097">
                  <c:v>3</c:v>
                </c:pt>
                <c:pt idx="2098">
                  <c:v>3</c:v>
                </c:pt>
                <c:pt idx="2099">
                  <c:v>3</c:v>
                </c:pt>
                <c:pt idx="2100">
                  <c:v>3</c:v>
                </c:pt>
                <c:pt idx="2101">
                  <c:v>3</c:v>
                </c:pt>
                <c:pt idx="2102">
                  <c:v>3</c:v>
                </c:pt>
                <c:pt idx="2103">
                  <c:v>3</c:v>
                </c:pt>
                <c:pt idx="2104">
                  <c:v>3</c:v>
                </c:pt>
                <c:pt idx="2105">
                  <c:v>3</c:v>
                </c:pt>
                <c:pt idx="2106">
                  <c:v>3</c:v>
                </c:pt>
                <c:pt idx="2107">
                  <c:v>3</c:v>
                </c:pt>
                <c:pt idx="2108">
                  <c:v>3</c:v>
                </c:pt>
                <c:pt idx="2109">
                  <c:v>3</c:v>
                </c:pt>
                <c:pt idx="2110">
                  <c:v>3</c:v>
                </c:pt>
                <c:pt idx="2111">
                  <c:v>3</c:v>
                </c:pt>
                <c:pt idx="2112">
                  <c:v>3</c:v>
                </c:pt>
                <c:pt idx="2113">
                  <c:v>3</c:v>
                </c:pt>
                <c:pt idx="2114">
                  <c:v>3</c:v>
                </c:pt>
                <c:pt idx="2115">
                  <c:v>3</c:v>
                </c:pt>
                <c:pt idx="2116">
                  <c:v>3</c:v>
                </c:pt>
                <c:pt idx="2117">
                  <c:v>3</c:v>
                </c:pt>
                <c:pt idx="2118">
                  <c:v>3</c:v>
                </c:pt>
                <c:pt idx="2119">
                  <c:v>3</c:v>
                </c:pt>
                <c:pt idx="2120">
                  <c:v>3</c:v>
                </c:pt>
                <c:pt idx="2121">
                  <c:v>3</c:v>
                </c:pt>
                <c:pt idx="2122">
                  <c:v>3</c:v>
                </c:pt>
                <c:pt idx="2123">
                  <c:v>3</c:v>
                </c:pt>
                <c:pt idx="2124">
                  <c:v>3</c:v>
                </c:pt>
                <c:pt idx="2125">
                  <c:v>3</c:v>
                </c:pt>
                <c:pt idx="2126">
                  <c:v>3</c:v>
                </c:pt>
                <c:pt idx="2127">
                  <c:v>3</c:v>
                </c:pt>
                <c:pt idx="2128">
                  <c:v>3</c:v>
                </c:pt>
                <c:pt idx="2129">
                  <c:v>3</c:v>
                </c:pt>
                <c:pt idx="2130">
                  <c:v>3</c:v>
                </c:pt>
                <c:pt idx="2131">
                  <c:v>3</c:v>
                </c:pt>
                <c:pt idx="2132">
                  <c:v>3</c:v>
                </c:pt>
                <c:pt idx="2133">
                  <c:v>3</c:v>
                </c:pt>
                <c:pt idx="2134">
                  <c:v>3</c:v>
                </c:pt>
                <c:pt idx="2135">
                  <c:v>3</c:v>
                </c:pt>
                <c:pt idx="2136">
                  <c:v>3</c:v>
                </c:pt>
                <c:pt idx="2137">
                  <c:v>3</c:v>
                </c:pt>
                <c:pt idx="2138">
                  <c:v>3</c:v>
                </c:pt>
                <c:pt idx="2139">
                  <c:v>3</c:v>
                </c:pt>
                <c:pt idx="2140">
                  <c:v>3</c:v>
                </c:pt>
                <c:pt idx="2141">
                  <c:v>3</c:v>
                </c:pt>
                <c:pt idx="2142">
                  <c:v>3</c:v>
                </c:pt>
                <c:pt idx="2143">
                  <c:v>3</c:v>
                </c:pt>
                <c:pt idx="2144">
                  <c:v>3</c:v>
                </c:pt>
                <c:pt idx="2145">
                  <c:v>3</c:v>
                </c:pt>
                <c:pt idx="2146">
                  <c:v>3</c:v>
                </c:pt>
                <c:pt idx="2147">
                  <c:v>3</c:v>
                </c:pt>
                <c:pt idx="2148">
                  <c:v>3</c:v>
                </c:pt>
                <c:pt idx="2149">
                  <c:v>3</c:v>
                </c:pt>
                <c:pt idx="2150">
                  <c:v>3</c:v>
                </c:pt>
                <c:pt idx="2151">
                  <c:v>3</c:v>
                </c:pt>
                <c:pt idx="2152">
                  <c:v>3</c:v>
                </c:pt>
                <c:pt idx="2153">
                  <c:v>3</c:v>
                </c:pt>
                <c:pt idx="2154">
                  <c:v>3</c:v>
                </c:pt>
                <c:pt idx="2155">
                  <c:v>3</c:v>
                </c:pt>
                <c:pt idx="2156">
                  <c:v>3</c:v>
                </c:pt>
                <c:pt idx="2157">
                  <c:v>3</c:v>
                </c:pt>
                <c:pt idx="2158">
                  <c:v>3</c:v>
                </c:pt>
                <c:pt idx="2159">
                  <c:v>3</c:v>
                </c:pt>
                <c:pt idx="2160">
                  <c:v>3</c:v>
                </c:pt>
                <c:pt idx="2161">
                  <c:v>3</c:v>
                </c:pt>
                <c:pt idx="2162">
                  <c:v>3</c:v>
                </c:pt>
                <c:pt idx="2163">
                  <c:v>3</c:v>
                </c:pt>
                <c:pt idx="2164">
                  <c:v>3</c:v>
                </c:pt>
                <c:pt idx="2165">
                  <c:v>3</c:v>
                </c:pt>
                <c:pt idx="2166">
                  <c:v>3</c:v>
                </c:pt>
                <c:pt idx="2167">
                  <c:v>3</c:v>
                </c:pt>
                <c:pt idx="2168">
                  <c:v>3</c:v>
                </c:pt>
                <c:pt idx="2169">
                  <c:v>3</c:v>
                </c:pt>
                <c:pt idx="2170">
                  <c:v>3</c:v>
                </c:pt>
                <c:pt idx="2171">
                  <c:v>3</c:v>
                </c:pt>
                <c:pt idx="2172">
                  <c:v>3</c:v>
                </c:pt>
                <c:pt idx="2173">
                  <c:v>3</c:v>
                </c:pt>
                <c:pt idx="2174">
                  <c:v>3</c:v>
                </c:pt>
                <c:pt idx="2175">
                  <c:v>3</c:v>
                </c:pt>
                <c:pt idx="2176">
                  <c:v>3</c:v>
                </c:pt>
                <c:pt idx="2177">
                  <c:v>3</c:v>
                </c:pt>
                <c:pt idx="2178">
                  <c:v>3</c:v>
                </c:pt>
                <c:pt idx="2179">
                  <c:v>3</c:v>
                </c:pt>
                <c:pt idx="2180">
                  <c:v>3</c:v>
                </c:pt>
                <c:pt idx="2181">
                  <c:v>3</c:v>
                </c:pt>
                <c:pt idx="2182">
                  <c:v>3</c:v>
                </c:pt>
                <c:pt idx="2183">
                  <c:v>3</c:v>
                </c:pt>
                <c:pt idx="2184">
                  <c:v>3</c:v>
                </c:pt>
                <c:pt idx="2185">
                  <c:v>3</c:v>
                </c:pt>
                <c:pt idx="2186">
                  <c:v>3</c:v>
                </c:pt>
                <c:pt idx="2187">
                  <c:v>3</c:v>
                </c:pt>
                <c:pt idx="2188">
                  <c:v>3</c:v>
                </c:pt>
                <c:pt idx="2189">
                  <c:v>3</c:v>
                </c:pt>
                <c:pt idx="2190">
                  <c:v>3</c:v>
                </c:pt>
                <c:pt idx="2191">
                  <c:v>3</c:v>
                </c:pt>
                <c:pt idx="2192">
                  <c:v>3</c:v>
                </c:pt>
                <c:pt idx="2193">
                  <c:v>3</c:v>
                </c:pt>
                <c:pt idx="2194">
                  <c:v>3</c:v>
                </c:pt>
                <c:pt idx="2195">
                  <c:v>3</c:v>
                </c:pt>
                <c:pt idx="2196">
                  <c:v>3</c:v>
                </c:pt>
                <c:pt idx="2197">
                  <c:v>3</c:v>
                </c:pt>
                <c:pt idx="2198">
                  <c:v>3</c:v>
                </c:pt>
                <c:pt idx="2199">
                  <c:v>3</c:v>
                </c:pt>
                <c:pt idx="2200">
                  <c:v>3</c:v>
                </c:pt>
                <c:pt idx="2201">
                  <c:v>3</c:v>
                </c:pt>
                <c:pt idx="2202">
                  <c:v>3</c:v>
                </c:pt>
                <c:pt idx="2203">
                  <c:v>3</c:v>
                </c:pt>
                <c:pt idx="2204">
                  <c:v>3</c:v>
                </c:pt>
                <c:pt idx="2205">
                  <c:v>3</c:v>
                </c:pt>
                <c:pt idx="2206">
                  <c:v>3</c:v>
                </c:pt>
                <c:pt idx="2207">
                  <c:v>3</c:v>
                </c:pt>
                <c:pt idx="2208">
                  <c:v>3</c:v>
                </c:pt>
                <c:pt idx="2209">
                  <c:v>3</c:v>
                </c:pt>
                <c:pt idx="2210">
                  <c:v>3</c:v>
                </c:pt>
                <c:pt idx="2211">
                  <c:v>3</c:v>
                </c:pt>
                <c:pt idx="2212">
                  <c:v>3</c:v>
                </c:pt>
                <c:pt idx="2213">
                  <c:v>3</c:v>
                </c:pt>
                <c:pt idx="2214">
                  <c:v>3</c:v>
                </c:pt>
                <c:pt idx="2215">
                  <c:v>3</c:v>
                </c:pt>
                <c:pt idx="2216">
                  <c:v>3</c:v>
                </c:pt>
                <c:pt idx="2217">
                  <c:v>3</c:v>
                </c:pt>
                <c:pt idx="2218">
                  <c:v>3</c:v>
                </c:pt>
                <c:pt idx="2219">
                  <c:v>3</c:v>
                </c:pt>
                <c:pt idx="2220">
                  <c:v>3</c:v>
                </c:pt>
                <c:pt idx="2221">
                  <c:v>3</c:v>
                </c:pt>
                <c:pt idx="2222">
                  <c:v>3</c:v>
                </c:pt>
                <c:pt idx="2223">
                  <c:v>3</c:v>
                </c:pt>
                <c:pt idx="2224">
                  <c:v>3</c:v>
                </c:pt>
                <c:pt idx="2225">
                  <c:v>3</c:v>
                </c:pt>
                <c:pt idx="2226">
                  <c:v>3</c:v>
                </c:pt>
                <c:pt idx="2227">
                  <c:v>3</c:v>
                </c:pt>
                <c:pt idx="2228">
                  <c:v>3</c:v>
                </c:pt>
                <c:pt idx="2229">
                  <c:v>3</c:v>
                </c:pt>
                <c:pt idx="2230">
                  <c:v>3</c:v>
                </c:pt>
                <c:pt idx="2231">
                  <c:v>3</c:v>
                </c:pt>
                <c:pt idx="2232">
                  <c:v>3</c:v>
                </c:pt>
                <c:pt idx="2233">
                  <c:v>3</c:v>
                </c:pt>
                <c:pt idx="2234">
                  <c:v>3</c:v>
                </c:pt>
                <c:pt idx="2235">
                  <c:v>3</c:v>
                </c:pt>
                <c:pt idx="2236">
                  <c:v>3</c:v>
                </c:pt>
                <c:pt idx="2237">
                  <c:v>3</c:v>
                </c:pt>
                <c:pt idx="2238">
                  <c:v>3</c:v>
                </c:pt>
                <c:pt idx="2239">
                  <c:v>3</c:v>
                </c:pt>
                <c:pt idx="2240">
                  <c:v>3</c:v>
                </c:pt>
                <c:pt idx="2241">
                  <c:v>3</c:v>
                </c:pt>
                <c:pt idx="2242">
                  <c:v>3</c:v>
                </c:pt>
                <c:pt idx="2243">
                  <c:v>3</c:v>
                </c:pt>
                <c:pt idx="2244">
                  <c:v>3</c:v>
                </c:pt>
                <c:pt idx="2245">
                  <c:v>3</c:v>
                </c:pt>
                <c:pt idx="2246">
                  <c:v>3</c:v>
                </c:pt>
                <c:pt idx="2247">
                  <c:v>3</c:v>
                </c:pt>
                <c:pt idx="2248">
                  <c:v>3</c:v>
                </c:pt>
                <c:pt idx="2249">
                  <c:v>3</c:v>
                </c:pt>
                <c:pt idx="2250">
                  <c:v>3</c:v>
                </c:pt>
                <c:pt idx="2251">
                  <c:v>3</c:v>
                </c:pt>
                <c:pt idx="2252">
                  <c:v>3</c:v>
                </c:pt>
                <c:pt idx="2253">
                  <c:v>3</c:v>
                </c:pt>
                <c:pt idx="2254">
                  <c:v>3</c:v>
                </c:pt>
                <c:pt idx="2255">
                  <c:v>3</c:v>
                </c:pt>
                <c:pt idx="2256">
                  <c:v>3</c:v>
                </c:pt>
                <c:pt idx="2257">
                  <c:v>3</c:v>
                </c:pt>
                <c:pt idx="2258">
                  <c:v>3</c:v>
                </c:pt>
                <c:pt idx="2259">
                  <c:v>3</c:v>
                </c:pt>
                <c:pt idx="2260">
                  <c:v>3</c:v>
                </c:pt>
                <c:pt idx="2261">
                  <c:v>3</c:v>
                </c:pt>
                <c:pt idx="2262">
                  <c:v>3</c:v>
                </c:pt>
                <c:pt idx="2263">
                  <c:v>3</c:v>
                </c:pt>
                <c:pt idx="2264">
                  <c:v>3</c:v>
                </c:pt>
                <c:pt idx="2265">
                  <c:v>3</c:v>
                </c:pt>
                <c:pt idx="2266">
                  <c:v>3</c:v>
                </c:pt>
                <c:pt idx="2267">
                  <c:v>3</c:v>
                </c:pt>
                <c:pt idx="2268">
                  <c:v>3</c:v>
                </c:pt>
                <c:pt idx="2269">
                  <c:v>3</c:v>
                </c:pt>
                <c:pt idx="2270">
                  <c:v>3</c:v>
                </c:pt>
                <c:pt idx="2271">
                  <c:v>3</c:v>
                </c:pt>
                <c:pt idx="2272">
                  <c:v>3</c:v>
                </c:pt>
                <c:pt idx="2273">
                  <c:v>3</c:v>
                </c:pt>
                <c:pt idx="2274">
                  <c:v>3</c:v>
                </c:pt>
                <c:pt idx="2275">
                  <c:v>3</c:v>
                </c:pt>
                <c:pt idx="2276">
                  <c:v>3</c:v>
                </c:pt>
                <c:pt idx="2277">
                  <c:v>3</c:v>
                </c:pt>
                <c:pt idx="2278">
                  <c:v>3</c:v>
                </c:pt>
                <c:pt idx="2279">
                  <c:v>3</c:v>
                </c:pt>
                <c:pt idx="2280">
                  <c:v>3</c:v>
                </c:pt>
                <c:pt idx="2281">
                  <c:v>3</c:v>
                </c:pt>
                <c:pt idx="2282">
                  <c:v>3</c:v>
                </c:pt>
                <c:pt idx="2283">
                  <c:v>3</c:v>
                </c:pt>
                <c:pt idx="2284">
                  <c:v>3</c:v>
                </c:pt>
                <c:pt idx="2285">
                  <c:v>3</c:v>
                </c:pt>
                <c:pt idx="2286">
                  <c:v>3</c:v>
                </c:pt>
                <c:pt idx="2287">
                  <c:v>3</c:v>
                </c:pt>
                <c:pt idx="2288">
                  <c:v>3</c:v>
                </c:pt>
                <c:pt idx="2289">
                  <c:v>3</c:v>
                </c:pt>
                <c:pt idx="2290">
                  <c:v>3</c:v>
                </c:pt>
                <c:pt idx="2291">
                  <c:v>3</c:v>
                </c:pt>
                <c:pt idx="2292">
                  <c:v>3</c:v>
                </c:pt>
                <c:pt idx="2293">
                  <c:v>3</c:v>
                </c:pt>
                <c:pt idx="2294">
                  <c:v>3</c:v>
                </c:pt>
                <c:pt idx="2295">
                  <c:v>3</c:v>
                </c:pt>
                <c:pt idx="2296">
                  <c:v>3</c:v>
                </c:pt>
                <c:pt idx="2297">
                  <c:v>3</c:v>
                </c:pt>
                <c:pt idx="2298">
                  <c:v>3</c:v>
                </c:pt>
                <c:pt idx="2299">
                  <c:v>3</c:v>
                </c:pt>
                <c:pt idx="2300">
                  <c:v>3</c:v>
                </c:pt>
                <c:pt idx="2301">
                  <c:v>3</c:v>
                </c:pt>
                <c:pt idx="2302">
                  <c:v>3</c:v>
                </c:pt>
                <c:pt idx="2303">
                  <c:v>3</c:v>
                </c:pt>
                <c:pt idx="2304">
                  <c:v>3</c:v>
                </c:pt>
                <c:pt idx="2305">
                  <c:v>3</c:v>
                </c:pt>
                <c:pt idx="2306">
                  <c:v>3</c:v>
                </c:pt>
                <c:pt idx="2307">
                  <c:v>3</c:v>
                </c:pt>
                <c:pt idx="2308">
                  <c:v>3</c:v>
                </c:pt>
                <c:pt idx="2309">
                  <c:v>3</c:v>
                </c:pt>
                <c:pt idx="2310">
                  <c:v>3</c:v>
                </c:pt>
                <c:pt idx="2311">
                  <c:v>3</c:v>
                </c:pt>
                <c:pt idx="2312">
                  <c:v>3</c:v>
                </c:pt>
                <c:pt idx="2313">
                  <c:v>3</c:v>
                </c:pt>
                <c:pt idx="2314">
                  <c:v>3</c:v>
                </c:pt>
                <c:pt idx="2315">
                  <c:v>3</c:v>
                </c:pt>
                <c:pt idx="2316">
                  <c:v>3</c:v>
                </c:pt>
                <c:pt idx="2317">
                  <c:v>3</c:v>
                </c:pt>
                <c:pt idx="2318">
                  <c:v>3</c:v>
                </c:pt>
                <c:pt idx="2319">
                  <c:v>3</c:v>
                </c:pt>
                <c:pt idx="2320">
                  <c:v>3</c:v>
                </c:pt>
                <c:pt idx="2321">
                  <c:v>3</c:v>
                </c:pt>
                <c:pt idx="2322">
                  <c:v>3</c:v>
                </c:pt>
                <c:pt idx="2323">
                  <c:v>3</c:v>
                </c:pt>
                <c:pt idx="2324">
                  <c:v>3</c:v>
                </c:pt>
                <c:pt idx="2325">
                  <c:v>3</c:v>
                </c:pt>
                <c:pt idx="2326">
                  <c:v>3</c:v>
                </c:pt>
                <c:pt idx="2327">
                  <c:v>3</c:v>
                </c:pt>
                <c:pt idx="2328">
                  <c:v>3</c:v>
                </c:pt>
                <c:pt idx="2329">
                  <c:v>3</c:v>
                </c:pt>
                <c:pt idx="2330">
                  <c:v>3</c:v>
                </c:pt>
                <c:pt idx="2331">
                  <c:v>3</c:v>
                </c:pt>
                <c:pt idx="2332">
                  <c:v>3</c:v>
                </c:pt>
                <c:pt idx="2333">
                  <c:v>3</c:v>
                </c:pt>
                <c:pt idx="2334">
                  <c:v>3</c:v>
                </c:pt>
                <c:pt idx="2335">
                  <c:v>3</c:v>
                </c:pt>
                <c:pt idx="2336">
                  <c:v>3</c:v>
                </c:pt>
                <c:pt idx="2337">
                  <c:v>3</c:v>
                </c:pt>
                <c:pt idx="2338">
                  <c:v>3</c:v>
                </c:pt>
                <c:pt idx="2339">
                  <c:v>3</c:v>
                </c:pt>
                <c:pt idx="2340">
                  <c:v>3</c:v>
                </c:pt>
                <c:pt idx="2341">
                  <c:v>3</c:v>
                </c:pt>
                <c:pt idx="2342">
                  <c:v>3</c:v>
                </c:pt>
                <c:pt idx="2343">
                  <c:v>3</c:v>
                </c:pt>
                <c:pt idx="2344">
                  <c:v>3</c:v>
                </c:pt>
                <c:pt idx="2345">
                  <c:v>3</c:v>
                </c:pt>
                <c:pt idx="2346">
                  <c:v>3</c:v>
                </c:pt>
                <c:pt idx="2347">
                  <c:v>3</c:v>
                </c:pt>
                <c:pt idx="2348">
                  <c:v>3</c:v>
                </c:pt>
                <c:pt idx="2349">
                  <c:v>3</c:v>
                </c:pt>
                <c:pt idx="2350">
                  <c:v>3</c:v>
                </c:pt>
                <c:pt idx="2351">
                  <c:v>3</c:v>
                </c:pt>
                <c:pt idx="2352">
                  <c:v>3</c:v>
                </c:pt>
                <c:pt idx="2353">
                  <c:v>3</c:v>
                </c:pt>
                <c:pt idx="2354">
                  <c:v>3</c:v>
                </c:pt>
                <c:pt idx="2355">
                  <c:v>3</c:v>
                </c:pt>
                <c:pt idx="2356">
                  <c:v>3</c:v>
                </c:pt>
                <c:pt idx="2357">
                  <c:v>3</c:v>
                </c:pt>
                <c:pt idx="2358">
                  <c:v>3</c:v>
                </c:pt>
                <c:pt idx="2359">
                  <c:v>3</c:v>
                </c:pt>
                <c:pt idx="2360">
                  <c:v>3</c:v>
                </c:pt>
                <c:pt idx="2361">
                  <c:v>3</c:v>
                </c:pt>
                <c:pt idx="2362">
                  <c:v>3</c:v>
                </c:pt>
                <c:pt idx="2363">
                  <c:v>3</c:v>
                </c:pt>
                <c:pt idx="2364">
                  <c:v>3</c:v>
                </c:pt>
                <c:pt idx="2365">
                  <c:v>3</c:v>
                </c:pt>
                <c:pt idx="2366">
                  <c:v>3</c:v>
                </c:pt>
                <c:pt idx="2367">
                  <c:v>3</c:v>
                </c:pt>
                <c:pt idx="2368">
                  <c:v>3</c:v>
                </c:pt>
                <c:pt idx="2369">
                  <c:v>3</c:v>
                </c:pt>
                <c:pt idx="2370">
                  <c:v>3</c:v>
                </c:pt>
                <c:pt idx="2371">
                  <c:v>3</c:v>
                </c:pt>
                <c:pt idx="2372">
                  <c:v>3</c:v>
                </c:pt>
                <c:pt idx="2373">
                  <c:v>3</c:v>
                </c:pt>
                <c:pt idx="2374">
                  <c:v>3</c:v>
                </c:pt>
                <c:pt idx="2375">
                  <c:v>3</c:v>
                </c:pt>
                <c:pt idx="2376">
                  <c:v>3</c:v>
                </c:pt>
                <c:pt idx="2377">
                  <c:v>3</c:v>
                </c:pt>
                <c:pt idx="2378">
                  <c:v>3</c:v>
                </c:pt>
                <c:pt idx="2379">
                  <c:v>3</c:v>
                </c:pt>
                <c:pt idx="2380">
                  <c:v>3</c:v>
                </c:pt>
                <c:pt idx="2381">
                  <c:v>3</c:v>
                </c:pt>
                <c:pt idx="2382">
                  <c:v>3</c:v>
                </c:pt>
                <c:pt idx="2383">
                  <c:v>3</c:v>
                </c:pt>
                <c:pt idx="2384">
                  <c:v>3</c:v>
                </c:pt>
                <c:pt idx="2385">
                  <c:v>3</c:v>
                </c:pt>
                <c:pt idx="2386">
                  <c:v>3</c:v>
                </c:pt>
                <c:pt idx="2387">
                  <c:v>3</c:v>
                </c:pt>
                <c:pt idx="2388">
                  <c:v>3</c:v>
                </c:pt>
                <c:pt idx="2389">
                  <c:v>3</c:v>
                </c:pt>
                <c:pt idx="2390">
                  <c:v>3</c:v>
                </c:pt>
                <c:pt idx="2391">
                  <c:v>3</c:v>
                </c:pt>
                <c:pt idx="2392">
                  <c:v>3</c:v>
                </c:pt>
                <c:pt idx="2393">
                  <c:v>3</c:v>
                </c:pt>
                <c:pt idx="2394">
                  <c:v>3</c:v>
                </c:pt>
                <c:pt idx="2395">
                  <c:v>3</c:v>
                </c:pt>
                <c:pt idx="2396">
                  <c:v>3</c:v>
                </c:pt>
                <c:pt idx="2397">
                  <c:v>3</c:v>
                </c:pt>
                <c:pt idx="2398">
                  <c:v>3</c:v>
                </c:pt>
                <c:pt idx="2399">
                  <c:v>3</c:v>
                </c:pt>
                <c:pt idx="2400">
                  <c:v>3</c:v>
                </c:pt>
                <c:pt idx="2401">
                  <c:v>3</c:v>
                </c:pt>
                <c:pt idx="2402">
                  <c:v>3</c:v>
                </c:pt>
                <c:pt idx="2403">
                  <c:v>3</c:v>
                </c:pt>
                <c:pt idx="2404">
                  <c:v>3</c:v>
                </c:pt>
                <c:pt idx="2405">
                  <c:v>3</c:v>
                </c:pt>
                <c:pt idx="2406">
                  <c:v>3</c:v>
                </c:pt>
                <c:pt idx="2407">
                  <c:v>3</c:v>
                </c:pt>
                <c:pt idx="2408">
                  <c:v>3</c:v>
                </c:pt>
                <c:pt idx="2409">
                  <c:v>3</c:v>
                </c:pt>
                <c:pt idx="2410">
                  <c:v>3</c:v>
                </c:pt>
                <c:pt idx="2411">
                  <c:v>3</c:v>
                </c:pt>
                <c:pt idx="2412">
                  <c:v>3</c:v>
                </c:pt>
                <c:pt idx="2413">
                  <c:v>3</c:v>
                </c:pt>
                <c:pt idx="2414">
                  <c:v>3</c:v>
                </c:pt>
                <c:pt idx="2415">
                  <c:v>3</c:v>
                </c:pt>
                <c:pt idx="2416">
                  <c:v>3</c:v>
                </c:pt>
                <c:pt idx="2417">
                  <c:v>3</c:v>
                </c:pt>
                <c:pt idx="2418">
                  <c:v>3</c:v>
                </c:pt>
                <c:pt idx="2419">
                  <c:v>3</c:v>
                </c:pt>
                <c:pt idx="2420">
                  <c:v>3</c:v>
                </c:pt>
                <c:pt idx="2421">
                  <c:v>3</c:v>
                </c:pt>
                <c:pt idx="2422">
                  <c:v>3</c:v>
                </c:pt>
                <c:pt idx="2423">
                  <c:v>3</c:v>
                </c:pt>
                <c:pt idx="2424">
                  <c:v>3</c:v>
                </c:pt>
                <c:pt idx="2425">
                  <c:v>3</c:v>
                </c:pt>
                <c:pt idx="2426">
                  <c:v>3</c:v>
                </c:pt>
                <c:pt idx="2427">
                  <c:v>3</c:v>
                </c:pt>
                <c:pt idx="2428">
                  <c:v>3</c:v>
                </c:pt>
                <c:pt idx="2429">
                  <c:v>3</c:v>
                </c:pt>
                <c:pt idx="2430">
                  <c:v>3</c:v>
                </c:pt>
                <c:pt idx="2431">
                  <c:v>3</c:v>
                </c:pt>
                <c:pt idx="2432">
                  <c:v>3</c:v>
                </c:pt>
                <c:pt idx="2433">
                  <c:v>3</c:v>
                </c:pt>
                <c:pt idx="2434">
                  <c:v>3</c:v>
                </c:pt>
                <c:pt idx="2435">
                  <c:v>3</c:v>
                </c:pt>
                <c:pt idx="2436">
                  <c:v>3</c:v>
                </c:pt>
                <c:pt idx="2437">
                  <c:v>3</c:v>
                </c:pt>
                <c:pt idx="2438">
                  <c:v>3</c:v>
                </c:pt>
                <c:pt idx="2439">
                  <c:v>3</c:v>
                </c:pt>
                <c:pt idx="2440">
                  <c:v>3</c:v>
                </c:pt>
                <c:pt idx="2441">
                  <c:v>3</c:v>
                </c:pt>
                <c:pt idx="2442">
                  <c:v>3</c:v>
                </c:pt>
                <c:pt idx="2443">
                  <c:v>3</c:v>
                </c:pt>
                <c:pt idx="2444">
                  <c:v>3</c:v>
                </c:pt>
                <c:pt idx="2445">
                  <c:v>3</c:v>
                </c:pt>
                <c:pt idx="2446">
                  <c:v>3</c:v>
                </c:pt>
                <c:pt idx="2447">
                  <c:v>3</c:v>
                </c:pt>
                <c:pt idx="2448">
                  <c:v>3</c:v>
                </c:pt>
                <c:pt idx="2449">
                  <c:v>3</c:v>
                </c:pt>
                <c:pt idx="2450">
                  <c:v>3</c:v>
                </c:pt>
                <c:pt idx="2451">
                  <c:v>3</c:v>
                </c:pt>
                <c:pt idx="2452">
                  <c:v>3</c:v>
                </c:pt>
                <c:pt idx="2453">
                  <c:v>3</c:v>
                </c:pt>
                <c:pt idx="2454">
                  <c:v>3</c:v>
                </c:pt>
                <c:pt idx="2455">
                  <c:v>3</c:v>
                </c:pt>
                <c:pt idx="2456">
                  <c:v>3</c:v>
                </c:pt>
                <c:pt idx="2457">
                  <c:v>3</c:v>
                </c:pt>
                <c:pt idx="2458">
                  <c:v>3</c:v>
                </c:pt>
                <c:pt idx="2459">
                  <c:v>3</c:v>
                </c:pt>
                <c:pt idx="2460">
                  <c:v>3</c:v>
                </c:pt>
                <c:pt idx="2461">
                  <c:v>3</c:v>
                </c:pt>
                <c:pt idx="2462">
                  <c:v>3</c:v>
                </c:pt>
                <c:pt idx="2463">
                  <c:v>3</c:v>
                </c:pt>
                <c:pt idx="2464">
                  <c:v>3</c:v>
                </c:pt>
                <c:pt idx="2465">
                  <c:v>3</c:v>
                </c:pt>
                <c:pt idx="2466">
                  <c:v>3</c:v>
                </c:pt>
                <c:pt idx="2467">
                  <c:v>3</c:v>
                </c:pt>
                <c:pt idx="2468">
                  <c:v>3</c:v>
                </c:pt>
                <c:pt idx="2469">
                  <c:v>3</c:v>
                </c:pt>
                <c:pt idx="2470">
                  <c:v>3</c:v>
                </c:pt>
                <c:pt idx="2471">
                  <c:v>3</c:v>
                </c:pt>
                <c:pt idx="2472">
                  <c:v>3</c:v>
                </c:pt>
                <c:pt idx="2473">
                  <c:v>3</c:v>
                </c:pt>
                <c:pt idx="2474">
                  <c:v>3</c:v>
                </c:pt>
                <c:pt idx="2475">
                  <c:v>3</c:v>
                </c:pt>
                <c:pt idx="2476">
                  <c:v>3</c:v>
                </c:pt>
                <c:pt idx="2477">
                  <c:v>3</c:v>
                </c:pt>
                <c:pt idx="2478">
                  <c:v>3</c:v>
                </c:pt>
                <c:pt idx="2479">
                  <c:v>3</c:v>
                </c:pt>
                <c:pt idx="2480">
                  <c:v>3</c:v>
                </c:pt>
                <c:pt idx="2481">
                  <c:v>3</c:v>
                </c:pt>
                <c:pt idx="2482">
                  <c:v>3</c:v>
                </c:pt>
                <c:pt idx="2483">
                  <c:v>3</c:v>
                </c:pt>
                <c:pt idx="2484">
                  <c:v>3</c:v>
                </c:pt>
                <c:pt idx="2485">
                  <c:v>3</c:v>
                </c:pt>
                <c:pt idx="2486">
                  <c:v>3</c:v>
                </c:pt>
                <c:pt idx="2487">
                  <c:v>3</c:v>
                </c:pt>
                <c:pt idx="2488">
                  <c:v>3</c:v>
                </c:pt>
                <c:pt idx="2489">
                  <c:v>3</c:v>
                </c:pt>
                <c:pt idx="2490">
                  <c:v>3</c:v>
                </c:pt>
                <c:pt idx="2491">
                  <c:v>3</c:v>
                </c:pt>
                <c:pt idx="2492">
                  <c:v>3</c:v>
                </c:pt>
                <c:pt idx="2493">
                  <c:v>3</c:v>
                </c:pt>
                <c:pt idx="2494">
                  <c:v>3</c:v>
                </c:pt>
                <c:pt idx="2495">
                  <c:v>3</c:v>
                </c:pt>
                <c:pt idx="2496">
                  <c:v>3</c:v>
                </c:pt>
                <c:pt idx="2497">
                  <c:v>3</c:v>
                </c:pt>
                <c:pt idx="2498">
                  <c:v>3</c:v>
                </c:pt>
                <c:pt idx="2499">
                  <c:v>3</c:v>
                </c:pt>
                <c:pt idx="2500">
                  <c:v>3</c:v>
                </c:pt>
                <c:pt idx="2501">
                  <c:v>3</c:v>
                </c:pt>
                <c:pt idx="2502">
                  <c:v>3</c:v>
                </c:pt>
                <c:pt idx="2503">
                  <c:v>3</c:v>
                </c:pt>
                <c:pt idx="2504">
                  <c:v>3</c:v>
                </c:pt>
                <c:pt idx="2505">
                  <c:v>3</c:v>
                </c:pt>
                <c:pt idx="2506">
                  <c:v>3</c:v>
                </c:pt>
                <c:pt idx="2507">
                  <c:v>3</c:v>
                </c:pt>
                <c:pt idx="2508">
                  <c:v>3</c:v>
                </c:pt>
                <c:pt idx="2509">
                  <c:v>3</c:v>
                </c:pt>
                <c:pt idx="2510">
                  <c:v>3</c:v>
                </c:pt>
                <c:pt idx="2511">
                  <c:v>3</c:v>
                </c:pt>
                <c:pt idx="2512">
                  <c:v>3</c:v>
                </c:pt>
                <c:pt idx="2513">
                  <c:v>3</c:v>
                </c:pt>
                <c:pt idx="2514">
                  <c:v>3</c:v>
                </c:pt>
                <c:pt idx="2515">
                  <c:v>3</c:v>
                </c:pt>
                <c:pt idx="2516">
                  <c:v>3</c:v>
                </c:pt>
                <c:pt idx="2517">
                  <c:v>3</c:v>
                </c:pt>
                <c:pt idx="2518">
                  <c:v>3</c:v>
                </c:pt>
                <c:pt idx="2519">
                  <c:v>3</c:v>
                </c:pt>
                <c:pt idx="2520">
                  <c:v>3</c:v>
                </c:pt>
                <c:pt idx="2521">
                  <c:v>3</c:v>
                </c:pt>
                <c:pt idx="2522">
                  <c:v>3</c:v>
                </c:pt>
                <c:pt idx="2523">
                  <c:v>3</c:v>
                </c:pt>
                <c:pt idx="2524">
                  <c:v>3</c:v>
                </c:pt>
                <c:pt idx="2525">
                  <c:v>3</c:v>
                </c:pt>
                <c:pt idx="2526">
                  <c:v>3</c:v>
                </c:pt>
                <c:pt idx="2527">
                  <c:v>3</c:v>
                </c:pt>
                <c:pt idx="2528">
                  <c:v>3</c:v>
                </c:pt>
                <c:pt idx="2529">
                  <c:v>3</c:v>
                </c:pt>
                <c:pt idx="2530">
                  <c:v>3</c:v>
                </c:pt>
                <c:pt idx="2531">
                  <c:v>3</c:v>
                </c:pt>
                <c:pt idx="2532">
                  <c:v>3</c:v>
                </c:pt>
                <c:pt idx="2533">
                  <c:v>3</c:v>
                </c:pt>
                <c:pt idx="2534">
                  <c:v>3</c:v>
                </c:pt>
                <c:pt idx="2535">
                  <c:v>3</c:v>
                </c:pt>
                <c:pt idx="2536">
                  <c:v>3</c:v>
                </c:pt>
                <c:pt idx="2537">
                  <c:v>3</c:v>
                </c:pt>
                <c:pt idx="2538">
                  <c:v>3</c:v>
                </c:pt>
                <c:pt idx="2539">
                  <c:v>3</c:v>
                </c:pt>
                <c:pt idx="2540">
                  <c:v>3</c:v>
                </c:pt>
                <c:pt idx="2541">
                  <c:v>3</c:v>
                </c:pt>
                <c:pt idx="2542">
                  <c:v>3</c:v>
                </c:pt>
                <c:pt idx="2543">
                  <c:v>3</c:v>
                </c:pt>
                <c:pt idx="2544">
                  <c:v>3</c:v>
                </c:pt>
                <c:pt idx="2545">
                  <c:v>3</c:v>
                </c:pt>
                <c:pt idx="2546">
                  <c:v>3</c:v>
                </c:pt>
                <c:pt idx="2547">
                  <c:v>3</c:v>
                </c:pt>
                <c:pt idx="2548">
                  <c:v>3</c:v>
                </c:pt>
                <c:pt idx="2549">
                  <c:v>3</c:v>
                </c:pt>
                <c:pt idx="2550">
                  <c:v>3</c:v>
                </c:pt>
                <c:pt idx="2551">
                  <c:v>3</c:v>
                </c:pt>
                <c:pt idx="2552">
                  <c:v>3</c:v>
                </c:pt>
                <c:pt idx="2553">
                  <c:v>3</c:v>
                </c:pt>
                <c:pt idx="2554">
                  <c:v>3</c:v>
                </c:pt>
                <c:pt idx="2555">
                  <c:v>3</c:v>
                </c:pt>
                <c:pt idx="2556">
                  <c:v>3</c:v>
                </c:pt>
                <c:pt idx="2557">
                  <c:v>3</c:v>
                </c:pt>
                <c:pt idx="2558">
                  <c:v>3</c:v>
                </c:pt>
                <c:pt idx="2559">
                  <c:v>3</c:v>
                </c:pt>
                <c:pt idx="2560">
                  <c:v>3</c:v>
                </c:pt>
                <c:pt idx="2561">
                  <c:v>3</c:v>
                </c:pt>
                <c:pt idx="2562">
                  <c:v>3</c:v>
                </c:pt>
                <c:pt idx="2563">
                  <c:v>3</c:v>
                </c:pt>
                <c:pt idx="2564">
                  <c:v>3</c:v>
                </c:pt>
                <c:pt idx="2565">
                  <c:v>3</c:v>
                </c:pt>
                <c:pt idx="2566">
                  <c:v>3</c:v>
                </c:pt>
                <c:pt idx="2567">
                  <c:v>3</c:v>
                </c:pt>
                <c:pt idx="2568">
                  <c:v>3</c:v>
                </c:pt>
                <c:pt idx="2569">
                  <c:v>3</c:v>
                </c:pt>
                <c:pt idx="2570">
                  <c:v>3</c:v>
                </c:pt>
                <c:pt idx="2571">
                  <c:v>3</c:v>
                </c:pt>
                <c:pt idx="2572">
                  <c:v>3</c:v>
                </c:pt>
                <c:pt idx="2573">
                  <c:v>3</c:v>
                </c:pt>
                <c:pt idx="2574">
                  <c:v>3</c:v>
                </c:pt>
                <c:pt idx="2575">
                  <c:v>3</c:v>
                </c:pt>
                <c:pt idx="2576">
                  <c:v>3</c:v>
                </c:pt>
                <c:pt idx="2577">
                  <c:v>3</c:v>
                </c:pt>
                <c:pt idx="2578">
                  <c:v>3</c:v>
                </c:pt>
                <c:pt idx="2579">
                  <c:v>3</c:v>
                </c:pt>
                <c:pt idx="2580">
                  <c:v>3</c:v>
                </c:pt>
                <c:pt idx="2581">
                  <c:v>3</c:v>
                </c:pt>
                <c:pt idx="2582">
                  <c:v>3</c:v>
                </c:pt>
                <c:pt idx="2583">
                  <c:v>3</c:v>
                </c:pt>
                <c:pt idx="2584">
                  <c:v>3</c:v>
                </c:pt>
                <c:pt idx="2585">
                  <c:v>3</c:v>
                </c:pt>
                <c:pt idx="2586">
                  <c:v>3</c:v>
                </c:pt>
                <c:pt idx="2587">
                  <c:v>3</c:v>
                </c:pt>
                <c:pt idx="2588">
                  <c:v>3</c:v>
                </c:pt>
                <c:pt idx="2589">
                  <c:v>3</c:v>
                </c:pt>
                <c:pt idx="2590">
                  <c:v>3</c:v>
                </c:pt>
                <c:pt idx="2591">
                  <c:v>3</c:v>
                </c:pt>
                <c:pt idx="2592">
                  <c:v>3</c:v>
                </c:pt>
                <c:pt idx="2593">
                  <c:v>3</c:v>
                </c:pt>
                <c:pt idx="2594">
                  <c:v>3</c:v>
                </c:pt>
                <c:pt idx="2595">
                  <c:v>3</c:v>
                </c:pt>
                <c:pt idx="2596">
                  <c:v>3</c:v>
                </c:pt>
                <c:pt idx="2597">
                  <c:v>3</c:v>
                </c:pt>
                <c:pt idx="2598">
                  <c:v>3</c:v>
                </c:pt>
                <c:pt idx="2599">
                  <c:v>3</c:v>
                </c:pt>
                <c:pt idx="2600">
                  <c:v>3</c:v>
                </c:pt>
                <c:pt idx="2601">
                  <c:v>3</c:v>
                </c:pt>
                <c:pt idx="2602">
                  <c:v>3</c:v>
                </c:pt>
                <c:pt idx="2603">
                  <c:v>3</c:v>
                </c:pt>
                <c:pt idx="2604">
                  <c:v>3</c:v>
                </c:pt>
                <c:pt idx="2605">
                  <c:v>3</c:v>
                </c:pt>
                <c:pt idx="2606">
                  <c:v>3</c:v>
                </c:pt>
                <c:pt idx="2607">
                  <c:v>3</c:v>
                </c:pt>
                <c:pt idx="2608">
                  <c:v>3</c:v>
                </c:pt>
                <c:pt idx="2609">
                  <c:v>3</c:v>
                </c:pt>
                <c:pt idx="2610">
                  <c:v>3</c:v>
                </c:pt>
                <c:pt idx="2611">
                  <c:v>3</c:v>
                </c:pt>
                <c:pt idx="2612">
                  <c:v>3</c:v>
                </c:pt>
                <c:pt idx="2613">
                  <c:v>3</c:v>
                </c:pt>
                <c:pt idx="2614">
                  <c:v>3</c:v>
                </c:pt>
                <c:pt idx="2615">
                  <c:v>3</c:v>
                </c:pt>
                <c:pt idx="2616">
                  <c:v>3</c:v>
                </c:pt>
                <c:pt idx="2617">
                  <c:v>3</c:v>
                </c:pt>
                <c:pt idx="2618">
                  <c:v>3</c:v>
                </c:pt>
                <c:pt idx="2619">
                  <c:v>3</c:v>
                </c:pt>
                <c:pt idx="2620">
                  <c:v>3</c:v>
                </c:pt>
                <c:pt idx="2621">
                  <c:v>3</c:v>
                </c:pt>
                <c:pt idx="2622">
                  <c:v>3</c:v>
                </c:pt>
                <c:pt idx="2623">
                  <c:v>3</c:v>
                </c:pt>
                <c:pt idx="2624">
                  <c:v>3</c:v>
                </c:pt>
                <c:pt idx="2625">
                  <c:v>3</c:v>
                </c:pt>
                <c:pt idx="2626">
                  <c:v>3</c:v>
                </c:pt>
                <c:pt idx="2627">
                  <c:v>3</c:v>
                </c:pt>
                <c:pt idx="2628">
                  <c:v>3</c:v>
                </c:pt>
                <c:pt idx="2629">
                  <c:v>3</c:v>
                </c:pt>
                <c:pt idx="2630">
                  <c:v>3</c:v>
                </c:pt>
                <c:pt idx="2631">
                  <c:v>3</c:v>
                </c:pt>
                <c:pt idx="2632">
                  <c:v>3</c:v>
                </c:pt>
                <c:pt idx="2633">
                  <c:v>3</c:v>
                </c:pt>
                <c:pt idx="2634">
                  <c:v>3</c:v>
                </c:pt>
                <c:pt idx="2635">
                  <c:v>3</c:v>
                </c:pt>
                <c:pt idx="2636">
                  <c:v>3</c:v>
                </c:pt>
                <c:pt idx="2637">
                  <c:v>3</c:v>
                </c:pt>
                <c:pt idx="2638">
                  <c:v>3</c:v>
                </c:pt>
                <c:pt idx="2639">
                  <c:v>3</c:v>
                </c:pt>
                <c:pt idx="2640">
                  <c:v>3</c:v>
                </c:pt>
                <c:pt idx="2641">
                  <c:v>3</c:v>
                </c:pt>
                <c:pt idx="2642">
                  <c:v>3</c:v>
                </c:pt>
                <c:pt idx="2643">
                  <c:v>3</c:v>
                </c:pt>
                <c:pt idx="2644">
                  <c:v>3</c:v>
                </c:pt>
                <c:pt idx="2645">
                  <c:v>3</c:v>
                </c:pt>
                <c:pt idx="2646">
                  <c:v>3</c:v>
                </c:pt>
                <c:pt idx="2647">
                  <c:v>3</c:v>
                </c:pt>
                <c:pt idx="2648">
                  <c:v>3</c:v>
                </c:pt>
                <c:pt idx="2649">
                  <c:v>3</c:v>
                </c:pt>
                <c:pt idx="2650">
                  <c:v>3</c:v>
                </c:pt>
                <c:pt idx="2651">
                  <c:v>3</c:v>
                </c:pt>
                <c:pt idx="2652">
                  <c:v>3</c:v>
                </c:pt>
                <c:pt idx="2653">
                  <c:v>3</c:v>
                </c:pt>
                <c:pt idx="2654">
                  <c:v>3</c:v>
                </c:pt>
                <c:pt idx="2655">
                  <c:v>3</c:v>
                </c:pt>
                <c:pt idx="2656">
                  <c:v>3</c:v>
                </c:pt>
                <c:pt idx="2657">
                  <c:v>3</c:v>
                </c:pt>
                <c:pt idx="2658">
                  <c:v>3</c:v>
                </c:pt>
                <c:pt idx="2659">
                  <c:v>3</c:v>
                </c:pt>
                <c:pt idx="2660">
                  <c:v>3</c:v>
                </c:pt>
                <c:pt idx="2661">
                  <c:v>3</c:v>
                </c:pt>
                <c:pt idx="2662">
                  <c:v>3</c:v>
                </c:pt>
                <c:pt idx="2663">
                  <c:v>3</c:v>
                </c:pt>
                <c:pt idx="2664">
                  <c:v>3</c:v>
                </c:pt>
                <c:pt idx="2665">
                  <c:v>3</c:v>
                </c:pt>
                <c:pt idx="2666">
                  <c:v>3</c:v>
                </c:pt>
                <c:pt idx="2667">
                  <c:v>3</c:v>
                </c:pt>
                <c:pt idx="2668">
                  <c:v>3</c:v>
                </c:pt>
                <c:pt idx="2669">
                  <c:v>3</c:v>
                </c:pt>
                <c:pt idx="2670">
                  <c:v>3</c:v>
                </c:pt>
                <c:pt idx="2671">
                  <c:v>3</c:v>
                </c:pt>
                <c:pt idx="2672">
                  <c:v>3</c:v>
                </c:pt>
                <c:pt idx="2673">
                  <c:v>3</c:v>
                </c:pt>
                <c:pt idx="2674">
                  <c:v>3</c:v>
                </c:pt>
                <c:pt idx="2675">
                  <c:v>3</c:v>
                </c:pt>
                <c:pt idx="2676">
                  <c:v>3</c:v>
                </c:pt>
                <c:pt idx="2677">
                  <c:v>3</c:v>
                </c:pt>
                <c:pt idx="2678">
                  <c:v>3</c:v>
                </c:pt>
                <c:pt idx="2679">
                  <c:v>3</c:v>
                </c:pt>
                <c:pt idx="2680">
                  <c:v>3</c:v>
                </c:pt>
                <c:pt idx="2681">
                  <c:v>3</c:v>
                </c:pt>
                <c:pt idx="2682">
                  <c:v>3</c:v>
                </c:pt>
                <c:pt idx="2683">
                  <c:v>3</c:v>
                </c:pt>
                <c:pt idx="2684">
                  <c:v>3</c:v>
                </c:pt>
                <c:pt idx="2685">
                  <c:v>3</c:v>
                </c:pt>
                <c:pt idx="2686">
                  <c:v>3</c:v>
                </c:pt>
                <c:pt idx="2687">
                  <c:v>3</c:v>
                </c:pt>
                <c:pt idx="2688">
                  <c:v>3</c:v>
                </c:pt>
                <c:pt idx="2689">
                  <c:v>3</c:v>
                </c:pt>
                <c:pt idx="2690">
                  <c:v>3</c:v>
                </c:pt>
                <c:pt idx="2691">
                  <c:v>3</c:v>
                </c:pt>
                <c:pt idx="2692">
                  <c:v>3</c:v>
                </c:pt>
                <c:pt idx="2693">
                  <c:v>3</c:v>
                </c:pt>
                <c:pt idx="2694">
                  <c:v>3</c:v>
                </c:pt>
                <c:pt idx="2695">
                  <c:v>3</c:v>
                </c:pt>
                <c:pt idx="2696">
                  <c:v>3</c:v>
                </c:pt>
                <c:pt idx="2697">
                  <c:v>3</c:v>
                </c:pt>
                <c:pt idx="2698">
                  <c:v>3</c:v>
                </c:pt>
                <c:pt idx="2699">
                  <c:v>3</c:v>
                </c:pt>
                <c:pt idx="2700">
                  <c:v>3</c:v>
                </c:pt>
                <c:pt idx="2701">
                  <c:v>3</c:v>
                </c:pt>
                <c:pt idx="2702">
                  <c:v>3</c:v>
                </c:pt>
                <c:pt idx="2703">
                  <c:v>3</c:v>
                </c:pt>
                <c:pt idx="2704">
                  <c:v>3</c:v>
                </c:pt>
                <c:pt idx="2705">
                  <c:v>3</c:v>
                </c:pt>
                <c:pt idx="2706">
                  <c:v>3</c:v>
                </c:pt>
                <c:pt idx="2707">
                  <c:v>3</c:v>
                </c:pt>
                <c:pt idx="2708">
                  <c:v>3</c:v>
                </c:pt>
                <c:pt idx="2709">
                  <c:v>3</c:v>
                </c:pt>
                <c:pt idx="2710">
                  <c:v>3</c:v>
                </c:pt>
                <c:pt idx="2711">
                  <c:v>3</c:v>
                </c:pt>
                <c:pt idx="2712">
                  <c:v>3</c:v>
                </c:pt>
                <c:pt idx="2713">
                  <c:v>3</c:v>
                </c:pt>
                <c:pt idx="2714">
                  <c:v>3</c:v>
                </c:pt>
                <c:pt idx="2715">
                  <c:v>3</c:v>
                </c:pt>
                <c:pt idx="2716">
                  <c:v>3</c:v>
                </c:pt>
                <c:pt idx="2717">
                  <c:v>3</c:v>
                </c:pt>
                <c:pt idx="2718">
                  <c:v>3</c:v>
                </c:pt>
                <c:pt idx="2719">
                  <c:v>3</c:v>
                </c:pt>
                <c:pt idx="2720">
                  <c:v>3</c:v>
                </c:pt>
                <c:pt idx="2721">
                  <c:v>3</c:v>
                </c:pt>
                <c:pt idx="2722">
                  <c:v>3</c:v>
                </c:pt>
                <c:pt idx="2723">
                  <c:v>3</c:v>
                </c:pt>
                <c:pt idx="2724">
                  <c:v>3</c:v>
                </c:pt>
                <c:pt idx="2725">
                  <c:v>3</c:v>
                </c:pt>
                <c:pt idx="2726">
                  <c:v>3</c:v>
                </c:pt>
                <c:pt idx="2727">
                  <c:v>3</c:v>
                </c:pt>
                <c:pt idx="2728">
                  <c:v>3</c:v>
                </c:pt>
                <c:pt idx="2729">
                  <c:v>3</c:v>
                </c:pt>
                <c:pt idx="2730">
                  <c:v>3</c:v>
                </c:pt>
                <c:pt idx="2731">
                  <c:v>3</c:v>
                </c:pt>
                <c:pt idx="2732">
                  <c:v>3</c:v>
                </c:pt>
                <c:pt idx="2733">
                  <c:v>3</c:v>
                </c:pt>
                <c:pt idx="2734">
                  <c:v>3</c:v>
                </c:pt>
                <c:pt idx="2735">
                  <c:v>3</c:v>
                </c:pt>
                <c:pt idx="2736">
                  <c:v>3</c:v>
                </c:pt>
                <c:pt idx="2737">
                  <c:v>3</c:v>
                </c:pt>
                <c:pt idx="2738">
                  <c:v>3</c:v>
                </c:pt>
                <c:pt idx="2739">
                  <c:v>3</c:v>
                </c:pt>
                <c:pt idx="2740">
                  <c:v>3</c:v>
                </c:pt>
                <c:pt idx="2741">
                  <c:v>3</c:v>
                </c:pt>
                <c:pt idx="2742">
                  <c:v>3</c:v>
                </c:pt>
                <c:pt idx="2743">
                  <c:v>3</c:v>
                </c:pt>
                <c:pt idx="2744">
                  <c:v>3</c:v>
                </c:pt>
                <c:pt idx="2745">
                  <c:v>3</c:v>
                </c:pt>
                <c:pt idx="2746">
                  <c:v>3</c:v>
                </c:pt>
                <c:pt idx="2747">
                  <c:v>3</c:v>
                </c:pt>
                <c:pt idx="2748">
                  <c:v>3</c:v>
                </c:pt>
                <c:pt idx="2749">
                  <c:v>3</c:v>
                </c:pt>
                <c:pt idx="2750">
                  <c:v>3</c:v>
                </c:pt>
                <c:pt idx="2751">
                  <c:v>3</c:v>
                </c:pt>
                <c:pt idx="2752">
                  <c:v>3</c:v>
                </c:pt>
                <c:pt idx="2753">
                  <c:v>3</c:v>
                </c:pt>
                <c:pt idx="2754">
                  <c:v>3</c:v>
                </c:pt>
                <c:pt idx="2755">
                  <c:v>3</c:v>
                </c:pt>
                <c:pt idx="2756">
                  <c:v>3</c:v>
                </c:pt>
                <c:pt idx="2757">
                  <c:v>3</c:v>
                </c:pt>
                <c:pt idx="2758">
                  <c:v>3</c:v>
                </c:pt>
                <c:pt idx="2759">
                  <c:v>3</c:v>
                </c:pt>
                <c:pt idx="2760">
                  <c:v>3</c:v>
                </c:pt>
                <c:pt idx="2761">
                  <c:v>3</c:v>
                </c:pt>
                <c:pt idx="2762">
                  <c:v>3</c:v>
                </c:pt>
                <c:pt idx="2763">
                  <c:v>3</c:v>
                </c:pt>
                <c:pt idx="2764">
                  <c:v>3</c:v>
                </c:pt>
                <c:pt idx="2765">
                  <c:v>3</c:v>
                </c:pt>
                <c:pt idx="2766">
                  <c:v>3</c:v>
                </c:pt>
                <c:pt idx="2767">
                  <c:v>3</c:v>
                </c:pt>
                <c:pt idx="2768">
                  <c:v>3</c:v>
                </c:pt>
                <c:pt idx="2769">
                  <c:v>3</c:v>
                </c:pt>
                <c:pt idx="2770">
                  <c:v>3</c:v>
                </c:pt>
                <c:pt idx="2771">
                  <c:v>3</c:v>
                </c:pt>
                <c:pt idx="2772">
                  <c:v>3</c:v>
                </c:pt>
                <c:pt idx="2773">
                  <c:v>3</c:v>
                </c:pt>
                <c:pt idx="2774">
                  <c:v>3</c:v>
                </c:pt>
                <c:pt idx="2775">
                  <c:v>3</c:v>
                </c:pt>
                <c:pt idx="2776">
                  <c:v>3</c:v>
                </c:pt>
                <c:pt idx="2777">
                  <c:v>3</c:v>
                </c:pt>
                <c:pt idx="2778">
                  <c:v>3</c:v>
                </c:pt>
                <c:pt idx="2779">
                  <c:v>3</c:v>
                </c:pt>
                <c:pt idx="2780">
                  <c:v>3</c:v>
                </c:pt>
                <c:pt idx="2781">
                  <c:v>3</c:v>
                </c:pt>
                <c:pt idx="2782">
                  <c:v>3</c:v>
                </c:pt>
                <c:pt idx="2783">
                  <c:v>3</c:v>
                </c:pt>
                <c:pt idx="2784">
                  <c:v>3</c:v>
                </c:pt>
                <c:pt idx="2785">
                  <c:v>3</c:v>
                </c:pt>
                <c:pt idx="2786">
                  <c:v>3</c:v>
                </c:pt>
                <c:pt idx="2787">
                  <c:v>3</c:v>
                </c:pt>
                <c:pt idx="2788">
                  <c:v>3</c:v>
                </c:pt>
                <c:pt idx="2789">
                  <c:v>3</c:v>
                </c:pt>
                <c:pt idx="2790">
                  <c:v>3</c:v>
                </c:pt>
                <c:pt idx="2791">
                  <c:v>3</c:v>
                </c:pt>
                <c:pt idx="2792">
                  <c:v>3</c:v>
                </c:pt>
                <c:pt idx="2793">
                  <c:v>3</c:v>
                </c:pt>
                <c:pt idx="2794">
                  <c:v>3</c:v>
                </c:pt>
                <c:pt idx="2795">
                  <c:v>3</c:v>
                </c:pt>
                <c:pt idx="2796">
                  <c:v>3</c:v>
                </c:pt>
                <c:pt idx="2797">
                  <c:v>3</c:v>
                </c:pt>
                <c:pt idx="2798">
                  <c:v>3</c:v>
                </c:pt>
                <c:pt idx="2799">
                  <c:v>3</c:v>
                </c:pt>
                <c:pt idx="2800">
                  <c:v>3</c:v>
                </c:pt>
                <c:pt idx="2801">
                  <c:v>3</c:v>
                </c:pt>
                <c:pt idx="2802">
                  <c:v>3</c:v>
                </c:pt>
                <c:pt idx="2803">
                  <c:v>3</c:v>
                </c:pt>
                <c:pt idx="2804">
                  <c:v>3</c:v>
                </c:pt>
                <c:pt idx="2805">
                  <c:v>3</c:v>
                </c:pt>
                <c:pt idx="2806">
                  <c:v>3</c:v>
                </c:pt>
                <c:pt idx="2807">
                  <c:v>3</c:v>
                </c:pt>
                <c:pt idx="2808">
                  <c:v>3</c:v>
                </c:pt>
                <c:pt idx="2809">
                  <c:v>3</c:v>
                </c:pt>
                <c:pt idx="2810">
                  <c:v>3</c:v>
                </c:pt>
                <c:pt idx="2811">
                  <c:v>3</c:v>
                </c:pt>
                <c:pt idx="2812">
                  <c:v>3</c:v>
                </c:pt>
                <c:pt idx="2813">
                  <c:v>3</c:v>
                </c:pt>
                <c:pt idx="2814">
                  <c:v>3</c:v>
                </c:pt>
                <c:pt idx="2815">
                  <c:v>3</c:v>
                </c:pt>
                <c:pt idx="2816">
                  <c:v>3</c:v>
                </c:pt>
                <c:pt idx="2817">
                  <c:v>3</c:v>
                </c:pt>
                <c:pt idx="2818">
                  <c:v>3</c:v>
                </c:pt>
                <c:pt idx="2819">
                  <c:v>3</c:v>
                </c:pt>
                <c:pt idx="2820">
                  <c:v>3</c:v>
                </c:pt>
                <c:pt idx="2821">
                  <c:v>3</c:v>
                </c:pt>
                <c:pt idx="2822">
                  <c:v>3</c:v>
                </c:pt>
                <c:pt idx="2823">
                  <c:v>3</c:v>
                </c:pt>
                <c:pt idx="2824">
                  <c:v>3</c:v>
                </c:pt>
                <c:pt idx="2825">
                  <c:v>3</c:v>
                </c:pt>
                <c:pt idx="2826">
                  <c:v>3</c:v>
                </c:pt>
                <c:pt idx="2827">
                  <c:v>3</c:v>
                </c:pt>
                <c:pt idx="2828">
                  <c:v>3</c:v>
                </c:pt>
                <c:pt idx="2829">
                  <c:v>3</c:v>
                </c:pt>
                <c:pt idx="2830">
                  <c:v>3</c:v>
                </c:pt>
                <c:pt idx="2831">
                  <c:v>3</c:v>
                </c:pt>
                <c:pt idx="2832">
                  <c:v>3</c:v>
                </c:pt>
                <c:pt idx="2833">
                  <c:v>3</c:v>
                </c:pt>
                <c:pt idx="2834">
                  <c:v>3</c:v>
                </c:pt>
                <c:pt idx="2835">
                  <c:v>3</c:v>
                </c:pt>
                <c:pt idx="2836">
                  <c:v>3</c:v>
                </c:pt>
                <c:pt idx="2837">
                  <c:v>3</c:v>
                </c:pt>
                <c:pt idx="2838">
                  <c:v>3</c:v>
                </c:pt>
                <c:pt idx="2839">
                  <c:v>3</c:v>
                </c:pt>
                <c:pt idx="2840">
                  <c:v>3</c:v>
                </c:pt>
                <c:pt idx="2841">
                  <c:v>3</c:v>
                </c:pt>
                <c:pt idx="2842">
                  <c:v>3</c:v>
                </c:pt>
                <c:pt idx="2843">
                  <c:v>3</c:v>
                </c:pt>
                <c:pt idx="2844">
                  <c:v>3</c:v>
                </c:pt>
                <c:pt idx="2845">
                  <c:v>3</c:v>
                </c:pt>
                <c:pt idx="2846">
                  <c:v>3</c:v>
                </c:pt>
                <c:pt idx="2847">
                  <c:v>3</c:v>
                </c:pt>
                <c:pt idx="2848">
                  <c:v>3</c:v>
                </c:pt>
                <c:pt idx="2849">
                  <c:v>3</c:v>
                </c:pt>
                <c:pt idx="2850">
                  <c:v>3</c:v>
                </c:pt>
                <c:pt idx="2851">
                  <c:v>3</c:v>
                </c:pt>
                <c:pt idx="2852">
                  <c:v>3</c:v>
                </c:pt>
                <c:pt idx="2853">
                  <c:v>3</c:v>
                </c:pt>
                <c:pt idx="2854">
                  <c:v>3</c:v>
                </c:pt>
                <c:pt idx="2855">
                  <c:v>3</c:v>
                </c:pt>
                <c:pt idx="2856">
                  <c:v>3</c:v>
                </c:pt>
                <c:pt idx="2857">
                  <c:v>3</c:v>
                </c:pt>
                <c:pt idx="2858">
                  <c:v>3</c:v>
                </c:pt>
                <c:pt idx="2859">
                  <c:v>3</c:v>
                </c:pt>
                <c:pt idx="2860">
                  <c:v>3</c:v>
                </c:pt>
                <c:pt idx="2861">
                  <c:v>3</c:v>
                </c:pt>
                <c:pt idx="2862">
                  <c:v>3</c:v>
                </c:pt>
                <c:pt idx="2863">
                  <c:v>3</c:v>
                </c:pt>
                <c:pt idx="2864">
                  <c:v>3</c:v>
                </c:pt>
                <c:pt idx="2865">
                  <c:v>3</c:v>
                </c:pt>
                <c:pt idx="2866">
                  <c:v>3</c:v>
                </c:pt>
                <c:pt idx="2867">
                  <c:v>3</c:v>
                </c:pt>
                <c:pt idx="2868">
                  <c:v>3</c:v>
                </c:pt>
                <c:pt idx="2869">
                  <c:v>3</c:v>
                </c:pt>
                <c:pt idx="2870">
                  <c:v>3</c:v>
                </c:pt>
                <c:pt idx="2871">
                  <c:v>3</c:v>
                </c:pt>
                <c:pt idx="2872">
                  <c:v>3</c:v>
                </c:pt>
                <c:pt idx="2873">
                  <c:v>3</c:v>
                </c:pt>
                <c:pt idx="2874">
                  <c:v>3</c:v>
                </c:pt>
                <c:pt idx="2875">
                  <c:v>3</c:v>
                </c:pt>
                <c:pt idx="2876">
                  <c:v>3</c:v>
                </c:pt>
                <c:pt idx="2877">
                  <c:v>3</c:v>
                </c:pt>
                <c:pt idx="2878">
                  <c:v>3</c:v>
                </c:pt>
                <c:pt idx="2879">
                  <c:v>3</c:v>
                </c:pt>
                <c:pt idx="2880">
                  <c:v>3</c:v>
                </c:pt>
                <c:pt idx="2881">
                  <c:v>3</c:v>
                </c:pt>
                <c:pt idx="2882">
                  <c:v>3</c:v>
                </c:pt>
                <c:pt idx="2883">
                  <c:v>3</c:v>
                </c:pt>
                <c:pt idx="2884">
                  <c:v>3</c:v>
                </c:pt>
                <c:pt idx="2885">
                  <c:v>3</c:v>
                </c:pt>
                <c:pt idx="2886">
                  <c:v>3</c:v>
                </c:pt>
                <c:pt idx="2887">
                  <c:v>3</c:v>
                </c:pt>
                <c:pt idx="2888">
                  <c:v>3</c:v>
                </c:pt>
                <c:pt idx="2889">
                  <c:v>3</c:v>
                </c:pt>
                <c:pt idx="2890">
                  <c:v>3</c:v>
                </c:pt>
                <c:pt idx="2891">
                  <c:v>3</c:v>
                </c:pt>
                <c:pt idx="2892">
                  <c:v>3</c:v>
                </c:pt>
                <c:pt idx="2893">
                  <c:v>3</c:v>
                </c:pt>
                <c:pt idx="2894">
                  <c:v>3</c:v>
                </c:pt>
                <c:pt idx="2895">
                  <c:v>3</c:v>
                </c:pt>
                <c:pt idx="2896">
                  <c:v>3</c:v>
                </c:pt>
                <c:pt idx="2897">
                  <c:v>3</c:v>
                </c:pt>
                <c:pt idx="2898">
                  <c:v>3</c:v>
                </c:pt>
                <c:pt idx="2899">
                  <c:v>3</c:v>
                </c:pt>
                <c:pt idx="2900">
                  <c:v>3</c:v>
                </c:pt>
                <c:pt idx="2901">
                  <c:v>3</c:v>
                </c:pt>
                <c:pt idx="2902">
                  <c:v>3</c:v>
                </c:pt>
                <c:pt idx="2903">
                  <c:v>3</c:v>
                </c:pt>
                <c:pt idx="2904">
                  <c:v>3</c:v>
                </c:pt>
                <c:pt idx="2905">
                  <c:v>3</c:v>
                </c:pt>
                <c:pt idx="2906">
                  <c:v>3</c:v>
                </c:pt>
                <c:pt idx="2907">
                  <c:v>3</c:v>
                </c:pt>
                <c:pt idx="2908">
                  <c:v>3</c:v>
                </c:pt>
                <c:pt idx="2909">
                  <c:v>3</c:v>
                </c:pt>
                <c:pt idx="2910">
                  <c:v>3</c:v>
                </c:pt>
                <c:pt idx="2911">
                  <c:v>3</c:v>
                </c:pt>
                <c:pt idx="2912">
                  <c:v>3</c:v>
                </c:pt>
                <c:pt idx="2913">
                  <c:v>3</c:v>
                </c:pt>
                <c:pt idx="2914">
                  <c:v>3</c:v>
                </c:pt>
                <c:pt idx="2915">
                  <c:v>3</c:v>
                </c:pt>
                <c:pt idx="2916">
                  <c:v>3</c:v>
                </c:pt>
                <c:pt idx="2917">
                  <c:v>3</c:v>
                </c:pt>
                <c:pt idx="2918">
                  <c:v>3</c:v>
                </c:pt>
                <c:pt idx="2919">
                  <c:v>3</c:v>
                </c:pt>
                <c:pt idx="2920">
                  <c:v>3</c:v>
                </c:pt>
                <c:pt idx="2921">
                  <c:v>3</c:v>
                </c:pt>
                <c:pt idx="2922">
                  <c:v>3</c:v>
                </c:pt>
                <c:pt idx="2923">
                  <c:v>3</c:v>
                </c:pt>
                <c:pt idx="2924">
                  <c:v>3</c:v>
                </c:pt>
                <c:pt idx="2925">
                  <c:v>3</c:v>
                </c:pt>
                <c:pt idx="2926">
                  <c:v>3</c:v>
                </c:pt>
                <c:pt idx="2927">
                  <c:v>3</c:v>
                </c:pt>
                <c:pt idx="2928">
                  <c:v>3</c:v>
                </c:pt>
                <c:pt idx="2929">
                  <c:v>3</c:v>
                </c:pt>
                <c:pt idx="2930">
                  <c:v>3</c:v>
                </c:pt>
                <c:pt idx="2931">
                  <c:v>3</c:v>
                </c:pt>
                <c:pt idx="2932">
                  <c:v>3</c:v>
                </c:pt>
                <c:pt idx="2933">
                  <c:v>3</c:v>
                </c:pt>
                <c:pt idx="2934">
                  <c:v>3</c:v>
                </c:pt>
                <c:pt idx="2935">
                  <c:v>3</c:v>
                </c:pt>
                <c:pt idx="2936">
                  <c:v>3</c:v>
                </c:pt>
                <c:pt idx="2937">
                  <c:v>3</c:v>
                </c:pt>
                <c:pt idx="2938">
                  <c:v>3</c:v>
                </c:pt>
                <c:pt idx="2939">
                  <c:v>3</c:v>
                </c:pt>
                <c:pt idx="2940">
                  <c:v>3</c:v>
                </c:pt>
                <c:pt idx="2941">
                  <c:v>3</c:v>
                </c:pt>
                <c:pt idx="2942">
                  <c:v>3</c:v>
                </c:pt>
                <c:pt idx="2943">
                  <c:v>3</c:v>
                </c:pt>
                <c:pt idx="2944">
                  <c:v>3</c:v>
                </c:pt>
                <c:pt idx="2945">
                  <c:v>3</c:v>
                </c:pt>
                <c:pt idx="2946">
                  <c:v>3</c:v>
                </c:pt>
                <c:pt idx="2947">
                  <c:v>3</c:v>
                </c:pt>
                <c:pt idx="2948">
                  <c:v>3</c:v>
                </c:pt>
                <c:pt idx="2949">
                  <c:v>3</c:v>
                </c:pt>
                <c:pt idx="2950">
                  <c:v>3</c:v>
                </c:pt>
                <c:pt idx="2951">
                  <c:v>3</c:v>
                </c:pt>
                <c:pt idx="2952">
                  <c:v>3</c:v>
                </c:pt>
                <c:pt idx="2953">
                  <c:v>3</c:v>
                </c:pt>
                <c:pt idx="2954">
                  <c:v>3</c:v>
                </c:pt>
                <c:pt idx="2955">
                  <c:v>3</c:v>
                </c:pt>
                <c:pt idx="2956">
                  <c:v>3</c:v>
                </c:pt>
                <c:pt idx="2957">
                  <c:v>3</c:v>
                </c:pt>
                <c:pt idx="2958">
                  <c:v>3</c:v>
                </c:pt>
                <c:pt idx="2959">
                  <c:v>3</c:v>
                </c:pt>
                <c:pt idx="2960">
                  <c:v>3</c:v>
                </c:pt>
                <c:pt idx="2961">
                  <c:v>3</c:v>
                </c:pt>
                <c:pt idx="2962">
                  <c:v>3</c:v>
                </c:pt>
                <c:pt idx="2963">
                  <c:v>3</c:v>
                </c:pt>
                <c:pt idx="2964">
                  <c:v>3</c:v>
                </c:pt>
                <c:pt idx="2965">
                  <c:v>3</c:v>
                </c:pt>
                <c:pt idx="2966">
                  <c:v>3</c:v>
                </c:pt>
                <c:pt idx="2967">
                  <c:v>3</c:v>
                </c:pt>
                <c:pt idx="2968">
                  <c:v>3</c:v>
                </c:pt>
                <c:pt idx="2969">
                  <c:v>3</c:v>
                </c:pt>
                <c:pt idx="2970">
                  <c:v>3</c:v>
                </c:pt>
                <c:pt idx="2971">
                  <c:v>3</c:v>
                </c:pt>
                <c:pt idx="2972">
                  <c:v>3</c:v>
                </c:pt>
                <c:pt idx="2973">
                  <c:v>3</c:v>
                </c:pt>
                <c:pt idx="2974">
                  <c:v>3</c:v>
                </c:pt>
                <c:pt idx="2975">
                  <c:v>3</c:v>
                </c:pt>
                <c:pt idx="2976">
                  <c:v>3</c:v>
                </c:pt>
                <c:pt idx="2977">
                  <c:v>3</c:v>
                </c:pt>
                <c:pt idx="2978">
                  <c:v>3</c:v>
                </c:pt>
                <c:pt idx="2979">
                  <c:v>3</c:v>
                </c:pt>
                <c:pt idx="2980">
                  <c:v>3</c:v>
                </c:pt>
                <c:pt idx="2981">
                  <c:v>3</c:v>
                </c:pt>
                <c:pt idx="2982">
                  <c:v>3</c:v>
                </c:pt>
                <c:pt idx="2983">
                  <c:v>3</c:v>
                </c:pt>
                <c:pt idx="2984">
                  <c:v>3</c:v>
                </c:pt>
                <c:pt idx="2985">
                  <c:v>3</c:v>
                </c:pt>
                <c:pt idx="2986">
                  <c:v>3</c:v>
                </c:pt>
                <c:pt idx="2987">
                  <c:v>3</c:v>
                </c:pt>
                <c:pt idx="2988">
                  <c:v>3</c:v>
                </c:pt>
                <c:pt idx="2989">
                  <c:v>3</c:v>
                </c:pt>
                <c:pt idx="2990">
                  <c:v>3</c:v>
                </c:pt>
                <c:pt idx="2991">
                  <c:v>3</c:v>
                </c:pt>
                <c:pt idx="2992">
                  <c:v>3</c:v>
                </c:pt>
                <c:pt idx="2993">
                  <c:v>3</c:v>
                </c:pt>
                <c:pt idx="2994">
                  <c:v>3</c:v>
                </c:pt>
                <c:pt idx="2995">
                  <c:v>3</c:v>
                </c:pt>
                <c:pt idx="2996">
                  <c:v>3</c:v>
                </c:pt>
                <c:pt idx="2997">
                  <c:v>3</c:v>
                </c:pt>
                <c:pt idx="2998">
                  <c:v>3</c:v>
                </c:pt>
                <c:pt idx="2999">
                  <c:v>3</c:v>
                </c:pt>
                <c:pt idx="3000">
                  <c:v>3</c:v>
                </c:pt>
                <c:pt idx="3001">
                  <c:v>3</c:v>
                </c:pt>
                <c:pt idx="3002">
                  <c:v>3</c:v>
                </c:pt>
                <c:pt idx="3003">
                  <c:v>3</c:v>
                </c:pt>
                <c:pt idx="3004">
                  <c:v>3</c:v>
                </c:pt>
                <c:pt idx="3005">
                  <c:v>3</c:v>
                </c:pt>
                <c:pt idx="3006">
                  <c:v>3</c:v>
                </c:pt>
                <c:pt idx="3007">
                  <c:v>3</c:v>
                </c:pt>
                <c:pt idx="3008">
                  <c:v>3</c:v>
                </c:pt>
                <c:pt idx="3009">
                  <c:v>3</c:v>
                </c:pt>
                <c:pt idx="3010">
                  <c:v>3</c:v>
                </c:pt>
                <c:pt idx="3011">
                  <c:v>3</c:v>
                </c:pt>
                <c:pt idx="3012">
                  <c:v>3</c:v>
                </c:pt>
                <c:pt idx="3013">
                  <c:v>3</c:v>
                </c:pt>
                <c:pt idx="3014">
                  <c:v>3</c:v>
                </c:pt>
                <c:pt idx="3015">
                  <c:v>3</c:v>
                </c:pt>
                <c:pt idx="3016">
                  <c:v>3</c:v>
                </c:pt>
                <c:pt idx="3017">
                  <c:v>3</c:v>
                </c:pt>
                <c:pt idx="3018">
                  <c:v>3</c:v>
                </c:pt>
                <c:pt idx="3019">
                  <c:v>3</c:v>
                </c:pt>
                <c:pt idx="3020">
                  <c:v>3</c:v>
                </c:pt>
                <c:pt idx="3021">
                  <c:v>3</c:v>
                </c:pt>
                <c:pt idx="3022">
                  <c:v>3</c:v>
                </c:pt>
                <c:pt idx="3023">
                  <c:v>3</c:v>
                </c:pt>
                <c:pt idx="3024">
                  <c:v>3</c:v>
                </c:pt>
                <c:pt idx="3025">
                  <c:v>3</c:v>
                </c:pt>
                <c:pt idx="3026">
                  <c:v>3</c:v>
                </c:pt>
                <c:pt idx="3027">
                  <c:v>3</c:v>
                </c:pt>
                <c:pt idx="3028">
                  <c:v>3</c:v>
                </c:pt>
                <c:pt idx="3029">
                  <c:v>3</c:v>
                </c:pt>
                <c:pt idx="3030">
                  <c:v>3</c:v>
                </c:pt>
                <c:pt idx="3031">
                  <c:v>3</c:v>
                </c:pt>
                <c:pt idx="3032">
                  <c:v>3</c:v>
                </c:pt>
                <c:pt idx="3033">
                  <c:v>3</c:v>
                </c:pt>
                <c:pt idx="3034">
                  <c:v>3</c:v>
                </c:pt>
                <c:pt idx="3035">
                  <c:v>3</c:v>
                </c:pt>
                <c:pt idx="3036">
                  <c:v>3</c:v>
                </c:pt>
                <c:pt idx="3037">
                  <c:v>3</c:v>
                </c:pt>
                <c:pt idx="3038">
                  <c:v>3</c:v>
                </c:pt>
                <c:pt idx="3039">
                  <c:v>3</c:v>
                </c:pt>
                <c:pt idx="3040">
                  <c:v>3</c:v>
                </c:pt>
                <c:pt idx="3041">
                  <c:v>3</c:v>
                </c:pt>
                <c:pt idx="3042">
                  <c:v>3</c:v>
                </c:pt>
                <c:pt idx="3043">
                  <c:v>3</c:v>
                </c:pt>
                <c:pt idx="3044">
                  <c:v>3</c:v>
                </c:pt>
                <c:pt idx="3045">
                  <c:v>3</c:v>
                </c:pt>
                <c:pt idx="3046">
                  <c:v>3</c:v>
                </c:pt>
                <c:pt idx="3047">
                  <c:v>3</c:v>
                </c:pt>
                <c:pt idx="3048">
                  <c:v>3</c:v>
                </c:pt>
                <c:pt idx="3049">
                  <c:v>3</c:v>
                </c:pt>
                <c:pt idx="3050">
                  <c:v>3</c:v>
                </c:pt>
                <c:pt idx="3051">
                  <c:v>3</c:v>
                </c:pt>
                <c:pt idx="3052">
                  <c:v>3</c:v>
                </c:pt>
                <c:pt idx="3053">
                  <c:v>3</c:v>
                </c:pt>
                <c:pt idx="3054">
                  <c:v>3</c:v>
                </c:pt>
                <c:pt idx="3055">
                  <c:v>3</c:v>
                </c:pt>
                <c:pt idx="3056">
                  <c:v>3</c:v>
                </c:pt>
                <c:pt idx="3057">
                  <c:v>3</c:v>
                </c:pt>
                <c:pt idx="3058">
                  <c:v>3</c:v>
                </c:pt>
                <c:pt idx="3059">
                  <c:v>3</c:v>
                </c:pt>
                <c:pt idx="3060">
                  <c:v>3</c:v>
                </c:pt>
                <c:pt idx="3061">
                  <c:v>3</c:v>
                </c:pt>
                <c:pt idx="3062">
                  <c:v>3</c:v>
                </c:pt>
                <c:pt idx="3063">
                  <c:v>3</c:v>
                </c:pt>
                <c:pt idx="3064">
                  <c:v>3</c:v>
                </c:pt>
                <c:pt idx="3065">
                  <c:v>3</c:v>
                </c:pt>
                <c:pt idx="3066">
                  <c:v>3</c:v>
                </c:pt>
                <c:pt idx="3067">
                  <c:v>3</c:v>
                </c:pt>
                <c:pt idx="3068">
                  <c:v>3</c:v>
                </c:pt>
                <c:pt idx="3069">
                  <c:v>3</c:v>
                </c:pt>
                <c:pt idx="3070">
                  <c:v>3</c:v>
                </c:pt>
                <c:pt idx="3071">
                  <c:v>3</c:v>
                </c:pt>
                <c:pt idx="3072">
                  <c:v>3</c:v>
                </c:pt>
                <c:pt idx="3073">
                  <c:v>3</c:v>
                </c:pt>
                <c:pt idx="3074">
                  <c:v>3</c:v>
                </c:pt>
                <c:pt idx="3075">
                  <c:v>3</c:v>
                </c:pt>
                <c:pt idx="3076">
                  <c:v>3</c:v>
                </c:pt>
                <c:pt idx="3077">
                  <c:v>3</c:v>
                </c:pt>
                <c:pt idx="3078">
                  <c:v>3</c:v>
                </c:pt>
                <c:pt idx="3079">
                  <c:v>3</c:v>
                </c:pt>
                <c:pt idx="3080">
                  <c:v>3</c:v>
                </c:pt>
                <c:pt idx="3081">
                  <c:v>3</c:v>
                </c:pt>
                <c:pt idx="3082">
                  <c:v>3</c:v>
                </c:pt>
                <c:pt idx="3083">
                  <c:v>3</c:v>
                </c:pt>
                <c:pt idx="3084">
                  <c:v>3</c:v>
                </c:pt>
                <c:pt idx="3085">
                  <c:v>3</c:v>
                </c:pt>
                <c:pt idx="3086">
                  <c:v>3</c:v>
                </c:pt>
                <c:pt idx="3087">
                  <c:v>3</c:v>
                </c:pt>
                <c:pt idx="3088">
                  <c:v>3</c:v>
                </c:pt>
                <c:pt idx="3089">
                  <c:v>3</c:v>
                </c:pt>
                <c:pt idx="3090">
                  <c:v>3</c:v>
                </c:pt>
                <c:pt idx="3091">
                  <c:v>3</c:v>
                </c:pt>
                <c:pt idx="3092">
                  <c:v>3</c:v>
                </c:pt>
                <c:pt idx="3093">
                  <c:v>3</c:v>
                </c:pt>
                <c:pt idx="3094">
                  <c:v>3</c:v>
                </c:pt>
                <c:pt idx="3095">
                  <c:v>3</c:v>
                </c:pt>
                <c:pt idx="3096">
                  <c:v>3</c:v>
                </c:pt>
                <c:pt idx="3097">
                  <c:v>3</c:v>
                </c:pt>
                <c:pt idx="3098">
                  <c:v>3</c:v>
                </c:pt>
                <c:pt idx="3099">
                  <c:v>3</c:v>
                </c:pt>
                <c:pt idx="3100">
                  <c:v>3</c:v>
                </c:pt>
                <c:pt idx="3101">
                  <c:v>3</c:v>
                </c:pt>
                <c:pt idx="3102">
                  <c:v>3</c:v>
                </c:pt>
                <c:pt idx="3103">
                  <c:v>3</c:v>
                </c:pt>
                <c:pt idx="3104">
                  <c:v>3</c:v>
                </c:pt>
                <c:pt idx="3105">
                  <c:v>3</c:v>
                </c:pt>
                <c:pt idx="3106">
                  <c:v>3</c:v>
                </c:pt>
                <c:pt idx="3107">
                  <c:v>3</c:v>
                </c:pt>
                <c:pt idx="3108">
                  <c:v>3</c:v>
                </c:pt>
                <c:pt idx="3109">
                  <c:v>3</c:v>
                </c:pt>
                <c:pt idx="3110">
                  <c:v>3</c:v>
                </c:pt>
                <c:pt idx="3111">
                  <c:v>3</c:v>
                </c:pt>
                <c:pt idx="3112">
                  <c:v>3</c:v>
                </c:pt>
                <c:pt idx="3113">
                  <c:v>3</c:v>
                </c:pt>
                <c:pt idx="3114">
                  <c:v>3</c:v>
                </c:pt>
                <c:pt idx="3115">
                  <c:v>3</c:v>
                </c:pt>
                <c:pt idx="3116">
                  <c:v>3</c:v>
                </c:pt>
                <c:pt idx="3117">
                  <c:v>3</c:v>
                </c:pt>
                <c:pt idx="3118">
                  <c:v>3</c:v>
                </c:pt>
                <c:pt idx="3119">
                  <c:v>3</c:v>
                </c:pt>
                <c:pt idx="3120">
                  <c:v>3</c:v>
                </c:pt>
                <c:pt idx="3121">
                  <c:v>3</c:v>
                </c:pt>
                <c:pt idx="3122">
                  <c:v>3</c:v>
                </c:pt>
                <c:pt idx="3123">
                  <c:v>3</c:v>
                </c:pt>
                <c:pt idx="3124">
                  <c:v>3</c:v>
                </c:pt>
                <c:pt idx="3125">
                  <c:v>3</c:v>
                </c:pt>
                <c:pt idx="3126">
                  <c:v>3</c:v>
                </c:pt>
                <c:pt idx="3127">
                  <c:v>3</c:v>
                </c:pt>
                <c:pt idx="3128">
                  <c:v>3</c:v>
                </c:pt>
                <c:pt idx="3129">
                  <c:v>3</c:v>
                </c:pt>
                <c:pt idx="3130">
                  <c:v>3</c:v>
                </c:pt>
                <c:pt idx="3131">
                  <c:v>3</c:v>
                </c:pt>
                <c:pt idx="3132">
                  <c:v>3</c:v>
                </c:pt>
                <c:pt idx="3133">
                  <c:v>3</c:v>
                </c:pt>
                <c:pt idx="3134">
                  <c:v>3</c:v>
                </c:pt>
                <c:pt idx="3135">
                  <c:v>3</c:v>
                </c:pt>
                <c:pt idx="3136">
                  <c:v>3</c:v>
                </c:pt>
                <c:pt idx="3137">
                  <c:v>3</c:v>
                </c:pt>
                <c:pt idx="3138">
                  <c:v>3</c:v>
                </c:pt>
                <c:pt idx="3139">
                  <c:v>3</c:v>
                </c:pt>
                <c:pt idx="3140">
                  <c:v>3</c:v>
                </c:pt>
                <c:pt idx="3141">
                  <c:v>3</c:v>
                </c:pt>
                <c:pt idx="3142">
                  <c:v>3</c:v>
                </c:pt>
                <c:pt idx="3143">
                  <c:v>3</c:v>
                </c:pt>
                <c:pt idx="3144">
                  <c:v>3</c:v>
                </c:pt>
                <c:pt idx="3145">
                  <c:v>3</c:v>
                </c:pt>
                <c:pt idx="3146">
                  <c:v>3</c:v>
                </c:pt>
                <c:pt idx="3147">
                  <c:v>3</c:v>
                </c:pt>
                <c:pt idx="3148">
                  <c:v>3</c:v>
                </c:pt>
                <c:pt idx="3149">
                  <c:v>3</c:v>
                </c:pt>
                <c:pt idx="3150">
                  <c:v>3</c:v>
                </c:pt>
                <c:pt idx="3151">
                  <c:v>3</c:v>
                </c:pt>
                <c:pt idx="3152">
                  <c:v>3</c:v>
                </c:pt>
                <c:pt idx="3153">
                  <c:v>3</c:v>
                </c:pt>
                <c:pt idx="3154">
                  <c:v>3</c:v>
                </c:pt>
                <c:pt idx="3155">
                  <c:v>3</c:v>
                </c:pt>
                <c:pt idx="3156">
                  <c:v>3</c:v>
                </c:pt>
                <c:pt idx="3157">
                  <c:v>3</c:v>
                </c:pt>
                <c:pt idx="3158">
                  <c:v>3</c:v>
                </c:pt>
                <c:pt idx="3159">
                  <c:v>3</c:v>
                </c:pt>
                <c:pt idx="3160">
                  <c:v>3</c:v>
                </c:pt>
                <c:pt idx="3161">
                  <c:v>3</c:v>
                </c:pt>
                <c:pt idx="3162">
                  <c:v>3</c:v>
                </c:pt>
                <c:pt idx="3163">
                  <c:v>3</c:v>
                </c:pt>
                <c:pt idx="3164">
                  <c:v>3</c:v>
                </c:pt>
                <c:pt idx="3165">
                  <c:v>3</c:v>
                </c:pt>
                <c:pt idx="3166">
                  <c:v>3</c:v>
                </c:pt>
                <c:pt idx="3167">
                  <c:v>3</c:v>
                </c:pt>
                <c:pt idx="3168">
                  <c:v>3</c:v>
                </c:pt>
                <c:pt idx="3169">
                  <c:v>3</c:v>
                </c:pt>
                <c:pt idx="3170">
                  <c:v>3</c:v>
                </c:pt>
                <c:pt idx="3171">
                  <c:v>3</c:v>
                </c:pt>
                <c:pt idx="3172">
                  <c:v>3</c:v>
                </c:pt>
                <c:pt idx="3173">
                  <c:v>3</c:v>
                </c:pt>
                <c:pt idx="3174">
                  <c:v>3</c:v>
                </c:pt>
                <c:pt idx="3175">
                  <c:v>3</c:v>
                </c:pt>
                <c:pt idx="3176">
                  <c:v>3</c:v>
                </c:pt>
                <c:pt idx="3177">
                  <c:v>3</c:v>
                </c:pt>
                <c:pt idx="3178">
                  <c:v>3</c:v>
                </c:pt>
                <c:pt idx="3179">
                  <c:v>3</c:v>
                </c:pt>
                <c:pt idx="3180">
                  <c:v>3</c:v>
                </c:pt>
                <c:pt idx="3181">
                  <c:v>3</c:v>
                </c:pt>
                <c:pt idx="3182">
                  <c:v>3</c:v>
                </c:pt>
                <c:pt idx="3183">
                  <c:v>3</c:v>
                </c:pt>
                <c:pt idx="3184">
                  <c:v>3</c:v>
                </c:pt>
                <c:pt idx="3185">
                  <c:v>3</c:v>
                </c:pt>
                <c:pt idx="3186">
                  <c:v>3</c:v>
                </c:pt>
                <c:pt idx="3187">
                  <c:v>3</c:v>
                </c:pt>
                <c:pt idx="3188">
                  <c:v>3</c:v>
                </c:pt>
                <c:pt idx="3189">
                  <c:v>3</c:v>
                </c:pt>
                <c:pt idx="3190">
                  <c:v>3</c:v>
                </c:pt>
                <c:pt idx="3191">
                  <c:v>3</c:v>
                </c:pt>
                <c:pt idx="3192">
                  <c:v>3</c:v>
                </c:pt>
                <c:pt idx="3193">
                  <c:v>3</c:v>
                </c:pt>
                <c:pt idx="3194">
                  <c:v>3</c:v>
                </c:pt>
                <c:pt idx="3195">
                  <c:v>3</c:v>
                </c:pt>
                <c:pt idx="3196">
                  <c:v>3</c:v>
                </c:pt>
                <c:pt idx="3197">
                  <c:v>3</c:v>
                </c:pt>
                <c:pt idx="3198">
                  <c:v>3</c:v>
                </c:pt>
                <c:pt idx="3199">
                  <c:v>3</c:v>
                </c:pt>
                <c:pt idx="3200">
                  <c:v>3</c:v>
                </c:pt>
                <c:pt idx="3201">
                  <c:v>3</c:v>
                </c:pt>
                <c:pt idx="3202">
                  <c:v>3</c:v>
                </c:pt>
                <c:pt idx="3203">
                  <c:v>3</c:v>
                </c:pt>
                <c:pt idx="3204">
                  <c:v>3</c:v>
                </c:pt>
                <c:pt idx="3205">
                  <c:v>3</c:v>
                </c:pt>
                <c:pt idx="3206">
                  <c:v>3</c:v>
                </c:pt>
                <c:pt idx="3207">
                  <c:v>3</c:v>
                </c:pt>
                <c:pt idx="3208">
                  <c:v>3</c:v>
                </c:pt>
                <c:pt idx="3209">
                  <c:v>3</c:v>
                </c:pt>
                <c:pt idx="3210">
                  <c:v>3</c:v>
                </c:pt>
                <c:pt idx="3211">
                  <c:v>3</c:v>
                </c:pt>
                <c:pt idx="3212">
                  <c:v>3</c:v>
                </c:pt>
                <c:pt idx="3213">
                  <c:v>3</c:v>
                </c:pt>
                <c:pt idx="3214">
                  <c:v>3</c:v>
                </c:pt>
                <c:pt idx="3215">
                  <c:v>3</c:v>
                </c:pt>
                <c:pt idx="3216">
                  <c:v>3</c:v>
                </c:pt>
                <c:pt idx="3217">
                  <c:v>3</c:v>
                </c:pt>
                <c:pt idx="3218">
                  <c:v>3</c:v>
                </c:pt>
                <c:pt idx="3219">
                  <c:v>3</c:v>
                </c:pt>
                <c:pt idx="3220">
                  <c:v>3</c:v>
                </c:pt>
                <c:pt idx="3221">
                  <c:v>3</c:v>
                </c:pt>
                <c:pt idx="3222">
                  <c:v>3</c:v>
                </c:pt>
                <c:pt idx="3223">
                  <c:v>3</c:v>
                </c:pt>
                <c:pt idx="3224">
                  <c:v>3</c:v>
                </c:pt>
                <c:pt idx="3225">
                  <c:v>3</c:v>
                </c:pt>
                <c:pt idx="3226">
                  <c:v>3</c:v>
                </c:pt>
                <c:pt idx="3227">
                  <c:v>3</c:v>
                </c:pt>
                <c:pt idx="3228">
                  <c:v>3</c:v>
                </c:pt>
                <c:pt idx="3229">
                  <c:v>3</c:v>
                </c:pt>
                <c:pt idx="3230">
                  <c:v>3</c:v>
                </c:pt>
                <c:pt idx="3231">
                  <c:v>3</c:v>
                </c:pt>
                <c:pt idx="3232">
                  <c:v>3</c:v>
                </c:pt>
                <c:pt idx="3233">
                  <c:v>3</c:v>
                </c:pt>
                <c:pt idx="3234">
                  <c:v>3</c:v>
                </c:pt>
                <c:pt idx="3235">
                  <c:v>3</c:v>
                </c:pt>
                <c:pt idx="3236">
                  <c:v>3</c:v>
                </c:pt>
                <c:pt idx="3237">
                  <c:v>3</c:v>
                </c:pt>
                <c:pt idx="3238">
                  <c:v>3</c:v>
                </c:pt>
                <c:pt idx="3239">
                  <c:v>3</c:v>
                </c:pt>
                <c:pt idx="3240">
                  <c:v>3</c:v>
                </c:pt>
                <c:pt idx="3241">
                  <c:v>3</c:v>
                </c:pt>
                <c:pt idx="3242">
                  <c:v>3</c:v>
                </c:pt>
                <c:pt idx="3243">
                  <c:v>3</c:v>
                </c:pt>
                <c:pt idx="3244">
                  <c:v>3</c:v>
                </c:pt>
                <c:pt idx="3245">
                  <c:v>3</c:v>
                </c:pt>
                <c:pt idx="3246">
                  <c:v>3</c:v>
                </c:pt>
                <c:pt idx="3247">
                  <c:v>3</c:v>
                </c:pt>
                <c:pt idx="3248">
                  <c:v>3</c:v>
                </c:pt>
                <c:pt idx="3249">
                  <c:v>3</c:v>
                </c:pt>
                <c:pt idx="3250">
                  <c:v>3</c:v>
                </c:pt>
                <c:pt idx="3251">
                  <c:v>3</c:v>
                </c:pt>
                <c:pt idx="3252">
                  <c:v>3</c:v>
                </c:pt>
                <c:pt idx="3253">
                  <c:v>3</c:v>
                </c:pt>
                <c:pt idx="3254">
                  <c:v>3</c:v>
                </c:pt>
                <c:pt idx="3255">
                  <c:v>3</c:v>
                </c:pt>
                <c:pt idx="3256">
                  <c:v>3</c:v>
                </c:pt>
                <c:pt idx="3257">
                  <c:v>3</c:v>
                </c:pt>
                <c:pt idx="3258">
                  <c:v>3</c:v>
                </c:pt>
                <c:pt idx="3259">
                  <c:v>3</c:v>
                </c:pt>
                <c:pt idx="3260">
                  <c:v>3</c:v>
                </c:pt>
                <c:pt idx="3261">
                  <c:v>3</c:v>
                </c:pt>
                <c:pt idx="3262">
                  <c:v>3</c:v>
                </c:pt>
                <c:pt idx="3263">
                  <c:v>3</c:v>
                </c:pt>
                <c:pt idx="3264">
                  <c:v>3</c:v>
                </c:pt>
                <c:pt idx="3265">
                  <c:v>3</c:v>
                </c:pt>
                <c:pt idx="3266">
                  <c:v>3</c:v>
                </c:pt>
                <c:pt idx="3267">
                  <c:v>3</c:v>
                </c:pt>
                <c:pt idx="3268">
                  <c:v>3</c:v>
                </c:pt>
                <c:pt idx="3269">
                  <c:v>3</c:v>
                </c:pt>
                <c:pt idx="3270">
                  <c:v>3</c:v>
                </c:pt>
                <c:pt idx="3271">
                  <c:v>3</c:v>
                </c:pt>
                <c:pt idx="3272">
                  <c:v>3</c:v>
                </c:pt>
                <c:pt idx="3273">
                  <c:v>3</c:v>
                </c:pt>
                <c:pt idx="3274">
                  <c:v>3</c:v>
                </c:pt>
                <c:pt idx="3275">
                  <c:v>3</c:v>
                </c:pt>
                <c:pt idx="3276">
                  <c:v>3</c:v>
                </c:pt>
                <c:pt idx="3277">
                  <c:v>3</c:v>
                </c:pt>
                <c:pt idx="3278">
                  <c:v>3</c:v>
                </c:pt>
                <c:pt idx="3279">
                  <c:v>3</c:v>
                </c:pt>
                <c:pt idx="3280">
                  <c:v>3</c:v>
                </c:pt>
                <c:pt idx="3281">
                  <c:v>3</c:v>
                </c:pt>
                <c:pt idx="3282">
                  <c:v>3</c:v>
                </c:pt>
                <c:pt idx="3283">
                  <c:v>3</c:v>
                </c:pt>
                <c:pt idx="3284">
                  <c:v>3</c:v>
                </c:pt>
                <c:pt idx="3285">
                  <c:v>3</c:v>
                </c:pt>
                <c:pt idx="3286">
                  <c:v>3</c:v>
                </c:pt>
                <c:pt idx="3287">
                  <c:v>3</c:v>
                </c:pt>
                <c:pt idx="3288">
                  <c:v>3</c:v>
                </c:pt>
                <c:pt idx="3289">
                  <c:v>3</c:v>
                </c:pt>
                <c:pt idx="3290">
                  <c:v>3</c:v>
                </c:pt>
                <c:pt idx="3291">
                  <c:v>3</c:v>
                </c:pt>
                <c:pt idx="3292">
                  <c:v>3</c:v>
                </c:pt>
                <c:pt idx="3293">
                  <c:v>3</c:v>
                </c:pt>
                <c:pt idx="3294">
                  <c:v>3</c:v>
                </c:pt>
                <c:pt idx="3295">
                  <c:v>3</c:v>
                </c:pt>
                <c:pt idx="3296">
                  <c:v>3</c:v>
                </c:pt>
                <c:pt idx="3297">
                  <c:v>3</c:v>
                </c:pt>
                <c:pt idx="3298">
                  <c:v>3</c:v>
                </c:pt>
                <c:pt idx="3299">
                  <c:v>3</c:v>
                </c:pt>
                <c:pt idx="3300">
                  <c:v>3</c:v>
                </c:pt>
                <c:pt idx="3301">
                  <c:v>3</c:v>
                </c:pt>
                <c:pt idx="3302">
                  <c:v>3</c:v>
                </c:pt>
                <c:pt idx="3303">
                  <c:v>3</c:v>
                </c:pt>
                <c:pt idx="3304">
                  <c:v>3</c:v>
                </c:pt>
                <c:pt idx="3305">
                  <c:v>3</c:v>
                </c:pt>
                <c:pt idx="3306">
                  <c:v>3</c:v>
                </c:pt>
                <c:pt idx="3307">
                  <c:v>3</c:v>
                </c:pt>
                <c:pt idx="3308">
                  <c:v>3</c:v>
                </c:pt>
                <c:pt idx="3309">
                  <c:v>3</c:v>
                </c:pt>
                <c:pt idx="3310">
                  <c:v>3</c:v>
                </c:pt>
                <c:pt idx="3311">
                  <c:v>3</c:v>
                </c:pt>
                <c:pt idx="3312">
                  <c:v>3</c:v>
                </c:pt>
                <c:pt idx="3313">
                  <c:v>3</c:v>
                </c:pt>
                <c:pt idx="3314">
                  <c:v>3</c:v>
                </c:pt>
                <c:pt idx="3315">
                  <c:v>3</c:v>
                </c:pt>
                <c:pt idx="3316">
                  <c:v>3</c:v>
                </c:pt>
                <c:pt idx="3317">
                  <c:v>3</c:v>
                </c:pt>
                <c:pt idx="3318">
                  <c:v>3</c:v>
                </c:pt>
                <c:pt idx="3319">
                  <c:v>3</c:v>
                </c:pt>
                <c:pt idx="3320">
                  <c:v>3</c:v>
                </c:pt>
                <c:pt idx="3321">
                  <c:v>3</c:v>
                </c:pt>
                <c:pt idx="3322">
                  <c:v>3</c:v>
                </c:pt>
                <c:pt idx="3323">
                  <c:v>3</c:v>
                </c:pt>
                <c:pt idx="3324">
                  <c:v>3</c:v>
                </c:pt>
                <c:pt idx="3325">
                  <c:v>3</c:v>
                </c:pt>
                <c:pt idx="3326">
                  <c:v>3</c:v>
                </c:pt>
                <c:pt idx="3327">
                  <c:v>3</c:v>
                </c:pt>
                <c:pt idx="3328">
                  <c:v>3</c:v>
                </c:pt>
                <c:pt idx="3329">
                  <c:v>3</c:v>
                </c:pt>
                <c:pt idx="3330">
                  <c:v>3</c:v>
                </c:pt>
                <c:pt idx="3331">
                  <c:v>3</c:v>
                </c:pt>
                <c:pt idx="3332">
                  <c:v>3</c:v>
                </c:pt>
                <c:pt idx="3333">
                  <c:v>3</c:v>
                </c:pt>
                <c:pt idx="3334">
                  <c:v>3</c:v>
                </c:pt>
                <c:pt idx="3335">
                  <c:v>3</c:v>
                </c:pt>
                <c:pt idx="3336">
                  <c:v>3</c:v>
                </c:pt>
                <c:pt idx="3337">
                  <c:v>3</c:v>
                </c:pt>
                <c:pt idx="3338">
                  <c:v>3</c:v>
                </c:pt>
                <c:pt idx="3339">
                  <c:v>3</c:v>
                </c:pt>
                <c:pt idx="3340">
                  <c:v>3</c:v>
                </c:pt>
                <c:pt idx="3341">
                  <c:v>3</c:v>
                </c:pt>
                <c:pt idx="3342">
                  <c:v>3</c:v>
                </c:pt>
                <c:pt idx="3343">
                  <c:v>3</c:v>
                </c:pt>
                <c:pt idx="3344">
                  <c:v>3</c:v>
                </c:pt>
                <c:pt idx="3345">
                  <c:v>3</c:v>
                </c:pt>
                <c:pt idx="3346">
                  <c:v>3</c:v>
                </c:pt>
                <c:pt idx="3347">
                  <c:v>3</c:v>
                </c:pt>
                <c:pt idx="3348">
                  <c:v>3</c:v>
                </c:pt>
                <c:pt idx="3349">
                  <c:v>3</c:v>
                </c:pt>
                <c:pt idx="3350">
                  <c:v>3</c:v>
                </c:pt>
                <c:pt idx="3351">
                  <c:v>3</c:v>
                </c:pt>
                <c:pt idx="3352">
                  <c:v>3</c:v>
                </c:pt>
                <c:pt idx="3353">
                  <c:v>3</c:v>
                </c:pt>
                <c:pt idx="3354">
                  <c:v>3</c:v>
                </c:pt>
                <c:pt idx="3355">
                  <c:v>3</c:v>
                </c:pt>
                <c:pt idx="3356">
                  <c:v>3</c:v>
                </c:pt>
                <c:pt idx="3357">
                  <c:v>3</c:v>
                </c:pt>
                <c:pt idx="3358">
                  <c:v>3</c:v>
                </c:pt>
                <c:pt idx="3359">
                  <c:v>3</c:v>
                </c:pt>
                <c:pt idx="3360">
                  <c:v>3</c:v>
                </c:pt>
                <c:pt idx="3361">
                  <c:v>3</c:v>
                </c:pt>
                <c:pt idx="3362">
                  <c:v>3</c:v>
                </c:pt>
                <c:pt idx="3363">
                  <c:v>3</c:v>
                </c:pt>
                <c:pt idx="3364">
                  <c:v>3</c:v>
                </c:pt>
                <c:pt idx="3365">
                  <c:v>3</c:v>
                </c:pt>
                <c:pt idx="3366">
                  <c:v>3</c:v>
                </c:pt>
                <c:pt idx="3367">
                  <c:v>3</c:v>
                </c:pt>
                <c:pt idx="3368">
                  <c:v>3</c:v>
                </c:pt>
                <c:pt idx="3369">
                  <c:v>3</c:v>
                </c:pt>
                <c:pt idx="3370">
                  <c:v>3</c:v>
                </c:pt>
                <c:pt idx="3371">
                  <c:v>3</c:v>
                </c:pt>
                <c:pt idx="3372">
                  <c:v>3</c:v>
                </c:pt>
                <c:pt idx="3373">
                  <c:v>3</c:v>
                </c:pt>
                <c:pt idx="3374">
                  <c:v>3</c:v>
                </c:pt>
                <c:pt idx="3375">
                  <c:v>3</c:v>
                </c:pt>
                <c:pt idx="3376">
                  <c:v>3</c:v>
                </c:pt>
                <c:pt idx="3377">
                  <c:v>3</c:v>
                </c:pt>
                <c:pt idx="3378">
                  <c:v>3</c:v>
                </c:pt>
                <c:pt idx="3379">
                  <c:v>3</c:v>
                </c:pt>
                <c:pt idx="3380">
                  <c:v>3</c:v>
                </c:pt>
                <c:pt idx="3381">
                  <c:v>3</c:v>
                </c:pt>
                <c:pt idx="3382">
                  <c:v>3</c:v>
                </c:pt>
                <c:pt idx="3383">
                  <c:v>3</c:v>
                </c:pt>
                <c:pt idx="3384">
                  <c:v>3</c:v>
                </c:pt>
                <c:pt idx="3385">
                  <c:v>3</c:v>
                </c:pt>
                <c:pt idx="3386">
                  <c:v>3</c:v>
                </c:pt>
                <c:pt idx="3387">
                  <c:v>3</c:v>
                </c:pt>
                <c:pt idx="3388">
                  <c:v>3</c:v>
                </c:pt>
                <c:pt idx="3389">
                  <c:v>3</c:v>
                </c:pt>
                <c:pt idx="3390">
                  <c:v>3</c:v>
                </c:pt>
                <c:pt idx="3391">
                  <c:v>3</c:v>
                </c:pt>
                <c:pt idx="3392">
                  <c:v>3</c:v>
                </c:pt>
                <c:pt idx="3393">
                  <c:v>3</c:v>
                </c:pt>
                <c:pt idx="3394">
                  <c:v>3</c:v>
                </c:pt>
                <c:pt idx="3395">
                  <c:v>3</c:v>
                </c:pt>
                <c:pt idx="3396">
                  <c:v>3</c:v>
                </c:pt>
                <c:pt idx="3397">
                  <c:v>3</c:v>
                </c:pt>
                <c:pt idx="3398">
                  <c:v>3</c:v>
                </c:pt>
                <c:pt idx="3399">
                  <c:v>3</c:v>
                </c:pt>
                <c:pt idx="3400">
                  <c:v>3</c:v>
                </c:pt>
                <c:pt idx="3401">
                  <c:v>3</c:v>
                </c:pt>
                <c:pt idx="3402">
                  <c:v>3</c:v>
                </c:pt>
                <c:pt idx="3403">
                  <c:v>3</c:v>
                </c:pt>
                <c:pt idx="3404">
                  <c:v>3</c:v>
                </c:pt>
                <c:pt idx="3405">
                  <c:v>3</c:v>
                </c:pt>
                <c:pt idx="3406">
                  <c:v>3</c:v>
                </c:pt>
                <c:pt idx="3407">
                  <c:v>3</c:v>
                </c:pt>
                <c:pt idx="3408">
                  <c:v>3</c:v>
                </c:pt>
                <c:pt idx="3409">
                  <c:v>3</c:v>
                </c:pt>
                <c:pt idx="3410">
                  <c:v>3</c:v>
                </c:pt>
                <c:pt idx="3411">
                  <c:v>3</c:v>
                </c:pt>
                <c:pt idx="3412">
                  <c:v>3</c:v>
                </c:pt>
                <c:pt idx="3413">
                  <c:v>3</c:v>
                </c:pt>
                <c:pt idx="3414">
                  <c:v>3</c:v>
                </c:pt>
                <c:pt idx="3415">
                  <c:v>3</c:v>
                </c:pt>
                <c:pt idx="3416">
                  <c:v>3</c:v>
                </c:pt>
                <c:pt idx="3417">
                  <c:v>3</c:v>
                </c:pt>
                <c:pt idx="3418">
                  <c:v>3</c:v>
                </c:pt>
                <c:pt idx="3419">
                  <c:v>3</c:v>
                </c:pt>
                <c:pt idx="3420">
                  <c:v>3</c:v>
                </c:pt>
                <c:pt idx="3421">
                  <c:v>3</c:v>
                </c:pt>
                <c:pt idx="3422">
                  <c:v>3</c:v>
                </c:pt>
                <c:pt idx="3423">
                  <c:v>3</c:v>
                </c:pt>
                <c:pt idx="3424">
                  <c:v>3</c:v>
                </c:pt>
                <c:pt idx="3425">
                  <c:v>3</c:v>
                </c:pt>
                <c:pt idx="3426">
                  <c:v>3</c:v>
                </c:pt>
                <c:pt idx="3427">
                  <c:v>3</c:v>
                </c:pt>
                <c:pt idx="3428">
                  <c:v>3</c:v>
                </c:pt>
                <c:pt idx="3429">
                  <c:v>3</c:v>
                </c:pt>
                <c:pt idx="3430">
                  <c:v>3</c:v>
                </c:pt>
                <c:pt idx="3431">
                  <c:v>3</c:v>
                </c:pt>
                <c:pt idx="3432">
                  <c:v>3</c:v>
                </c:pt>
                <c:pt idx="3433">
                  <c:v>3</c:v>
                </c:pt>
                <c:pt idx="3434">
                  <c:v>3</c:v>
                </c:pt>
                <c:pt idx="3435">
                  <c:v>3</c:v>
                </c:pt>
                <c:pt idx="3436">
                  <c:v>3</c:v>
                </c:pt>
                <c:pt idx="3437">
                  <c:v>3</c:v>
                </c:pt>
                <c:pt idx="3438">
                  <c:v>3</c:v>
                </c:pt>
                <c:pt idx="3439">
                  <c:v>3</c:v>
                </c:pt>
                <c:pt idx="3440">
                  <c:v>3</c:v>
                </c:pt>
                <c:pt idx="3441">
                  <c:v>3</c:v>
                </c:pt>
                <c:pt idx="3442">
                  <c:v>3</c:v>
                </c:pt>
                <c:pt idx="3443">
                  <c:v>3</c:v>
                </c:pt>
                <c:pt idx="3444">
                  <c:v>3</c:v>
                </c:pt>
                <c:pt idx="3445">
                  <c:v>3</c:v>
                </c:pt>
                <c:pt idx="3446">
                  <c:v>3</c:v>
                </c:pt>
                <c:pt idx="3447">
                  <c:v>3</c:v>
                </c:pt>
                <c:pt idx="3448">
                  <c:v>3</c:v>
                </c:pt>
                <c:pt idx="3449">
                  <c:v>3</c:v>
                </c:pt>
                <c:pt idx="3450">
                  <c:v>3</c:v>
                </c:pt>
                <c:pt idx="3451">
                  <c:v>3</c:v>
                </c:pt>
                <c:pt idx="3452">
                  <c:v>3</c:v>
                </c:pt>
                <c:pt idx="3453">
                  <c:v>3</c:v>
                </c:pt>
                <c:pt idx="3454">
                  <c:v>3</c:v>
                </c:pt>
                <c:pt idx="3455">
                  <c:v>3</c:v>
                </c:pt>
                <c:pt idx="3456">
                  <c:v>3</c:v>
                </c:pt>
                <c:pt idx="3457">
                  <c:v>3</c:v>
                </c:pt>
                <c:pt idx="3458">
                  <c:v>3</c:v>
                </c:pt>
                <c:pt idx="3459">
                  <c:v>3</c:v>
                </c:pt>
                <c:pt idx="3460">
                  <c:v>3</c:v>
                </c:pt>
                <c:pt idx="3461">
                  <c:v>3</c:v>
                </c:pt>
                <c:pt idx="3462">
                  <c:v>3</c:v>
                </c:pt>
                <c:pt idx="3463">
                  <c:v>3</c:v>
                </c:pt>
                <c:pt idx="3464">
                  <c:v>3</c:v>
                </c:pt>
                <c:pt idx="3465">
                  <c:v>3</c:v>
                </c:pt>
                <c:pt idx="3466">
                  <c:v>3</c:v>
                </c:pt>
                <c:pt idx="3467">
                  <c:v>3</c:v>
                </c:pt>
                <c:pt idx="3468">
                  <c:v>3</c:v>
                </c:pt>
                <c:pt idx="3469">
                  <c:v>3</c:v>
                </c:pt>
                <c:pt idx="3470">
                  <c:v>3</c:v>
                </c:pt>
                <c:pt idx="3471">
                  <c:v>3</c:v>
                </c:pt>
                <c:pt idx="3472">
                  <c:v>0</c:v>
                </c:pt>
                <c:pt idx="3473">
                  <c:v>0</c:v>
                </c:pt>
                <c:pt idx="3474">
                  <c:v>0</c:v>
                </c:pt>
                <c:pt idx="3475">
                  <c:v>0</c:v>
                </c:pt>
                <c:pt idx="3476">
                  <c:v>0</c:v>
                </c:pt>
                <c:pt idx="3477">
                  <c:v>0</c:v>
                </c:pt>
                <c:pt idx="3478">
                  <c:v>0</c:v>
                </c:pt>
                <c:pt idx="3479">
                  <c:v>0</c:v>
                </c:pt>
                <c:pt idx="3480">
                  <c:v>0</c:v>
                </c:pt>
                <c:pt idx="3481">
                  <c:v>0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0</c:v>
                </c:pt>
                <c:pt idx="3488">
                  <c:v>0</c:v>
                </c:pt>
                <c:pt idx="3489">
                  <c:v>0</c:v>
                </c:pt>
                <c:pt idx="3490">
                  <c:v>0</c:v>
                </c:pt>
                <c:pt idx="3491">
                  <c:v>0</c:v>
                </c:pt>
                <c:pt idx="3492">
                  <c:v>0</c:v>
                </c:pt>
                <c:pt idx="3493">
                  <c:v>0</c:v>
                </c:pt>
                <c:pt idx="3494">
                  <c:v>0</c:v>
                </c:pt>
                <c:pt idx="3495">
                  <c:v>0</c:v>
                </c:pt>
                <c:pt idx="3496">
                  <c:v>0</c:v>
                </c:pt>
                <c:pt idx="3497">
                  <c:v>0</c:v>
                </c:pt>
                <c:pt idx="3498">
                  <c:v>0</c:v>
                </c:pt>
                <c:pt idx="3499">
                  <c:v>0</c:v>
                </c:pt>
                <c:pt idx="3500">
                  <c:v>0</c:v>
                </c:pt>
                <c:pt idx="3501">
                  <c:v>0</c:v>
                </c:pt>
                <c:pt idx="3502">
                  <c:v>0</c:v>
                </c:pt>
                <c:pt idx="3503">
                  <c:v>0</c:v>
                </c:pt>
                <c:pt idx="3504">
                  <c:v>0</c:v>
                </c:pt>
                <c:pt idx="3505">
                  <c:v>0</c:v>
                </c:pt>
                <c:pt idx="3506">
                  <c:v>0</c:v>
                </c:pt>
                <c:pt idx="3507">
                  <c:v>0</c:v>
                </c:pt>
                <c:pt idx="3508">
                  <c:v>0</c:v>
                </c:pt>
                <c:pt idx="3509">
                  <c:v>0</c:v>
                </c:pt>
                <c:pt idx="3510">
                  <c:v>0</c:v>
                </c:pt>
                <c:pt idx="3511">
                  <c:v>0</c:v>
                </c:pt>
                <c:pt idx="3512">
                  <c:v>0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0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0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0</c:v>
                </c:pt>
                <c:pt idx="3548">
                  <c:v>0</c:v>
                </c:pt>
                <c:pt idx="3549">
                  <c:v>0</c:v>
                </c:pt>
                <c:pt idx="3550">
                  <c:v>0</c:v>
                </c:pt>
                <c:pt idx="3551">
                  <c:v>0</c:v>
                </c:pt>
                <c:pt idx="3552">
                  <c:v>0</c:v>
                </c:pt>
                <c:pt idx="3553">
                  <c:v>0</c:v>
                </c:pt>
                <c:pt idx="3554">
                  <c:v>0</c:v>
                </c:pt>
                <c:pt idx="3555">
                  <c:v>0</c:v>
                </c:pt>
                <c:pt idx="3556">
                  <c:v>0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0</c:v>
                </c:pt>
                <c:pt idx="3561">
                  <c:v>0</c:v>
                </c:pt>
                <c:pt idx="3562">
                  <c:v>0</c:v>
                </c:pt>
                <c:pt idx="3563">
                  <c:v>0</c:v>
                </c:pt>
                <c:pt idx="3564">
                  <c:v>0</c:v>
                </c:pt>
                <c:pt idx="3565">
                  <c:v>0</c:v>
                </c:pt>
                <c:pt idx="3566">
                  <c:v>0</c:v>
                </c:pt>
                <c:pt idx="3567">
                  <c:v>0</c:v>
                </c:pt>
                <c:pt idx="3568">
                  <c:v>0</c:v>
                </c:pt>
                <c:pt idx="3569">
                  <c:v>0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0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0</c:v>
                </c:pt>
                <c:pt idx="3585">
                  <c:v>0</c:v>
                </c:pt>
                <c:pt idx="3586">
                  <c:v>0</c:v>
                </c:pt>
                <c:pt idx="3587">
                  <c:v>0</c:v>
                </c:pt>
                <c:pt idx="3588">
                  <c:v>0</c:v>
                </c:pt>
                <c:pt idx="3589">
                  <c:v>0</c:v>
                </c:pt>
                <c:pt idx="3590">
                  <c:v>0</c:v>
                </c:pt>
                <c:pt idx="3591">
                  <c:v>0</c:v>
                </c:pt>
                <c:pt idx="3592">
                  <c:v>0</c:v>
                </c:pt>
                <c:pt idx="3593">
                  <c:v>0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  <c:pt idx="3608">
                  <c:v>0</c:v>
                </c:pt>
                <c:pt idx="3609">
                  <c:v>0</c:v>
                </c:pt>
                <c:pt idx="3610">
                  <c:v>0</c:v>
                </c:pt>
                <c:pt idx="3611">
                  <c:v>0</c:v>
                </c:pt>
                <c:pt idx="3612">
                  <c:v>0</c:v>
                </c:pt>
                <c:pt idx="3613">
                  <c:v>0</c:v>
                </c:pt>
                <c:pt idx="3614">
                  <c:v>0</c:v>
                </c:pt>
                <c:pt idx="3615">
                  <c:v>0</c:v>
                </c:pt>
                <c:pt idx="3616">
                  <c:v>0</c:v>
                </c:pt>
                <c:pt idx="3617">
                  <c:v>0</c:v>
                </c:pt>
                <c:pt idx="3618">
                  <c:v>0</c:v>
                </c:pt>
                <c:pt idx="3619">
                  <c:v>0</c:v>
                </c:pt>
                <c:pt idx="3620">
                  <c:v>0</c:v>
                </c:pt>
                <c:pt idx="3621">
                  <c:v>0</c:v>
                </c:pt>
                <c:pt idx="3622">
                  <c:v>0</c:v>
                </c:pt>
                <c:pt idx="3623">
                  <c:v>0</c:v>
                </c:pt>
                <c:pt idx="3624">
                  <c:v>0</c:v>
                </c:pt>
                <c:pt idx="3625">
                  <c:v>0</c:v>
                </c:pt>
                <c:pt idx="3626">
                  <c:v>0</c:v>
                </c:pt>
                <c:pt idx="3627">
                  <c:v>0</c:v>
                </c:pt>
                <c:pt idx="3628">
                  <c:v>0</c:v>
                </c:pt>
                <c:pt idx="3629">
                  <c:v>0</c:v>
                </c:pt>
                <c:pt idx="3630">
                  <c:v>0</c:v>
                </c:pt>
                <c:pt idx="3631">
                  <c:v>0</c:v>
                </c:pt>
                <c:pt idx="3632">
                  <c:v>0</c:v>
                </c:pt>
                <c:pt idx="3633">
                  <c:v>0</c:v>
                </c:pt>
                <c:pt idx="3634">
                  <c:v>0</c:v>
                </c:pt>
                <c:pt idx="3635">
                  <c:v>0</c:v>
                </c:pt>
                <c:pt idx="3636">
                  <c:v>0</c:v>
                </c:pt>
                <c:pt idx="3637">
                  <c:v>0</c:v>
                </c:pt>
                <c:pt idx="3638">
                  <c:v>0</c:v>
                </c:pt>
                <c:pt idx="3639">
                  <c:v>0</c:v>
                </c:pt>
                <c:pt idx="3640">
                  <c:v>0</c:v>
                </c:pt>
                <c:pt idx="3641">
                  <c:v>0</c:v>
                </c:pt>
                <c:pt idx="3642">
                  <c:v>0</c:v>
                </c:pt>
                <c:pt idx="3643">
                  <c:v>0</c:v>
                </c:pt>
                <c:pt idx="3644">
                  <c:v>0</c:v>
                </c:pt>
                <c:pt idx="3645">
                  <c:v>0</c:v>
                </c:pt>
                <c:pt idx="3646">
                  <c:v>0</c:v>
                </c:pt>
                <c:pt idx="3647">
                  <c:v>0</c:v>
                </c:pt>
                <c:pt idx="3648">
                  <c:v>0</c:v>
                </c:pt>
                <c:pt idx="3649">
                  <c:v>0</c:v>
                </c:pt>
                <c:pt idx="3650">
                  <c:v>0</c:v>
                </c:pt>
                <c:pt idx="3651">
                  <c:v>0</c:v>
                </c:pt>
                <c:pt idx="3652">
                  <c:v>0</c:v>
                </c:pt>
                <c:pt idx="3653">
                  <c:v>0</c:v>
                </c:pt>
                <c:pt idx="3654">
                  <c:v>0</c:v>
                </c:pt>
                <c:pt idx="3655">
                  <c:v>0</c:v>
                </c:pt>
                <c:pt idx="3656">
                  <c:v>0</c:v>
                </c:pt>
                <c:pt idx="3657">
                  <c:v>0</c:v>
                </c:pt>
                <c:pt idx="3658">
                  <c:v>0</c:v>
                </c:pt>
                <c:pt idx="3659">
                  <c:v>0</c:v>
                </c:pt>
                <c:pt idx="3660">
                  <c:v>0</c:v>
                </c:pt>
                <c:pt idx="3661">
                  <c:v>0</c:v>
                </c:pt>
                <c:pt idx="3662">
                  <c:v>0</c:v>
                </c:pt>
                <c:pt idx="3663">
                  <c:v>0</c:v>
                </c:pt>
                <c:pt idx="3664">
                  <c:v>0</c:v>
                </c:pt>
                <c:pt idx="3665">
                  <c:v>0</c:v>
                </c:pt>
                <c:pt idx="3666">
                  <c:v>0</c:v>
                </c:pt>
                <c:pt idx="3667">
                  <c:v>0</c:v>
                </c:pt>
                <c:pt idx="3668">
                  <c:v>0</c:v>
                </c:pt>
                <c:pt idx="3669">
                  <c:v>0</c:v>
                </c:pt>
                <c:pt idx="3670">
                  <c:v>0</c:v>
                </c:pt>
                <c:pt idx="3671">
                  <c:v>0</c:v>
                </c:pt>
                <c:pt idx="3672">
                  <c:v>0</c:v>
                </c:pt>
                <c:pt idx="3673">
                  <c:v>0</c:v>
                </c:pt>
                <c:pt idx="3674">
                  <c:v>0</c:v>
                </c:pt>
                <c:pt idx="3675">
                  <c:v>0</c:v>
                </c:pt>
                <c:pt idx="3676">
                  <c:v>0</c:v>
                </c:pt>
                <c:pt idx="3677">
                  <c:v>0</c:v>
                </c:pt>
                <c:pt idx="3678">
                  <c:v>0</c:v>
                </c:pt>
                <c:pt idx="3679">
                  <c:v>0</c:v>
                </c:pt>
                <c:pt idx="3680">
                  <c:v>0</c:v>
                </c:pt>
                <c:pt idx="3681">
                  <c:v>0</c:v>
                </c:pt>
                <c:pt idx="3682">
                  <c:v>0</c:v>
                </c:pt>
                <c:pt idx="3683">
                  <c:v>0</c:v>
                </c:pt>
                <c:pt idx="3684">
                  <c:v>0</c:v>
                </c:pt>
                <c:pt idx="3685">
                  <c:v>0</c:v>
                </c:pt>
                <c:pt idx="3686">
                  <c:v>0</c:v>
                </c:pt>
                <c:pt idx="3687">
                  <c:v>0</c:v>
                </c:pt>
                <c:pt idx="3688">
                  <c:v>0</c:v>
                </c:pt>
                <c:pt idx="3689">
                  <c:v>0</c:v>
                </c:pt>
                <c:pt idx="3690">
                  <c:v>0</c:v>
                </c:pt>
                <c:pt idx="3691">
                  <c:v>0</c:v>
                </c:pt>
                <c:pt idx="3692">
                  <c:v>0</c:v>
                </c:pt>
                <c:pt idx="3693">
                  <c:v>0</c:v>
                </c:pt>
                <c:pt idx="3694">
                  <c:v>0</c:v>
                </c:pt>
                <c:pt idx="3695">
                  <c:v>0</c:v>
                </c:pt>
                <c:pt idx="3696">
                  <c:v>0</c:v>
                </c:pt>
                <c:pt idx="3697">
                  <c:v>0</c:v>
                </c:pt>
                <c:pt idx="3698">
                  <c:v>0</c:v>
                </c:pt>
                <c:pt idx="3699">
                  <c:v>0</c:v>
                </c:pt>
                <c:pt idx="3700">
                  <c:v>0</c:v>
                </c:pt>
                <c:pt idx="3701">
                  <c:v>0</c:v>
                </c:pt>
                <c:pt idx="3702">
                  <c:v>0</c:v>
                </c:pt>
                <c:pt idx="3703">
                  <c:v>0</c:v>
                </c:pt>
                <c:pt idx="3704">
                  <c:v>0</c:v>
                </c:pt>
                <c:pt idx="3705">
                  <c:v>0</c:v>
                </c:pt>
                <c:pt idx="3706">
                  <c:v>0</c:v>
                </c:pt>
                <c:pt idx="3707">
                  <c:v>0</c:v>
                </c:pt>
                <c:pt idx="3708">
                  <c:v>0</c:v>
                </c:pt>
                <c:pt idx="3709">
                  <c:v>0</c:v>
                </c:pt>
                <c:pt idx="3710">
                  <c:v>0</c:v>
                </c:pt>
                <c:pt idx="3711">
                  <c:v>0</c:v>
                </c:pt>
                <c:pt idx="3712">
                  <c:v>0</c:v>
                </c:pt>
                <c:pt idx="3713">
                  <c:v>0</c:v>
                </c:pt>
                <c:pt idx="3714">
                  <c:v>0</c:v>
                </c:pt>
                <c:pt idx="3715">
                  <c:v>0</c:v>
                </c:pt>
                <c:pt idx="3716">
                  <c:v>0</c:v>
                </c:pt>
                <c:pt idx="3717">
                  <c:v>0</c:v>
                </c:pt>
                <c:pt idx="3718">
                  <c:v>0</c:v>
                </c:pt>
                <c:pt idx="3719">
                  <c:v>0</c:v>
                </c:pt>
                <c:pt idx="3720">
                  <c:v>0</c:v>
                </c:pt>
                <c:pt idx="3721">
                  <c:v>0</c:v>
                </c:pt>
                <c:pt idx="3722">
                  <c:v>0</c:v>
                </c:pt>
                <c:pt idx="3723">
                  <c:v>0</c:v>
                </c:pt>
                <c:pt idx="3724">
                  <c:v>0</c:v>
                </c:pt>
                <c:pt idx="3725">
                  <c:v>0</c:v>
                </c:pt>
                <c:pt idx="3726">
                  <c:v>0</c:v>
                </c:pt>
                <c:pt idx="3727">
                  <c:v>0</c:v>
                </c:pt>
                <c:pt idx="3728">
                  <c:v>0</c:v>
                </c:pt>
                <c:pt idx="3729">
                  <c:v>0</c:v>
                </c:pt>
                <c:pt idx="3730">
                  <c:v>0</c:v>
                </c:pt>
                <c:pt idx="3731">
                  <c:v>0</c:v>
                </c:pt>
                <c:pt idx="3732">
                  <c:v>0</c:v>
                </c:pt>
                <c:pt idx="3733">
                  <c:v>0</c:v>
                </c:pt>
                <c:pt idx="3734">
                  <c:v>0</c:v>
                </c:pt>
                <c:pt idx="3735">
                  <c:v>0</c:v>
                </c:pt>
                <c:pt idx="3736">
                  <c:v>0</c:v>
                </c:pt>
                <c:pt idx="3737">
                  <c:v>0</c:v>
                </c:pt>
                <c:pt idx="3738">
                  <c:v>0</c:v>
                </c:pt>
                <c:pt idx="3739">
                  <c:v>0</c:v>
                </c:pt>
                <c:pt idx="3740">
                  <c:v>0</c:v>
                </c:pt>
                <c:pt idx="3741">
                  <c:v>0</c:v>
                </c:pt>
                <c:pt idx="3742">
                  <c:v>0</c:v>
                </c:pt>
                <c:pt idx="3743">
                  <c:v>0</c:v>
                </c:pt>
                <c:pt idx="3744">
                  <c:v>0</c:v>
                </c:pt>
                <c:pt idx="3745">
                  <c:v>0</c:v>
                </c:pt>
                <c:pt idx="3746">
                  <c:v>0</c:v>
                </c:pt>
                <c:pt idx="3747">
                  <c:v>0</c:v>
                </c:pt>
                <c:pt idx="3748">
                  <c:v>0</c:v>
                </c:pt>
                <c:pt idx="3749">
                  <c:v>0</c:v>
                </c:pt>
                <c:pt idx="3750">
                  <c:v>0</c:v>
                </c:pt>
                <c:pt idx="3751">
                  <c:v>0</c:v>
                </c:pt>
                <c:pt idx="3752">
                  <c:v>0</c:v>
                </c:pt>
                <c:pt idx="3753">
                  <c:v>0</c:v>
                </c:pt>
                <c:pt idx="3754">
                  <c:v>0</c:v>
                </c:pt>
                <c:pt idx="3755">
                  <c:v>0</c:v>
                </c:pt>
                <c:pt idx="3756">
                  <c:v>0</c:v>
                </c:pt>
                <c:pt idx="3757">
                  <c:v>0</c:v>
                </c:pt>
                <c:pt idx="3758">
                  <c:v>0</c:v>
                </c:pt>
                <c:pt idx="3759">
                  <c:v>0</c:v>
                </c:pt>
                <c:pt idx="3760">
                  <c:v>0</c:v>
                </c:pt>
                <c:pt idx="3761">
                  <c:v>0</c:v>
                </c:pt>
                <c:pt idx="3762">
                  <c:v>0</c:v>
                </c:pt>
                <c:pt idx="3763">
                  <c:v>0</c:v>
                </c:pt>
                <c:pt idx="3764">
                  <c:v>0</c:v>
                </c:pt>
                <c:pt idx="3765">
                  <c:v>0</c:v>
                </c:pt>
                <c:pt idx="3766">
                  <c:v>0</c:v>
                </c:pt>
                <c:pt idx="3767">
                  <c:v>0</c:v>
                </c:pt>
                <c:pt idx="3768">
                  <c:v>0</c:v>
                </c:pt>
                <c:pt idx="3769">
                  <c:v>0</c:v>
                </c:pt>
                <c:pt idx="3770">
                  <c:v>0</c:v>
                </c:pt>
                <c:pt idx="3771">
                  <c:v>0</c:v>
                </c:pt>
                <c:pt idx="3772">
                  <c:v>0</c:v>
                </c:pt>
                <c:pt idx="3773">
                  <c:v>0</c:v>
                </c:pt>
                <c:pt idx="3774">
                  <c:v>0</c:v>
                </c:pt>
                <c:pt idx="3775">
                  <c:v>0</c:v>
                </c:pt>
                <c:pt idx="3776">
                  <c:v>0</c:v>
                </c:pt>
                <c:pt idx="3777">
                  <c:v>0</c:v>
                </c:pt>
                <c:pt idx="3778">
                  <c:v>0</c:v>
                </c:pt>
                <c:pt idx="3779">
                  <c:v>0</c:v>
                </c:pt>
                <c:pt idx="3780">
                  <c:v>0</c:v>
                </c:pt>
                <c:pt idx="3781">
                  <c:v>0</c:v>
                </c:pt>
                <c:pt idx="3782">
                  <c:v>0</c:v>
                </c:pt>
                <c:pt idx="3783">
                  <c:v>0</c:v>
                </c:pt>
                <c:pt idx="3784">
                  <c:v>0</c:v>
                </c:pt>
                <c:pt idx="3785">
                  <c:v>0</c:v>
                </c:pt>
                <c:pt idx="3786">
                  <c:v>0</c:v>
                </c:pt>
                <c:pt idx="3787">
                  <c:v>0</c:v>
                </c:pt>
                <c:pt idx="3788">
                  <c:v>0</c:v>
                </c:pt>
                <c:pt idx="3789">
                  <c:v>0</c:v>
                </c:pt>
                <c:pt idx="3790">
                  <c:v>0</c:v>
                </c:pt>
                <c:pt idx="3791">
                  <c:v>0</c:v>
                </c:pt>
                <c:pt idx="3792">
                  <c:v>0</c:v>
                </c:pt>
                <c:pt idx="3793">
                  <c:v>0</c:v>
                </c:pt>
                <c:pt idx="3794">
                  <c:v>0</c:v>
                </c:pt>
                <c:pt idx="3795">
                  <c:v>0</c:v>
                </c:pt>
                <c:pt idx="3796">
                  <c:v>0</c:v>
                </c:pt>
                <c:pt idx="3797">
                  <c:v>0</c:v>
                </c:pt>
                <c:pt idx="3798">
                  <c:v>0</c:v>
                </c:pt>
                <c:pt idx="3799">
                  <c:v>0</c:v>
                </c:pt>
                <c:pt idx="3800">
                  <c:v>0</c:v>
                </c:pt>
                <c:pt idx="3801">
                  <c:v>0</c:v>
                </c:pt>
                <c:pt idx="3802">
                  <c:v>0</c:v>
                </c:pt>
                <c:pt idx="3803">
                  <c:v>0</c:v>
                </c:pt>
                <c:pt idx="3804">
                  <c:v>0</c:v>
                </c:pt>
                <c:pt idx="3805">
                  <c:v>0</c:v>
                </c:pt>
                <c:pt idx="3806">
                  <c:v>0</c:v>
                </c:pt>
                <c:pt idx="3807">
                  <c:v>0</c:v>
                </c:pt>
                <c:pt idx="3808">
                  <c:v>0</c:v>
                </c:pt>
                <c:pt idx="3809">
                  <c:v>0</c:v>
                </c:pt>
                <c:pt idx="3810">
                  <c:v>0</c:v>
                </c:pt>
                <c:pt idx="3811">
                  <c:v>0</c:v>
                </c:pt>
                <c:pt idx="3812">
                  <c:v>0</c:v>
                </c:pt>
                <c:pt idx="3813">
                  <c:v>0</c:v>
                </c:pt>
                <c:pt idx="3814">
                  <c:v>0</c:v>
                </c:pt>
                <c:pt idx="3815">
                  <c:v>0</c:v>
                </c:pt>
                <c:pt idx="3816">
                  <c:v>0</c:v>
                </c:pt>
                <c:pt idx="3817">
                  <c:v>0</c:v>
                </c:pt>
                <c:pt idx="3818">
                  <c:v>0</c:v>
                </c:pt>
                <c:pt idx="3819">
                  <c:v>0</c:v>
                </c:pt>
                <c:pt idx="3820">
                  <c:v>0</c:v>
                </c:pt>
                <c:pt idx="3821">
                  <c:v>0</c:v>
                </c:pt>
                <c:pt idx="3822">
                  <c:v>0</c:v>
                </c:pt>
                <c:pt idx="3823">
                  <c:v>0</c:v>
                </c:pt>
                <c:pt idx="3824">
                  <c:v>0</c:v>
                </c:pt>
                <c:pt idx="3825">
                  <c:v>0</c:v>
                </c:pt>
                <c:pt idx="3826">
                  <c:v>0</c:v>
                </c:pt>
                <c:pt idx="3827">
                  <c:v>0</c:v>
                </c:pt>
                <c:pt idx="3828">
                  <c:v>0</c:v>
                </c:pt>
                <c:pt idx="3829">
                  <c:v>0</c:v>
                </c:pt>
                <c:pt idx="3830">
                  <c:v>0</c:v>
                </c:pt>
                <c:pt idx="3831">
                  <c:v>0</c:v>
                </c:pt>
                <c:pt idx="3832">
                  <c:v>0</c:v>
                </c:pt>
                <c:pt idx="3833">
                  <c:v>0</c:v>
                </c:pt>
                <c:pt idx="3834">
                  <c:v>0</c:v>
                </c:pt>
                <c:pt idx="3835">
                  <c:v>0</c:v>
                </c:pt>
                <c:pt idx="3836">
                  <c:v>0</c:v>
                </c:pt>
                <c:pt idx="3837">
                  <c:v>0</c:v>
                </c:pt>
                <c:pt idx="3838">
                  <c:v>0</c:v>
                </c:pt>
                <c:pt idx="3839">
                  <c:v>0</c:v>
                </c:pt>
                <c:pt idx="3840">
                  <c:v>0</c:v>
                </c:pt>
                <c:pt idx="3841">
                  <c:v>0</c:v>
                </c:pt>
                <c:pt idx="3842">
                  <c:v>0</c:v>
                </c:pt>
                <c:pt idx="3843">
                  <c:v>0</c:v>
                </c:pt>
                <c:pt idx="3844">
                  <c:v>0</c:v>
                </c:pt>
                <c:pt idx="3845">
                  <c:v>0</c:v>
                </c:pt>
                <c:pt idx="3846">
                  <c:v>0</c:v>
                </c:pt>
                <c:pt idx="3847">
                  <c:v>0</c:v>
                </c:pt>
                <c:pt idx="3848">
                  <c:v>0</c:v>
                </c:pt>
                <c:pt idx="3849">
                  <c:v>0</c:v>
                </c:pt>
                <c:pt idx="3850">
                  <c:v>0</c:v>
                </c:pt>
                <c:pt idx="3851">
                  <c:v>0</c:v>
                </c:pt>
                <c:pt idx="3852">
                  <c:v>0</c:v>
                </c:pt>
                <c:pt idx="3853">
                  <c:v>0</c:v>
                </c:pt>
                <c:pt idx="3854">
                  <c:v>0</c:v>
                </c:pt>
                <c:pt idx="3855">
                  <c:v>0</c:v>
                </c:pt>
                <c:pt idx="3856">
                  <c:v>0</c:v>
                </c:pt>
                <c:pt idx="3857">
                  <c:v>0</c:v>
                </c:pt>
                <c:pt idx="3858">
                  <c:v>0</c:v>
                </c:pt>
                <c:pt idx="3859">
                  <c:v>0</c:v>
                </c:pt>
                <c:pt idx="3860">
                  <c:v>0</c:v>
                </c:pt>
                <c:pt idx="3861">
                  <c:v>0</c:v>
                </c:pt>
                <c:pt idx="3862">
                  <c:v>0</c:v>
                </c:pt>
                <c:pt idx="3863">
                  <c:v>0</c:v>
                </c:pt>
                <c:pt idx="3864">
                  <c:v>0</c:v>
                </c:pt>
                <c:pt idx="3865">
                  <c:v>0</c:v>
                </c:pt>
                <c:pt idx="3866">
                  <c:v>0</c:v>
                </c:pt>
                <c:pt idx="3867">
                  <c:v>0</c:v>
                </c:pt>
                <c:pt idx="3868">
                  <c:v>0</c:v>
                </c:pt>
                <c:pt idx="3869">
                  <c:v>0</c:v>
                </c:pt>
                <c:pt idx="3870">
                  <c:v>0</c:v>
                </c:pt>
                <c:pt idx="3871">
                  <c:v>0</c:v>
                </c:pt>
                <c:pt idx="3872">
                  <c:v>0</c:v>
                </c:pt>
                <c:pt idx="3873">
                  <c:v>0</c:v>
                </c:pt>
                <c:pt idx="3874">
                  <c:v>0</c:v>
                </c:pt>
                <c:pt idx="3875">
                  <c:v>0</c:v>
                </c:pt>
                <c:pt idx="3876">
                  <c:v>0</c:v>
                </c:pt>
                <c:pt idx="3877">
                  <c:v>0</c:v>
                </c:pt>
                <c:pt idx="3878">
                  <c:v>0</c:v>
                </c:pt>
                <c:pt idx="3879">
                  <c:v>0</c:v>
                </c:pt>
                <c:pt idx="3880">
                  <c:v>0</c:v>
                </c:pt>
                <c:pt idx="3881">
                  <c:v>0</c:v>
                </c:pt>
                <c:pt idx="3882">
                  <c:v>0</c:v>
                </c:pt>
                <c:pt idx="3883">
                  <c:v>0</c:v>
                </c:pt>
                <c:pt idx="3884">
                  <c:v>0</c:v>
                </c:pt>
                <c:pt idx="3885">
                  <c:v>0</c:v>
                </c:pt>
                <c:pt idx="3886">
                  <c:v>0</c:v>
                </c:pt>
                <c:pt idx="3887">
                  <c:v>0</c:v>
                </c:pt>
                <c:pt idx="3888">
                  <c:v>0</c:v>
                </c:pt>
                <c:pt idx="3889">
                  <c:v>0</c:v>
                </c:pt>
                <c:pt idx="3890">
                  <c:v>0</c:v>
                </c:pt>
                <c:pt idx="3891">
                  <c:v>0</c:v>
                </c:pt>
                <c:pt idx="3892">
                  <c:v>0</c:v>
                </c:pt>
                <c:pt idx="3893">
                  <c:v>0</c:v>
                </c:pt>
                <c:pt idx="3894">
                  <c:v>0</c:v>
                </c:pt>
                <c:pt idx="3895">
                  <c:v>0</c:v>
                </c:pt>
                <c:pt idx="3896">
                  <c:v>0</c:v>
                </c:pt>
                <c:pt idx="3897">
                  <c:v>0</c:v>
                </c:pt>
                <c:pt idx="3898">
                  <c:v>0</c:v>
                </c:pt>
                <c:pt idx="3899">
                  <c:v>0</c:v>
                </c:pt>
                <c:pt idx="3900">
                  <c:v>0</c:v>
                </c:pt>
                <c:pt idx="3901">
                  <c:v>0</c:v>
                </c:pt>
                <c:pt idx="3902">
                  <c:v>0</c:v>
                </c:pt>
                <c:pt idx="3903">
                  <c:v>0</c:v>
                </c:pt>
                <c:pt idx="3904">
                  <c:v>0</c:v>
                </c:pt>
                <c:pt idx="3905">
                  <c:v>0</c:v>
                </c:pt>
                <c:pt idx="3906">
                  <c:v>0</c:v>
                </c:pt>
                <c:pt idx="3907">
                  <c:v>0</c:v>
                </c:pt>
                <c:pt idx="3908">
                  <c:v>0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0</c:v>
                </c:pt>
                <c:pt idx="3914">
                  <c:v>0</c:v>
                </c:pt>
                <c:pt idx="3915">
                  <c:v>0</c:v>
                </c:pt>
                <c:pt idx="3916">
                  <c:v>0</c:v>
                </c:pt>
                <c:pt idx="3917">
                  <c:v>0</c:v>
                </c:pt>
                <c:pt idx="3918">
                  <c:v>0</c:v>
                </c:pt>
                <c:pt idx="3919">
                  <c:v>0</c:v>
                </c:pt>
                <c:pt idx="3920">
                  <c:v>0</c:v>
                </c:pt>
                <c:pt idx="3921">
                  <c:v>0</c:v>
                </c:pt>
                <c:pt idx="3922">
                  <c:v>0</c:v>
                </c:pt>
                <c:pt idx="3923">
                  <c:v>0</c:v>
                </c:pt>
                <c:pt idx="3924">
                  <c:v>0</c:v>
                </c:pt>
                <c:pt idx="3925">
                  <c:v>0</c:v>
                </c:pt>
                <c:pt idx="3926">
                  <c:v>0</c:v>
                </c:pt>
                <c:pt idx="3927">
                  <c:v>0</c:v>
                </c:pt>
                <c:pt idx="3928">
                  <c:v>0</c:v>
                </c:pt>
                <c:pt idx="3929">
                  <c:v>0</c:v>
                </c:pt>
                <c:pt idx="3930">
                  <c:v>0</c:v>
                </c:pt>
                <c:pt idx="3931">
                  <c:v>0</c:v>
                </c:pt>
                <c:pt idx="3932">
                  <c:v>0</c:v>
                </c:pt>
                <c:pt idx="3933">
                  <c:v>0</c:v>
                </c:pt>
                <c:pt idx="3934">
                  <c:v>0</c:v>
                </c:pt>
                <c:pt idx="3935">
                  <c:v>0</c:v>
                </c:pt>
                <c:pt idx="3936">
                  <c:v>0</c:v>
                </c:pt>
                <c:pt idx="3937">
                  <c:v>0</c:v>
                </c:pt>
                <c:pt idx="3938">
                  <c:v>0</c:v>
                </c:pt>
                <c:pt idx="3939">
                  <c:v>0</c:v>
                </c:pt>
                <c:pt idx="3940">
                  <c:v>0</c:v>
                </c:pt>
                <c:pt idx="3941">
                  <c:v>0</c:v>
                </c:pt>
                <c:pt idx="3942">
                  <c:v>0</c:v>
                </c:pt>
                <c:pt idx="3943">
                  <c:v>0</c:v>
                </c:pt>
                <c:pt idx="3944">
                  <c:v>0</c:v>
                </c:pt>
                <c:pt idx="3945">
                  <c:v>0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0</c:v>
                </c:pt>
                <c:pt idx="3952">
                  <c:v>0</c:v>
                </c:pt>
                <c:pt idx="3953">
                  <c:v>0</c:v>
                </c:pt>
                <c:pt idx="3954">
                  <c:v>0</c:v>
                </c:pt>
                <c:pt idx="3955">
                  <c:v>0</c:v>
                </c:pt>
                <c:pt idx="3956">
                  <c:v>0</c:v>
                </c:pt>
                <c:pt idx="3957">
                  <c:v>0</c:v>
                </c:pt>
                <c:pt idx="3958">
                  <c:v>0</c:v>
                </c:pt>
                <c:pt idx="3959">
                  <c:v>0</c:v>
                </c:pt>
                <c:pt idx="3960">
                  <c:v>0</c:v>
                </c:pt>
                <c:pt idx="3961">
                  <c:v>0</c:v>
                </c:pt>
                <c:pt idx="3962">
                  <c:v>0</c:v>
                </c:pt>
                <c:pt idx="3963">
                  <c:v>0</c:v>
                </c:pt>
                <c:pt idx="3964">
                  <c:v>0</c:v>
                </c:pt>
                <c:pt idx="3965">
                  <c:v>0</c:v>
                </c:pt>
                <c:pt idx="3966">
                  <c:v>0</c:v>
                </c:pt>
                <c:pt idx="3967">
                  <c:v>0</c:v>
                </c:pt>
                <c:pt idx="3968">
                  <c:v>0</c:v>
                </c:pt>
                <c:pt idx="3969">
                  <c:v>0</c:v>
                </c:pt>
                <c:pt idx="3970">
                  <c:v>0</c:v>
                </c:pt>
                <c:pt idx="3971">
                  <c:v>0</c:v>
                </c:pt>
                <c:pt idx="3972">
                  <c:v>0</c:v>
                </c:pt>
                <c:pt idx="3973">
                  <c:v>0</c:v>
                </c:pt>
                <c:pt idx="3974">
                  <c:v>0</c:v>
                </c:pt>
                <c:pt idx="3975">
                  <c:v>0</c:v>
                </c:pt>
                <c:pt idx="3976">
                  <c:v>0</c:v>
                </c:pt>
                <c:pt idx="3977">
                  <c:v>0</c:v>
                </c:pt>
                <c:pt idx="3978">
                  <c:v>0</c:v>
                </c:pt>
                <c:pt idx="3979">
                  <c:v>0</c:v>
                </c:pt>
                <c:pt idx="3980">
                  <c:v>0</c:v>
                </c:pt>
                <c:pt idx="3981">
                  <c:v>0</c:v>
                </c:pt>
                <c:pt idx="3982">
                  <c:v>0</c:v>
                </c:pt>
                <c:pt idx="3983">
                  <c:v>0</c:v>
                </c:pt>
                <c:pt idx="3984">
                  <c:v>0</c:v>
                </c:pt>
                <c:pt idx="3985">
                  <c:v>0</c:v>
                </c:pt>
                <c:pt idx="3986">
                  <c:v>0</c:v>
                </c:pt>
                <c:pt idx="3987">
                  <c:v>0</c:v>
                </c:pt>
                <c:pt idx="3988">
                  <c:v>0</c:v>
                </c:pt>
                <c:pt idx="3989">
                  <c:v>0</c:v>
                </c:pt>
                <c:pt idx="3990">
                  <c:v>0</c:v>
                </c:pt>
                <c:pt idx="3991">
                  <c:v>0</c:v>
                </c:pt>
                <c:pt idx="3992">
                  <c:v>0</c:v>
                </c:pt>
                <c:pt idx="3993">
                  <c:v>0</c:v>
                </c:pt>
                <c:pt idx="3994">
                  <c:v>0</c:v>
                </c:pt>
                <c:pt idx="3995">
                  <c:v>0</c:v>
                </c:pt>
                <c:pt idx="399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BEE-40E6-8954-C8AF1CE774F9}"/>
            </c:ext>
          </c:extLst>
        </c:ser>
        <c:ser>
          <c:idx val="5"/>
          <c:order val="5"/>
          <c:tx>
            <c:strRef>
              <c:f>'איור 4 נתונים'!$N$3</c:f>
              <c:strCache>
                <c:ptCount val="1"/>
                <c:pt idx="0">
                  <c:v>מועד החלטת הריבית</c:v>
                </c:pt>
              </c:strCache>
            </c:strRef>
          </c:tx>
          <c:spPr>
            <a:ln w="3810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c:spPr>
          <c:marker>
            <c:symbol val="none"/>
          </c:marker>
          <c:dPt>
            <c:idx val="3112"/>
            <c:bubble3D val="0"/>
            <c:spPr>
              <a:ln w="12700"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6-6BEE-40E6-8954-C8AF1CE774F9}"/>
              </c:ext>
            </c:extLst>
          </c:dPt>
          <c:cat>
            <c:numRef>
              <c:f>'איור 4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</c:numCache>
            </c:numRef>
          </c:cat>
          <c:val>
            <c:numRef>
              <c:f>'איור 4 נתונים'!$N$4:$N$4000</c:f>
              <c:numCache>
                <c:formatCode>0</c:formatCode>
                <c:ptCount val="3997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#N/A</c:v>
                </c:pt>
                <c:pt idx="143">
                  <c:v>#N/A</c:v>
                </c:pt>
                <c:pt idx="144">
                  <c:v>#N/A</c:v>
                </c:pt>
                <c:pt idx="145">
                  <c:v>#N/A</c:v>
                </c:pt>
                <c:pt idx="146">
                  <c:v>#N/A</c:v>
                </c:pt>
                <c:pt idx="147">
                  <c:v>#N/A</c:v>
                </c:pt>
                <c:pt idx="148">
                  <c:v>#N/A</c:v>
                </c:pt>
                <c:pt idx="149">
                  <c:v>#N/A</c:v>
                </c:pt>
                <c:pt idx="150">
                  <c:v>#N/A</c:v>
                </c:pt>
                <c:pt idx="151">
                  <c:v>#N/A</c:v>
                </c:pt>
                <c:pt idx="152">
                  <c:v>#N/A</c:v>
                </c:pt>
                <c:pt idx="153">
                  <c:v>#N/A</c:v>
                </c:pt>
                <c:pt idx="154">
                  <c:v>#N/A</c:v>
                </c:pt>
                <c:pt idx="155">
                  <c:v>#N/A</c:v>
                </c:pt>
                <c:pt idx="156">
                  <c:v>#N/A</c:v>
                </c:pt>
                <c:pt idx="157">
                  <c:v>#N/A</c:v>
                </c:pt>
                <c:pt idx="158">
                  <c:v>#N/A</c:v>
                </c:pt>
                <c:pt idx="159">
                  <c:v>#N/A</c:v>
                </c:pt>
                <c:pt idx="160">
                  <c:v>#N/A</c:v>
                </c:pt>
                <c:pt idx="161">
                  <c:v>#N/A</c:v>
                </c:pt>
                <c:pt idx="162">
                  <c:v>#N/A</c:v>
                </c:pt>
                <c:pt idx="163">
                  <c:v>#N/A</c:v>
                </c:pt>
                <c:pt idx="164">
                  <c:v>#N/A</c:v>
                </c:pt>
                <c:pt idx="165">
                  <c:v>#N/A</c:v>
                </c:pt>
                <c:pt idx="166">
                  <c:v>#N/A</c:v>
                </c:pt>
                <c:pt idx="167">
                  <c:v>#N/A</c:v>
                </c:pt>
                <c:pt idx="168">
                  <c:v>#N/A</c:v>
                </c:pt>
                <c:pt idx="169">
                  <c:v>#N/A</c:v>
                </c:pt>
                <c:pt idx="170">
                  <c:v>#N/A</c:v>
                </c:pt>
                <c:pt idx="171">
                  <c:v>#N/A</c:v>
                </c:pt>
                <c:pt idx="172">
                  <c:v>#N/A</c:v>
                </c:pt>
                <c:pt idx="173">
                  <c:v>#N/A</c:v>
                </c:pt>
                <c:pt idx="174">
                  <c:v>#N/A</c:v>
                </c:pt>
                <c:pt idx="175">
                  <c:v>#N/A</c:v>
                </c:pt>
                <c:pt idx="176">
                  <c:v>#N/A</c:v>
                </c:pt>
                <c:pt idx="177">
                  <c:v>#N/A</c:v>
                </c:pt>
                <c:pt idx="178">
                  <c:v>#N/A</c:v>
                </c:pt>
                <c:pt idx="179">
                  <c:v>#N/A</c:v>
                </c:pt>
                <c:pt idx="180">
                  <c:v>#N/A</c:v>
                </c:pt>
                <c:pt idx="181">
                  <c:v>#N/A</c:v>
                </c:pt>
                <c:pt idx="182">
                  <c:v>#N/A</c:v>
                </c:pt>
                <c:pt idx="183">
                  <c:v>#N/A</c:v>
                </c:pt>
                <c:pt idx="184">
                  <c:v>#N/A</c:v>
                </c:pt>
                <c:pt idx="185">
                  <c:v>#N/A</c:v>
                </c:pt>
                <c:pt idx="186">
                  <c:v>#N/A</c:v>
                </c:pt>
                <c:pt idx="187">
                  <c:v>#N/A</c:v>
                </c:pt>
                <c:pt idx="188">
                  <c:v>#N/A</c:v>
                </c:pt>
                <c:pt idx="189">
                  <c:v>#N/A</c:v>
                </c:pt>
                <c:pt idx="190">
                  <c:v>#N/A</c:v>
                </c:pt>
                <c:pt idx="191">
                  <c:v>#N/A</c:v>
                </c:pt>
                <c:pt idx="192">
                  <c:v>#N/A</c:v>
                </c:pt>
                <c:pt idx="193">
                  <c:v>#N/A</c:v>
                </c:pt>
                <c:pt idx="194">
                  <c:v>#N/A</c:v>
                </c:pt>
                <c:pt idx="195">
                  <c:v>#N/A</c:v>
                </c:pt>
                <c:pt idx="196">
                  <c:v>#N/A</c:v>
                </c:pt>
                <c:pt idx="197">
                  <c:v>#N/A</c:v>
                </c:pt>
                <c:pt idx="198">
                  <c:v>#N/A</c:v>
                </c:pt>
                <c:pt idx="199">
                  <c:v>#N/A</c:v>
                </c:pt>
                <c:pt idx="200">
                  <c:v>#N/A</c:v>
                </c:pt>
                <c:pt idx="201">
                  <c:v>#N/A</c:v>
                </c:pt>
                <c:pt idx="202">
                  <c:v>#N/A</c:v>
                </c:pt>
                <c:pt idx="203">
                  <c:v>#N/A</c:v>
                </c:pt>
                <c:pt idx="204">
                  <c:v>#N/A</c:v>
                </c:pt>
                <c:pt idx="205">
                  <c:v>#N/A</c:v>
                </c:pt>
                <c:pt idx="206">
                  <c:v>#N/A</c:v>
                </c:pt>
                <c:pt idx="207">
                  <c:v>#N/A</c:v>
                </c:pt>
                <c:pt idx="208">
                  <c:v>#N/A</c:v>
                </c:pt>
                <c:pt idx="209">
                  <c:v>#N/A</c:v>
                </c:pt>
                <c:pt idx="210">
                  <c:v>#N/A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#N/A</c:v>
                </c:pt>
                <c:pt idx="215">
                  <c:v>#N/A</c:v>
                </c:pt>
                <c:pt idx="216">
                  <c:v>#N/A</c:v>
                </c:pt>
                <c:pt idx="217">
                  <c:v>#N/A</c:v>
                </c:pt>
                <c:pt idx="218">
                  <c:v>#N/A</c:v>
                </c:pt>
                <c:pt idx="219">
                  <c:v>#N/A</c:v>
                </c:pt>
                <c:pt idx="220">
                  <c:v>#N/A</c:v>
                </c:pt>
                <c:pt idx="221">
                  <c:v>#N/A</c:v>
                </c:pt>
                <c:pt idx="222">
                  <c:v>#N/A</c:v>
                </c:pt>
                <c:pt idx="223">
                  <c:v>#N/A</c:v>
                </c:pt>
                <c:pt idx="224">
                  <c:v>#N/A</c:v>
                </c:pt>
                <c:pt idx="225">
                  <c:v>#N/A</c:v>
                </c:pt>
                <c:pt idx="226">
                  <c:v>#N/A</c:v>
                </c:pt>
                <c:pt idx="227">
                  <c:v>#N/A</c:v>
                </c:pt>
                <c:pt idx="228">
                  <c:v>#N/A</c:v>
                </c:pt>
                <c:pt idx="229">
                  <c:v>#N/A</c:v>
                </c:pt>
                <c:pt idx="230">
                  <c:v>#N/A</c:v>
                </c:pt>
                <c:pt idx="231">
                  <c:v>#N/A</c:v>
                </c:pt>
                <c:pt idx="232">
                  <c:v>#N/A</c:v>
                </c:pt>
                <c:pt idx="233">
                  <c:v>#N/A</c:v>
                </c:pt>
                <c:pt idx="234">
                  <c:v>#N/A</c:v>
                </c:pt>
                <c:pt idx="235">
                  <c:v>#N/A</c:v>
                </c:pt>
                <c:pt idx="236">
                  <c:v>#N/A</c:v>
                </c:pt>
                <c:pt idx="237">
                  <c:v>#N/A</c:v>
                </c:pt>
                <c:pt idx="238">
                  <c:v>#N/A</c:v>
                </c:pt>
                <c:pt idx="239">
                  <c:v>#N/A</c:v>
                </c:pt>
                <c:pt idx="240">
                  <c:v>#N/A</c:v>
                </c:pt>
                <c:pt idx="241">
                  <c:v>#N/A</c:v>
                </c:pt>
                <c:pt idx="242">
                  <c:v>#N/A</c:v>
                </c:pt>
                <c:pt idx="243">
                  <c:v>#N/A</c:v>
                </c:pt>
                <c:pt idx="244">
                  <c:v>#N/A</c:v>
                </c:pt>
                <c:pt idx="245">
                  <c:v>#N/A</c:v>
                </c:pt>
                <c:pt idx="246">
                  <c:v>#N/A</c:v>
                </c:pt>
                <c:pt idx="247">
                  <c:v>#N/A</c:v>
                </c:pt>
                <c:pt idx="248">
                  <c:v>#N/A</c:v>
                </c:pt>
                <c:pt idx="249">
                  <c:v>#N/A</c:v>
                </c:pt>
                <c:pt idx="250">
                  <c:v>#N/A</c:v>
                </c:pt>
                <c:pt idx="251">
                  <c:v>#N/A</c:v>
                </c:pt>
                <c:pt idx="252">
                  <c:v>#N/A</c:v>
                </c:pt>
                <c:pt idx="253">
                  <c:v>#N/A</c:v>
                </c:pt>
                <c:pt idx="254">
                  <c:v>#N/A</c:v>
                </c:pt>
                <c:pt idx="255">
                  <c:v>#N/A</c:v>
                </c:pt>
                <c:pt idx="256">
                  <c:v>#N/A</c:v>
                </c:pt>
                <c:pt idx="257">
                  <c:v>#N/A</c:v>
                </c:pt>
                <c:pt idx="258">
                  <c:v>#N/A</c:v>
                </c:pt>
                <c:pt idx="259">
                  <c:v>#N/A</c:v>
                </c:pt>
                <c:pt idx="260">
                  <c:v>#N/A</c:v>
                </c:pt>
                <c:pt idx="261">
                  <c:v>#N/A</c:v>
                </c:pt>
                <c:pt idx="262">
                  <c:v>#N/A</c:v>
                </c:pt>
                <c:pt idx="263">
                  <c:v>#N/A</c:v>
                </c:pt>
                <c:pt idx="264">
                  <c:v>#N/A</c:v>
                </c:pt>
                <c:pt idx="265">
                  <c:v>#N/A</c:v>
                </c:pt>
                <c:pt idx="266">
                  <c:v>#N/A</c:v>
                </c:pt>
                <c:pt idx="267">
                  <c:v>#N/A</c:v>
                </c:pt>
                <c:pt idx="268">
                  <c:v>#N/A</c:v>
                </c:pt>
                <c:pt idx="269">
                  <c:v>#N/A</c:v>
                </c:pt>
                <c:pt idx="270">
                  <c:v>#N/A</c:v>
                </c:pt>
                <c:pt idx="271">
                  <c:v>#N/A</c:v>
                </c:pt>
                <c:pt idx="272">
                  <c:v>#N/A</c:v>
                </c:pt>
                <c:pt idx="273">
                  <c:v>#N/A</c:v>
                </c:pt>
                <c:pt idx="274">
                  <c:v>#N/A</c:v>
                </c:pt>
                <c:pt idx="275">
                  <c:v>#N/A</c:v>
                </c:pt>
                <c:pt idx="276">
                  <c:v>#N/A</c:v>
                </c:pt>
                <c:pt idx="277">
                  <c:v>#N/A</c:v>
                </c:pt>
                <c:pt idx="278">
                  <c:v>#N/A</c:v>
                </c:pt>
                <c:pt idx="279">
                  <c:v>#N/A</c:v>
                </c:pt>
                <c:pt idx="280">
                  <c:v>#N/A</c:v>
                </c:pt>
                <c:pt idx="281">
                  <c:v>#N/A</c:v>
                </c:pt>
                <c:pt idx="282">
                  <c:v>#N/A</c:v>
                </c:pt>
                <c:pt idx="283">
                  <c:v>#N/A</c:v>
                </c:pt>
                <c:pt idx="284">
                  <c:v>#N/A</c:v>
                </c:pt>
                <c:pt idx="285">
                  <c:v>#N/A</c:v>
                </c:pt>
                <c:pt idx="286">
                  <c:v>#N/A</c:v>
                </c:pt>
                <c:pt idx="287">
                  <c:v>#N/A</c:v>
                </c:pt>
                <c:pt idx="288">
                  <c:v>#N/A</c:v>
                </c:pt>
                <c:pt idx="289">
                  <c:v>#N/A</c:v>
                </c:pt>
                <c:pt idx="290">
                  <c:v>#N/A</c:v>
                </c:pt>
                <c:pt idx="291">
                  <c:v>#N/A</c:v>
                </c:pt>
                <c:pt idx="292">
                  <c:v>#N/A</c:v>
                </c:pt>
                <c:pt idx="293">
                  <c:v>#N/A</c:v>
                </c:pt>
                <c:pt idx="294">
                  <c:v>#N/A</c:v>
                </c:pt>
                <c:pt idx="295">
                  <c:v>#N/A</c:v>
                </c:pt>
                <c:pt idx="296">
                  <c:v>#N/A</c:v>
                </c:pt>
                <c:pt idx="297">
                  <c:v>#N/A</c:v>
                </c:pt>
                <c:pt idx="298">
                  <c:v>#N/A</c:v>
                </c:pt>
                <c:pt idx="299">
                  <c:v>#N/A</c:v>
                </c:pt>
                <c:pt idx="300">
                  <c:v>#N/A</c:v>
                </c:pt>
                <c:pt idx="301">
                  <c:v>#N/A</c:v>
                </c:pt>
                <c:pt idx="302">
                  <c:v>#N/A</c:v>
                </c:pt>
                <c:pt idx="303">
                  <c:v>#N/A</c:v>
                </c:pt>
                <c:pt idx="304">
                  <c:v>#N/A</c:v>
                </c:pt>
                <c:pt idx="305">
                  <c:v>#N/A</c:v>
                </c:pt>
                <c:pt idx="306">
                  <c:v>#N/A</c:v>
                </c:pt>
                <c:pt idx="307">
                  <c:v>#N/A</c:v>
                </c:pt>
                <c:pt idx="308">
                  <c:v>#N/A</c:v>
                </c:pt>
                <c:pt idx="309">
                  <c:v>#N/A</c:v>
                </c:pt>
                <c:pt idx="310">
                  <c:v>#N/A</c:v>
                </c:pt>
                <c:pt idx="311">
                  <c:v>#N/A</c:v>
                </c:pt>
                <c:pt idx="312">
                  <c:v>#N/A</c:v>
                </c:pt>
                <c:pt idx="313">
                  <c:v>#N/A</c:v>
                </c:pt>
                <c:pt idx="314">
                  <c:v>#N/A</c:v>
                </c:pt>
                <c:pt idx="315">
                  <c:v>#N/A</c:v>
                </c:pt>
                <c:pt idx="316">
                  <c:v>#N/A</c:v>
                </c:pt>
                <c:pt idx="317">
                  <c:v>#N/A</c:v>
                </c:pt>
                <c:pt idx="318">
                  <c:v>#N/A</c:v>
                </c:pt>
                <c:pt idx="319">
                  <c:v>#N/A</c:v>
                </c:pt>
                <c:pt idx="320">
                  <c:v>#N/A</c:v>
                </c:pt>
                <c:pt idx="321">
                  <c:v>#N/A</c:v>
                </c:pt>
                <c:pt idx="322">
                  <c:v>#N/A</c:v>
                </c:pt>
                <c:pt idx="323">
                  <c:v>#N/A</c:v>
                </c:pt>
                <c:pt idx="324">
                  <c:v>#N/A</c:v>
                </c:pt>
                <c:pt idx="325">
                  <c:v>#N/A</c:v>
                </c:pt>
                <c:pt idx="326">
                  <c:v>#N/A</c:v>
                </c:pt>
                <c:pt idx="327">
                  <c:v>#N/A</c:v>
                </c:pt>
                <c:pt idx="328">
                  <c:v>#N/A</c:v>
                </c:pt>
                <c:pt idx="329">
                  <c:v>#N/A</c:v>
                </c:pt>
                <c:pt idx="330">
                  <c:v>#N/A</c:v>
                </c:pt>
                <c:pt idx="331">
                  <c:v>#N/A</c:v>
                </c:pt>
                <c:pt idx="332">
                  <c:v>#N/A</c:v>
                </c:pt>
                <c:pt idx="333">
                  <c:v>#N/A</c:v>
                </c:pt>
                <c:pt idx="334">
                  <c:v>#N/A</c:v>
                </c:pt>
                <c:pt idx="335">
                  <c:v>#N/A</c:v>
                </c:pt>
                <c:pt idx="336">
                  <c:v>#N/A</c:v>
                </c:pt>
                <c:pt idx="337">
                  <c:v>#N/A</c:v>
                </c:pt>
                <c:pt idx="338">
                  <c:v>#N/A</c:v>
                </c:pt>
                <c:pt idx="339">
                  <c:v>#N/A</c:v>
                </c:pt>
                <c:pt idx="340">
                  <c:v>#N/A</c:v>
                </c:pt>
                <c:pt idx="341">
                  <c:v>#N/A</c:v>
                </c:pt>
                <c:pt idx="342">
                  <c:v>#N/A</c:v>
                </c:pt>
                <c:pt idx="343">
                  <c:v>#N/A</c:v>
                </c:pt>
                <c:pt idx="344">
                  <c:v>#N/A</c:v>
                </c:pt>
                <c:pt idx="345">
                  <c:v>#N/A</c:v>
                </c:pt>
                <c:pt idx="346">
                  <c:v>#N/A</c:v>
                </c:pt>
                <c:pt idx="347">
                  <c:v>#N/A</c:v>
                </c:pt>
                <c:pt idx="348">
                  <c:v>#N/A</c:v>
                </c:pt>
                <c:pt idx="349">
                  <c:v>#N/A</c:v>
                </c:pt>
                <c:pt idx="350">
                  <c:v>#N/A</c:v>
                </c:pt>
                <c:pt idx="351">
                  <c:v>#N/A</c:v>
                </c:pt>
                <c:pt idx="352">
                  <c:v>#N/A</c:v>
                </c:pt>
                <c:pt idx="353">
                  <c:v>#N/A</c:v>
                </c:pt>
                <c:pt idx="354">
                  <c:v>#N/A</c:v>
                </c:pt>
                <c:pt idx="355">
                  <c:v>#N/A</c:v>
                </c:pt>
                <c:pt idx="356">
                  <c:v>#N/A</c:v>
                </c:pt>
                <c:pt idx="357">
                  <c:v>#N/A</c:v>
                </c:pt>
                <c:pt idx="358">
                  <c:v>#N/A</c:v>
                </c:pt>
                <c:pt idx="359">
                  <c:v>#N/A</c:v>
                </c:pt>
                <c:pt idx="360">
                  <c:v>#N/A</c:v>
                </c:pt>
                <c:pt idx="361">
                  <c:v>#N/A</c:v>
                </c:pt>
                <c:pt idx="362">
                  <c:v>#N/A</c:v>
                </c:pt>
                <c:pt idx="363">
                  <c:v>#N/A</c:v>
                </c:pt>
                <c:pt idx="364">
                  <c:v>#N/A</c:v>
                </c:pt>
                <c:pt idx="365">
                  <c:v>#N/A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200</c:v>
                </c:pt>
                <c:pt idx="3434">
                  <c:v>-100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BEE-40E6-8954-C8AF1CE774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5939328"/>
        <c:axId val="219500928"/>
      </c:lineChart>
      <c:dateAx>
        <c:axId val="215939328"/>
        <c:scaling>
          <c:orientation val="minMax"/>
          <c:max val="45841"/>
          <c:min val="45505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ln w="3175">
            <a:noFill/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he-IL"/>
          </a:p>
        </c:txPr>
        <c:crossAx val="219500928"/>
        <c:crossesAt val="0"/>
        <c:auto val="0"/>
        <c:lblOffset val="100"/>
        <c:baseTimeUnit val="days"/>
      </c:dateAx>
      <c:valAx>
        <c:axId val="219500928"/>
        <c:scaling>
          <c:orientation val="minMax"/>
          <c:max val="4"/>
          <c:min val="0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%</a:t>
                </a:r>
                <a:endParaRPr lang="he-IL"/>
              </a:p>
            </c:rich>
          </c:tx>
          <c:layout>
            <c:manualLayout>
              <c:xMode val="edge"/>
              <c:yMode val="edge"/>
              <c:x val="8.948545861297539E-3"/>
              <c:y val="5.7703235526052499E-2"/>
            </c:manualLayout>
          </c:layout>
          <c:overlay val="0"/>
        </c:title>
        <c:numFmt formatCode="#,##0.0" sourceLinked="0"/>
        <c:majorTickMark val="none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he-IL"/>
          </a:p>
        </c:txPr>
        <c:crossAx val="215939328"/>
        <c:crosses val="autoZero"/>
        <c:crossBetween val="between"/>
      </c:valAx>
      <c:spPr>
        <a:noFill/>
        <a:ln w="12700">
          <a:noFill/>
          <a:prstDash val="solid"/>
        </a:ln>
      </c:spPr>
    </c:plotArea>
    <c:legend>
      <c:legendPos val="r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1.3432482403719762E-2"/>
          <c:y val="0.90228042773215877"/>
          <c:w val="0.97989768057516302"/>
          <c:h val="4.376932704039798E-2"/>
        </c:manualLayout>
      </c:layout>
      <c:overlay val="0"/>
      <c:spPr>
        <a:noFill/>
        <a:ln w="3175">
          <a:noFill/>
          <a:prstDash val="solid"/>
        </a:ln>
      </c:spPr>
    </c:legend>
    <c:plotVisOnly val="1"/>
    <c:dispBlanksAs val="span"/>
    <c:showDLblsOverMax val="0"/>
  </c:chart>
  <c:spPr>
    <a:solidFill>
      <a:schemeClr val="bg1"/>
    </a:solidFill>
    <a:ln w="3175">
      <a:noFill/>
      <a:prstDash val="solid"/>
    </a:ln>
  </c:spPr>
  <c:txPr>
    <a:bodyPr/>
    <a:lstStyle/>
    <a:p>
      <a:pPr>
        <a:defRPr sz="1200" b="0" i="0" u="none" strike="noStrike" baseline="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ea typeface="David"/>
          <a:cs typeface="Segoe UI" panose="020B0502040204020203" pitchFamily="34" charset="0"/>
        </a:defRPr>
      </a:pPr>
      <a:endParaRPr lang="he-IL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0" i="0" u="none" strike="noStrike" baseline="0">
                <a:solidFill>
                  <a:srgbClr val="000000"/>
                </a:solidFill>
                <a:latin typeface="Segoe UI" panose="020B0502040204020203" pitchFamily="34" charset="0"/>
                <a:ea typeface="Arial"/>
                <a:cs typeface="Segoe UI" panose="020B0502040204020203" pitchFamily="34" charset="0"/>
              </a:defRPr>
            </a:pPr>
            <a:r>
              <a:rPr lang="he-IL" sz="12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b="1" i="0" u="none" strike="noStrike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7: </a:t>
            </a:r>
            <a:r>
              <a:rPr lang="he-IL" sz="12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הציפיות </a:t>
            </a:r>
            <a:r>
              <a:rPr lang="he-IL" sz="1200" b="1" i="0" u="none" strike="noStrike" baseline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פורוורד</a:t>
            </a:r>
            <a:r>
              <a:rPr lang="he-IL" sz="12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לאינפלציה בטווחים שונים
</a:t>
            </a:r>
            <a:r>
              <a:rPr lang="he-IL" sz="1200" b="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נתונים יומיים, </a:t>
            </a:r>
            <a:r>
              <a:rPr lang="he-IL" sz="1200" b="0" i="0" u="none" strike="noStrike" baseline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מנוכי</a:t>
            </a:r>
            <a:r>
              <a:rPr lang="he-IL" sz="1200" b="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עונתיות, אוגוסט 2024 עד יולי 2025</a:t>
            </a:r>
          </a:p>
        </c:rich>
      </c:tx>
      <c:layout>
        <c:manualLayout>
          <c:xMode val="edge"/>
          <c:yMode val="edge"/>
          <c:x val="0.31382593020647931"/>
          <c:y val="0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4.4085694045224701E-2"/>
          <c:y val="0.12203389830508475"/>
          <c:w val="0.91649378978432527"/>
          <c:h val="0.65141242937853105"/>
        </c:manualLayout>
      </c:layout>
      <c:lineChart>
        <c:grouping val="standard"/>
        <c:varyColors val="0"/>
        <c:ser>
          <c:idx val="1"/>
          <c:order val="0"/>
          <c:tx>
            <c:strRef>
              <c:f>'איור 5 נתונים'!$B$3</c:f>
              <c:strCache>
                <c:ptCount val="1"/>
                <c:pt idx="0">
                  <c:v>1-2</c:v>
                </c:pt>
              </c:strCache>
            </c:strRef>
          </c:tx>
          <c:spPr>
            <a:ln w="22225">
              <a:solidFill>
                <a:srgbClr val="D87585"/>
              </a:solidFill>
              <a:prstDash val="solid"/>
            </a:ln>
          </c:spPr>
          <c:marker>
            <c:symbol val="none"/>
          </c:marker>
          <c:dLbls>
            <c:dLbl>
              <c:idx val="3470"/>
              <c:layout>
                <c:manualLayout>
                  <c:x val="3.9318636323995848E-2"/>
                  <c:y val="2.3566005323383415E-2"/>
                </c:manualLayout>
              </c:layout>
              <c:tx>
                <c:rich>
                  <a:bodyPr/>
                  <a:lstStyle/>
                  <a:p>
                    <a:fld id="{FA4F4760-D01F-4BFC-BE2A-FBE577D37150}" type="VALUE">
                      <a:rPr lang="en-US" sz="1100" b="1" smtClean="0">
                        <a:solidFill>
                          <a:srgbClr val="DC8492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pPr/>
                      <a:t>[ערך]</a:t>
                    </a:fld>
                    <a:r>
                      <a:rPr lang="en-US" sz="1100" b="1" dirty="0" smtClean="0">
                        <a:solidFill>
                          <a:srgbClr val="DC8492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D69-43FA-A803-96D3699F1D8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5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</c:numCache>
            </c:numRef>
          </c:cat>
          <c:val>
            <c:numRef>
              <c:f>'איור 5 נתונים'!$B$4:$B$4000</c:f>
              <c:numCache>
                <c:formatCode>0.0</c:formatCode>
                <c:ptCount val="3997"/>
                <c:pt idx="0">
                  <c:v>0.75089496870000005</c:v>
                </c:pt>
                <c:pt idx="1">
                  <c:v>0.75089496870000005</c:v>
                </c:pt>
                <c:pt idx="2">
                  <c:v>0.75273522920000002</c:v>
                </c:pt>
                <c:pt idx="3">
                  <c:v>0.79726192549999997</c:v>
                </c:pt>
                <c:pt idx="4">
                  <c:v>0.74504546009999995</c:v>
                </c:pt>
                <c:pt idx="5">
                  <c:v>0.65989971550000004</c:v>
                </c:pt>
                <c:pt idx="6">
                  <c:v>0.51909824689999995</c:v>
                </c:pt>
                <c:pt idx="7">
                  <c:v>0.51909824689999995</c:v>
                </c:pt>
                <c:pt idx="8">
                  <c:v>0.51909824689999995</c:v>
                </c:pt>
                <c:pt idx="9">
                  <c:v>0.46443438310000001</c:v>
                </c:pt>
                <c:pt idx="10">
                  <c:v>0.42761543070000002</c:v>
                </c:pt>
                <c:pt idx="11">
                  <c:v>0.42137357609999998</c:v>
                </c:pt>
                <c:pt idx="12">
                  <c:v>0.51625941190000002</c:v>
                </c:pt>
                <c:pt idx="13">
                  <c:v>0.57049387360000003</c:v>
                </c:pt>
                <c:pt idx="14">
                  <c:v>0.57049387360000003</c:v>
                </c:pt>
                <c:pt idx="15">
                  <c:v>0.57049387360000003</c:v>
                </c:pt>
                <c:pt idx="16">
                  <c:v>0.53499282619999999</c:v>
                </c:pt>
                <c:pt idx="17">
                  <c:v>0.53479021589999998</c:v>
                </c:pt>
                <c:pt idx="18">
                  <c:v>0.46281544860000001</c:v>
                </c:pt>
                <c:pt idx="19">
                  <c:v>0.52895609580000003</c:v>
                </c:pt>
                <c:pt idx="20">
                  <c:v>0.6683603548</c:v>
                </c:pt>
                <c:pt idx="21">
                  <c:v>0.6683603548</c:v>
                </c:pt>
                <c:pt idx="22">
                  <c:v>0.6683603548</c:v>
                </c:pt>
                <c:pt idx="23">
                  <c:v>0.72011791930000002</c:v>
                </c:pt>
                <c:pt idx="24">
                  <c:v>0.72703994869999999</c:v>
                </c:pt>
                <c:pt idx="25">
                  <c:v>0.77264040239999998</c:v>
                </c:pt>
                <c:pt idx="26">
                  <c:v>0.84882027059999998</c:v>
                </c:pt>
                <c:pt idx="27">
                  <c:v>0.8659561415</c:v>
                </c:pt>
                <c:pt idx="28">
                  <c:v>0.8659561415</c:v>
                </c:pt>
                <c:pt idx="29">
                  <c:v>0.8659561415</c:v>
                </c:pt>
                <c:pt idx="30">
                  <c:v>0.81715296930000003</c:v>
                </c:pt>
                <c:pt idx="31">
                  <c:v>0.76328216110000002</c:v>
                </c:pt>
                <c:pt idx="32">
                  <c:v>0.70572464300000004</c:v>
                </c:pt>
                <c:pt idx="33">
                  <c:v>0.68311092679999996</c:v>
                </c:pt>
                <c:pt idx="34">
                  <c:v>0.74256033720000003</c:v>
                </c:pt>
                <c:pt idx="35">
                  <c:v>0.74256033720000003</c:v>
                </c:pt>
                <c:pt idx="36">
                  <c:v>0.74256033720000003</c:v>
                </c:pt>
                <c:pt idx="37">
                  <c:v>0.67223830090000003</c:v>
                </c:pt>
                <c:pt idx="38">
                  <c:v>0.58848110509999996</c:v>
                </c:pt>
                <c:pt idx="39">
                  <c:v>0.51563829750000001</c:v>
                </c:pt>
                <c:pt idx="40">
                  <c:v>0.48568725530000001</c:v>
                </c:pt>
                <c:pt idx="41">
                  <c:v>0.35903047929999998</c:v>
                </c:pt>
                <c:pt idx="42">
                  <c:v>0.35903047929999998</c:v>
                </c:pt>
                <c:pt idx="43">
                  <c:v>0.35903047929999998</c:v>
                </c:pt>
                <c:pt idx="44">
                  <c:v>0.46405900300000003</c:v>
                </c:pt>
                <c:pt idx="45">
                  <c:v>0.4701363026</c:v>
                </c:pt>
                <c:pt idx="46">
                  <c:v>0.56843737819999995</c:v>
                </c:pt>
                <c:pt idx="47">
                  <c:v>0.54091849510000001</c:v>
                </c:pt>
                <c:pt idx="48">
                  <c:v>0.58159179589999999</c:v>
                </c:pt>
                <c:pt idx="49">
                  <c:v>0.58159179589999999</c:v>
                </c:pt>
                <c:pt idx="50">
                  <c:v>0.58159179589999999</c:v>
                </c:pt>
                <c:pt idx="51">
                  <c:v>0.591685778</c:v>
                </c:pt>
                <c:pt idx="52">
                  <c:v>0.68932240180000004</c:v>
                </c:pt>
                <c:pt idx="53">
                  <c:v>0.68534396269999998</c:v>
                </c:pt>
                <c:pt idx="54">
                  <c:v>0.64644416910000002</c:v>
                </c:pt>
                <c:pt idx="55">
                  <c:v>0.69353078820000003</c:v>
                </c:pt>
                <c:pt idx="56">
                  <c:v>0.69353078820000003</c:v>
                </c:pt>
                <c:pt idx="57">
                  <c:v>0.69353078820000003</c:v>
                </c:pt>
                <c:pt idx="58">
                  <c:v>0.67337701220000001</c:v>
                </c:pt>
                <c:pt idx="59">
                  <c:v>0.73612147210000001</c:v>
                </c:pt>
                <c:pt idx="60">
                  <c:v>0.72244964190000005</c:v>
                </c:pt>
                <c:pt idx="61">
                  <c:v>0.73535803629999996</c:v>
                </c:pt>
                <c:pt idx="62">
                  <c:v>0.74603920430000004</c:v>
                </c:pt>
                <c:pt idx="63">
                  <c:v>0.74603920430000004</c:v>
                </c:pt>
                <c:pt idx="64">
                  <c:v>0.74603920430000004</c:v>
                </c:pt>
                <c:pt idx="65">
                  <c:v>0.76390833840000005</c:v>
                </c:pt>
                <c:pt idx="66">
                  <c:v>0.76129120210000001</c:v>
                </c:pt>
                <c:pt idx="67">
                  <c:v>0.76164583689999998</c:v>
                </c:pt>
                <c:pt idx="68">
                  <c:v>0.79273837840000005</c:v>
                </c:pt>
                <c:pt idx="69">
                  <c:v>0.76346607550000001</c:v>
                </c:pt>
                <c:pt idx="70">
                  <c:v>0.76346607550000001</c:v>
                </c:pt>
                <c:pt idx="71">
                  <c:v>0.76346607550000001</c:v>
                </c:pt>
                <c:pt idx="72">
                  <c:v>0.7180759363</c:v>
                </c:pt>
                <c:pt idx="73">
                  <c:v>0.78369138090000001</c:v>
                </c:pt>
                <c:pt idx="74">
                  <c:v>0.82131059200000001</c:v>
                </c:pt>
                <c:pt idx="75">
                  <c:v>0.88167007259999997</c:v>
                </c:pt>
                <c:pt idx="76">
                  <c:v>0.91926870189999998</c:v>
                </c:pt>
                <c:pt idx="77">
                  <c:v>0.91926870189999998</c:v>
                </c:pt>
                <c:pt idx="78">
                  <c:v>0.91926870189999998</c:v>
                </c:pt>
                <c:pt idx="79">
                  <c:v>0.94406878490000001</c:v>
                </c:pt>
                <c:pt idx="80">
                  <c:v>0.96109174870000003</c:v>
                </c:pt>
                <c:pt idx="81">
                  <c:v>0.97290208960000002</c:v>
                </c:pt>
                <c:pt idx="82">
                  <c:v>0.97582642829999999</c:v>
                </c:pt>
                <c:pt idx="83">
                  <c:v>0.97582642829999999</c:v>
                </c:pt>
                <c:pt idx="84">
                  <c:v>0.97582642829999999</c:v>
                </c:pt>
                <c:pt idx="85">
                  <c:v>0.97582642829999999</c:v>
                </c:pt>
                <c:pt idx="86">
                  <c:v>0.99655529929999997</c:v>
                </c:pt>
                <c:pt idx="87">
                  <c:v>0.95498587950000002</c:v>
                </c:pt>
                <c:pt idx="88">
                  <c:v>0.95963072819999995</c:v>
                </c:pt>
                <c:pt idx="89">
                  <c:v>1.0069408010000001</c:v>
                </c:pt>
                <c:pt idx="90">
                  <c:v>0.9219689968</c:v>
                </c:pt>
                <c:pt idx="91">
                  <c:v>0.9219689968</c:v>
                </c:pt>
                <c:pt idx="92">
                  <c:v>0.9219689968</c:v>
                </c:pt>
                <c:pt idx="93">
                  <c:v>0.91696341420000005</c:v>
                </c:pt>
                <c:pt idx="94">
                  <c:v>0.91939593389999996</c:v>
                </c:pt>
                <c:pt idx="95">
                  <c:v>0.93826556360000002</c:v>
                </c:pt>
                <c:pt idx="96">
                  <c:v>0.960174482</c:v>
                </c:pt>
                <c:pt idx="97">
                  <c:v>0.9536417814</c:v>
                </c:pt>
                <c:pt idx="98">
                  <c:v>0.9536417814</c:v>
                </c:pt>
                <c:pt idx="99">
                  <c:v>0.9536417814</c:v>
                </c:pt>
                <c:pt idx="100">
                  <c:v>0.92687056909999999</c:v>
                </c:pt>
                <c:pt idx="101">
                  <c:v>0.98998998510000003</c:v>
                </c:pt>
                <c:pt idx="102">
                  <c:v>0.99940897429999997</c:v>
                </c:pt>
                <c:pt idx="103">
                  <c:v>1.0187313196000001</c:v>
                </c:pt>
                <c:pt idx="104">
                  <c:v>1.0342031581</c:v>
                </c:pt>
                <c:pt idx="105">
                  <c:v>1.0342031581</c:v>
                </c:pt>
                <c:pt idx="106">
                  <c:v>1.0342031581</c:v>
                </c:pt>
                <c:pt idx="107">
                  <c:v>1.0319141458000001</c:v>
                </c:pt>
                <c:pt idx="108">
                  <c:v>1.0245767590999999</c:v>
                </c:pt>
                <c:pt idx="109">
                  <c:v>1.0247541556999999</c:v>
                </c:pt>
                <c:pt idx="110">
                  <c:v>1.0185560280999999</c:v>
                </c:pt>
                <c:pt idx="111">
                  <c:v>1.0288172593</c:v>
                </c:pt>
                <c:pt idx="112">
                  <c:v>1.0288172593</c:v>
                </c:pt>
                <c:pt idx="113">
                  <c:v>1.0288172593</c:v>
                </c:pt>
                <c:pt idx="114">
                  <c:v>1.0340058765</c:v>
                </c:pt>
                <c:pt idx="115">
                  <c:v>1.0742388531</c:v>
                </c:pt>
                <c:pt idx="116">
                  <c:v>1.1347371007</c:v>
                </c:pt>
                <c:pt idx="117">
                  <c:v>1.12950632</c:v>
                </c:pt>
                <c:pt idx="118">
                  <c:v>1.12950632</c:v>
                </c:pt>
                <c:pt idx="119">
                  <c:v>1.12950632</c:v>
                </c:pt>
                <c:pt idx="120">
                  <c:v>1.12950632</c:v>
                </c:pt>
                <c:pt idx="121">
                  <c:v>1.0560109741000001</c:v>
                </c:pt>
                <c:pt idx="122">
                  <c:v>0.98284271700000003</c:v>
                </c:pt>
                <c:pt idx="123">
                  <c:v>0.87529361709999998</c:v>
                </c:pt>
                <c:pt idx="124">
                  <c:v>0.829915187</c:v>
                </c:pt>
                <c:pt idx="125">
                  <c:v>0.82207298799999995</c:v>
                </c:pt>
                <c:pt idx="126">
                  <c:v>0.82207298799999995</c:v>
                </c:pt>
                <c:pt idx="127">
                  <c:v>0.82207298799999995</c:v>
                </c:pt>
                <c:pt idx="128">
                  <c:v>0.83207853610000004</c:v>
                </c:pt>
                <c:pt idx="129">
                  <c:v>0.83463191349999999</c:v>
                </c:pt>
                <c:pt idx="130">
                  <c:v>0.76207915930000003</c:v>
                </c:pt>
                <c:pt idx="131">
                  <c:v>0.76207915930000003</c:v>
                </c:pt>
                <c:pt idx="132">
                  <c:v>0.76207915930000003</c:v>
                </c:pt>
                <c:pt idx="133">
                  <c:v>0.76207915930000003</c:v>
                </c:pt>
                <c:pt idx="134">
                  <c:v>0.76207915930000003</c:v>
                </c:pt>
                <c:pt idx="135">
                  <c:v>0.73713185979999996</c:v>
                </c:pt>
                <c:pt idx="136">
                  <c:v>0.71591429439999998</c:v>
                </c:pt>
                <c:pt idx="137">
                  <c:v>0.74583318089999995</c:v>
                </c:pt>
                <c:pt idx="138">
                  <c:v>0.67779017539999997</c:v>
                </c:pt>
                <c:pt idx="139">
                  <c:v>0.70816174539999999</c:v>
                </c:pt>
                <c:pt idx="140">
                  <c:v>0.70816174539999999</c:v>
                </c:pt>
                <c:pt idx="141">
                  <c:v>0.70816174539999999</c:v>
                </c:pt>
                <c:pt idx="142">
                  <c:v>0.69533305739999995</c:v>
                </c:pt>
                <c:pt idx="143">
                  <c:v>0.66123188929999999</c:v>
                </c:pt>
                <c:pt idx="144">
                  <c:v>0.67593530329999996</c:v>
                </c:pt>
                <c:pt idx="145">
                  <c:v>0.65644675320000001</c:v>
                </c:pt>
                <c:pt idx="146">
                  <c:v>0.69503426319999995</c:v>
                </c:pt>
                <c:pt idx="147">
                  <c:v>0.69503426319999995</c:v>
                </c:pt>
                <c:pt idx="148">
                  <c:v>0.69503426319999995</c:v>
                </c:pt>
                <c:pt idx="149">
                  <c:v>0.70410679279999999</c:v>
                </c:pt>
                <c:pt idx="150">
                  <c:v>0.71754650409999998</c:v>
                </c:pt>
                <c:pt idx="151">
                  <c:v>0.73464967189999997</c:v>
                </c:pt>
                <c:pt idx="152">
                  <c:v>0.80105402039999996</c:v>
                </c:pt>
                <c:pt idx="153">
                  <c:v>0.77213641740000005</c:v>
                </c:pt>
                <c:pt idx="154">
                  <c:v>0.77213641740000005</c:v>
                </c:pt>
                <c:pt idx="155">
                  <c:v>0.77213641740000005</c:v>
                </c:pt>
                <c:pt idx="156">
                  <c:v>0.79458681769999995</c:v>
                </c:pt>
                <c:pt idx="157">
                  <c:v>0.79968439920000001</c:v>
                </c:pt>
                <c:pt idx="158">
                  <c:v>0.77686534309999999</c:v>
                </c:pt>
                <c:pt idx="159">
                  <c:v>0.70785731709999999</c:v>
                </c:pt>
                <c:pt idx="160">
                  <c:v>0.71338170560000003</c:v>
                </c:pt>
                <c:pt idx="161">
                  <c:v>0.71338170560000003</c:v>
                </c:pt>
                <c:pt idx="162">
                  <c:v>0.71338170560000003</c:v>
                </c:pt>
                <c:pt idx="163">
                  <c:v>0.71338170560000003</c:v>
                </c:pt>
                <c:pt idx="164">
                  <c:v>0.68059690669999995</c:v>
                </c:pt>
                <c:pt idx="165">
                  <c:v>0.65841700609999998</c:v>
                </c:pt>
                <c:pt idx="166">
                  <c:v>0.67332584610000001</c:v>
                </c:pt>
                <c:pt idx="167">
                  <c:v>0.65596067160000004</c:v>
                </c:pt>
                <c:pt idx="168">
                  <c:v>0.65596067160000004</c:v>
                </c:pt>
                <c:pt idx="169">
                  <c:v>0.65596067160000004</c:v>
                </c:pt>
                <c:pt idx="170">
                  <c:v>0.68705112270000002</c:v>
                </c:pt>
                <c:pt idx="171">
                  <c:v>0.66155831450000002</c:v>
                </c:pt>
                <c:pt idx="172">
                  <c:v>0.65468311810000002</c:v>
                </c:pt>
                <c:pt idx="173">
                  <c:v>0.72626576200000004</c:v>
                </c:pt>
                <c:pt idx="174">
                  <c:v>0.72419545939999996</c:v>
                </c:pt>
                <c:pt idx="175">
                  <c:v>0.72419545939999996</c:v>
                </c:pt>
                <c:pt idx="176">
                  <c:v>0.72419545939999996</c:v>
                </c:pt>
                <c:pt idx="177">
                  <c:v>0.62145864660000005</c:v>
                </c:pt>
                <c:pt idx="178">
                  <c:v>0.60018781170000002</c:v>
                </c:pt>
                <c:pt idx="179">
                  <c:v>0.68686366170000002</c:v>
                </c:pt>
                <c:pt idx="180">
                  <c:v>0.66339317870000003</c:v>
                </c:pt>
                <c:pt idx="181">
                  <c:v>0.66115483620000004</c:v>
                </c:pt>
                <c:pt idx="182">
                  <c:v>0.66115483620000004</c:v>
                </c:pt>
                <c:pt idx="183">
                  <c:v>0.66115483620000004</c:v>
                </c:pt>
                <c:pt idx="184">
                  <c:v>0.66542903080000004</c:v>
                </c:pt>
                <c:pt idx="185">
                  <c:v>0.6626402428</c:v>
                </c:pt>
                <c:pt idx="186">
                  <c:v>0.6698342209</c:v>
                </c:pt>
                <c:pt idx="187">
                  <c:v>0.65254644149999996</c:v>
                </c:pt>
                <c:pt idx="188">
                  <c:v>0.64860012160000002</c:v>
                </c:pt>
                <c:pt idx="189">
                  <c:v>0.64860012160000002</c:v>
                </c:pt>
                <c:pt idx="190">
                  <c:v>0.64860012160000002</c:v>
                </c:pt>
                <c:pt idx="191">
                  <c:v>0.6769339029</c:v>
                </c:pt>
                <c:pt idx="192">
                  <c:v>0.70231383869999997</c:v>
                </c:pt>
                <c:pt idx="193">
                  <c:v>0.73821992160000005</c:v>
                </c:pt>
                <c:pt idx="194">
                  <c:v>0.77382692750000004</c:v>
                </c:pt>
                <c:pt idx="195">
                  <c:v>0.80531737380000001</c:v>
                </c:pt>
                <c:pt idx="196">
                  <c:v>0.80531737380000001</c:v>
                </c:pt>
                <c:pt idx="197">
                  <c:v>0.80531737380000001</c:v>
                </c:pt>
                <c:pt idx="198">
                  <c:v>0.7971942125</c:v>
                </c:pt>
                <c:pt idx="199">
                  <c:v>0.77924543660000001</c:v>
                </c:pt>
                <c:pt idx="200">
                  <c:v>0.78936568709999999</c:v>
                </c:pt>
                <c:pt idx="201">
                  <c:v>0.77064024600000003</c:v>
                </c:pt>
                <c:pt idx="202">
                  <c:v>0.82767515030000005</c:v>
                </c:pt>
                <c:pt idx="203">
                  <c:v>0.82767515030000005</c:v>
                </c:pt>
                <c:pt idx="204">
                  <c:v>0.82767515030000005</c:v>
                </c:pt>
                <c:pt idx="205">
                  <c:v>0.80769345920000002</c:v>
                </c:pt>
                <c:pt idx="206">
                  <c:v>0.79726561839999999</c:v>
                </c:pt>
                <c:pt idx="207">
                  <c:v>0.77315278040000002</c:v>
                </c:pt>
                <c:pt idx="208">
                  <c:v>0.78202877950000005</c:v>
                </c:pt>
                <c:pt idx="209">
                  <c:v>0.76313252090000006</c:v>
                </c:pt>
                <c:pt idx="210">
                  <c:v>0.76313252090000006</c:v>
                </c:pt>
                <c:pt idx="211">
                  <c:v>0.76313252090000006</c:v>
                </c:pt>
                <c:pt idx="212">
                  <c:v>0.84495393809999997</c:v>
                </c:pt>
                <c:pt idx="213">
                  <c:v>0.84233193129999995</c:v>
                </c:pt>
                <c:pt idx="214">
                  <c:v>0.78873480490000003</c:v>
                </c:pt>
                <c:pt idx="215">
                  <c:v>0.70631237140000003</c:v>
                </c:pt>
                <c:pt idx="216">
                  <c:v>0.76808484070000005</c:v>
                </c:pt>
                <c:pt idx="217">
                  <c:v>0.76808484070000005</c:v>
                </c:pt>
                <c:pt idx="218">
                  <c:v>0.76808484070000005</c:v>
                </c:pt>
                <c:pt idx="219">
                  <c:v>0.72952832950000002</c:v>
                </c:pt>
                <c:pt idx="220">
                  <c:v>0.7159105657</c:v>
                </c:pt>
                <c:pt idx="221">
                  <c:v>0.69090663549999998</c:v>
                </c:pt>
                <c:pt idx="222">
                  <c:v>0.66891725759999998</c:v>
                </c:pt>
                <c:pt idx="223">
                  <c:v>0.61327170539999998</c:v>
                </c:pt>
                <c:pt idx="224">
                  <c:v>0.61327170539999998</c:v>
                </c:pt>
                <c:pt idx="225">
                  <c:v>0.61327170539999998</c:v>
                </c:pt>
                <c:pt idx="226">
                  <c:v>0.61327170539999998</c:v>
                </c:pt>
                <c:pt idx="227">
                  <c:v>0.58662934779999998</c:v>
                </c:pt>
                <c:pt idx="228">
                  <c:v>0.63628232009999997</c:v>
                </c:pt>
                <c:pt idx="229">
                  <c:v>0.60215759130000002</c:v>
                </c:pt>
                <c:pt idx="230">
                  <c:v>0.67453236650000004</c:v>
                </c:pt>
                <c:pt idx="231">
                  <c:v>0.67453236650000004</c:v>
                </c:pt>
                <c:pt idx="232">
                  <c:v>0.67453236650000004</c:v>
                </c:pt>
                <c:pt idx="233">
                  <c:v>0.69735383880000001</c:v>
                </c:pt>
                <c:pt idx="234">
                  <c:v>0.71061828589999998</c:v>
                </c:pt>
                <c:pt idx="235">
                  <c:v>0.64791934120000005</c:v>
                </c:pt>
                <c:pt idx="236">
                  <c:v>0.62187215299999998</c:v>
                </c:pt>
                <c:pt idx="237">
                  <c:v>0.65539888410000002</c:v>
                </c:pt>
                <c:pt idx="238">
                  <c:v>0.65539888410000002</c:v>
                </c:pt>
                <c:pt idx="239">
                  <c:v>0.65539888410000002</c:v>
                </c:pt>
                <c:pt idx="240">
                  <c:v>0.71155437840000002</c:v>
                </c:pt>
                <c:pt idx="241">
                  <c:v>0.76819187960000002</c:v>
                </c:pt>
                <c:pt idx="242">
                  <c:v>0.6978711112</c:v>
                </c:pt>
                <c:pt idx="243">
                  <c:v>0.73002700880000004</c:v>
                </c:pt>
                <c:pt idx="244">
                  <c:v>0.69335858589999999</c:v>
                </c:pt>
                <c:pt idx="245">
                  <c:v>0.69335858589999999</c:v>
                </c:pt>
                <c:pt idx="246">
                  <c:v>0.69335858589999999</c:v>
                </c:pt>
                <c:pt idx="247">
                  <c:v>0.75119972310000005</c:v>
                </c:pt>
                <c:pt idx="248">
                  <c:v>0.73451838049999996</c:v>
                </c:pt>
                <c:pt idx="249">
                  <c:v>0.71204702990000002</c:v>
                </c:pt>
                <c:pt idx="250">
                  <c:v>0.71429156419999995</c:v>
                </c:pt>
                <c:pt idx="251">
                  <c:v>0.68815416250000006</c:v>
                </c:pt>
                <c:pt idx="252">
                  <c:v>0.68815416250000006</c:v>
                </c:pt>
                <c:pt idx="253">
                  <c:v>0.68815416250000006</c:v>
                </c:pt>
                <c:pt idx="254">
                  <c:v>0.78128202150000003</c:v>
                </c:pt>
                <c:pt idx="255">
                  <c:v>0.78223480960000003</c:v>
                </c:pt>
                <c:pt idx="256">
                  <c:v>0.77381051999999995</c:v>
                </c:pt>
                <c:pt idx="257">
                  <c:v>0.79409667240000004</c:v>
                </c:pt>
                <c:pt idx="258">
                  <c:v>0.7696811657</c:v>
                </c:pt>
                <c:pt idx="259">
                  <c:v>0.7696811657</c:v>
                </c:pt>
                <c:pt idx="260">
                  <c:v>0.7696811657</c:v>
                </c:pt>
                <c:pt idx="261">
                  <c:v>0.78511511940000001</c:v>
                </c:pt>
                <c:pt idx="262">
                  <c:v>0.80491063880000002</c:v>
                </c:pt>
                <c:pt idx="263">
                  <c:v>0.76066992850000004</c:v>
                </c:pt>
                <c:pt idx="264">
                  <c:v>0.70424292840000002</c:v>
                </c:pt>
                <c:pt idx="265">
                  <c:v>0.68046002230000002</c:v>
                </c:pt>
                <c:pt idx="266">
                  <c:v>0.68046002230000002</c:v>
                </c:pt>
                <c:pt idx="267">
                  <c:v>0.68046002230000002</c:v>
                </c:pt>
                <c:pt idx="268">
                  <c:v>0.72077303780000002</c:v>
                </c:pt>
                <c:pt idx="269">
                  <c:v>0.70818421239999996</c:v>
                </c:pt>
                <c:pt idx="270">
                  <c:v>0.7571553406</c:v>
                </c:pt>
                <c:pt idx="271">
                  <c:v>0.71256097129999996</c:v>
                </c:pt>
                <c:pt idx="272">
                  <c:v>0.72615563819999995</c:v>
                </c:pt>
                <c:pt idx="273">
                  <c:v>0.72615563819999995</c:v>
                </c:pt>
                <c:pt idx="274">
                  <c:v>0.72615563819999995</c:v>
                </c:pt>
                <c:pt idx="275">
                  <c:v>0.72615563819999995</c:v>
                </c:pt>
                <c:pt idx="276">
                  <c:v>0.72615563819999995</c:v>
                </c:pt>
                <c:pt idx="277">
                  <c:v>0.72615563819999995</c:v>
                </c:pt>
                <c:pt idx="278">
                  <c:v>0.77893663660000001</c:v>
                </c:pt>
                <c:pt idx="279">
                  <c:v>0.78871321130000005</c:v>
                </c:pt>
                <c:pt idx="280">
                  <c:v>0.78871321130000005</c:v>
                </c:pt>
                <c:pt idx="281">
                  <c:v>0.78871321130000005</c:v>
                </c:pt>
                <c:pt idx="282">
                  <c:v>0.8330685806</c:v>
                </c:pt>
                <c:pt idx="283">
                  <c:v>0.82843223259999998</c:v>
                </c:pt>
                <c:pt idx="284">
                  <c:v>0.82843223259999998</c:v>
                </c:pt>
                <c:pt idx="285">
                  <c:v>0.82843223259999998</c:v>
                </c:pt>
                <c:pt idx="286">
                  <c:v>0.8080290389</c:v>
                </c:pt>
                <c:pt idx="287">
                  <c:v>0.8080290389</c:v>
                </c:pt>
                <c:pt idx="288">
                  <c:v>0.8080290389</c:v>
                </c:pt>
                <c:pt idx="289">
                  <c:v>0.8080290389</c:v>
                </c:pt>
                <c:pt idx="290">
                  <c:v>0.8080290389</c:v>
                </c:pt>
                <c:pt idx="291">
                  <c:v>0.78591350609999999</c:v>
                </c:pt>
                <c:pt idx="292">
                  <c:v>0.77950905999999998</c:v>
                </c:pt>
                <c:pt idx="293">
                  <c:v>0.79825962490000002</c:v>
                </c:pt>
                <c:pt idx="294">
                  <c:v>0.79825962490000002</c:v>
                </c:pt>
                <c:pt idx="295">
                  <c:v>0.79825962490000002</c:v>
                </c:pt>
                <c:pt idx="296">
                  <c:v>0.79825962490000002</c:v>
                </c:pt>
                <c:pt idx="297">
                  <c:v>0.79825962490000002</c:v>
                </c:pt>
                <c:pt idx="298">
                  <c:v>0.78566714969999996</c:v>
                </c:pt>
                <c:pt idx="299">
                  <c:v>0.74815986800000001</c:v>
                </c:pt>
                <c:pt idx="300">
                  <c:v>0.76073615729999999</c:v>
                </c:pt>
                <c:pt idx="301">
                  <c:v>0.76073615729999999</c:v>
                </c:pt>
                <c:pt idx="302">
                  <c:v>0.76073615729999999</c:v>
                </c:pt>
                <c:pt idx="303">
                  <c:v>0.76895365140000005</c:v>
                </c:pt>
                <c:pt idx="304">
                  <c:v>0.79772709730000002</c:v>
                </c:pt>
                <c:pt idx="305">
                  <c:v>0.79684357949999995</c:v>
                </c:pt>
                <c:pt idx="306">
                  <c:v>0.79251016789999995</c:v>
                </c:pt>
                <c:pt idx="307">
                  <c:v>0.81340618389999997</c:v>
                </c:pt>
                <c:pt idx="308">
                  <c:v>0.81340618389999997</c:v>
                </c:pt>
                <c:pt idx="309">
                  <c:v>0.81340618389999997</c:v>
                </c:pt>
                <c:pt idx="310">
                  <c:v>0.82188270949999997</c:v>
                </c:pt>
                <c:pt idx="311">
                  <c:v>0.79656054480000005</c:v>
                </c:pt>
                <c:pt idx="312">
                  <c:v>0.77311442360000004</c:v>
                </c:pt>
                <c:pt idx="313">
                  <c:v>0.78954519649999999</c:v>
                </c:pt>
                <c:pt idx="314">
                  <c:v>0.86062822589999999</c:v>
                </c:pt>
                <c:pt idx="315">
                  <c:v>0.86062822589999999</c:v>
                </c:pt>
                <c:pt idx="316">
                  <c:v>0.86062822589999999</c:v>
                </c:pt>
                <c:pt idx="317">
                  <c:v>0.87493117840000001</c:v>
                </c:pt>
                <c:pt idx="318">
                  <c:v>0.84152992439999996</c:v>
                </c:pt>
                <c:pt idx="319">
                  <c:v>0.81908751840000005</c:v>
                </c:pt>
                <c:pt idx="320">
                  <c:v>0.86140280940000002</c:v>
                </c:pt>
                <c:pt idx="321">
                  <c:v>0.98315017640000002</c:v>
                </c:pt>
                <c:pt idx="322">
                  <c:v>0.98315017640000002</c:v>
                </c:pt>
                <c:pt idx="323">
                  <c:v>0.98315017640000002</c:v>
                </c:pt>
                <c:pt idx="324">
                  <c:v>0.98008922990000003</c:v>
                </c:pt>
                <c:pt idx="325">
                  <c:v>1.016088112</c:v>
                </c:pt>
                <c:pt idx="326">
                  <c:v>1.0120790898000001</c:v>
                </c:pt>
                <c:pt idx="327">
                  <c:v>0.98281330190000005</c:v>
                </c:pt>
                <c:pt idx="328">
                  <c:v>0.91467918169999995</c:v>
                </c:pt>
                <c:pt idx="329">
                  <c:v>0.91467918169999995</c:v>
                </c:pt>
                <c:pt idx="330">
                  <c:v>0.91467918169999995</c:v>
                </c:pt>
                <c:pt idx="331">
                  <c:v>0.88440873860000002</c:v>
                </c:pt>
                <c:pt idx="332">
                  <c:v>0.91277962999999995</c:v>
                </c:pt>
                <c:pt idx="333">
                  <c:v>0.90963791110000003</c:v>
                </c:pt>
                <c:pt idx="334">
                  <c:v>0.79939708509999996</c:v>
                </c:pt>
                <c:pt idx="335">
                  <c:v>0.73341397789999996</c:v>
                </c:pt>
                <c:pt idx="336">
                  <c:v>0.73341397789999996</c:v>
                </c:pt>
                <c:pt idx="337">
                  <c:v>0.73341397789999996</c:v>
                </c:pt>
                <c:pt idx="338">
                  <c:v>0.74097542549999995</c:v>
                </c:pt>
                <c:pt idx="339">
                  <c:v>0.80994452809999995</c:v>
                </c:pt>
                <c:pt idx="340">
                  <c:v>0.76425665229999995</c:v>
                </c:pt>
                <c:pt idx="341">
                  <c:v>0.72560139930000001</c:v>
                </c:pt>
                <c:pt idx="342">
                  <c:v>0.73725126510000005</c:v>
                </c:pt>
                <c:pt idx="343">
                  <c:v>0.73725126510000005</c:v>
                </c:pt>
                <c:pt idx="344">
                  <c:v>0.73725126510000005</c:v>
                </c:pt>
                <c:pt idx="345">
                  <c:v>0.77100869839999997</c:v>
                </c:pt>
                <c:pt idx="346">
                  <c:v>0.79517975600000002</c:v>
                </c:pt>
                <c:pt idx="347">
                  <c:v>0.77655533480000005</c:v>
                </c:pt>
                <c:pt idx="348">
                  <c:v>0.81317163159999994</c:v>
                </c:pt>
                <c:pt idx="349">
                  <c:v>0.84693553840000002</c:v>
                </c:pt>
                <c:pt idx="350">
                  <c:v>0.84693553840000002</c:v>
                </c:pt>
                <c:pt idx="351">
                  <c:v>0.84693553840000002</c:v>
                </c:pt>
                <c:pt idx="352">
                  <c:v>0.73609059239999997</c:v>
                </c:pt>
                <c:pt idx="353">
                  <c:v>0.7289635351</c:v>
                </c:pt>
                <c:pt idx="354">
                  <c:v>0.65718732960000004</c:v>
                </c:pt>
                <c:pt idx="355">
                  <c:v>0.58638816149999995</c:v>
                </c:pt>
                <c:pt idx="356">
                  <c:v>0.54769317409999996</c:v>
                </c:pt>
                <c:pt idx="357">
                  <c:v>0.54769317409999996</c:v>
                </c:pt>
                <c:pt idx="358">
                  <c:v>0.54769317409999996</c:v>
                </c:pt>
                <c:pt idx="359">
                  <c:v>0.59695170789999996</c:v>
                </c:pt>
                <c:pt idx="360">
                  <c:v>0.60936913969999995</c:v>
                </c:pt>
                <c:pt idx="361">
                  <c:v>0.6729066507</c:v>
                </c:pt>
                <c:pt idx="362">
                  <c:v>0.61625728239999999</c:v>
                </c:pt>
                <c:pt idx="363">
                  <c:v>0.60350149289999999</c:v>
                </c:pt>
                <c:pt idx="364">
                  <c:v>0.60350149289999999</c:v>
                </c:pt>
                <c:pt idx="365">
                  <c:v>0.60350149289999999</c:v>
                </c:pt>
                <c:pt idx="366">
                  <c:v>0.56086080189999998</c:v>
                </c:pt>
                <c:pt idx="367">
                  <c:v>0.673970811</c:v>
                </c:pt>
                <c:pt idx="368">
                  <c:v>0.7259175095</c:v>
                </c:pt>
                <c:pt idx="369">
                  <c:v>0.74797524039999996</c:v>
                </c:pt>
                <c:pt idx="370">
                  <c:v>0.78334803200000003</c:v>
                </c:pt>
                <c:pt idx="371">
                  <c:v>0.78334803200000003</c:v>
                </c:pt>
                <c:pt idx="372">
                  <c:v>0.78334803200000003</c:v>
                </c:pt>
                <c:pt idx="373">
                  <c:v>0.76406389559999999</c:v>
                </c:pt>
                <c:pt idx="374">
                  <c:v>0.7933470762</c:v>
                </c:pt>
                <c:pt idx="375">
                  <c:v>0.84214456599999998</c:v>
                </c:pt>
                <c:pt idx="376">
                  <c:v>0.77167186259999998</c:v>
                </c:pt>
                <c:pt idx="377">
                  <c:v>0.79969636079999995</c:v>
                </c:pt>
                <c:pt idx="378">
                  <c:v>0.79969636079999995</c:v>
                </c:pt>
                <c:pt idx="379">
                  <c:v>0.79969636079999995</c:v>
                </c:pt>
                <c:pt idx="380">
                  <c:v>0.808970309</c:v>
                </c:pt>
                <c:pt idx="381">
                  <c:v>0.73051957919999999</c:v>
                </c:pt>
                <c:pt idx="382">
                  <c:v>0.70346060369999996</c:v>
                </c:pt>
                <c:pt idx="383">
                  <c:v>0.71064461700000003</c:v>
                </c:pt>
                <c:pt idx="384">
                  <c:v>0.68196671620000004</c:v>
                </c:pt>
                <c:pt idx="385">
                  <c:v>0.68196671620000004</c:v>
                </c:pt>
                <c:pt idx="386">
                  <c:v>0.68196671620000004</c:v>
                </c:pt>
                <c:pt idx="387">
                  <c:v>0.67300350360000005</c:v>
                </c:pt>
                <c:pt idx="388">
                  <c:v>0.72162257210000003</c:v>
                </c:pt>
                <c:pt idx="389">
                  <c:v>0.77465250399999996</c:v>
                </c:pt>
                <c:pt idx="390">
                  <c:v>0.7404917593</c:v>
                </c:pt>
                <c:pt idx="391">
                  <c:v>0.76844780349999997</c:v>
                </c:pt>
                <c:pt idx="392">
                  <c:v>0.76844780349999997</c:v>
                </c:pt>
                <c:pt idx="393">
                  <c:v>0.76844780349999997</c:v>
                </c:pt>
                <c:pt idx="394">
                  <c:v>0.74468352110000002</c:v>
                </c:pt>
                <c:pt idx="395">
                  <c:v>0.83518526599999998</c:v>
                </c:pt>
                <c:pt idx="396">
                  <c:v>0.7566620114</c:v>
                </c:pt>
                <c:pt idx="397">
                  <c:v>0.75858130999999995</c:v>
                </c:pt>
                <c:pt idx="398">
                  <c:v>0.79194993229999999</c:v>
                </c:pt>
                <c:pt idx="399">
                  <c:v>0.79194993229999999</c:v>
                </c:pt>
                <c:pt idx="400">
                  <c:v>0.79194993229999999</c:v>
                </c:pt>
                <c:pt idx="401">
                  <c:v>0.74761487240000002</c:v>
                </c:pt>
                <c:pt idx="402">
                  <c:v>0.77892466689999995</c:v>
                </c:pt>
                <c:pt idx="403">
                  <c:v>0.75398396830000003</c:v>
                </c:pt>
                <c:pt idx="404">
                  <c:v>0.7331135513</c:v>
                </c:pt>
                <c:pt idx="405">
                  <c:v>0.68634986570000001</c:v>
                </c:pt>
                <c:pt idx="406">
                  <c:v>0.68634986570000001</c:v>
                </c:pt>
                <c:pt idx="407">
                  <c:v>0.68634986570000001</c:v>
                </c:pt>
                <c:pt idx="408">
                  <c:v>0.73321726639999996</c:v>
                </c:pt>
                <c:pt idx="409">
                  <c:v>0.70179271880000005</c:v>
                </c:pt>
                <c:pt idx="410">
                  <c:v>0.68395187950000003</c:v>
                </c:pt>
                <c:pt idx="411">
                  <c:v>0.7251331607</c:v>
                </c:pt>
                <c:pt idx="412">
                  <c:v>0.70492543689999998</c:v>
                </c:pt>
                <c:pt idx="413">
                  <c:v>0.70492543689999998</c:v>
                </c:pt>
                <c:pt idx="414">
                  <c:v>0.70492543689999998</c:v>
                </c:pt>
                <c:pt idx="415">
                  <c:v>0.69740218769999995</c:v>
                </c:pt>
                <c:pt idx="416">
                  <c:v>0.72001268740000002</c:v>
                </c:pt>
                <c:pt idx="417">
                  <c:v>0.75802259100000002</c:v>
                </c:pt>
                <c:pt idx="418">
                  <c:v>0.69808710640000005</c:v>
                </c:pt>
                <c:pt idx="419">
                  <c:v>0.72065378290000004</c:v>
                </c:pt>
                <c:pt idx="420">
                  <c:v>0.72065378290000004</c:v>
                </c:pt>
                <c:pt idx="421">
                  <c:v>0.72065378290000004</c:v>
                </c:pt>
                <c:pt idx="422">
                  <c:v>0.72751505650000003</c:v>
                </c:pt>
                <c:pt idx="423">
                  <c:v>0.71961768849999996</c:v>
                </c:pt>
                <c:pt idx="424">
                  <c:v>0.69738185620000004</c:v>
                </c:pt>
                <c:pt idx="425">
                  <c:v>0.70960479200000004</c:v>
                </c:pt>
                <c:pt idx="426">
                  <c:v>0.66859340290000002</c:v>
                </c:pt>
                <c:pt idx="427">
                  <c:v>0.66859340290000002</c:v>
                </c:pt>
                <c:pt idx="428">
                  <c:v>0.66859340290000002</c:v>
                </c:pt>
                <c:pt idx="429">
                  <c:v>0.62428815510000002</c:v>
                </c:pt>
                <c:pt idx="430">
                  <c:v>0.56758488470000001</c:v>
                </c:pt>
                <c:pt idx="431">
                  <c:v>0.69476753030000005</c:v>
                </c:pt>
                <c:pt idx="432">
                  <c:v>0.66513979369999998</c:v>
                </c:pt>
                <c:pt idx="433">
                  <c:v>0.63500015430000001</c:v>
                </c:pt>
                <c:pt idx="434">
                  <c:v>0.63500015430000001</c:v>
                </c:pt>
                <c:pt idx="435">
                  <c:v>0.63500015430000001</c:v>
                </c:pt>
                <c:pt idx="436">
                  <c:v>0.63500015430000001</c:v>
                </c:pt>
                <c:pt idx="437">
                  <c:v>0.59919154699999999</c:v>
                </c:pt>
                <c:pt idx="438">
                  <c:v>0.51300049709999995</c:v>
                </c:pt>
                <c:pt idx="439">
                  <c:v>0.50715977189999994</c:v>
                </c:pt>
                <c:pt idx="440">
                  <c:v>0.46171751290000002</c:v>
                </c:pt>
                <c:pt idx="441">
                  <c:v>0.46171751290000002</c:v>
                </c:pt>
                <c:pt idx="442">
                  <c:v>0.46171751290000002</c:v>
                </c:pt>
                <c:pt idx="443">
                  <c:v>0.49130388110000001</c:v>
                </c:pt>
                <c:pt idx="444">
                  <c:v>0.51747199600000005</c:v>
                </c:pt>
                <c:pt idx="445">
                  <c:v>0.61707598050000001</c:v>
                </c:pt>
                <c:pt idx="446">
                  <c:v>0.60273799930000005</c:v>
                </c:pt>
                <c:pt idx="447">
                  <c:v>0.53273431969999996</c:v>
                </c:pt>
                <c:pt idx="448">
                  <c:v>0.53273431969999996</c:v>
                </c:pt>
                <c:pt idx="449">
                  <c:v>0.53273431969999996</c:v>
                </c:pt>
                <c:pt idx="450">
                  <c:v>0.50271940240000001</c:v>
                </c:pt>
                <c:pt idx="451">
                  <c:v>0.44966278599999998</c:v>
                </c:pt>
                <c:pt idx="452">
                  <c:v>0.47262440389999999</c:v>
                </c:pt>
                <c:pt idx="453">
                  <c:v>0.57793956930000001</c:v>
                </c:pt>
                <c:pt idx="454">
                  <c:v>0.53309034799999999</c:v>
                </c:pt>
                <c:pt idx="455">
                  <c:v>0.53309034799999999</c:v>
                </c:pt>
                <c:pt idx="456">
                  <c:v>0.53309034799999999</c:v>
                </c:pt>
                <c:pt idx="457">
                  <c:v>0.50551079259999998</c:v>
                </c:pt>
                <c:pt idx="458">
                  <c:v>0.50975777180000004</c:v>
                </c:pt>
                <c:pt idx="459">
                  <c:v>0.42870822069999998</c:v>
                </c:pt>
                <c:pt idx="460">
                  <c:v>0.50354525390000004</c:v>
                </c:pt>
                <c:pt idx="461">
                  <c:v>0.48325530490000002</c:v>
                </c:pt>
                <c:pt idx="462">
                  <c:v>0.48325530490000002</c:v>
                </c:pt>
                <c:pt idx="463">
                  <c:v>0.48325530490000002</c:v>
                </c:pt>
                <c:pt idx="464">
                  <c:v>0.40605208790000002</c:v>
                </c:pt>
                <c:pt idx="465">
                  <c:v>0.40605208790000002</c:v>
                </c:pt>
                <c:pt idx="466">
                  <c:v>0.40605208790000002</c:v>
                </c:pt>
                <c:pt idx="467">
                  <c:v>0.41704132290000001</c:v>
                </c:pt>
                <c:pt idx="468">
                  <c:v>0.44912073159999999</c:v>
                </c:pt>
                <c:pt idx="469">
                  <c:v>0.44912073159999999</c:v>
                </c:pt>
                <c:pt idx="470">
                  <c:v>0.44912073159999999</c:v>
                </c:pt>
                <c:pt idx="471">
                  <c:v>0.44912073159999999</c:v>
                </c:pt>
                <c:pt idx="472">
                  <c:v>0.44912073159999999</c:v>
                </c:pt>
                <c:pt idx="473">
                  <c:v>0.50782474219999996</c:v>
                </c:pt>
                <c:pt idx="474">
                  <c:v>0.53577545969999996</c:v>
                </c:pt>
                <c:pt idx="475">
                  <c:v>0.56288309540000003</c:v>
                </c:pt>
                <c:pt idx="476">
                  <c:v>0.56288309540000003</c:v>
                </c:pt>
                <c:pt idx="477">
                  <c:v>0.56288309540000003</c:v>
                </c:pt>
                <c:pt idx="478">
                  <c:v>0.56648666889999999</c:v>
                </c:pt>
                <c:pt idx="479">
                  <c:v>0.60961075529999997</c:v>
                </c:pt>
                <c:pt idx="480">
                  <c:v>0.59583824429999999</c:v>
                </c:pt>
                <c:pt idx="481">
                  <c:v>0.59589067659999995</c:v>
                </c:pt>
                <c:pt idx="482">
                  <c:v>0.58124806839999998</c:v>
                </c:pt>
                <c:pt idx="483">
                  <c:v>0.58124806839999998</c:v>
                </c:pt>
                <c:pt idx="484">
                  <c:v>0.58124806839999998</c:v>
                </c:pt>
                <c:pt idx="485">
                  <c:v>0.67145303209999996</c:v>
                </c:pt>
                <c:pt idx="486">
                  <c:v>0.67145303209999996</c:v>
                </c:pt>
                <c:pt idx="487">
                  <c:v>0.67145303209999996</c:v>
                </c:pt>
                <c:pt idx="488">
                  <c:v>0.68612320329999998</c:v>
                </c:pt>
                <c:pt idx="489">
                  <c:v>0.64890192629999999</c:v>
                </c:pt>
                <c:pt idx="490">
                  <c:v>0.64890192629999999</c:v>
                </c:pt>
                <c:pt idx="491">
                  <c:v>0.64890192629999999</c:v>
                </c:pt>
                <c:pt idx="492">
                  <c:v>0.66095108170000005</c:v>
                </c:pt>
                <c:pt idx="493">
                  <c:v>0.73662697259999999</c:v>
                </c:pt>
                <c:pt idx="494">
                  <c:v>0.73757378659999995</c:v>
                </c:pt>
                <c:pt idx="495">
                  <c:v>0.75057559309999999</c:v>
                </c:pt>
                <c:pt idx="496">
                  <c:v>0.76092190500000001</c:v>
                </c:pt>
                <c:pt idx="497">
                  <c:v>0.76092190500000001</c:v>
                </c:pt>
                <c:pt idx="498">
                  <c:v>0.76092190500000001</c:v>
                </c:pt>
                <c:pt idx="499">
                  <c:v>0.80112038230000004</c:v>
                </c:pt>
                <c:pt idx="500">
                  <c:v>0.7882949521</c:v>
                </c:pt>
                <c:pt idx="501">
                  <c:v>0.76304136030000003</c:v>
                </c:pt>
                <c:pt idx="502">
                  <c:v>0.75609494610000005</c:v>
                </c:pt>
                <c:pt idx="503">
                  <c:v>0.82891886510000001</c:v>
                </c:pt>
                <c:pt idx="504">
                  <c:v>0.82891886510000001</c:v>
                </c:pt>
                <c:pt idx="505">
                  <c:v>0.82891886510000001</c:v>
                </c:pt>
                <c:pt idx="506">
                  <c:v>0.82583380360000003</c:v>
                </c:pt>
                <c:pt idx="507">
                  <c:v>0.81884440459999996</c:v>
                </c:pt>
                <c:pt idx="508">
                  <c:v>0.80198597220000001</c:v>
                </c:pt>
                <c:pt idx="509">
                  <c:v>0.77544885460000001</c:v>
                </c:pt>
                <c:pt idx="510">
                  <c:v>0.77891941740000004</c:v>
                </c:pt>
                <c:pt idx="511">
                  <c:v>0.77891941740000004</c:v>
                </c:pt>
                <c:pt idx="512">
                  <c:v>0.77891941740000004</c:v>
                </c:pt>
                <c:pt idx="513">
                  <c:v>0.79388872489999995</c:v>
                </c:pt>
                <c:pt idx="514">
                  <c:v>0.7992520072</c:v>
                </c:pt>
                <c:pt idx="515">
                  <c:v>0.7992520072</c:v>
                </c:pt>
                <c:pt idx="516">
                  <c:v>0.7992520072</c:v>
                </c:pt>
                <c:pt idx="517">
                  <c:v>0.79811210700000002</c:v>
                </c:pt>
                <c:pt idx="518">
                  <c:v>0.79811210700000002</c:v>
                </c:pt>
                <c:pt idx="519">
                  <c:v>0.79811210700000002</c:v>
                </c:pt>
                <c:pt idx="520">
                  <c:v>0.77116684790000001</c:v>
                </c:pt>
                <c:pt idx="521">
                  <c:v>0.72448716629999999</c:v>
                </c:pt>
                <c:pt idx="522">
                  <c:v>0.68619635189999995</c:v>
                </c:pt>
                <c:pt idx="523">
                  <c:v>0.73869077260000005</c:v>
                </c:pt>
                <c:pt idx="524">
                  <c:v>0.6856408571</c:v>
                </c:pt>
                <c:pt idx="525">
                  <c:v>0.6856408571</c:v>
                </c:pt>
                <c:pt idx="526">
                  <c:v>0.6856408571</c:v>
                </c:pt>
                <c:pt idx="527">
                  <c:v>0.68186664009999998</c:v>
                </c:pt>
                <c:pt idx="528">
                  <c:v>0.72881807460000003</c:v>
                </c:pt>
                <c:pt idx="529">
                  <c:v>0.74409406499999997</c:v>
                </c:pt>
                <c:pt idx="530">
                  <c:v>0.67917964090000005</c:v>
                </c:pt>
                <c:pt idx="531">
                  <c:v>0.6931359359</c:v>
                </c:pt>
                <c:pt idx="532">
                  <c:v>0.6931359359</c:v>
                </c:pt>
                <c:pt idx="533">
                  <c:v>0.6931359359</c:v>
                </c:pt>
                <c:pt idx="534">
                  <c:v>0.66577007430000001</c:v>
                </c:pt>
                <c:pt idx="535">
                  <c:v>0.67749384879999996</c:v>
                </c:pt>
                <c:pt idx="536">
                  <c:v>0.61942501329999999</c:v>
                </c:pt>
                <c:pt idx="537">
                  <c:v>0.61443105639999995</c:v>
                </c:pt>
                <c:pt idx="538">
                  <c:v>0.57233832780000005</c:v>
                </c:pt>
                <c:pt idx="539">
                  <c:v>0.57233832780000005</c:v>
                </c:pt>
                <c:pt idx="540">
                  <c:v>0.57233832780000005</c:v>
                </c:pt>
                <c:pt idx="541">
                  <c:v>0.57219353090000002</c:v>
                </c:pt>
                <c:pt idx="542">
                  <c:v>0.5692067918</c:v>
                </c:pt>
                <c:pt idx="543">
                  <c:v>0.58630619419999996</c:v>
                </c:pt>
                <c:pt idx="544">
                  <c:v>0.59530967759999998</c:v>
                </c:pt>
                <c:pt idx="545">
                  <c:v>0.60447970259999995</c:v>
                </c:pt>
                <c:pt idx="546">
                  <c:v>0.60447970259999995</c:v>
                </c:pt>
                <c:pt idx="547">
                  <c:v>0.60447970259999995</c:v>
                </c:pt>
                <c:pt idx="548">
                  <c:v>0.58702793239999995</c:v>
                </c:pt>
                <c:pt idx="549">
                  <c:v>0.57360870490000004</c:v>
                </c:pt>
                <c:pt idx="550">
                  <c:v>0.58225044500000001</c:v>
                </c:pt>
                <c:pt idx="551">
                  <c:v>0.54417577240000004</c:v>
                </c:pt>
                <c:pt idx="552">
                  <c:v>0.58391080620000002</c:v>
                </c:pt>
                <c:pt idx="553">
                  <c:v>0.58391080620000002</c:v>
                </c:pt>
                <c:pt idx="554">
                  <c:v>0.58391080620000002</c:v>
                </c:pt>
                <c:pt idx="555">
                  <c:v>0.52138849210000004</c:v>
                </c:pt>
                <c:pt idx="556">
                  <c:v>0.55276742999999995</c:v>
                </c:pt>
                <c:pt idx="557">
                  <c:v>0.5909902964</c:v>
                </c:pt>
                <c:pt idx="558">
                  <c:v>0.57048530310000001</c:v>
                </c:pt>
                <c:pt idx="559">
                  <c:v>0.61193803489999998</c:v>
                </c:pt>
                <c:pt idx="560">
                  <c:v>0.61193803489999998</c:v>
                </c:pt>
                <c:pt idx="561">
                  <c:v>0.61193803489999998</c:v>
                </c:pt>
                <c:pt idx="562">
                  <c:v>0.59973063410000005</c:v>
                </c:pt>
                <c:pt idx="563">
                  <c:v>0.59263246849999995</c:v>
                </c:pt>
                <c:pt idx="564">
                  <c:v>0.60085347410000001</c:v>
                </c:pt>
                <c:pt idx="565">
                  <c:v>0.61605453529999998</c:v>
                </c:pt>
                <c:pt idx="566">
                  <c:v>0.64037248899999999</c:v>
                </c:pt>
                <c:pt idx="567">
                  <c:v>0.64037248899999999</c:v>
                </c:pt>
                <c:pt idx="568">
                  <c:v>0.64037248899999999</c:v>
                </c:pt>
                <c:pt idx="569">
                  <c:v>0.60532677889999997</c:v>
                </c:pt>
                <c:pt idx="570">
                  <c:v>0.63276112740000001</c:v>
                </c:pt>
                <c:pt idx="571">
                  <c:v>0.64039265270000001</c:v>
                </c:pt>
                <c:pt idx="572">
                  <c:v>0.63744152990000003</c:v>
                </c:pt>
                <c:pt idx="573">
                  <c:v>0.64523534059999998</c:v>
                </c:pt>
                <c:pt idx="574">
                  <c:v>0.64523534059999998</c:v>
                </c:pt>
                <c:pt idx="575">
                  <c:v>0.64523534059999998</c:v>
                </c:pt>
                <c:pt idx="576">
                  <c:v>0.59289939629999999</c:v>
                </c:pt>
                <c:pt idx="577">
                  <c:v>0.6130443686</c:v>
                </c:pt>
                <c:pt idx="578">
                  <c:v>0.6130443686</c:v>
                </c:pt>
                <c:pt idx="579">
                  <c:v>0.59446222240000002</c:v>
                </c:pt>
                <c:pt idx="580">
                  <c:v>0.5929251364</c:v>
                </c:pt>
                <c:pt idx="581">
                  <c:v>0.5929251364</c:v>
                </c:pt>
                <c:pt idx="582">
                  <c:v>0.5929251364</c:v>
                </c:pt>
                <c:pt idx="583">
                  <c:v>0.65629712409999996</c:v>
                </c:pt>
                <c:pt idx="584">
                  <c:v>0.67613747989999995</c:v>
                </c:pt>
                <c:pt idx="585">
                  <c:v>0.69087232949999999</c:v>
                </c:pt>
                <c:pt idx="586">
                  <c:v>0.67099993219999998</c:v>
                </c:pt>
                <c:pt idx="587">
                  <c:v>0.6728626821</c:v>
                </c:pt>
                <c:pt idx="588">
                  <c:v>0.6728626821</c:v>
                </c:pt>
                <c:pt idx="589">
                  <c:v>0.6728626821</c:v>
                </c:pt>
                <c:pt idx="590">
                  <c:v>0.61296652460000001</c:v>
                </c:pt>
                <c:pt idx="591">
                  <c:v>0.61936620040000001</c:v>
                </c:pt>
                <c:pt idx="592">
                  <c:v>0.65483343520000004</c:v>
                </c:pt>
                <c:pt idx="593">
                  <c:v>0.65102379430000001</c:v>
                </c:pt>
                <c:pt idx="594">
                  <c:v>0.63707329550000003</c:v>
                </c:pt>
                <c:pt idx="595">
                  <c:v>0.63707329550000003</c:v>
                </c:pt>
                <c:pt idx="596">
                  <c:v>0.63707329550000003</c:v>
                </c:pt>
                <c:pt idx="597">
                  <c:v>0.61636439180000002</c:v>
                </c:pt>
                <c:pt idx="598">
                  <c:v>0.62324112070000004</c:v>
                </c:pt>
                <c:pt idx="599">
                  <c:v>0.62530736129999998</c:v>
                </c:pt>
                <c:pt idx="600">
                  <c:v>0.60729593879999999</c:v>
                </c:pt>
                <c:pt idx="601">
                  <c:v>0.63781525319999999</c:v>
                </c:pt>
                <c:pt idx="602">
                  <c:v>0.63781525319999999</c:v>
                </c:pt>
                <c:pt idx="603">
                  <c:v>0.63781525319999999</c:v>
                </c:pt>
                <c:pt idx="604">
                  <c:v>0.58933235549999996</c:v>
                </c:pt>
                <c:pt idx="605">
                  <c:v>0.53768185980000005</c:v>
                </c:pt>
                <c:pt idx="606">
                  <c:v>0.58771324439999995</c:v>
                </c:pt>
                <c:pt idx="607">
                  <c:v>0.57578626020000001</c:v>
                </c:pt>
                <c:pt idx="608">
                  <c:v>0.61853404999999995</c:v>
                </c:pt>
                <c:pt idx="609">
                  <c:v>0.61853404999999995</c:v>
                </c:pt>
                <c:pt idx="610">
                  <c:v>0.61853404999999995</c:v>
                </c:pt>
                <c:pt idx="611">
                  <c:v>0.60720842429999999</c:v>
                </c:pt>
                <c:pt idx="612">
                  <c:v>0.63196871509999997</c:v>
                </c:pt>
                <c:pt idx="613">
                  <c:v>0.64824600529999998</c:v>
                </c:pt>
                <c:pt idx="614">
                  <c:v>0.65160168669999996</c:v>
                </c:pt>
                <c:pt idx="615">
                  <c:v>0.64012575760000001</c:v>
                </c:pt>
                <c:pt idx="616">
                  <c:v>0.64012575760000001</c:v>
                </c:pt>
                <c:pt idx="617">
                  <c:v>0.64012575760000001</c:v>
                </c:pt>
                <c:pt idx="618">
                  <c:v>0.64490201189999996</c:v>
                </c:pt>
                <c:pt idx="619">
                  <c:v>0.64406338890000003</c:v>
                </c:pt>
                <c:pt idx="620">
                  <c:v>0.67259292719999997</c:v>
                </c:pt>
                <c:pt idx="621">
                  <c:v>0.70520116359999996</c:v>
                </c:pt>
                <c:pt idx="622">
                  <c:v>0.70280624270000003</c:v>
                </c:pt>
                <c:pt idx="623">
                  <c:v>0.70280624270000003</c:v>
                </c:pt>
                <c:pt idx="624">
                  <c:v>0.70280624270000003</c:v>
                </c:pt>
                <c:pt idx="625">
                  <c:v>0.60999322629999997</c:v>
                </c:pt>
                <c:pt idx="626">
                  <c:v>0.70880840899999997</c:v>
                </c:pt>
                <c:pt idx="627">
                  <c:v>0.74742763469999995</c:v>
                </c:pt>
                <c:pt idx="628">
                  <c:v>0.74742763469999995</c:v>
                </c:pt>
                <c:pt idx="629">
                  <c:v>0.74742763469999995</c:v>
                </c:pt>
                <c:pt idx="630">
                  <c:v>0.74742763469999995</c:v>
                </c:pt>
                <c:pt idx="631">
                  <c:v>0.74742763469999995</c:v>
                </c:pt>
                <c:pt idx="632">
                  <c:v>0.73045226210000003</c:v>
                </c:pt>
                <c:pt idx="633">
                  <c:v>0.69935657780000005</c:v>
                </c:pt>
                <c:pt idx="634">
                  <c:v>0.65685071019999997</c:v>
                </c:pt>
                <c:pt idx="635">
                  <c:v>0.6488708997</c:v>
                </c:pt>
                <c:pt idx="636">
                  <c:v>0.5712955166</c:v>
                </c:pt>
                <c:pt idx="637">
                  <c:v>0.5712955166</c:v>
                </c:pt>
                <c:pt idx="638">
                  <c:v>0.5712955166</c:v>
                </c:pt>
                <c:pt idx="639">
                  <c:v>0.58806476590000001</c:v>
                </c:pt>
                <c:pt idx="640">
                  <c:v>0.60610248349999996</c:v>
                </c:pt>
                <c:pt idx="641">
                  <c:v>0.63263614329999995</c:v>
                </c:pt>
                <c:pt idx="642">
                  <c:v>0.63263614329999995</c:v>
                </c:pt>
                <c:pt idx="643">
                  <c:v>0.63263614329999995</c:v>
                </c:pt>
                <c:pt idx="644">
                  <c:v>0.63263614329999995</c:v>
                </c:pt>
                <c:pt idx="645">
                  <c:v>0.63263614329999995</c:v>
                </c:pt>
                <c:pt idx="646">
                  <c:v>0.67318453349999996</c:v>
                </c:pt>
                <c:pt idx="647">
                  <c:v>0.62535017900000001</c:v>
                </c:pt>
                <c:pt idx="648">
                  <c:v>0.61200886759999995</c:v>
                </c:pt>
                <c:pt idx="649">
                  <c:v>0.61200886759999995</c:v>
                </c:pt>
                <c:pt idx="650">
                  <c:v>0.61200886759999995</c:v>
                </c:pt>
                <c:pt idx="651">
                  <c:v>0.61200886759999995</c:v>
                </c:pt>
                <c:pt idx="652">
                  <c:v>0.61200886759999995</c:v>
                </c:pt>
                <c:pt idx="653">
                  <c:v>0.54586099690000001</c:v>
                </c:pt>
                <c:pt idx="654">
                  <c:v>0.48748566049999997</c:v>
                </c:pt>
                <c:pt idx="655">
                  <c:v>0.56982508679999999</c:v>
                </c:pt>
                <c:pt idx="656">
                  <c:v>0.60167839310000004</c:v>
                </c:pt>
                <c:pt idx="657">
                  <c:v>0.59146256060000002</c:v>
                </c:pt>
                <c:pt idx="658">
                  <c:v>0.59146256060000002</c:v>
                </c:pt>
                <c:pt idx="659">
                  <c:v>0.59146256060000002</c:v>
                </c:pt>
                <c:pt idx="660">
                  <c:v>0.63784286970000004</c:v>
                </c:pt>
                <c:pt idx="661">
                  <c:v>0.63639810240000005</c:v>
                </c:pt>
                <c:pt idx="662">
                  <c:v>0.65240061159999996</c:v>
                </c:pt>
                <c:pt idx="663">
                  <c:v>0.65655029269999998</c:v>
                </c:pt>
                <c:pt idx="664">
                  <c:v>0.69602113200000004</c:v>
                </c:pt>
                <c:pt idx="665">
                  <c:v>0.69602113200000004</c:v>
                </c:pt>
                <c:pt idx="666">
                  <c:v>0.69602113200000004</c:v>
                </c:pt>
                <c:pt idx="667">
                  <c:v>0.69006730250000003</c:v>
                </c:pt>
                <c:pt idx="668">
                  <c:v>0.75200350599999999</c:v>
                </c:pt>
                <c:pt idx="669">
                  <c:v>0.74422879230000005</c:v>
                </c:pt>
                <c:pt idx="670">
                  <c:v>0.74669935409999999</c:v>
                </c:pt>
                <c:pt idx="671">
                  <c:v>0.71212836189999995</c:v>
                </c:pt>
                <c:pt idx="672">
                  <c:v>0.71212836189999995</c:v>
                </c:pt>
                <c:pt idx="673">
                  <c:v>0.71212836189999995</c:v>
                </c:pt>
                <c:pt idx="674">
                  <c:v>0.71673775770000003</c:v>
                </c:pt>
                <c:pt idx="675">
                  <c:v>0.72033516710000001</c:v>
                </c:pt>
                <c:pt idx="676">
                  <c:v>0.73590587740000002</c:v>
                </c:pt>
                <c:pt idx="677">
                  <c:v>0.7231766718</c:v>
                </c:pt>
                <c:pt idx="678">
                  <c:v>0.74149209780000003</c:v>
                </c:pt>
                <c:pt idx="679">
                  <c:v>0.74149209780000003</c:v>
                </c:pt>
                <c:pt idx="680">
                  <c:v>0.74149209780000003</c:v>
                </c:pt>
                <c:pt idx="681">
                  <c:v>0.72777616209999996</c:v>
                </c:pt>
                <c:pt idx="682">
                  <c:v>0.71836885689999996</c:v>
                </c:pt>
                <c:pt idx="683">
                  <c:v>0.79680102649999995</c:v>
                </c:pt>
                <c:pt idx="684">
                  <c:v>0.78542908069999995</c:v>
                </c:pt>
                <c:pt idx="685">
                  <c:v>0.86355245270000003</c:v>
                </c:pt>
                <c:pt idx="686">
                  <c:v>0.86355245270000003</c:v>
                </c:pt>
                <c:pt idx="687">
                  <c:v>0.86355245270000003</c:v>
                </c:pt>
                <c:pt idx="688">
                  <c:v>0.91804606129999999</c:v>
                </c:pt>
                <c:pt idx="689">
                  <c:v>0.94281835660000002</c:v>
                </c:pt>
                <c:pt idx="690">
                  <c:v>0.96349243200000001</c:v>
                </c:pt>
                <c:pt idx="691">
                  <c:v>0.93064387959999995</c:v>
                </c:pt>
                <c:pt idx="692">
                  <c:v>0.95936707359999995</c:v>
                </c:pt>
                <c:pt idx="693">
                  <c:v>0.95936707359999995</c:v>
                </c:pt>
                <c:pt idx="694">
                  <c:v>0.95936707359999995</c:v>
                </c:pt>
                <c:pt idx="695">
                  <c:v>0.91642170649999999</c:v>
                </c:pt>
                <c:pt idx="696">
                  <c:v>0.93755726829999997</c:v>
                </c:pt>
                <c:pt idx="697">
                  <c:v>0.9364387569</c:v>
                </c:pt>
                <c:pt idx="698">
                  <c:v>0.95856792810000002</c:v>
                </c:pt>
                <c:pt idx="699">
                  <c:v>0.92664684689999999</c:v>
                </c:pt>
                <c:pt idx="700">
                  <c:v>0.92664684689999999</c:v>
                </c:pt>
                <c:pt idx="701">
                  <c:v>0.92664684689999999</c:v>
                </c:pt>
                <c:pt idx="702">
                  <c:v>0.98234300549999998</c:v>
                </c:pt>
                <c:pt idx="703">
                  <c:v>1.0326884404000001</c:v>
                </c:pt>
                <c:pt idx="704">
                  <c:v>1.0243085595000001</c:v>
                </c:pt>
                <c:pt idx="705">
                  <c:v>0.98422530279999998</c:v>
                </c:pt>
                <c:pt idx="706">
                  <c:v>0.88530615229999998</c:v>
                </c:pt>
                <c:pt idx="707">
                  <c:v>0.88530615229999998</c:v>
                </c:pt>
                <c:pt idx="708">
                  <c:v>0.88530615229999998</c:v>
                </c:pt>
                <c:pt idx="709">
                  <c:v>0.8669983752</c:v>
                </c:pt>
                <c:pt idx="710">
                  <c:v>0.82993892290000004</c:v>
                </c:pt>
                <c:pt idx="711">
                  <c:v>0.85332935789999997</c:v>
                </c:pt>
                <c:pt idx="712">
                  <c:v>0.83304056969999996</c:v>
                </c:pt>
                <c:pt idx="713">
                  <c:v>0.7794004229</c:v>
                </c:pt>
                <c:pt idx="714">
                  <c:v>0.7794004229</c:v>
                </c:pt>
                <c:pt idx="715">
                  <c:v>0.7794004229</c:v>
                </c:pt>
                <c:pt idx="716">
                  <c:v>0.7766282095</c:v>
                </c:pt>
                <c:pt idx="717">
                  <c:v>0.853256758</c:v>
                </c:pt>
                <c:pt idx="718">
                  <c:v>0.72221694430000005</c:v>
                </c:pt>
                <c:pt idx="719">
                  <c:v>0.71719846919999997</c:v>
                </c:pt>
                <c:pt idx="720">
                  <c:v>0.72433246699999998</c:v>
                </c:pt>
                <c:pt idx="721">
                  <c:v>0.72433246699999998</c:v>
                </c:pt>
                <c:pt idx="722">
                  <c:v>0.72433246699999998</c:v>
                </c:pt>
                <c:pt idx="723">
                  <c:v>0.75038251590000005</c:v>
                </c:pt>
                <c:pt idx="724">
                  <c:v>0.74932195530000001</c:v>
                </c:pt>
                <c:pt idx="725">
                  <c:v>0.77022396569999996</c:v>
                </c:pt>
                <c:pt idx="726">
                  <c:v>0.80309354700000002</c:v>
                </c:pt>
                <c:pt idx="727">
                  <c:v>0.82117006219999999</c:v>
                </c:pt>
                <c:pt idx="728">
                  <c:v>0.82117006219999999</c:v>
                </c:pt>
                <c:pt idx="729">
                  <c:v>0.82117006219999999</c:v>
                </c:pt>
                <c:pt idx="730">
                  <c:v>0.82639153180000002</c:v>
                </c:pt>
                <c:pt idx="731">
                  <c:v>0.82058999610000005</c:v>
                </c:pt>
                <c:pt idx="732">
                  <c:v>0.75971920079999999</c:v>
                </c:pt>
                <c:pt idx="733">
                  <c:v>0.75830594569999998</c:v>
                </c:pt>
                <c:pt idx="734">
                  <c:v>0.78730155000000002</c:v>
                </c:pt>
                <c:pt idx="735">
                  <c:v>0.78730155000000002</c:v>
                </c:pt>
                <c:pt idx="736">
                  <c:v>0.78730155000000002</c:v>
                </c:pt>
                <c:pt idx="737">
                  <c:v>0.73251225639999995</c:v>
                </c:pt>
                <c:pt idx="738">
                  <c:v>0.76648474349999995</c:v>
                </c:pt>
                <c:pt idx="739">
                  <c:v>0.77546328669999998</c:v>
                </c:pt>
                <c:pt idx="740">
                  <c:v>0.76432786580000001</c:v>
                </c:pt>
                <c:pt idx="741">
                  <c:v>0.75548466169999995</c:v>
                </c:pt>
                <c:pt idx="742">
                  <c:v>0.75548466169999995</c:v>
                </c:pt>
                <c:pt idx="743">
                  <c:v>0.75548466169999995</c:v>
                </c:pt>
                <c:pt idx="744">
                  <c:v>0.77745026630000003</c:v>
                </c:pt>
                <c:pt idx="745">
                  <c:v>0.78385640249999999</c:v>
                </c:pt>
                <c:pt idx="746">
                  <c:v>0.91504599019999999</c:v>
                </c:pt>
                <c:pt idx="747">
                  <c:v>0.91095915800000005</c:v>
                </c:pt>
                <c:pt idx="748">
                  <c:v>0.85319920800000004</c:v>
                </c:pt>
                <c:pt idx="749">
                  <c:v>0.85319920800000004</c:v>
                </c:pt>
                <c:pt idx="750">
                  <c:v>0.85319920800000004</c:v>
                </c:pt>
                <c:pt idx="751">
                  <c:v>0.90645305450000002</c:v>
                </c:pt>
                <c:pt idx="752">
                  <c:v>0.88939874190000001</c:v>
                </c:pt>
                <c:pt idx="753">
                  <c:v>0.90675459199999997</c:v>
                </c:pt>
                <c:pt idx="754">
                  <c:v>0.90149848519999998</c:v>
                </c:pt>
                <c:pt idx="755">
                  <c:v>0.95611964660000004</c:v>
                </c:pt>
                <c:pt idx="756">
                  <c:v>0.95611964660000004</c:v>
                </c:pt>
                <c:pt idx="757">
                  <c:v>0.95611964660000004</c:v>
                </c:pt>
                <c:pt idx="758">
                  <c:v>0.95645613370000004</c:v>
                </c:pt>
                <c:pt idx="759">
                  <c:v>0.94311760870000005</c:v>
                </c:pt>
                <c:pt idx="760">
                  <c:v>0.94424521080000001</c:v>
                </c:pt>
                <c:pt idx="761">
                  <c:v>1.0105530244000001</c:v>
                </c:pt>
                <c:pt idx="762">
                  <c:v>1.0293149736</c:v>
                </c:pt>
                <c:pt idx="763">
                  <c:v>1.0293149736</c:v>
                </c:pt>
                <c:pt idx="764">
                  <c:v>1.0293149736</c:v>
                </c:pt>
                <c:pt idx="765">
                  <c:v>0.96089924069999999</c:v>
                </c:pt>
                <c:pt idx="766">
                  <c:v>0.95244495029999998</c:v>
                </c:pt>
                <c:pt idx="767">
                  <c:v>0.94883918150000002</c:v>
                </c:pt>
                <c:pt idx="768">
                  <c:v>0.90824865399999999</c:v>
                </c:pt>
                <c:pt idx="769">
                  <c:v>0.90783009260000003</c:v>
                </c:pt>
                <c:pt idx="770">
                  <c:v>0.90783009260000003</c:v>
                </c:pt>
                <c:pt idx="771">
                  <c:v>0.90783009260000003</c:v>
                </c:pt>
                <c:pt idx="772">
                  <c:v>0.8922032111</c:v>
                </c:pt>
                <c:pt idx="773">
                  <c:v>0.9032803076</c:v>
                </c:pt>
                <c:pt idx="774">
                  <c:v>0.92902803990000005</c:v>
                </c:pt>
                <c:pt idx="775">
                  <c:v>0.96709606329999998</c:v>
                </c:pt>
                <c:pt idx="776">
                  <c:v>1.0501578979999999</c:v>
                </c:pt>
                <c:pt idx="777">
                  <c:v>1.0501578979999999</c:v>
                </c:pt>
                <c:pt idx="778">
                  <c:v>1.0501578979999999</c:v>
                </c:pt>
                <c:pt idx="779">
                  <c:v>1.0305304393000001</c:v>
                </c:pt>
                <c:pt idx="780">
                  <c:v>1.0753267251</c:v>
                </c:pt>
                <c:pt idx="781">
                  <c:v>1.0214075613</c:v>
                </c:pt>
                <c:pt idx="782">
                  <c:v>1.0089811009</c:v>
                </c:pt>
                <c:pt idx="783">
                  <c:v>0.98043332009999995</c:v>
                </c:pt>
                <c:pt idx="784">
                  <c:v>0.98043332009999995</c:v>
                </c:pt>
                <c:pt idx="785">
                  <c:v>0.98043332009999995</c:v>
                </c:pt>
                <c:pt idx="786">
                  <c:v>0.9730379146</c:v>
                </c:pt>
                <c:pt idx="787">
                  <c:v>0.9487390859</c:v>
                </c:pt>
                <c:pt idx="788">
                  <c:v>0.94906254410000002</c:v>
                </c:pt>
                <c:pt idx="789">
                  <c:v>0.96548394260000003</c:v>
                </c:pt>
                <c:pt idx="790">
                  <c:v>0.96548394260000003</c:v>
                </c:pt>
                <c:pt idx="791">
                  <c:v>0.96548394260000003</c:v>
                </c:pt>
                <c:pt idx="792">
                  <c:v>0.96548394260000003</c:v>
                </c:pt>
                <c:pt idx="793">
                  <c:v>0.97120542300000001</c:v>
                </c:pt>
                <c:pt idx="794">
                  <c:v>0.93630651899999995</c:v>
                </c:pt>
                <c:pt idx="795">
                  <c:v>0.89781986209999998</c:v>
                </c:pt>
                <c:pt idx="796">
                  <c:v>0.88755908699999997</c:v>
                </c:pt>
                <c:pt idx="797">
                  <c:v>0.90322118579999999</c:v>
                </c:pt>
                <c:pt idx="798">
                  <c:v>0.90322118579999999</c:v>
                </c:pt>
                <c:pt idx="799">
                  <c:v>0.90322118579999999</c:v>
                </c:pt>
                <c:pt idx="800">
                  <c:v>0.91964631360000004</c:v>
                </c:pt>
                <c:pt idx="801">
                  <c:v>0.92278834399999998</c:v>
                </c:pt>
                <c:pt idx="802">
                  <c:v>0.92522050369999997</c:v>
                </c:pt>
                <c:pt idx="803">
                  <c:v>0.90306772690000003</c:v>
                </c:pt>
                <c:pt idx="804">
                  <c:v>0.90599520990000004</c:v>
                </c:pt>
                <c:pt idx="805">
                  <c:v>0.90599520990000004</c:v>
                </c:pt>
                <c:pt idx="806">
                  <c:v>0.90599520990000004</c:v>
                </c:pt>
                <c:pt idx="807">
                  <c:v>0.90965673479999998</c:v>
                </c:pt>
                <c:pt idx="808">
                  <c:v>0.95399819939999997</c:v>
                </c:pt>
                <c:pt idx="809">
                  <c:v>1.0070901453000001</c:v>
                </c:pt>
                <c:pt idx="810">
                  <c:v>0.97234950580000001</c:v>
                </c:pt>
                <c:pt idx="811">
                  <c:v>0.97631221550000002</c:v>
                </c:pt>
                <c:pt idx="812">
                  <c:v>0.97631221550000002</c:v>
                </c:pt>
                <c:pt idx="813">
                  <c:v>0.97631221550000002</c:v>
                </c:pt>
                <c:pt idx="814">
                  <c:v>0.99699758869999999</c:v>
                </c:pt>
                <c:pt idx="815">
                  <c:v>0.99714157280000004</c:v>
                </c:pt>
                <c:pt idx="816">
                  <c:v>0.99922489209999998</c:v>
                </c:pt>
                <c:pt idx="817">
                  <c:v>1.0038565318999999</c:v>
                </c:pt>
                <c:pt idx="818">
                  <c:v>1.0626081946999999</c:v>
                </c:pt>
                <c:pt idx="819">
                  <c:v>1.0626081946999999</c:v>
                </c:pt>
                <c:pt idx="820">
                  <c:v>1.0626081946999999</c:v>
                </c:pt>
                <c:pt idx="821">
                  <c:v>1.0456109661999999</c:v>
                </c:pt>
                <c:pt idx="822">
                  <c:v>1.0507623463</c:v>
                </c:pt>
                <c:pt idx="823">
                  <c:v>1.0714981606</c:v>
                </c:pt>
                <c:pt idx="824">
                  <c:v>0.99206987219999998</c:v>
                </c:pt>
                <c:pt idx="825">
                  <c:v>0.99206987219999998</c:v>
                </c:pt>
                <c:pt idx="826">
                  <c:v>0.99206987219999998</c:v>
                </c:pt>
                <c:pt idx="827">
                  <c:v>0.99206987219999998</c:v>
                </c:pt>
                <c:pt idx="828">
                  <c:v>1.0166380612000001</c:v>
                </c:pt>
                <c:pt idx="829">
                  <c:v>1.0494185506</c:v>
                </c:pt>
                <c:pt idx="830">
                  <c:v>1.0885600618</c:v>
                </c:pt>
                <c:pt idx="831">
                  <c:v>1.1072511044</c:v>
                </c:pt>
                <c:pt idx="832">
                  <c:v>1.1595672109999999</c:v>
                </c:pt>
                <c:pt idx="833">
                  <c:v>1.1595672109999999</c:v>
                </c:pt>
                <c:pt idx="834">
                  <c:v>1.1595672109999999</c:v>
                </c:pt>
                <c:pt idx="835">
                  <c:v>1.1836793021000001</c:v>
                </c:pt>
                <c:pt idx="836">
                  <c:v>1.1683826946</c:v>
                </c:pt>
                <c:pt idx="837">
                  <c:v>1.2225266941999999</c:v>
                </c:pt>
                <c:pt idx="838">
                  <c:v>1.2225266941999999</c:v>
                </c:pt>
                <c:pt idx="839">
                  <c:v>1.2225266941999999</c:v>
                </c:pt>
                <c:pt idx="840">
                  <c:v>1.2225266941999999</c:v>
                </c:pt>
                <c:pt idx="841">
                  <c:v>1.2225266941999999</c:v>
                </c:pt>
                <c:pt idx="842">
                  <c:v>1.2195833776</c:v>
                </c:pt>
                <c:pt idx="843">
                  <c:v>1.2222240353</c:v>
                </c:pt>
                <c:pt idx="844">
                  <c:v>1.2329877142000001</c:v>
                </c:pt>
                <c:pt idx="845">
                  <c:v>1.254834512</c:v>
                </c:pt>
                <c:pt idx="846">
                  <c:v>1.2334996049</c:v>
                </c:pt>
                <c:pt idx="847">
                  <c:v>1.2334996049</c:v>
                </c:pt>
                <c:pt idx="848">
                  <c:v>1.2334996049</c:v>
                </c:pt>
                <c:pt idx="849">
                  <c:v>1.2549604298000001</c:v>
                </c:pt>
                <c:pt idx="850">
                  <c:v>1.2308374191</c:v>
                </c:pt>
                <c:pt idx="851">
                  <c:v>1.2561687087</c:v>
                </c:pt>
                <c:pt idx="852">
                  <c:v>1.2077224468000001</c:v>
                </c:pt>
                <c:pt idx="853">
                  <c:v>1.2321008704</c:v>
                </c:pt>
                <c:pt idx="854">
                  <c:v>1.2321008704</c:v>
                </c:pt>
                <c:pt idx="855">
                  <c:v>1.2321008704</c:v>
                </c:pt>
                <c:pt idx="856">
                  <c:v>1.2889661536000001</c:v>
                </c:pt>
                <c:pt idx="857">
                  <c:v>1.3210009909</c:v>
                </c:pt>
                <c:pt idx="858">
                  <c:v>1.2375259731999999</c:v>
                </c:pt>
                <c:pt idx="859">
                  <c:v>1.3082377840999999</c:v>
                </c:pt>
                <c:pt idx="860">
                  <c:v>1.2822991638000001</c:v>
                </c:pt>
                <c:pt idx="861">
                  <c:v>1.2822991638000001</c:v>
                </c:pt>
                <c:pt idx="862">
                  <c:v>1.2822991638000001</c:v>
                </c:pt>
                <c:pt idx="863">
                  <c:v>1.2669802333</c:v>
                </c:pt>
                <c:pt idx="864">
                  <c:v>1.3110509771000001</c:v>
                </c:pt>
                <c:pt idx="865">
                  <c:v>1.3608785477000001</c:v>
                </c:pt>
                <c:pt idx="866">
                  <c:v>1.3490088941</c:v>
                </c:pt>
                <c:pt idx="867">
                  <c:v>1.270730412</c:v>
                </c:pt>
                <c:pt idx="868">
                  <c:v>1.270730412</c:v>
                </c:pt>
                <c:pt idx="869">
                  <c:v>1.270730412</c:v>
                </c:pt>
                <c:pt idx="870">
                  <c:v>1.270730412</c:v>
                </c:pt>
                <c:pt idx="871">
                  <c:v>1.308518115</c:v>
                </c:pt>
                <c:pt idx="872">
                  <c:v>1.2530351327</c:v>
                </c:pt>
                <c:pt idx="873">
                  <c:v>1.2230856435999999</c:v>
                </c:pt>
                <c:pt idx="874">
                  <c:v>1.1842058729</c:v>
                </c:pt>
                <c:pt idx="875">
                  <c:v>1.1842058729</c:v>
                </c:pt>
                <c:pt idx="876">
                  <c:v>1.1842058729</c:v>
                </c:pt>
                <c:pt idx="877">
                  <c:v>1.2240688896</c:v>
                </c:pt>
                <c:pt idx="878">
                  <c:v>1.0865640996999999</c:v>
                </c:pt>
                <c:pt idx="879">
                  <c:v>1.1004226801999999</c:v>
                </c:pt>
                <c:pt idx="880">
                  <c:v>1.1075968978999999</c:v>
                </c:pt>
                <c:pt idx="881">
                  <c:v>1.1745289573</c:v>
                </c:pt>
                <c:pt idx="882">
                  <c:v>1.1745289573</c:v>
                </c:pt>
                <c:pt idx="883">
                  <c:v>1.1745289573</c:v>
                </c:pt>
                <c:pt idx="884">
                  <c:v>1.2131391397</c:v>
                </c:pt>
                <c:pt idx="885">
                  <c:v>1.223013315</c:v>
                </c:pt>
                <c:pt idx="886">
                  <c:v>1.2234087521999999</c:v>
                </c:pt>
                <c:pt idx="887">
                  <c:v>1.2092818144999999</c:v>
                </c:pt>
                <c:pt idx="888">
                  <c:v>1.254987581</c:v>
                </c:pt>
                <c:pt idx="889">
                  <c:v>1.254987581</c:v>
                </c:pt>
                <c:pt idx="890">
                  <c:v>1.254987581</c:v>
                </c:pt>
                <c:pt idx="891">
                  <c:v>1.3016068091999999</c:v>
                </c:pt>
                <c:pt idx="892">
                  <c:v>1.3301592599000001</c:v>
                </c:pt>
                <c:pt idx="893">
                  <c:v>1.3490654683000001</c:v>
                </c:pt>
                <c:pt idx="894">
                  <c:v>1.3815543778999999</c:v>
                </c:pt>
                <c:pt idx="895">
                  <c:v>1.4258321731000001</c:v>
                </c:pt>
                <c:pt idx="896">
                  <c:v>1.4258321731000001</c:v>
                </c:pt>
                <c:pt idx="897">
                  <c:v>1.4258321731000001</c:v>
                </c:pt>
                <c:pt idx="898">
                  <c:v>1.4200868765000001</c:v>
                </c:pt>
                <c:pt idx="899">
                  <c:v>1.4704623428000001</c:v>
                </c:pt>
                <c:pt idx="900">
                  <c:v>1.5310871664000001</c:v>
                </c:pt>
                <c:pt idx="901">
                  <c:v>1.5069083203</c:v>
                </c:pt>
                <c:pt idx="902">
                  <c:v>1.458813339</c:v>
                </c:pt>
                <c:pt idx="903">
                  <c:v>1.458813339</c:v>
                </c:pt>
                <c:pt idx="904">
                  <c:v>1.458813339</c:v>
                </c:pt>
                <c:pt idx="905">
                  <c:v>1.5073157354</c:v>
                </c:pt>
                <c:pt idx="906">
                  <c:v>1.5291682557999999</c:v>
                </c:pt>
                <c:pt idx="907">
                  <c:v>1.4484989496</c:v>
                </c:pt>
                <c:pt idx="908">
                  <c:v>1.3711673574000001</c:v>
                </c:pt>
                <c:pt idx="909">
                  <c:v>1.3731369583999999</c:v>
                </c:pt>
                <c:pt idx="910">
                  <c:v>1.3731369583999999</c:v>
                </c:pt>
                <c:pt idx="911">
                  <c:v>1.3731369583999999</c:v>
                </c:pt>
                <c:pt idx="912">
                  <c:v>1.3727461542999999</c:v>
                </c:pt>
                <c:pt idx="913">
                  <c:v>1.4357607255</c:v>
                </c:pt>
                <c:pt idx="914">
                  <c:v>1.4384808051</c:v>
                </c:pt>
                <c:pt idx="915">
                  <c:v>1.4817039963</c:v>
                </c:pt>
                <c:pt idx="916">
                  <c:v>1.4139323515</c:v>
                </c:pt>
                <c:pt idx="917">
                  <c:v>1.4139323515</c:v>
                </c:pt>
                <c:pt idx="918">
                  <c:v>1.4139323515</c:v>
                </c:pt>
                <c:pt idx="919">
                  <c:v>1.4389951636</c:v>
                </c:pt>
                <c:pt idx="920">
                  <c:v>1.3844471384999999</c:v>
                </c:pt>
                <c:pt idx="921">
                  <c:v>1.3282589362999999</c:v>
                </c:pt>
                <c:pt idx="922">
                  <c:v>1.3281890784999999</c:v>
                </c:pt>
                <c:pt idx="923">
                  <c:v>1.3462381178</c:v>
                </c:pt>
                <c:pt idx="924">
                  <c:v>1.3462381178</c:v>
                </c:pt>
                <c:pt idx="925">
                  <c:v>1.3462381178</c:v>
                </c:pt>
                <c:pt idx="926">
                  <c:v>1.3694386870999999</c:v>
                </c:pt>
                <c:pt idx="927">
                  <c:v>1.4419444774000001</c:v>
                </c:pt>
                <c:pt idx="928">
                  <c:v>1.415570285</c:v>
                </c:pt>
                <c:pt idx="929">
                  <c:v>1.4564056146</c:v>
                </c:pt>
                <c:pt idx="930">
                  <c:v>1.5035185504999999</c:v>
                </c:pt>
                <c:pt idx="931">
                  <c:v>1.5035185504999999</c:v>
                </c:pt>
                <c:pt idx="932">
                  <c:v>1.5035185504999999</c:v>
                </c:pt>
                <c:pt idx="933">
                  <c:v>1.5035185504999999</c:v>
                </c:pt>
                <c:pt idx="934">
                  <c:v>1.460357648</c:v>
                </c:pt>
                <c:pt idx="935">
                  <c:v>1.4847417634</c:v>
                </c:pt>
                <c:pt idx="936">
                  <c:v>1.4091055259</c:v>
                </c:pt>
                <c:pt idx="937">
                  <c:v>1.3498174167999999</c:v>
                </c:pt>
                <c:pt idx="938">
                  <c:v>1.3498174167999999</c:v>
                </c:pt>
                <c:pt idx="939">
                  <c:v>1.3498174167999999</c:v>
                </c:pt>
                <c:pt idx="940">
                  <c:v>1.3634890957000001</c:v>
                </c:pt>
                <c:pt idx="941">
                  <c:v>1.3461125807000001</c:v>
                </c:pt>
                <c:pt idx="942">
                  <c:v>1.3434646734</c:v>
                </c:pt>
                <c:pt idx="943">
                  <c:v>1.3561817456</c:v>
                </c:pt>
                <c:pt idx="944">
                  <c:v>1.3246055216999999</c:v>
                </c:pt>
                <c:pt idx="945">
                  <c:v>1.3246055216999999</c:v>
                </c:pt>
                <c:pt idx="946">
                  <c:v>1.3246055216999999</c:v>
                </c:pt>
                <c:pt idx="947">
                  <c:v>1.3909243123999999</c:v>
                </c:pt>
                <c:pt idx="948">
                  <c:v>1.371226276</c:v>
                </c:pt>
                <c:pt idx="949">
                  <c:v>1.3645233742</c:v>
                </c:pt>
                <c:pt idx="950">
                  <c:v>1.3535032717</c:v>
                </c:pt>
                <c:pt idx="951">
                  <c:v>1.3970361734000001</c:v>
                </c:pt>
                <c:pt idx="952">
                  <c:v>1.3970361734000001</c:v>
                </c:pt>
                <c:pt idx="953">
                  <c:v>1.3970361734000001</c:v>
                </c:pt>
                <c:pt idx="954">
                  <c:v>1.4189859166000001</c:v>
                </c:pt>
                <c:pt idx="955">
                  <c:v>1.4086503873</c:v>
                </c:pt>
                <c:pt idx="956">
                  <c:v>1.4931905490999999</c:v>
                </c:pt>
                <c:pt idx="957">
                  <c:v>1.5186473791999999</c:v>
                </c:pt>
                <c:pt idx="958">
                  <c:v>1.4566241283000001</c:v>
                </c:pt>
                <c:pt idx="959">
                  <c:v>1.4566241283000001</c:v>
                </c:pt>
                <c:pt idx="960">
                  <c:v>1.4566241283000001</c:v>
                </c:pt>
                <c:pt idx="961">
                  <c:v>1.4082079732999999</c:v>
                </c:pt>
                <c:pt idx="962">
                  <c:v>1.3716108062000001</c:v>
                </c:pt>
                <c:pt idx="963">
                  <c:v>1.4411141027000001</c:v>
                </c:pt>
                <c:pt idx="964">
                  <c:v>1.4128842912999999</c:v>
                </c:pt>
                <c:pt idx="965">
                  <c:v>1.414805503</c:v>
                </c:pt>
                <c:pt idx="966">
                  <c:v>1.414805503</c:v>
                </c:pt>
                <c:pt idx="967">
                  <c:v>1.414805503</c:v>
                </c:pt>
                <c:pt idx="968">
                  <c:v>1.4545347431</c:v>
                </c:pt>
                <c:pt idx="969">
                  <c:v>1.3693535689</c:v>
                </c:pt>
                <c:pt idx="970">
                  <c:v>1.3878091522</c:v>
                </c:pt>
                <c:pt idx="971">
                  <c:v>1.3938684792</c:v>
                </c:pt>
                <c:pt idx="972">
                  <c:v>1.4099276968000001</c:v>
                </c:pt>
                <c:pt idx="973">
                  <c:v>1.4099276968000001</c:v>
                </c:pt>
                <c:pt idx="974">
                  <c:v>1.4099276968000001</c:v>
                </c:pt>
                <c:pt idx="975">
                  <c:v>1.3167617490000001</c:v>
                </c:pt>
                <c:pt idx="976">
                  <c:v>1.3881957707999999</c:v>
                </c:pt>
                <c:pt idx="977">
                  <c:v>1.4170754964000001</c:v>
                </c:pt>
                <c:pt idx="978">
                  <c:v>1.3599231217000001</c:v>
                </c:pt>
                <c:pt idx="979">
                  <c:v>1.3096948415</c:v>
                </c:pt>
                <c:pt idx="980">
                  <c:v>1.3096948415</c:v>
                </c:pt>
                <c:pt idx="981">
                  <c:v>1.3096948415</c:v>
                </c:pt>
                <c:pt idx="982">
                  <c:v>1.3096948415</c:v>
                </c:pt>
                <c:pt idx="983">
                  <c:v>1.3096948415</c:v>
                </c:pt>
                <c:pt idx="984">
                  <c:v>1.3096948415</c:v>
                </c:pt>
                <c:pt idx="985">
                  <c:v>1.3649852387999999</c:v>
                </c:pt>
                <c:pt idx="986">
                  <c:v>1.2835763266</c:v>
                </c:pt>
                <c:pt idx="987">
                  <c:v>1.2835763266</c:v>
                </c:pt>
                <c:pt idx="988">
                  <c:v>1.2835763266</c:v>
                </c:pt>
                <c:pt idx="989">
                  <c:v>1.3180301649999999</c:v>
                </c:pt>
                <c:pt idx="990">
                  <c:v>1.31800969</c:v>
                </c:pt>
                <c:pt idx="991">
                  <c:v>1.31800969</c:v>
                </c:pt>
                <c:pt idx="992">
                  <c:v>1.31800969</c:v>
                </c:pt>
                <c:pt idx="993">
                  <c:v>1.3036958282</c:v>
                </c:pt>
                <c:pt idx="994">
                  <c:v>1.3036958282</c:v>
                </c:pt>
                <c:pt idx="995">
                  <c:v>1.3036958282</c:v>
                </c:pt>
                <c:pt idx="996">
                  <c:v>1.3036958282</c:v>
                </c:pt>
                <c:pt idx="997">
                  <c:v>1.3036958282</c:v>
                </c:pt>
                <c:pt idx="998">
                  <c:v>1.3741680397</c:v>
                </c:pt>
                <c:pt idx="999">
                  <c:v>1.3991229037999999</c:v>
                </c:pt>
                <c:pt idx="1000">
                  <c:v>1.3621703326000001</c:v>
                </c:pt>
                <c:pt idx="1001">
                  <c:v>1.3621703326000001</c:v>
                </c:pt>
                <c:pt idx="1002">
                  <c:v>1.3621703326000001</c:v>
                </c:pt>
                <c:pt idx="1003">
                  <c:v>1.3621703326000001</c:v>
                </c:pt>
                <c:pt idx="1004">
                  <c:v>1.3621703326000001</c:v>
                </c:pt>
                <c:pt idx="1005">
                  <c:v>1.3560601038</c:v>
                </c:pt>
                <c:pt idx="1006">
                  <c:v>1.3437294388000001</c:v>
                </c:pt>
                <c:pt idx="1007">
                  <c:v>1.3604717679</c:v>
                </c:pt>
                <c:pt idx="1008">
                  <c:v>1.3604717679</c:v>
                </c:pt>
                <c:pt idx="1009">
                  <c:v>1.3604717679</c:v>
                </c:pt>
                <c:pt idx="1010">
                  <c:v>1.3982242589</c:v>
                </c:pt>
                <c:pt idx="1011">
                  <c:v>1.3439052067999999</c:v>
                </c:pt>
                <c:pt idx="1012">
                  <c:v>1.364181973</c:v>
                </c:pt>
                <c:pt idx="1013">
                  <c:v>1.3556621092000001</c:v>
                </c:pt>
                <c:pt idx="1014">
                  <c:v>1.3254901877</c:v>
                </c:pt>
                <c:pt idx="1015">
                  <c:v>1.3254901877</c:v>
                </c:pt>
                <c:pt idx="1016">
                  <c:v>1.3254901877</c:v>
                </c:pt>
                <c:pt idx="1017">
                  <c:v>1.3913351276999999</c:v>
                </c:pt>
                <c:pt idx="1018">
                  <c:v>1.3820755011999999</c:v>
                </c:pt>
                <c:pt idx="1019">
                  <c:v>1.3801713191</c:v>
                </c:pt>
                <c:pt idx="1020">
                  <c:v>1.3641398515000001</c:v>
                </c:pt>
                <c:pt idx="1021">
                  <c:v>1.4618973061</c:v>
                </c:pt>
                <c:pt idx="1022">
                  <c:v>1.4618973061</c:v>
                </c:pt>
                <c:pt idx="1023">
                  <c:v>1.4618973061</c:v>
                </c:pt>
                <c:pt idx="1024">
                  <c:v>1.4278506815000001</c:v>
                </c:pt>
                <c:pt idx="1025">
                  <c:v>1.4101804721</c:v>
                </c:pt>
                <c:pt idx="1026">
                  <c:v>1.3894668268999999</c:v>
                </c:pt>
                <c:pt idx="1027">
                  <c:v>1.3643095774</c:v>
                </c:pt>
                <c:pt idx="1028">
                  <c:v>1.3880288044</c:v>
                </c:pt>
                <c:pt idx="1029">
                  <c:v>1.3880288044</c:v>
                </c:pt>
                <c:pt idx="1030">
                  <c:v>1.3880288044</c:v>
                </c:pt>
                <c:pt idx="1031">
                  <c:v>1.3360143973</c:v>
                </c:pt>
                <c:pt idx="1032">
                  <c:v>1.3395817940000001</c:v>
                </c:pt>
                <c:pt idx="1033">
                  <c:v>1.3395817940000001</c:v>
                </c:pt>
                <c:pt idx="1034">
                  <c:v>1.3839253227999999</c:v>
                </c:pt>
                <c:pt idx="1035">
                  <c:v>1.3751576399000001</c:v>
                </c:pt>
                <c:pt idx="1036">
                  <c:v>1.3751576399000001</c:v>
                </c:pt>
                <c:pt idx="1037">
                  <c:v>1.3751576399000001</c:v>
                </c:pt>
                <c:pt idx="1038">
                  <c:v>1.3882740819999999</c:v>
                </c:pt>
                <c:pt idx="1039">
                  <c:v>1.4157869779000001</c:v>
                </c:pt>
                <c:pt idx="1040">
                  <c:v>1.3139759340999999</c:v>
                </c:pt>
                <c:pt idx="1041">
                  <c:v>1.31148588</c:v>
                </c:pt>
                <c:pt idx="1042">
                  <c:v>1.3159469049000001</c:v>
                </c:pt>
                <c:pt idx="1043">
                  <c:v>1.3159469049000001</c:v>
                </c:pt>
                <c:pt idx="1044">
                  <c:v>1.3159469049000001</c:v>
                </c:pt>
                <c:pt idx="1045">
                  <c:v>1.3406132965999999</c:v>
                </c:pt>
                <c:pt idx="1046">
                  <c:v>1.2817174217</c:v>
                </c:pt>
                <c:pt idx="1047">
                  <c:v>1.3266025312</c:v>
                </c:pt>
                <c:pt idx="1048">
                  <c:v>1.2742032056000001</c:v>
                </c:pt>
                <c:pt idx="1049">
                  <c:v>1.2998615285999999</c:v>
                </c:pt>
                <c:pt idx="1050">
                  <c:v>1.2998615285999999</c:v>
                </c:pt>
                <c:pt idx="1051">
                  <c:v>1.2998615285999999</c:v>
                </c:pt>
                <c:pt idx="1052">
                  <c:v>1.3351746446999999</c:v>
                </c:pt>
                <c:pt idx="1053">
                  <c:v>1.2640205752</c:v>
                </c:pt>
                <c:pt idx="1054">
                  <c:v>1.244538224</c:v>
                </c:pt>
                <c:pt idx="1055">
                  <c:v>1.317967857</c:v>
                </c:pt>
                <c:pt idx="1056">
                  <c:v>1.3045831586000001</c:v>
                </c:pt>
                <c:pt idx="1057">
                  <c:v>1.3045831586000001</c:v>
                </c:pt>
                <c:pt idx="1058">
                  <c:v>1.3045831586000001</c:v>
                </c:pt>
                <c:pt idx="1059">
                  <c:v>1.333475215</c:v>
                </c:pt>
                <c:pt idx="1060">
                  <c:v>1.4026406729000001</c:v>
                </c:pt>
                <c:pt idx="1061">
                  <c:v>1.3692127677000001</c:v>
                </c:pt>
                <c:pt idx="1062">
                  <c:v>1.3378498822</c:v>
                </c:pt>
                <c:pt idx="1063">
                  <c:v>1.3068812842999999</c:v>
                </c:pt>
                <c:pt idx="1064">
                  <c:v>1.3068812842999999</c:v>
                </c:pt>
                <c:pt idx="1065">
                  <c:v>1.3068812842999999</c:v>
                </c:pt>
                <c:pt idx="1066">
                  <c:v>1.3542390105</c:v>
                </c:pt>
                <c:pt idx="1067">
                  <c:v>1.4082445386</c:v>
                </c:pt>
                <c:pt idx="1068">
                  <c:v>1.3834316817000001</c:v>
                </c:pt>
                <c:pt idx="1069">
                  <c:v>1.4238708318</c:v>
                </c:pt>
                <c:pt idx="1070">
                  <c:v>1.3942488834</c:v>
                </c:pt>
                <c:pt idx="1071">
                  <c:v>1.3942488834</c:v>
                </c:pt>
                <c:pt idx="1072">
                  <c:v>1.3942488834</c:v>
                </c:pt>
                <c:pt idx="1073">
                  <c:v>1.4150189816000001</c:v>
                </c:pt>
                <c:pt idx="1074">
                  <c:v>1.3999642999999999</c:v>
                </c:pt>
                <c:pt idx="1075">
                  <c:v>1.4286675043999999</c:v>
                </c:pt>
                <c:pt idx="1076">
                  <c:v>1.5350641405000001</c:v>
                </c:pt>
                <c:pt idx="1077">
                  <c:v>1.6170022896</c:v>
                </c:pt>
                <c:pt idx="1078">
                  <c:v>1.6170022896</c:v>
                </c:pt>
                <c:pt idx="1079">
                  <c:v>1.6170022896</c:v>
                </c:pt>
                <c:pt idx="1080">
                  <c:v>1.5747421109999999</c:v>
                </c:pt>
                <c:pt idx="1081">
                  <c:v>1.5283335746</c:v>
                </c:pt>
                <c:pt idx="1082">
                  <c:v>1.4671740263999999</c:v>
                </c:pt>
                <c:pt idx="1083">
                  <c:v>1.5108607983</c:v>
                </c:pt>
                <c:pt idx="1084">
                  <c:v>1.4335392724</c:v>
                </c:pt>
                <c:pt idx="1085">
                  <c:v>1.4335392724</c:v>
                </c:pt>
                <c:pt idx="1086">
                  <c:v>1.4335392724</c:v>
                </c:pt>
                <c:pt idx="1087">
                  <c:v>1.3799745121</c:v>
                </c:pt>
                <c:pt idx="1088">
                  <c:v>1.3959525345999999</c:v>
                </c:pt>
                <c:pt idx="1089">
                  <c:v>1.4465554938</c:v>
                </c:pt>
                <c:pt idx="1090">
                  <c:v>1.4136061513</c:v>
                </c:pt>
                <c:pt idx="1091">
                  <c:v>1.4257297578000001</c:v>
                </c:pt>
                <c:pt idx="1092">
                  <c:v>1.4257297578000001</c:v>
                </c:pt>
                <c:pt idx="1093">
                  <c:v>1.4257297578000001</c:v>
                </c:pt>
                <c:pt idx="1094">
                  <c:v>1.5084272115999999</c:v>
                </c:pt>
                <c:pt idx="1095">
                  <c:v>1.5017339286</c:v>
                </c:pt>
                <c:pt idx="1096">
                  <c:v>1.4532605002000001</c:v>
                </c:pt>
                <c:pt idx="1097">
                  <c:v>1.3940658517</c:v>
                </c:pt>
                <c:pt idx="1098">
                  <c:v>1.3487495202999999</c:v>
                </c:pt>
                <c:pt idx="1099">
                  <c:v>1.3487495202999999</c:v>
                </c:pt>
                <c:pt idx="1100">
                  <c:v>1.3487495202999999</c:v>
                </c:pt>
                <c:pt idx="1101">
                  <c:v>1.4224202647999999</c:v>
                </c:pt>
                <c:pt idx="1102">
                  <c:v>1.4373737116</c:v>
                </c:pt>
                <c:pt idx="1103">
                  <c:v>1.4998173161999999</c:v>
                </c:pt>
                <c:pt idx="1104">
                  <c:v>1.5706760848000001</c:v>
                </c:pt>
                <c:pt idx="1105">
                  <c:v>1.5070481742999999</c:v>
                </c:pt>
                <c:pt idx="1106">
                  <c:v>1.5070481742999999</c:v>
                </c:pt>
                <c:pt idx="1107">
                  <c:v>1.5070481742999999</c:v>
                </c:pt>
                <c:pt idx="1108">
                  <c:v>1.5318174937</c:v>
                </c:pt>
                <c:pt idx="1109">
                  <c:v>1.5243461493999999</c:v>
                </c:pt>
                <c:pt idx="1110">
                  <c:v>1.5104802756</c:v>
                </c:pt>
                <c:pt idx="1111">
                  <c:v>1.5310564068000001</c:v>
                </c:pt>
                <c:pt idx="1112">
                  <c:v>1.5496732295</c:v>
                </c:pt>
                <c:pt idx="1113">
                  <c:v>1.5496732295</c:v>
                </c:pt>
                <c:pt idx="1114">
                  <c:v>1.5496732295</c:v>
                </c:pt>
                <c:pt idx="1115">
                  <c:v>1.588356841</c:v>
                </c:pt>
                <c:pt idx="1116">
                  <c:v>1.4951011103</c:v>
                </c:pt>
                <c:pt idx="1117">
                  <c:v>1.4725436267000001</c:v>
                </c:pt>
                <c:pt idx="1118">
                  <c:v>1.5220690509000001</c:v>
                </c:pt>
                <c:pt idx="1119">
                  <c:v>1.4969940336000001</c:v>
                </c:pt>
                <c:pt idx="1120">
                  <c:v>1.4969940336000001</c:v>
                </c:pt>
                <c:pt idx="1121">
                  <c:v>1.4969940336000001</c:v>
                </c:pt>
                <c:pt idx="1122">
                  <c:v>1.5268050768999999</c:v>
                </c:pt>
                <c:pt idx="1123">
                  <c:v>1.5330647924</c:v>
                </c:pt>
                <c:pt idx="1124">
                  <c:v>1.4895728559999999</c:v>
                </c:pt>
                <c:pt idx="1125">
                  <c:v>1.4699032326999999</c:v>
                </c:pt>
                <c:pt idx="1126">
                  <c:v>1.3890141893000001</c:v>
                </c:pt>
                <c:pt idx="1127">
                  <c:v>1.3890141893000001</c:v>
                </c:pt>
                <c:pt idx="1128">
                  <c:v>1.3890141893000001</c:v>
                </c:pt>
                <c:pt idx="1129">
                  <c:v>1.3719487642999999</c:v>
                </c:pt>
                <c:pt idx="1130">
                  <c:v>1.3648568384999999</c:v>
                </c:pt>
                <c:pt idx="1131">
                  <c:v>1.4202286457</c:v>
                </c:pt>
                <c:pt idx="1132">
                  <c:v>1.405845982</c:v>
                </c:pt>
                <c:pt idx="1133">
                  <c:v>1.371020082</c:v>
                </c:pt>
                <c:pt idx="1134">
                  <c:v>1.371020082</c:v>
                </c:pt>
                <c:pt idx="1135">
                  <c:v>1.371020082</c:v>
                </c:pt>
                <c:pt idx="1136">
                  <c:v>1.3565029035</c:v>
                </c:pt>
                <c:pt idx="1137">
                  <c:v>1.3703673744</c:v>
                </c:pt>
                <c:pt idx="1138">
                  <c:v>1.3325606639000001</c:v>
                </c:pt>
                <c:pt idx="1139">
                  <c:v>1.3377884575000001</c:v>
                </c:pt>
                <c:pt idx="1140">
                  <c:v>1.3923945562</c:v>
                </c:pt>
                <c:pt idx="1141">
                  <c:v>1.3923945562</c:v>
                </c:pt>
                <c:pt idx="1142">
                  <c:v>1.3923945562</c:v>
                </c:pt>
                <c:pt idx="1143">
                  <c:v>1.5404004747</c:v>
                </c:pt>
                <c:pt idx="1144">
                  <c:v>1.5752965240000001</c:v>
                </c:pt>
                <c:pt idx="1145">
                  <c:v>1.5325640038999999</c:v>
                </c:pt>
                <c:pt idx="1146">
                  <c:v>1.5177833734999999</c:v>
                </c:pt>
                <c:pt idx="1147">
                  <c:v>1.4543506523</c:v>
                </c:pt>
                <c:pt idx="1148">
                  <c:v>1.4543506523</c:v>
                </c:pt>
                <c:pt idx="1149">
                  <c:v>1.4543506523</c:v>
                </c:pt>
                <c:pt idx="1150">
                  <c:v>1.4577860859</c:v>
                </c:pt>
                <c:pt idx="1151">
                  <c:v>1.4708452497</c:v>
                </c:pt>
                <c:pt idx="1152">
                  <c:v>1.4652372007000001</c:v>
                </c:pt>
                <c:pt idx="1153">
                  <c:v>1.4335161298000001</c:v>
                </c:pt>
                <c:pt idx="1154">
                  <c:v>1.4397134371</c:v>
                </c:pt>
                <c:pt idx="1155">
                  <c:v>1.4397134371</c:v>
                </c:pt>
                <c:pt idx="1156">
                  <c:v>1.4397134371</c:v>
                </c:pt>
                <c:pt idx="1157">
                  <c:v>1.4372091798</c:v>
                </c:pt>
                <c:pt idx="1158">
                  <c:v>1.4630682722999999</c:v>
                </c:pt>
                <c:pt idx="1159">
                  <c:v>1.4835048232000001</c:v>
                </c:pt>
                <c:pt idx="1160">
                  <c:v>1.5119044787</c:v>
                </c:pt>
                <c:pt idx="1161">
                  <c:v>1.5814673283</c:v>
                </c:pt>
                <c:pt idx="1162">
                  <c:v>1.5814673283</c:v>
                </c:pt>
                <c:pt idx="1163">
                  <c:v>1.5814673283</c:v>
                </c:pt>
                <c:pt idx="1164">
                  <c:v>1.5793384425000001</c:v>
                </c:pt>
                <c:pt idx="1165">
                  <c:v>1.5666178878000001</c:v>
                </c:pt>
                <c:pt idx="1166">
                  <c:v>1.5190499152000001</c:v>
                </c:pt>
                <c:pt idx="1167">
                  <c:v>1.5221374274999999</c:v>
                </c:pt>
                <c:pt idx="1168">
                  <c:v>1.5068004816</c:v>
                </c:pt>
                <c:pt idx="1169">
                  <c:v>1.5068004816</c:v>
                </c:pt>
                <c:pt idx="1170">
                  <c:v>1.5068004816</c:v>
                </c:pt>
                <c:pt idx="1171">
                  <c:v>1.5892339782</c:v>
                </c:pt>
                <c:pt idx="1172">
                  <c:v>1.5805721026999999</c:v>
                </c:pt>
                <c:pt idx="1173">
                  <c:v>1.5427099741999999</c:v>
                </c:pt>
                <c:pt idx="1174">
                  <c:v>1.5674996217999999</c:v>
                </c:pt>
                <c:pt idx="1175">
                  <c:v>1.5674996217999999</c:v>
                </c:pt>
                <c:pt idx="1176">
                  <c:v>1.5674996217999999</c:v>
                </c:pt>
                <c:pt idx="1177">
                  <c:v>1.5674996217999999</c:v>
                </c:pt>
                <c:pt idx="1178">
                  <c:v>1.5539055253</c:v>
                </c:pt>
                <c:pt idx="1179">
                  <c:v>1.5667936550999999</c:v>
                </c:pt>
                <c:pt idx="1180">
                  <c:v>1.5646838877</c:v>
                </c:pt>
                <c:pt idx="1181">
                  <c:v>1.6152511206</c:v>
                </c:pt>
                <c:pt idx="1182">
                  <c:v>1.5840175728000001</c:v>
                </c:pt>
                <c:pt idx="1183">
                  <c:v>1.5840175728000001</c:v>
                </c:pt>
                <c:pt idx="1184">
                  <c:v>1.5840175728000001</c:v>
                </c:pt>
                <c:pt idx="1185">
                  <c:v>1.5993365145</c:v>
                </c:pt>
                <c:pt idx="1186">
                  <c:v>1.6342898827000001</c:v>
                </c:pt>
                <c:pt idx="1187">
                  <c:v>1.5294535213</c:v>
                </c:pt>
                <c:pt idx="1188">
                  <c:v>1.5744442842999999</c:v>
                </c:pt>
                <c:pt idx="1189">
                  <c:v>1.6365246999</c:v>
                </c:pt>
                <c:pt idx="1190">
                  <c:v>1.6365246999</c:v>
                </c:pt>
                <c:pt idx="1191">
                  <c:v>1.6365246999</c:v>
                </c:pt>
                <c:pt idx="1192">
                  <c:v>1.6183306856999999</c:v>
                </c:pt>
                <c:pt idx="1193">
                  <c:v>1.6523177773</c:v>
                </c:pt>
                <c:pt idx="1194">
                  <c:v>1.6523177773</c:v>
                </c:pt>
                <c:pt idx="1195">
                  <c:v>1.6605446498</c:v>
                </c:pt>
                <c:pt idx="1196">
                  <c:v>1.6419441130000001</c:v>
                </c:pt>
                <c:pt idx="1197">
                  <c:v>1.6419441130000001</c:v>
                </c:pt>
                <c:pt idx="1198">
                  <c:v>1.6419441130000001</c:v>
                </c:pt>
                <c:pt idx="1199">
                  <c:v>1.6267100409999999</c:v>
                </c:pt>
                <c:pt idx="1200">
                  <c:v>1.6307779442000001</c:v>
                </c:pt>
                <c:pt idx="1201">
                  <c:v>1.5584816016</c:v>
                </c:pt>
                <c:pt idx="1202">
                  <c:v>1.5802950178999999</c:v>
                </c:pt>
                <c:pt idx="1203">
                  <c:v>1.5684009493</c:v>
                </c:pt>
                <c:pt idx="1204">
                  <c:v>1.5684009493</c:v>
                </c:pt>
                <c:pt idx="1205">
                  <c:v>1.5684009493</c:v>
                </c:pt>
                <c:pt idx="1206">
                  <c:v>1.5000383299</c:v>
                </c:pt>
                <c:pt idx="1207">
                  <c:v>1.5690733143</c:v>
                </c:pt>
                <c:pt idx="1208">
                  <c:v>1.6007176131</c:v>
                </c:pt>
                <c:pt idx="1209">
                  <c:v>1.6206979993999999</c:v>
                </c:pt>
                <c:pt idx="1210">
                  <c:v>1.6206979993999999</c:v>
                </c:pt>
                <c:pt idx="1211">
                  <c:v>1.6206979993999999</c:v>
                </c:pt>
                <c:pt idx="1212">
                  <c:v>1.6206979993999999</c:v>
                </c:pt>
                <c:pt idx="1213">
                  <c:v>1.5655420625000001</c:v>
                </c:pt>
                <c:pt idx="1214">
                  <c:v>1.5400836353</c:v>
                </c:pt>
                <c:pt idx="1215">
                  <c:v>1.6026761785000001</c:v>
                </c:pt>
                <c:pt idx="1216">
                  <c:v>1.6010067326999999</c:v>
                </c:pt>
                <c:pt idx="1217">
                  <c:v>1.5648445991</c:v>
                </c:pt>
                <c:pt idx="1218">
                  <c:v>1.5648445991</c:v>
                </c:pt>
                <c:pt idx="1219">
                  <c:v>1.5648445991</c:v>
                </c:pt>
                <c:pt idx="1220">
                  <c:v>1.3877980437999999</c:v>
                </c:pt>
                <c:pt idx="1221">
                  <c:v>1.3795800975000001</c:v>
                </c:pt>
                <c:pt idx="1222">
                  <c:v>1.3856586973</c:v>
                </c:pt>
                <c:pt idx="1223">
                  <c:v>1.3856586973</c:v>
                </c:pt>
                <c:pt idx="1224">
                  <c:v>1.3856586973</c:v>
                </c:pt>
                <c:pt idx="1225">
                  <c:v>1.3856586973</c:v>
                </c:pt>
                <c:pt idx="1226">
                  <c:v>1.3856586973</c:v>
                </c:pt>
                <c:pt idx="1227">
                  <c:v>1.3710653236000001</c:v>
                </c:pt>
                <c:pt idx="1228">
                  <c:v>1.3949309131000001</c:v>
                </c:pt>
                <c:pt idx="1229">
                  <c:v>1.4015863044000001</c:v>
                </c:pt>
                <c:pt idx="1230">
                  <c:v>1.3683327074</c:v>
                </c:pt>
                <c:pt idx="1231">
                  <c:v>1.3265779953000001</c:v>
                </c:pt>
                <c:pt idx="1232">
                  <c:v>1.3265779953000001</c:v>
                </c:pt>
                <c:pt idx="1233">
                  <c:v>1.3265779953000001</c:v>
                </c:pt>
                <c:pt idx="1234">
                  <c:v>1.3795793043</c:v>
                </c:pt>
                <c:pt idx="1235">
                  <c:v>1.3503470419000001</c:v>
                </c:pt>
                <c:pt idx="1236">
                  <c:v>1.3758428650000001</c:v>
                </c:pt>
                <c:pt idx="1237">
                  <c:v>1.4046220689</c:v>
                </c:pt>
                <c:pt idx="1238">
                  <c:v>1.4179680270999999</c:v>
                </c:pt>
                <c:pt idx="1239">
                  <c:v>1.4179680270999999</c:v>
                </c:pt>
                <c:pt idx="1240">
                  <c:v>1.4179680270999999</c:v>
                </c:pt>
                <c:pt idx="1241">
                  <c:v>1.5446966955000001</c:v>
                </c:pt>
                <c:pt idx="1242">
                  <c:v>1.4724406327999999</c:v>
                </c:pt>
                <c:pt idx="1243">
                  <c:v>1.4925455799</c:v>
                </c:pt>
                <c:pt idx="1244">
                  <c:v>1.4540760935000001</c:v>
                </c:pt>
                <c:pt idx="1245">
                  <c:v>1.4580602686999999</c:v>
                </c:pt>
                <c:pt idx="1246">
                  <c:v>1.4580602686999999</c:v>
                </c:pt>
                <c:pt idx="1247">
                  <c:v>1.4580602686999999</c:v>
                </c:pt>
                <c:pt idx="1248">
                  <c:v>1.3846516715999999</c:v>
                </c:pt>
                <c:pt idx="1249">
                  <c:v>1.449951419</c:v>
                </c:pt>
                <c:pt idx="1250">
                  <c:v>1.4668492421999999</c:v>
                </c:pt>
                <c:pt idx="1251">
                  <c:v>1.6207819110999999</c:v>
                </c:pt>
                <c:pt idx="1252">
                  <c:v>1.7057650740999999</c:v>
                </c:pt>
                <c:pt idx="1253">
                  <c:v>1.7057650740999999</c:v>
                </c:pt>
                <c:pt idx="1254">
                  <c:v>1.7057650740999999</c:v>
                </c:pt>
                <c:pt idx="1255">
                  <c:v>1.7057650740999999</c:v>
                </c:pt>
                <c:pt idx="1256">
                  <c:v>1.6467296226999999</c:v>
                </c:pt>
                <c:pt idx="1257">
                  <c:v>1.6117520415</c:v>
                </c:pt>
                <c:pt idx="1258">
                  <c:v>1.560621807</c:v>
                </c:pt>
                <c:pt idx="1259">
                  <c:v>1.5194918865</c:v>
                </c:pt>
                <c:pt idx="1260">
                  <c:v>1.5194918865</c:v>
                </c:pt>
                <c:pt idx="1261">
                  <c:v>1.5194918865</c:v>
                </c:pt>
                <c:pt idx="1262">
                  <c:v>1.4756726688999999</c:v>
                </c:pt>
                <c:pt idx="1263">
                  <c:v>1.5103943253000001</c:v>
                </c:pt>
                <c:pt idx="1264">
                  <c:v>1.4943280832000001</c:v>
                </c:pt>
                <c:pt idx="1265">
                  <c:v>1.5394667601000001</c:v>
                </c:pt>
                <c:pt idx="1266">
                  <c:v>1.5177529810999999</c:v>
                </c:pt>
                <c:pt idx="1267">
                  <c:v>1.5177529810999999</c:v>
                </c:pt>
                <c:pt idx="1268">
                  <c:v>1.5177529810999999</c:v>
                </c:pt>
                <c:pt idx="1269">
                  <c:v>1.5089178757999999</c:v>
                </c:pt>
                <c:pt idx="1270">
                  <c:v>1.4507250953999999</c:v>
                </c:pt>
                <c:pt idx="1271">
                  <c:v>1.4551318981000001</c:v>
                </c:pt>
                <c:pt idx="1272">
                  <c:v>1.4583682478</c:v>
                </c:pt>
                <c:pt idx="1273">
                  <c:v>1.4947218283999999</c:v>
                </c:pt>
                <c:pt idx="1274">
                  <c:v>1.4947218283999999</c:v>
                </c:pt>
                <c:pt idx="1275">
                  <c:v>1.4947218283999999</c:v>
                </c:pt>
                <c:pt idx="1276">
                  <c:v>1.5007850731000001</c:v>
                </c:pt>
                <c:pt idx="1277">
                  <c:v>1.4487838837</c:v>
                </c:pt>
                <c:pt idx="1278">
                  <c:v>1.3971986046</c:v>
                </c:pt>
                <c:pt idx="1279">
                  <c:v>1.3744194767</c:v>
                </c:pt>
                <c:pt idx="1280">
                  <c:v>1.3885692572999999</c:v>
                </c:pt>
                <c:pt idx="1281">
                  <c:v>1.3885692572999999</c:v>
                </c:pt>
                <c:pt idx="1282">
                  <c:v>1.3885692572999999</c:v>
                </c:pt>
                <c:pt idx="1283">
                  <c:v>1.4306920460000001</c:v>
                </c:pt>
                <c:pt idx="1284">
                  <c:v>1.4770712132999999</c:v>
                </c:pt>
                <c:pt idx="1285">
                  <c:v>1.5348809066</c:v>
                </c:pt>
                <c:pt idx="1286">
                  <c:v>1.5355942007000001</c:v>
                </c:pt>
                <c:pt idx="1287">
                  <c:v>1.5068622258</c:v>
                </c:pt>
                <c:pt idx="1288">
                  <c:v>1.5068622258</c:v>
                </c:pt>
                <c:pt idx="1289">
                  <c:v>1.5068622258</c:v>
                </c:pt>
                <c:pt idx="1290">
                  <c:v>1.5237656757</c:v>
                </c:pt>
                <c:pt idx="1291">
                  <c:v>1.5119753787000001</c:v>
                </c:pt>
                <c:pt idx="1292">
                  <c:v>1.5820925508000001</c:v>
                </c:pt>
                <c:pt idx="1293">
                  <c:v>1.4771042176</c:v>
                </c:pt>
                <c:pt idx="1294">
                  <c:v>1.4300332775</c:v>
                </c:pt>
                <c:pt idx="1295">
                  <c:v>1.4300332775</c:v>
                </c:pt>
                <c:pt idx="1296">
                  <c:v>1.4300332775</c:v>
                </c:pt>
                <c:pt idx="1297">
                  <c:v>1.4357770436999999</c:v>
                </c:pt>
                <c:pt idx="1298">
                  <c:v>1.3953494690999999</c:v>
                </c:pt>
                <c:pt idx="1299">
                  <c:v>1.4120993183999999</c:v>
                </c:pt>
                <c:pt idx="1300">
                  <c:v>1.3685220901999999</c:v>
                </c:pt>
                <c:pt idx="1301">
                  <c:v>1.4256260585</c:v>
                </c:pt>
                <c:pt idx="1302">
                  <c:v>1.4256260585</c:v>
                </c:pt>
                <c:pt idx="1303">
                  <c:v>1.4256260585</c:v>
                </c:pt>
                <c:pt idx="1304">
                  <c:v>1.4344501359999999</c:v>
                </c:pt>
                <c:pt idx="1305">
                  <c:v>1.4157566497</c:v>
                </c:pt>
                <c:pt idx="1306">
                  <c:v>1.4464154643</c:v>
                </c:pt>
                <c:pt idx="1307">
                  <c:v>1.4610011693</c:v>
                </c:pt>
                <c:pt idx="1308">
                  <c:v>1.3645360097999999</c:v>
                </c:pt>
                <c:pt idx="1309">
                  <c:v>1.3645360097999999</c:v>
                </c:pt>
                <c:pt idx="1310">
                  <c:v>1.3645360097999999</c:v>
                </c:pt>
                <c:pt idx="1311">
                  <c:v>1.3057522163999999</c:v>
                </c:pt>
                <c:pt idx="1312">
                  <c:v>1.2383263923000001</c:v>
                </c:pt>
                <c:pt idx="1313">
                  <c:v>1.288562854</c:v>
                </c:pt>
                <c:pt idx="1314">
                  <c:v>1.2367444332999999</c:v>
                </c:pt>
                <c:pt idx="1315">
                  <c:v>1.2502754411000001</c:v>
                </c:pt>
                <c:pt idx="1316">
                  <c:v>1.2502754411000001</c:v>
                </c:pt>
                <c:pt idx="1317">
                  <c:v>1.2502754411000001</c:v>
                </c:pt>
                <c:pt idx="1318">
                  <c:v>1.2502754411000001</c:v>
                </c:pt>
                <c:pt idx="1319">
                  <c:v>1.262732905</c:v>
                </c:pt>
                <c:pt idx="1320">
                  <c:v>1.3114313367999999</c:v>
                </c:pt>
                <c:pt idx="1321">
                  <c:v>1.2245299072</c:v>
                </c:pt>
                <c:pt idx="1322">
                  <c:v>1.213415581</c:v>
                </c:pt>
                <c:pt idx="1323">
                  <c:v>1.213415581</c:v>
                </c:pt>
                <c:pt idx="1324">
                  <c:v>1.213415581</c:v>
                </c:pt>
                <c:pt idx="1325">
                  <c:v>1.2731604235</c:v>
                </c:pt>
                <c:pt idx="1326">
                  <c:v>1.2154667637000001</c:v>
                </c:pt>
                <c:pt idx="1327">
                  <c:v>1.2084929357</c:v>
                </c:pt>
                <c:pt idx="1328">
                  <c:v>1.133949538</c:v>
                </c:pt>
                <c:pt idx="1329">
                  <c:v>1.1916891809000001</c:v>
                </c:pt>
                <c:pt idx="1330">
                  <c:v>1.1916891809000001</c:v>
                </c:pt>
                <c:pt idx="1331">
                  <c:v>1.1916891809000001</c:v>
                </c:pt>
                <c:pt idx="1332">
                  <c:v>1.1550192800000001</c:v>
                </c:pt>
                <c:pt idx="1333">
                  <c:v>1.2228934036000001</c:v>
                </c:pt>
                <c:pt idx="1334">
                  <c:v>1.2612753338</c:v>
                </c:pt>
                <c:pt idx="1335">
                  <c:v>1.2643243020999999</c:v>
                </c:pt>
                <c:pt idx="1336">
                  <c:v>1.3009291948999999</c:v>
                </c:pt>
                <c:pt idx="1337">
                  <c:v>1.3009291948999999</c:v>
                </c:pt>
                <c:pt idx="1338">
                  <c:v>1.3009291948999999</c:v>
                </c:pt>
                <c:pt idx="1339">
                  <c:v>1.3045724272000001</c:v>
                </c:pt>
                <c:pt idx="1340">
                  <c:v>1.2096793919</c:v>
                </c:pt>
                <c:pt idx="1341">
                  <c:v>1.2386317195000001</c:v>
                </c:pt>
                <c:pt idx="1342">
                  <c:v>1.2403573365</c:v>
                </c:pt>
                <c:pt idx="1343">
                  <c:v>1.3380550382</c:v>
                </c:pt>
                <c:pt idx="1344">
                  <c:v>1.3380550382</c:v>
                </c:pt>
                <c:pt idx="1345">
                  <c:v>1.3380550382</c:v>
                </c:pt>
                <c:pt idx="1346">
                  <c:v>1.3005490774999999</c:v>
                </c:pt>
                <c:pt idx="1347">
                  <c:v>1.3412985131999999</c:v>
                </c:pt>
                <c:pt idx="1348">
                  <c:v>1.4041135712999999</c:v>
                </c:pt>
                <c:pt idx="1349">
                  <c:v>1.3733382171999999</c:v>
                </c:pt>
                <c:pt idx="1350">
                  <c:v>1.463049563</c:v>
                </c:pt>
                <c:pt idx="1351">
                  <c:v>1.463049563</c:v>
                </c:pt>
                <c:pt idx="1352">
                  <c:v>1.463049563</c:v>
                </c:pt>
                <c:pt idx="1353">
                  <c:v>1.4088716665000001</c:v>
                </c:pt>
                <c:pt idx="1354">
                  <c:v>1.536783623</c:v>
                </c:pt>
                <c:pt idx="1355">
                  <c:v>1.536783623</c:v>
                </c:pt>
                <c:pt idx="1356">
                  <c:v>1.4875276286000001</c:v>
                </c:pt>
                <c:pt idx="1357">
                  <c:v>1.5060828406</c:v>
                </c:pt>
                <c:pt idx="1358">
                  <c:v>1.5060828406</c:v>
                </c:pt>
                <c:pt idx="1359">
                  <c:v>1.5060828406</c:v>
                </c:pt>
                <c:pt idx="1360">
                  <c:v>1.5116761863999999</c:v>
                </c:pt>
                <c:pt idx="1361">
                  <c:v>1.4800689353000001</c:v>
                </c:pt>
                <c:pt idx="1362">
                  <c:v>1.5184463336</c:v>
                </c:pt>
                <c:pt idx="1363">
                  <c:v>1.5098957797000001</c:v>
                </c:pt>
                <c:pt idx="1364">
                  <c:v>1.5235814034999999</c:v>
                </c:pt>
                <c:pt idx="1365">
                  <c:v>1.5235814034999999</c:v>
                </c:pt>
                <c:pt idx="1366">
                  <c:v>1.5235814034999999</c:v>
                </c:pt>
                <c:pt idx="1367">
                  <c:v>1.5235814034999999</c:v>
                </c:pt>
                <c:pt idx="1368">
                  <c:v>1.5235814034999999</c:v>
                </c:pt>
                <c:pt idx="1369">
                  <c:v>1.5235814034999999</c:v>
                </c:pt>
                <c:pt idx="1370">
                  <c:v>1.5219794177999999</c:v>
                </c:pt>
                <c:pt idx="1371">
                  <c:v>1.5454300249999999</c:v>
                </c:pt>
                <c:pt idx="1372">
                  <c:v>1.5454300249999999</c:v>
                </c:pt>
                <c:pt idx="1373">
                  <c:v>1.5454300249999999</c:v>
                </c:pt>
                <c:pt idx="1374">
                  <c:v>1.5274784973</c:v>
                </c:pt>
                <c:pt idx="1375">
                  <c:v>1.4560382751000001</c:v>
                </c:pt>
                <c:pt idx="1376">
                  <c:v>1.4560382751000001</c:v>
                </c:pt>
                <c:pt idx="1377">
                  <c:v>1.4560382751000001</c:v>
                </c:pt>
                <c:pt idx="1378">
                  <c:v>1.4590382483</c:v>
                </c:pt>
                <c:pt idx="1379">
                  <c:v>1.4590382483</c:v>
                </c:pt>
                <c:pt idx="1380">
                  <c:v>1.4590382483</c:v>
                </c:pt>
                <c:pt idx="1381">
                  <c:v>1.4590382483</c:v>
                </c:pt>
                <c:pt idx="1382">
                  <c:v>1.4590382483</c:v>
                </c:pt>
                <c:pt idx="1383">
                  <c:v>1.5094747513</c:v>
                </c:pt>
                <c:pt idx="1384">
                  <c:v>1.2820775031</c:v>
                </c:pt>
                <c:pt idx="1385">
                  <c:v>1.4290371632000001</c:v>
                </c:pt>
                <c:pt idx="1386">
                  <c:v>1.4290371632000001</c:v>
                </c:pt>
                <c:pt idx="1387">
                  <c:v>1.4290371632000001</c:v>
                </c:pt>
                <c:pt idx="1388">
                  <c:v>1.4290371632000001</c:v>
                </c:pt>
                <c:pt idx="1389">
                  <c:v>1.4290371632000001</c:v>
                </c:pt>
                <c:pt idx="1390">
                  <c:v>1.3639544553</c:v>
                </c:pt>
                <c:pt idx="1391">
                  <c:v>1.3243407932</c:v>
                </c:pt>
                <c:pt idx="1392">
                  <c:v>1.3340519443000001</c:v>
                </c:pt>
                <c:pt idx="1393">
                  <c:v>1.3340519443000001</c:v>
                </c:pt>
                <c:pt idx="1394">
                  <c:v>1.3340519443000001</c:v>
                </c:pt>
                <c:pt idx="1395">
                  <c:v>1.3327842426000001</c:v>
                </c:pt>
                <c:pt idx="1396">
                  <c:v>1.3157201689</c:v>
                </c:pt>
                <c:pt idx="1397">
                  <c:v>1.3636427575000001</c:v>
                </c:pt>
                <c:pt idx="1398">
                  <c:v>1.3452570609000001</c:v>
                </c:pt>
                <c:pt idx="1399">
                  <c:v>1.3475028702</c:v>
                </c:pt>
                <c:pt idx="1400">
                  <c:v>1.3475028702</c:v>
                </c:pt>
                <c:pt idx="1401">
                  <c:v>1.3475028702</c:v>
                </c:pt>
                <c:pt idx="1402">
                  <c:v>1.339607996</c:v>
                </c:pt>
                <c:pt idx="1403">
                  <c:v>1.3275183916</c:v>
                </c:pt>
                <c:pt idx="1404">
                  <c:v>1.3412865753000001</c:v>
                </c:pt>
                <c:pt idx="1405">
                  <c:v>1.3679792984000001</c:v>
                </c:pt>
                <c:pt idx="1406">
                  <c:v>1.3564550903999999</c:v>
                </c:pt>
                <c:pt idx="1407">
                  <c:v>1.3564550903999999</c:v>
                </c:pt>
                <c:pt idx="1408">
                  <c:v>1.3564550903999999</c:v>
                </c:pt>
                <c:pt idx="1409">
                  <c:v>1.3165641599</c:v>
                </c:pt>
                <c:pt idx="1410">
                  <c:v>1.3748129525999999</c:v>
                </c:pt>
                <c:pt idx="1411">
                  <c:v>1.3779491156999999</c:v>
                </c:pt>
                <c:pt idx="1412">
                  <c:v>1.4027570099</c:v>
                </c:pt>
                <c:pt idx="1413">
                  <c:v>1.4363928183000001</c:v>
                </c:pt>
                <c:pt idx="1414">
                  <c:v>1.4363928183000001</c:v>
                </c:pt>
                <c:pt idx="1415">
                  <c:v>1.4363928183000001</c:v>
                </c:pt>
                <c:pt idx="1416">
                  <c:v>1.4092498859</c:v>
                </c:pt>
                <c:pt idx="1417">
                  <c:v>1.3914632764999999</c:v>
                </c:pt>
                <c:pt idx="1418">
                  <c:v>1.3570987951</c:v>
                </c:pt>
                <c:pt idx="1419">
                  <c:v>1.3291433879000001</c:v>
                </c:pt>
                <c:pt idx="1420">
                  <c:v>1.2706010159000001</c:v>
                </c:pt>
                <c:pt idx="1421">
                  <c:v>1.2706010159000001</c:v>
                </c:pt>
                <c:pt idx="1422">
                  <c:v>1.2706010159000001</c:v>
                </c:pt>
                <c:pt idx="1423">
                  <c:v>1.2103122868</c:v>
                </c:pt>
                <c:pt idx="1424">
                  <c:v>1.2354728471</c:v>
                </c:pt>
                <c:pt idx="1425">
                  <c:v>1.1757869661</c:v>
                </c:pt>
                <c:pt idx="1426">
                  <c:v>1.1982861536</c:v>
                </c:pt>
                <c:pt idx="1427">
                  <c:v>1.2153383551000001</c:v>
                </c:pt>
                <c:pt idx="1428">
                  <c:v>1.2153383551000001</c:v>
                </c:pt>
                <c:pt idx="1429">
                  <c:v>1.2153383551000001</c:v>
                </c:pt>
                <c:pt idx="1430">
                  <c:v>1.1713635900999999</c:v>
                </c:pt>
                <c:pt idx="1431">
                  <c:v>1.1980094970999999</c:v>
                </c:pt>
                <c:pt idx="1432">
                  <c:v>1.2523254583000001</c:v>
                </c:pt>
                <c:pt idx="1433">
                  <c:v>1.2922589528999999</c:v>
                </c:pt>
                <c:pt idx="1434">
                  <c:v>1.2249252291999999</c:v>
                </c:pt>
                <c:pt idx="1435">
                  <c:v>1.2249252291999999</c:v>
                </c:pt>
                <c:pt idx="1436">
                  <c:v>1.2249252291999999</c:v>
                </c:pt>
                <c:pt idx="1437">
                  <c:v>1.1699997652</c:v>
                </c:pt>
                <c:pt idx="1438">
                  <c:v>1.1993530910000001</c:v>
                </c:pt>
                <c:pt idx="1439">
                  <c:v>1.2209233916</c:v>
                </c:pt>
                <c:pt idx="1440">
                  <c:v>1.1678704902000001</c:v>
                </c:pt>
                <c:pt idx="1441">
                  <c:v>1.2186225946</c:v>
                </c:pt>
                <c:pt idx="1442">
                  <c:v>1.2186225946</c:v>
                </c:pt>
                <c:pt idx="1443">
                  <c:v>1.2186225946</c:v>
                </c:pt>
                <c:pt idx="1444">
                  <c:v>1.2051943791999999</c:v>
                </c:pt>
                <c:pt idx="1445">
                  <c:v>1.2414912131</c:v>
                </c:pt>
                <c:pt idx="1446">
                  <c:v>1.2289938549999999</c:v>
                </c:pt>
                <c:pt idx="1447">
                  <c:v>1.1843454493000001</c:v>
                </c:pt>
                <c:pt idx="1448">
                  <c:v>1.1888691828</c:v>
                </c:pt>
                <c:pt idx="1449">
                  <c:v>1.1888691828</c:v>
                </c:pt>
                <c:pt idx="1450">
                  <c:v>1.1888691828</c:v>
                </c:pt>
                <c:pt idx="1451">
                  <c:v>1.2212039273999999</c:v>
                </c:pt>
                <c:pt idx="1452">
                  <c:v>1.2097093371000001</c:v>
                </c:pt>
                <c:pt idx="1453">
                  <c:v>1.2141066932</c:v>
                </c:pt>
                <c:pt idx="1454">
                  <c:v>1.1904629619</c:v>
                </c:pt>
                <c:pt idx="1455">
                  <c:v>1.1865853</c:v>
                </c:pt>
                <c:pt idx="1456">
                  <c:v>1.1865853</c:v>
                </c:pt>
                <c:pt idx="1457">
                  <c:v>1.1865853</c:v>
                </c:pt>
                <c:pt idx="1458">
                  <c:v>1.2379121188</c:v>
                </c:pt>
                <c:pt idx="1459">
                  <c:v>1.2302371528</c:v>
                </c:pt>
                <c:pt idx="1460">
                  <c:v>1.2234297626999999</c:v>
                </c:pt>
                <c:pt idx="1461">
                  <c:v>1.2534312304999999</c:v>
                </c:pt>
                <c:pt idx="1462">
                  <c:v>1.3044010640000001</c:v>
                </c:pt>
                <c:pt idx="1463">
                  <c:v>1.3044010640000001</c:v>
                </c:pt>
                <c:pt idx="1464">
                  <c:v>1.3044010640000001</c:v>
                </c:pt>
                <c:pt idx="1465">
                  <c:v>1.392967829</c:v>
                </c:pt>
                <c:pt idx="1466">
                  <c:v>1.4061382737999999</c:v>
                </c:pt>
                <c:pt idx="1467">
                  <c:v>1.4746487317999999</c:v>
                </c:pt>
                <c:pt idx="1468">
                  <c:v>1.4140458745</c:v>
                </c:pt>
                <c:pt idx="1469">
                  <c:v>1.3734778503</c:v>
                </c:pt>
                <c:pt idx="1470">
                  <c:v>1.3734778503</c:v>
                </c:pt>
                <c:pt idx="1471">
                  <c:v>1.3734778503</c:v>
                </c:pt>
                <c:pt idx="1472">
                  <c:v>1.3400522631</c:v>
                </c:pt>
                <c:pt idx="1473">
                  <c:v>1.3453158377000001</c:v>
                </c:pt>
                <c:pt idx="1474">
                  <c:v>1.3732788395</c:v>
                </c:pt>
                <c:pt idx="1475">
                  <c:v>1.4290830352999999</c:v>
                </c:pt>
                <c:pt idx="1476">
                  <c:v>1.3874948182</c:v>
                </c:pt>
                <c:pt idx="1477">
                  <c:v>1.3874948182</c:v>
                </c:pt>
                <c:pt idx="1478">
                  <c:v>1.3874948182</c:v>
                </c:pt>
                <c:pt idx="1479">
                  <c:v>1.3931532703</c:v>
                </c:pt>
                <c:pt idx="1480">
                  <c:v>1.3487003366000001</c:v>
                </c:pt>
                <c:pt idx="1481">
                  <c:v>1.3462185912</c:v>
                </c:pt>
                <c:pt idx="1482">
                  <c:v>1.3393610517000001</c:v>
                </c:pt>
                <c:pt idx="1483">
                  <c:v>1.2630281698000001</c:v>
                </c:pt>
                <c:pt idx="1484">
                  <c:v>1.2630281698000001</c:v>
                </c:pt>
                <c:pt idx="1485">
                  <c:v>1.2630281698000001</c:v>
                </c:pt>
                <c:pt idx="1486">
                  <c:v>1.2305195282000001</c:v>
                </c:pt>
                <c:pt idx="1487">
                  <c:v>1.2286505834999999</c:v>
                </c:pt>
                <c:pt idx="1488">
                  <c:v>1.2648840449000001</c:v>
                </c:pt>
                <c:pt idx="1489">
                  <c:v>1.3007342948</c:v>
                </c:pt>
                <c:pt idx="1490">
                  <c:v>1.3208767074000001</c:v>
                </c:pt>
                <c:pt idx="1491">
                  <c:v>1.3208767074000001</c:v>
                </c:pt>
                <c:pt idx="1492">
                  <c:v>1.3208767074000001</c:v>
                </c:pt>
                <c:pt idx="1493">
                  <c:v>1.2859769603</c:v>
                </c:pt>
                <c:pt idx="1494">
                  <c:v>1.3533244916</c:v>
                </c:pt>
                <c:pt idx="1495">
                  <c:v>1.356297605</c:v>
                </c:pt>
                <c:pt idx="1496">
                  <c:v>1.3716908746000001</c:v>
                </c:pt>
                <c:pt idx="1497">
                  <c:v>1.3474300992999999</c:v>
                </c:pt>
                <c:pt idx="1498">
                  <c:v>1.3474300992999999</c:v>
                </c:pt>
                <c:pt idx="1499">
                  <c:v>1.3474300992999999</c:v>
                </c:pt>
                <c:pt idx="1500">
                  <c:v>1.3031786863999999</c:v>
                </c:pt>
                <c:pt idx="1501">
                  <c:v>1.2750971069000001</c:v>
                </c:pt>
                <c:pt idx="1502">
                  <c:v>1.2589407358</c:v>
                </c:pt>
                <c:pt idx="1503">
                  <c:v>1.2507454869000001</c:v>
                </c:pt>
                <c:pt idx="1504">
                  <c:v>1.2402326225</c:v>
                </c:pt>
                <c:pt idx="1505">
                  <c:v>1.2402326225</c:v>
                </c:pt>
                <c:pt idx="1506">
                  <c:v>1.2402326225</c:v>
                </c:pt>
                <c:pt idx="1507">
                  <c:v>1.2535047762</c:v>
                </c:pt>
                <c:pt idx="1508">
                  <c:v>1.2441102927000001</c:v>
                </c:pt>
                <c:pt idx="1509">
                  <c:v>1.2738193536</c:v>
                </c:pt>
                <c:pt idx="1510">
                  <c:v>1.2933122217999999</c:v>
                </c:pt>
                <c:pt idx="1511">
                  <c:v>1.3121247326000001</c:v>
                </c:pt>
                <c:pt idx="1512">
                  <c:v>1.3121247326000001</c:v>
                </c:pt>
                <c:pt idx="1513">
                  <c:v>1.3121247326000001</c:v>
                </c:pt>
                <c:pt idx="1514">
                  <c:v>1.241803781</c:v>
                </c:pt>
                <c:pt idx="1515">
                  <c:v>1.2002362779</c:v>
                </c:pt>
                <c:pt idx="1516">
                  <c:v>1.2448209180000001</c:v>
                </c:pt>
                <c:pt idx="1517">
                  <c:v>1.2526451164000001</c:v>
                </c:pt>
                <c:pt idx="1518">
                  <c:v>1.2383237633999999</c:v>
                </c:pt>
                <c:pt idx="1519">
                  <c:v>1.2383237633999999</c:v>
                </c:pt>
                <c:pt idx="1520">
                  <c:v>1.2383237633999999</c:v>
                </c:pt>
                <c:pt idx="1521">
                  <c:v>1.2391498271000001</c:v>
                </c:pt>
                <c:pt idx="1522">
                  <c:v>1.2391498271000001</c:v>
                </c:pt>
                <c:pt idx="1523">
                  <c:v>1.1389310290000001</c:v>
                </c:pt>
                <c:pt idx="1524">
                  <c:v>1.0472858606</c:v>
                </c:pt>
                <c:pt idx="1525">
                  <c:v>1.0029478961</c:v>
                </c:pt>
                <c:pt idx="1526">
                  <c:v>1.0029478961</c:v>
                </c:pt>
                <c:pt idx="1527">
                  <c:v>1.0029478961</c:v>
                </c:pt>
                <c:pt idx="1528">
                  <c:v>0.76817903649999997</c:v>
                </c:pt>
                <c:pt idx="1529">
                  <c:v>0.52373445900000004</c:v>
                </c:pt>
                <c:pt idx="1530">
                  <c:v>0.52373445900000004</c:v>
                </c:pt>
                <c:pt idx="1531">
                  <c:v>0.5981478549</c:v>
                </c:pt>
                <c:pt idx="1532">
                  <c:v>0.53790844900000001</c:v>
                </c:pt>
                <c:pt idx="1533">
                  <c:v>0.53790844900000001</c:v>
                </c:pt>
                <c:pt idx="1534">
                  <c:v>0.53790844900000001</c:v>
                </c:pt>
                <c:pt idx="1535">
                  <c:v>0.45407947430000001</c:v>
                </c:pt>
                <c:pt idx="1536">
                  <c:v>0.2376562462</c:v>
                </c:pt>
                <c:pt idx="1537">
                  <c:v>8.6860486299999998E-2</c:v>
                </c:pt>
                <c:pt idx="1538">
                  <c:v>0.115155759</c:v>
                </c:pt>
                <c:pt idx="1539">
                  <c:v>-0.18375433460000001</c:v>
                </c:pt>
                <c:pt idx="1540">
                  <c:v>-0.18375433460000001</c:v>
                </c:pt>
                <c:pt idx="1541">
                  <c:v>-0.18375433460000001</c:v>
                </c:pt>
                <c:pt idx="1542">
                  <c:v>6.0922233700000002E-2</c:v>
                </c:pt>
                <c:pt idx="1543">
                  <c:v>0.3369743878</c:v>
                </c:pt>
                <c:pt idx="1544">
                  <c:v>0.77961746180000002</c:v>
                </c:pt>
                <c:pt idx="1545">
                  <c:v>0.87166741810000004</c:v>
                </c:pt>
                <c:pt idx="1546">
                  <c:v>1.1187093439</c:v>
                </c:pt>
                <c:pt idx="1547">
                  <c:v>1.1187093439</c:v>
                </c:pt>
                <c:pt idx="1548">
                  <c:v>1.1187093439</c:v>
                </c:pt>
                <c:pt idx="1549">
                  <c:v>0.98754913310000003</c:v>
                </c:pt>
                <c:pt idx="1550">
                  <c:v>0.94508842309999996</c:v>
                </c:pt>
                <c:pt idx="1551">
                  <c:v>0.97245122579999999</c:v>
                </c:pt>
                <c:pt idx="1552">
                  <c:v>0.95125959780000002</c:v>
                </c:pt>
                <c:pt idx="1553">
                  <c:v>0.98377414220000003</c:v>
                </c:pt>
                <c:pt idx="1554">
                  <c:v>0.98377414220000003</c:v>
                </c:pt>
                <c:pt idx="1555">
                  <c:v>0.98377414220000003</c:v>
                </c:pt>
                <c:pt idx="1556">
                  <c:v>0.9467023832</c:v>
                </c:pt>
                <c:pt idx="1557">
                  <c:v>0.63224342050000004</c:v>
                </c:pt>
                <c:pt idx="1558">
                  <c:v>0.77525888529999998</c:v>
                </c:pt>
                <c:pt idx="1559">
                  <c:v>0.77525888529999998</c:v>
                </c:pt>
                <c:pt idx="1560">
                  <c:v>0.77525888529999998</c:v>
                </c:pt>
                <c:pt idx="1561">
                  <c:v>0.77525888529999998</c:v>
                </c:pt>
                <c:pt idx="1562">
                  <c:v>0.77525888529999998</c:v>
                </c:pt>
                <c:pt idx="1563">
                  <c:v>0.85926982760000004</c:v>
                </c:pt>
                <c:pt idx="1564">
                  <c:v>0.87270055609999997</c:v>
                </c:pt>
                <c:pt idx="1565">
                  <c:v>0.87270055609999997</c:v>
                </c:pt>
                <c:pt idx="1566">
                  <c:v>0.87270055609999997</c:v>
                </c:pt>
                <c:pt idx="1567">
                  <c:v>0.77249429020000004</c:v>
                </c:pt>
                <c:pt idx="1568">
                  <c:v>0.77249429020000004</c:v>
                </c:pt>
                <c:pt idx="1569">
                  <c:v>0.77249429020000004</c:v>
                </c:pt>
                <c:pt idx="1570">
                  <c:v>0.88415514819999996</c:v>
                </c:pt>
                <c:pt idx="1571">
                  <c:v>1.0264235337000001</c:v>
                </c:pt>
                <c:pt idx="1572">
                  <c:v>0.96406960230000005</c:v>
                </c:pt>
                <c:pt idx="1573">
                  <c:v>1.0126248693</c:v>
                </c:pt>
                <c:pt idx="1574">
                  <c:v>0.9646344845</c:v>
                </c:pt>
                <c:pt idx="1575">
                  <c:v>0.9646344845</c:v>
                </c:pt>
                <c:pt idx="1576">
                  <c:v>0.9646344845</c:v>
                </c:pt>
                <c:pt idx="1577">
                  <c:v>0.99087606839999998</c:v>
                </c:pt>
                <c:pt idx="1578">
                  <c:v>1.0464805006</c:v>
                </c:pt>
                <c:pt idx="1579">
                  <c:v>1.0464805006</c:v>
                </c:pt>
                <c:pt idx="1580">
                  <c:v>1.0464805006</c:v>
                </c:pt>
                <c:pt idx="1581">
                  <c:v>1.0555993260000001</c:v>
                </c:pt>
                <c:pt idx="1582">
                  <c:v>1.0555993260000001</c:v>
                </c:pt>
                <c:pt idx="1583">
                  <c:v>1.0555993260000001</c:v>
                </c:pt>
                <c:pt idx="1584">
                  <c:v>0.9453496267</c:v>
                </c:pt>
                <c:pt idx="1585">
                  <c:v>0.87452234510000004</c:v>
                </c:pt>
                <c:pt idx="1586">
                  <c:v>0.83153855350000005</c:v>
                </c:pt>
                <c:pt idx="1587">
                  <c:v>0.78700131809999996</c:v>
                </c:pt>
                <c:pt idx="1588">
                  <c:v>0.79129948530000005</c:v>
                </c:pt>
                <c:pt idx="1589">
                  <c:v>0.79129948530000005</c:v>
                </c:pt>
                <c:pt idx="1590">
                  <c:v>0.79129948530000005</c:v>
                </c:pt>
                <c:pt idx="1591">
                  <c:v>0.82821681670000002</c:v>
                </c:pt>
                <c:pt idx="1592">
                  <c:v>0.87626870589999994</c:v>
                </c:pt>
                <c:pt idx="1593">
                  <c:v>0.95906062160000005</c:v>
                </c:pt>
                <c:pt idx="1594">
                  <c:v>0.9118776985</c:v>
                </c:pt>
                <c:pt idx="1595">
                  <c:v>0.84269174739999997</c:v>
                </c:pt>
                <c:pt idx="1596">
                  <c:v>0.84269174739999997</c:v>
                </c:pt>
                <c:pt idx="1597">
                  <c:v>0.84269174739999997</c:v>
                </c:pt>
                <c:pt idx="1598">
                  <c:v>0.88354903630000003</c:v>
                </c:pt>
                <c:pt idx="1599">
                  <c:v>0.89698028029999999</c:v>
                </c:pt>
                <c:pt idx="1600">
                  <c:v>0.95929881530000005</c:v>
                </c:pt>
                <c:pt idx="1601">
                  <c:v>0.98522611979999997</c:v>
                </c:pt>
                <c:pt idx="1602">
                  <c:v>1.0417533742</c:v>
                </c:pt>
                <c:pt idx="1603">
                  <c:v>1.0417533742</c:v>
                </c:pt>
                <c:pt idx="1604">
                  <c:v>1.0417533742</c:v>
                </c:pt>
                <c:pt idx="1605">
                  <c:v>1.0948528019999999</c:v>
                </c:pt>
                <c:pt idx="1606">
                  <c:v>1.1063346867999999</c:v>
                </c:pt>
                <c:pt idx="1607">
                  <c:v>1.0320965115</c:v>
                </c:pt>
                <c:pt idx="1608">
                  <c:v>0.9458435945</c:v>
                </c:pt>
                <c:pt idx="1609">
                  <c:v>0.9458435945</c:v>
                </c:pt>
                <c:pt idx="1610">
                  <c:v>0.9458435945</c:v>
                </c:pt>
                <c:pt idx="1611">
                  <c:v>0.9458435945</c:v>
                </c:pt>
                <c:pt idx="1612">
                  <c:v>0.87462856950000001</c:v>
                </c:pt>
                <c:pt idx="1613">
                  <c:v>0.85410501999999999</c:v>
                </c:pt>
                <c:pt idx="1614">
                  <c:v>0.76273507380000005</c:v>
                </c:pt>
                <c:pt idx="1615">
                  <c:v>0.76384676549999997</c:v>
                </c:pt>
                <c:pt idx="1616">
                  <c:v>0.87617768279999997</c:v>
                </c:pt>
                <c:pt idx="1617">
                  <c:v>0.87617768279999997</c:v>
                </c:pt>
                <c:pt idx="1618">
                  <c:v>0.87617768279999997</c:v>
                </c:pt>
                <c:pt idx="1619">
                  <c:v>0.87617768279999997</c:v>
                </c:pt>
                <c:pt idx="1620">
                  <c:v>0.91467572009999998</c:v>
                </c:pt>
                <c:pt idx="1621">
                  <c:v>0.89495442709999995</c:v>
                </c:pt>
                <c:pt idx="1622">
                  <c:v>0.99132910929999996</c:v>
                </c:pt>
                <c:pt idx="1623">
                  <c:v>1.0408120625999999</c:v>
                </c:pt>
                <c:pt idx="1624">
                  <c:v>1.0408120625999999</c:v>
                </c:pt>
                <c:pt idx="1625">
                  <c:v>1.0408120625999999</c:v>
                </c:pt>
                <c:pt idx="1626">
                  <c:v>1.0132707052000001</c:v>
                </c:pt>
                <c:pt idx="1627">
                  <c:v>0.97908005939999998</c:v>
                </c:pt>
                <c:pt idx="1628">
                  <c:v>0.85620774180000003</c:v>
                </c:pt>
                <c:pt idx="1629">
                  <c:v>0.91392195750000005</c:v>
                </c:pt>
                <c:pt idx="1630">
                  <c:v>0.83246857740000002</c:v>
                </c:pt>
                <c:pt idx="1631">
                  <c:v>0.83246857740000002</c:v>
                </c:pt>
                <c:pt idx="1632">
                  <c:v>0.83246857740000002</c:v>
                </c:pt>
                <c:pt idx="1633">
                  <c:v>0.81315854440000002</c:v>
                </c:pt>
                <c:pt idx="1634">
                  <c:v>0.77954753740000005</c:v>
                </c:pt>
                <c:pt idx="1635">
                  <c:v>0.75694101250000001</c:v>
                </c:pt>
                <c:pt idx="1636">
                  <c:v>0.68257231920000005</c:v>
                </c:pt>
                <c:pt idx="1637">
                  <c:v>0.6752317135</c:v>
                </c:pt>
                <c:pt idx="1638">
                  <c:v>0.6752317135</c:v>
                </c:pt>
                <c:pt idx="1639">
                  <c:v>0.6752317135</c:v>
                </c:pt>
                <c:pt idx="1640">
                  <c:v>0.56275876219999998</c:v>
                </c:pt>
                <c:pt idx="1641">
                  <c:v>0.501429766</c:v>
                </c:pt>
                <c:pt idx="1642">
                  <c:v>0.48861647879999998</c:v>
                </c:pt>
                <c:pt idx="1643">
                  <c:v>0.48883483439999997</c:v>
                </c:pt>
                <c:pt idx="1644">
                  <c:v>0.45130126059999998</c:v>
                </c:pt>
                <c:pt idx="1645">
                  <c:v>0.45130126059999998</c:v>
                </c:pt>
                <c:pt idx="1646">
                  <c:v>0.45130126059999998</c:v>
                </c:pt>
                <c:pt idx="1647">
                  <c:v>0.37590117960000002</c:v>
                </c:pt>
                <c:pt idx="1648">
                  <c:v>0.38017457380000003</c:v>
                </c:pt>
                <c:pt idx="1649">
                  <c:v>0.3510753593</c:v>
                </c:pt>
                <c:pt idx="1650">
                  <c:v>0.3189771113</c:v>
                </c:pt>
                <c:pt idx="1651">
                  <c:v>0.4144966148</c:v>
                </c:pt>
                <c:pt idx="1652">
                  <c:v>0.4144966148</c:v>
                </c:pt>
                <c:pt idx="1653">
                  <c:v>0.4144966148</c:v>
                </c:pt>
                <c:pt idx="1654">
                  <c:v>0.4920261132</c:v>
                </c:pt>
                <c:pt idx="1655">
                  <c:v>0.45021513730000001</c:v>
                </c:pt>
                <c:pt idx="1656">
                  <c:v>0.4502052137</c:v>
                </c:pt>
                <c:pt idx="1657">
                  <c:v>0.46534647270000001</c:v>
                </c:pt>
                <c:pt idx="1658">
                  <c:v>0.49905343940000002</c:v>
                </c:pt>
                <c:pt idx="1659">
                  <c:v>0.49905343940000002</c:v>
                </c:pt>
                <c:pt idx="1660">
                  <c:v>0.49905343940000002</c:v>
                </c:pt>
                <c:pt idx="1661">
                  <c:v>0.46268955779999998</c:v>
                </c:pt>
                <c:pt idx="1662">
                  <c:v>0.51376723209999997</c:v>
                </c:pt>
                <c:pt idx="1663">
                  <c:v>0.55053803720000005</c:v>
                </c:pt>
                <c:pt idx="1664">
                  <c:v>0.58573496680000003</c:v>
                </c:pt>
                <c:pt idx="1665">
                  <c:v>0.58460269760000005</c:v>
                </c:pt>
                <c:pt idx="1666">
                  <c:v>0.58460269760000005</c:v>
                </c:pt>
                <c:pt idx="1667">
                  <c:v>0.58460269760000005</c:v>
                </c:pt>
                <c:pt idx="1668">
                  <c:v>0.62197950790000001</c:v>
                </c:pt>
                <c:pt idx="1669">
                  <c:v>0.61480962429999997</c:v>
                </c:pt>
                <c:pt idx="1670">
                  <c:v>0.70240765419999995</c:v>
                </c:pt>
                <c:pt idx="1671">
                  <c:v>0.65219297499999995</c:v>
                </c:pt>
                <c:pt idx="1672">
                  <c:v>0.65219297499999995</c:v>
                </c:pt>
                <c:pt idx="1673">
                  <c:v>0.65219297499999995</c:v>
                </c:pt>
                <c:pt idx="1674">
                  <c:v>0.65219297499999995</c:v>
                </c:pt>
                <c:pt idx="1675">
                  <c:v>0.58826597049999996</c:v>
                </c:pt>
                <c:pt idx="1676">
                  <c:v>0.54048993209999996</c:v>
                </c:pt>
                <c:pt idx="1677">
                  <c:v>0.56817579009999997</c:v>
                </c:pt>
                <c:pt idx="1678">
                  <c:v>0.59859934209999999</c:v>
                </c:pt>
                <c:pt idx="1679">
                  <c:v>0.63626975760000004</c:v>
                </c:pt>
                <c:pt idx="1680">
                  <c:v>0.63626975760000004</c:v>
                </c:pt>
                <c:pt idx="1681">
                  <c:v>0.63626975760000004</c:v>
                </c:pt>
                <c:pt idx="1682">
                  <c:v>0.63819580440000001</c:v>
                </c:pt>
                <c:pt idx="1683">
                  <c:v>0.66682814700000004</c:v>
                </c:pt>
                <c:pt idx="1684">
                  <c:v>0.69984849220000001</c:v>
                </c:pt>
                <c:pt idx="1685">
                  <c:v>0.79233511359999997</c:v>
                </c:pt>
                <c:pt idx="1686">
                  <c:v>0.79931911209999995</c:v>
                </c:pt>
                <c:pt idx="1687">
                  <c:v>0.79931911209999995</c:v>
                </c:pt>
                <c:pt idx="1688">
                  <c:v>0.79931911209999995</c:v>
                </c:pt>
                <c:pt idx="1689">
                  <c:v>0.92311916289999996</c:v>
                </c:pt>
                <c:pt idx="1690">
                  <c:v>0.92859718020000004</c:v>
                </c:pt>
                <c:pt idx="1691">
                  <c:v>0.90518830189999999</c:v>
                </c:pt>
                <c:pt idx="1692">
                  <c:v>0.86571348579999996</c:v>
                </c:pt>
                <c:pt idx="1693">
                  <c:v>0.86786529970000004</c:v>
                </c:pt>
                <c:pt idx="1694">
                  <c:v>0.86786529970000004</c:v>
                </c:pt>
                <c:pt idx="1695">
                  <c:v>0.86786529970000004</c:v>
                </c:pt>
                <c:pt idx="1696">
                  <c:v>0.86780341930000005</c:v>
                </c:pt>
                <c:pt idx="1697">
                  <c:v>0.92209763469999995</c:v>
                </c:pt>
                <c:pt idx="1698">
                  <c:v>0.91396967409999996</c:v>
                </c:pt>
                <c:pt idx="1699">
                  <c:v>0.88959636750000004</c:v>
                </c:pt>
                <c:pt idx="1700">
                  <c:v>0.84477888339999996</c:v>
                </c:pt>
                <c:pt idx="1701">
                  <c:v>0.84477888339999996</c:v>
                </c:pt>
                <c:pt idx="1702">
                  <c:v>0.84477888339999996</c:v>
                </c:pt>
                <c:pt idx="1703">
                  <c:v>0.92402363519999997</c:v>
                </c:pt>
                <c:pt idx="1704">
                  <c:v>0.93219921800000005</c:v>
                </c:pt>
                <c:pt idx="1705">
                  <c:v>0.89522683869999997</c:v>
                </c:pt>
                <c:pt idx="1706">
                  <c:v>0.89501584099999998</c:v>
                </c:pt>
                <c:pt idx="1707">
                  <c:v>0.82062877550000002</c:v>
                </c:pt>
                <c:pt idx="1708">
                  <c:v>0.82062877550000002</c:v>
                </c:pt>
                <c:pt idx="1709">
                  <c:v>0.82062877550000002</c:v>
                </c:pt>
                <c:pt idx="1710">
                  <c:v>0.79871421190000003</c:v>
                </c:pt>
                <c:pt idx="1711">
                  <c:v>0.79530788809999997</c:v>
                </c:pt>
                <c:pt idx="1712">
                  <c:v>0.83293251290000003</c:v>
                </c:pt>
                <c:pt idx="1713">
                  <c:v>0.94198459280000002</c:v>
                </c:pt>
                <c:pt idx="1714">
                  <c:v>0.85737521949999995</c:v>
                </c:pt>
                <c:pt idx="1715">
                  <c:v>0.85737521949999995</c:v>
                </c:pt>
                <c:pt idx="1716">
                  <c:v>0.85737521949999995</c:v>
                </c:pt>
                <c:pt idx="1717">
                  <c:v>0.85550466979999995</c:v>
                </c:pt>
                <c:pt idx="1718">
                  <c:v>0.85929899180000002</c:v>
                </c:pt>
                <c:pt idx="1719">
                  <c:v>0.86002102999999996</c:v>
                </c:pt>
                <c:pt idx="1720">
                  <c:v>0.92209080830000001</c:v>
                </c:pt>
                <c:pt idx="1721">
                  <c:v>0.90387115139999996</c:v>
                </c:pt>
                <c:pt idx="1722">
                  <c:v>0.90387115139999996</c:v>
                </c:pt>
                <c:pt idx="1723">
                  <c:v>0.90387115139999996</c:v>
                </c:pt>
                <c:pt idx="1724">
                  <c:v>0.90387115139999996</c:v>
                </c:pt>
                <c:pt idx="1725">
                  <c:v>0.82188025600000003</c:v>
                </c:pt>
                <c:pt idx="1726">
                  <c:v>0.85279870570000005</c:v>
                </c:pt>
                <c:pt idx="1727">
                  <c:v>0.78437875739999996</c:v>
                </c:pt>
                <c:pt idx="1728">
                  <c:v>0.74709022709999995</c:v>
                </c:pt>
                <c:pt idx="1729">
                  <c:v>0.74709022709999995</c:v>
                </c:pt>
                <c:pt idx="1730">
                  <c:v>0.74709022709999995</c:v>
                </c:pt>
                <c:pt idx="1731">
                  <c:v>0.74709022709999995</c:v>
                </c:pt>
                <c:pt idx="1732">
                  <c:v>0.74709022709999995</c:v>
                </c:pt>
                <c:pt idx="1733">
                  <c:v>0.82886705859999998</c:v>
                </c:pt>
                <c:pt idx="1734">
                  <c:v>0.76413627390000005</c:v>
                </c:pt>
                <c:pt idx="1735">
                  <c:v>0.74388229890000002</c:v>
                </c:pt>
                <c:pt idx="1736">
                  <c:v>0.74388229890000002</c:v>
                </c:pt>
                <c:pt idx="1737">
                  <c:v>0.74388229890000002</c:v>
                </c:pt>
                <c:pt idx="1738">
                  <c:v>0.76979337449999996</c:v>
                </c:pt>
                <c:pt idx="1739">
                  <c:v>0.72209667470000005</c:v>
                </c:pt>
                <c:pt idx="1740">
                  <c:v>0.75745791169999999</c:v>
                </c:pt>
                <c:pt idx="1741">
                  <c:v>0.74775703490000001</c:v>
                </c:pt>
                <c:pt idx="1742">
                  <c:v>0.78233894810000004</c:v>
                </c:pt>
                <c:pt idx="1743">
                  <c:v>0.78233894810000004</c:v>
                </c:pt>
                <c:pt idx="1744">
                  <c:v>0.78233894810000004</c:v>
                </c:pt>
                <c:pt idx="1745">
                  <c:v>0.81780127430000005</c:v>
                </c:pt>
                <c:pt idx="1746">
                  <c:v>0.78473859589999995</c:v>
                </c:pt>
                <c:pt idx="1747">
                  <c:v>0.8558189772</c:v>
                </c:pt>
                <c:pt idx="1748">
                  <c:v>0.82842214599999997</c:v>
                </c:pt>
                <c:pt idx="1749">
                  <c:v>0.90051040449999997</c:v>
                </c:pt>
                <c:pt idx="1750">
                  <c:v>0.90051040449999997</c:v>
                </c:pt>
                <c:pt idx="1751">
                  <c:v>0.90051040449999997</c:v>
                </c:pt>
                <c:pt idx="1752">
                  <c:v>0.93885118270000001</c:v>
                </c:pt>
                <c:pt idx="1753">
                  <c:v>0.8167913617</c:v>
                </c:pt>
                <c:pt idx="1754">
                  <c:v>0.84576236699999996</c:v>
                </c:pt>
                <c:pt idx="1755">
                  <c:v>0.81981197549999996</c:v>
                </c:pt>
                <c:pt idx="1756">
                  <c:v>0.84213002550000005</c:v>
                </c:pt>
                <c:pt idx="1757">
                  <c:v>0.84213002550000005</c:v>
                </c:pt>
                <c:pt idx="1758">
                  <c:v>0.84213002550000005</c:v>
                </c:pt>
                <c:pt idx="1759">
                  <c:v>0.77935523620000002</c:v>
                </c:pt>
                <c:pt idx="1760">
                  <c:v>0.77558090440000005</c:v>
                </c:pt>
                <c:pt idx="1761">
                  <c:v>0.8036992704</c:v>
                </c:pt>
                <c:pt idx="1762">
                  <c:v>0.82100641990000001</c:v>
                </c:pt>
                <c:pt idx="1763">
                  <c:v>0.72072961660000001</c:v>
                </c:pt>
                <c:pt idx="1764">
                  <c:v>0.72072961660000001</c:v>
                </c:pt>
                <c:pt idx="1765">
                  <c:v>0.72072961660000001</c:v>
                </c:pt>
                <c:pt idx="1766">
                  <c:v>0.82342742179999995</c:v>
                </c:pt>
                <c:pt idx="1767">
                  <c:v>0.83904872109999995</c:v>
                </c:pt>
                <c:pt idx="1768">
                  <c:v>0.83822607429999996</c:v>
                </c:pt>
                <c:pt idx="1769">
                  <c:v>0.8277909765</c:v>
                </c:pt>
                <c:pt idx="1770">
                  <c:v>0.83635261279999995</c:v>
                </c:pt>
                <c:pt idx="1771">
                  <c:v>0.83635261279999995</c:v>
                </c:pt>
                <c:pt idx="1772">
                  <c:v>0.83635261279999995</c:v>
                </c:pt>
                <c:pt idx="1773">
                  <c:v>0.88506617350000005</c:v>
                </c:pt>
                <c:pt idx="1774">
                  <c:v>0.99100442440000003</c:v>
                </c:pt>
                <c:pt idx="1775">
                  <c:v>0.97847790219999997</c:v>
                </c:pt>
                <c:pt idx="1776">
                  <c:v>1.0429748157000001</c:v>
                </c:pt>
                <c:pt idx="1777">
                  <c:v>1.0411678144000001</c:v>
                </c:pt>
                <c:pt idx="1778">
                  <c:v>1.0411678144000001</c:v>
                </c:pt>
                <c:pt idx="1779">
                  <c:v>1.0411678144000001</c:v>
                </c:pt>
                <c:pt idx="1780">
                  <c:v>1.0621245560999999</c:v>
                </c:pt>
                <c:pt idx="1781">
                  <c:v>1.0873915418</c:v>
                </c:pt>
                <c:pt idx="1782">
                  <c:v>1.0487145537</c:v>
                </c:pt>
                <c:pt idx="1783">
                  <c:v>1.064835768</c:v>
                </c:pt>
                <c:pt idx="1784">
                  <c:v>1.0797080484999999</c:v>
                </c:pt>
                <c:pt idx="1785">
                  <c:v>1.0797080484999999</c:v>
                </c:pt>
                <c:pt idx="1786">
                  <c:v>1.0797080484999999</c:v>
                </c:pt>
                <c:pt idx="1787">
                  <c:v>1.0951292323999999</c:v>
                </c:pt>
                <c:pt idx="1788">
                  <c:v>1.1064517055</c:v>
                </c:pt>
                <c:pt idx="1789">
                  <c:v>1.1399316361</c:v>
                </c:pt>
                <c:pt idx="1790">
                  <c:v>1.1846740535</c:v>
                </c:pt>
                <c:pt idx="1791">
                  <c:v>1.2055357235999999</c:v>
                </c:pt>
                <c:pt idx="1792">
                  <c:v>1.2055357235999999</c:v>
                </c:pt>
                <c:pt idx="1793">
                  <c:v>1.2055357235999999</c:v>
                </c:pt>
                <c:pt idx="1794">
                  <c:v>1.2262527082000001</c:v>
                </c:pt>
                <c:pt idx="1795">
                  <c:v>1.2174370819</c:v>
                </c:pt>
                <c:pt idx="1796">
                  <c:v>1.1848191478000001</c:v>
                </c:pt>
                <c:pt idx="1797">
                  <c:v>1.1641726725999999</c:v>
                </c:pt>
                <c:pt idx="1798">
                  <c:v>1.1779055195999999</c:v>
                </c:pt>
                <c:pt idx="1799">
                  <c:v>1.1779055195999999</c:v>
                </c:pt>
                <c:pt idx="1800">
                  <c:v>1.1779055195999999</c:v>
                </c:pt>
                <c:pt idx="1801">
                  <c:v>1.2043158193000001</c:v>
                </c:pt>
                <c:pt idx="1802">
                  <c:v>1.1809485913</c:v>
                </c:pt>
                <c:pt idx="1803">
                  <c:v>1.1025422195000001</c:v>
                </c:pt>
                <c:pt idx="1804">
                  <c:v>1.1163182825</c:v>
                </c:pt>
                <c:pt idx="1805">
                  <c:v>1.1377767888999999</c:v>
                </c:pt>
                <c:pt idx="1806">
                  <c:v>1.1377767888999999</c:v>
                </c:pt>
                <c:pt idx="1807">
                  <c:v>1.1377767888999999</c:v>
                </c:pt>
                <c:pt idx="1808">
                  <c:v>1.1028121446000001</c:v>
                </c:pt>
                <c:pt idx="1809">
                  <c:v>1.1818955163</c:v>
                </c:pt>
                <c:pt idx="1810">
                  <c:v>1.2062798084999999</c:v>
                </c:pt>
                <c:pt idx="1811">
                  <c:v>1.1666685208000001</c:v>
                </c:pt>
                <c:pt idx="1812">
                  <c:v>1.1330491001</c:v>
                </c:pt>
                <c:pt idx="1813">
                  <c:v>1.1330491001</c:v>
                </c:pt>
                <c:pt idx="1814">
                  <c:v>1.1330491001</c:v>
                </c:pt>
                <c:pt idx="1815">
                  <c:v>1.1996980891</c:v>
                </c:pt>
                <c:pt idx="1816">
                  <c:v>1.1720001791000001</c:v>
                </c:pt>
                <c:pt idx="1817">
                  <c:v>1.1488012324000001</c:v>
                </c:pt>
                <c:pt idx="1818">
                  <c:v>1.1731302973</c:v>
                </c:pt>
                <c:pt idx="1819">
                  <c:v>1.2106986275</c:v>
                </c:pt>
                <c:pt idx="1820">
                  <c:v>1.2106986275</c:v>
                </c:pt>
                <c:pt idx="1821">
                  <c:v>1.2106986275</c:v>
                </c:pt>
                <c:pt idx="1822">
                  <c:v>1.2254748579999999</c:v>
                </c:pt>
                <c:pt idx="1823">
                  <c:v>1.2393239345</c:v>
                </c:pt>
                <c:pt idx="1824">
                  <c:v>1.2140560202999999</c:v>
                </c:pt>
                <c:pt idx="1825">
                  <c:v>1.1933457426</c:v>
                </c:pt>
                <c:pt idx="1826">
                  <c:v>1.0879514336</c:v>
                </c:pt>
                <c:pt idx="1827">
                  <c:v>1.0879514336</c:v>
                </c:pt>
                <c:pt idx="1828">
                  <c:v>1.0879514336</c:v>
                </c:pt>
                <c:pt idx="1829">
                  <c:v>1.1209473225</c:v>
                </c:pt>
                <c:pt idx="1830">
                  <c:v>1.1348141264</c:v>
                </c:pt>
                <c:pt idx="1831">
                  <c:v>1.1602432297</c:v>
                </c:pt>
                <c:pt idx="1832">
                  <c:v>1.1656148562999999</c:v>
                </c:pt>
                <c:pt idx="1833">
                  <c:v>1.0611077337999999</c:v>
                </c:pt>
                <c:pt idx="1834">
                  <c:v>1.0611077337999999</c:v>
                </c:pt>
                <c:pt idx="1835">
                  <c:v>1.0611077337999999</c:v>
                </c:pt>
                <c:pt idx="1836">
                  <c:v>1.1344703185</c:v>
                </c:pt>
                <c:pt idx="1837">
                  <c:v>1.1396127117999999</c:v>
                </c:pt>
                <c:pt idx="1838">
                  <c:v>1.1938863905999999</c:v>
                </c:pt>
                <c:pt idx="1839">
                  <c:v>1.1443677228</c:v>
                </c:pt>
                <c:pt idx="1840">
                  <c:v>1.2311485179999999</c:v>
                </c:pt>
                <c:pt idx="1841">
                  <c:v>1.2311485179999999</c:v>
                </c:pt>
                <c:pt idx="1842">
                  <c:v>1.2311485179999999</c:v>
                </c:pt>
                <c:pt idx="1843">
                  <c:v>1.2377741027</c:v>
                </c:pt>
                <c:pt idx="1844">
                  <c:v>1.2202505530000001</c:v>
                </c:pt>
                <c:pt idx="1845">
                  <c:v>1.2404799012000001</c:v>
                </c:pt>
                <c:pt idx="1846">
                  <c:v>1.2223678804</c:v>
                </c:pt>
                <c:pt idx="1847">
                  <c:v>1.2454209691</c:v>
                </c:pt>
                <c:pt idx="1848">
                  <c:v>1.2454209691</c:v>
                </c:pt>
                <c:pt idx="1849">
                  <c:v>1.2454209691</c:v>
                </c:pt>
                <c:pt idx="1850">
                  <c:v>1.1824606309000001</c:v>
                </c:pt>
                <c:pt idx="1851">
                  <c:v>1.2576951140999999</c:v>
                </c:pt>
                <c:pt idx="1852">
                  <c:v>1.2824865492999999</c:v>
                </c:pt>
                <c:pt idx="1853">
                  <c:v>1.3418886348000001</c:v>
                </c:pt>
                <c:pt idx="1854">
                  <c:v>1.3026416801</c:v>
                </c:pt>
                <c:pt idx="1855">
                  <c:v>1.3026416801</c:v>
                </c:pt>
                <c:pt idx="1856">
                  <c:v>1.3026416801</c:v>
                </c:pt>
                <c:pt idx="1857">
                  <c:v>1.2434711204</c:v>
                </c:pt>
                <c:pt idx="1858">
                  <c:v>1.2977812351</c:v>
                </c:pt>
                <c:pt idx="1859">
                  <c:v>1.3275546192000001</c:v>
                </c:pt>
                <c:pt idx="1860">
                  <c:v>1.3680492955000001</c:v>
                </c:pt>
                <c:pt idx="1861">
                  <c:v>1.3945459103</c:v>
                </c:pt>
                <c:pt idx="1862">
                  <c:v>1.3945459103</c:v>
                </c:pt>
                <c:pt idx="1863">
                  <c:v>1.3945459103</c:v>
                </c:pt>
                <c:pt idx="1864">
                  <c:v>1.3730766130000001</c:v>
                </c:pt>
                <c:pt idx="1865">
                  <c:v>1.412720634</c:v>
                </c:pt>
                <c:pt idx="1866">
                  <c:v>1.4052602363</c:v>
                </c:pt>
                <c:pt idx="1867">
                  <c:v>1.3900039596</c:v>
                </c:pt>
                <c:pt idx="1868">
                  <c:v>1.4058607266000001</c:v>
                </c:pt>
                <c:pt idx="1869">
                  <c:v>1.4058607266000001</c:v>
                </c:pt>
                <c:pt idx="1870">
                  <c:v>1.4058607266000001</c:v>
                </c:pt>
                <c:pt idx="1871">
                  <c:v>1.4639495172000001</c:v>
                </c:pt>
                <c:pt idx="1872">
                  <c:v>1.4945551180000001</c:v>
                </c:pt>
                <c:pt idx="1873">
                  <c:v>1.5031000271999999</c:v>
                </c:pt>
                <c:pt idx="1874">
                  <c:v>1.4863821003</c:v>
                </c:pt>
                <c:pt idx="1875">
                  <c:v>1.5194790587</c:v>
                </c:pt>
                <c:pt idx="1876">
                  <c:v>1.5194790587</c:v>
                </c:pt>
                <c:pt idx="1877">
                  <c:v>1.5194790587</c:v>
                </c:pt>
                <c:pt idx="1878">
                  <c:v>1.4630887877000001</c:v>
                </c:pt>
                <c:pt idx="1879">
                  <c:v>1.4547923095999999</c:v>
                </c:pt>
                <c:pt idx="1880">
                  <c:v>1.5435991330000001</c:v>
                </c:pt>
                <c:pt idx="1881">
                  <c:v>1.5769811893000001</c:v>
                </c:pt>
                <c:pt idx="1882">
                  <c:v>1.6164142620999999</c:v>
                </c:pt>
                <c:pt idx="1883">
                  <c:v>1.6164142620999999</c:v>
                </c:pt>
                <c:pt idx="1884">
                  <c:v>1.6164142620999999</c:v>
                </c:pt>
                <c:pt idx="1885">
                  <c:v>1.6007226144</c:v>
                </c:pt>
                <c:pt idx="1886">
                  <c:v>1.6349302348999999</c:v>
                </c:pt>
                <c:pt idx="1887">
                  <c:v>1.6589816340000001</c:v>
                </c:pt>
                <c:pt idx="1888">
                  <c:v>1.6392455814</c:v>
                </c:pt>
                <c:pt idx="1889">
                  <c:v>1.6104493498000001</c:v>
                </c:pt>
                <c:pt idx="1890">
                  <c:v>1.6104493498000001</c:v>
                </c:pt>
                <c:pt idx="1891">
                  <c:v>1.6104493498000001</c:v>
                </c:pt>
                <c:pt idx="1892">
                  <c:v>1.6034468679</c:v>
                </c:pt>
                <c:pt idx="1893">
                  <c:v>1.61501699</c:v>
                </c:pt>
                <c:pt idx="1894">
                  <c:v>1.6259426092</c:v>
                </c:pt>
                <c:pt idx="1895">
                  <c:v>1.5314020383</c:v>
                </c:pt>
                <c:pt idx="1896">
                  <c:v>1.4577355906</c:v>
                </c:pt>
                <c:pt idx="1897">
                  <c:v>1.4577355906</c:v>
                </c:pt>
                <c:pt idx="1898">
                  <c:v>1.4577355906</c:v>
                </c:pt>
                <c:pt idx="1899">
                  <c:v>1.4523736764999999</c:v>
                </c:pt>
                <c:pt idx="1900">
                  <c:v>1.4468514526</c:v>
                </c:pt>
                <c:pt idx="1901">
                  <c:v>1.5874144620999999</c:v>
                </c:pt>
                <c:pt idx="1902">
                  <c:v>1.5763670209</c:v>
                </c:pt>
                <c:pt idx="1903">
                  <c:v>1.5391936733</c:v>
                </c:pt>
                <c:pt idx="1904">
                  <c:v>1.5391936733</c:v>
                </c:pt>
                <c:pt idx="1905">
                  <c:v>1.5391936733</c:v>
                </c:pt>
                <c:pt idx="1906">
                  <c:v>1.5391936733</c:v>
                </c:pt>
                <c:pt idx="1907">
                  <c:v>1.5610642074000001</c:v>
                </c:pt>
                <c:pt idx="1908">
                  <c:v>1.5610642074000001</c:v>
                </c:pt>
                <c:pt idx="1909">
                  <c:v>1.5669221828</c:v>
                </c:pt>
                <c:pt idx="1910">
                  <c:v>1.5750000099000001</c:v>
                </c:pt>
                <c:pt idx="1911">
                  <c:v>1.5750000099000001</c:v>
                </c:pt>
                <c:pt idx="1912">
                  <c:v>1.5750000099000001</c:v>
                </c:pt>
                <c:pt idx="1913">
                  <c:v>1.5750000099000001</c:v>
                </c:pt>
                <c:pt idx="1914">
                  <c:v>1.5180039232</c:v>
                </c:pt>
                <c:pt idx="1915">
                  <c:v>1.5703025651</c:v>
                </c:pt>
                <c:pt idx="1916">
                  <c:v>1.5975145078999999</c:v>
                </c:pt>
                <c:pt idx="1917">
                  <c:v>1.5939086039000001</c:v>
                </c:pt>
                <c:pt idx="1918">
                  <c:v>1.5939086039000001</c:v>
                </c:pt>
                <c:pt idx="1919">
                  <c:v>1.5939086039000001</c:v>
                </c:pt>
                <c:pt idx="1920">
                  <c:v>1.6363408948</c:v>
                </c:pt>
                <c:pt idx="1921">
                  <c:v>1.6189761469999999</c:v>
                </c:pt>
                <c:pt idx="1922">
                  <c:v>1.6756518890000001</c:v>
                </c:pt>
                <c:pt idx="1923">
                  <c:v>1.6170367429000001</c:v>
                </c:pt>
                <c:pt idx="1924">
                  <c:v>1.6060395303999999</c:v>
                </c:pt>
                <c:pt idx="1925">
                  <c:v>1.6060395303999999</c:v>
                </c:pt>
                <c:pt idx="1926">
                  <c:v>1.6060395303999999</c:v>
                </c:pt>
                <c:pt idx="1927">
                  <c:v>1.5618731468</c:v>
                </c:pt>
                <c:pt idx="1928">
                  <c:v>1.5827877252</c:v>
                </c:pt>
                <c:pt idx="1929">
                  <c:v>1.612125405</c:v>
                </c:pt>
                <c:pt idx="1930">
                  <c:v>1.612125405</c:v>
                </c:pt>
                <c:pt idx="1931">
                  <c:v>1.612125405</c:v>
                </c:pt>
                <c:pt idx="1932">
                  <c:v>1.612125405</c:v>
                </c:pt>
                <c:pt idx="1933">
                  <c:v>1.612125405</c:v>
                </c:pt>
                <c:pt idx="1934">
                  <c:v>1.6193944505</c:v>
                </c:pt>
                <c:pt idx="1935">
                  <c:v>1.6956373842000001</c:v>
                </c:pt>
                <c:pt idx="1936">
                  <c:v>1.6222474362999999</c:v>
                </c:pt>
                <c:pt idx="1937">
                  <c:v>1.6183792391</c:v>
                </c:pt>
                <c:pt idx="1938">
                  <c:v>1.6205896016000001</c:v>
                </c:pt>
                <c:pt idx="1939">
                  <c:v>1.6205896016000001</c:v>
                </c:pt>
                <c:pt idx="1940">
                  <c:v>1.6205896016000001</c:v>
                </c:pt>
                <c:pt idx="1941">
                  <c:v>1.6633463303</c:v>
                </c:pt>
                <c:pt idx="1942">
                  <c:v>1.6771147648</c:v>
                </c:pt>
                <c:pt idx="1943">
                  <c:v>1.6591135809999999</c:v>
                </c:pt>
                <c:pt idx="1944">
                  <c:v>1.6698446211</c:v>
                </c:pt>
                <c:pt idx="1945">
                  <c:v>1.6880414531000001</c:v>
                </c:pt>
                <c:pt idx="1946">
                  <c:v>1.6880414531000001</c:v>
                </c:pt>
                <c:pt idx="1947">
                  <c:v>1.6880414531000001</c:v>
                </c:pt>
                <c:pt idx="1948">
                  <c:v>1.7893119249</c:v>
                </c:pt>
                <c:pt idx="1949">
                  <c:v>1.8540266721000001</c:v>
                </c:pt>
                <c:pt idx="1950">
                  <c:v>1.8925706994</c:v>
                </c:pt>
                <c:pt idx="1951">
                  <c:v>2.0321238957999999</c:v>
                </c:pt>
                <c:pt idx="1952">
                  <c:v>2.0382651353000001</c:v>
                </c:pt>
                <c:pt idx="1953">
                  <c:v>2.0382651353000001</c:v>
                </c:pt>
                <c:pt idx="1954">
                  <c:v>2.0382651353000001</c:v>
                </c:pt>
                <c:pt idx="1955">
                  <c:v>2.0900288014999999</c:v>
                </c:pt>
                <c:pt idx="1956">
                  <c:v>2.2020099103000002</c:v>
                </c:pt>
                <c:pt idx="1957">
                  <c:v>2.1646625557000001</c:v>
                </c:pt>
                <c:pt idx="1958">
                  <c:v>2.2488213873</c:v>
                </c:pt>
                <c:pt idx="1959">
                  <c:v>2.3330278680999998</c:v>
                </c:pt>
                <c:pt idx="1960">
                  <c:v>2.3330278680999998</c:v>
                </c:pt>
                <c:pt idx="1961">
                  <c:v>2.3330278680999998</c:v>
                </c:pt>
                <c:pt idx="1962">
                  <c:v>2.3330278680999998</c:v>
                </c:pt>
                <c:pt idx="1963">
                  <c:v>2.3330278680999998</c:v>
                </c:pt>
                <c:pt idx="1964">
                  <c:v>2.2532312319000001</c:v>
                </c:pt>
                <c:pt idx="1965">
                  <c:v>2.2446638621999999</c:v>
                </c:pt>
                <c:pt idx="1966">
                  <c:v>2.1445634605000001</c:v>
                </c:pt>
                <c:pt idx="1967">
                  <c:v>2.1445634605000001</c:v>
                </c:pt>
                <c:pt idx="1968">
                  <c:v>2.1445634605000001</c:v>
                </c:pt>
                <c:pt idx="1969">
                  <c:v>2.1157937914999998</c:v>
                </c:pt>
                <c:pt idx="1970">
                  <c:v>2.1214386648999999</c:v>
                </c:pt>
                <c:pt idx="1971">
                  <c:v>2.1205707704000001</c:v>
                </c:pt>
                <c:pt idx="1972">
                  <c:v>2.0647955179999999</c:v>
                </c:pt>
                <c:pt idx="1973">
                  <c:v>2.0220074346999999</c:v>
                </c:pt>
                <c:pt idx="1974">
                  <c:v>2.0220074346999999</c:v>
                </c:pt>
                <c:pt idx="1975">
                  <c:v>2.0220074346999999</c:v>
                </c:pt>
                <c:pt idx="1976">
                  <c:v>2.0590854745999998</c:v>
                </c:pt>
                <c:pt idx="1977">
                  <c:v>2.1414354282999999</c:v>
                </c:pt>
                <c:pt idx="1978">
                  <c:v>2.2474868136000001</c:v>
                </c:pt>
                <c:pt idx="1979">
                  <c:v>2.2206534372000002</c:v>
                </c:pt>
                <c:pt idx="1980">
                  <c:v>2.2693002632999999</c:v>
                </c:pt>
                <c:pt idx="1981">
                  <c:v>2.2693002632999999</c:v>
                </c:pt>
                <c:pt idx="1982">
                  <c:v>2.2693002632999999</c:v>
                </c:pt>
                <c:pt idx="1983">
                  <c:v>2.2529173621999998</c:v>
                </c:pt>
                <c:pt idx="1984">
                  <c:v>2.2726141136</c:v>
                </c:pt>
                <c:pt idx="1985">
                  <c:v>2.2847776384</c:v>
                </c:pt>
                <c:pt idx="1986">
                  <c:v>2.2884458890000001</c:v>
                </c:pt>
                <c:pt idx="1987">
                  <c:v>2.3263368090999998</c:v>
                </c:pt>
                <c:pt idx="1988">
                  <c:v>2.3263368090999998</c:v>
                </c:pt>
                <c:pt idx="1989">
                  <c:v>2.3263368090999998</c:v>
                </c:pt>
                <c:pt idx="1990">
                  <c:v>2.2957397433</c:v>
                </c:pt>
                <c:pt idx="1991">
                  <c:v>2.3075800958000001</c:v>
                </c:pt>
                <c:pt idx="1992">
                  <c:v>2.3859347528999999</c:v>
                </c:pt>
                <c:pt idx="1993">
                  <c:v>2.1868591531999999</c:v>
                </c:pt>
                <c:pt idx="1994">
                  <c:v>2.0244341920000002</c:v>
                </c:pt>
                <c:pt idx="1995">
                  <c:v>2.0244341920000002</c:v>
                </c:pt>
                <c:pt idx="1996">
                  <c:v>2.0244341920000002</c:v>
                </c:pt>
                <c:pt idx="1997">
                  <c:v>1.9959289593</c:v>
                </c:pt>
                <c:pt idx="1998">
                  <c:v>1.9822122040000001</c:v>
                </c:pt>
                <c:pt idx="1999">
                  <c:v>1.9431918882000001</c:v>
                </c:pt>
                <c:pt idx="2000">
                  <c:v>1.9031987266999999</c:v>
                </c:pt>
                <c:pt idx="2001">
                  <c:v>1.7919963667000001</c:v>
                </c:pt>
                <c:pt idx="2002">
                  <c:v>1.7919963667000001</c:v>
                </c:pt>
                <c:pt idx="2003">
                  <c:v>1.7919963667000001</c:v>
                </c:pt>
                <c:pt idx="2004">
                  <c:v>1.7890452829000001</c:v>
                </c:pt>
                <c:pt idx="2005">
                  <c:v>1.8397581016</c:v>
                </c:pt>
                <c:pt idx="2006">
                  <c:v>1.8694393083</c:v>
                </c:pt>
                <c:pt idx="2007">
                  <c:v>1.8650718522</c:v>
                </c:pt>
                <c:pt idx="2008">
                  <c:v>1.868947514</c:v>
                </c:pt>
                <c:pt idx="2009">
                  <c:v>1.868947514</c:v>
                </c:pt>
                <c:pt idx="2010">
                  <c:v>1.868947514</c:v>
                </c:pt>
                <c:pt idx="2011">
                  <c:v>1.9373360877000001</c:v>
                </c:pt>
                <c:pt idx="2012">
                  <c:v>2.0381606953000002</c:v>
                </c:pt>
                <c:pt idx="2013">
                  <c:v>2.0896760113999999</c:v>
                </c:pt>
                <c:pt idx="2014">
                  <c:v>2.0301052992000002</c:v>
                </c:pt>
                <c:pt idx="2015">
                  <c:v>1.9128863132</c:v>
                </c:pt>
                <c:pt idx="2016">
                  <c:v>1.9128863132</c:v>
                </c:pt>
                <c:pt idx="2017">
                  <c:v>1.9128863132</c:v>
                </c:pt>
                <c:pt idx="2018">
                  <c:v>1.96185057</c:v>
                </c:pt>
                <c:pt idx="2019">
                  <c:v>1.9714607118</c:v>
                </c:pt>
                <c:pt idx="2020">
                  <c:v>1.9373210829</c:v>
                </c:pt>
                <c:pt idx="2021">
                  <c:v>2.0768321296000001</c:v>
                </c:pt>
                <c:pt idx="2022">
                  <c:v>2.1421480826999999</c:v>
                </c:pt>
                <c:pt idx="2023">
                  <c:v>2.1421480826999999</c:v>
                </c:pt>
                <c:pt idx="2024">
                  <c:v>2.1421480826999999</c:v>
                </c:pt>
                <c:pt idx="2025">
                  <c:v>2.1421480826999999</c:v>
                </c:pt>
                <c:pt idx="2026">
                  <c:v>1.9982055899</c:v>
                </c:pt>
                <c:pt idx="2027">
                  <c:v>1.8637221425999999</c:v>
                </c:pt>
                <c:pt idx="2028">
                  <c:v>1.8174999973999999</c:v>
                </c:pt>
                <c:pt idx="2029">
                  <c:v>1.8440516259999999</c:v>
                </c:pt>
                <c:pt idx="2030">
                  <c:v>1.8440516259999999</c:v>
                </c:pt>
                <c:pt idx="2031">
                  <c:v>1.8440516259999999</c:v>
                </c:pt>
                <c:pt idx="2032">
                  <c:v>1.8971737853999999</c:v>
                </c:pt>
                <c:pt idx="2033">
                  <c:v>1.9285479042</c:v>
                </c:pt>
                <c:pt idx="2034">
                  <c:v>1.9599252829</c:v>
                </c:pt>
                <c:pt idx="2035">
                  <c:v>1.9508452505</c:v>
                </c:pt>
                <c:pt idx="2036">
                  <c:v>1.9611131729</c:v>
                </c:pt>
                <c:pt idx="2037">
                  <c:v>1.9611131729</c:v>
                </c:pt>
                <c:pt idx="2038">
                  <c:v>1.9611131729</c:v>
                </c:pt>
                <c:pt idx="2039">
                  <c:v>2.0591945870999999</c:v>
                </c:pt>
                <c:pt idx="2040">
                  <c:v>2.1007905844999999</c:v>
                </c:pt>
                <c:pt idx="2041">
                  <c:v>2.1148803579000002</c:v>
                </c:pt>
                <c:pt idx="2042">
                  <c:v>2.1126946398999999</c:v>
                </c:pt>
                <c:pt idx="2043">
                  <c:v>2.0572029733999999</c:v>
                </c:pt>
                <c:pt idx="2044">
                  <c:v>2.0572029733999999</c:v>
                </c:pt>
                <c:pt idx="2045">
                  <c:v>2.0572029733999999</c:v>
                </c:pt>
                <c:pt idx="2046">
                  <c:v>2.0638771421</c:v>
                </c:pt>
                <c:pt idx="2047">
                  <c:v>2.0348022734</c:v>
                </c:pt>
                <c:pt idx="2048">
                  <c:v>2.0479146050999999</c:v>
                </c:pt>
                <c:pt idx="2049">
                  <c:v>2.1121339348000001</c:v>
                </c:pt>
                <c:pt idx="2050">
                  <c:v>2.1103043765999998</c:v>
                </c:pt>
                <c:pt idx="2051">
                  <c:v>2.1103043765999998</c:v>
                </c:pt>
                <c:pt idx="2052">
                  <c:v>2.1103043765999998</c:v>
                </c:pt>
                <c:pt idx="2053">
                  <c:v>2.1197119742999999</c:v>
                </c:pt>
                <c:pt idx="2054">
                  <c:v>2.1512201609999999</c:v>
                </c:pt>
                <c:pt idx="2055">
                  <c:v>2.1336082778000001</c:v>
                </c:pt>
                <c:pt idx="2056">
                  <c:v>2.1243501542000001</c:v>
                </c:pt>
                <c:pt idx="2057">
                  <c:v>2.0485641640000001</c:v>
                </c:pt>
                <c:pt idx="2058">
                  <c:v>2.0485641640000001</c:v>
                </c:pt>
                <c:pt idx="2059">
                  <c:v>2.0485641640000001</c:v>
                </c:pt>
                <c:pt idx="2060">
                  <c:v>2.0466822631000001</c:v>
                </c:pt>
                <c:pt idx="2061">
                  <c:v>2.0564133920000001</c:v>
                </c:pt>
                <c:pt idx="2062">
                  <c:v>2.0943578697</c:v>
                </c:pt>
                <c:pt idx="2063">
                  <c:v>2.0155343947</c:v>
                </c:pt>
                <c:pt idx="2064">
                  <c:v>2.0438777516000002</c:v>
                </c:pt>
                <c:pt idx="2065">
                  <c:v>2.0438777516000002</c:v>
                </c:pt>
                <c:pt idx="2066">
                  <c:v>2.0438777516000002</c:v>
                </c:pt>
                <c:pt idx="2067">
                  <c:v>2.0310131730999998</c:v>
                </c:pt>
                <c:pt idx="2068">
                  <c:v>2.0750642214999999</c:v>
                </c:pt>
                <c:pt idx="2069">
                  <c:v>2.2039226154999998</c:v>
                </c:pt>
                <c:pt idx="2070">
                  <c:v>2.2714643021000001</c:v>
                </c:pt>
                <c:pt idx="2071">
                  <c:v>2.3194016616000002</c:v>
                </c:pt>
                <c:pt idx="2072">
                  <c:v>2.3194016616000002</c:v>
                </c:pt>
                <c:pt idx="2073">
                  <c:v>2.3194016616000002</c:v>
                </c:pt>
                <c:pt idx="2074">
                  <c:v>2.3267407774</c:v>
                </c:pt>
                <c:pt idx="2075">
                  <c:v>2.3267407774</c:v>
                </c:pt>
                <c:pt idx="2076">
                  <c:v>2.3267407774</c:v>
                </c:pt>
                <c:pt idx="2077">
                  <c:v>2.3267407774</c:v>
                </c:pt>
                <c:pt idx="2078">
                  <c:v>2.3434743694</c:v>
                </c:pt>
                <c:pt idx="2079">
                  <c:v>2.3434743694</c:v>
                </c:pt>
                <c:pt idx="2080">
                  <c:v>2.3434743694</c:v>
                </c:pt>
                <c:pt idx="2081">
                  <c:v>2.4053274738999999</c:v>
                </c:pt>
                <c:pt idx="2082">
                  <c:v>2.4471652842</c:v>
                </c:pt>
                <c:pt idx="2083">
                  <c:v>2.4361120019000002</c:v>
                </c:pt>
                <c:pt idx="2084">
                  <c:v>2.4361120019000002</c:v>
                </c:pt>
                <c:pt idx="2085">
                  <c:v>2.4361120019000002</c:v>
                </c:pt>
                <c:pt idx="2086">
                  <c:v>2.4361120019000002</c:v>
                </c:pt>
                <c:pt idx="2087">
                  <c:v>2.4361120019000002</c:v>
                </c:pt>
                <c:pt idx="2088">
                  <c:v>2.3921956646</c:v>
                </c:pt>
                <c:pt idx="2089">
                  <c:v>2.3921956646</c:v>
                </c:pt>
                <c:pt idx="2090">
                  <c:v>2.3921956646</c:v>
                </c:pt>
                <c:pt idx="2091">
                  <c:v>2.4272650578000001</c:v>
                </c:pt>
                <c:pt idx="2092">
                  <c:v>2.4527396845</c:v>
                </c:pt>
                <c:pt idx="2093">
                  <c:v>2.4527396845</c:v>
                </c:pt>
                <c:pt idx="2094">
                  <c:v>2.4527396845</c:v>
                </c:pt>
                <c:pt idx="2095">
                  <c:v>2.5328886383999998</c:v>
                </c:pt>
                <c:pt idx="2096">
                  <c:v>2.5328886383999998</c:v>
                </c:pt>
                <c:pt idx="2097">
                  <c:v>2.5328886383999998</c:v>
                </c:pt>
                <c:pt idx="2098">
                  <c:v>2.5009323283999998</c:v>
                </c:pt>
                <c:pt idx="2099">
                  <c:v>2.5460632712</c:v>
                </c:pt>
                <c:pt idx="2100">
                  <c:v>2.5460632712</c:v>
                </c:pt>
                <c:pt idx="2101">
                  <c:v>2.5460632712</c:v>
                </c:pt>
                <c:pt idx="2102">
                  <c:v>2.5916070977999999</c:v>
                </c:pt>
                <c:pt idx="2103">
                  <c:v>2.6396329076999998</c:v>
                </c:pt>
                <c:pt idx="2104">
                  <c:v>2.6797846881999998</c:v>
                </c:pt>
                <c:pt idx="2105">
                  <c:v>2.723985791</c:v>
                </c:pt>
                <c:pt idx="2106">
                  <c:v>2.6799478025000001</c:v>
                </c:pt>
                <c:pt idx="2107">
                  <c:v>2.6799478025000001</c:v>
                </c:pt>
                <c:pt idx="2108">
                  <c:v>2.6799478025000001</c:v>
                </c:pt>
                <c:pt idx="2109">
                  <c:v>2.6150566237000001</c:v>
                </c:pt>
                <c:pt idx="2110">
                  <c:v>2.7062124148</c:v>
                </c:pt>
                <c:pt idx="2111">
                  <c:v>2.8026672362</c:v>
                </c:pt>
                <c:pt idx="2112">
                  <c:v>2.9567672235</c:v>
                </c:pt>
                <c:pt idx="2113">
                  <c:v>2.9159425105999999</c:v>
                </c:pt>
                <c:pt idx="2114">
                  <c:v>2.9159425105999999</c:v>
                </c:pt>
                <c:pt idx="2115">
                  <c:v>2.9159425105999999</c:v>
                </c:pt>
                <c:pt idx="2116">
                  <c:v>2.8806024587999999</c:v>
                </c:pt>
                <c:pt idx="2117">
                  <c:v>2.8723462955999999</c:v>
                </c:pt>
                <c:pt idx="2118">
                  <c:v>2.8136181803999998</c:v>
                </c:pt>
                <c:pt idx="2119">
                  <c:v>2.7918108278</c:v>
                </c:pt>
                <c:pt idx="2120">
                  <c:v>2.8428037239999999</c:v>
                </c:pt>
                <c:pt idx="2121">
                  <c:v>2.8428037239999999</c:v>
                </c:pt>
                <c:pt idx="2122">
                  <c:v>2.8428037239999999</c:v>
                </c:pt>
                <c:pt idx="2123">
                  <c:v>2.8231735109999998</c:v>
                </c:pt>
                <c:pt idx="2124">
                  <c:v>2.9268068837999999</c:v>
                </c:pt>
                <c:pt idx="2125">
                  <c:v>3.0221665369999999</c:v>
                </c:pt>
                <c:pt idx="2126">
                  <c:v>3.0237894252999999</c:v>
                </c:pt>
                <c:pt idx="2127">
                  <c:v>3.0919249802</c:v>
                </c:pt>
                <c:pt idx="2128">
                  <c:v>3.0919249802</c:v>
                </c:pt>
                <c:pt idx="2129">
                  <c:v>3.0919249802</c:v>
                </c:pt>
                <c:pt idx="2130">
                  <c:v>3.1258394207000002</c:v>
                </c:pt>
                <c:pt idx="2131">
                  <c:v>3.1076872965</c:v>
                </c:pt>
                <c:pt idx="2132">
                  <c:v>2.9324603167999999</c:v>
                </c:pt>
                <c:pt idx="2133">
                  <c:v>2.8627078762</c:v>
                </c:pt>
                <c:pt idx="2134">
                  <c:v>2.7488851207999998</c:v>
                </c:pt>
                <c:pt idx="2135">
                  <c:v>2.7488851207999998</c:v>
                </c:pt>
                <c:pt idx="2136">
                  <c:v>2.7488851207999998</c:v>
                </c:pt>
                <c:pt idx="2137">
                  <c:v>2.7798421913000002</c:v>
                </c:pt>
                <c:pt idx="2138">
                  <c:v>2.6949153487999999</c:v>
                </c:pt>
                <c:pt idx="2139">
                  <c:v>2.7154894024999998</c:v>
                </c:pt>
                <c:pt idx="2140">
                  <c:v>2.8946568789999998</c:v>
                </c:pt>
                <c:pt idx="2141">
                  <c:v>2.9518504368</c:v>
                </c:pt>
                <c:pt idx="2142">
                  <c:v>2.9518504368</c:v>
                </c:pt>
                <c:pt idx="2143">
                  <c:v>2.9518504368</c:v>
                </c:pt>
                <c:pt idx="2144">
                  <c:v>2.8950241422</c:v>
                </c:pt>
                <c:pt idx="2145">
                  <c:v>2.9261462245000001</c:v>
                </c:pt>
                <c:pt idx="2146">
                  <c:v>2.8104846301999999</c:v>
                </c:pt>
                <c:pt idx="2147">
                  <c:v>2.6787295876999999</c:v>
                </c:pt>
                <c:pt idx="2148">
                  <c:v>2.6440667713999999</c:v>
                </c:pt>
                <c:pt idx="2149">
                  <c:v>2.6440667713999999</c:v>
                </c:pt>
                <c:pt idx="2150">
                  <c:v>2.6440667713999999</c:v>
                </c:pt>
                <c:pt idx="2151">
                  <c:v>2.5970263171000001</c:v>
                </c:pt>
                <c:pt idx="2152">
                  <c:v>2.6351859079</c:v>
                </c:pt>
                <c:pt idx="2153">
                  <c:v>2.6700241971000001</c:v>
                </c:pt>
                <c:pt idx="2154">
                  <c:v>2.7356736277999998</c:v>
                </c:pt>
                <c:pt idx="2155">
                  <c:v>2.8002585314999999</c:v>
                </c:pt>
                <c:pt idx="2156">
                  <c:v>2.8002585314999999</c:v>
                </c:pt>
                <c:pt idx="2157">
                  <c:v>2.8002585314999999</c:v>
                </c:pt>
                <c:pt idx="2158">
                  <c:v>2.760902652</c:v>
                </c:pt>
                <c:pt idx="2159">
                  <c:v>2.7656703033999999</c:v>
                </c:pt>
                <c:pt idx="2160">
                  <c:v>2.6143000583</c:v>
                </c:pt>
                <c:pt idx="2161">
                  <c:v>2.6403383417000001</c:v>
                </c:pt>
                <c:pt idx="2162">
                  <c:v>2.5719656849999999</c:v>
                </c:pt>
                <c:pt idx="2163">
                  <c:v>2.5719656849999999</c:v>
                </c:pt>
                <c:pt idx="2164">
                  <c:v>2.5719656849999999</c:v>
                </c:pt>
                <c:pt idx="2165">
                  <c:v>2.5337611690999999</c:v>
                </c:pt>
                <c:pt idx="2166">
                  <c:v>2.5620781998000002</c:v>
                </c:pt>
                <c:pt idx="2167">
                  <c:v>2.6383027832999999</c:v>
                </c:pt>
                <c:pt idx="2168">
                  <c:v>2.6271382565999999</c:v>
                </c:pt>
                <c:pt idx="2169">
                  <c:v>2.7387207613000002</c:v>
                </c:pt>
                <c:pt idx="2170">
                  <c:v>2.7387207613000002</c:v>
                </c:pt>
                <c:pt idx="2171">
                  <c:v>2.7387207613000002</c:v>
                </c:pt>
                <c:pt idx="2172">
                  <c:v>2.7721136472999999</c:v>
                </c:pt>
                <c:pt idx="2173">
                  <c:v>2.8277931406999999</c:v>
                </c:pt>
                <c:pt idx="2174">
                  <c:v>2.8857576552999999</c:v>
                </c:pt>
                <c:pt idx="2175">
                  <c:v>2.6808078807000002</c:v>
                </c:pt>
                <c:pt idx="2176">
                  <c:v>2.5961187858999999</c:v>
                </c:pt>
                <c:pt idx="2177">
                  <c:v>2.5961187858999999</c:v>
                </c:pt>
                <c:pt idx="2178">
                  <c:v>2.5961187858999999</c:v>
                </c:pt>
                <c:pt idx="2179">
                  <c:v>2.6138140068000002</c:v>
                </c:pt>
                <c:pt idx="2180">
                  <c:v>2.5241314083000002</c:v>
                </c:pt>
                <c:pt idx="2181">
                  <c:v>2.5165645098999998</c:v>
                </c:pt>
                <c:pt idx="2182">
                  <c:v>2.5211361204</c:v>
                </c:pt>
                <c:pt idx="2183">
                  <c:v>2.6258723701000002</c:v>
                </c:pt>
                <c:pt idx="2184">
                  <c:v>2.6258723701000002</c:v>
                </c:pt>
                <c:pt idx="2185">
                  <c:v>2.6258723701000002</c:v>
                </c:pt>
                <c:pt idx="2186">
                  <c:v>2.5692943627</c:v>
                </c:pt>
                <c:pt idx="2187">
                  <c:v>2.5947653652999998</c:v>
                </c:pt>
                <c:pt idx="2188">
                  <c:v>2.7280292808</c:v>
                </c:pt>
                <c:pt idx="2189">
                  <c:v>2.7346719075000001</c:v>
                </c:pt>
                <c:pt idx="2190">
                  <c:v>2.6911665645</c:v>
                </c:pt>
                <c:pt idx="2191">
                  <c:v>2.6911665645</c:v>
                </c:pt>
                <c:pt idx="2192">
                  <c:v>2.6911665645</c:v>
                </c:pt>
                <c:pt idx="2193">
                  <c:v>2.6963883028</c:v>
                </c:pt>
                <c:pt idx="2194">
                  <c:v>2.8171362091000001</c:v>
                </c:pt>
                <c:pt idx="2195">
                  <c:v>2.8329429076000001</c:v>
                </c:pt>
                <c:pt idx="2196">
                  <c:v>2.8646993529000002</c:v>
                </c:pt>
                <c:pt idx="2197">
                  <c:v>2.8810524371000001</c:v>
                </c:pt>
                <c:pt idx="2198">
                  <c:v>2.8810524371000001</c:v>
                </c:pt>
                <c:pt idx="2199">
                  <c:v>2.8810524371000001</c:v>
                </c:pt>
                <c:pt idx="2200">
                  <c:v>2.8461638370000002</c:v>
                </c:pt>
                <c:pt idx="2201">
                  <c:v>2.8877312325000002</c:v>
                </c:pt>
                <c:pt idx="2202">
                  <c:v>2.7979622404</c:v>
                </c:pt>
                <c:pt idx="2203">
                  <c:v>2.8654608768999998</c:v>
                </c:pt>
                <c:pt idx="2204">
                  <c:v>2.9004075809000001</c:v>
                </c:pt>
                <c:pt idx="2205">
                  <c:v>2.9004075809000001</c:v>
                </c:pt>
                <c:pt idx="2206">
                  <c:v>2.9004075809000001</c:v>
                </c:pt>
                <c:pt idx="2207">
                  <c:v>3.0378031205</c:v>
                </c:pt>
                <c:pt idx="2208">
                  <c:v>3.0979215137999998</c:v>
                </c:pt>
                <c:pt idx="2209">
                  <c:v>3.0256235731999999</c:v>
                </c:pt>
                <c:pt idx="2210">
                  <c:v>2.9950796523999998</c:v>
                </c:pt>
                <c:pt idx="2211">
                  <c:v>2.8559579997000002</c:v>
                </c:pt>
                <c:pt idx="2212">
                  <c:v>2.8559579997000002</c:v>
                </c:pt>
                <c:pt idx="2213">
                  <c:v>2.8559579997000002</c:v>
                </c:pt>
                <c:pt idx="2214">
                  <c:v>2.8335520668999998</c:v>
                </c:pt>
                <c:pt idx="2215">
                  <c:v>2.8347986982000002</c:v>
                </c:pt>
                <c:pt idx="2216">
                  <c:v>2.8486153460999999</c:v>
                </c:pt>
                <c:pt idx="2217">
                  <c:v>2.8527508895999998</c:v>
                </c:pt>
                <c:pt idx="2218">
                  <c:v>2.8089735347000002</c:v>
                </c:pt>
                <c:pt idx="2219">
                  <c:v>2.8089735347000002</c:v>
                </c:pt>
                <c:pt idx="2220">
                  <c:v>2.8089735347000002</c:v>
                </c:pt>
                <c:pt idx="2221">
                  <c:v>2.8372634705999999</c:v>
                </c:pt>
                <c:pt idx="2222">
                  <c:v>2.8314894634000001</c:v>
                </c:pt>
                <c:pt idx="2223">
                  <c:v>2.7474232968000001</c:v>
                </c:pt>
                <c:pt idx="2224">
                  <c:v>2.7313530596</c:v>
                </c:pt>
                <c:pt idx="2225">
                  <c:v>2.7296900105000002</c:v>
                </c:pt>
                <c:pt idx="2226">
                  <c:v>2.7296900105000002</c:v>
                </c:pt>
                <c:pt idx="2227">
                  <c:v>2.7296900105000002</c:v>
                </c:pt>
                <c:pt idx="2228">
                  <c:v>2.6939105807999999</c:v>
                </c:pt>
                <c:pt idx="2229">
                  <c:v>2.8119990061000002</c:v>
                </c:pt>
                <c:pt idx="2230">
                  <c:v>2.8489145159000002</c:v>
                </c:pt>
                <c:pt idx="2231">
                  <c:v>2.9518733346000001</c:v>
                </c:pt>
                <c:pt idx="2232">
                  <c:v>3.1348080852</c:v>
                </c:pt>
                <c:pt idx="2233">
                  <c:v>3.1348080852</c:v>
                </c:pt>
                <c:pt idx="2234">
                  <c:v>3.1348080852</c:v>
                </c:pt>
                <c:pt idx="2235">
                  <c:v>3.2659629493</c:v>
                </c:pt>
                <c:pt idx="2236">
                  <c:v>3.2406782649000001</c:v>
                </c:pt>
                <c:pt idx="2237">
                  <c:v>3.1472089393</c:v>
                </c:pt>
                <c:pt idx="2238">
                  <c:v>3.2053110629999999</c:v>
                </c:pt>
                <c:pt idx="2239">
                  <c:v>3.2621501273</c:v>
                </c:pt>
                <c:pt idx="2240">
                  <c:v>3.2621501273</c:v>
                </c:pt>
                <c:pt idx="2241">
                  <c:v>3.2621501273</c:v>
                </c:pt>
                <c:pt idx="2242">
                  <c:v>3.2736588943</c:v>
                </c:pt>
                <c:pt idx="2243">
                  <c:v>3.2530992493999999</c:v>
                </c:pt>
                <c:pt idx="2244">
                  <c:v>3.0659701344000001</c:v>
                </c:pt>
                <c:pt idx="2245">
                  <c:v>3.0602866303999998</c:v>
                </c:pt>
                <c:pt idx="2246">
                  <c:v>3.1284518832999999</c:v>
                </c:pt>
                <c:pt idx="2247">
                  <c:v>3.1284518832999999</c:v>
                </c:pt>
                <c:pt idx="2248">
                  <c:v>3.1284518832999999</c:v>
                </c:pt>
                <c:pt idx="2249">
                  <c:v>3.1897628890999998</c:v>
                </c:pt>
                <c:pt idx="2250">
                  <c:v>3.273514499</c:v>
                </c:pt>
                <c:pt idx="2251">
                  <c:v>3.1970265924999999</c:v>
                </c:pt>
                <c:pt idx="2252">
                  <c:v>3.2120615401000001</c:v>
                </c:pt>
                <c:pt idx="2253">
                  <c:v>3.4665607261</c:v>
                </c:pt>
                <c:pt idx="2254">
                  <c:v>3.4665607261</c:v>
                </c:pt>
                <c:pt idx="2255">
                  <c:v>3.4665607261</c:v>
                </c:pt>
                <c:pt idx="2256">
                  <c:v>3.6370376094000001</c:v>
                </c:pt>
                <c:pt idx="2257">
                  <c:v>3.6750787944000001</c:v>
                </c:pt>
                <c:pt idx="2258">
                  <c:v>3.8095876298000002</c:v>
                </c:pt>
                <c:pt idx="2259">
                  <c:v>3.6476631961999999</c:v>
                </c:pt>
                <c:pt idx="2260">
                  <c:v>3.7078869063000002</c:v>
                </c:pt>
                <c:pt idx="2261">
                  <c:v>3.7078869063000002</c:v>
                </c:pt>
                <c:pt idx="2262">
                  <c:v>3.7078869063000002</c:v>
                </c:pt>
                <c:pt idx="2263">
                  <c:v>3.6788779476000002</c:v>
                </c:pt>
                <c:pt idx="2264">
                  <c:v>3.8547963138000001</c:v>
                </c:pt>
                <c:pt idx="2265">
                  <c:v>3.7153893652000001</c:v>
                </c:pt>
                <c:pt idx="2266">
                  <c:v>4.2240733846999996</c:v>
                </c:pt>
                <c:pt idx="2267">
                  <c:v>4.2240733846999996</c:v>
                </c:pt>
                <c:pt idx="2268">
                  <c:v>4.2240733846999996</c:v>
                </c:pt>
                <c:pt idx="2269">
                  <c:v>4.2240733846999996</c:v>
                </c:pt>
                <c:pt idx="2270">
                  <c:v>4.2189102350000001</c:v>
                </c:pt>
                <c:pt idx="2271">
                  <c:v>4.2590949229000001</c:v>
                </c:pt>
                <c:pt idx="2272">
                  <c:v>4.2407974554000001</c:v>
                </c:pt>
                <c:pt idx="2273">
                  <c:v>4.2193444296999996</c:v>
                </c:pt>
                <c:pt idx="2274">
                  <c:v>4.0197268689000003</c:v>
                </c:pt>
                <c:pt idx="2275">
                  <c:v>4.0197268689000003</c:v>
                </c:pt>
                <c:pt idx="2276">
                  <c:v>4.0197268689000003</c:v>
                </c:pt>
                <c:pt idx="2277">
                  <c:v>4.0329708437000003</c:v>
                </c:pt>
                <c:pt idx="2278">
                  <c:v>4.0633391818</c:v>
                </c:pt>
                <c:pt idx="2279">
                  <c:v>3.8130073251000001</c:v>
                </c:pt>
                <c:pt idx="2280">
                  <c:v>3.6569750646000001</c:v>
                </c:pt>
                <c:pt idx="2281">
                  <c:v>3.5386935407000002</c:v>
                </c:pt>
                <c:pt idx="2282">
                  <c:v>3.5386935407000002</c:v>
                </c:pt>
                <c:pt idx="2283">
                  <c:v>3.5386935407000002</c:v>
                </c:pt>
                <c:pt idx="2284">
                  <c:v>3.6696749837999998</c:v>
                </c:pt>
                <c:pt idx="2285">
                  <c:v>3.5657414700999999</c:v>
                </c:pt>
                <c:pt idx="2286">
                  <c:v>3.5233222081000002</c:v>
                </c:pt>
                <c:pt idx="2287">
                  <c:v>3.5558786368000002</c:v>
                </c:pt>
                <c:pt idx="2288">
                  <c:v>3.7230140398999998</c:v>
                </c:pt>
                <c:pt idx="2289">
                  <c:v>3.7230140398999998</c:v>
                </c:pt>
                <c:pt idx="2290">
                  <c:v>3.7230140398999998</c:v>
                </c:pt>
                <c:pt idx="2291">
                  <c:v>3.7587083394</c:v>
                </c:pt>
                <c:pt idx="2292">
                  <c:v>3.8090095012999998</c:v>
                </c:pt>
                <c:pt idx="2293">
                  <c:v>3.8692992443000001</c:v>
                </c:pt>
                <c:pt idx="2294">
                  <c:v>3.7268353815999999</c:v>
                </c:pt>
                <c:pt idx="2295">
                  <c:v>3.748104799</c:v>
                </c:pt>
                <c:pt idx="2296">
                  <c:v>3.748104799</c:v>
                </c:pt>
                <c:pt idx="2297">
                  <c:v>3.748104799</c:v>
                </c:pt>
                <c:pt idx="2298">
                  <c:v>3.8679436049999998</c:v>
                </c:pt>
                <c:pt idx="2299">
                  <c:v>3.8919806334999998</c:v>
                </c:pt>
                <c:pt idx="2300">
                  <c:v>3.7218851310000001</c:v>
                </c:pt>
                <c:pt idx="2301">
                  <c:v>3.6435022066</c:v>
                </c:pt>
                <c:pt idx="2302">
                  <c:v>3.6435022066</c:v>
                </c:pt>
                <c:pt idx="2303">
                  <c:v>3.6435022066</c:v>
                </c:pt>
                <c:pt idx="2304">
                  <c:v>3.6435022066</c:v>
                </c:pt>
                <c:pt idx="2305">
                  <c:v>3.6824153847000001</c:v>
                </c:pt>
                <c:pt idx="2306">
                  <c:v>3.6081759542</c:v>
                </c:pt>
                <c:pt idx="2307">
                  <c:v>3.5829619288000001</c:v>
                </c:pt>
                <c:pt idx="2308">
                  <c:v>3.6726795819000002</c:v>
                </c:pt>
                <c:pt idx="2309">
                  <c:v>3.5402489736999998</c:v>
                </c:pt>
                <c:pt idx="2310">
                  <c:v>3.5402489736999998</c:v>
                </c:pt>
                <c:pt idx="2311">
                  <c:v>3.5402489736999998</c:v>
                </c:pt>
                <c:pt idx="2312">
                  <c:v>3.595120321</c:v>
                </c:pt>
                <c:pt idx="2313">
                  <c:v>3.5040459634999999</c:v>
                </c:pt>
                <c:pt idx="2314">
                  <c:v>3.5951592413000002</c:v>
                </c:pt>
                <c:pt idx="2315">
                  <c:v>3.5951592413000002</c:v>
                </c:pt>
                <c:pt idx="2316">
                  <c:v>3.5951592413000002</c:v>
                </c:pt>
                <c:pt idx="2317">
                  <c:v>3.5951592413000002</c:v>
                </c:pt>
                <c:pt idx="2318">
                  <c:v>3.5951592413000002</c:v>
                </c:pt>
                <c:pt idx="2319">
                  <c:v>3.6882500006000001</c:v>
                </c:pt>
                <c:pt idx="2320">
                  <c:v>3.6481726339999998</c:v>
                </c:pt>
                <c:pt idx="2321">
                  <c:v>3.6843180371000002</c:v>
                </c:pt>
                <c:pt idx="2322">
                  <c:v>3.5025205647000002</c:v>
                </c:pt>
                <c:pt idx="2323">
                  <c:v>3.3893827953</c:v>
                </c:pt>
                <c:pt idx="2324">
                  <c:v>3.3893827953</c:v>
                </c:pt>
                <c:pt idx="2325">
                  <c:v>3.3893827953</c:v>
                </c:pt>
                <c:pt idx="2326">
                  <c:v>3.5624238437</c:v>
                </c:pt>
                <c:pt idx="2327">
                  <c:v>3.3398334236</c:v>
                </c:pt>
                <c:pt idx="2328">
                  <c:v>3.2815637841999998</c:v>
                </c:pt>
                <c:pt idx="2329">
                  <c:v>3.4087582143000001</c:v>
                </c:pt>
                <c:pt idx="2330">
                  <c:v>3.3497075088999999</c:v>
                </c:pt>
                <c:pt idx="2331">
                  <c:v>3.3497075088999999</c:v>
                </c:pt>
                <c:pt idx="2332">
                  <c:v>3.3497075088999999</c:v>
                </c:pt>
                <c:pt idx="2333">
                  <c:v>3.1360018579000002</c:v>
                </c:pt>
                <c:pt idx="2334">
                  <c:v>3.0405409517000002</c:v>
                </c:pt>
                <c:pt idx="2335">
                  <c:v>2.8797479801999999</c:v>
                </c:pt>
                <c:pt idx="2336">
                  <c:v>2.6888062052000001</c:v>
                </c:pt>
                <c:pt idx="2337">
                  <c:v>2.8288720583</c:v>
                </c:pt>
                <c:pt idx="2338">
                  <c:v>2.8288720583</c:v>
                </c:pt>
                <c:pt idx="2339">
                  <c:v>2.8288720583</c:v>
                </c:pt>
                <c:pt idx="2340">
                  <c:v>2.8174993569</c:v>
                </c:pt>
                <c:pt idx="2341">
                  <c:v>2.8540843444999999</c:v>
                </c:pt>
                <c:pt idx="2342">
                  <c:v>2.9235406543</c:v>
                </c:pt>
                <c:pt idx="2343">
                  <c:v>3.0384084631000001</c:v>
                </c:pt>
                <c:pt idx="2344">
                  <c:v>3.0656502272999999</c:v>
                </c:pt>
                <c:pt idx="2345">
                  <c:v>3.0656502272999999</c:v>
                </c:pt>
                <c:pt idx="2346">
                  <c:v>3.0656502272999999</c:v>
                </c:pt>
                <c:pt idx="2347">
                  <c:v>3.0656502272999999</c:v>
                </c:pt>
                <c:pt idx="2348">
                  <c:v>3.0490216989999999</c:v>
                </c:pt>
                <c:pt idx="2349">
                  <c:v>2.9315152218999998</c:v>
                </c:pt>
                <c:pt idx="2350">
                  <c:v>3.0343386996000001</c:v>
                </c:pt>
                <c:pt idx="2351">
                  <c:v>3.028064723</c:v>
                </c:pt>
                <c:pt idx="2352">
                  <c:v>3.028064723</c:v>
                </c:pt>
                <c:pt idx="2353">
                  <c:v>3.028064723</c:v>
                </c:pt>
                <c:pt idx="2354">
                  <c:v>3.0964683762999998</c:v>
                </c:pt>
                <c:pt idx="2355">
                  <c:v>3.3357173056999998</c:v>
                </c:pt>
                <c:pt idx="2356">
                  <c:v>3.5244318671000001</c:v>
                </c:pt>
                <c:pt idx="2357">
                  <c:v>3.4066543181000002</c:v>
                </c:pt>
                <c:pt idx="2358">
                  <c:v>3.3176233868999998</c:v>
                </c:pt>
                <c:pt idx="2359">
                  <c:v>3.3176233868999998</c:v>
                </c:pt>
                <c:pt idx="2360">
                  <c:v>3.3176233868999998</c:v>
                </c:pt>
                <c:pt idx="2361">
                  <c:v>2.9906387657</c:v>
                </c:pt>
                <c:pt idx="2362">
                  <c:v>2.8540793224000001</c:v>
                </c:pt>
                <c:pt idx="2363">
                  <c:v>2.6870456000999998</c:v>
                </c:pt>
                <c:pt idx="2364">
                  <c:v>2.5444313003999999</c:v>
                </c:pt>
                <c:pt idx="2365">
                  <c:v>2.5537104614000001</c:v>
                </c:pt>
                <c:pt idx="2366">
                  <c:v>2.5537104614000001</c:v>
                </c:pt>
                <c:pt idx="2367">
                  <c:v>2.5537104614000001</c:v>
                </c:pt>
                <c:pt idx="2368">
                  <c:v>2.4332997789999999</c:v>
                </c:pt>
                <c:pt idx="2369">
                  <c:v>2.4427977225999999</c:v>
                </c:pt>
                <c:pt idx="2370">
                  <c:v>2.6298889687</c:v>
                </c:pt>
                <c:pt idx="2371">
                  <c:v>2.6265103032999999</c:v>
                </c:pt>
                <c:pt idx="2372">
                  <c:v>2.7037620814999999</c:v>
                </c:pt>
                <c:pt idx="2373">
                  <c:v>2.7037620814999999</c:v>
                </c:pt>
                <c:pt idx="2374">
                  <c:v>2.7037620814999999</c:v>
                </c:pt>
                <c:pt idx="2375">
                  <c:v>2.7640324397999998</c:v>
                </c:pt>
                <c:pt idx="2376">
                  <c:v>2.5829976221000002</c:v>
                </c:pt>
                <c:pt idx="2377">
                  <c:v>2.5833661672999999</c:v>
                </c:pt>
                <c:pt idx="2378">
                  <c:v>2.4341500571000001</c:v>
                </c:pt>
                <c:pt idx="2379">
                  <c:v>2.3831790206000001</c:v>
                </c:pt>
                <c:pt idx="2380">
                  <c:v>2.3831790206000001</c:v>
                </c:pt>
                <c:pt idx="2381">
                  <c:v>2.3831790206000001</c:v>
                </c:pt>
                <c:pt idx="2382">
                  <c:v>2.3794623205000001</c:v>
                </c:pt>
                <c:pt idx="2383">
                  <c:v>2.4025887707</c:v>
                </c:pt>
                <c:pt idx="2384">
                  <c:v>2.3765481724000002</c:v>
                </c:pt>
                <c:pt idx="2385">
                  <c:v>2.4468667518</c:v>
                </c:pt>
                <c:pt idx="2386">
                  <c:v>2.5773364932999998</c:v>
                </c:pt>
                <c:pt idx="2387">
                  <c:v>2.5773364932999998</c:v>
                </c:pt>
                <c:pt idx="2388">
                  <c:v>2.5773364932999998</c:v>
                </c:pt>
                <c:pt idx="2389">
                  <c:v>2.6146188233999998</c:v>
                </c:pt>
                <c:pt idx="2390">
                  <c:v>2.6053918069000002</c:v>
                </c:pt>
                <c:pt idx="2391">
                  <c:v>2.6515823845000002</c:v>
                </c:pt>
                <c:pt idx="2392">
                  <c:v>2.641596404</c:v>
                </c:pt>
                <c:pt idx="2393">
                  <c:v>2.5544167543</c:v>
                </c:pt>
                <c:pt idx="2394">
                  <c:v>2.5544167543</c:v>
                </c:pt>
                <c:pt idx="2395">
                  <c:v>2.5544167543</c:v>
                </c:pt>
                <c:pt idx="2396">
                  <c:v>2.4757447296000001</c:v>
                </c:pt>
                <c:pt idx="2397">
                  <c:v>2.4535103434000001</c:v>
                </c:pt>
                <c:pt idx="2398">
                  <c:v>2.5137495209999998</c:v>
                </c:pt>
                <c:pt idx="2399">
                  <c:v>2.5438370844999998</c:v>
                </c:pt>
                <c:pt idx="2400">
                  <c:v>2.3470661354</c:v>
                </c:pt>
                <c:pt idx="2401">
                  <c:v>2.3470661354</c:v>
                </c:pt>
                <c:pt idx="2402">
                  <c:v>2.3470661354</c:v>
                </c:pt>
                <c:pt idx="2403">
                  <c:v>2.4006609077999999</c:v>
                </c:pt>
                <c:pt idx="2404">
                  <c:v>2.3321513738999999</c:v>
                </c:pt>
                <c:pt idx="2405">
                  <c:v>2.4672766265999999</c:v>
                </c:pt>
                <c:pt idx="2406">
                  <c:v>2.7055614022999999</c:v>
                </c:pt>
                <c:pt idx="2407">
                  <c:v>2.5211794844000002</c:v>
                </c:pt>
                <c:pt idx="2408">
                  <c:v>2.5211794844000002</c:v>
                </c:pt>
                <c:pt idx="2409">
                  <c:v>2.5211794844000002</c:v>
                </c:pt>
                <c:pt idx="2410">
                  <c:v>2.5211794844000002</c:v>
                </c:pt>
                <c:pt idx="2411">
                  <c:v>2.3146938550999998</c:v>
                </c:pt>
                <c:pt idx="2412">
                  <c:v>2.3421766414</c:v>
                </c:pt>
                <c:pt idx="2413">
                  <c:v>2.3304506589999998</c:v>
                </c:pt>
                <c:pt idx="2414">
                  <c:v>2.3540551988999998</c:v>
                </c:pt>
                <c:pt idx="2415">
                  <c:v>2.3540551988999998</c:v>
                </c:pt>
                <c:pt idx="2416">
                  <c:v>2.3540551988999998</c:v>
                </c:pt>
                <c:pt idx="2417">
                  <c:v>2.421226066</c:v>
                </c:pt>
                <c:pt idx="2418">
                  <c:v>2.4949011260999998</c:v>
                </c:pt>
                <c:pt idx="2419">
                  <c:v>2.7660817900999999</c:v>
                </c:pt>
                <c:pt idx="2420">
                  <c:v>2.8322359296999999</c:v>
                </c:pt>
                <c:pt idx="2421">
                  <c:v>2.7609716827000002</c:v>
                </c:pt>
                <c:pt idx="2422">
                  <c:v>2.7609716827000002</c:v>
                </c:pt>
                <c:pt idx="2423">
                  <c:v>2.7609716827000002</c:v>
                </c:pt>
                <c:pt idx="2424">
                  <c:v>2.7690762708999999</c:v>
                </c:pt>
                <c:pt idx="2425">
                  <c:v>2.8022050486999999</c:v>
                </c:pt>
                <c:pt idx="2426">
                  <c:v>2.7937702347000002</c:v>
                </c:pt>
                <c:pt idx="2427">
                  <c:v>2.7287682842000001</c:v>
                </c:pt>
                <c:pt idx="2428">
                  <c:v>2.6348537177</c:v>
                </c:pt>
                <c:pt idx="2429">
                  <c:v>2.6348537177</c:v>
                </c:pt>
                <c:pt idx="2430">
                  <c:v>2.6348537177</c:v>
                </c:pt>
                <c:pt idx="2431">
                  <c:v>2.6058550202999999</c:v>
                </c:pt>
                <c:pt idx="2432">
                  <c:v>2.5696309021000001</c:v>
                </c:pt>
                <c:pt idx="2433">
                  <c:v>2.6659084569</c:v>
                </c:pt>
                <c:pt idx="2434">
                  <c:v>2.6759455635</c:v>
                </c:pt>
                <c:pt idx="2435">
                  <c:v>2.7848888397999998</c:v>
                </c:pt>
                <c:pt idx="2436">
                  <c:v>2.7848888397999998</c:v>
                </c:pt>
                <c:pt idx="2437">
                  <c:v>2.7848888397999998</c:v>
                </c:pt>
                <c:pt idx="2438">
                  <c:v>2.6679187894999998</c:v>
                </c:pt>
                <c:pt idx="2439">
                  <c:v>2.7132330859999998</c:v>
                </c:pt>
                <c:pt idx="2440">
                  <c:v>2.8506537747</c:v>
                </c:pt>
                <c:pt idx="2441">
                  <c:v>2.7758834872000002</c:v>
                </c:pt>
                <c:pt idx="2442">
                  <c:v>2.8051663313000001</c:v>
                </c:pt>
                <c:pt idx="2443">
                  <c:v>2.8051663313000001</c:v>
                </c:pt>
                <c:pt idx="2444">
                  <c:v>2.8051663313000001</c:v>
                </c:pt>
                <c:pt idx="2445">
                  <c:v>2.854387622</c:v>
                </c:pt>
                <c:pt idx="2446">
                  <c:v>2.8065513259000001</c:v>
                </c:pt>
                <c:pt idx="2447">
                  <c:v>2.9479509206999999</c:v>
                </c:pt>
                <c:pt idx="2448">
                  <c:v>3.1548941117</c:v>
                </c:pt>
                <c:pt idx="2449">
                  <c:v>3.2235489191000002</c:v>
                </c:pt>
                <c:pt idx="2450">
                  <c:v>3.2235489191000002</c:v>
                </c:pt>
                <c:pt idx="2451">
                  <c:v>3.2235489191000002</c:v>
                </c:pt>
                <c:pt idx="2452">
                  <c:v>3.0442207503000001</c:v>
                </c:pt>
                <c:pt idx="2453">
                  <c:v>3.1296164498999999</c:v>
                </c:pt>
                <c:pt idx="2454">
                  <c:v>3.3318636062000002</c:v>
                </c:pt>
                <c:pt idx="2455">
                  <c:v>3.2481276621999999</c:v>
                </c:pt>
                <c:pt idx="2456">
                  <c:v>3.3468646034999998</c:v>
                </c:pt>
                <c:pt idx="2457">
                  <c:v>3.3468646034999998</c:v>
                </c:pt>
                <c:pt idx="2458">
                  <c:v>3.3468646034999998</c:v>
                </c:pt>
                <c:pt idx="2459">
                  <c:v>3.3468646034999998</c:v>
                </c:pt>
                <c:pt idx="2460">
                  <c:v>3.3468646034999998</c:v>
                </c:pt>
                <c:pt idx="2461">
                  <c:v>3.3468646034999998</c:v>
                </c:pt>
                <c:pt idx="2462">
                  <c:v>3.0713470035000001</c:v>
                </c:pt>
                <c:pt idx="2463">
                  <c:v>3.0328823619</c:v>
                </c:pt>
                <c:pt idx="2464">
                  <c:v>3.0328823619</c:v>
                </c:pt>
                <c:pt idx="2465">
                  <c:v>3.0328823619</c:v>
                </c:pt>
                <c:pt idx="2466">
                  <c:v>2.7456555142000001</c:v>
                </c:pt>
                <c:pt idx="2467">
                  <c:v>2.7574667736</c:v>
                </c:pt>
                <c:pt idx="2468">
                  <c:v>2.7574667736</c:v>
                </c:pt>
                <c:pt idx="2469">
                  <c:v>2.7574667736</c:v>
                </c:pt>
                <c:pt idx="2470">
                  <c:v>2.8633527649000001</c:v>
                </c:pt>
                <c:pt idx="2471">
                  <c:v>2.8633527649000001</c:v>
                </c:pt>
                <c:pt idx="2472">
                  <c:v>2.8633527649000001</c:v>
                </c:pt>
                <c:pt idx="2473">
                  <c:v>2.8633527649000001</c:v>
                </c:pt>
                <c:pt idx="2474">
                  <c:v>2.8633527649000001</c:v>
                </c:pt>
                <c:pt idx="2475">
                  <c:v>2.8412665748000001</c:v>
                </c:pt>
                <c:pt idx="2476">
                  <c:v>2.8544439073999999</c:v>
                </c:pt>
                <c:pt idx="2477">
                  <c:v>2.6480543136999999</c:v>
                </c:pt>
                <c:pt idx="2478">
                  <c:v>2.6480543136999999</c:v>
                </c:pt>
                <c:pt idx="2479">
                  <c:v>2.6480543136999999</c:v>
                </c:pt>
                <c:pt idx="2480">
                  <c:v>2.6480543136999999</c:v>
                </c:pt>
                <c:pt idx="2481">
                  <c:v>2.6480543136999999</c:v>
                </c:pt>
                <c:pt idx="2482">
                  <c:v>2.5795086837999999</c:v>
                </c:pt>
                <c:pt idx="2483">
                  <c:v>2.5643117531000001</c:v>
                </c:pt>
                <c:pt idx="2484">
                  <c:v>2.5025803139999998</c:v>
                </c:pt>
                <c:pt idx="2485">
                  <c:v>2.5025803139999998</c:v>
                </c:pt>
                <c:pt idx="2486">
                  <c:v>2.5025803139999998</c:v>
                </c:pt>
                <c:pt idx="2487">
                  <c:v>2.6012651863</c:v>
                </c:pt>
                <c:pt idx="2488">
                  <c:v>2.7466459398</c:v>
                </c:pt>
                <c:pt idx="2489">
                  <c:v>2.7796870044999999</c:v>
                </c:pt>
                <c:pt idx="2490">
                  <c:v>2.7291724090999998</c:v>
                </c:pt>
                <c:pt idx="2491">
                  <c:v>2.7433609423999998</c:v>
                </c:pt>
                <c:pt idx="2492">
                  <c:v>2.7433609423999998</c:v>
                </c:pt>
                <c:pt idx="2493">
                  <c:v>2.7433609423999998</c:v>
                </c:pt>
                <c:pt idx="2494">
                  <c:v>2.7236953485000002</c:v>
                </c:pt>
                <c:pt idx="2495">
                  <c:v>2.8284096573999999</c:v>
                </c:pt>
                <c:pt idx="2496">
                  <c:v>2.8284096573999999</c:v>
                </c:pt>
                <c:pt idx="2497">
                  <c:v>2.9009050285</c:v>
                </c:pt>
                <c:pt idx="2498">
                  <c:v>2.9873367160000002</c:v>
                </c:pt>
                <c:pt idx="2499">
                  <c:v>2.9873367160000002</c:v>
                </c:pt>
                <c:pt idx="2500">
                  <c:v>2.9873367160000002</c:v>
                </c:pt>
                <c:pt idx="2501">
                  <c:v>3.0393534576999999</c:v>
                </c:pt>
                <c:pt idx="2502">
                  <c:v>3.0071015674999999</c:v>
                </c:pt>
                <c:pt idx="2503">
                  <c:v>3.0454579525000001</c:v>
                </c:pt>
                <c:pt idx="2504">
                  <c:v>2.8362756056</c:v>
                </c:pt>
                <c:pt idx="2505">
                  <c:v>2.6116751165999998</c:v>
                </c:pt>
                <c:pt idx="2506">
                  <c:v>2.6116751165999998</c:v>
                </c:pt>
                <c:pt idx="2507">
                  <c:v>2.6116751165999998</c:v>
                </c:pt>
                <c:pt idx="2508">
                  <c:v>2.6700913693000001</c:v>
                </c:pt>
                <c:pt idx="2509">
                  <c:v>2.7406207576999999</c:v>
                </c:pt>
                <c:pt idx="2510">
                  <c:v>2.6890849521</c:v>
                </c:pt>
                <c:pt idx="2511">
                  <c:v>2.8030159019999998</c:v>
                </c:pt>
                <c:pt idx="2512">
                  <c:v>2.8500730446999998</c:v>
                </c:pt>
                <c:pt idx="2513">
                  <c:v>2.8500730446999998</c:v>
                </c:pt>
                <c:pt idx="2514">
                  <c:v>2.8500730446999998</c:v>
                </c:pt>
                <c:pt idx="2515">
                  <c:v>2.782711425</c:v>
                </c:pt>
                <c:pt idx="2516">
                  <c:v>2.7015225213999998</c:v>
                </c:pt>
                <c:pt idx="2517">
                  <c:v>2.7582325886999999</c:v>
                </c:pt>
                <c:pt idx="2518">
                  <c:v>2.8536812383000001</c:v>
                </c:pt>
                <c:pt idx="2519">
                  <c:v>2.7853922427</c:v>
                </c:pt>
                <c:pt idx="2520">
                  <c:v>2.7853922427</c:v>
                </c:pt>
                <c:pt idx="2521">
                  <c:v>2.7853922427</c:v>
                </c:pt>
                <c:pt idx="2522">
                  <c:v>2.8622047666000001</c:v>
                </c:pt>
                <c:pt idx="2523">
                  <c:v>2.8783685328000002</c:v>
                </c:pt>
                <c:pt idx="2524">
                  <c:v>2.8270231345000001</c:v>
                </c:pt>
                <c:pt idx="2525">
                  <c:v>2.8080503387000002</c:v>
                </c:pt>
                <c:pt idx="2526">
                  <c:v>2.7691410060999999</c:v>
                </c:pt>
                <c:pt idx="2527">
                  <c:v>2.7691410060999999</c:v>
                </c:pt>
                <c:pt idx="2528">
                  <c:v>2.7691410060999999</c:v>
                </c:pt>
                <c:pt idx="2529">
                  <c:v>2.7303635559999999</c:v>
                </c:pt>
                <c:pt idx="2530">
                  <c:v>2.6943911407000001</c:v>
                </c:pt>
                <c:pt idx="2531">
                  <c:v>2.7062495009999998</c:v>
                </c:pt>
                <c:pt idx="2532">
                  <c:v>2.8440327076999998</c:v>
                </c:pt>
                <c:pt idx="2533">
                  <c:v>2.8096764128</c:v>
                </c:pt>
                <c:pt idx="2534">
                  <c:v>2.8096764128</c:v>
                </c:pt>
                <c:pt idx="2535">
                  <c:v>2.8096764128</c:v>
                </c:pt>
                <c:pt idx="2536">
                  <c:v>2.7117653129999999</c:v>
                </c:pt>
                <c:pt idx="2537">
                  <c:v>2.7707045317999999</c:v>
                </c:pt>
                <c:pt idx="2538">
                  <c:v>2.7250156141000001</c:v>
                </c:pt>
                <c:pt idx="2539">
                  <c:v>2.6823530226000001</c:v>
                </c:pt>
                <c:pt idx="2540">
                  <c:v>2.5876440847</c:v>
                </c:pt>
                <c:pt idx="2541">
                  <c:v>2.5876440847</c:v>
                </c:pt>
                <c:pt idx="2542">
                  <c:v>2.5876440847</c:v>
                </c:pt>
                <c:pt idx="2543">
                  <c:v>2.6301120355999998</c:v>
                </c:pt>
                <c:pt idx="2544">
                  <c:v>2.7357536842000001</c:v>
                </c:pt>
                <c:pt idx="2545">
                  <c:v>2.7769722086000002</c:v>
                </c:pt>
                <c:pt idx="2546">
                  <c:v>2.7981142798</c:v>
                </c:pt>
                <c:pt idx="2547">
                  <c:v>2.8391379761</c:v>
                </c:pt>
                <c:pt idx="2548">
                  <c:v>2.8391379761</c:v>
                </c:pt>
                <c:pt idx="2549">
                  <c:v>2.8391379761</c:v>
                </c:pt>
                <c:pt idx="2550">
                  <c:v>2.8074838808</c:v>
                </c:pt>
                <c:pt idx="2551">
                  <c:v>2.8115173854000002</c:v>
                </c:pt>
                <c:pt idx="2552">
                  <c:v>2.7804353924999998</c:v>
                </c:pt>
                <c:pt idx="2553">
                  <c:v>2.778538975</c:v>
                </c:pt>
                <c:pt idx="2554">
                  <c:v>2.7837164964999999</c:v>
                </c:pt>
                <c:pt idx="2555">
                  <c:v>2.7837164964999999</c:v>
                </c:pt>
                <c:pt idx="2556">
                  <c:v>2.7837164964999999</c:v>
                </c:pt>
                <c:pt idx="2557">
                  <c:v>2.8352873084999999</c:v>
                </c:pt>
                <c:pt idx="2558">
                  <c:v>2.7854514765</c:v>
                </c:pt>
                <c:pt idx="2559">
                  <c:v>2.7358067945000002</c:v>
                </c:pt>
                <c:pt idx="2560">
                  <c:v>2.7182910487999998</c:v>
                </c:pt>
                <c:pt idx="2561">
                  <c:v>2.7221596634999998</c:v>
                </c:pt>
                <c:pt idx="2562">
                  <c:v>2.7221596634999998</c:v>
                </c:pt>
                <c:pt idx="2563">
                  <c:v>2.7221596634999998</c:v>
                </c:pt>
                <c:pt idx="2564">
                  <c:v>2.7253416708999998</c:v>
                </c:pt>
                <c:pt idx="2565">
                  <c:v>2.7089400450999999</c:v>
                </c:pt>
                <c:pt idx="2566">
                  <c:v>2.6766796283000001</c:v>
                </c:pt>
                <c:pt idx="2567">
                  <c:v>2.5625311788</c:v>
                </c:pt>
                <c:pt idx="2568">
                  <c:v>2.4907245933</c:v>
                </c:pt>
                <c:pt idx="2569">
                  <c:v>2.4907245933</c:v>
                </c:pt>
                <c:pt idx="2570">
                  <c:v>2.4907245933</c:v>
                </c:pt>
                <c:pt idx="2571">
                  <c:v>2.5167904795</c:v>
                </c:pt>
                <c:pt idx="2572">
                  <c:v>2.4184934243999998</c:v>
                </c:pt>
                <c:pt idx="2573">
                  <c:v>2.5818038721000001</c:v>
                </c:pt>
                <c:pt idx="2574">
                  <c:v>2.569882073</c:v>
                </c:pt>
                <c:pt idx="2575">
                  <c:v>2.6570955903</c:v>
                </c:pt>
                <c:pt idx="2576">
                  <c:v>2.6570955903</c:v>
                </c:pt>
                <c:pt idx="2577">
                  <c:v>2.6570955903</c:v>
                </c:pt>
                <c:pt idx="2578">
                  <c:v>2.7377128062999998</c:v>
                </c:pt>
                <c:pt idx="2579">
                  <c:v>2.6913753814999999</c:v>
                </c:pt>
                <c:pt idx="2580">
                  <c:v>2.6302009566</c:v>
                </c:pt>
                <c:pt idx="2581">
                  <c:v>2.6257091252000002</c:v>
                </c:pt>
                <c:pt idx="2582">
                  <c:v>2.739302511</c:v>
                </c:pt>
                <c:pt idx="2583">
                  <c:v>2.739302511</c:v>
                </c:pt>
                <c:pt idx="2584">
                  <c:v>2.739302511</c:v>
                </c:pt>
                <c:pt idx="2585">
                  <c:v>2.7737162350000002</c:v>
                </c:pt>
                <c:pt idx="2586">
                  <c:v>2.7137378211000001</c:v>
                </c:pt>
                <c:pt idx="2587">
                  <c:v>2.6979612076000001</c:v>
                </c:pt>
                <c:pt idx="2588">
                  <c:v>2.5947327803000002</c:v>
                </c:pt>
                <c:pt idx="2589">
                  <c:v>2.4705701887</c:v>
                </c:pt>
                <c:pt idx="2590">
                  <c:v>2.4705701887</c:v>
                </c:pt>
                <c:pt idx="2591">
                  <c:v>2.4705701887</c:v>
                </c:pt>
                <c:pt idx="2592">
                  <c:v>2.6262719522000002</c:v>
                </c:pt>
                <c:pt idx="2593">
                  <c:v>2.6558417854999998</c:v>
                </c:pt>
                <c:pt idx="2594">
                  <c:v>2.7009615501000002</c:v>
                </c:pt>
                <c:pt idx="2595">
                  <c:v>2.6600288634</c:v>
                </c:pt>
                <c:pt idx="2596">
                  <c:v>2.7143622655000001</c:v>
                </c:pt>
                <c:pt idx="2597">
                  <c:v>2.7143622655000001</c:v>
                </c:pt>
                <c:pt idx="2598">
                  <c:v>2.7143622655000001</c:v>
                </c:pt>
                <c:pt idx="2599">
                  <c:v>2.8004489346999999</c:v>
                </c:pt>
                <c:pt idx="2600">
                  <c:v>2.7280771567</c:v>
                </c:pt>
                <c:pt idx="2601">
                  <c:v>2.6966061834000001</c:v>
                </c:pt>
                <c:pt idx="2602">
                  <c:v>2.7960157094999998</c:v>
                </c:pt>
                <c:pt idx="2603">
                  <c:v>2.7845481343</c:v>
                </c:pt>
                <c:pt idx="2604">
                  <c:v>2.7845481343</c:v>
                </c:pt>
                <c:pt idx="2605">
                  <c:v>2.7845481343</c:v>
                </c:pt>
                <c:pt idx="2606">
                  <c:v>2.8573719093999999</c:v>
                </c:pt>
                <c:pt idx="2607">
                  <c:v>2.8203894545999999</c:v>
                </c:pt>
                <c:pt idx="2608">
                  <c:v>3.0512397843999999</c:v>
                </c:pt>
                <c:pt idx="2609">
                  <c:v>2.8352488613000002</c:v>
                </c:pt>
                <c:pt idx="2610">
                  <c:v>2.6041047990999999</c:v>
                </c:pt>
                <c:pt idx="2611">
                  <c:v>2.6041047990999999</c:v>
                </c:pt>
                <c:pt idx="2612">
                  <c:v>2.6041047990999999</c:v>
                </c:pt>
                <c:pt idx="2613">
                  <c:v>2.9449764506</c:v>
                </c:pt>
                <c:pt idx="2614">
                  <c:v>2.7747102251000002</c:v>
                </c:pt>
                <c:pt idx="2615">
                  <c:v>2.8620456918000001</c:v>
                </c:pt>
                <c:pt idx="2616">
                  <c:v>2.6881274039999998</c:v>
                </c:pt>
                <c:pt idx="2617">
                  <c:v>2.7104287478</c:v>
                </c:pt>
                <c:pt idx="2618">
                  <c:v>2.7104287478</c:v>
                </c:pt>
                <c:pt idx="2619">
                  <c:v>2.7104287478</c:v>
                </c:pt>
                <c:pt idx="2620">
                  <c:v>2.7064030569000002</c:v>
                </c:pt>
                <c:pt idx="2621">
                  <c:v>2.5032790966</c:v>
                </c:pt>
                <c:pt idx="2622">
                  <c:v>2.5032790966</c:v>
                </c:pt>
                <c:pt idx="2623">
                  <c:v>2.4783987377000001</c:v>
                </c:pt>
                <c:pt idx="2624">
                  <c:v>2.5047142634999999</c:v>
                </c:pt>
                <c:pt idx="2625">
                  <c:v>2.5047142634999999</c:v>
                </c:pt>
                <c:pt idx="2626">
                  <c:v>2.5047142634999999</c:v>
                </c:pt>
                <c:pt idx="2627">
                  <c:v>2.3049098423999999</c:v>
                </c:pt>
                <c:pt idx="2628">
                  <c:v>2.2619194933000002</c:v>
                </c:pt>
                <c:pt idx="2629">
                  <c:v>2.3434972078</c:v>
                </c:pt>
                <c:pt idx="2630">
                  <c:v>2.1270273605000001</c:v>
                </c:pt>
                <c:pt idx="2631">
                  <c:v>2.2322397786999999</c:v>
                </c:pt>
                <c:pt idx="2632">
                  <c:v>2.2322397786999999</c:v>
                </c:pt>
                <c:pt idx="2633">
                  <c:v>2.2322397786999999</c:v>
                </c:pt>
                <c:pt idx="2634">
                  <c:v>2.2973069192</c:v>
                </c:pt>
                <c:pt idx="2635">
                  <c:v>2.4678324022</c:v>
                </c:pt>
                <c:pt idx="2636">
                  <c:v>2.6335021231</c:v>
                </c:pt>
                <c:pt idx="2637">
                  <c:v>2.7500081325000001</c:v>
                </c:pt>
                <c:pt idx="2638">
                  <c:v>2.5045110589999999</c:v>
                </c:pt>
                <c:pt idx="2639">
                  <c:v>2.5045110589999999</c:v>
                </c:pt>
                <c:pt idx="2640">
                  <c:v>2.5045110589999999</c:v>
                </c:pt>
                <c:pt idx="2641">
                  <c:v>2.5875834348</c:v>
                </c:pt>
                <c:pt idx="2642">
                  <c:v>2.4466748374999998</c:v>
                </c:pt>
                <c:pt idx="2643">
                  <c:v>2.5900736090000001</c:v>
                </c:pt>
                <c:pt idx="2644">
                  <c:v>2.5458576392999999</c:v>
                </c:pt>
                <c:pt idx="2645">
                  <c:v>2.5009730748000001</c:v>
                </c:pt>
                <c:pt idx="2646">
                  <c:v>2.5009730748000001</c:v>
                </c:pt>
                <c:pt idx="2647">
                  <c:v>2.5009730748000001</c:v>
                </c:pt>
                <c:pt idx="2648">
                  <c:v>2.5741423005000001</c:v>
                </c:pt>
                <c:pt idx="2649">
                  <c:v>2.4870885570999999</c:v>
                </c:pt>
                <c:pt idx="2650">
                  <c:v>2.5766075280999998</c:v>
                </c:pt>
                <c:pt idx="2651">
                  <c:v>2.5766075280999998</c:v>
                </c:pt>
                <c:pt idx="2652">
                  <c:v>2.5766075280999998</c:v>
                </c:pt>
                <c:pt idx="2653">
                  <c:v>2.5766075280999998</c:v>
                </c:pt>
                <c:pt idx="2654">
                  <c:v>2.5766075280999998</c:v>
                </c:pt>
                <c:pt idx="2655">
                  <c:v>2.5260394412</c:v>
                </c:pt>
                <c:pt idx="2656">
                  <c:v>2.4914260922000002</c:v>
                </c:pt>
                <c:pt idx="2657">
                  <c:v>2.4914260922000002</c:v>
                </c:pt>
                <c:pt idx="2658">
                  <c:v>2.4914260922000002</c:v>
                </c:pt>
                <c:pt idx="2659">
                  <c:v>2.5489177838999999</c:v>
                </c:pt>
                <c:pt idx="2660">
                  <c:v>2.5489177838999999</c:v>
                </c:pt>
                <c:pt idx="2661">
                  <c:v>2.5489177838999999</c:v>
                </c:pt>
                <c:pt idx="2662">
                  <c:v>2.5083838542999999</c:v>
                </c:pt>
                <c:pt idx="2663">
                  <c:v>2.3950111728999999</c:v>
                </c:pt>
                <c:pt idx="2664">
                  <c:v>2.5481656999000002</c:v>
                </c:pt>
                <c:pt idx="2665">
                  <c:v>2.6748457930999998</c:v>
                </c:pt>
                <c:pt idx="2666">
                  <c:v>2.7635677779000001</c:v>
                </c:pt>
                <c:pt idx="2667">
                  <c:v>2.7635677779000001</c:v>
                </c:pt>
                <c:pt idx="2668">
                  <c:v>2.7635677779000001</c:v>
                </c:pt>
                <c:pt idx="2669">
                  <c:v>2.7490283260999999</c:v>
                </c:pt>
                <c:pt idx="2670">
                  <c:v>2.8360843391000001</c:v>
                </c:pt>
                <c:pt idx="2671">
                  <c:v>2.8360843391000001</c:v>
                </c:pt>
                <c:pt idx="2672">
                  <c:v>2.8360843391000001</c:v>
                </c:pt>
                <c:pt idx="2673">
                  <c:v>2.7601099699999998</c:v>
                </c:pt>
                <c:pt idx="2674">
                  <c:v>2.7601099699999998</c:v>
                </c:pt>
                <c:pt idx="2675">
                  <c:v>2.7601099699999998</c:v>
                </c:pt>
                <c:pt idx="2676">
                  <c:v>2.6537448210000001</c:v>
                </c:pt>
                <c:pt idx="2677">
                  <c:v>2.6682437013999998</c:v>
                </c:pt>
                <c:pt idx="2678">
                  <c:v>2.5278493959000001</c:v>
                </c:pt>
                <c:pt idx="2679">
                  <c:v>2.5985912974000001</c:v>
                </c:pt>
                <c:pt idx="2680">
                  <c:v>2.6023932678000001</c:v>
                </c:pt>
                <c:pt idx="2681">
                  <c:v>2.6023932678000001</c:v>
                </c:pt>
                <c:pt idx="2682">
                  <c:v>2.6023932678000001</c:v>
                </c:pt>
                <c:pt idx="2683">
                  <c:v>2.6030062083000001</c:v>
                </c:pt>
                <c:pt idx="2684">
                  <c:v>2.6062967489000002</c:v>
                </c:pt>
                <c:pt idx="2685">
                  <c:v>2.6214339593</c:v>
                </c:pt>
                <c:pt idx="2686">
                  <c:v>2.4756660197999998</c:v>
                </c:pt>
                <c:pt idx="2687">
                  <c:v>2.5201650287000001</c:v>
                </c:pt>
                <c:pt idx="2688">
                  <c:v>2.5201650287000001</c:v>
                </c:pt>
                <c:pt idx="2689">
                  <c:v>2.5201650287000001</c:v>
                </c:pt>
                <c:pt idx="2690">
                  <c:v>2.5633828408000001</c:v>
                </c:pt>
                <c:pt idx="2691">
                  <c:v>2.6587313243000001</c:v>
                </c:pt>
                <c:pt idx="2692">
                  <c:v>2.6022744855000002</c:v>
                </c:pt>
                <c:pt idx="2693">
                  <c:v>2.6108445431999998</c:v>
                </c:pt>
                <c:pt idx="2694">
                  <c:v>2.7290833322000001</c:v>
                </c:pt>
                <c:pt idx="2695">
                  <c:v>2.7290833322000001</c:v>
                </c:pt>
                <c:pt idx="2696">
                  <c:v>2.7290833322000001</c:v>
                </c:pt>
                <c:pt idx="2697">
                  <c:v>2.7033826686000002</c:v>
                </c:pt>
                <c:pt idx="2698">
                  <c:v>2.6876354883000002</c:v>
                </c:pt>
                <c:pt idx="2699">
                  <c:v>2.8213264776</c:v>
                </c:pt>
                <c:pt idx="2700">
                  <c:v>2.8550170961000001</c:v>
                </c:pt>
                <c:pt idx="2701">
                  <c:v>2.8550170961000001</c:v>
                </c:pt>
                <c:pt idx="2702">
                  <c:v>2.8550170961000001</c:v>
                </c:pt>
                <c:pt idx="2703">
                  <c:v>2.8550170961000001</c:v>
                </c:pt>
                <c:pt idx="2704">
                  <c:v>2.900126813</c:v>
                </c:pt>
                <c:pt idx="2705">
                  <c:v>2.9299593132999999</c:v>
                </c:pt>
                <c:pt idx="2706">
                  <c:v>2.8308532635999999</c:v>
                </c:pt>
                <c:pt idx="2707">
                  <c:v>2.7472234306000001</c:v>
                </c:pt>
                <c:pt idx="2708">
                  <c:v>2.8134699978</c:v>
                </c:pt>
                <c:pt idx="2709">
                  <c:v>2.8134699978</c:v>
                </c:pt>
                <c:pt idx="2710">
                  <c:v>2.8134699978</c:v>
                </c:pt>
                <c:pt idx="2711">
                  <c:v>2.8653607154</c:v>
                </c:pt>
                <c:pt idx="2712">
                  <c:v>2.8098876268000001</c:v>
                </c:pt>
                <c:pt idx="2713">
                  <c:v>2.7209505838000001</c:v>
                </c:pt>
                <c:pt idx="2714">
                  <c:v>2.6860378834</c:v>
                </c:pt>
                <c:pt idx="2715">
                  <c:v>2.6814426778999998</c:v>
                </c:pt>
                <c:pt idx="2716">
                  <c:v>2.6814426778999998</c:v>
                </c:pt>
                <c:pt idx="2717">
                  <c:v>2.6814426778999998</c:v>
                </c:pt>
                <c:pt idx="2718">
                  <c:v>2.3928532325999998</c:v>
                </c:pt>
                <c:pt idx="2719">
                  <c:v>2.4114605832999998</c:v>
                </c:pt>
                <c:pt idx="2720">
                  <c:v>2.3821183236999999</c:v>
                </c:pt>
                <c:pt idx="2721">
                  <c:v>2.4965175890000002</c:v>
                </c:pt>
                <c:pt idx="2722">
                  <c:v>2.4186844403999999</c:v>
                </c:pt>
                <c:pt idx="2723">
                  <c:v>2.4186844403999999</c:v>
                </c:pt>
                <c:pt idx="2724">
                  <c:v>2.4186844403999999</c:v>
                </c:pt>
                <c:pt idx="2725">
                  <c:v>2.3142408017</c:v>
                </c:pt>
                <c:pt idx="2726">
                  <c:v>2.4731779785999999</c:v>
                </c:pt>
                <c:pt idx="2727">
                  <c:v>2.4278641099999998</c:v>
                </c:pt>
                <c:pt idx="2728">
                  <c:v>2.5021074577000002</c:v>
                </c:pt>
                <c:pt idx="2729">
                  <c:v>2.5685660014999998</c:v>
                </c:pt>
                <c:pt idx="2730">
                  <c:v>2.5685660014999998</c:v>
                </c:pt>
                <c:pt idx="2731">
                  <c:v>2.5685660014999998</c:v>
                </c:pt>
                <c:pt idx="2732">
                  <c:v>2.5507853716</c:v>
                </c:pt>
                <c:pt idx="2733">
                  <c:v>2.4952299192999998</c:v>
                </c:pt>
                <c:pt idx="2734">
                  <c:v>2.6361143916000001</c:v>
                </c:pt>
                <c:pt idx="2735">
                  <c:v>2.6089257250000002</c:v>
                </c:pt>
                <c:pt idx="2736">
                  <c:v>2.7005666624</c:v>
                </c:pt>
                <c:pt idx="2737">
                  <c:v>2.7005666624</c:v>
                </c:pt>
                <c:pt idx="2738">
                  <c:v>2.7005666624</c:v>
                </c:pt>
                <c:pt idx="2739">
                  <c:v>2.7210993372000001</c:v>
                </c:pt>
                <c:pt idx="2740">
                  <c:v>2.7448667684000001</c:v>
                </c:pt>
                <c:pt idx="2741">
                  <c:v>2.8518916746</c:v>
                </c:pt>
                <c:pt idx="2742">
                  <c:v>2.8631418841</c:v>
                </c:pt>
                <c:pt idx="2743">
                  <c:v>2.9256555164</c:v>
                </c:pt>
                <c:pt idx="2744">
                  <c:v>2.9256555164</c:v>
                </c:pt>
                <c:pt idx="2745">
                  <c:v>2.9256555164</c:v>
                </c:pt>
                <c:pt idx="2746">
                  <c:v>2.9125173695000002</c:v>
                </c:pt>
                <c:pt idx="2747">
                  <c:v>2.8962643692999999</c:v>
                </c:pt>
                <c:pt idx="2748">
                  <c:v>2.8374972775999998</c:v>
                </c:pt>
                <c:pt idx="2749">
                  <c:v>2.7598024589999999</c:v>
                </c:pt>
                <c:pt idx="2750">
                  <c:v>2.6181007353000001</c:v>
                </c:pt>
                <c:pt idx="2751">
                  <c:v>2.6181007353000001</c:v>
                </c:pt>
                <c:pt idx="2752">
                  <c:v>2.6181007353000001</c:v>
                </c:pt>
                <c:pt idx="2753">
                  <c:v>2.5008672306999999</c:v>
                </c:pt>
                <c:pt idx="2754">
                  <c:v>2.6447195104999999</c:v>
                </c:pt>
                <c:pt idx="2755">
                  <c:v>2.6440904682999999</c:v>
                </c:pt>
                <c:pt idx="2756">
                  <c:v>2.7051314259999999</c:v>
                </c:pt>
                <c:pt idx="2757">
                  <c:v>2.6825200051000002</c:v>
                </c:pt>
                <c:pt idx="2758">
                  <c:v>2.6825200051000002</c:v>
                </c:pt>
                <c:pt idx="2759">
                  <c:v>2.6825200051000002</c:v>
                </c:pt>
                <c:pt idx="2760">
                  <c:v>2.6358571146999998</c:v>
                </c:pt>
                <c:pt idx="2761">
                  <c:v>2.6872062540999999</c:v>
                </c:pt>
                <c:pt idx="2762">
                  <c:v>2.9013046025000002</c:v>
                </c:pt>
                <c:pt idx="2763">
                  <c:v>2.8255371592</c:v>
                </c:pt>
                <c:pt idx="2764">
                  <c:v>2.8255371592</c:v>
                </c:pt>
                <c:pt idx="2765">
                  <c:v>2.8255371592</c:v>
                </c:pt>
                <c:pt idx="2766">
                  <c:v>2.8255371592</c:v>
                </c:pt>
                <c:pt idx="2767">
                  <c:v>2.843439831</c:v>
                </c:pt>
                <c:pt idx="2768">
                  <c:v>2.8096255330000002</c:v>
                </c:pt>
                <c:pt idx="2769">
                  <c:v>2.8796460734</c:v>
                </c:pt>
                <c:pt idx="2770">
                  <c:v>2.8824421574999999</c:v>
                </c:pt>
                <c:pt idx="2771">
                  <c:v>2.9105625122999998</c:v>
                </c:pt>
                <c:pt idx="2772">
                  <c:v>2.9105625122999998</c:v>
                </c:pt>
                <c:pt idx="2773">
                  <c:v>2.9105625122999998</c:v>
                </c:pt>
                <c:pt idx="2774">
                  <c:v>2.7824933746</c:v>
                </c:pt>
                <c:pt idx="2775">
                  <c:v>2.8081734569000001</c:v>
                </c:pt>
                <c:pt idx="2776">
                  <c:v>2.7668076677000002</c:v>
                </c:pt>
                <c:pt idx="2777">
                  <c:v>2.7162956475</c:v>
                </c:pt>
                <c:pt idx="2778">
                  <c:v>2.7669543330000002</c:v>
                </c:pt>
                <c:pt idx="2779">
                  <c:v>2.7669543330000002</c:v>
                </c:pt>
                <c:pt idx="2780">
                  <c:v>2.7669543330000002</c:v>
                </c:pt>
                <c:pt idx="2781">
                  <c:v>2.7605467883000001</c:v>
                </c:pt>
                <c:pt idx="2782">
                  <c:v>2.6495494855000001</c:v>
                </c:pt>
                <c:pt idx="2783">
                  <c:v>2.6967514868000002</c:v>
                </c:pt>
                <c:pt idx="2784">
                  <c:v>2.6724466418000001</c:v>
                </c:pt>
                <c:pt idx="2785">
                  <c:v>2.7518968770000001</c:v>
                </c:pt>
                <c:pt idx="2786">
                  <c:v>2.7518968770000001</c:v>
                </c:pt>
                <c:pt idx="2787">
                  <c:v>2.7518968770000001</c:v>
                </c:pt>
                <c:pt idx="2788">
                  <c:v>2.7670117815999999</c:v>
                </c:pt>
                <c:pt idx="2789">
                  <c:v>2.7789386504000002</c:v>
                </c:pt>
                <c:pt idx="2790">
                  <c:v>2.8167571577000001</c:v>
                </c:pt>
                <c:pt idx="2791">
                  <c:v>2.7190360434</c:v>
                </c:pt>
                <c:pt idx="2792">
                  <c:v>2.7029831513000002</c:v>
                </c:pt>
                <c:pt idx="2793">
                  <c:v>2.7029831513000002</c:v>
                </c:pt>
                <c:pt idx="2794">
                  <c:v>2.7029831513000002</c:v>
                </c:pt>
                <c:pt idx="2795">
                  <c:v>2.7402015628999998</c:v>
                </c:pt>
                <c:pt idx="2796">
                  <c:v>2.6983687160000001</c:v>
                </c:pt>
                <c:pt idx="2797">
                  <c:v>2.5878455564</c:v>
                </c:pt>
                <c:pt idx="2798">
                  <c:v>2.4995105935000002</c:v>
                </c:pt>
                <c:pt idx="2799">
                  <c:v>2.5378305418</c:v>
                </c:pt>
                <c:pt idx="2800">
                  <c:v>2.5378305418</c:v>
                </c:pt>
                <c:pt idx="2801">
                  <c:v>2.5378305418</c:v>
                </c:pt>
                <c:pt idx="2802">
                  <c:v>2.6259168374000001</c:v>
                </c:pt>
                <c:pt idx="2803">
                  <c:v>2.6433814467999999</c:v>
                </c:pt>
                <c:pt idx="2804">
                  <c:v>2.6464306192999998</c:v>
                </c:pt>
                <c:pt idx="2805">
                  <c:v>2.7360448624</c:v>
                </c:pt>
                <c:pt idx="2806">
                  <c:v>2.7433716401999999</c:v>
                </c:pt>
                <c:pt idx="2807">
                  <c:v>2.7433716401999999</c:v>
                </c:pt>
                <c:pt idx="2808">
                  <c:v>2.7433716401999999</c:v>
                </c:pt>
                <c:pt idx="2809">
                  <c:v>2.6987023305000002</c:v>
                </c:pt>
                <c:pt idx="2810">
                  <c:v>2.7134242824000001</c:v>
                </c:pt>
                <c:pt idx="2811">
                  <c:v>2.7000916655</c:v>
                </c:pt>
                <c:pt idx="2812">
                  <c:v>2.6434648311000002</c:v>
                </c:pt>
                <c:pt idx="2813">
                  <c:v>2.6873279818000002</c:v>
                </c:pt>
                <c:pt idx="2814">
                  <c:v>2.6873279818000002</c:v>
                </c:pt>
                <c:pt idx="2815">
                  <c:v>2.6873279818000002</c:v>
                </c:pt>
                <c:pt idx="2816">
                  <c:v>2.6873279818000002</c:v>
                </c:pt>
                <c:pt idx="2817">
                  <c:v>2.7899452721000002</c:v>
                </c:pt>
                <c:pt idx="2818">
                  <c:v>2.7361032952</c:v>
                </c:pt>
                <c:pt idx="2819">
                  <c:v>2.8302581184000002</c:v>
                </c:pt>
                <c:pt idx="2820">
                  <c:v>2.7025133157000001</c:v>
                </c:pt>
                <c:pt idx="2821">
                  <c:v>2.7025133157000001</c:v>
                </c:pt>
                <c:pt idx="2822">
                  <c:v>2.7025133157000001</c:v>
                </c:pt>
                <c:pt idx="2823">
                  <c:v>2.7025133157000001</c:v>
                </c:pt>
                <c:pt idx="2824">
                  <c:v>2.7025133157000001</c:v>
                </c:pt>
                <c:pt idx="2825">
                  <c:v>2.7346709009999999</c:v>
                </c:pt>
                <c:pt idx="2826">
                  <c:v>2.7830929438999998</c:v>
                </c:pt>
                <c:pt idx="2827">
                  <c:v>2.8274674218000002</c:v>
                </c:pt>
                <c:pt idx="2828">
                  <c:v>2.8274674218000002</c:v>
                </c:pt>
                <c:pt idx="2829">
                  <c:v>2.8274674218000002</c:v>
                </c:pt>
                <c:pt idx="2830">
                  <c:v>2.8731687844999998</c:v>
                </c:pt>
                <c:pt idx="2831">
                  <c:v>2.8814440730999999</c:v>
                </c:pt>
                <c:pt idx="2832">
                  <c:v>2.8216962755999999</c:v>
                </c:pt>
                <c:pt idx="2833">
                  <c:v>2.7941761808000001</c:v>
                </c:pt>
                <c:pt idx="2834">
                  <c:v>2.6326503416000002</c:v>
                </c:pt>
                <c:pt idx="2835">
                  <c:v>2.6326503416000002</c:v>
                </c:pt>
                <c:pt idx="2836">
                  <c:v>2.6326503416000002</c:v>
                </c:pt>
                <c:pt idx="2837">
                  <c:v>2.7981476445000002</c:v>
                </c:pt>
                <c:pt idx="2838">
                  <c:v>2.6757899964999998</c:v>
                </c:pt>
                <c:pt idx="2839">
                  <c:v>2.6797477351999999</c:v>
                </c:pt>
                <c:pt idx="2840">
                  <c:v>2.3197183536999999</c:v>
                </c:pt>
                <c:pt idx="2841">
                  <c:v>2.1721062042999999</c:v>
                </c:pt>
                <c:pt idx="2842">
                  <c:v>2.1721062042999999</c:v>
                </c:pt>
                <c:pt idx="2843">
                  <c:v>2.1721062042999999</c:v>
                </c:pt>
                <c:pt idx="2844">
                  <c:v>2.4863644456</c:v>
                </c:pt>
                <c:pt idx="2845">
                  <c:v>2.5329163228999998</c:v>
                </c:pt>
                <c:pt idx="2846">
                  <c:v>2.6755498672</c:v>
                </c:pt>
                <c:pt idx="2847">
                  <c:v>2.4162665272999999</c:v>
                </c:pt>
                <c:pt idx="2848">
                  <c:v>2.3967331623999999</c:v>
                </c:pt>
                <c:pt idx="2849">
                  <c:v>2.3967331623999999</c:v>
                </c:pt>
                <c:pt idx="2850">
                  <c:v>2.3967331623999999</c:v>
                </c:pt>
                <c:pt idx="2851">
                  <c:v>2.4202552214000002</c:v>
                </c:pt>
                <c:pt idx="2852">
                  <c:v>2.4212844695000002</c:v>
                </c:pt>
                <c:pt idx="2853">
                  <c:v>2.4430810975999999</c:v>
                </c:pt>
                <c:pt idx="2854">
                  <c:v>2.5428714301999999</c:v>
                </c:pt>
                <c:pt idx="2855">
                  <c:v>2.6184247970999999</c:v>
                </c:pt>
                <c:pt idx="2856">
                  <c:v>2.6184247970999999</c:v>
                </c:pt>
                <c:pt idx="2857">
                  <c:v>2.6184247970999999</c:v>
                </c:pt>
                <c:pt idx="2858">
                  <c:v>2.4662415722</c:v>
                </c:pt>
                <c:pt idx="2859">
                  <c:v>2.4136530183999998</c:v>
                </c:pt>
                <c:pt idx="2860">
                  <c:v>2.3310126171999999</c:v>
                </c:pt>
                <c:pt idx="2861">
                  <c:v>2.3769768523999999</c:v>
                </c:pt>
                <c:pt idx="2862">
                  <c:v>2.3426975950000002</c:v>
                </c:pt>
                <c:pt idx="2863">
                  <c:v>2.3426975950000002</c:v>
                </c:pt>
                <c:pt idx="2864">
                  <c:v>2.3426975950000002</c:v>
                </c:pt>
                <c:pt idx="2865">
                  <c:v>2.3838174095000002</c:v>
                </c:pt>
                <c:pt idx="2866">
                  <c:v>2.5025416116999999</c:v>
                </c:pt>
                <c:pt idx="2867">
                  <c:v>2.5258270456999998</c:v>
                </c:pt>
                <c:pt idx="2868">
                  <c:v>2.3384729912000002</c:v>
                </c:pt>
                <c:pt idx="2869">
                  <c:v>2.4702114353</c:v>
                </c:pt>
                <c:pt idx="2870">
                  <c:v>2.4702114353</c:v>
                </c:pt>
                <c:pt idx="2871">
                  <c:v>2.4702114353</c:v>
                </c:pt>
                <c:pt idx="2872">
                  <c:v>2.4205609029000001</c:v>
                </c:pt>
                <c:pt idx="2873">
                  <c:v>2.2202795092000001</c:v>
                </c:pt>
                <c:pt idx="2874">
                  <c:v>2.1618828889000001</c:v>
                </c:pt>
                <c:pt idx="2875">
                  <c:v>2.3467677041999999</c:v>
                </c:pt>
                <c:pt idx="2876">
                  <c:v>2.3623322695</c:v>
                </c:pt>
                <c:pt idx="2877">
                  <c:v>2.3623322695</c:v>
                </c:pt>
                <c:pt idx="2878">
                  <c:v>2.3623322695</c:v>
                </c:pt>
                <c:pt idx="2879">
                  <c:v>2.3572501013</c:v>
                </c:pt>
                <c:pt idx="2880">
                  <c:v>2.3221135676000002</c:v>
                </c:pt>
                <c:pt idx="2881">
                  <c:v>2.2417544356999999</c:v>
                </c:pt>
                <c:pt idx="2882">
                  <c:v>2.2025237844999999</c:v>
                </c:pt>
                <c:pt idx="2883">
                  <c:v>2.1633272307999998</c:v>
                </c:pt>
                <c:pt idx="2884">
                  <c:v>2.1633272307999998</c:v>
                </c:pt>
                <c:pt idx="2885">
                  <c:v>2.1633272307999998</c:v>
                </c:pt>
                <c:pt idx="2886">
                  <c:v>2.2830646087000002</c:v>
                </c:pt>
                <c:pt idx="2887">
                  <c:v>2.1100138011</c:v>
                </c:pt>
                <c:pt idx="2888">
                  <c:v>2.2535953560999999</c:v>
                </c:pt>
                <c:pt idx="2889">
                  <c:v>2.1698962015999999</c:v>
                </c:pt>
                <c:pt idx="2890">
                  <c:v>2.1569677621999999</c:v>
                </c:pt>
                <c:pt idx="2891">
                  <c:v>2.1569677621999999</c:v>
                </c:pt>
                <c:pt idx="2892">
                  <c:v>2.1569677621999999</c:v>
                </c:pt>
                <c:pt idx="2893">
                  <c:v>2.2606594356</c:v>
                </c:pt>
                <c:pt idx="2894">
                  <c:v>2.2324015649</c:v>
                </c:pt>
                <c:pt idx="2895">
                  <c:v>2.1506868467000002</c:v>
                </c:pt>
                <c:pt idx="2896">
                  <c:v>2.1940530735000001</c:v>
                </c:pt>
                <c:pt idx="2897">
                  <c:v>1.8873806329</c:v>
                </c:pt>
                <c:pt idx="2898">
                  <c:v>1.8873806329</c:v>
                </c:pt>
                <c:pt idx="2899">
                  <c:v>1.8873806329</c:v>
                </c:pt>
                <c:pt idx="2900">
                  <c:v>1.8818427481</c:v>
                </c:pt>
                <c:pt idx="2901">
                  <c:v>1.9102645817999999</c:v>
                </c:pt>
                <c:pt idx="2902">
                  <c:v>2.0535552358000002</c:v>
                </c:pt>
                <c:pt idx="2903">
                  <c:v>2.1419853369999999</c:v>
                </c:pt>
                <c:pt idx="2904">
                  <c:v>1.9988124661</c:v>
                </c:pt>
                <c:pt idx="2905">
                  <c:v>1.9988124661</c:v>
                </c:pt>
                <c:pt idx="2906">
                  <c:v>1.9988124661</c:v>
                </c:pt>
                <c:pt idx="2907">
                  <c:v>2.0157837502999998</c:v>
                </c:pt>
                <c:pt idx="2908">
                  <c:v>2.0167822166999998</c:v>
                </c:pt>
                <c:pt idx="2909">
                  <c:v>2.0514737485999999</c:v>
                </c:pt>
                <c:pt idx="2910">
                  <c:v>1.9852416759</c:v>
                </c:pt>
                <c:pt idx="2911">
                  <c:v>1.9598255171000001</c:v>
                </c:pt>
                <c:pt idx="2912">
                  <c:v>1.9598255171000001</c:v>
                </c:pt>
                <c:pt idx="2913">
                  <c:v>1.9598255171000001</c:v>
                </c:pt>
                <c:pt idx="2914">
                  <c:v>1.9407490646000001</c:v>
                </c:pt>
                <c:pt idx="2915">
                  <c:v>1.9232831264000001</c:v>
                </c:pt>
                <c:pt idx="2916">
                  <c:v>1.9881715266</c:v>
                </c:pt>
                <c:pt idx="2917">
                  <c:v>1.9903134194000001</c:v>
                </c:pt>
                <c:pt idx="2918">
                  <c:v>2.0886786024999999</c:v>
                </c:pt>
                <c:pt idx="2919">
                  <c:v>2.0886786024999999</c:v>
                </c:pt>
                <c:pt idx="2920">
                  <c:v>2.0886786024999999</c:v>
                </c:pt>
                <c:pt idx="2921">
                  <c:v>2.1087201880999999</c:v>
                </c:pt>
                <c:pt idx="2922">
                  <c:v>2.0820076505</c:v>
                </c:pt>
                <c:pt idx="2923">
                  <c:v>2.0899731047999999</c:v>
                </c:pt>
                <c:pt idx="2924">
                  <c:v>2.0727397127999998</c:v>
                </c:pt>
                <c:pt idx="2925">
                  <c:v>2.1097250564999999</c:v>
                </c:pt>
                <c:pt idx="2926">
                  <c:v>2.1097250564999999</c:v>
                </c:pt>
                <c:pt idx="2927">
                  <c:v>2.1097250564999999</c:v>
                </c:pt>
                <c:pt idx="2928">
                  <c:v>2.1874295507000001</c:v>
                </c:pt>
                <c:pt idx="2929">
                  <c:v>2.1861558373999999</c:v>
                </c:pt>
                <c:pt idx="2930">
                  <c:v>2.0752107125000001</c:v>
                </c:pt>
                <c:pt idx="2931">
                  <c:v>2.1324746665999998</c:v>
                </c:pt>
                <c:pt idx="2932">
                  <c:v>2.0855028463999998</c:v>
                </c:pt>
                <c:pt idx="2933">
                  <c:v>2.0855028463999998</c:v>
                </c:pt>
                <c:pt idx="2934">
                  <c:v>2.0855028463999998</c:v>
                </c:pt>
                <c:pt idx="2935">
                  <c:v>2.0317785417000001</c:v>
                </c:pt>
                <c:pt idx="2936">
                  <c:v>1.9071463635999999</c:v>
                </c:pt>
                <c:pt idx="2937">
                  <c:v>1.9179206135</c:v>
                </c:pt>
                <c:pt idx="2938">
                  <c:v>1.9997340975</c:v>
                </c:pt>
                <c:pt idx="2939">
                  <c:v>1.8107740308</c:v>
                </c:pt>
                <c:pt idx="2940">
                  <c:v>1.8107740308</c:v>
                </c:pt>
                <c:pt idx="2941">
                  <c:v>1.8107740308</c:v>
                </c:pt>
                <c:pt idx="2942">
                  <c:v>1.8560720484</c:v>
                </c:pt>
                <c:pt idx="2943">
                  <c:v>1.8019011569000001</c:v>
                </c:pt>
                <c:pt idx="2944">
                  <c:v>1.7926021489999999</c:v>
                </c:pt>
                <c:pt idx="2945">
                  <c:v>1.9040785088000001</c:v>
                </c:pt>
                <c:pt idx="2946">
                  <c:v>1.8954378339</c:v>
                </c:pt>
                <c:pt idx="2947">
                  <c:v>1.8954378339</c:v>
                </c:pt>
                <c:pt idx="2948">
                  <c:v>1.8954378339</c:v>
                </c:pt>
                <c:pt idx="2949">
                  <c:v>1.96679223</c:v>
                </c:pt>
                <c:pt idx="2950">
                  <c:v>1.7383319302</c:v>
                </c:pt>
                <c:pt idx="2951">
                  <c:v>1.8062003261999999</c:v>
                </c:pt>
                <c:pt idx="2952">
                  <c:v>1.7843738359000001</c:v>
                </c:pt>
                <c:pt idx="2953">
                  <c:v>2.3789954023000002</c:v>
                </c:pt>
                <c:pt idx="2954">
                  <c:v>2.3789954023000002</c:v>
                </c:pt>
                <c:pt idx="2955">
                  <c:v>2.3789954023000002</c:v>
                </c:pt>
                <c:pt idx="2956">
                  <c:v>2.4334202162</c:v>
                </c:pt>
                <c:pt idx="2957">
                  <c:v>2.4746311354000001</c:v>
                </c:pt>
                <c:pt idx="2958">
                  <c:v>2.4467921173999998</c:v>
                </c:pt>
                <c:pt idx="2959">
                  <c:v>2.4404732360999999</c:v>
                </c:pt>
                <c:pt idx="2960">
                  <c:v>2.4568514061000002</c:v>
                </c:pt>
                <c:pt idx="2961">
                  <c:v>2.4568514061000002</c:v>
                </c:pt>
                <c:pt idx="2962">
                  <c:v>2.4568514061000002</c:v>
                </c:pt>
                <c:pt idx="2963">
                  <c:v>2.4080360758000001</c:v>
                </c:pt>
                <c:pt idx="2964">
                  <c:v>2.4678036857999999</c:v>
                </c:pt>
                <c:pt idx="2965">
                  <c:v>2.5620083604000001</c:v>
                </c:pt>
                <c:pt idx="2966">
                  <c:v>2.5400305143000002</c:v>
                </c:pt>
                <c:pt idx="2967">
                  <c:v>2.4282539417</c:v>
                </c:pt>
                <c:pt idx="2968">
                  <c:v>2.4282539417</c:v>
                </c:pt>
                <c:pt idx="2969">
                  <c:v>2.4282539417</c:v>
                </c:pt>
                <c:pt idx="2970">
                  <c:v>2.4318873573999999</c:v>
                </c:pt>
                <c:pt idx="2971">
                  <c:v>2.3142990906000001</c:v>
                </c:pt>
                <c:pt idx="2972">
                  <c:v>2.3342639561</c:v>
                </c:pt>
                <c:pt idx="2973">
                  <c:v>2.3357729271999998</c:v>
                </c:pt>
                <c:pt idx="2974">
                  <c:v>2.2661747891999999</c:v>
                </c:pt>
                <c:pt idx="2975">
                  <c:v>2.2661747891999999</c:v>
                </c:pt>
                <c:pt idx="2976">
                  <c:v>2.2661747891999999</c:v>
                </c:pt>
                <c:pt idx="2977">
                  <c:v>2.3305626068</c:v>
                </c:pt>
                <c:pt idx="2978">
                  <c:v>2.4319367072999998</c:v>
                </c:pt>
                <c:pt idx="2979">
                  <c:v>2.4319367072999998</c:v>
                </c:pt>
                <c:pt idx="2980">
                  <c:v>2.3636723913000002</c:v>
                </c:pt>
                <c:pt idx="2981">
                  <c:v>2.3893224691000001</c:v>
                </c:pt>
                <c:pt idx="2982">
                  <c:v>2.3893224691000001</c:v>
                </c:pt>
                <c:pt idx="2983">
                  <c:v>2.3893224691000001</c:v>
                </c:pt>
                <c:pt idx="2984">
                  <c:v>2.3738433999000002</c:v>
                </c:pt>
                <c:pt idx="2985">
                  <c:v>2.3290834057000001</c:v>
                </c:pt>
                <c:pt idx="2986">
                  <c:v>2.2765981192</c:v>
                </c:pt>
                <c:pt idx="2987">
                  <c:v>2.2919638814000001</c:v>
                </c:pt>
                <c:pt idx="2988">
                  <c:v>2.3008737593999999</c:v>
                </c:pt>
                <c:pt idx="2989">
                  <c:v>2.3008737593999999</c:v>
                </c:pt>
                <c:pt idx="2990">
                  <c:v>2.3008737593999999</c:v>
                </c:pt>
                <c:pt idx="2991">
                  <c:v>2.2866409860000001</c:v>
                </c:pt>
                <c:pt idx="2992">
                  <c:v>2.2739575106999999</c:v>
                </c:pt>
                <c:pt idx="2993">
                  <c:v>2.2596969664</c:v>
                </c:pt>
                <c:pt idx="2994">
                  <c:v>2.3672639354</c:v>
                </c:pt>
                <c:pt idx="2995">
                  <c:v>2.3651380980000001</c:v>
                </c:pt>
                <c:pt idx="2996">
                  <c:v>2.3651380980000001</c:v>
                </c:pt>
                <c:pt idx="2997">
                  <c:v>2.3651380980000001</c:v>
                </c:pt>
                <c:pt idx="2998">
                  <c:v>2.4925613147000001</c:v>
                </c:pt>
                <c:pt idx="2999">
                  <c:v>2.5641956389999998</c:v>
                </c:pt>
                <c:pt idx="3000">
                  <c:v>2.5071585286000002</c:v>
                </c:pt>
                <c:pt idx="3001">
                  <c:v>2.5248965973000002</c:v>
                </c:pt>
                <c:pt idx="3002">
                  <c:v>2.4978443082999999</c:v>
                </c:pt>
                <c:pt idx="3003">
                  <c:v>2.4978443082999999</c:v>
                </c:pt>
                <c:pt idx="3004">
                  <c:v>2.4978443082999999</c:v>
                </c:pt>
                <c:pt idx="3005">
                  <c:v>2.4978443082999999</c:v>
                </c:pt>
                <c:pt idx="3006">
                  <c:v>2.5664152857999998</c:v>
                </c:pt>
                <c:pt idx="3007">
                  <c:v>2.4804788154000001</c:v>
                </c:pt>
                <c:pt idx="3008">
                  <c:v>2.4636036616000001</c:v>
                </c:pt>
                <c:pt idx="3009">
                  <c:v>2.3863432928999999</c:v>
                </c:pt>
                <c:pt idx="3010">
                  <c:v>2.3863432928999999</c:v>
                </c:pt>
                <c:pt idx="3011">
                  <c:v>2.3863432928999999</c:v>
                </c:pt>
                <c:pt idx="3012">
                  <c:v>2.3940653568000001</c:v>
                </c:pt>
                <c:pt idx="3013">
                  <c:v>2.4188322407</c:v>
                </c:pt>
                <c:pt idx="3014">
                  <c:v>2.4447588581000002</c:v>
                </c:pt>
                <c:pt idx="3015">
                  <c:v>2.4493393823999998</c:v>
                </c:pt>
                <c:pt idx="3016">
                  <c:v>2.4383023608999999</c:v>
                </c:pt>
                <c:pt idx="3017">
                  <c:v>2.4383023608999999</c:v>
                </c:pt>
                <c:pt idx="3018">
                  <c:v>2.4383023608999999</c:v>
                </c:pt>
                <c:pt idx="3019">
                  <c:v>2.4386075270999998</c:v>
                </c:pt>
                <c:pt idx="3020">
                  <c:v>2.5011861731999998</c:v>
                </c:pt>
                <c:pt idx="3021">
                  <c:v>2.5184389036999999</c:v>
                </c:pt>
                <c:pt idx="3022">
                  <c:v>2.5481049336999999</c:v>
                </c:pt>
                <c:pt idx="3023">
                  <c:v>2.6039071625000001</c:v>
                </c:pt>
                <c:pt idx="3024">
                  <c:v>2.6039071625000001</c:v>
                </c:pt>
                <c:pt idx="3025">
                  <c:v>2.6039071625000001</c:v>
                </c:pt>
                <c:pt idx="3026">
                  <c:v>2.5982412072000001</c:v>
                </c:pt>
                <c:pt idx="3027">
                  <c:v>2.5971470617999999</c:v>
                </c:pt>
                <c:pt idx="3028">
                  <c:v>2.5973334778999999</c:v>
                </c:pt>
                <c:pt idx="3029">
                  <c:v>2.6836326854000001</c:v>
                </c:pt>
                <c:pt idx="3030">
                  <c:v>2.7346404975</c:v>
                </c:pt>
                <c:pt idx="3031">
                  <c:v>2.7346404975</c:v>
                </c:pt>
                <c:pt idx="3032">
                  <c:v>2.7346404975</c:v>
                </c:pt>
                <c:pt idx="3033">
                  <c:v>2.7348189498000002</c:v>
                </c:pt>
                <c:pt idx="3034">
                  <c:v>2.7348189498000002</c:v>
                </c:pt>
                <c:pt idx="3035">
                  <c:v>2.7348189498000002</c:v>
                </c:pt>
                <c:pt idx="3036">
                  <c:v>2.6020942938</c:v>
                </c:pt>
                <c:pt idx="3037">
                  <c:v>2.7110187616000001</c:v>
                </c:pt>
                <c:pt idx="3038">
                  <c:v>2.7110187616000001</c:v>
                </c:pt>
                <c:pt idx="3039">
                  <c:v>2.7110187616000001</c:v>
                </c:pt>
                <c:pt idx="3040">
                  <c:v>2.7110187616000001</c:v>
                </c:pt>
                <c:pt idx="3041">
                  <c:v>2.7110187616000001</c:v>
                </c:pt>
                <c:pt idx="3042">
                  <c:v>2.7424131382999999</c:v>
                </c:pt>
                <c:pt idx="3043">
                  <c:v>2.7284365898999998</c:v>
                </c:pt>
                <c:pt idx="3044">
                  <c:v>2.7307698956999999</c:v>
                </c:pt>
                <c:pt idx="3045">
                  <c:v>2.7307698956999999</c:v>
                </c:pt>
                <c:pt idx="3046">
                  <c:v>2.7307698956999999</c:v>
                </c:pt>
                <c:pt idx="3047">
                  <c:v>2.6159972163999998</c:v>
                </c:pt>
                <c:pt idx="3048">
                  <c:v>2.6120711060000001</c:v>
                </c:pt>
                <c:pt idx="3049">
                  <c:v>2.5237206384999999</c:v>
                </c:pt>
                <c:pt idx="3050">
                  <c:v>2.5709264471000002</c:v>
                </c:pt>
                <c:pt idx="3051">
                  <c:v>2.5659192042000001</c:v>
                </c:pt>
                <c:pt idx="3052">
                  <c:v>2.5659192042000001</c:v>
                </c:pt>
                <c:pt idx="3053">
                  <c:v>2.5659192042000001</c:v>
                </c:pt>
                <c:pt idx="3054">
                  <c:v>2.576080943</c:v>
                </c:pt>
                <c:pt idx="3055">
                  <c:v>2.576080943</c:v>
                </c:pt>
                <c:pt idx="3056">
                  <c:v>2.576080943</c:v>
                </c:pt>
                <c:pt idx="3057">
                  <c:v>2.4701208370000001</c:v>
                </c:pt>
                <c:pt idx="3058">
                  <c:v>2.5466715119000001</c:v>
                </c:pt>
                <c:pt idx="3059">
                  <c:v>2.5466715119000001</c:v>
                </c:pt>
                <c:pt idx="3060">
                  <c:v>2.5466715119000001</c:v>
                </c:pt>
                <c:pt idx="3061">
                  <c:v>2.7654883394000001</c:v>
                </c:pt>
                <c:pt idx="3062">
                  <c:v>2.7538210537999999</c:v>
                </c:pt>
                <c:pt idx="3063">
                  <c:v>2.8252838793000001</c:v>
                </c:pt>
                <c:pt idx="3064">
                  <c:v>2.7827801706000002</c:v>
                </c:pt>
                <c:pt idx="3065">
                  <c:v>2.7032662755999999</c:v>
                </c:pt>
                <c:pt idx="3066">
                  <c:v>2.7032662755999999</c:v>
                </c:pt>
                <c:pt idx="3067">
                  <c:v>2.7032662755999999</c:v>
                </c:pt>
                <c:pt idx="3068">
                  <c:v>2.7124128241999999</c:v>
                </c:pt>
                <c:pt idx="3069">
                  <c:v>2.7098667976000002</c:v>
                </c:pt>
                <c:pt idx="3070">
                  <c:v>2.8003672665999999</c:v>
                </c:pt>
                <c:pt idx="3071">
                  <c:v>2.8175127813</c:v>
                </c:pt>
                <c:pt idx="3072">
                  <c:v>2.6714706815999998</c:v>
                </c:pt>
                <c:pt idx="3073">
                  <c:v>2.6714706815999998</c:v>
                </c:pt>
                <c:pt idx="3074">
                  <c:v>2.6714706815999998</c:v>
                </c:pt>
                <c:pt idx="3075">
                  <c:v>2.5975259730000002</c:v>
                </c:pt>
                <c:pt idx="3076">
                  <c:v>2.4835537594999999</c:v>
                </c:pt>
                <c:pt idx="3077">
                  <c:v>2.4496540563</c:v>
                </c:pt>
                <c:pt idx="3078">
                  <c:v>2.4444693128999999</c:v>
                </c:pt>
                <c:pt idx="3079">
                  <c:v>2.4781151384000002</c:v>
                </c:pt>
                <c:pt idx="3080">
                  <c:v>2.4781151384000002</c:v>
                </c:pt>
                <c:pt idx="3081">
                  <c:v>2.4781151384000002</c:v>
                </c:pt>
                <c:pt idx="3082">
                  <c:v>2.6419634788000002</c:v>
                </c:pt>
                <c:pt idx="3083">
                  <c:v>2.6371297772000002</c:v>
                </c:pt>
                <c:pt idx="3084">
                  <c:v>2.6371297772000002</c:v>
                </c:pt>
                <c:pt idx="3085">
                  <c:v>2.6371297772000002</c:v>
                </c:pt>
                <c:pt idx="3086">
                  <c:v>2.6051465493000001</c:v>
                </c:pt>
                <c:pt idx="3087">
                  <c:v>2.6051465493000001</c:v>
                </c:pt>
                <c:pt idx="3088">
                  <c:v>2.6051465493000001</c:v>
                </c:pt>
                <c:pt idx="3089">
                  <c:v>2.586183186</c:v>
                </c:pt>
                <c:pt idx="3090">
                  <c:v>2.5170299323999998</c:v>
                </c:pt>
                <c:pt idx="3091">
                  <c:v>2.4412286499000002</c:v>
                </c:pt>
                <c:pt idx="3092">
                  <c:v>2.4600262522</c:v>
                </c:pt>
                <c:pt idx="3093">
                  <c:v>2.4871079379999999</c:v>
                </c:pt>
                <c:pt idx="3094">
                  <c:v>2.4871079379999999</c:v>
                </c:pt>
                <c:pt idx="3095">
                  <c:v>2.4871079379999999</c:v>
                </c:pt>
                <c:pt idx="3096">
                  <c:v>2.5263391517999998</c:v>
                </c:pt>
                <c:pt idx="3097">
                  <c:v>2.4586614197999999</c:v>
                </c:pt>
                <c:pt idx="3098">
                  <c:v>2.451219058</c:v>
                </c:pt>
                <c:pt idx="3099">
                  <c:v>2.4733892579000001</c:v>
                </c:pt>
                <c:pt idx="3100">
                  <c:v>2.5258447972</c:v>
                </c:pt>
                <c:pt idx="3101">
                  <c:v>2.5258447972</c:v>
                </c:pt>
                <c:pt idx="3102">
                  <c:v>2.5258447972</c:v>
                </c:pt>
                <c:pt idx="3103">
                  <c:v>2.5947250520999998</c:v>
                </c:pt>
                <c:pt idx="3104">
                  <c:v>2.6739631648</c:v>
                </c:pt>
                <c:pt idx="3105">
                  <c:v>2.6829291086999998</c:v>
                </c:pt>
                <c:pt idx="3106">
                  <c:v>2.6569673373999998</c:v>
                </c:pt>
                <c:pt idx="3107">
                  <c:v>2.7076656798999998</c:v>
                </c:pt>
                <c:pt idx="3108">
                  <c:v>2.7076656798999998</c:v>
                </c:pt>
                <c:pt idx="3109">
                  <c:v>2.7076656798999998</c:v>
                </c:pt>
                <c:pt idx="3110">
                  <c:v>2.4875780899</c:v>
                </c:pt>
                <c:pt idx="3111">
                  <c:v>2.4941219004000001</c:v>
                </c:pt>
                <c:pt idx="3112">
                  <c:v>2.4555514413999999</c:v>
                </c:pt>
                <c:pt idx="3113">
                  <c:v>2.4807826455000002</c:v>
                </c:pt>
                <c:pt idx="3114">
                  <c:v>2.2792790755999999</c:v>
                </c:pt>
                <c:pt idx="3115">
                  <c:v>2.2792790755999999</c:v>
                </c:pt>
                <c:pt idx="3116">
                  <c:v>2.2792790755999999</c:v>
                </c:pt>
                <c:pt idx="3117">
                  <c:v>2.4311776232</c:v>
                </c:pt>
                <c:pt idx="3118">
                  <c:v>2.3633861472</c:v>
                </c:pt>
                <c:pt idx="3119">
                  <c:v>2.3220159111999998</c:v>
                </c:pt>
                <c:pt idx="3120">
                  <c:v>2.4233102909999999</c:v>
                </c:pt>
                <c:pt idx="3121">
                  <c:v>2.4683958507999999</c:v>
                </c:pt>
                <c:pt idx="3122">
                  <c:v>2.4683958507999999</c:v>
                </c:pt>
                <c:pt idx="3123">
                  <c:v>2.4683958507999999</c:v>
                </c:pt>
                <c:pt idx="3124">
                  <c:v>2.5377214286999998</c:v>
                </c:pt>
                <c:pt idx="3125">
                  <c:v>2.5462493624000002</c:v>
                </c:pt>
                <c:pt idx="3126">
                  <c:v>2.4233485137000002</c:v>
                </c:pt>
                <c:pt idx="3127">
                  <c:v>2.3409695654</c:v>
                </c:pt>
                <c:pt idx="3128">
                  <c:v>2.2913357852999998</c:v>
                </c:pt>
                <c:pt idx="3129">
                  <c:v>2.2913357852999998</c:v>
                </c:pt>
                <c:pt idx="3130">
                  <c:v>2.2913357852999998</c:v>
                </c:pt>
                <c:pt idx="3131">
                  <c:v>2.4213445597000001</c:v>
                </c:pt>
                <c:pt idx="3132">
                  <c:v>2.4712835648999998</c:v>
                </c:pt>
                <c:pt idx="3133">
                  <c:v>2.5218778928000001</c:v>
                </c:pt>
                <c:pt idx="3134">
                  <c:v>2.5292481249000001</c:v>
                </c:pt>
                <c:pt idx="3135">
                  <c:v>2.552929824</c:v>
                </c:pt>
                <c:pt idx="3136">
                  <c:v>2.552929824</c:v>
                </c:pt>
                <c:pt idx="3137">
                  <c:v>2.552929824</c:v>
                </c:pt>
                <c:pt idx="3138">
                  <c:v>2.4834708344999998</c:v>
                </c:pt>
                <c:pt idx="3139">
                  <c:v>2.3748524417999999</c:v>
                </c:pt>
                <c:pt idx="3140">
                  <c:v>2.3180771140999998</c:v>
                </c:pt>
                <c:pt idx="3141">
                  <c:v>2.2943500590000001</c:v>
                </c:pt>
                <c:pt idx="3142">
                  <c:v>2.3352825853999999</c:v>
                </c:pt>
                <c:pt idx="3143">
                  <c:v>2.3352825853999999</c:v>
                </c:pt>
                <c:pt idx="3144">
                  <c:v>2.3352825853999999</c:v>
                </c:pt>
                <c:pt idx="3145">
                  <c:v>2.4707027769000001</c:v>
                </c:pt>
                <c:pt idx="3146">
                  <c:v>2.4241703764999998</c:v>
                </c:pt>
                <c:pt idx="3147">
                  <c:v>2.4241703764999998</c:v>
                </c:pt>
                <c:pt idx="3148">
                  <c:v>2.3832227617999999</c:v>
                </c:pt>
                <c:pt idx="3149">
                  <c:v>2.4120322566999999</c:v>
                </c:pt>
                <c:pt idx="3150">
                  <c:v>2.4120322566999999</c:v>
                </c:pt>
                <c:pt idx="3151">
                  <c:v>2.4120322566999999</c:v>
                </c:pt>
                <c:pt idx="3152">
                  <c:v>2.5447486311</c:v>
                </c:pt>
                <c:pt idx="3153">
                  <c:v>2.5390777546000001</c:v>
                </c:pt>
                <c:pt idx="3154">
                  <c:v>2.5459289385999999</c:v>
                </c:pt>
                <c:pt idx="3155">
                  <c:v>2.6244586169000002</c:v>
                </c:pt>
                <c:pt idx="3156">
                  <c:v>2.5994858894999999</c:v>
                </c:pt>
                <c:pt idx="3157">
                  <c:v>2.5994858894999999</c:v>
                </c:pt>
                <c:pt idx="3158">
                  <c:v>2.5994858894999999</c:v>
                </c:pt>
                <c:pt idx="3159">
                  <c:v>2.5174630686000001</c:v>
                </c:pt>
                <c:pt idx="3160">
                  <c:v>2.4663844157999999</c:v>
                </c:pt>
                <c:pt idx="3161">
                  <c:v>2.4859381473000002</c:v>
                </c:pt>
                <c:pt idx="3162">
                  <c:v>2.5676906085</c:v>
                </c:pt>
                <c:pt idx="3163">
                  <c:v>2.4883324407999998</c:v>
                </c:pt>
                <c:pt idx="3164">
                  <c:v>2.4883324407999998</c:v>
                </c:pt>
                <c:pt idx="3165">
                  <c:v>2.4883324407999998</c:v>
                </c:pt>
                <c:pt idx="3166">
                  <c:v>2.5235779743000002</c:v>
                </c:pt>
                <c:pt idx="3167">
                  <c:v>2.5643794434</c:v>
                </c:pt>
                <c:pt idx="3168">
                  <c:v>2.6193683245999999</c:v>
                </c:pt>
                <c:pt idx="3169">
                  <c:v>2.5440469593000001</c:v>
                </c:pt>
                <c:pt idx="3170">
                  <c:v>2.4389898174</c:v>
                </c:pt>
                <c:pt idx="3171">
                  <c:v>2.4389898174</c:v>
                </c:pt>
                <c:pt idx="3172">
                  <c:v>2.4389898174</c:v>
                </c:pt>
                <c:pt idx="3173">
                  <c:v>2.4574919734999998</c:v>
                </c:pt>
                <c:pt idx="3174">
                  <c:v>2.5415458953000001</c:v>
                </c:pt>
                <c:pt idx="3175">
                  <c:v>2.4727557359999999</c:v>
                </c:pt>
                <c:pt idx="3176">
                  <c:v>2.4972327631</c:v>
                </c:pt>
                <c:pt idx="3177">
                  <c:v>2.477599369</c:v>
                </c:pt>
                <c:pt idx="3178">
                  <c:v>2.477599369</c:v>
                </c:pt>
                <c:pt idx="3179">
                  <c:v>2.477599369</c:v>
                </c:pt>
                <c:pt idx="3180">
                  <c:v>2.5507784363999999</c:v>
                </c:pt>
                <c:pt idx="3181">
                  <c:v>2.6225006016000001</c:v>
                </c:pt>
                <c:pt idx="3182">
                  <c:v>2.7836689510000001</c:v>
                </c:pt>
                <c:pt idx="3183">
                  <c:v>2.7514464689999998</c:v>
                </c:pt>
                <c:pt idx="3184">
                  <c:v>2.6485772052000001</c:v>
                </c:pt>
                <c:pt idx="3185">
                  <c:v>2.6485772052000001</c:v>
                </c:pt>
                <c:pt idx="3186">
                  <c:v>2.6485772052000001</c:v>
                </c:pt>
                <c:pt idx="3187">
                  <c:v>2.6848171760000001</c:v>
                </c:pt>
                <c:pt idx="3188">
                  <c:v>2.6203978155000001</c:v>
                </c:pt>
                <c:pt idx="3189">
                  <c:v>2.6069293716000002</c:v>
                </c:pt>
                <c:pt idx="3190">
                  <c:v>2.4994053510000001</c:v>
                </c:pt>
                <c:pt idx="3191">
                  <c:v>2.4613474029</c:v>
                </c:pt>
                <c:pt idx="3192">
                  <c:v>2.4613474029</c:v>
                </c:pt>
                <c:pt idx="3193">
                  <c:v>2.4613474029</c:v>
                </c:pt>
                <c:pt idx="3194">
                  <c:v>2.4925319509000001</c:v>
                </c:pt>
                <c:pt idx="3195">
                  <c:v>2.4925359429</c:v>
                </c:pt>
                <c:pt idx="3196">
                  <c:v>2.507239174</c:v>
                </c:pt>
                <c:pt idx="3197">
                  <c:v>2.507239174</c:v>
                </c:pt>
                <c:pt idx="3198">
                  <c:v>2.507239174</c:v>
                </c:pt>
                <c:pt idx="3199">
                  <c:v>2.507239174</c:v>
                </c:pt>
                <c:pt idx="3200">
                  <c:v>2.507239174</c:v>
                </c:pt>
                <c:pt idx="3201">
                  <c:v>2.6181438745999999</c:v>
                </c:pt>
                <c:pt idx="3202">
                  <c:v>2.6034020687999999</c:v>
                </c:pt>
                <c:pt idx="3203">
                  <c:v>2.5742041304000001</c:v>
                </c:pt>
                <c:pt idx="3204">
                  <c:v>2.6014009155000002</c:v>
                </c:pt>
                <c:pt idx="3205">
                  <c:v>2.6495876393</c:v>
                </c:pt>
                <c:pt idx="3206">
                  <c:v>2.6495876393</c:v>
                </c:pt>
                <c:pt idx="3207">
                  <c:v>2.6495876393</c:v>
                </c:pt>
                <c:pt idx="3208">
                  <c:v>2.6612024533</c:v>
                </c:pt>
                <c:pt idx="3209">
                  <c:v>2.6829478080000002</c:v>
                </c:pt>
                <c:pt idx="3210">
                  <c:v>2.6205114546999999</c:v>
                </c:pt>
                <c:pt idx="3211">
                  <c:v>2.6205114546999999</c:v>
                </c:pt>
                <c:pt idx="3212">
                  <c:v>2.6205114546999999</c:v>
                </c:pt>
                <c:pt idx="3213">
                  <c:v>2.6205114546999999</c:v>
                </c:pt>
                <c:pt idx="3214">
                  <c:v>2.6205114546999999</c:v>
                </c:pt>
                <c:pt idx="3215">
                  <c:v>2.5255110160999998</c:v>
                </c:pt>
                <c:pt idx="3216">
                  <c:v>2.5749001982999999</c:v>
                </c:pt>
                <c:pt idx="3217">
                  <c:v>2.6039525833999999</c:v>
                </c:pt>
                <c:pt idx="3218">
                  <c:v>2.6039525833999999</c:v>
                </c:pt>
                <c:pt idx="3219">
                  <c:v>2.6039525833999999</c:v>
                </c:pt>
                <c:pt idx="3220">
                  <c:v>2.6039525833999999</c:v>
                </c:pt>
                <c:pt idx="3221">
                  <c:v>2.6039525833999999</c:v>
                </c:pt>
                <c:pt idx="3222">
                  <c:v>2.6377113682000002</c:v>
                </c:pt>
                <c:pt idx="3223">
                  <c:v>2.6223987542999998</c:v>
                </c:pt>
                <c:pt idx="3224">
                  <c:v>2.4987942938000001</c:v>
                </c:pt>
                <c:pt idx="3225">
                  <c:v>2.4100666654</c:v>
                </c:pt>
                <c:pt idx="3226">
                  <c:v>2.4757391804000002</c:v>
                </c:pt>
                <c:pt idx="3227">
                  <c:v>2.4757391804000002</c:v>
                </c:pt>
                <c:pt idx="3228">
                  <c:v>2.4757391804000002</c:v>
                </c:pt>
                <c:pt idx="3229">
                  <c:v>2.4935513655000001</c:v>
                </c:pt>
                <c:pt idx="3230">
                  <c:v>2.5352475058000001</c:v>
                </c:pt>
                <c:pt idx="3231">
                  <c:v>2.4682083799000001</c:v>
                </c:pt>
                <c:pt idx="3232">
                  <c:v>2.4423436431000001</c:v>
                </c:pt>
                <c:pt idx="3233">
                  <c:v>2.4710096853999999</c:v>
                </c:pt>
                <c:pt idx="3234">
                  <c:v>2.4710096853999999</c:v>
                </c:pt>
                <c:pt idx="3235">
                  <c:v>2.4710096853999999</c:v>
                </c:pt>
                <c:pt idx="3236">
                  <c:v>2.4469346294999998</c:v>
                </c:pt>
                <c:pt idx="3237">
                  <c:v>2.4324491840000002</c:v>
                </c:pt>
                <c:pt idx="3238">
                  <c:v>2.5421880721000001</c:v>
                </c:pt>
                <c:pt idx="3239">
                  <c:v>2.5517121187999998</c:v>
                </c:pt>
                <c:pt idx="3240">
                  <c:v>2.4754911835</c:v>
                </c:pt>
                <c:pt idx="3241">
                  <c:v>2.4754911835</c:v>
                </c:pt>
                <c:pt idx="3242">
                  <c:v>2.4754911835</c:v>
                </c:pt>
                <c:pt idx="3243">
                  <c:v>2.4334030488999998</c:v>
                </c:pt>
                <c:pt idx="3244">
                  <c:v>2.4143425341999998</c:v>
                </c:pt>
                <c:pt idx="3245">
                  <c:v>2.4428059511</c:v>
                </c:pt>
                <c:pt idx="3246">
                  <c:v>2.4291568520000002</c:v>
                </c:pt>
                <c:pt idx="3247">
                  <c:v>2.4591639551000002</c:v>
                </c:pt>
                <c:pt idx="3248">
                  <c:v>2.4591639551000002</c:v>
                </c:pt>
                <c:pt idx="3249">
                  <c:v>2.4591639551000002</c:v>
                </c:pt>
                <c:pt idx="3250">
                  <c:v>2.443912745</c:v>
                </c:pt>
                <c:pt idx="3251">
                  <c:v>2.4115408457999998</c:v>
                </c:pt>
                <c:pt idx="3252">
                  <c:v>2.3478811206999999</c:v>
                </c:pt>
                <c:pt idx="3253">
                  <c:v>2.3063311066000001</c:v>
                </c:pt>
                <c:pt idx="3254">
                  <c:v>2.2976237788999998</c:v>
                </c:pt>
                <c:pt idx="3255">
                  <c:v>2.2976237788999998</c:v>
                </c:pt>
                <c:pt idx="3256">
                  <c:v>2.2976237788999998</c:v>
                </c:pt>
                <c:pt idx="3257">
                  <c:v>2.2785074523</c:v>
                </c:pt>
                <c:pt idx="3258">
                  <c:v>2.2394113432</c:v>
                </c:pt>
                <c:pt idx="3259">
                  <c:v>2.2955091810999999</c:v>
                </c:pt>
                <c:pt idx="3260">
                  <c:v>2.2763871188000002</c:v>
                </c:pt>
                <c:pt idx="3261">
                  <c:v>2.3223847394999999</c:v>
                </c:pt>
                <c:pt idx="3262">
                  <c:v>2.3223847394999999</c:v>
                </c:pt>
                <c:pt idx="3263">
                  <c:v>2.3223847394999999</c:v>
                </c:pt>
                <c:pt idx="3264">
                  <c:v>2.3347721617000001</c:v>
                </c:pt>
                <c:pt idx="3265">
                  <c:v>2.2760871197000001</c:v>
                </c:pt>
                <c:pt idx="3266">
                  <c:v>2.2404225814999998</c:v>
                </c:pt>
                <c:pt idx="3267">
                  <c:v>2.3299309481999999</c:v>
                </c:pt>
                <c:pt idx="3268">
                  <c:v>2.3289425781999999</c:v>
                </c:pt>
                <c:pt idx="3269">
                  <c:v>2.3289425781999999</c:v>
                </c:pt>
                <c:pt idx="3270">
                  <c:v>2.3289425781999999</c:v>
                </c:pt>
                <c:pt idx="3271">
                  <c:v>2.3262743441999998</c:v>
                </c:pt>
                <c:pt idx="3272">
                  <c:v>2.1703852242999999</c:v>
                </c:pt>
                <c:pt idx="3273">
                  <c:v>2.134499892</c:v>
                </c:pt>
                <c:pt idx="3274">
                  <c:v>2.1033157151999999</c:v>
                </c:pt>
                <c:pt idx="3275">
                  <c:v>2.1702865813000001</c:v>
                </c:pt>
                <c:pt idx="3276">
                  <c:v>2.1702865813000001</c:v>
                </c:pt>
                <c:pt idx="3277">
                  <c:v>2.1702865813000001</c:v>
                </c:pt>
                <c:pt idx="3278">
                  <c:v>2.1918399996</c:v>
                </c:pt>
                <c:pt idx="3279">
                  <c:v>2.2375375982999999</c:v>
                </c:pt>
                <c:pt idx="3280">
                  <c:v>2.2646731495000001</c:v>
                </c:pt>
                <c:pt idx="3281">
                  <c:v>2.2286146451</c:v>
                </c:pt>
                <c:pt idx="3282">
                  <c:v>2.3196726952</c:v>
                </c:pt>
                <c:pt idx="3283">
                  <c:v>2.3196726952</c:v>
                </c:pt>
                <c:pt idx="3284">
                  <c:v>2.3196726952</c:v>
                </c:pt>
                <c:pt idx="3285">
                  <c:v>2.3481287594000002</c:v>
                </c:pt>
                <c:pt idx="3286">
                  <c:v>2.3732691080000001</c:v>
                </c:pt>
                <c:pt idx="3287">
                  <c:v>2.3792500913999999</c:v>
                </c:pt>
                <c:pt idx="3288">
                  <c:v>2.3468280561000001</c:v>
                </c:pt>
                <c:pt idx="3289">
                  <c:v>2.3012253875000002</c:v>
                </c:pt>
                <c:pt idx="3290">
                  <c:v>2.3012253875000002</c:v>
                </c:pt>
                <c:pt idx="3291">
                  <c:v>2.3012253875000002</c:v>
                </c:pt>
                <c:pt idx="3292">
                  <c:v>2.2859531531999999</c:v>
                </c:pt>
                <c:pt idx="3293">
                  <c:v>2.2664628238</c:v>
                </c:pt>
                <c:pt idx="3294">
                  <c:v>2.2626261839000001</c:v>
                </c:pt>
                <c:pt idx="3295">
                  <c:v>2.2138457826</c:v>
                </c:pt>
                <c:pt idx="3296">
                  <c:v>2.2051500526000001</c:v>
                </c:pt>
                <c:pt idx="3297">
                  <c:v>2.2051500526000001</c:v>
                </c:pt>
                <c:pt idx="3298">
                  <c:v>2.2051500526000001</c:v>
                </c:pt>
                <c:pt idx="3299">
                  <c:v>2.3508288501000001</c:v>
                </c:pt>
                <c:pt idx="3300">
                  <c:v>2.4326954626999999</c:v>
                </c:pt>
                <c:pt idx="3301">
                  <c:v>2.4361997644</c:v>
                </c:pt>
                <c:pt idx="3302">
                  <c:v>2.4247241143</c:v>
                </c:pt>
                <c:pt idx="3303">
                  <c:v>2.4203700426000001</c:v>
                </c:pt>
                <c:pt idx="3304">
                  <c:v>2.4203700426000001</c:v>
                </c:pt>
                <c:pt idx="3305">
                  <c:v>2.4203700426000001</c:v>
                </c:pt>
                <c:pt idx="3306">
                  <c:v>2.2813439680999998</c:v>
                </c:pt>
                <c:pt idx="3307">
                  <c:v>2.1925874005999999</c:v>
                </c:pt>
                <c:pt idx="3308">
                  <c:v>2.2229352853000002</c:v>
                </c:pt>
                <c:pt idx="3309">
                  <c:v>2.3149443215000001</c:v>
                </c:pt>
                <c:pt idx="3310">
                  <c:v>2.3048317590999998</c:v>
                </c:pt>
                <c:pt idx="3311">
                  <c:v>2.3048317590999998</c:v>
                </c:pt>
                <c:pt idx="3312">
                  <c:v>2.3048317590999998</c:v>
                </c:pt>
                <c:pt idx="3313">
                  <c:v>2.3154907112999998</c:v>
                </c:pt>
                <c:pt idx="3314">
                  <c:v>2.2456860411999999</c:v>
                </c:pt>
                <c:pt idx="3315">
                  <c:v>2.2183052319000001</c:v>
                </c:pt>
                <c:pt idx="3316">
                  <c:v>2.2051115644000001</c:v>
                </c:pt>
                <c:pt idx="3317">
                  <c:v>2.1491905805</c:v>
                </c:pt>
                <c:pt idx="3318">
                  <c:v>2.1491905805</c:v>
                </c:pt>
                <c:pt idx="3319">
                  <c:v>2.1491905805</c:v>
                </c:pt>
                <c:pt idx="3320">
                  <c:v>2.1221905896000002</c:v>
                </c:pt>
                <c:pt idx="3321">
                  <c:v>2.0922544883</c:v>
                </c:pt>
                <c:pt idx="3322">
                  <c:v>2.0465017259999998</c:v>
                </c:pt>
                <c:pt idx="3323">
                  <c:v>2.0121419692</c:v>
                </c:pt>
                <c:pt idx="3324">
                  <c:v>2.0153654419999998</c:v>
                </c:pt>
                <c:pt idx="3325">
                  <c:v>2.0153654419999998</c:v>
                </c:pt>
                <c:pt idx="3326">
                  <c:v>2.0153654419999998</c:v>
                </c:pt>
                <c:pt idx="3327">
                  <c:v>2.0373535698</c:v>
                </c:pt>
                <c:pt idx="3328">
                  <c:v>2.0032191169</c:v>
                </c:pt>
                <c:pt idx="3329">
                  <c:v>2.0867366982000002</c:v>
                </c:pt>
                <c:pt idx="3330">
                  <c:v>2.0767733933999999</c:v>
                </c:pt>
                <c:pt idx="3331">
                  <c:v>2.0450662897999998</c:v>
                </c:pt>
                <c:pt idx="3332">
                  <c:v>2.0450662897999998</c:v>
                </c:pt>
                <c:pt idx="3333">
                  <c:v>2.0450662897999998</c:v>
                </c:pt>
                <c:pt idx="3334">
                  <c:v>2.0283986465999999</c:v>
                </c:pt>
                <c:pt idx="3335">
                  <c:v>2.0247575180999999</c:v>
                </c:pt>
                <c:pt idx="3336">
                  <c:v>2.0135604011999999</c:v>
                </c:pt>
                <c:pt idx="3337">
                  <c:v>2.018130717</c:v>
                </c:pt>
                <c:pt idx="3338">
                  <c:v>2.0454962098</c:v>
                </c:pt>
                <c:pt idx="3339">
                  <c:v>2.0454962098</c:v>
                </c:pt>
                <c:pt idx="3340">
                  <c:v>2.0454962098</c:v>
                </c:pt>
                <c:pt idx="3341">
                  <c:v>2.1719078680999999</c:v>
                </c:pt>
                <c:pt idx="3342">
                  <c:v>2.0568604046000001</c:v>
                </c:pt>
                <c:pt idx="3343">
                  <c:v>2.0502343287999998</c:v>
                </c:pt>
                <c:pt idx="3344">
                  <c:v>2.0311185262000002</c:v>
                </c:pt>
                <c:pt idx="3345">
                  <c:v>2.0472482972999999</c:v>
                </c:pt>
                <c:pt idx="3346">
                  <c:v>2.0472482972999999</c:v>
                </c:pt>
                <c:pt idx="3347">
                  <c:v>2.0472482972999999</c:v>
                </c:pt>
                <c:pt idx="3348">
                  <c:v>2.0255339187999999</c:v>
                </c:pt>
                <c:pt idx="3349">
                  <c:v>2.0517659923</c:v>
                </c:pt>
                <c:pt idx="3350">
                  <c:v>2.0664797046999999</c:v>
                </c:pt>
                <c:pt idx="3351">
                  <c:v>2.1411827341</c:v>
                </c:pt>
                <c:pt idx="3352">
                  <c:v>2.1562166624999999</c:v>
                </c:pt>
                <c:pt idx="3353">
                  <c:v>2.1562166624999999</c:v>
                </c:pt>
                <c:pt idx="3354">
                  <c:v>2.1562166624999999</c:v>
                </c:pt>
                <c:pt idx="3355">
                  <c:v>2.1008478382</c:v>
                </c:pt>
                <c:pt idx="3356">
                  <c:v>2.0752582402000002</c:v>
                </c:pt>
                <c:pt idx="3357">
                  <c:v>2.0495779594000001</c:v>
                </c:pt>
                <c:pt idx="3358">
                  <c:v>2.1070773644999998</c:v>
                </c:pt>
                <c:pt idx="3359">
                  <c:v>2.0937674297000002</c:v>
                </c:pt>
                <c:pt idx="3360">
                  <c:v>2.0937674297000002</c:v>
                </c:pt>
                <c:pt idx="3361">
                  <c:v>2.0937674297000002</c:v>
                </c:pt>
                <c:pt idx="3362">
                  <c:v>2.0075242836</c:v>
                </c:pt>
                <c:pt idx="3363">
                  <c:v>1.9908523738999999</c:v>
                </c:pt>
                <c:pt idx="3364">
                  <c:v>1.9510816722</c:v>
                </c:pt>
                <c:pt idx="3365">
                  <c:v>1.9755567866999999</c:v>
                </c:pt>
                <c:pt idx="3366">
                  <c:v>1.9521256977000001</c:v>
                </c:pt>
                <c:pt idx="3367">
                  <c:v>1.9521256977000001</c:v>
                </c:pt>
                <c:pt idx="3368">
                  <c:v>1.9521256977000001</c:v>
                </c:pt>
                <c:pt idx="3369">
                  <c:v>2.0233271814</c:v>
                </c:pt>
                <c:pt idx="3370">
                  <c:v>2.0318568178</c:v>
                </c:pt>
                <c:pt idx="3371">
                  <c:v>1.9568304247999999</c:v>
                </c:pt>
                <c:pt idx="3372">
                  <c:v>2.0286061551999999</c:v>
                </c:pt>
                <c:pt idx="3373">
                  <c:v>2.0331336591000002</c:v>
                </c:pt>
                <c:pt idx="3374">
                  <c:v>2.0331336591000002</c:v>
                </c:pt>
                <c:pt idx="3375">
                  <c:v>2.0331336591000002</c:v>
                </c:pt>
                <c:pt idx="3376">
                  <c:v>2.1173905013000001</c:v>
                </c:pt>
                <c:pt idx="3377">
                  <c:v>1.9935390814</c:v>
                </c:pt>
                <c:pt idx="3378">
                  <c:v>1.9775269646</c:v>
                </c:pt>
                <c:pt idx="3379">
                  <c:v>2.0356020001999999</c:v>
                </c:pt>
                <c:pt idx="3380">
                  <c:v>1.9082500542</c:v>
                </c:pt>
                <c:pt idx="3381">
                  <c:v>1.9082500542</c:v>
                </c:pt>
                <c:pt idx="3382">
                  <c:v>1.9082500542</c:v>
                </c:pt>
                <c:pt idx="3383">
                  <c:v>1.7959537799</c:v>
                </c:pt>
                <c:pt idx="3384">
                  <c:v>1.6766004474</c:v>
                </c:pt>
                <c:pt idx="3385">
                  <c:v>1.7300790356</c:v>
                </c:pt>
                <c:pt idx="3386">
                  <c:v>1.7062369741000001</c:v>
                </c:pt>
                <c:pt idx="3387">
                  <c:v>1.6223890050000001</c:v>
                </c:pt>
                <c:pt idx="3388">
                  <c:v>1.6223890050000001</c:v>
                </c:pt>
                <c:pt idx="3389">
                  <c:v>1.6223890050000001</c:v>
                </c:pt>
                <c:pt idx="3390">
                  <c:v>1.6223890050000001</c:v>
                </c:pt>
                <c:pt idx="3391">
                  <c:v>1.6610562554999999</c:v>
                </c:pt>
                <c:pt idx="3392">
                  <c:v>1.7018078162000001</c:v>
                </c:pt>
                <c:pt idx="3393">
                  <c:v>1.8002092189000001</c:v>
                </c:pt>
                <c:pt idx="3394">
                  <c:v>1.8434598444000001</c:v>
                </c:pt>
                <c:pt idx="3395">
                  <c:v>1.8434598444000001</c:v>
                </c:pt>
                <c:pt idx="3396">
                  <c:v>1.8434598444000001</c:v>
                </c:pt>
                <c:pt idx="3397">
                  <c:v>1.8250006804000001</c:v>
                </c:pt>
                <c:pt idx="3398">
                  <c:v>1.9215208571</c:v>
                </c:pt>
                <c:pt idx="3399">
                  <c:v>1.8880407058999999</c:v>
                </c:pt>
                <c:pt idx="3400">
                  <c:v>1.8856972350000001</c:v>
                </c:pt>
                <c:pt idx="3401">
                  <c:v>1.8576280812999999</c:v>
                </c:pt>
                <c:pt idx="3402">
                  <c:v>1.8576280812999999</c:v>
                </c:pt>
                <c:pt idx="3403">
                  <c:v>1.8576280812999999</c:v>
                </c:pt>
                <c:pt idx="3404">
                  <c:v>1.8526836727</c:v>
                </c:pt>
                <c:pt idx="3405">
                  <c:v>1.8960862215000001</c:v>
                </c:pt>
                <c:pt idx="3406">
                  <c:v>1.8776710856000001</c:v>
                </c:pt>
                <c:pt idx="3407">
                  <c:v>1.8776710856000001</c:v>
                </c:pt>
                <c:pt idx="3408">
                  <c:v>1.8776710856000001</c:v>
                </c:pt>
                <c:pt idx="3409">
                  <c:v>1.8776710856000001</c:v>
                </c:pt>
                <c:pt idx="3410">
                  <c:v>1.8776710856000001</c:v>
                </c:pt>
                <c:pt idx="3411">
                  <c:v>1.8436334985</c:v>
                </c:pt>
                <c:pt idx="3412">
                  <c:v>1.7410333173999999</c:v>
                </c:pt>
                <c:pt idx="3413">
                  <c:v>1.7097605695</c:v>
                </c:pt>
                <c:pt idx="3414">
                  <c:v>1.7273714071999999</c:v>
                </c:pt>
                <c:pt idx="3415">
                  <c:v>1.7350779844999999</c:v>
                </c:pt>
                <c:pt idx="3416">
                  <c:v>1.7350779844999999</c:v>
                </c:pt>
                <c:pt idx="3417">
                  <c:v>1.7350779844999999</c:v>
                </c:pt>
                <c:pt idx="3418">
                  <c:v>1.7165824684</c:v>
                </c:pt>
                <c:pt idx="3419">
                  <c:v>1.7815192943</c:v>
                </c:pt>
                <c:pt idx="3420">
                  <c:v>1.8204395419999999</c:v>
                </c:pt>
                <c:pt idx="3421">
                  <c:v>1.8513889028999999</c:v>
                </c:pt>
                <c:pt idx="3422">
                  <c:v>1.8748439927</c:v>
                </c:pt>
                <c:pt idx="3423">
                  <c:v>1.8748439927</c:v>
                </c:pt>
                <c:pt idx="3424">
                  <c:v>1.8748439927</c:v>
                </c:pt>
                <c:pt idx="3425">
                  <c:v>1.8671605463000001</c:v>
                </c:pt>
                <c:pt idx="3426">
                  <c:v>1.9154577740000001</c:v>
                </c:pt>
                <c:pt idx="3427">
                  <c:v>1.9674176287</c:v>
                </c:pt>
                <c:pt idx="3428">
                  <c:v>2.0076336936999999</c:v>
                </c:pt>
                <c:pt idx="3429">
                  <c:v>1.9956802597000001</c:v>
                </c:pt>
                <c:pt idx="3430">
                  <c:v>1.9956802597000001</c:v>
                </c:pt>
                <c:pt idx="3431">
                  <c:v>1.9956802597000001</c:v>
                </c:pt>
                <c:pt idx="3432">
                  <c:v>1.9758417896</c:v>
                </c:pt>
                <c:pt idx="3433">
                  <c:v>1.9081590366000001</c:v>
                </c:pt>
                <c:pt idx="3434">
                  <c:v>1.9073859344999999</c:v>
                </c:pt>
                <c:pt idx="3435">
                  <c:v>1.8474623464</c:v>
                </c:pt>
                <c:pt idx="3436">
                  <c:v>1.9012399997</c:v>
                </c:pt>
                <c:pt idx="3437">
                  <c:v>1.9012399997</c:v>
                </c:pt>
                <c:pt idx="3438">
                  <c:v>1.9012399997</c:v>
                </c:pt>
                <c:pt idx="3439">
                  <c:v>1.9012399997</c:v>
                </c:pt>
                <c:pt idx="3440">
                  <c:v>1.9012399997</c:v>
                </c:pt>
                <c:pt idx="3441">
                  <c:v>2.0216693711999998</c:v>
                </c:pt>
                <c:pt idx="3442">
                  <c:v>1.9602350726</c:v>
                </c:pt>
                <c:pt idx="3443">
                  <c:v>1.9606248967</c:v>
                </c:pt>
                <c:pt idx="3444">
                  <c:v>1.9606248967</c:v>
                </c:pt>
                <c:pt idx="3445">
                  <c:v>1.9606248967</c:v>
                </c:pt>
                <c:pt idx="3446">
                  <c:v>1.9612414413000001</c:v>
                </c:pt>
                <c:pt idx="3447">
                  <c:v>1.962292398</c:v>
                </c:pt>
                <c:pt idx="3448">
                  <c:v>1.8997229100999999</c:v>
                </c:pt>
                <c:pt idx="3449">
                  <c:v>1.9479848785</c:v>
                </c:pt>
                <c:pt idx="3450">
                  <c:v>1.903354389</c:v>
                </c:pt>
                <c:pt idx="3451">
                  <c:v>1.903354389</c:v>
                </c:pt>
                <c:pt idx="3452">
                  <c:v>1.903354389</c:v>
                </c:pt>
                <c:pt idx="3453">
                  <c:v>1.9031174557999999</c:v>
                </c:pt>
                <c:pt idx="3454">
                  <c:v>1.9134532275</c:v>
                </c:pt>
                <c:pt idx="3455">
                  <c:v>1.8912641334</c:v>
                </c:pt>
                <c:pt idx="3456">
                  <c:v>1.7790708704</c:v>
                </c:pt>
                <c:pt idx="3457">
                  <c:v>1.7748550116999999</c:v>
                </c:pt>
                <c:pt idx="3458">
                  <c:v>1.7748550116999999</c:v>
                </c:pt>
                <c:pt idx="3459">
                  <c:v>1.7748550116999999</c:v>
                </c:pt>
                <c:pt idx="3460">
                  <c:v>1.6567957297</c:v>
                </c:pt>
                <c:pt idx="3461">
                  <c:v>1.8218022034000001</c:v>
                </c:pt>
                <c:pt idx="3462">
                  <c:v>1.7040710348999999</c:v>
                </c:pt>
                <c:pt idx="3463">
                  <c:v>1.7927991286</c:v>
                </c:pt>
                <c:pt idx="3464">
                  <c:v>1.8249563841000001</c:v>
                </c:pt>
                <c:pt idx="3465">
                  <c:v>1.8249563841000001</c:v>
                </c:pt>
                <c:pt idx="3466">
                  <c:v>1.8249563841000001</c:v>
                </c:pt>
                <c:pt idx="3467">
                  <c:v>1.8399207134</c:v>
                </c:pt>
                <c:pt idx="3468">
                  <c:v>1.8175528541999999</c:v>
                </c:pt>
                <c:pt idx="3469">
                  <c:v>1.7621679213999999</c:v>
                </c:pt>
                <c:pt idx="3470">
                  <c:v>1.7408511739999999</c:v>
                </c:pt>
                <c:pt idx="3471">
                  <c:v>1.6590715063999999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0D-4DFD-BCB5-9A5E2D506A1F}"/>
            </c:ext>
          </c:extLst>
        </c:ser>
        <c:ser>
          <c:idx val="2"/>
          <c:order val="1"/>
          <c:tx>
            <c:strRef>
              <c:f>'איור 5 נתונים'!$C$3</c:f>
              <c:strCache>
                <c:ptCount val="1"/>
                <c:pt idx="0">
                  <c:v>2-3</c:v>
                </c:pt>
              </c:strCache>
            </c:strRef>
          </c:tx>
          <c:spPr>
            <a:ln w="22225">
              <a:solidFill>
                <a:srgbClr val="DA8F32"/>
              </a:solidFill>
              <a:prstDash val="solid"/>
            </a:ln>
          </c:spPr>
          <c:marker>
            <c:symbol val="none"/>
          </c:marker>
          <c:dLbls>
            <c:dLbl>
              <c:idx val="3470"/>
              <c:layout>
                <c:manualLayout>
                  <c:x val="-1.7391751893437972E-16"/>
                  <c:y val="1.0934179546946405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D98D25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1.9%</a:t>
                    </a:r>
                    <a:endParaRPr lang="en-US" sz="1100" b="1" dirty="0">
                      <a:solidFill>
                        <a:srgbClr val="D98D25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D69-43FA-A803-96D3699F1D8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5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</c:numCache>
            </c:numRef>
          </c:cat>
          <c:val>
            <c:numRef>
              <c:f>'איור 5 נתונים'!$C$4:$C$4000</c:f>
              <c:numCache>
                <c:formatCode>0.0</c:formatCode>
                <c:ptCount val="3997"/>
                <c:pt idx="0">
                  <c:v>1.2083180608999999</c:v>
                </c:pt>
                <c:pt idx="1">
                  <c:v>1.2083180608999999</c:v>
                </c:pt>
                <c:pt idx="2">
                  <c:v>1.2080304418000001</c:v>
                </c:pt>
                <c:pt idx="3">
                  <c:v>1.2402884488999999</c:v>
                </c:pt>
                <c:pt idx="4">
                  <c:v>1.1572384067999999</c:v>
                </c:pt>
                <c:pt idx="5">
                  <c:v>1.1016926758000001</c:v>
                </c:pt>
                <c:pt idx="6">
                  <c:v>1.0268513663000001</c:v>
                </c:pt>
                <c:pt idx="7">
                  <c:v>1.0268513663000001</c:v>
                </c:pt>
                <c:pt idx="8">
                  <c:v>1.0268513663000001</c:v>
                </c:pt>
                <c:pt idx="9">
                  <c:v>0.93126526300000001</c:v>
                </c:pt>
                <c:pt idx="10">
                  <c:v>0.96568604820000004</c:v>
                </c:pt>
                <c:pt idx="11">
                  <c:v>0.94451971980000005</c:v>
                </c:pt>
                <c:pt idx="12">
                  <c:v>0.90510592489999997</c:v>
                </c:pt>
                <c:pt idx="13">
                  <c:v>0.85367625859999996</c:v>
                </c:pt>
                <c:pt idx="14">
                  <c:v>0.85367625859999996</c:v>
                </c:pt>
                <c:pt idx="15">
                  <c:v>0.85367625859999996</c:v>
                </c:pt>
                <c:pt idx="16">
                  <c:v>0.84819223850000003</c:v>
                </c:pt>
                <c:pt idx="17">
                  <c:v>0.89506099800000005</c:v>
                </c:pt>
                <c:pt idx="18">
                  <c:v>0.88727010500000003</c:v>
                </c:pt>
                <c:pt idx="19">
                  <c:v>0.8064838205</c:v>
                </c:pt>
                <c:pt idx="20">
                  <c:v>0.89051760130000002</c:v>
                </c:pt>
                <c:pt idx="21">
                  <c:v>0.89051760130000002</c:v>
                </c:pt>
                <c:pt idx="22">
                  <c:v>0.89051760130000002</c:v>
                </c:pt>
                <c:pt idx="23">
                  <c:v>0.95963840010000001</c:v>
                </c:pt>
                <c:pt idx="24">
                  <c:v>0.90889822730000003</c:v>
                </c:pt>
                <c:pt idx="25">
                  <c:v>0.87363042540000002</c:v>
                </c:pt>
                <c:pt idx="26">
                  <c:v>0.94480734580000003</c:v>
                </c:pt>
                <c:pt idx="27">
                  <c:v>0.8853247434</c:v>
                </c:pt>
                <c:pt idx="28">
                  <c:v>0.8853247434</c:v>
                </c:pt>
                <c:pt idx="29">
                  <c:v>0.8853247434</c:v>
                </c:pt>
                <c:pt idx="30">
                  <c:v>0.88813548659999997</c:v>
                </c:pt>
                <c:pt idx="31">
                  <c:v>0.90077530699999997</c:v>
                </c:pt>
                <c:pt idx="32">
                  <c:v>0.92533021609999999</c:v>
                </c:pt>
                <c:pt idx="33">
                  <c:v>0.87245307750000001</c:v>
                </c:pt>
                <c:pt idx="34">
                  <c:v>0.91822900399999996</c:v>
                </c:pt>
                <c:pt idx="35">
                  <c:v>0.91822900399999996</c:v>
                </c:pt>
                <c:pt idx="36">
                  <c:v>0.91822900399999996</c:v>
                </c:pt>
                <c:pt idx="37">
                  <c:v>0.88904972449999997</c:v>
                </c:pt>
                <c:pt idx="38">
                  <c:v>0.78908412729999999</c:v>
                </c:pt>
                <c:pt idx="39">
                  <c:v>0.742872847</c:v>
                </c:pt>
                <c:pt idx="40">
                  <c:v>0.66843898700000004</c:v>
                </c:pt>
                <c:pt idx="41">
                  <c:v>0.65025649490000004</c:v>
                </c:pt>
                <c:pt idx="42">
                  <c:v>0.65025649490000004</c:v>
                </c:pt>
                <c:pt idx="43">
                  <c:v>0.65025649490000004</c:v>
                </c:pt>
                <c:pt idx="44">
                  <c:v>0.74276604170000005</c:v>
                </c:pt>
                <c:pt idx="45">
                  <c:v>0.82174521369999998</c:v>
                </c:pt>
                <c:pt idx="46">
                  <c:v>0.90728285590000002</c:v>
                </c:pt>
                <c:pt idx="47">
                  <c:v>0.95385664859999997</c:v>
                </c:pt>
                <c:pt idx="48">
                  <c:v>0.95003597669999995</c:v>
                </c:pt>
                <c:pt idx="49">
                  <c:v>0.95003597669999995</c:v>
                </c:pt>
                <c:pt idx="50">
                  <c:v>0.95003597669999995</c:v>
                </c:pt>
                <c:pt idx="51">
                  <c:v>0.90097472950000002</c:v>
                </c:pt>
                <c:pt idx="52">
                  <c:v>0.97592801569999998</c:v>
                </c:pt>
                <c:pt idx="53">
                  <c:v>1.0251954102</c:v>
                </c:pt>
                <c:pt idx="54">
                  <c:v>1.0566434329000001</c:v>
                </c:pt>
                <c:pt idx="55">
                  <c:v>1.0817726915999999</c:v>
                </c:pt>
                <c:pt idx="56">
                  <c:v>1.0817726915999999</c:v>
                </c:pt>
                <c:pt idx="57">
                  <c:v>1.0817726915999999</c:v>
                </c:pt>
                <c:pt idx="58">
                  <c:v>1.1535514385000001</c:v>
                </c:pt>
                <c:pt idx="59">
                  <c:v>1.1770569978000001</c:v>
                </c:pt>
                <c:pt idx="60">
                  <c:v>1.1368098919</c:v>
                </c:pt>
                <c:pt idx="61">
                  <c:v>1.1118118158000001</c:v>
                </c:pt>
                <c:pt idx="62">
                  <c:v>1.0690458021</c:v>
                </c:pt>
                <c:pt idx="63">
                  <c:v>1.0690458021</c:v>
                </c:pt>
                <c:pt idx="64">
                  <c:v>1.0690458021</c:v>
                </c:pt>
                <c:pt idx="65">
                  <c:v>1.1030441155999999</c:v>
                </c:pt>
                <c:pt idx="66">
                  <c:v>1.1217236024999999</c:v>
                </c:pt>
                <c:pt idx="67">
                  <c:v>1.1339955227</c:v>
                </c:pt>
                <c:pt idx="68">
                  <c:v>1.1386059048999999</c:v>
                </c:pt>
                <c:pt idx="69">
                  <c:v>1.1706474341999999</c:v>
                </c:pt>
                <c:pt idx="70">
                  <c:v>1.1706474341999999</c:v>
                </c:pt>
                <c:pt idx="71">
                  <c:v>1.1706474341999999</c:v>
                </c:pt>
                <c:pt idx="72">
                  <c:v>1.1290338389000001</c:v>
                </c:pt>
                <c:pt idx="73">
                  <c:v>1.1732578379</c:v>
                </c:pt>
                <c:pt idx="74">
                  <c:v>1.2131826125</c:v>
                </c:pt>
                <c:pt idx="75">
                  <c:v>1.29265133</c:v>
                </c:pt>
                <c:pt idx="76">
                  <c:v>1.2611639666000001</c:v>
                </c:pt>
                <c:pt idx="77">
                  <c:v>1.2611639666000001</c:v>
                </c:pt>
                <c:pt idx="78">
                  <c:v>1.2611639666000001</c:v>
                </c:pt>
                <c:pt idx="79">
                  <c:v>1.2239656207</c:v>
                </c:pt>
                <c:pt idx="80">
                  <c:v>1.2606571339999999</c:v>
                </c:pt>
                <c:pt idx="81">
                  <c:v>1.2918519008</c:v>
                </c:pt>
                <c:pt idx="82">
                  <c:v>1.2940502878</c:v>
                </c:pt>
                <c:pt idx="83">
                  <c:v>1.2940502878</c:v>
                </c:pt>
                <c:pt idx="84">
                  <c:v>1.2940502878</c:v>
                </c:pt>
                <c:pt idx="85">
                  <c:v>1.2940502878</c:v>
                </c:pt>
                <c:pt idx="86">
                  <c:v>1.2656550531999999</c:v>
                </c:pt>
                <c:pt idx="87">
                  <c:v>1.2349102049</c:v>
                </c:pt>
                <c:pt idx="88">
                  <c:v>1.2149783828</c:v>
                </c:pt>
                <c:pt idx="89">
                  <c:v>1.1791276353</c:v>
                </c:pt>
                <c:pt idx="90">
                  <c:v>1.1812895027999999</c:v>
                </c:pt>
                <c:pt idx="91">
                  <c:v>1.1812895027999999</c:v>
                </c:pt>
                <c:pt idx="92">
                  <c:v>1.1812895027999999</c:v>
                </c:pt>
                <c:pt idx="93">
                  <c:v>1.1991711778</c:v>
                </c:pt>
                <c:pt idx="94">
                  <c:v>1.2180686565000001</c:v>
                </c:pt>
                <c:pt idx="95">
                  <c:v>1.2218730116000001</c:v>
                </c:pt>
                <c:pt idx="96">
                  <c:v>1.2141076962999999</c:v>
                </c:pt>
                <c:pt idx="97">
                  <c:v>1.2148113002000001</c:v>
                </c:pt>
                <c:pt idx="98">
                  <c:v>1.2148113002000001</c:v>
                </c:pt>
                <c:pt idx="99">
                  <c:v>1.2148113002000001</c:v>
                </c:pt>
                <c:pt idx="100">
                  <c:v>1.1951010946</c:v>
                </c:pt>
                <c:pt idx="101">
                  <c:v>1.2582921458</c:v>
                </c:pt>
                <c:pt idx="102">
                  <c:v>1.2811129494</c:v>
                </c:pt>
                <c:pt idx="103">
                  <c:v>1.3218232336</c:v>
                </c:pt>
                <c:pt idx="104">
                  <c:v>1.3617214316999999</c:v>
                </c:pt>
                <c:pt idx="105">
                  <c:v>1.3617214316999999</c:v>
                </c:pt>
                <c:pt idx="106">
                  <c:v>1.3617214316999999</c:v>
                </c:pt>
                <c:pt idx="107">
                  <c:v>1.2824471503999999</c:v>
                </c:pt>
                <c:pt idx="108">
                  <c:v>1.289764414</c:v>
                </c:pt>
                <c:pt idx="109">
                  <c:v>1.319194572</c:v>
                </c:pt>
                <c:pt idx="110">
                  <c:v>1.3184137731000001</c:v>
                </c:pt>
                <c:pt idx="111">
                  <c:v>1.3827043911000001</c:v>
                </c:pt>
                <c:pt idx="112">
                  <c:v>1.3827043911000001</c:v>
                </c:pt>
                <c:pt idx="113">
                  <c:v>1.3827043911000001</c:v>
                </c:pt>
                <c:pt idx="114">
                  <c:v>1.3496852917</c:v>
                </c:pt>
                <c:pt idx="115">
                  <c:v>1.4087849211000001</c:v>
                </c:pt>
                <c:pt idx="116">
                  <c:v>1.4392300981999999</c:v>
                </c:pt>
                <c:pt idx="117">
                  <c:v>1.5003172172999999</c:v>
                </c:pt>
                <c:pt idx="118">
                  <c:v>1.5003172172999999</c:v>
                </c:pt>
                <c:pt idx="119">
                  <c:v>1.5003172172999999</c:v>
                </c:pt>
                <c:pt idx="120">
                  <c:v>1.5003172172999999</c:v>
                </c:pt>
                <c:pt idx="121">
                  <c:v>1.3616504369</c:v>
                </c:pt>
                <c:pt idx="122">
                  <c:v>1.2971236561999999</c:v>
                </c:pt>
                <c:pt idx="123">
                  <c:v>1.2545787121</c:v>
                </c:pt>
                <c:pt idx="124">
                  <c:v>1.2148131304000001</c:v>
                </c:pt>
                <c:pt idx="125">
                  <c:v>1.2337229059999999</c:v>
                </c:pt>
                <c:pt idx="126">
                  <c:v>1.2337229059999999</c:v>
                </c:pt>
                <c:pt idx="127">
                  <c:v>1.2337229059999999</c:v>
                </c:pt>
                <c:pt idx="128">
                  <c:v>1.2288148283</c:v>
                </c:pt>
                <c:pt idx="129">
                  <c:v>1.2035999465</c:v>
                </c:pt>
                <c:pt idx="130">
                  <c:v>1.2651307466999999</c:v>
                </c:pt>
                <c:pt idx="131">
                  <c:v>1.2651307466999999</c:v>
                </c:pt>
                <c:pt idx="132">
                  <c:v>1.2651307466999999</c:v>
                </c:pt>
                <c:pt idx="133">
                  <c:v>1.2651307466999999</c:v>
                </c:pt>
                <c:pt idx="134">
                  <c:v>1.2651307466999999</c:v>
                </c:pt>
                <c:pt idx="135">
                  <c:v>1.2121099792000001</c:v>
                </c:pt>
                <c:pt idx="136">
                  <c:v>1.1830410782</c:v>
                </c:pt>
                <c:pt idx="137">
                  <c:v>1.2393879767</c:v>
                </c:pt>
                <c:pt idx="138">
                  <c:v>1.2264686172999999</c:v>
                </c:pt>
                <c:pt idx="139">
                  <c:v>1.2183987810000001</c:v>
                </c:pt>
                <c:pt idx="140">
                  <c:v>1.2183987810000001</c:v>
                </c:pt>
                <c:pt idx="141">
                  <c:v>1.2183987810000001</c:v>
                </c:pt>
                <c:pt idx="142">
                  <c:v>1.2538406741999999</c:v>
                </c:pt>
                <c:pt idx="143">
                  <c:v>1.270028892</c:v>
                </c:pt>
                <c:pt idx="144">
                  <c:v>1.23704992</c:v>
                </c:pt>
                <c:pt idx="145">
                  <c:v>1.1924781517</c:v>
                </c:pt>
                <c:pt idx="146">
                  <c:v>1.1914714514</c:v>
                </c:pt>
                <c:pt idx="147">
                  <c:v>1.1914714514</c:v>
                </c:pt>
                <c:pt idx="148">
                  <c:v>1.1914714514</c:v>
                </c:pt>
                <c:pt idx="149">
                  <c:v>1.1692149636</c:v>
                </c:pt>
                <c:pt idx="150">
                  <c:v>1.1877154902</c:v>
                </c:pt>
                <c:pt idx="151">
                  <c:v>1.1620125751999999</c:v>
                </c:pt>
                <c:pt idx="152">
                  <c:v>1.1842175121</c:v>
                </c:pt>
                <c:pt idx="153">
                  <c:v>1.1872120159999999</c:v>
                </c:pt>
                <c:pt idx="154">
                  <c:v>1.1872120159999999</c:v>
                </c:pt>
                <c:pt idx="155">
                  <c:v>1.1872120159999999</c:v>
                </c:pt>
                <c:pt idx="156">
                  <c:v>1.1554665668999999</c:v>
                </c:pt>
                <c:pt idx="157">
                  <c:v>1.1516545568000001</c:v>
                </c:pt>
                <c:pt idx="158">
                  <c:v>1.1207863392999999</c:v>
                </c:pt>
                <c:pt idx="159">
                  <c:v>1.1128856128</c:v>
                </c:pt>
                <c:pt idx="160">
                  <c:v>1.0676800550000001</c:v>
                </c:pt>
                <c:pt idx="161">
                  <c:v>1.0676800550000001</c:v>
                </c:pt>
                <c:pt idx="162">
                  <c:v>1.0676800550000001</c:v>
                </c:pt>
                <c:pt idx="163">
                  <c:v>1.0676800550000001</c:v>
                </c:pt>
                <c:pt idx="164">
                  <c:v>1.0288438355</c:v>
                </c:pt>
                <c:pt idx="165">
                  <c:v>1.0577123382</c:v>
                </c:pt>
                <c:pt idx="166">
                  <c:v>0.99262122399999997</c:v>
                </c:pt>
                <c:pt idx="167">
                  <c:v>1.0353106925</c:v>
                </c:pt>
                <c:pt idx="168">
                  <c:v>1.0353106925</c:v>
                </c:pt>
                <c:pt idx="169">
                  <c:v>1.0353106925</c:v>
                </c:pt>
                <c:pt idx="170">
                  <c:v>1.0005632820000001</c:v>
                </c:pt>
                <c:pt idx="171">
                  <c:v>1.0075910320000001</c:v>
                </c:pt>
                <c:pt idx="172">
                  <c:v>1.0137849269999999</c:v>
                </c:pt>
                <c:pt idx="173">
                  <c:v>1.0553257969000001</c:v>
                </c:pt>
                <c:pt idx="174">
                  <c:v>1.0789388698</c:v>
                </c:pt>
                <c:pt idx="175">
                  <c:v>1.0789388698</c:v>
                </c:pt>
                <c:pt idx="176">
                  <c:v>1.0789388698</c:v>
                </c:pt>
                <c:pt idx="177">
                  <c:v>0.96655270069999999</c:v>
                </c:pt>
                <c:pt idx="178">
                  <c:v>1.0462085155</c:v>
                </c:pt>
                <c:pt idx="179">
                  <c:v>0.97844852019999995</c:v>
                </c:pt>
                <c:pt idx="180">
                  <c:v>1.0399328315</c:v>
                </c:pt>
                <c:pt idx="181">
                  <c:v>1.017967093</c:v>
                </c:pt>
                <c:pt idx="182">
                  <c:v>1.017967093</c:v>
                </c:pt>
                <c:pt idx="183">
                  <c:v>1.017967093</c:v>
                </c:pt>
                <c:pt idx="184">
                  <c:v>1.0593566029000001</c:v>
                </c:pt>
                <c:pt idx="185">
                  <c:v>1.0434598080999999</c:v>
                </c:pt>
                <c:pt idx="186">
                  <c:v>1.0843493008</c:v>
                </c:pt>
                <c:pt idx="187">
                  <c:v>1.0645404093999999</c:v>
                </c:pt>
                <c:pt idx="188">
                  <c:v>1.0199029301</c:v>
                </c:pt>
                <c:pt idx="189">
                  <c:v>1.0199029301</c:v>
                </c:pt>
                <c:pt idx="190">
                  <c:v>1.0199029301</c:v>
                </c:pt>
                <c:pt idx="191">
                  <c:v>1.0269452047000001</c:v>
                </c:pt>
                <c:pt idx="192">
                  <c:v>1.1474497130000001</c:v>
                </c:pt>
                <c:pt idx="193">
                  <c:v>1.2249066332</c:v>
                </c:pt>
                <c:pt idx="194">
                  <c:v>1.2098134380000001</c:v>
                </c:pt>
                <c:pt idx="195">
                  <c:v>1.2398201367999999</c:v>
                </c:pt>
                <c:pt idx="196">
                  <c:v>1.2398201367999999</c:v>
                </c:pt>
                <c:pt idx="197">
                  <c:v>1.2398201367999999</c:v>
                </c:pt>
                <c:pt idx="198">
                  <c:v>1.2100422308000001</c:v>
                </c:pt>
                <c:pt idx="199">
                  <c:v>1.1682520837999999</c:v>
                </c:pt>
                <c:pt idx="200">
                  <c:v>1.1283083518000001</c:v>
                </c:pt>
                <c:pt idx="201">
                  <c:v>1.1055297721999999</c:v>
                </c:pt>
                <c:pt idx="202">
                  <c:v>1.1204223121000001</c:v>
                </c:pt>
                <c:pt idx="203">
                  <c:v>1.1204223121000001</c:v>
                </c:pt>
                <c:pt idx="204">
                  <c:v>1.1204223121000001</c:v>
                </c:pt>
                <c:pt idx="205">
                  <c:v>1.0913407378</c:v>
                </c:pt>
                <c:pt idx="206">
                  <c:v>1.1007082498</c:v>
                </c:pt>
                <c:pt idx="207">
                  <c:v>1.0964733511</c:v>
                </c:pt>
                <c:pt idx="208">
                  <c:v>1.0864074180000001</c:v>
                </c:pt>
                <c:pt idx="209">
                  <c:v>1.0645490604000001</c:v>
                </c:pt>
                <c:pt idx="210">
                  <c:v>1.0645490604000001</c:v>
                </c:pt>
                <c:pt idx="211">
                  <c:v>1.0645490604000001</c:v>
                </c:pt>
                <c:pt idx="212">
                  <c:v>1.0645216947</c:v>
                </c:pt>
                <c:pt idx="213">
                  <c:v>1.0570888716</c:v>
                </c:pt>
                <c:pt idx="214">
                  <c:v>1.127950937</c:v>
                </c:pt>
                <c:pt idx="215">
                  <c:v>1.1027082277</c:v>
                </c:pt>
                <c:pt idx="216">
                  <c:v>1.037078487</c:v>
                </c:pt>
                <c:pt idx="217">
                  <c:v>1.037078487</c:v>
                </c:pt>
                <c:pt idx="218">
                  <c:v>1.037078487</c:v>
                </c:pt>
                <c:pt idx="219">
                  <c:v>1.0153625681</c:v>
                </c:pt>
                <c:pt idx="220">
                  <c:v>1.0123753261999999</c:v>
                </c:pt>
                <c:pt idx="221">
                  <c:v>0.99823357170000004</c:v>
                </c:pt>
                <c:pt idx="222">
                  <c:v>0.97616091110000003</c:v>
                </c:pt>
                <c:pt idx="223">
                  <c:v>0.94395966180000002</c:v>
                </c:pt>
                <c:pt idx="224">
                  <c:v>0.94395966180000002</c:v>
                </c:pt>
                <c:pt idx="225">
                  <c:v>0.94395966180000002</c:v>
                </c:pt>
                <c:pt idx="226">
                  <c:v>0.94395966180000002</c:v>
                </c:pt>
                <c:pt idx="227">
                  <c:v>0.93866092899999998</c:v>
                </c:pt>
                <c:pt idx="228">
                  <c:v>0.95035078900000003</c:v>
                </c:pt>
                <c:pt idx="229">
                  <c:v>0.96113754870000001</c:v>
                </c:pt>
                <c:pt idx="230">
                  <c:v>1.0318373374000001</c:v>
                </c:pt>
                <c:pt idx="231">
                  <c:v>1.0318373374000001</c:v>
                </c:pt>
                <c:pt idx="232">
                  <c:v>1.0318373374000001</c:v>
                </c:pt>
                <c:pt idx="233">
                  <c:v>1.0413216562000001</c:v>
                </c:pt>
                <c:pt idx="234">
                  <c:v>0.99392285199999997</c:v>
                </c:pt>
                <c:pt idx="235">
                  <c:v>1.0147374953999999</c:v>
                </c:pt>
                <c:pt idx="236">
                  <c:v>1.0506907973999999</c:v>
                </c:pt>
                <c:pt idx="237">
                  <c:v>1.0798992754000001</c:v>
                </c:pt>
                <c:pt idx="238">
                  <c:v>1.0798992754000001</c:v>
                </c:pt>
                <c:pt idx="239">
                  <c:v>1.0798992754000001</c:v>
                </c:pt>
                <c:pt idx="240">
                  <c:v>1.1205864221999999</c:v>
                </c:pt>
                <c:pt idx="241">
                  <c:v>1.1510869625</c:v>
                </c:pt>
                <c:pt idx="242">
                  <c:v>1.1577052376000001</c:v>
                </c:pt>
                <c:pt idx="243">
                  <c:v>1.1758242926</c:v>
                </c:pt>
                <c:pt idx="244">
                  <c:v>1.153480882</c:v>
                </c:pt>
                <c:pt idx="245">
                  <c:v>1.153480882</c:v>
                </c:pt>
                <c:pt idx="246">
                  <c:v>1.153480882</c:v>
                </c:pt>
                <c:pt idx="247">
                  <c:v>1.1747969944000001</c:v>
                </c:pt>
                <c:pt idx="248">
                  <c:v>1.1655979097</c:v>
                </c:pt>
                <c:pt idx="249">
                  <c:v>1.1417645909</c:v>
                </c:pt>
                <c:pt idx="250">
                  <c:v>1.1191087984000001</c:v>
                </c:pt>
                <c:pt idx="251">
                  <c:v>1.0654921607000001</c:v>
                </c:pt>
                <c:pt idx="252">
                  <c:v>1.0654921607000001</c:v>
                </c:pt>
                <c:pt idx="253">
                  <c:v>1.0654921607000001</c:v>
                </c:pt>
                <c:pt idx="254">
                  <c:v>1.0941533953</c:v>
                </c:pt>
                <c:pt idx="255">
                  <c:v>1.0802336475000001</c:v>
                </c:pt>
                <c:pt idx="256">
                  <c:v>1.0884516612999999</c:v>
                </c:pt>
                <c:pt idx="257">
                  <c:v>1.0778781801999999</c:v>
                </c:pt>
                <c:pt idx="258">
                  <c:v>1.0541213703000001</c:v>
                </c:pt>
                <c:pt idx="259">
                  <c:v>1.0541213703000001</c:v>
                </c:pt>
                <c:pt idx="260">
                  <c:v>1.0541213703000001</c:v>
                </c:pt>
                <c:pt idx="261">
                  <c:v>1.0906821446999999</c:v>
                </c:pt>
                <c:pt idx="262">
                  <c:v>1.0683294024000001</c:v>
                </c:pt>
                <c:pt idx="263">
                  <c:v>0.9799191934</c:v>
                </c:pt>
                <c:pt idx="264">
                  <c:v>1.0019123537000001</c:v>
                </c:pt>
                <c:pt idx="265">
                  <c:v>1.0078610828000001</c:v>
                </c:pt>
                <c:pt idx="266">
                  <c:v>1.0078610828000001</c:v>
                </c:pt>
                <c:pt idx="267">
                  <c:v>1.0078610828000001</c:v>
                </c:pt>
                <c:pt idx="268">
                  <c:v>0.99194205339999997</c:v>
                </c:pt>
                <c:pt idx="269">
                  <c:v>0.96446458690000003</c:v>
                </c:pt>
                <c:pt idx="270">
                  <c:v>0.99829499209999994</c:v>
                </c:pt>
                <c:pt idx="271">
                  <c:v>0.96544619310000002</c:v>
                </c:pt>
                <c:pt idx="272">
                  <c:v>0.94237184110000005</c:v>
                </c:pt>
                <c:pt idx="273">
                  <c:v>0.94237184110000005</c:v>
                </c:pt>
                <c:pt idx="274">
                  <c:v>0.94237184110000005</c:v>
                </c:pt>
                <c:pt idx="275">
                  <c:v>0.94237184110000005</c:v>
                </c:pt>
                <c:pt idx="276">
                  <c:v>0.94237184110000005</c:v>
                </c:pt>
                <c:pt idx="277">
                  <c:v>0.94237184110000005</c:v>
                </c:pt>
                <c:pt idx="278">
                  <c:v>1.0609550812999999</c:v>
                </c:pt>
                <c:pt idx="279">
                  <c:v>1.0352354694999999</c:v>
                </c:pt>
                <c:pt idx="280">
                  <c:v>1.0352354694999999</c:v>
                </c:pt>
                <c:pt idx="281">
                  <c:v>1.0352354694999999</c:v>
                </c:pt>
                <c:pt idx="282">
                  <c:v>1.0189083984</c:v>
                </c:pt>
                <c:pt idx="283">
                  <c:v>1.0216601031999999</c:v>
                </c:pt>
                <c:pt idx="284">
                  <c:v>1.0216601031999999</c:v>
                </c:pt>
                <c:pt idx="285">
                  <c:v>1.0216601031999999</c:v>
                </c:pt>
                <c:pt idx="286">
                  <c:v>0.98937404979999999</c:v>
                </c:pt>
                <c:pt idx="287">
                  <c:v>0.98937404979999999</c:v>
                </c:pt>
                <c:pt idx="288">
                  <c:v>0.98937404979999999</c:v>
                </c:pt>
                <c:pt idx="289">
                  <c:v>0.98937404979999999</c:v>
                </c:pt>
                <c:pt idx="290">
                  <c:v>0.98937404979999999</c:v>
                </c:pt>
                <c:pt idx="291">
                  <c:v>0.9373638541</c:v>
                </c:pt>
                <c:pt idx="292">
                  <c:v>0.97135996680000003</c:v>
                </c:pt>
                <c:pt idx="293">
                  <c:v>0.96943512659999997</c:v>
                </c:pt>
                <c:pt idx="294">
                  <c:v>0.96943512659999997</c:v>
                </c:pt>
                <c:pt idx="295">
                  <c:v>0.96943512659999997</c:v>
                </c:pt>
                <c:pt idx="296">
                  <c:v>0.96943512659999997</c:v>
                </c:pt>
                <c:pt idx="297">
                  <c:v>0.96943512659999997</c:v>
                </c:pt>
                <c:pt idx="298">
                  <c:v>0.9804631855</c:v>
                </c:pt>
                <c:pt idx="299">
                  <c:v>0.97358108330000004</c:v>
                </c:pt>
                <c:pt idx="300">
                  <c:v>0.99079205640000001</c:v>
                </c:pt>
                <c:pt idx="301">
                  <c:v>0.99079205640000001</c:v>
                </c:pt>
                <c:pt idx="302">
                  <c:v>0.99079205640000001</c:v>
                </c:pt>
                <c:pt idx="303">
                  <c:v>0.90371650879999998</c:v>
                </c:pt>
                <c:pt idx="304">
                  <c:v>1.0268939878000001</c:v>
                </c:pt>
                <c:pt idx="305">
                  <c:v>1.0957447011000001</c:v>
                </c:pt>
                <c:pt idx="306">
                  <c:v>1.0354409922000001</c:v>
                </c:pt>
                <c:pt idx="307">
                  <c:v>1.0580442908000001</c:v>
                </c:pt>
                <c:pt idx="308">
                  <c:v>1.0580442908000001</c:v>
                </c:pt>
                <c:pt idx="309">
                  <c:v>1.0580442908000001</c:v>
                </c:pt>
                <c:pt idx="310">
                  <c:v>1.0937783709</c:v>
                </c:pt>
                <c:pt idx="311">
                  <c:v>1.0784009772000001</c:v>
                </c:pt>
                <c:pt idx="312">
                  <c:v>1.1116540514</c:v>
                </c:pt>
                <c:pt idx="313">
                  <c:v>1.2040871857</c:v>
                </c:pt>
                <c:pt idx="314">
                  <c:v>1.3169665149000001</c:v>
                </c:pt>
                <c:pt idx="315">
                  <c:v>1.3169665149000001</c:v>
                </c:pt>
                <c:pt idx="316">
                  <c:v>1.3169665149000001</c:v>
                </c:pt>
                <c:pt idx="317">
                  <c:v>1.3392286128999999</c:v>
                </c:pt>
                <c:pt idx="318">
                  <c:v>1.3337423185999999</c:v>
                </c:pt>
                <c:pt idx="319">
                  <c:v>1.3267230847</c:v>
                </c:pt>
                <c:pt idx="320">
                  <c:v>1.2873066745999999</c:v>
                </c:pt>
                <c:pt idx="321">
                  <c:v>1.3955679680999999</c:v>
                </c:pt>
                <c:pt idx="322">
                  <c:v>1.3955679680999999</c:v>
                </c:pt>
                <c:pt idx="323">
                  <c:v>1.3955679680999999</c:v>
                </c:pt>
                <c:pt idx="324">
                  <c:v>1.474856575</c:v>
                </c:pt>
                <c:pt idx="325">
                  <c:v>1.4473271198</c:v>
                </c:pt>
                <c:pt idx="326">
                  <c:v>1.3794291506</c:v>
                </c:pt>
                <c:pt idx="327">
                  <c:v>1.3623072569000001</c:v>
                </c:pt>
                <c:pt idx="328">
                  <c:v>1.3226633038</c:v>
                </c:pt>
                <c:pt idx="329">
                  <c:v>1.3226633038</c:v>
                </c:pt>
                <c:pt idx="330">
                  <c:v>1.3226633038</c:v>
                </c:pt>
                <c:pt idx="331">
                  <c:v>1.2829662150000001</c:v>
                </c:pt>
                <c:pt idx="332">
                  <c:v>1.1954210387999999</c:v>
                </c:pt>
                <c:pt idx="333">
                  <c:v>1.2079713173</c:v>
                </c:pt>
                <c:pt idx="334">
                  <c:v>1.2854860435</c:v>
                </c:pt>
                <c:pt idx="335">
                  <c:v>1.3271333680999999</c:v>
                </c:pt>
                <c:pt idx="336">
                  <c:v>1.3271333680999999</c:v>
                </c:pt>
                <c:pt idx="337">
                  <c:v>1.3271333680999999</c:v>
                </c:pt>
                <c:pt idx="338">
                  <c:v>1.3046692839</c:v>
                </c:pt>
                <c:pt idx="339">
                  <c:v>1.282299021</c:v>
                </c:pt>
                <c:pt idx="340">
                  <c:v>1.3423844188</c:v>
                </c:pt>
                <c:pt idx="341">
                  <c:v>1.2854861632000001</c:v>
                </c:pt>
                <c:pt idx="342">
                  <c:v>1.2613448347</c:v>
                </c:pt>
                <c:pt idx="343">
                  <c:v>1.2613448347</c:v>
                </c:pt>
                <c:pt idx="344">
                  <c:v>1.2613448347</c:v>
                </c:pt>
                <c:pt idx="345">
                  <c:v>1.2477458949</c:v>
                </c:pt>
                <c:pt idx="346">
                  <c:v>1.2859928375</c:v>
                </c:pt>
                <c:pt idx="347">
                  <c:v>1.3184731488000001</c:v>
                </c:pt>
                <c:pt idx="348">
                  <c:v>1.2818403523999999</c:v>
                </c:pt>
                <c:pt idx="349">
                  <c:v>1.2744172848999999</c:v>
                </c:pt>
                <c:pt idx="350">
                  <c:v>1.2744172848999999</c:v>
                </c:pt>
                <c:pt idx="351">
                  <c:v>1.2744172848999999</c:v>
                </c:pt>
                <c:pt idx="352">
                  <c:v>1.2085228564999999</c:v>
                </c:pt>
                <c:pt idx="353">
                  <c:v>1.2758029012000001</c:v>
                </c:pt>
                <c:pt idx="354">
                  <c:v>1.2188333346</c:v>
                </c:pt>
                <c:pt idx="355">
                  <c:v>1.1130665871000001</c:v>
                </c:pt>
                <c:pt idx="356">
                  <c:v>1.0844783979999999</c:v>
                </c:pt>
                <c:pt idx="357">
                  <c:v>1.0844783979999999</c:v>
                </c:pt>
                <c:pt idx="358">
                  <c:v>1.0844783979999999</c:v>
                </c:pt>
                <c:pt idx="359">
                  <c:v>1.0829729256</c:v>
                </c:pt>
                <c:pt idx="360">
                  <c:v>1.0314318039000001</c:v>
                </c:pt>
                <c:pt idx="361">
                  <c:v>1.1229848916</c:v>
                </c:pt>
                <c:pt idx="362">
                  <c:v>1.1563689946</c:v>
                </c:pt>
                <c:pt idx="363">
                  <c:v>1.1065723847</c:v>
                </c:pt>
                <c:pt idx="364">
                  <c:v>1.1065723847</c:v>
                </c:pt>
                <c:pt idx="365">
                  <c:v>1.1065723847</c:v>
                </c:pt>
                <c:pt idx="366">
                  <c:v>1.1363507127000001</c:v>
                </c:pt>
                <c:pt idx="367">
                  <c:v>1.2141770591000001</c:v>
                </c:pt>
                <c:pt idx="368">
                  <c:v>1.3167180216000001</c:v>
                </c:pt>
                <c:pt idx="369">
                  <c:v>1.3654884321</c:v>
                </c:pt>
                <c:pt idx="370">
                  <c:v>1.3720731626</c:v>
                </c:pt>
                <c:pt idx="371">
                  <c:v>1.3720731626</c:v>
                </c:pt>
                <c:pt idx="372">
                  <c:v>1.3720731626</c:v>
                </c:pt>
                <c:pt idx="373">
                  <c:v>1.4600899066999999</c:v>
                </c:pt>
                <c:pt idx="374">
                  <c:v>1.4017127616</c:v>
                </c:pt>
                <c:pt idx="375">
                  <c:v>1.4461589913999999</c:v>
                </c:pt>
                <c:pt idx="376">
                  <c:v>1.3710201371999999</c:v>
                </c:pt>
                <c:pt idx="377">
                  <c:v>1.3143235945</c:v>
                </c:pt>
                <c:pt idx="378">
                  <c:v>1.3143235945</c:v>
                </c:pt>
                <c:pt idx="379">
                  <c:v>1.3143235945</c:v>
                </c:pt>
                <c:pt idx="380">
                  <c:v>1.3246785352999999</c:v>
                </c:pt>
                <c:pt idx="381">
                  <c:v>1.346500453</c:v>
                </c:pt>
                <c:pt idx="382">
                  <c:v>1.2700660601</c:v>
                </c:pt>
                <c:pt idx="383">
                  <c:v>1.2201311499</c:v>
                </c:pt>
                <c:pt idx="384">
                  <c:v>1.2402978849999999</c:v>
                </c:pt>
                <c:pt idx="385">
                  <c:v>1.2402978849999999</c:v>
                </c:pt>
                <c:pt idx="386">
                  <c:v>1.2402978849999999</c:v>
                </c:pt>
                <c:pt idx="387">
                  <c:v>1.3644741517000001</c:v>
                </c:pt>
                <c:pt idx="388">
                  <c:v>1.3616759547999999</c:v>
                </c:pt>
                <c:pt idx="389">
                  <c:v>1.3952538234</c:v>
                </c:pt>
                <c:pt idx="390">
                  <c:v>1.410975758</c:v>
                </c:pt>
                <c:pt idx="391">
                  <c:v>1.4117056305</c:v>
                </c:pt>
                <c:pt idx="392">
                  <c:v>1.4117056305</c:v>
                </c:pt>
                <c:pt idx="393">
                  <c:v>1.4117056305</c:v>
                </c:pt>
                <c:pt idx="394">
                  <c:v>1.3938419747999999</c:v>
                </c:pt>
                <c:pt idx="395">
                  <c:v>1.4292130872</c:v>
                </c:pt>
                <c:pt idx="396">
                  <c:v>1.3855597621</c:v>
                </c:pt>
                <c:pt idx="397">
                  <c:v>1.4063541879000001</c:v>
                </c:pt>
                <c:pt idx="398">
                  <c:v>1.4037965186000001</c:v>
                </c:pt>
                <c:pt idx="399">
                  <c:v>1.4037965186000001</c:v>
                </c:pt>
                <c:pt idx="400">
                  <c:v>1.4037965186000001</c:v>
                </c:pt>
                <c:pt idx="401">
                  <c:v>1.3854794821</c:v>
                </c:pt>
                <c:pt idx="402">
                  <c:v>1.3955732810000001</c:v>
                </c:pt>
                <c:pt idx="403">
                  <c:v>1.3479595113</c:v>
                </c:pt>
                <c:pt idx="404">
                  <c:v>1.3402222473000001</c:v>
                </c:pt>
                <c:pt idx="405">
                  <c:v>1.2981111634</c:v>
                </c:pt>
                <c:pt idx="406">
                  <c:v>1.2981111634</c:v>
                </c:pt>
                <c:pt idx="407">
                  <c:v>1.2981111634</c:v>
                </c:pt>
                <c:pt idx="408">
                  <c:v>1.3627843964999999</c:v>
                </c:pt>
                <c:pt idx="409">
                  <c:v>1.3521206492</c:v>
                </c:pt>
                <c:pt idx="410">
                  <c:v>1.3302897696</c:v>
                </c:pt>
                <c:pt idx="411">
                  <c:v>1.3887503894</c:v>
                </c:pt>
                <c:pt idx="412">
                  <c:v>1.3536308502000001</c:v>
                </c:pt>
                <c:pt idx="413">
                  <c:v>1.3536308502000001</c:v>
                </c:pt>
                <c:pt idx="414">
                  <c:v>1.3536308502000001</c:v>
                </c:pt>
                <c:pt idx="415">
                  <c:v>1.3933316292</c:v>
                </c:pt>
                <c:pt idx="416">
                  <c:v>1.3837208185000001</c:v>
                </c:pt>
                <c:pt idx="417">
                  <c:v>1.3672885653</c:v>
                </c:pt>
                <c:pt idx="418">
                  <c:v>1.3162217191000001</c:v>
                </c:pt>
                <c:pt idx="419">
                  <c:v>1.3231172390999999</c:v>
                </c:pt>
                <c:pt idx="420">
                  <c:v>1.3231172390999999</c:v>
                </c:pt>
                <c:pt idx="421">
                  <c:v>1.3231172390999999</c:v>
                </c:pt>
                <c:pt idx="422">
                  <c:v>1.2730821111999999</c:v>
                </c:pt>
                <c:pt idx="423">
                  <c:v>1.2049272755</c:v>
                </c:pt>
                <c:pt idx="424">
                  <c:v>1.2554808043000001</c:v>
                </c:pt>
                <c:pt idx="425">
                  <c:v>1.223857977</c:v>
                </c:pt>
                <c:pt idx="426">
                  <c:v>1.2170692538000001</c:v>
                </c:pt>
                <c:pt idx="427">
                  <c:v>1.2170692538000001</c:v>
                </c:pt>
                <c:pt idx="428">
                  <c:v>1.2170692538000001</c:v>
                </c:pt>
                <c:pt idx="429">
                  <c:v>1.1924580951999999</c:v>
                </c:pt>
                <c:pt idx="430">
                  <c:v>1.2600437624</c:v>
                </c:pt>
                <c:pt idx="431">
                  <c:v>1.1395065758</c:v>
                </c:pt>
                <c:pt idx="432">
                  <c:v>1.1303235686999999</c:v>
                </c:pt>
                <c:pt idx="433">
                  <c:v>1.0946582643</c:v>
                </c:pt>
                <c:pt idx="434">
                  <c:v>1.0946582643</c:v>
                </c:pt>
                <c:pt idx="435">
                  <c:v>1.0946582643</c:v>
                </c:pt>
                <c:pt idx="436">
                  <c:v>1.0946582643</c:v>
                </c:pt>
                <c:pt idx="437">
                  <c:v>1.0361533694</c:v>
                </c:pt>
                <c:pt idx="438">
                  <c:v>1.0578946622000001</c:v>
                </c:pt>
                <c:pt idx="439">
                  <c:v>1.0967099878</c:v>
                </c:pt>
                <c:pt idx="440">
                  <c:v>1.0626998054000001</c:v>
                </c:pt>
                <c:pt idx="441">
                  <c:v>1.0626998054000001</c:v>
                </c:pt>
                <c:pt idx="442">
                  <c:v>1.0626998054000001</c:v>
                </c:pt>
                <c:pt idx="443">
                  <c:v>1.0343619195</c:v>
                </c:pt>
                <c:pt idx="444">
                  <c:v>1.0230305144</c:v>
                </c:pt>
                <c:pt idx="445">
                  <c:v>1.0666454684</c:v>
                </c:pt>
                <c:pt idx="446">
                  <c:v>1.0972080919</c:v>
                </c:pt>
                <c:pt idx="447">
                  <c:v>1.0060010472000001</c:v>
                </c:pt>
                <c:pt idx="448">
                  <c:v>1.0060010472000001</c:v>
                </c:pt>
                <c:pt idx="449">
                  <c:v>1.0060010472000001</c:v>
                </c:pt>
                <c:pt idx="450">
                  <c:v>1.0285483661999999</c:v>
                </c:pt>
                <c:pt idx="451">
                  <c:v>0.97466294279999999</c:v>
                </c:pt>
                <c:pt idx="452">
                  <c:v>0.95801800370000001</c:v>
                </c:pt>
                <c:pt idx="453">
                  <c:v>1.0032120229999999</c:v>
                </c:pt>
                <c:pt idx="454">
                  <c:v>1.0039642553999999</c:v>
                </c:pt>
                <c:pt idx="455">
                  <c:v>1.0039642553999999</c:v>
                </c:pt>
                <c:pt idx="456">
                  <c:v>1.0039642553999999</c:v>
                </c:pt>
                <c:pt idx="457">
                  <c:v>1.0052420178000001</c:v>
                </c:pt>
                <c:pt idx="458">
                  <c:v>0.98887960939999997</c:v>
                </c:pt>
                <c:pt idx="459">
                  <c:v>0.95019252219999994</c:v>
                </c:pt>
                <c:pt idx="460">
                  <c:v>0.99757595139999999</c:v>
                </c:pt>
                <c:pt idx="461">
                  <c:v>0.95593063720000004</c:v>
                </c:pt>
                <c:pt idx="462">
                  <c:v>0.95593063720000004</c:v>
                </c:pt>
                <c:pt idx="463">
                  <c:v>0.95593063720000004</c:v>
                </c:pt>
                <c:pt idx="464">
                  <c:v>0.95274872239999997</c:v>
                </c:pt>
                <c:pt idx="465">
                  <c:v>0.95274872239999997</c:v>
                </c:pt>
                <c:pt idx="466">
                  <c:v>0.95274872239999997</c:v>
                </c:pt>
                <c:pt idx="467">
                  <c:v>0.9735571395</c:v>
                </c:pt>
                <c:pt idx="468">
                  <c:v>0.92486520400000005</c:v>
                </c:pt>
                <c:pt idx="469">
                  <c:v>0.92486520400000005</c:v>
                </c:pt>
                <c:pt idx="470">
                  <c:v>0.92486520400000005</c:v>
                </c:pt>
                <c:pt idx="471">
                  <c:v>0.92486520400000005</c:v>
                </c:pt>
                <c:pt idx="472">
                  <c:v>0.92486520400000005</c:v>
                </c:pt>
                <c:pt idx="473">
                  <c:v>0.99827673839999997</c:v>
                </c:pt>
                <c:pt idx="474">
                  <c:v>1.0280606787</c:v>
                </c:pt>
                <c:pt idx="475">
                  <c:v>1.0379175360999999</c:v>
                </c:pt>
                <c:pt idx="476">
                  <c:v>1.0379175360999999</c:v>
                </c:pt>
                <c:pt idx="477">
                  <c:v>1.0379175360999999</c:v>
                </c:pt>
                <c:pt idx="478">
                  <c:v>1.0436853182000001</c:v>
                </c:pt>
                <c:pt idx="479">
                  <c:v>1.0998050146</c:v>
                </c:pt>
                <c:pt idx="480">
                  <c:v>1.0642838479000001</c:v>
                </c:pt>
                <c:pt idx="481">
                  <c:v>1.1053315583000001</c:v>
                </c:pt>
                <c:pt idx="482">
                  <c:v>1.0946121112</c:v>
                </c:pt>
                <c:pt idx="483">
                  <c:v>1.0946121112</c:v>
                </c:pt>
                <c:pt idx="484">
                  <c:v>1.0946121112</c:v>
                </c:pt>
                <c:pt idx="485">
                  <c:v>1.0756897438999999</c:v>
                </c:pt>
                <c:pt idx="486">
                  <c:v>1.0756897438999999</c:v>
                </c:pt>
                <c:pt idx="487">
                  <c:v>1.0756897438999999</c:v>
                </c:pt>
                <c:pt idx="488">
                  <c:v>1.0238542037</c:v>
                </c:pt>
                <c:pt idx="489">
                  <c:v>1.019502388</c:v>
                </c:pt>
                <c:pt idx="490">
                  <c:v>1.019502388</c:v>
                </c:pt>
                <c:pt idx="491">
                  <c:v>1.019502388</c:v>
                </c:pt>
                <c:pt idx="492">
                  <c:v>1.0326611205</c:v>
                </c:pt>
                <c:pt idx="493">
                  <c:v>1.0872070588</c:v>
                </c:pt>
                <c:pt idx="494">
                  <c:v>1.079974309</c:v>
                </c:pt>
                <c:pt idx="495">
                  <c:v>1.0818817752000001</c:v>
                </c:pt>
                <c:pt idx="496">
                  <c:v>1.0850323383</c:v>
                </c:pt>
                <c:pt idx="497">
                  <c:v>1.0850323383</c:v>
                </c:pt>
                <c:pt idx="498">
                  <c:v>1.0850323383</c:v>
                </c:pt>
                <c:pt idx="499">
                  <c:v>1.0840198509000001</c:v>
                </c:pt>
                <c:pt idx="500">
                  <c:v>1.0640348689000001</c:v>
                </c:pt>
                <c:pt idx="501">
                  <c:v>1.0696928422</c:v>
                </c:pt>
                <c:pt idx="502">
                  <c:v>1.0644857698000001</c:v>
                </c:pt>
                <c:pt idx="503">
                  <c:v>1.1188461626999999</c:v>
                </c:pt>
                <c:pt idx="504">
                  <c:v>1.1188461626999999</c:v>
                </c:pt>
                <c:pt idx="505">
                  <c:v>1.1188461626999999</c:v>
                </c:pt>
                <c:pt idx="506">
                  <c:v>1.1147721932000001</c:v>
                </c:pt>
                <c:pt idx="507">
                  <c:v>1.0957607552999999</c:v>
                </c:pt>
                <c:pt idx="508">
                  <c:v>1.0970264330999999</c:v>
                </c:pt>
                <c:pt idx="509">
                  <c:v>1.0725263974999999</c:v>
                </c:pt>
                <c:pt idx="510">
                  <c:v>1.0483409101000001</c:v>
                </c:pt>
                <c:pt idx="511">
                  <c:v>1.0483409101000001</c:v>
                </c:pt>
                <c:pt idx="512">
                  <c:v>1.0483409101000001</c:v>
                </c:pt>
                <c:pt idx="513">
                  <c:v>1.0514542420999999</c:v>
                </c:pt>
                <c:pt idx="514">
                  <c:v>0.97118813010000005</c:v>
                </c:pt>
                <c:pt idx="515">
                  <c:v>0.97118813010000005</c:v>
                </c:pt>
                <c:pt idx="516">
                  <c:v>0.97118813010000005</c:v>
                </c:pt>
                <c:pt idx="517">
                  <c:v>0.98546250970000004</c:v>
                </c:pt>
                <c:pt idx="518">
                  <c:v>0.98546250970000004</c:v>
                </c:pt>
                <c:pt idx="519">
                  <c:v>0.98546250970000004</c:v>
                </c:pt>
                <c:pt idx="520">
                  <c:v>0.99964987719999998</c:v>
                </c:pt>
                <c:pt idx="521">
                  <c:v>0.92430871160000005</c:v>
                </c:pt>
                <c:pt idx="522">
                  <c:v>0.90515418849999996</c:v>
                </c:pt>
                <c:pt idx="523">
                  <c:v>0.93771788119999999</c:v>
                </c:pt>
                <c:pt idx="524">
                  <c:v>0.94658606970000003</c:v>
                </c:pt>
                <c:pt idx="525">
                  <c:v>0.94658606970000003</c:v>
                </c:pt>
                <c:pt idx="526">
                  <c:v>0.94658606970000003</c:v>
                </c:pt>
                <c:pt idx="527">
                  <c:v>0.93442549279999998</c:v>
                </c:pt>
                <c:pt idx="528">
                  <c:v>0.96450404960000002</c:v>
                </c:pt>
                <c:pt idx="529">
                  <c:v>1.0002310113999999</c:v>
                </c:pt>
                <c:pt idx="530">
                  <c:v>0.95568977239999997</c:v>
                </c:pt>
                <c:pt idx="531">
                  <c:v>0.95028241830000004</c:v>
                </c:pt>
                <c:pt idx="532">
                  <c:v>0.95028241830000004</c:v>
                </c:pt>
                <c:pt idx="533">
                  <c:v>0.95028241830000004</c:v>
                </c:pt>
                <c:pt idx="534">
                  <c:v>0.88027968499999998</c:v>
                </c:pt>
                <c:pt idx="535">
                  <c:v>0.86683051239999998</c:v>
                </c:pt>
                <c:pt idx="536">
                  <c:v>0.84426721630000001</c:v>
                </c:pt>
                <c:pt idx="537">
                  <c:v>0.83409666979999997</c:v>
                </c:pt>
                <c:pt idx="538">
                  <c:v>0.83598042510000004</c:v>
                </c:pt>
                <c:pt idx="539">
                  <c:v>0.83598042510000004</c:v>
                </c:pt>
                <c:pt idx="540">
                  <c:v>0.83598042510000004</c:v>
                </c:pt>
                <c:pt idx="541">
                  <c:v>0.89234230569999995</c:v>
                </c:pt>
                <c:pt idx="542">
                  <c:v>0.91718803339999999</c:v>
                </c:pt>
                <c:pt idx="543">
                  <c:v>0.88346467149999997</c:v>
                </c:pt>
                <c:pt idx="544">
                  <c:v>0.92813668390000004</c:v>
                </c:pt>
                <c:pt idx="545">
                  <c:v>0.92509010899999999</c:v>
                </c:pt>
                <c:pt idx="546">
                  <c:v>0.92509010899999999</c:v>
                </c:pt>
                <c:pt idx="547">
                  <c:v>0.92509010899999999</c:v>
                </c:pt>
                <c:pt idx="548">
                  <c:v>0.91649648159999997</c:v>
                </c:pt>
                <c:pt idx="549">
                  <c:v>0.90980455390000003</c:v>
                </c:pt>
                <c:pt idx="550">
                  <c:v>0.90058977299999998</c:v>
                </c:pt>
                <c:pt idx="551">
                  <c:v>0.88858504380000003</c:v>
                </c:pt>
                <c:pt idx="552">
                  <c:v>0.87609064599999997</c:v>
                </c:pt>
                <c:pt idx="553">
                  <c:v>0.87609064599999997</c:v>
                </c:pt>
                <c:pt idx="554">
                  <c:v>0.87609064599999997</c:v>
                </c:pt>
                <c:pt idx="555">
                  <c:v>0.86825987510000002</c:v>
                </c:pt>
                <c:pt idx="556">
                  <c:v>0.88442699579999995</c:v>
                </c:pt>
                <c:pt idx="557">
                  <c:v>0.90463908900000001</c:v>
                </c:pt>
                <c:pt idx="558">
                  <c:v>0.91442282480000003</c:v>
                </c:pt>
                <c:pt idx="559">
                  <c:v>0.92259413629999998</c:v>
                </c:pt>
                <c:pt idx="560">
                  <c:v>0.92259413629999998</c:v>
                </c:pt>
                <c:pt idx="561">
                  <c:v>0.92259413629999998</c:v>
                </c:pt>
                <c:pt idx="562">
                  <c:v>0.93268209449999995</c:v>
                </c:pt>
                <c:pt idx="563">
                  <c:v>0.89717139540000002</c:v>
                </c:pt>
                <c:pt idx="564">
                  <c:v>0.89914306980000003</c:v>
                </c:pt>
                <c:pt idx="565">
                  <c:v>0.93003959390000002</c:v>
                </c:pt>
                <c:pt idx="566">
                  <c:v>0.95194879850000003</c:v>
                </c:pt>
                <c:pt idx="567">
                  <c:v>0.95194879850000003</c:v>
                </c:pt>
                <c:pt idx="568">
                  <c:v>0.95194879850000003</c:v>
                </c:pt>
                <c:pt idx="569">
                  <c:v>1.0342234924</c:v>
                </c:pt>
                <c:pt idx="570">
                  <c:v>1.0252147725</c:v>
                </c:pt>
                <c:pt idx="571">
                  <c:v>0.99200261590000005</c:v>
                </c:pt>
                <c:pt idx="572">
                  <c:v>1.0096815045</c:v>
                </c:pt>
                <c:pt idx="573">
                  <c:v>0.98873848799999997</c:v>
                </c:pt>
                <c:pt idx="574">
                  <c:v>0.98873848799999997</c:v>
                </c:pt>
                <c:pt idx="575">
                  <c:v>0.98873848799999997</c:v>
                </c:pt>
                <c:pt idx="576">
                  <c:v>0.97020861110000001</c:v>
                </c:pt>
                <c:pt idx="577">
                  <c:v>0.97827604639999999</c:v>
                </c:pt>
                <c:pt idx="578">
                  <c:v>0.97827604639999999</c:v>
                </c:pt>
                <c:pt idx="579">
                  <c:v>0.94595669179999997</c:v>
                </c:pt>
                <c:pt idx="580">
                  <c:v>1.0145169371</c:v>
                </c:pt>
                <c:pt idx="581">
                  <c:v>1.0145169371</c:v>
                </c:pt>
                <c:pt idx="582">
                  <c:v>1.0145169371</c:v>
                </c:pt>
                <c:pt idx="583">
                  <c:v>1.0260213518000001</c:v>
                </c:pt>
                <c:pt idx="584">
                  <c:v>1.0650470730999999</c:v>
                </c:pt>
                <c:pt idx="585">
                  <c:v>1.0862478234999999</c:v>
                </c:pt>
                <c:pt idx="586">
                  <c:v>1.1078946987</c:v>
                </c:pt>
                <c:pt idx="587">
                  <c:v>1.0506305361999999</c:v>
                </c:pt>
                <c:pt idx="588">
                  <c:v>1.0506305361999999</c:v>
                </c:pt>
                <c:pt idx="589">
                  <c:v>1.0506305361999999</c:v>
                </c:pt>
                <c:pt idx="590">
                  <c:v>1.0580919221</c:v>
                </c:pt>
                <c:pt idx="591">
                  <c:v>1.0436809300000001</c:v>
                </c:pt>
                <c:pt idx="592">
                  <c:v>1.0335523348</c:v>
                </c:pt>
                <c:pt idx="593">
                  <c:v>1.0324645970999999</c:v>
                </c:pt>
                <c:pt idx="594">
                  <c:v>1.0127568115000001</c:v>
                </c:pt>
                <c:pt idx="595">
                  <c:v>1.0127568115000001</c:v>
                </c:pt>
                <c:pt idx="596">
                  <c:v>1.0127568115000001</c:v>
                </c:pt>
                <c:pt idx="597">
                  <c:v>1.0513343031</c:v>
                </c:pt>
                <c:pt idx="598">
                  <c:v>1.0744119999999999</c:v>
                </c:pt>
                <c:pt idx="599">
                  <c:v>1.1013232582000001</c:v>
                </c:pt>
                <c:pt idx="600">
                  <c:v>1.0876777178999999</c:v>
                </c:pt>
                <c:pt idx="601">
                  <c:v>1.0757356310999999</c:v>
                </c:pt>
                <c:pt idx="602">
                  <c:v>1.0757356310999999</c:v>
                </c:pt>
                <c:pt idx="603">
                  <c:v>1.0757356310999999</c:v>
                </c:pt>
                <c:pt idx="604">
                  <c:v>1.0184691581</c:v>
                </c:pt>
                <c:pt idx="605">
                  <c:v>0.92749252419999995</c:v>
                </c:pt>
                <c:pt idx="606">
                  <c:v>0.90279730650000001</c:v>
                </c:pt>
                <c:pt idx="607">
                  <c:v>0.9075615091</c:v>
                </c:pt>
                <c:pt idx="608">
                  <c:v>0.95549885349999997</c:v>
                </c:pt>
                <c:pt idx="609">
                  <c:v>0.95549885349999997</c:v>
                </c:pt>
                <c:pt idx="610">
                  <c:v>0.95549885349999997</c:v>
                </c:pt>
                <c:pt idx="611">
                  <c:v>0.9472839448</c:v>
                </c:pt>
                <c:pt idx="612">
                  <c:v>0.943397186</c:v>
                </c:pt>
                <c:pt idx="613">
                  <c:v>0.94665962839999995</c:v>
                </c:pt>
                <c:pt idx="614">
                  <c:v>0.96452679060000002</c:v>
                </c:pt>
                <c:pt idx="615">
                  <c:v>0.90105689239999998</c:v>
                </c:pt>
                <c:pt idx="616">
                  <c:v>0.90105689239999998</c:v>
                </c:pt>
                <c:pt idx="617">
                  <c:v>0.90105689239999998</c:v>
                </c:pt>
                <c:pt idx="618">
                  <c:v>0.9045029859</c:v>
                </c:pt>
                <c:pt idx="619">
                  <c:v>0.93114653489999999</c:v>
                </c:pt>
                <c:pt idx="620">
                  <c:v>0.95727653420000003</c:v>
                </c:pt>
                <c:pt idx="621">
                  <c:v>1.0198647155</c:v>
                </c:pt>
                <c:pt idx="622">
                  <c:v>1.0688221282000001</c:v>
                </c:pt>
                <c:pt idx="623">
                  <c:v>1.0688221282000001</c:v>
                </c:pt>
                <c:pt idx="624">
                  <c:v>1.0688221282000001</c:v>
                </c:pt>
                <c:pt idx="625">
                  <c:v>0.9838905268</c:v>
                </c:pt>
                <c:pt idx="626">
                  <c:v>0.99370673909999996</c:v>
                </c:pt>
                <c:pt idx="627">
                  <c:v>0.99924460459999997</c:v>
                </c:pt>
                <c:pt idx="628">
                  <c:v>0.99924460459999997</c:v>
                </c:pt>
                <c:pt idx="629">
                  <c:v>0.99924460459999997</c:v>
                </c:pt>
                <c:pt idx="630">
                  <c:v>0.99924460459999997</c:v>
                </c:pt>
                <c:pt idx="631">
                  <c:v>0.99924460459999997</c:v>
                </c:pt>
                <c:pt idx="632">
                  <c:v>0.98010848340000001</c:v>
                </c:pt>
                <c:pt idx="633">
                  <c:v>0.97900164560000003</c:v>
                </c:pt>
                <c:pt idx="634">
                  <c:v>1.0574796781</c:v>
                </c:pt>
                <c:pt idx="635">
                  <c:v>1.00428505</c:v>
                </c:pt>
                <c:pt idx="636">
                  <c:v>0.94508969539999998</c:v>
                </c:pt>
                <c:pt idx="637">
                  <c:v>0.94508969539999998</c:v>
                </c:pt>
                <c:pt idx="638">
                  <c:v>0.94508969539999998</c:v>
                </c:pt>
                <c:pt idx="639">
                  <c:v>1.001395187</c:v>
                </c:pt>
                <c:pt idx="640">
                  <c:v>1.0564441822999999</c:v>
                </c:pt>
                <c:pt idx="641">
                  <c:v>1.1256207658999999</c:v>
                </c:pt>
                <c:pt idx="642">
                  <c:v>1.1256207658999999</c:v>
                </c:pt>
                <c:pt idx="643">
                  <c:v>1.1256207658999999</c:v>
                </c:pt>
                <c:pt idx="644">
                  <c:v>1.1256207658999999</c:v>
                </c:pt>
                <c:pt idx="645">
                  <c:v>1.1256207658999999</c:v>
                </c:pt>
                <c:pt idx="646">
                  <c:v>1.1515683661</c:v>
                </c:pt>
                <c:pt idx="647">
                  <c:v>1.0957801890000001</c:v>
                </c:pt>
                <c:pt idx="648">
                  <c:v>1.0446268211</c:v>
                </c:pt>
                <c:pt idx="649">
                  <c:v>1.0446268211</c:v>
                </c:pt>
                <c:pt idx="650">
                  <c:v>1.0446268211</c:v>
                </c:pt>
                <c:pt idx="651">
                  <c:v>1.0446268211</c:v>
                </c:pt>
                <c:pt idx="652">
                  <c:v>1.0446268211</c:v>
                </c:pt>
                <c:pt idx="653">
                  <c:v>0.96548712989999996</c:v>
                </c:pt>
                <c:pt idx="654">
                  <c:v>0.93116206909999999</c:v>
                </c:pt>
                <c:pt idx="655">
                  <c:v>0.95512659799999999</c:v>
                </c:pt>
                <c:pt idx="656">
                  <c:v>0.98409241780000001</c:v>
                </c:pt>
                <c:pt idx="657">
                  <c:v>0.96907842580000003</c:v>
                </c:pt>
                <c:pt idx="658">
                  <c:v>0.96907842580000003</c:v>
                </c:pt>
                <c:pt idx="659">
                  <c:v>0.96907842580000003</c:v>
                </c:pt>
                <c:pt idx="660">
                  <c:v>0.95877083510000005</c:v>
                </c:pt>
                <c:pt idx="661">
                  <c:v>0.97106081749999995</c:v>
                </c:pt>
                <c:pt idx="662">
                  <c:v>0.96378743690000002</c:v>
                </c:pt>
                <c:pt idx="663">
                  <c:v>0.95068816980000004</c:v>
                </c:pt>
                <c:pt idx="664">
                  <c:v>0.95074445129999996</c:v>
                </c:pt>
                <c:pt idx="665">
                  <c:v>0.95074445129999996</c:v>
                </c:pt>
                <c:pt idx="666">
                  <c:v>0.95074445129999996</c:v>
                </c:pt>
                <c:pt idx="667">
                  <c:v>0.96864274029999997</c:v>
                </c:pt>
                <c:pt idx="668">
                  <c:v>1.017106055</c:v>
                </c:pt>
                <c:pt idx="669">
                  <c:v>1.0596720310000001</c:v>
                </c:pt>
                <c:pt idx="670">
                  <c:v>1.0615094255999999</c:v>
                </c:pt>
                <c:pt idx="671">
                  <c:v>1.0363684005</c:v>
                </c:pt>
                <c:pt idx="672">
                  <c:v>1.0363684005</c:v>
                </c:pt>
                <c:pt idx="673">
                  <c:v>1.0363684005</c:v>
                </c:pt>
                <c:pt idx="674">
                  <c:v>1.0645794644</c:v>
                </c:pt>
                <c:pt idx="675">
                  <c:v>1.0649437732</c:v>
                </c:pt>
                <c:pt idx="676">
                  <c:v>1.1258767330999999</c:v>
                </c:pt>
                <c:pt idx="677">
                  <c:v>1.0850777092999999</c:v>
                </c:pt>
                <c:pt idx="678">
                  <c:v>1.07415142</c:v>
                </c:pt>
                <c:pt idx="679">
                  <c:v>1.07415142</c:v>
                </c:pt>
                <c:pt idx="680">
                  <c:v>1.07415142</c:v>
                </c:pt>
                <c:pt idx="681">
                  <c:v>1.0360378706</c:v>
                </c:pt>
                <c:pt idx="682">
                  <c:v>1.045525577</c:v>
                </c:pt>
                <c:pt idx="683">
                  <c:v>1.1105032834999999</c:v>
                </c:pt>
                <c:pt idx="684">
                  <c:v>1.0856711803000001</c:v>
                </c:pt>
                <c:pt idx="685">
                  <c:v>1.0983874767999999</c:v>
                </c:pt>
                <c:pt idx="686">
                  <c:v>1.0983874767999999</c:v>
                </c:pt>
                <c:pt idx="687">
                  <c:v>1.0983874767999999</c:v>
                </c:pt>
                <c:pt idx="688">
                  <c:v>1.1921362501999999</c:v>
                </c:pt>
                <c:pt idx="689">
                  <c:v>1.1608810384999999</c:v>
                </c:pt>
                <c:pt idx="690">
                  <c:v>1.1328121949000001</c:v>
                </c:pt>
                <c:pt idx="691">
                  <c:v>1.1838488975000001</c:v>
                </c:pt>
                <c:pt idx="692">
                  <c:v>1.2089839281999999</c:v>
                </c:pt>
                <c:pt idx="693">
                  <c:v>1.2089839281999999</c:v>
                </c:pt>
                <c:pt idx="694">
                  <c:v>1.2089839281999999</c:v>
                </c:pt>
                <c:pt idx="695">
                  <c:v>1.1865359239</c:v>
                </c:pt>
                <c:pt idx="696">
                  <c:v>1.1664722231</c:v>
                </c:pt>
                <c:pt idx="697">
                  <c:v>1.1878776468000001</c:v>
                </c:pt>
                <c:pt idx="698">
                  <c:v>1.1886549609999999</c:v>
                </c:pt>
                <c:pt idx="699">
                  <c:v>1.203857019</c:v>
                </c:pt>
                <c:pt idx="700">
                  <c:v>1.203857019</c:v>
                </c:pt>
                <c:pt idx="701">
                  <c:v>1.203857019</c:v>
                </c:pt>
                <c:pt idx="702">
                  <c:v>1.2410492995</c:v>
                </c:pt>
                <c:pt idx="703">
                  <c:v>1.3011578774000001</c:v>
                </c:pt>
                <c:pt idx="704">
                  <c:v>1.3418065857000001</c:v>
                </c:pt>
                <c:pt idx="705">
                  <c:v>1.2619103046</c:v>
                </c:pt>
                <c:pt idx="706">
                  <c:v>1.2369587721999999</c:v>
                </c:pt>
                <c:pt idx="707">
                  <c:v>1.2369587721999999</c:v>
                </c:pt>
                <c:pt idx="708">
                  <c:v>1.2369587721999999</c:v>
                </c:pt>
                <c:pt idx="709">
                  <c:v>1.1875288483999999</c:v>
                </c:pt>
                <c:pt idx="710">
                  <c:v>1.1579781185</c:v>
                </c:pt>
                <c:pt idx="711">
                  <c:v>1.1689583531000001</c:v>
                </c:pt>
                <c:pt idx="712">
                  <c:v>1.1423067301000001</c:v>
                </c:pt>
                <c:pt idx="713">
                  <c:v>1.0606669153999999</c:v>
                </c:pt>
                <c:pt idx="714">
                  <c:v>1.0606669153999999</c:v>
                </c:pt>
                <c:pt idx="715">
                  <c:v>1.0606669153999999</c:v>
                </c:pt>
                <c:pt idx="716">
                  <c:v>1.026808044</c:v>
                </c:pt>
                <c:pt idx="717">
                  <c:v>1.1124821699</c:v>
                </c:pt>
                <c:pt idx="718">
                  <c:v>0.95069685640000001</c:v>
                </c:pt>
                <c:pt idx="719">
                  <c:v>0.98981996090000002</c:v>
                </c:pt>
                <c:pt idx="720">
                  <c:v>1.0478364717999999</c:v>
                </c:pt>
                <c:pt idx="721">
                  <c:v>1.0478364717999999</c:v>
                </c:pt>
                <c:pt idx="722">
                  <c:v>1.0478364717999999</c:v>
                </c:pt>
                <c:pt idx="723">
                  <c:v>1.0844744449999999</c:v>
                </c:pt>
                <c:pt idx="724">
                  <c:v>1.085431453</c:v>
                </c:pt>
                <c:pt idx="725">
                  <c:v>1.0956601754999999</c:v>
                </c:pt>
                <c:pt idx="726">
                  <c:v>1.1857497654</c:v>
                </c:pt>
                <c:pt idx="727">
                  <c:v>1.1668273943</c:v>
                </c:pt>
                <c:pt idx="728">
                  <c:v>1.1668273943</c:v>
                </c:pt>
                <c:pt idx="729">
                  <c:v>1.1668273943</c:v>
                </c:pt>
                <c:pt idx="730">
                  <c:v>1.2193225366</c:v>
                </c:pt>
                <c:pt idx="731">
                  <c:v>1.1238230833</c:v>
                </c:pt>
                <c:pt idx="732">
                  <c:v>1.0960722632</c:v>
                </c:pt>
                <c:pt idx="733">
                  <c:v>1.0416815223</c:v>
                </c:pt>
                <c:pt idx="734">
                  <c:v>1.0611263451999999</c:v>
                </c:pt>
                <c:pt idx="735">
                  <c:v>1.0611263451999999</c:v>
                </c:pt>
                <c:pt idx="736">
                  <c:v>1.0611263451999999</c:v>
                </c:pt>
                <c:pt idx="737">
                  <c:v>1.0440297276999999</c:v>
                </c:pt>
                <c:pt idx="738">
                  <c:v>1.0546953473</c:v>
                </c:pt>
                <c:pt idx="739">
                  <c:v>1.0625594382000001</c:v>
                </c:pt>
                <c:pt idx="740">
                  <c:v>1.0869195099</c:v>
                </c:pt>
                <c:pt idx="741">
                  <c:v>1.0469956475</c:v>
                </c:pt>
                <c:pt idx="742">
                  <c:v>1.0469956475</c:v>
                </c:pt>
                <c:pt idx="743">
                  <c:v>1.0469956475</c:v>
                </c:pt>
                <c:pt idx="744">
                  <c:v>1.0857178411999999</c:v>
                </c:pt>
                <c:pt idx="745">
                  <c:v>1.0932042744999999</c:v>
                </c:pt>
                <c:pt idx="746">
                  <c:v>1.1307026519000001</c:v>
                </c:pt>
                <c:pt idx="747">
                  <c:v>1.1935130922999999</c:v>
                </c:pt>
                <c:pt idx="748">
                  <c:v>1.2351750338</c:v>
                </c:pt>
                <c:pt idx="749">
                  <c:v>1.2351750338</c:v>
                </c:pt>
                <c:pt idx="750">
                  <c:v>1.2351750338</c:v>
                </c:pt>
                <c:pt idx="751">
                  <c:v>1.2043196779000001</c:v>
                </c:pt>
                <c:pt idx="752">
                  <c:v>1.1757865946999999</c:v>
                </c:pt>
                <c:pt idx="753">
                  <c:v>1.1839267276000001</c:v>
                </c:pt>
                <c:pt idx="754">
                  <c:v>1.174847427</c:v>
                </c:pt>
                <c:pt idx="755">
                  <c:v>1.1750450032999999</c:v>
                </c:pt>
                <c:pt idx="756">
                  <c:v>1.1750450032999999</c:v>
                </c:pt>
                <c:pt idx="757">
                  <c:v>1.1750450032999999</c:v>
                </c:pt>
                <c:pt idx="758">
                  <c:v>1.1864056855</c:v>
                </c:pt>
                <c:pt idx="759">
                  <c:v>1.1395031359000001</c:v>
                </c:pt>
                <c:pt idx="760">
                  <c:v>1.1012759209</c:v>
                </c:pt>
                <c:pt idx="761">
                  <c:v>1.1986887815</c:v>
                </c:pt>
                <c:pt idx="762">
                  <c:v>1.2267496953000001</c:v>
                </c:pt>
                <c:pt idx="763">
                  <c:v>1.2267496953000001</c:v>
                </c:pt>
                <c:pt idx="764">
                  <c:v>1.2267496953000001</c:v>
                </c:pt>
                <c:pt idx="765">
                  <c:v>1.2410592636</c:v>
                </c:pt>
                <c:pt idx="766">
                  <c:v>1.1387799823</c:v>
                </c:pt>
                <c:pt idx="767">
                  <c:v>1.1532781333</c:v>
                </c:pt>
                <c:pt idx="768">
                  <c:v>1.223078632</c:v>
                </c:pt>
                <c:pt idx="769">
                  <c:v>1.2327092022999999</c:v>
                </c:pt>
                <c:pt idx="770">
                  <c:v>1.2327092022999999</c:v>
                </c:pt>
                <c:pt idx="771">
                  <c:v>1.2327092022999999</c:v>
                </c:pt>
                <c:pt idx="772">
                  <c:v>1.230974652</c:v>
                </c:pt>
                <c:pt idx="773">
                  <c:v>1.2113662189000001</c:v>
                </c:pt>
                <c:pt idx="774">
                  <c:v>1.2188474745</c:v>
                </c:pt>
                <c:pt idx="775">
                  <c:v>1.3622031353999999</c:v>
                </c:pt>
                <c:pt idx="776">
                  <c:v>1.4011593513</c:v>
                </c:pt>
                <c:pt idx="777">
                  <c:v>1.4011593513</c:v>
                </c:pt>
                <c:pt idx="778">
                  <c:v>1.4011593513</c:v>
                </c:pt>
                <c:pt idx="779">
                  <c:v>1.3507017587000001</c:v>
                </c:pt>
                <c:pt idx="780">
                  <c:v>1.335153</c:v>
                </c:pt>
                <c:pt idx="781">
                  <c:v>1.2579937473</c:v>
                </c:pt>
                <c:pt idx="782">
                  <c:v>1.2359571351</c:v>
                </c:pt>
                <c:pt idx="783">
                  <c:v>1.2639274782000001</c:v>
                </c:pt>
                <c:pt idx="784">
                  <c:v>1.2639274782000001</c:v>
                </c:pt>
                <c:pt idx="785">
                  <c:v>1.2639274782000001</c:v>
                </c:pt>
                <c:pt idx="786">
                  <c:v>1.2969029776000001</c:v>
                </c:pt>
                <c:pt idx="787">
                  <c:v>1.2494956689000001</c:v>
                </c:pt>
                <c:pt idx="788">
                  <c:v>1.2498449142000001</c:v>
                </c:pt>
                <c:pt idx="789">
                  <c:v>1.2451693556000001</c:v>
                </c:pt>
                <c:pt idx="790">
                  <c:v>1.2451693556000001</c:v>
                </c:pt>
                <c:pt idx="791">
                  <c:v>1.2451693556000001</c:v>
                </c:pt>
                <c:pt idx="792">
                  <c:v>1.2451693556000001</c:v>
                </c:pt>
                <c:pt idx="793">
                  <c:v>1.2663513189</c:v>
                </c:pt>
                <c:pt idx="794">
                  <c:v>1.2865136346999999</c:v>
                </c:pt>
                <c:pt idx="795">
                  <c:v>1.2450061721000001</c:v>
                </c:pt>
                <c:pt idx="796">
                  <c:v>1.1771648123</c:v>
                </c:pt>
                <c:pt idx="797">
                  <c:v>1.2110903528000001</c:v>
                </c:pt>
                <c:pt idx="798">
                  <c:v>1.2110903528000001</c:v>
                </c:pt>
                <c:pt idx="799">
                  <c:v>1.2110903528000001</c:v>
                </c:pt>
                <c:pt idx="800">
                  <c:v>1.2041577695000001</c:v>
                </c:pt>
                <c:pt idx="801">
                  <c:v>1.2175119461999999</c:v>
                </c:pt>
                <c:pt idx="802">
                  <c:v>1.2187179535999999</c:v>
                </c:pt>
                <c:pt idx="803">
                  <c:v>1.1865036777</c:v>
                </c:pt>
                <c:pt idx="804">
                  <c:v>1.1314334176</c:v>
                </c:pt>
                <c:pt idx="805">
                  <c:v>1.1314334176</c:v>
                </c:pt>
                <c:pt idx="806">
                  <c:v>1.1314334176</c:v>
                </c:pt>
                <c:pt idx="807">
                  <c:v>1.2237949598</c:v>
                </c:pt>
                <c:pt idx="808">
                  <c:v>1.3046040984</c:v>
                </c:pt>
                <c:pt idx="809">
                  <c:v>1.3497211566</c:v>
                </c:pt>
                <c:pt idx="810">
                  <c:v>1.3549998083999999</c:v>
                </c:pt>
                <c:pt idx="811">
                  <c:v>1.3468437918</c:v>
                </c:pt>
                <c:pt idx="812">
                  <c:v>1.3468437918</c:v>
                </c:pt>
                <c:pt idx="813">
                  <c:v>1.3468437918</c:v>
                </c:pt>
                <c:pt idx="814">
                  <c:v>1.3084059831999999</c:v>
                </c:pt>
                <c:pt idx="815">
                  <c:v>1.2639796075</c:v>
                </c:pt>
                <c:pt idx="816">
                  <c:v>1.2664987512000001</c:v>
                </c:pt>
                <c:pt idx="817">
                  <c:v>1.2479474868</c:v>
                </c:pt>
                <c:pt idx="818">
                  <c:v>1.2829598760000001</c:v>
                </c:pt>
                <c:pt idx="819">
                  <c:v>1.2829598760000001</c:v>
                </c:pt>
                <c:pt idx="820">
                  <c:v>1.2829598760000001</c:v>
                </c:pt>
                <c:pt idx="821">
                  <c:v>1.3009788524999999</c:v>
                </c:pt>
                <c:pt idx="822">
                  <c:v>1.292992562</c:v>
                </c:pt>
                <c:pt idx="823">
                  <c:v>1.3336623545999999</c:v>
                </c:pt>
                <c:pt idx="824">
                  <c:v>1.2943787977000001</c:v>
                </c:pt>
                <c:pt idx="825">
                  <c:v>1.2943787977000001</c:v>
                </c:pt>
                <c:pt idx="826">
                  <c:v>1.2943787977000001</c:v>
                </c:pt>
                <c:pt idx="827">
                  <c:v>1.2943787977000001</c:v>
                </c:pt>
                <c:pt idx="828">
                  <c:v>1.3010176088000001</c:v>
                </c:pt>
                <c:pt idx="829">
                  <c:v>1.3940497650000001</c:v>
                </c:pt>
                <c:pt idx="830">
                  <c:v>1.4285232844</c:v>
                </c:pt>
                <c:pt idx="831">
                  <c:v>1.4135661348999999</c:v>
                </c:pt>
                <c:pt idx="832">
                  <c:v>1.4577818900999999</c:v>
                </c:pt>
                <c:pt idx="833">
                  <c:v>1.4577818900999999</c:v>
                </c:pt>
                <c:pt idx="834">
                  <c:v>1.4577818900999999</c:v>
                </c:pt>
                <c:pt idx="835">
                  <c:v>1.4499306961</c:v>
                </c:pt>
                <c:pt idx="836">
                  <c:v>1.373605397</c:v>
                </c:pt>
                <c:pt idx="837">
                  <c:v>1.4304349964</c:v>
                </c:pt>
                <c:pt idx="838">
                  <c:v>1.4304349964</c:v>
                </c:pt>
                <c:pt idx="839">
                  <c:v>1.4304349964</c:v>
                </c:pt>
                <c:pt idx="840">
                  <c:v>1.4304349964</c:v>
                </c:pt>
                <c:pt idx="841">
                  <c:v>1.4304349964</c:v>
                </c:pt>
                <c:pt idx="842">
                  <c:v>1.4747985619999999</c:v>
                </c:pt>
                <c:pt idx="843">
                  <c:v>1.4062232519</c:v>
                </c:pt>
                <c:pt idx="844">
                  <c:v>1.3908794875999999</c:v>
                </c:pt>
                <c:pt idx="845">
                  <c:v>1.3776113212000001</c:v>
                </c:pt>
                <c:pt idx="846">
                  <c:v>1.3267459133999999</c:v>
                </c:pt>
                <c:pt idx="847">
                  <c:v>1.3267459133999999</c:v>
                </c:pt>
                <c:pt idx="848">
                  <c:v>1.3267459133999999</c:v>
                </c:pt>
                <c:pt idx="849">
                  <c:v>1.3695771688</c:v>
                </c:pt>
                <c:pt idx="850">
                  <c:v>1.3132219494999999</c:v>
                </c:pt>
                <c:pt idx="851">
                  <c:v>1.3313435615</c:v>
                </c:pt>
                <c:pt idx="852">
                  <c:v>1.3462498868999999</c:v>
                </c:pt>
                <c:pt idx="853">
                  <c:v>1.3351273694000001</c:v>
                </c:pt>
                <c:pt idx="854">
                  <c:v>1.3351273694000001</c:v>
                </c:pt>
                <c:pt idx="855">
                  <c:v>1.3351273694000001</c:v>
                </c:pt>
                <c:pt idx="856">
                  <c:v>1.3534127615</c:v>
                </c:pt>
                <c:pt idx="857">
                  <c:v>1.4311980074999999</c:v>
                </c:pt>
                <c:pt idx="858">
                  <c:v>1.4047950657999999</c:v>
                </c:pt>
                <c:pt idx="859">
                  <c:v>1.4371467211</c:v>
                </c:pt>
                <c:pt idx="860">
                  <c:v>1.3838483941999999</c:v>
                </c:pt>
                <c:pt idx="861">
                  <c:v>1.3838483941999999</c:v>
                </c:pt>
                <c:pt idx="862">
                  <c:v>1.3838483941999999</c:v>
                </c:pt>
                <c:pt idx="863">
                  <c:v>1.3966200752</c:v>
                </c:pt>
                <c:pt idx="864">
                  <c:v>1.4623680358</c:v>
                </c:pt>
                <c:pt idx="865">
                  <c:v>1.4887746665999999</c:v>
                </c:pt>
                <c:pt idx="866">
                  <c:v>1.5403198564</c:v>
                </c:pt>
                <c:pt idx="867">
                  <c:v>1.522161106</c:v>
                </c:pt>
                <c:pt idx="868">
                  <c:v>1.522161106</c:v>
                </c:pt>
                <c:pt idx="869">
                  <c:v>1.522161106</c:v>
                </c:pt>
                <c:pt idx="870">
                  <c:v>1.522161106</c:v>
                </c:pt>
                <c:pt idx="871">
                  <c:v>1.5093928498</c:v>
                </c:pt>
                <c:pt idx="872">
                  <c:v>1.5090203339999999</c:v>
                </c:pt>
                <c:pt idx="873">
                  <c:v>1.4507163957</c:v>
                </c:pt>
                <c:pt idx="874">
                  <c:v>1.4833795594000001</c:v>
                </c:pt>
                <c:pt idx="875">
                  <c:v>1.4833795594000001</c:v>
                </c:pt>
                <c:pt idx="876">
                  <c:v>1.4833795594000001</c:v>
                </c:pt>
                <c:pt idx="877">
                  <c:v>1.4350257097000001</c:v>
                </c:pt>
                <c:pt idx="878">
                  <c:v>1.3840601975</c:v>
                </c:pt>
                <c:pt idx="879">
                  <c:v>1.3112938206</c:v>
                </c:pt>
                <c:pt idx="880">
                  <c:v>1.3048498545</c:v>
                </c:pt>
                <c:pt idx="881">
                  <c:v>1.3397747283999999</c:v>
                </c:pt>
                <c:pt idx="882">
                  <c:v>1.3397747283999999</c:v>
                </c:pt>
                <c:pt idx="883">
                  <c:v>1.3397747283999999</c:v>
                </c:pt>
                <c:pt idx="884">
                  <c:v>1.3579068806000001</c:v>
                </c:pt>
                <c:pt idx="885">
                  <c:v>1.3730604844000001</c:v>
                </c:pt>
                <c:pt idx="886">
                  <c:v>1.4171070715</c:v>
                </c:pt>
                <c:pt idx="887">
                  <c:v>1.3747231633999999</c:v>
                </c:pt>
                <c:pt idx="888">
                  <c:v>1.3739265091999999</c:v>
                </c:pt>
                <c:pt idx="889">
                  <c:v>1.3739265091999999</c:v>
                </c:pt>
                <c:pt idx="890">
                  <c:v>1.3739265091999999</c:v>
                </c:pt>
                <c:pt idx="891">
                  <c:v>1.3755994506</c:v>
                </c:pt>
                <c:pt idx="892">
                  <c:v>1.4490218442</c:v>
                </c:pt>
                <c:pt idx="893">
                  <c:v>1.4453255193000001</c:v>
                </c:pt>
                <c:pt idx="894">
                  <c:v>1.4464022449</c:v>
                </c:pt>
                <c:pt idx="895">
                  <c:v>1.4879392725</c:v>
                </c:pt>
                <c:pt idx="896">
                  <c:v>1.4879392725</c:v>
                </c:pt>
                <c:pt idx="897">
                  <c:v>1.4879392725</c:v>
                </c:pt>
                <c:pt idx="898">
                  <c:v>1.4843513590999999</c:v>
                </c:pt>
                <c:pt idx="899">
                  <c:v>1.5630682272</c:v>
                </c:pt>
                <c:pt idx="900">
                  <c:v>1.7677705988000001</c:v>
                </c:pt>
                <c:pt idx="901">
                  <c:v>1.6572763301</c:v>
                </c:pt>
                <c:pt idx="902">
                  <c:v>1.6313895582</c:v>
                </c:pt>
                <c:pt idx="903">
                  <c:v>1.6313895582</c:v>
                </c:pt>
                <c:pt idx="904">
                  <c:v>1.6313895582</c:v>
                </c:pt>
                <c:pt idx="905">
                  <c:v>1.6667685865999999</c:v>
                </c:pt>
                <c:pt idx="906">
                  <c:v>1.6281826141</c:v>
                </c:pt>
                <c:pt idx="907">
                  <c:v>1.5005990091000001</c:v>
                </c:pt>
                <c:pt idx="908">
                  <c:v>1.4671582567000001</c:v>
                </c:pt>
                <c:pt idx="909">
                  <c:v>1.4556502874999999</c:v>
                </c:pt>
                <c:pt idx="910">
                  <c:v>1.4556502874999999</c:v>
                </c:pt>
                <c:pt idx="911">
                  <c:v>1.4556502874999999</c:v>
                </c:pt>
                <c:pt idx="912">
                  <c:v>1.4435965979000001</c:v>
                </c:pt>
                <c:pt idx="913">
                  <c:v>1.5418990419</c:v>
                </c:pt>
                <c:pt idx="914">
                  <c:v>1.5507893532999999</c:v>
                </c:pt>
                <c:pt idx="915">
                  <c:v>1.5275157876000001</c:v>
                </c:pt>
                <c:pt idx="916">
                  <c:v>1.4364754251</c:v>
                </c:pt>
                <c:pt idx="917">
                  <c:v>1.4364754251</c:v>
                </c:pt>
                <c:pt idx="918">
                  <c:v>1.4364754251</c:v>
                </c:pt>
                <c:pt idx="919">
                  <c:v>1.4555733874000001</c:v>
                </c:pt>
                <c:pt idx="920">
                  <c:v>1.3968855985999999</c:v>
                </c:pt>
                <c:pt idx="921">
                  <c:v>1.3750598814999999</c:v>
                </c:pt>
                <c:pt idx="922">
                  <c:v>1.4143770169000001</c:v>
                </c:pt>
                <c:pt idx="923">
                  <c:v>1.4492109759</c:v>
                </c:pt>
                <c:pt idx="924">
                  <c:v>1.4492109759</c:v>
                </c:pt>
                <c:pt idx="925">
                  <c:v>1.4492109759</c:v>
                </c:pt>
                <c:pt idx="926">
                  <c:v>1.4647677521</c:v>
                </c:pt>
                <c:pt idx="927">
                  <c:v>1.5540583450000001</c:v>
                </c:pt>
                <c:pt idx="928">
                  <c:v>1.5555518016000001</c:v>
                </c:pt>
                <c:pt idx="929">
                  <c:v>1.5577787854</c:v>
                </c:pt>
                <c:pt idx="930">
                  <c:v>1.5997610293</c:v>
                </c:pt>
                <c:pt idx="931">
                  <c:v>1.5997610293</c:v>
                </c:pt>
                <c:pt idx="932">
                  <c:v>1.5997610293</c:v>
                </c:pt>
                <c:pt idx="933">
                  <c:v>1.5997610293</c:v>
                </c:pt>
                <c:pt idx="934">
                  <c:v>1.5623647946000001</c:v>
                </c:pt>
                <c:pt idx="935">
                  <c:v>1.5931390644000001</c:v>
                </c:pt>
                <c:pt idx="936">
                  <c:v>1.6447302725999999</c:v>
                </c:pt>
                <c:pt idx="937">
                  <c:v>1.6356380604</c:v>
                </c:pt>
                <c:pt idx="938">
                  <c:v>1.6356380604</c:v>
                </c:pt>
                <c:pt idx="939">
                  <c:v>1.6356380604</c:v>
                </c:pt>
                <c:pt idx="940">
                  <c:v>1.5610875351</c:v>
                </c:pt>
                <c:pt idx="941">
                  <c:v>1.5669004208999999</c:v>
                </c:pt>
                <c:pt idx="942">
                  <c:v>1.5744603395000001</c:v>
                </c:pt>
                <c:pt idx="943">
                  <c:v>1.5828179516000001</c:v>
                </c:pt>
                <c:pt idx="944">
                  <c:v>1.590057775</c:v>
                </c:pt>
                <c:pt idx="945">
                  <c:v>1.590057775</c:v>
                </c:pt>
                <c:pt idx="946">
                  <c:v>1.590057775</c:v>
                </c:pt>
                <c:pt idx="947">
                  <c:v>1.5705011176999999</c:v>
                </c:pt>
                <c:pt idx="948">
                  <c:v>1.6043411984</c:v>
                </c:pt>
                <c:pt idx="949">
                  <c:v>1.5684033797000001</c:v>
                </c:pt>
                <c:pt idx="950">
                  <c:v>1.5404755182000001</c:v>
                </c:pt>
                <c:pt idx="951">
                  <c:v>1.5451132524</c:v>
                </c:pt>
                <c:pt idx="952">
                  <c:v>1.5451132524</c:v>
                </c:pt>
                <c:pt idx="953">
                  <c:v>1.5451132524</c:v>
                </c:pt>
                <c:pt idx="954">
                  <c:v>1.5372197342</c:v>
                </c:pt>
                <c:pt idx="955">
                  <c:v>1.6384643287</c:v>
                </c:pt>
                <c:pt idx="956">
                  <c:v>1.6839946522</c:v>
                </c:pt>
                <c:pt idx="957">
                  <c:v>1.6887727187999999</c:v>
                </c:pt>
                <c:pt idx="958">
                  <c:v>1.7087768987</c:v>
                </c:pt>
                <c:pt idx="959">
                  <c:v>1.7087768987</c:v>
                </c:pt>
                <c:pt idx="960">
                  <c:v>1.7087768987</c:v>
                </c:pt>
                <c:pt idx="961">
                  <c:v>1.6643869136</c:v>
                </c:pt>
                <c:pt idx="962">
                  <c:v>1.7156691256000001</c:v>
                </c:pt>
                <c:pt idx="963">
                  <c:v>1.6878484976000001</c:v>
                </c:pt>
                <c:pt idx="964">
                  <c:v>1.6299672014</c:v>
                </c:pt>
                <c:pt idx="965">
                  <c:v>1.6435640502</c:v>
                </c:pt>
                <c:pt idx="966">
                  <c:v>1.6435640502</c:v>
                </c:pt>
                <c:pt idx="967">
                  <c:v>1.6435640502</c:v>
                </c:pt>
                <c:pt idx="968">
                  <c:v>1.6261529153000001</c:v>
                </c:pt>
                <c:pt idx="969">
                  <c:v>1.6865195877000001</c:v>
                </c:pt>
                <c:pt idx="970">
                  <c:v>1.6378258444</c:v>
                </c:pt>
                <c:pt idx="971">
                  <c:v>1.6214289120000001</c:v>
                </c:pt>
                <c:pt idx="972">
                  <c:v>1.6667125876</c:v>
                </c:pt>
                <c:pt idx="973">
                  <c:v>1.6667125876</c:v>
                </c:pt>
                <c:pt idx="974">
                  <c:v>1.6667125876</c:v>
                </c:pt>
                <c:pt idx="975">
                  <c:v>1.7052108694999999</c:v>
                </c:pt>
                <c:pt idx="976">
                  <c:v>1.671199793</c:v>
                </c:pt>
                <c:pt idx="977">
                  <c:v>1.7040963164</c:v>
                </c:pt>
                <c:pt idx="978">
                  <c:v>1.6373237596000001</c:v>
                </c:pt>
                <c:pt idx="979">
                  <c:v>1.561618569</c:v>
                </c:pt>
                <c:pt idx="980">
                  <c:v>1.561618569</c:v>
                </c:pt>
                <c:pt idx="981">
                  <c:v>1.561618569</c:v>
                </c:pt>
                <c:pt idx="982">
                  <c:v>1.561618569</c:v>
                </c:pt>
                <c:pt idx="983">
                  <c:v>1.561618569</c:v>
                </c:pt>
                <c:pt idx="984">
                  <c:v>1.561618569</c:v>
                </c:pt>
                <c:pt idx="985">
                  <c:v>1.6012926274999999</c:v>
                </c:pt>
                <c:pt idx="986">
                  <c:v>1.6217934403000001</c:v>
                </c:pt>
                <c:pt idx="987">
                  <c:v>1.6217934403000001</c:v>
                </c:pt>
                <c:pt idx="988">
                  <c:v>1.6217934403000001</c:v>
                </c:pt>
                <c:pt idx="989">
                  <c:v>1.5342567351</c:v>
                </c:pt>
                <c:pt idx="990">
                  <c:v>1.5217215296</c:v>
                </c:pt>
                <c:pt idx="991">
                  <c:v>1.5217215296</c:v>
                </c:pt>
                <c:pt idx="992">
                  <c:v>1.5217215296</c:v>
                </c:pt>
                <c:pt idx="993">
                  <c:v>1.5479859493999999</c:v>
                </c:pt>
                <c:pt idx="994">
                  <c:v>1.5479859493999999</c:v>
                </c:pt>
                <c:pt idx="995">
                  <c:v>1.5479859493999999</c:v>
                </c:pt>
                <c:pt idx="996">
                  <c:v>1.5479859493999999</c:v>
                </c:pt>
                <c:pt idx="997">
                  <c:v>1.5479859493999999</c:v>
                </c:pt>
                <c:pt idx="998">
                  <c:v>1.6381254352000001</c:v>
                </c:pt>
                <c:pt idx="999">
                  <c:v>1.6271949787</c:v>
                </c:pt>
                <c:pt idx="1000">
                  <c:v>1.6452060340000001</c:v>
                </c:pt>
                <c:pt idx="1001">
                  <c:v>1.6452060340000001</c:v>
                </c:pt>
                <c:pt idx="1002">
                  <c:v>1.6452060340000001</c:v>
                </c:pt>
                <c:pt idx="1003">
                  <c:v>1.6452060340000001</c:v>
                </c:pt>
                <c:pt idx="1004">
                  <c:v>1.6452060340000001</c:v>
                </c:pt>
                <c:pt idx="1005">
                  <c:v>1.6616710357</c:v>
                </c:pt>
                <c:pt idx="1006">
                  <c:v>1.6813842056999999</c:v>
                </c:pt>
                <c:pt idx="1007">
                  <c:v>1.6779208818</c:v>
                </c:pt>
                <c:pt idx="1008">
                  <c:v>1.6779208818</c:v>
                </c:pt>
                <c:pt idx="1009">
                  <c:v>1.6779208818</c:v>
                </c:pt>
                <c:pt idx="1010">
                  <c:v>1.6691315136</c:v>
                </c:pt>
                <c:pt idx="1011">
                  <c:v>1.6568405744000001</c:v>
                </c:pt>
                <c:pt idx="1012">
                  <c:v>1.6579174002999999</c:v>
                </c:pt>
                <c:pt idx="1013">
                  <c:v>1.6615477948999999</c:v>
                </c:pt>
                <c:pt idx="1014">
                  <c:v>1.6681546526</c:v>
                </c:pt>
                <c:pt idx="1015">
                  <c:v>1.6681546526</c:v>
                </c:pt>
                <c:pt idx="1016">
                  <c:v>1.6681546526</c:v>
                </c:pt>
                <c:pt idx="1017">
                  <c:v>1.6537356567999999</c:v>
                </c:pt>
                <c:pt idx="1018">
                  <c:v>1.6259366480999999</c:v>
                </c:pt>
                <c:pt idx="1019">
                  <c:v>1.7040183537</c:v>
                </c:pt>
                <c:pt idx="1020">
                  <c:v>1.6928070873000001</c:v>
                </c:pt>
                <c:pt idx="1021">
                  <c:v>1.6917390296000001</c:v>
                </c:pt>
                <c:pt idx="1022">
                  <c:v>1.6917390296000001</c:v>
                </c:pt>
                <c:pt idx="1023">
                  <c:v>1.6917390296000001</c:v>
                </c:pt>
                <c:pt idx="1024">
                  <c:v>1.6694427719</c:v>
                </c:pt>
                <c:pt idx="1025">
                  <c:v>1.6748476218999999</c:v>
                </c:pt>
                <c:pt idx="1026">
                  <c:v>1.6637372656</c:v>
                </c:pt>
                <c:pt idx="1027">
                  <c:v>1.6419272453</c:v>
                </c:pt>
                <c:pt idx="1028">
                  <c:v>1.6709276948</c:v>
                </c:pt>
                <c:pt idx="1029">
                  <c:v>1.6709276948</c:v>
                </c:pt>
                <c:pt idx="1030">
                  <c:v>1.6709276948</c:v>
                </c:pt>
                <c:pt idx="1031">
                  <c:v>1.6499095354</c:v>
                </c:pt>
                <c:pt idx="1032">
                  <c:v>1.6502659828999999</c:v>
                </c:pt>
                <c:pt idx="1033">
                  <c:v>1.6502659828999999</c:v>
                </c:pt>
                <c:pt idx="1034">
                  <c:v>1.6704373722000001</c:v>
                </c:pt>
                <c:pt idx="1035">
                  <c:v>1.6367962909</c:v>
                </c:pt>
                <c:pt idx="1036">
                  <c:v>1.6367962909</c:v>
                </c:pt>
                <c:pt idx="1037">
                  <c:v>1.6367962909</c:v>
                </c:pt>
                <c:pt idx="1038">
                  <c:v>1.6647997537000001</c:v>
                </c:pt>
                <c:pt idx="1039">
                  <c:v>1.6587493826999999</c:v>
                </c:pt>
                <c:pt idx="1040">
                  <c:v>1.6380094126</c:v>
                </c:pt>
                <c:pt idx="1041">
                  <c:v>1.656870834</c:v>
                </c:pt>
                <c:pt idx="1042">
                  <c:v>1.6092823101</c:v>
                </c:pt>
                <c:pt idx="1043">
                  <c:v>1.6092823101</c:v>
                </c:pt>
                <c:pt idx="1044">
                  <c:v>1.6092823101</c:v>
                </c:pt>
                <c:pt idx="1045">
                  <c:v>1.5033103995999999</c:v>
                </c:pt>
                <c:pt idx="1046">
                  <c:v>1.5523377872999999</c:v>
                </c:pt>
                <c:pt idx="1047">
                  <c:v>1.6112120259</c:v>
                </c:pt>
                <c:pt idx="1048">
                  <c:v>1.5569859085</c:v>
                </c:pt>
                <c:pt idx="1049">
                  <c:v>1.5777434478000001</c:v>
                </c:pt>
                <c:pt idx="1050">
                  <c:v>1.5777434478000001</c:v>
                </c:pt>
                <c:pt idx="1051">
                  <c:v>1.5777434478000001</c:v>
                </c:pt>
                <c:pt idx="1052">
                  <c:v>1.5022695136999999</c:v>
                </c:pt>
                <c:pt idx="1053">
                  <c:v>1.4512151756</c:v>
                </c:pt>
                <c:pt idx="1054">
                  <c:v>1.4582950817</c:v>
                </c:pt>
                <c:pt idx="1055">
                  <c:v>1.4934832907</c:v>
                </c:pt>
                <c:pt idx="1056">
                  <c:v>1.4396741645</c:v>
                </c:pt>
                <c:pt idx="1057">
                  <c:v>1.4396741645</c:v>
                </c:pt>
                <c:pt idx="1058">
                  <c:v>1.4396741645</c:v>
                </c:pt>
                <c:pt idx="1059">
                  <c:v>1.4046221016</c:v>
                </c:pt>
                <c:pt idx="1060">
                  <c:v>1.4910189787000001</c:v>
                </c:pt>
                <c:pt idx="1061">
                  <c:v>1.4818457311</c:v>
                </c:pt>
                <c:pt idx="1062">
                  <c:v>1.4736748658000001</c:v>
                </c:pt>
                <c:pt idx="1063">
                  <c:v>1.4407126474</c:v>
                </c:pt>
                <c:pt idx="1064">
                  <c:v>1.4407126474</c:v>
                </c:pt>
                <c:pt idx="1065">
                  <c:v>1.4407126474</c:v>
                </c:pt>
                <c:pt idx="1066">
                  <c:v>1.3960245662999999</c:v>
                </c:pt>
                <c:pt idx="1067">
                  <c:v>1.4486615031000001</c:v>
                </c:pt>
                <c:pt idx="1068">
                  <c:v>1.5170051759000001</c:v>
                </c:pt>
                <c:pt idx="1069">
                  <c:v>1.5261972770000001</c:v>
                </c:pt>
                <c:pt idx="1070">
                  <c:v>1.5853175407</c:v>
                </c:pt>
                <c:pt idx="1071">
                  <c:v>1.5853175407</c:v>
                </c:pt>
                <c:pt idx="1072">
                  <c:v>1.5853175407</c:v>
                </c:pt>
                <c:pt idx="1073">
                  <c:v>1.5591717812999999</c:v>
                </c:pt>
                <c:pt idx="1074">
                  <c:v>1.5142723063000001</c:v>
                </c:pt>
                <c:pt idx="1075">
                  <c:v>1.5341839313000001</c:v>
                </c:pt>
                <c:pt idx="1076">
                  <c:v>1.6417139775</c:v>
                </c:pt>
                <c:pt idx="1077">
                  <c:v>1.6670018635999999</c:v>
                </c:pt>
                <c:pt idx="1078">
                  <c:v>1.6670018635999999</c:v>
                </c:pt>
                <c:pt idx="1079">
                  <c:v>1.6670018635999999</c:v>
                </c:pt>
                <c:pt idx="1080">
                  <c:v>1.7050975549</c:v>
                </c:pt>
                <c:pt idx="1081">
                  <c:v>1.6362816733000001</c:v>
                </c:pt>
                <c:pt idx="1082">
                  <c:v>1.5751598821999999</c:v>
                </c:pt>
                <c:pt idx="1083">
                  <c:v>1.5402478396999999</c:v>
                </c:pt>
                <c:pt idx="1084">
                  <c:v>1.5185880950999999</c:v>
                </c:pt>
                <c:pt idx="1085">
                  <c:v>1.5185880950999999</c:v>
                </c:pt>
                <c:pt idx="1086">
                  <c:v>1.5185880950999999</c:v>
                </c:pt>
                <c:pt idx="1087">
                  <c:v>1.5139517266</c:v>
                </c:pt>
                <c:pt idx="1088">
                  <c:v>1.5229441776999999</c:v>
                </c:pt>
                <c:pt idx="1089">
                  <c:v>1.5312318859</c:v>
                </c:pt>
                <c:pt idx="1090">
                  <c:v>1.4653511055999999</c:v>
                </c:pt>
                <c:pt idx="1091">
                  <c:v>1.4667864063</c:v>
                </c:pt>
                <c:pt idx="1092">
                  <c:v>1.4667864063</c:v>
                </c:pt>
                <c:pt idx="1093">
                  <c:v>1.4667864063</c:v>
                </c:pt>
                <c:pt idx="1094">
                  <c:v>1.4310871623999999</c:v>
                </c:pt>
                <c:pt idx="1095">
                  <c:v>1.5232795292000001</c:v>
                </c:pt>
                <c:pt idx="1096">
                  <c:v>1.4776173114</c:v>
                </c:pt>
                <c:pt idx="1097">
                  <c:v>1.5527720117999999</c:v>
                </c:pt>
                <c:pt idx="1098">
                  <c:v>1.5043838521999999</c:v>
                </c:pt>
                <c:pt idx="1099">
                  <c:v>1.5043838521999999</c:v>
                </c:pt>
                <c:pt idx="1100">
                  <c:v>1.5043838521999999</c:v>
                </c:pt>
                <c:pt idx="1101">
                  <c:v>1.5355700215999999</c:v>
                </c:pt>
                <c:pt idx="1102">
                  <c:v>1.5348900279</c:v>
                </c:pt>
                <c:pt idx="1103">
                  <c:v>1.5936217197</c:v>
                </c:pt>
                <c:pt idx="1104">
                  <c:v>1.550305204</c:v>
                </c:pt>
                <c:pt idx="1105">
                  <c:v>1.5319384987</c:v>
                </c:pt>
                <c:pt idx="1106">
                  <c:v>1.5319384987</c:v>
                </c:pt>
                <c:pt idx="1107">
                  <c:v>1.5319384987</c:v>
                </c:pt>
                <c:pt idx="1108">
                  <c:v>1.5784151393000001</c:v>
                </c:pt>
                <c:pt idx="1109">
                  <c:v>1.6670958845999999</c:v>
                </c:pt>
                <c:pt idx="1110">
                  <c:v>1.6900535001000001</c:v>
                </c:pt>
                <c:pt idx="1111">
                  <c:v>1.6431884331</c:v>
                </c:pt>
                <c:pt idx="1112">
                  <c:v>1.6371601989</c:v>
                </c:pt>
                <c:pt idx="1113">
                  <c:v>1.6371601989</c:v>
                </c:pt>
                <c:pt idx="1114">
                  <c:v>1.6371601989</c:v>
                </c:pt>
                <c:pt idx="1115">
                  <c:v>1.6018747887</c:v>
                </c:pt>
                <c:pt idx="1116">
                  <c:v>1.5795167510000001</c:v>
                </c:pt>
                <c:pt idx="1117">
                  <c:v>1.5836532715</c:v>
                </c:pt>
                <c:pt idx="1118">
                  <c:v>1.5909428086999999</c:v>
                </c:pt>
                <c:pt idx="1119">
                  <c:v>1.5620381364</c:v>
                </c:pt>
                <c:pt idx="1120">
                  <c:v>1.5620381364</c:v>
                </c:pt>
                <c:pt idx="1121">
                  <c:v>1.5620381364</c:v>
                </c:pt>
                <c:pt idx="1122">
                  <c:v>1.5946381864000001</c:v>
                </c:pt>
                <c:pt idx="1123">
                  <c:v>1.6316948625000001</c:v>
                </c:pt>
                <c:pt idx="1124">
                  <c:v>1.6140288611</c:v>
                </c:pt>
                <c:pt idx="1125">
                  <c:v>1.4996828182999999</c:v>
                </c:pt>
                <c:pt idx="1126">
                  <c:v>1.5256818124</c:v>
                </c:pt>
                <c:pt idx="1127">
                  <c:v>1.5256818124</c:v>
                </c:pt>
                <c:pt idx="1128">
                  <c:v>1.5256818124</c:v>
                </c:pt>
                <c:pt idx="1129">
                  <c:v>1.6072834462000001</c:v>
                </c:pt>
                <c:pt idx="1130">
                  <c:v>1.6171385225999999</c:v>
                </c:pt>
                <c:pt idx="1131">
                  <c:v>1.5811294332000001</c:v>
                </c:pt>
                <c:pt idx="1132">
                  <c:v>1.5828263646</c:v>
                </c:pt>
                <c:pt idx="1133">
                  <c:v>1.6236873916000001</c:v>
                </c:pt>
                <c:pt idx="1134">
                  <c:v>1.6236873916000001</c:v>
                </c:pt>
                <c:pt idx="1135">
                  <c:v>1.6236873916000001</c:v>
                </c:pt>
                <c:pt idx="1136">
                  <c:v>1.6019050793</c:v>
                </c:pt>
                <c:pt idx="1137">
                  <c:v>1.6513705686</c:v>
                </c:pt>
                <c:pt idx="1138">
                  <c:v>1.6501115481999999</c:v>
                </c:pt>
                <c:pt idx="1139">
                  <c:v>1.6261559556</c:v>
                </c:pt>
                <c:pt idx="1140">
                  <c:v>1.6301195050999999</c:v>
                </c:pt>
                <c:pt idx="1141">
                  <c:v>1.6301195050999999</c:v>
                </c:pt>
                <c:pt idx="1142">
                  <c:v>1.6301195050999999</c:v>
                </c:pt>
                <c:pt idx="1143">
                  <c:v>1.7374066684</c:v>
                </c:pt>
                <c:pt idx="1144">
                  <c:v>1.7194211149</c:v>
                </c:pt>
                <c:pt idx="1145">
                  <c:v>1.7145923511000001</c:v>
                </c:pt>
                <c:pt idx="1146">
                  <c:v>1.6993588856999999</c:v>
                </c:pt>
                <c:pt idx="1147">
                  <c:v>1.6992019897999999</c:v>
                </c:pt>
                <c:pt idx="1148">
                  <c:v>1.6992019897999999</c:v>
                </c:pt>
                <c:pt idx="1149">
                  <c:v>1.6992019897999999</c:v>
                </c:pt>
                <c:pt idx="1150">
                  <c:v>1.6339101371</c:v>
                </c:pt>
                <c:pt idx="1151">
                  <c:v>1.5491384627</c:v>
                </c:pt>
                <c:pt idx="1152">
                  <c:v>1.5598911600000001</c:v>
                </c:pt>
                <c:pt idx="1153">
                  <c:v>1.5873758665</c:v>
                </c:pt>
                <c:pt idx="1154">
                  <c:v>1.6101950998000001</c:v>
                </c:pt>
                <c:pt idx="1155">
                  <c:v>1.6101950998000001</c:v>
                </c:pt>
                <c:pt idx="1156">
                  <c:v>1.6101950998000001</c:v>
                </c:pt>
                <c:pt idx="1157">
                  <c:v>1.5687064732</c:v>
                </c:pt>
                <c:pt idx="1158">
                  <c:v>1.6347324043</c:v>
                </c:pt>
                <c:pt idx="1159">
                  <c:v>1.6017342156000001</c:v>
                </c:pt>
                <c:pt idx="1160">
                  <c:v>1.6271450197999999</c:v>
                </c:pt>
                <c:pt idx="1161">
                  <c:v>1.6267822971000001</c:v>
                </c:pt>
                <c:pt idx="1162">
                  <c:v>1.6267822971000001</c:v>
                </c:pt>
                <c:pt idx="1163">
                  <c:v>1.6267822971000001</c:v>
                </c:pt>
                <c:pt idx="1164">
                  <c:v>1.6670016167999999</c:v>
                </c:pt>
                <c:pt idx="1165">
                  <c:v>1.6743145102999999</c:v>
                </c:pt>
                <c:pt idx="1166">
                  <c:v>1.6384049842999999</c:v>
                </c:pt>
                <c:pt idx="1167">
                  <c:v>1.6423449623999999</c:v>
                </c:pt>
                <c:pt idx="1168">
                  <c:v>1.6168207793</c:v>
                </c:pt>
                <c:pt idx="1169">
                  <c:v>1.6168207793</c:v>
                </c:pt>
                <c:pt idx="1170">
                  <c:v>1.6168207793</c:v>
                </c:pt>
                <c:pt idx="1171">
                  <c:v>1.6775719705000001</c:v>
                </c:pt>
                <c:pt idx="1172">
                  <c:v>1.6754961967999999</c:v>
                </c:pt>
                <c:pt idx="1173">
                  <c:v>1.6626034893999999</c:v>
                </c:pt>
                <c:pt idx="1174">
                  <c:v>1.6471804092</c:v>
                </c:pt>
                <c:pt idx="1175">
                  <c:v>1.6471804092</c:v>
                </c:pt>
                <c:pt idx="1176">
                  <c:v>1.6471804092</c:v>
                </c:pt>
                <c:pt idx="1177">
                  <c:v>1.6471804092</c:v>
                </c:pt>
                <c:pt idx="1178">
                  <c:v>1.7201914836000001</c:v>
                </c:pt>
                <c:pt idx="1179">
                  <c:v>1.6874348749999999</c:v>
                </c:pt>
                <c:pt idx="1180">
                  <c:v>1.6680026306</c:v>
                </c:pt>
                <c:pt idx="1181">
                  <c:v>1.5334541737</c:v>
                </c:pt>
                <c:pt idx="1182">
                  <c:v>1.508966268</c:v>
                </c:pt>
                <c:pt idx="1183">
                  <c:v>1.508966268</c:v>
                </c:pt>
                <c:pt idx="1184">
                  <c:v>1.508966268</c:v>
                </c:pt>
                <c:pt idx="1185">
                  <c:v>1.5752854468999999</c:v>
                </c:pt>
                <c:pt idx="1186">
                  <c:v>1.5732663411000001</c:v>
                </c:pt>
                <c:pt idx="1187">
                  <c:v>1.5731762065999999</c:v>
                </c:pt>
                <c:pt idx="1188">
                  <c:v>1.5775641344</c:v>
                </c:pt>
                <c:pt idx="1189">
                  <c:v>1.5651516275999999</c:v>
                </c:pt>
                <c:pt idx="1190">
                  <c:v>1.5651516275999999</c:v>
                </c:pt>
                <c:pt idx="1191">
                  <c:v>1.5651516275999999</c:v>
                </c:pt>
                <c:pt idx="1192">
                  <c:v>1.6041881550999999</c:v>
                </c:pt>
                <c:pt idx="1193">
                  <c:v>1.5734409373</c:v>
                </c:pt>
                <c:pt idx="1194">
                  <c:v>1.5734409373</c:v>
                </c:pt>
                <c:pt idx="1195">
                  <c:v>1.5932236161</c:v>
                </c:pt>
                <c:pt idx="1196">
                  <c:v>1.6131671505</c:v>
                </c:pt>
                <c:pt idx="1197">
                  <c:v>1.6131671505</c:v>
                </c:pt>
                <c:pt idx="1198">
                  <c:v>1.6131671505</c:v>
                </c:pt>
                <c:pt idx="1199">
                  <c:v>1.6617561237</c:v>
                </c:pt>
                <c:pt idx="1200">
                  <c:v>1.5800766388</c:v>
                </c:pt>
                <c:pt idx="1201">
                  <c:v>1.5862434432000001</c:v>
                </c:pt>
                <c:pt idx="1202">
                  <c:v>1.5592525695999999</c:v>
                </c:pt>
                <c:pt idx="1203">
                  <c:v>1.5923007048</c:v>
                </c:pt>
                <c:pt idx="1204">
                  <c:v>1.5923007048</c:v>
                </c:pt>
                <c:pt idx="1205">
                  <c:v>1.5923007048</c:v>
                </c:pt>
                <c:pt idx="1206">
                  <c:v>1.6125584152000001</c:v>
                </c:pt>
                <c:pt idx="1207">
                  <c:v>1.6075558502</c:v>
                </c:pt>
                <c:pt idx="1208">
                  <c:v>1.6648123053999999</c:v>
                </c:pt>
                <c:pt idx="1209">
                  <c:v>1.6808566138000001</c:v>
                </c:pt>
                <c:pt idx="1210">
                  <c:v>1.6808566138000001</c:v>
                </c:pt>
                <c:pt idx="1211">
                  <c:v>1.6808566138000001</c:v>
                </c:pt>
                <c:pt idx="1212">
                  <c:v>1.6808566138000001</c:v>
                </c:pt>
                <c:pt idx="1213">
                  <c:v>1.6727218948</c:v>
                </c:pt>
                <c:pt idx="1214">
                  <c:v>1.6474562269999999</c:v>
                </c:pt>
                <c:pt idx="1215">
                  <c:v>1.6216024260999999</c:v>
                </c:pt>
                <c:pt idx="1216">
                  <c:v>1.6192727976000001</c:v>
                </c:pt>
                <c:pt idx="1217">
                  <c:v>1.5998630178</c:v>
                </c:pt>
                <c:pt idx="1218">
                  <c:v>1.5998630178</c:v>
                </c:pt>
                <c:pt idx="1219">
                  <c:v>1.5998630178</c:v>
                </c:pt>
                <c:pt idx="1220">
                  <c:v>1.5909864153</c:v>
                </c:pt>
                <c:pt idx="1221">
                  <c:v>1.6035013535</c:v>
                </c:pt>
                <c:pt idx="1222">
                  <c:v>1.6297108140000001</c:v>
                </c:pt>
                <c:pt idx="1223">
                  <c:v>1.6297108140000001</c:v>
                </c:pt>
                <c:pt idx="1224">
                  <c:v>1.6297108140000001</c:v>
                </c:pt>
                <c:pt idx="1225">
                  <c:v>1.6297108140000001</c:v>
                </c:pt>
                <c:pt idx="1226">
                  <c:v>1.6297108140000001</c:v>
                </c:pt>
                <c:pt idx="1227">
                  <c:v>1.6378480197</c:v>
                </c:pt>
                <c:pt idx="1228">
                  <c:v>1.6528795514000001</c:v>
                </c:pt>
                <c:pt idx="1229">
                  <c:v>1.6387151385000001</c:v>
                </c:pt>
                <c:pt idx="1230">
                  <c:v>1.6368982967000001</c:v>
                </c:pt>
                <c:pt idx="1231">
                  <c:v>1.5502346028</c:v>
                </c:pt>
                <c:pt idx="1232">
                  <c:v>1.5502346028</c:v>
                </c:pt>
                <c:pt idx="1233">
                  <c:v>1.5502346028</c:v>
                </c:pt>
                <c:pt idx="1234">
                  <c:v>1.5383568325999999</c:v>
                </c:pt>
                <c:pt idx="1235">
                  <c:v>1.4989988211</c:v>
                </c:pt>
                <c:pt idx="1236">
                  <c:v>1.5223678814999999</c:v>
                </c:pt>
                <c:pt idx="1237">
                  <c:v>1.586247253</c:v>
                </c:pt>
                <c:pt idx="1238">
                  <c:v>1.5945204197</c:v>
                </c:pt>
                <c:pt idx="1239">
                  <c:v>1.5945204197</c:v>
                </c:pt>
                <c:pt idx="1240">
                  <c:v>1.5945204197</c:v>
                </c:pt>
                <c:pt idx="1241">
                  <c:v>1.5968026757</c:v>
                </c:pt>
                <c:pt idx="1242">
                  <c:v>1.6262550903999999</c:v>
                </c:pt>
                <c:pt idx="1243">
                  <c:v>1.648867565</c:v>
                </c:pt>
                <c:pt idx="1244">
                  <c:v>1.6777053597</c:v>
                </c:pt>
                <c:pt idx="1245">
                  <c:v>1.6603128536</c:v>
                </c:pt>
                <c:pt idx="1246">
                  <c:v>1.6603128536</c:v>
                </c:pt>
                <c:pt idx="1247">
                  <c:v>1.6603128536</c:v>
                </c:pt>
                <c:pt idx="1248">
                  <c:v>1.6945742415</c:v>
                </c:pt>
                <c:pt idx="1249">
                  <c:v>1.7098105768</c:v>
                </c:pt>
                <c:pt idx="1250">
                  <c:v>1.7032638025</c:v>
                </c:pt>
                <c:pt idx="1251">
                  <c:v>1.7354766290999999</c:v>
                </c:pt>
                <c:pt idx="1252">
                  <c:v>1.7322574934999999</c:v>
                </c:pt>
                <c:pt idx="1253">
                  <c:v>1.7322574934999999</c:v>
                </c:pt>
                <c:pt idx="1254">
                  <c:v>1.7322574934999999</c:v>
                </c:pt>
                <c:pt idx="1255">
                  <c:v>1.7322574934999999</c:v>
                </c:pt>
                <c:pt idx="1256">
                  <c:v>1.7142812556</c:v>
                </c:pt>
                <c:pt idx="1257">
                  <c:v>1.7333474323</c:v>
                </c:pt>
                <c:pt idx="1258">
                  <c:v>1.740046169</c:v>
                </c:pt>
                <c:pt idx="1259">
                  <c:v>1.6812554225</c:v>
                </c:pt>
                <c:pt idx="1260">
                  <c:v>1.6812554225</c:v>
                </c:pt>
                <c:pt idx="1261">
                  <c:v>1.6812554225</c:v>
                </c:pt>
                <c:pt idx="1262">
                  <c:v>1.6779146954999999</c:v>
                </c:pt>
                <c:pt idx="1263">
                  <c:v>1.6837649652</c:v>
                </c:pt>
                <c:pt idx="1264">
                  <c:v>1.6644144465999999</c:v>
                </c:pt>
                <c:pt idx="1265">
                  <c:v>1.634737487</c:v>
                </c:pt>
                <c:pt idx="1266">
                  <c:v>1.6194823205</c:v>
                </c:pt>
                <c:pt idx="1267">
                  <c:v>1.6194823205</c:v>
                </c:pt>
                <c:pt idx="1268">
                  <c:v>1.6194823205</c:v>
                </c:pt>
                <c:pt idx="1269">
                  <c:v>1.5460432121000001</c:v>
                </c:pt>
                <c:pt idx="1270">
                  <c:v>1.6256270745000001</c:v>
                </c:pt>
                <c:pt idx="1271">
                  <c:v>1.5932824427000001</c:v>
                </c:pt>
                <c:pt idx="1272">
                  <c:v>1.5819961428</c:v>
                </c:pt>
                <c:pt idx="1273">
                  <c:v>1.5792379525</c:v>
                </c:pt>
                <c:pt idx="1274">
                  <c:v>1.5792379525</c:v>
                </c:pt>
                <c:pt idx="1275">
                  <c:v>1.5792379525</c:v>
                </c:pt>
                <c:pt idx="1276">
                  <c:v>1.6165924329000001</c:v>
                </c:pt>
                <c:pt idx="1277">
                  <c:v>1.6015117205</c:v>
                </c:pt>
                <c:pt idx="1278">
                  <c:v>1.6257122949</c:v>
                </c:pt>
                <c:pt idx="1279">
                  <c:v>1.5677278290000001</c:v>
                </c:pt>
                <c:pt idx="1280">
                  <c:v>1.5099978638</c:v>
                </c:pt>
                <c:pt idx="1281">
                  <c:v>1.5099978638</c:v>
                </c:pt>
                <c:pt idx="1282">
                  <c:v>1.5099978638</c:v>
                </c:pt>
                <c:pt idx="1283">
                  <c:v>1.5104968523</c:v>
                </c:pt>
                <c:pt idx="1284">
                  <c:v>1.5067733345000001</c:v>
                </c:pt>
                <c:pt idx="1285">
                  <c:v>1.5670927620999999</c:v>
                </c:pt>
                <c:pt idx="1286">
                  <c:v>1.6244139935999999</c:v>
                </c:pt>
                <c:pt idx="1287">
                  <c:v>1.5937283820000001</c:v>
                </c:pt>
                <c:pt idx="1288">
                  <c:v>1.5937283820000001</c:v>
                </c:pt>
                <c:pt idx="1289">
                  <c:v>1.5937283820000001</c:v>
                </c:pt>
                <c:pt idx="1290">
                  <c:v>1.619826644</c:v>
                </c:pt>
                <c:pt idx="1291">
                  <c:v>1.6195222637</c:v>
                </c:pt>
                <c:pt idx="1292">
                  <c:v>1.6582567910999999</c:v>
                </c:pt>
                <c:pt idx="1293">
                  <c:v>1.6466061901</c:v>
                </c:pt>
                <c:pt idx="1294">
                  <c:v>1.6822973835999999</c:v>
                </c:pt>
                <c:pt idx="1295">
                  <c:v>1.6822973835999999</c:v>
                </c:pt>
                <c:pt idx="1296">
                  <c:v>1.6822973835999999</c:v>
                </c:pt>
                <c:pt idx="1297">
                  <c:v>1.6791887813999999</c:v>
                </c:pt>
                <c:pt idx="1298">
                  <c:v>1.7137878876999999</c:v>
                </c:pt>
                <c:pt idx="1299">
                  <c:v>1.623317726</c:v>
                </c:pt>
                <c:pt idx="1300">
                  <c:v>1.5621985703000001</c:v>
                </c:pt>
                <c:pt idx="1301">
                  <c:v>1.597694052</c:v>
                </c:pt>
                <c:pt idx="1302">
                  <c:v>1.597694052</c:v>
                </c:pt>
                <c:pt idx="1303">
                  <c:v>1.597694052</c:v>
                </c:pt>
                <c:pt idx="1304">
                  <c:v>1.6287506366</c:v>
                </c:pt>
                <c:pt idx="1305">
                  <c:v>1.6693284566</c:v>
                </c:pt>
                <c:pt idx="1306">
                  <c:v>1.6893490104</c:v>
                </c:pt>
                <c:pt idx="1307">
                  <c:v>1.7687449315999999</c:v>
                </c:pt>
                <c:pt idx="1308">
                  <c:v>1.6437939188999999</c:v>
                </c:pt>
                <c:pt idx="1309">
                  <c:v>1.6437939188999999</c:v>
                </c:pt>
                <c:pt idx="1310">
                  <c:v>1.6437939188999999</c:v>
                </c:pt>
                <c:pt idx="1311">
                  <c:v>1.544754218</c:v>
                </c:pt>
                <c:pt idx="1312">
                  <c:v>1.4443817048000001</c:v>
                </c:pt>
                <c:pt idx="1313">
                  <c:v>1.4563710634</c:v>
                </c:pt>
                <c:pt idx="1314">
                  <c:v>1.4160536913999999</c:v>
                </c:pt>
                <c:pt idx="1315">
                  <c:v>1.4800898892000001</c:v>
                </c:pt>
                <c:pt idx="1316">
                  <c:v>1.4800898892000001</c:v>
                </c:pt>
                <c:pt idx="1317">
                  <c:v>1.4800898892000001</c:v>
                </c:pt>
                <c:pt idx="1318">
                  <c:v>1.4800898892000001</c:v>
                </c:pt>
                <c:pt idx="1319">
                  <c:v>1.4992467762999999</c:v>
                </c:pt>
                <c:pt idx="1320">
                  <c:v>1.4772539035000001</c:v>
                </c:pt>
                <c:pt idx="1321">
                  <c:v>1.4033021962000001</c:v>
                </c:pt>
                <c:pt idx="1322">
                  <c:v>1.3579926925000001</c:v>
                </c:pt>
                <c:pt idx="1323">
                  <c:v>1.3579926925000001</c:v>
                </c:pt>
                <c:pt idx="1324">
                  <c:v>1.3579926925000001</c:v>
                </c:pt>
                <c:pt idx="1325">
                  <c:v>1.3427775049999999</c:v>
                </c:pt>
                <c:pt idx="1326">
                  <c:v>1.3582677937000001</c:v>
                </c:pt>
                <c:pt idx="1327">
                  <c:v>1.3256781043000001</c:v>
                </c:pt>
                <c:pt idx="1328">
                  <c:v>1.4450340961000001</c:v>
                </c:pt>
                <c:pt idx="1329">
                  <c:v>1.4017723692999999</c:v>
                </c:pt>
                <c:pt idx="1330">
                  <c:v>1.4017723692999999</c:v>
                </c:pt>
                <c:pt idx="1331">
                  <c:v>1.4017723692999999</c:v>
                </c:pt>
                <c:pt idx="1332">
                  <c:v>1.3829603903000001</c:v>
                </c:pt>
                <c:pt idx="1333">
                  <c:v>1.3427346335000001</c:v>
                </c:pt>
                <c:pt idx="1334">
                  <c:v>1.334742745</c:v>
                </c:pt>
                <c:pt idx="1335">
                  <c:v>1.3495527592000001</c:v>
                </c:pt>
                <c:pt idx="1336">
                  <c:v>1.3327611192</c:v>
                </c:pt>
                <c:pt idx="1337">
                  <c:v>1.3327611192</c:v>
                </c:pt>
                <c:pt idx="1338">
                  <c:v>1.3327611192</c:v>
                </c:pt>
                <c:pt idx="1339">
                  <c:v>1.4030238057</c:v>
                </c:pt>
                <c:pt idx="1340">
                  <c:v>1.4476920811</c:v>
                </c:pt>
                <c:pt idx="1341">
                  <c:v>1.4351821283999999</c:v>
                </c:pt>
                <c:pt idx="1342">
                  <c:v>1.4486944915</c:v>
                </c:pt>
                <c:pt idx="1343">
                  <c:v>1.4621446175999999</c:v>
                </c:pt>
                <c:pt idx="1344">
                  <c:v>1.4621446175999999</c:v>
                </c:pt>
                <c:pt idx="1345">
                  <c:v>1.4621446175999999</c:v>
                </c:pt>
                <c:pt idx="1346">
                  <c:v>1.4874684698</c:v>
                </c:pt>
                <c:pt idx="1347">
                  <c:v>1.4287763206999999</c:v>
                </c:pt>
                <c:pt idx="1348">
                  <c:v>1.3908805149000001</c:v>
                </c:pt>
                <c:pt idx="1349">
                  <c:v>1.3254753507999999</c:v>
                </c:pt>
                <c:pt idx="1350">
                  <c:v>1.3264974651999999</c:v>
                </c:pt>
                <c:pt idx="1351">
                  <c:v>1.3264974651999999</c:v>
                </c:pt>
                <c:pt idx="1352">
                  <c:v>1.3264974651999999</c:v>
                </c:pt>
                <c:pt idx="1353">
                  <c:v>1.4029037939</c:v>
                </c:pt>
                <c:pt idx="1354">
                  <c:v>1.4967163726999999</c:v>
                </c:pt>
                <c:pt idx="1355">
                  <c:v>1.4967163726999999</c:v>
                </c:pt>
                <c:pt idx="1356">
                  <c:v>1.4422804362999999</c:v>
                </c:pt>
                <c:pt idx="1357">
                  <c:v>1.5201620975000001</c:v>
                </c:pt>
                <c:pt idx="1358">
                  <c:v>1.5201620975000001</c:v>
                </c:pt>
                <c:pt idx="1359">
                  <c:v>1.5201620975000001</c:v>
                </c:pt>
                <c:pt idx="1360">
                  <c:v>1.5579710147000001</c:v>
                </c:pt>
                <c:pt idx="1361">
                  <c:v>1.6241616025000001</c:v>
                </c:pt>
                <c:pt idx="1362">
                  <c:v>1.6220608327999999</c:v>
                </c:pt>
                <c:pt idx="1363">
                  <c:v>1.5441432614999999</c:v>
                </c:pt>
                <c:pt idx="1364">
                  <c:v>1.5641176811999999</c:v>
                </c:pt>
                <c:pt idx="1365">
                  <c:v>1.5641176811999999</c:v>
                </c:pt>
                <c:pt idx="1366">
                  <c:v>1.5641176811999999</c:v>
                </c:pt>
                <c:pt idx="1367">
                  <c:v>1.5641176811999999</c:v>
                </c:pt>
                <c:pt idx="1368">
                  <c:v>1.5641176811999999</c:v>
                </c:pt>
                <c:pt idx="1369">
                  <c:v>1.5641176811999999</c:v>
                </c:pt>
                <c:pt idx="1370">
                  <c:v>1.6224875414</c:v>
                </c:pt>
                <c:pt idx="1371">
                  <c:v>1.6360508287</c:v>
                </c:pt>
                <c:pt idx="1372">
                  <c:v>1.6360508287</c:v>
                </c:pt>
                <c:pt idx="1373">
                  <c:v>1.6360508287</c:v>
                </c:pt>
                <c:pt idx="1374">
                  <c:v>1.6125611854999999</c:v>
                </c:pt>
                <c:pt idx="1375">
                  <c:v>1.5762009284</c:v>
                </c:pt>
                <c:pt idx="1376">
                  <c:v>1.5762009284</c:v>
                </c:pt>
                <c:pt idx="1377">
                  <c:v>1.5762009284</c:v>
                </c:pt>
                <c:pt idx="1378">
                  <c:v>1.4860207509000001</c:v>
                </c:pt>
                <c:pt idx="1379">
                  <c:v>1.4860207509000001</c:v>
                </c:pt>
                <c:pt idx="1380">
                  <c:v>1.4860207509000001</c:v>
                </c:pt>
                <c:pt idx="1381">
                  <c:v>1.4860207509000001</c:v>
                </c:pt>
                <c:pt idx="1382">
                  <c:v>1.4860207509000001</c:v>
                </c:pt>
                <c:pt idx="1383">
                  <c:v>1.4992527097999999</c:v>
                </c:pt>
                <c:pt idx="1384">
                  <c:v>1.4907354316999999</c:v>
                </c:pt>
                <c:pt idx="1385">
                  <c:v>1.4686867433999999</c:v>
                </c:pt>
                <c:pt idx="1386">
                  <c:v>1.4686867433999999</c:v>
                </c:pt>
                <c:pt idx="1387">
                  <c:v>1.4686867433999999</c:v>
                </c:pt>
                <c:pt idx="1388">
                  <c:v>1.4686867433999999</c:v>
                </c:pt>
                <c:pt idx="1389">
                  <c:v>1.4686867433999999</c:v>
                </c:pt>
                <c:pt idx="1390">
                  <c:v>1.4810916401000001</c:v>
                </c:pt>
                <c:pt idx="1391">
                  <c:v>1.5058316104</c:v>
                </c:pt>
                <c:pt idx="1392">
                  <c:v>1.4587464454000001</c:v>
                </c:pt>
                <c:pt idx="1393">
                  <c:v>1.4587464454000001</c:v>
                </c:pt>
                <c:pt idx="1394">
                  <c:v>1.4587464454000001</c:v>
                </c:pt>
                <c:pt idx="1395">
                  <c:v>1.439346013</c:v>
                </c:pt>
                <c:pt idx="1396">
                  <c:v>1.4638444206000001</c:v>
                </c:pt>
                <c:pt idx="1397">
                  <c:v>1.4769213924</c:v>
                </c:pt>
                <c:pt idx="1398">
                  <c:v>1.4951309614999999</c:v>
                </c:pt>
                <c:pt idx="1399">
                  <c:v>1.5054965705000001</c:v>
                </c:pt>
                <c:pt idx="1400">
                  <c:v>1.5054965705000001</c:v>
                </c:pt>
                <c:pt idx="1401">
                  <c:v>1.5054965705000001</c:v>
                </c:pt>
                <c:pt idx="1402">
                  <c:v>1.5213079506</c:v>
                </c:pt>
                <c:pt idx="1403">
                  <c:v>1.5323899092</c:v>
                </c:pt>
                <c:pt idx="1404">
                  <c:v>1.4852665541000001</c:v>
                </c:pt>
                <c:pt idx="1405">
                  <c:v>1.4886074531</c:v>
                </c:pt>
                <c:pt idx="1406">
                  <c:v>1.5084089989</c:v>
                </c:pt>
                <c:pt idx="1407">
                  <c:v>1.5084089989</c:v>
                </c:pt>
                <c:pt idx="1408">
                  <c:v>1.5084089989</c:v>
                </c:pt>
                <c:pt idx="1409">
                  <c:v>1.4903788254000001</c:v>
                </c:pt>
                <c:pt idx="1410">
                  <c:v>1.4934039754999999</c:v>
                </c:pt>
                <c:pt idx="1411">
                  <c:v>1.4764248047999999</c:v>
                </c:pt>
                <c:pt idx="1412">
                  <c:v>1.4658507906</c:v>
                </c:pt>
                <c:pt idx="1413">
                  <c:v>1.4918598872</c:v>
                </c:pt>
                <c:pt idx="1414">
                  <c:v>1.4918598872</c:v>
                </c:pt>
                <c:pt idx="1415">
                  <c:v>1.4918598872</c:v>
                </c:pt>
                <c:pt idx="1416">
                  <c:v>1.4874898304999999</c:v>
                </c:pt>
                <c:pt idx="1417">
                  <c:v>1.4666149126000001</c:v>
                </c:pt>
                <c:pt idx="1418">
                  <c:v>1.4404882049000001</c:v>
                </c:pt>
                <c:pt idx="1419">
                  <c:v>1.3542230768000001</c:v>
                </c:pt>
                <c:pt idx="1420">
                  <c:v>1.3565083203999999</c:v>
                </c:pt>
                <c:pt idx="1421">
                  <c:v>1.3565083203999999</c:v>
                </c:pt>
                <c:pt idx="1422">
                  <c:v>1.3565083203999999</c:v>
                </c:pt>
                <c:pt idx="1423">
                  <c:v>1.3298267700999999</c:v>
                </c:pt>
                <c:pt idx="1424">
                  <c:v>1.3154866943000001</c:v>
                </c:pt>
                <c:pt idx="1425">
                  <c:v>1.2662038205999999</c:v>
                </c:pt>
                <c:pt idx="1426">
                  <c:v>1.3519756495999999</c:v>
                </c:pt>
                <c:pt idx="1427">
                  <c:v>1.3481534499000001</c:v>
                </c:pt>
                <c:pt idx="1428">
                  <c:v>1.3481534499000001</c:v>
                </c:pt>
                <c:pt idx="1429">
                  <c:v>1.3481534499000001</c:v>
                </c:pt>
                <c:pt idx="1430">
                  <c:v>1.4352640918999999</c:v>
                </c:pt>
                <c:pt idx="1431">
                  <c:v>1.3699192255999999</c:v>
                </c:pt>
                <c:pt idx="1432">
                  <c:v>1.3581259946999999</c:v>
                </c:pt>
                <c:pt idx="1433">
                  <c:v>1.3207548335999999</c:v>
                </c:pt>
                <c:pt idx="1434">
                  <c:v>1.2951578254</c:v>
                </c:pt>
                <c:pt idx="1435">
                  <c:v>1.2951578254</c:v>
                </c:pt>
                <c:pt idx="1436">
                  <c:v>1.2951578254</c:v>
                </c:pt>
                <c:pt idx="1437">
                  <c:v>1.2653155386999999</c:v>
                </c:pt>
                <c:pt idx="1438">
                  <c:v>1.2633114065</c:v>
                </c:pt>
                <c:pt idx="1439">
                  <c:v>1.2946210151999999</c:v>
                </c:pt>
                <c:pt idx="1440">
                  <c:v>1.3336968950999999</c:v>
                </c:pt>
                <c:pt idx="1441">
                  <c:v>1.3521474796999999</c:v>
                </c:pt>
                <c:pt idx="1442">
                  <c:v>1.3521474796999999</c:v>
                </c:pt>
                <c:pt idx="1443">
                  <c:v>1.3521474796999999</c:v>
                </c:pt>
                <c:pt idx="1444">
                  <c:v>1.3797964973000001</c:v>
                </c:pt>
                <c:pt idx="1445">
                  <c:v>1.2994962091</c:v>
                </c:pt>
                <c:pt idx="1446">
                  <c:v>1.2835779037999999</c:v>
                </c:pt>
                <c:pt idx="1447">
                  <c:v>1.3140137592000001</c:v>
                </c:pt>
                <c:pt idx="1448">
                  <c:v>1.2760438946999999</c:v>
                </c:pt>
                <c:pt idx="1449">
                  <c:v>1.2760438946999999</c:v>
                </c:pt>
                <c:pt idx="1450">
                  <c:v>1.2760438946999999</c:v>
                </c:pt>
                <c:pt idx="1451">
                  <c:v>1.3069754568</c:v>
                </c:pt>
                <c:pt idx="1452">
                  <c:v>1.2792184906999999</c:v>
                </c:pt>
                <c:pt idx="1453">
                  <c:v>1.2762513017999999</c:v>
                </c:pt>
                <c:pt idx="1454">
                  <c:v>1.2610024379</c:v>
                </c:pt>
                <c:pt idx="1455">
                  <c:v>1.2426186109999999</c:v>
                </c:pt>
                <c:pt idx="1456">
                  <c:v>1.2426186109999999</c:v>
                </c:pt>
                <c:pt idx="1457">
                  <c:v>1.2426186109999999</c:v>
                </c:pt>
                <c:pt idx="1458">
                  <c:v>1.2826468102999999</c:v>
                </c:pt>
                <c:pt idx="1459">
                  <c:v>1.3349954855999999</c:v>
                </c:pt>
                <c:pt idx="1460">
                  <c:v>1.4041273652999999</c:v>
                </c:pt>
                <c:pt idx="1461">
                  <c:v>1.4269918832999999</c:v>
                </c:pt>
                <c:pt idx="1462">
                  <c:v>1.4042352659999999</c:v>
                </c:pt>
                <c:pt idx="1463">
                  <c:v>1.4042352659999999</c:v>
                </c:pt>
                <c:pt idx="1464">
                  <c:v>1.4042352659999999</c:v>
                </c:pt>
                <c:pt idx="1465">
                  <c:v>1.4623121673999999</c:v>
                </c:pt>
                <c:pt idx="1466">
                  <c:v>1.4531361197999999</c:v>
                </c:pt>
                <c:pt idx="1467">
                  <c:v>1.4341253512000001</c:v>
                </c:pt>
                <c:pt idx="1468">
                  <c:v>1.4499548127999999</c:v>
                </c:pt>
                <c:pt idx="1469">
                  <c:v>1.4386622153999999</c:v>
                </c:pt>
                <c:pt idx="1470">
                  <c:v>1.4386622153999999</c:v>
                </c:pt>
                <c:pt idx="1471">
                  <c:v>1.4386622153999999</c:v>
                </c:pt>
                <c:pt idx="1472">
                  <c:v>1.4341093873999999</c:v>
                </c:pt>
                <c:pt idx="1473">
                  <c:v>1.4059149235999999</c:v>
                </c:pt>
                <c:pt idx="1474">
                  <c:v>1.4059756485999999</c:v>
                </c:pt>
                <c:pt idx="1475">
                  <c:v>1.4186816798999999</c:v>
                </c:pt>
                <c:pt idx="1476">
                  <c:v>1.4165057961</c:v>
                </c:pt>
                <c:pt idx="1477">
                  <c:v>1.4165057961</c:v>
                </c:pt>
                <c:pt idx="1478">
                  <c:v>1.4165057961</c:v>
                </c:pt>
                <c:pt idx="1479">
                  <c:v>1.4046434259</c:v>
                </c:pt>
                <c:pt idx="1480">
                  <c:v>1.4491049624000001</c:v>
                </c:pt>
                <c:pt idx="1481">
                  <c:v>1.3900815421999999</c:v>
                </c:pt>
                <c:pt idx="1482">
                  <c:v>1.3588257772000001</c:v>
                </c:pt>
                <c:pt idx="1483">
                  <c:v>1.3792087562999999</c:v>
                </c:pt>
                <c:pt idx="1484">
                  <c:v>1.3792087562999999</c:v>
                </c:pt>
                <c:pt idx="1485">
                  <c:v>1.3792087562999999</c:v>
                </c:pt>
                <c:pt idx="1486">
                  <c:v>1.3565150088</c:v>
                </c:pt>
                <c:pt idx="1487">
                  <c:v>1.2878247254999999</c:v>
                </c:pt>
                <c:pt idx="1488">
                  <c:v>1.3069946574</c:v>
                </c:pt>
                <c:pt idx="1489">
                  <c:v>1.3545022242</c:v>
                </c:pt>
                <c:pt idx="1490">
                  <c:v>1.2966732733999999</c:v>
                </c:pt>
                <c:pt idx="1491">
                  <c:v>1.2966732733999999</c:v>
                </c:pt>
                <c:pt idx="1492">
                  <c:v>1.2966732733999999</c:v>
                </c:pt>
                <c:pt idx="1493">
                  <c:v>1.3320032798999999</c:v>
                </c:pt>
                <c:pt idx="1494">
                  <c:v>1.3161068477</c:v>
                </c:pt>
                <c:pt idx="1495">
                  <c:v>1.3633615692000001</c:v>
                </c:pt>
                <c:pt idx="1496">
                  <c:v>1.3714238699000001</c:v>
                </c:pt>
                <c:pt idx="1497">
                  <c:v>1.3533799318999999</c:v>
                </c:pt>
                <c:pt idx="1498">
                  <c:v>1.3533799318999999</c:v>
                </c:pt>
                <c:pt idx="1499">
                  <c:v>1.3533799318999999</c:v>
                </c:pt>
                <c:pt idx="1500">
                  <c:v>1.3452664383999999</c:v>
                </c:pt>
                <c:pt idx="1501">
                  <c:v>1.3209802065</c:v>
                </c:pt>
                <c:pt idx="1502">
                  <c:v>1.3217249181999999</c:v>
                </c:pt>
                <c:pt idx="1503">
                  <c:v>1.3028450948000001</c:v>
                </c:pt>
                <c:pt idx="1504">
                  <c:v>1.3242110226999999</c:v>
                </c:pt>
                <c:pt idx="1505">
                  <c:v>1.3242110226999999</c:v>
                </c:pt>
                <c:pt idx="1506">
                  <c:v>1.3242110226999999</c:v>
                </c:pt>
                <c:pt idx="1507">
                  <c:v>1.2739438686</c:v>
                </c:pt>
                <c:pt idx="1508">
                  <c:v>1.3201156779000001</c:v>
                </c:pt>
                <c:pt idx="1509">
                  <c:v>1.3280578038999999</c:v>
                </c:pt>
                <c:pt idx="1510">
                  <c:v>1.3144717453999999</c:v>
                </c:pt>
                <c:pt idx="1511">
                  <c:v>1.3294163948</c:v>
                </c:pt>
                <c:pt idx="1512">
                  <c:v>1.3294163948</c:v>
                </c:pt>
                <c:pt idx="1513">
                  <c:v>1.3294163948</c:v>
                </c:pt>
                <c:pt idx="1514">
                  <c:v>1.3414178830000001</c:v>
                </c:pt>
                <c:pt idx="1515">
                  <c:v>1.3211258105000001</c:v>
                </c:pt>
                <c:pt idx="1516">
                  <c:v>1.2730987022</c:v>
                </c:pt>
                <c:pt idx="1517">
                  <c:v>1.3075483741</c:v>
                </c:pt>
                <c:pt idx="1518">
                  <c:v>1.3263401223</c:v>
                </c:pt>
                <c:pt idx="1519">
                  <c:v>1.3263401223</c:v>
                </c:pt>
                <c:pt idx="1520">
                  <c:v>1.3263401223</c:v>
                </c:pt>
                <c:pt idx="1521">
                  <c:v>1.3198100669999999</c:v>
                </c:pt>
                <c:pt idx="1522">
                  <c:v>1.3198100669999999</c:v>
                </c:pt>
                <c:pt idx="1523">
                  <c:v>1.1904459090999999</c:v>
                </c:pt>
                <c:pt idx="1524">
                  <c:v>1.1862472841</c:v>
                </c:pt>
                <c:pt idx="1525">
                  <c:v>1.1342707138999999</c:v>
                </c:pt>
                <c:pt idx="1526">
                  <c:v>1.1342707138999999</c:v>
                </c:pt>
                <c:pt idx="1527">
                  <c:v>1.1342707138999999</c:v>
                </c:pt>
                <c:pt idx="1528">
                  <c:v>1.0817482199999999</c:v>
                </c:pt>
                <c:pt idx="1529">
                  <c:v>0.97026074920000005</c:v>
                </c:pt>
                <c:pt idx="1530">
                  <c:v>0.97026074920000005</c:v>
                </c:pt>
                <c:pt idx="1531">
                  <c:v>0.90992136410000002</c:v>
                </c:pt>
                <c:pt idx="1532">
                  <c:v>0.87999069590000001</c:v>
                </c:pt>
                <c:pt idx="1533">
                  <c:v>0.87999069590000001</c:v>
                </c:pt>
                <c:pt idx="1534">
                  <c:v>0.87999069590000001</c:v>
                </c:pt>
                <c:pt idx="1535">
                  <c:v>0.90892386280000004</c:v>
                </c:pt>
                <c:pt idx="1536">
                  <c:v>0.57080893379999997</c:v>
                </c:pt>
                <c:pt idx="1537">
                  <c:v>0.53289434899999999</c:v>
                </c:pt>
                <c:pt idx="1538">
                  <c:v>0.4480558469</c:v>
                </c:pt>
                <c:pt idx="1539">
                  <c:v>0.52277826059999999</c:v>
                </c:pt>
                <c:pt idx="1540">
                  <c:v>0.52277826059999999</c:v>
                </c:pt>
                <c:pt idx="1541">
                  <c:v>0.52277826059999999</c:v>
                </c:pt>
                <c:pt idx="1542">
                  <c:v>0.51576835229999995</c:v>
                </c:pt>
                <c:pt idx="1543">
                  <c:v>0.67854457479999997</c:v>
                </c:pt>
                <c:pt idx="1544">
                  <c:v>0.82004025899999999</c:v>
                </c:pt>
                <c:pt idx="1545">
                  <c:v>0.99956345440000005</c:v>
                </c:pt>
                <c:pt idx="1546">
                  <c:v>1.1488927065000001</c:v>
                </c:pt>
                <c:pt idx="1547">
                  <c:v>1.1488927065000001</c:v>
                </c:pt>
                <c:pt idx="1548">
                  <c:v>1.1488927065000001</c:v>
                </c:pt>
                <c:pt idx="1549">
                  <c:v>1.1489056562</c:v>
                </c:pt>
                <c:pt idx="1550">
                  <c:v>1.1483109001</c:v>
                </c:pt>
                <c:pt idx="1551">
                  <c:v>1.3413809275999999</c:v>
                </c:pt>
                <c:pt idx="1552">
                  <c:v>1.3201684304000001</c:v>
                </c:pt>
                <c:pt idx="1553">
                  <c:v>1.2498442609</c:v>
                </c:pt>
                <c:pt idx="1554">
                  <c:v>1.2498442609</c:v>
                </c:pt>
                <c:pt idx="1555">
                  <c:v>1.2498442609</c:v>
                </c:pt>
                <c:pt idx="1556">
                  <c:v>1.21974765</c:v>
                </c:pt>
                <c:pt idx="1557">
                  <c:v>1.1958338216</c:v>
                </c:pt>
                <c:pt idx="1558">
                  <c:v>1.2737820526999999</c:v>
                </c:pt>
                <c:pt idx="1559">
                  <c:v>1.2737820526999999</c:v>
                </c:pt>
                <c:pt idx="1560">
                  <c:v>1.2737820526999999</c:v>
                </c:pt>
                <c:pt idx="1561">
                  <c:v>1.2737820526999999</c:v>
                </c:pt>
                <c:pt idx="1562">
                  <c:v>1.2737820526999999</c:v>
                </c:pt>
                <c:pt idx="1563">
                  <c:v>1.2975766169</c:v>
                </c:pt>
                <c:pt idx="1564">
                  <c:v>1.3347990277999999</c:v>
                </c:pt>
                <c:pt idx="1565">
                  <c:v>1.3347990277999999</c:v>
                </c:pt>
                <c:pt idx="1566">
                  <c:v>1.3347990277999999</c:v>
                </c:pt>
                <c:pt idx="1567">
                  <c:v>1.2369926916</c:v>
                </c:pt>
                <c:pt idx="1568">
                  <c:v>1.2369926916</c:v>
                </c:pt>
                <c:pt idx="1569">
                  <c:v>1.2369926916</c:v>
                </c:pt>
                <c:pt idx="1570">
                  <c:v>1.2716724752999999</c:v>
                </c:pt>
                <c:pt idx="1571">
                  <c:v>1.4163744198999999</c:v>
                </c:pt>
                <c:pt idx="1572">
                  <c:v>1.3399108115</c:v>
                </c:pt>
                <c:pt idx="1573">
                  <c:v>1.3758096547000001</c:v>
                </c:pt>
                <c:pt idx="1574">
                  <c:v>1.3584940306</c:v>
                </c:pt>
                <c:pt idx="1575">
                  <c:v>1.3584940306</c:v>
                </c:pt>
                <c:pt idx="1576">
                  <c:v>1.3584940306</c:v>
                </c:pt>
                <c:pt idx="1577">
                  <c:v>1.3445028075000001</c:v>
                </c:pt>
                <c:pt idx="1578">
                  <c:v>1.4376196686</c:v>
                </c:pt>
                <c:pt idx="1579">
                  <c:v>1.4376196686</c:v>
                </c:pt>
                <c:pt idx="1580">
                  <c:v>1.4376196686</c:v>
                </c:pt>
                <c:pt idx="1581">
                  <c:v>1.3863491238000001</c:v>
                </c:pt>
                <c:pt idx="1582">
                  <c:v>1.3863491238000001</c:v>
                </c:pt>
                <c:pt idx="1583">
                  <c:v>1.3863491238000001</c:v>
                </c:pt>
                <c:pt idx="1584">
                  <c:v>1.3683105003</c:v>
                </c:pt>
                <c:pt idx="1585">
                  <c:v>1.3268807412000001</c:v>
                </c:pt>
                <c:pt idx="1586">
                  <c:v>1.3678144757999999</c:v>
                </c:pt>
                <c:pt idx="1587">
                  <c:v>1.3727379664999999</c:v>
                </c:pt>
                <c:pt idx="1588">
                  <c:v>1.3399962584</c:v>
                </c:pt>
                <c:pt idx="1589">
                  <c:v>1.3399962584</c:v>
                </c:pt>
                <c:pt idx="1590">
                  <c:v>1.3399962584</c:v>
                </c:pt>
                <c:pt idx="1591">
                  <c:v>1.3465424823000001</c:v>
                </c:pt>
                <c:pt idx="1592">
                  <c:v>1.4088018142000001</c:v>
                </c:pt>
                <c:pt idx="1593">
                  <c:v>1.4360823900999999</c:v>
                </c:pt>
                <c:pt idx="1594">
                  <c:v>1.420639057</c:v>
                </c:pt>
                <c:pt idx="1595">
                  <c:v>1.3811434679000001</c:v>
                </c:pt>
                <c:pt idx="1596">
                  <c:v>1.3811434679000001</c:v>
                </c:pt>
                <c:pt idx="1597">
                  <c:v>1.3811434679000001</c:v>
                </c:pt>
                <c:pt idx="1598">
                  <c:v>1.3981184768999999</c:v>
                </c:pt>
                <c:pt idx="1599">
                  <c:v>1.4453245693000001</c:v>
                </c:pt>
                <c:pt idx="1600">
                  <c:v>1.4535425827999999</c:v>
                </c:pt>
                <c:pt idx="1601">
                  <c:v>1.4341463883000001</c:v>
                </c:pt>
                <c:pt idx="1602">
                  <c:v>1.4206667720999999</c:v>
                </c:pt>
                <c:pt idx="1603">
                  <c:v>1.4206667720999999</c:v>
                </c:pt>
                <c:pt idx="1604">
                  <c:v>1.4206667720999999</c:v>
                </c:pt>
                <c:pt idx="1605">
                  <c:v>1.4109225751000001</c:v>
                </c:pt>
                <c:pt idx="1606">
                  <c:v>1.4368566904</c:v>
                </c:pt>
                <c:pt idx="1607">
                  <c:v>1.4137111025</c:v>
                </c:pt>
                <c:pt idx="1608">
                  <c:v>1.3683107977</c:v>
                </c:pt>
                <c:pt idx="1609">
                  <c:v>1.3683107977</c:v>
                </c:pt>
                <c:pt idx="1610">
                  <c:v>1.3683107977</c:v>
                </c:pt>
                <c:pt idx="1611">
                  <c:v>1.3683107977</c:v>
                </c:pt>
                <c:pt idx="1612">
                  <c:v>1.3187894939</c:v>
                </c:pt>
                <c:pt idx="1613">
                  <c:v>1.2962707791999999</c:v>
                </c:pt>
                <c:pt idx="1614">
                  <c:v>1.2910203018999999</c:v>
                </c:pt>
                <c:pt idx="1615">
                  <c:v>1.2802877905000001</c:v>
                </c:pt>
                <c:pt idx="1616">
                  <c:v>1.2617458736</c:v>
                </c:pt>
                <c:pt idx="1617">
                  <c:v>1.2617458736</c:v>
                </c:pt>
                <c:pt idx="1618">
                  <c:v>1.2617458736</c:v>
                </c:pt>
                <c:pt idx="1619">
                  <c:v>1.2617458736</c:v>
                </c:pt>
                <c:pt idx="1620">
                  <c:v>1.2572740165</c:v>
                </c:pt>
                <c:pt idx="1621">
                  <c:v>1.3254616564999999</c:v>
                </c:pt>
                <c:pt idx="1622">
                  <c:v>1.3396583208999999</c:v>
                </c:pt>
                <c:pt idx="1623">
                  <c:v>1.3638844959</c:v>
                </c:pt>
                <c:pt idx="1624">
                  <c:v>1.3638844959</c:v>
                </c:pt>
                <c:pt idx="1625">
                  <c:v>1.3638844959</c:v>
                </c:pt>
                <c:pt idx="1626">
                  <c:v>1.3630456858</c:v>
                </c:pt>
                <c:pt idx="1627">
                  <c:v>1.3343770657</c:v>
                </c:pt>
                <c:pt idx="1628">
                  <c:v>1.2929262491</c:v>
                </c:pt>
                <c:pt idx="1629">
                  <c:v>1.2841005587000001</c:v>
                </c:pt>
                <c:pt idx="1630">
                  <c:v>1.2330198479000001</c:v>
                </c:pt>
                <c:pt idx="1631">
                  <c:v>1.2330198479000001</c:v>
                </c:pt>
                <c:pt idx="1632">
                  <c:v>1.2330198479000001</c:v>
                </c:pt>
                <c:pt idx="1633">
                  <c:v>1.2106348853</c:v>
                </c:pt>
                <c:pt idx="1634">
                  <c:v>1.1717475414</c:v>
                </c:pt>
                <c:pt idx="1635">
                  <c:v>1.1824991798</c:v>
                </c:pt>
                <c:pt idx="1636">
                  <c:v>1.1860465116000001</c:v>
                </c:pt>
                <c:pt idx="1637">
                  <c:v>1.1745225438</c:v>
                </c:pt>
                <c:pt idx="1638">
                  <c:v>1.1745225438</c:v>
                </c:pt>
                <c:pt idx="1639">
                  <c:v>1.1745225438</c:v>
                </c:pt>
                <c:pt idx="1640">
                  <c:v>1.1452518276999999</c:v>
                </c:pt>
                <c:pt idx="1641">
                  <c:v>1.1293734044999999</c:v>
                </c:pt>
                <c:pt idx="1642">
                  <c:v>1.1358026668000001</c:v>
                </c:pt>
                <c:pt idx="1643">
                  <c:v>1.0884214366</c:v>
                </c:pt>
                <c:pt idx="1644">
                  <c:v>1.0218109895</c:v>
                </c:pt>
                <c:pt idx="1645">
                  <c:v>1.0218109895</c:v>
                </c:pt>
                <c:pt idx="1646">
                  <c:v>1.0218109895</c:v>
                </c:pt>
                <c:pt idx="1647">
                  <c:v>1.0038126893999999</c:v>
                </c:pt>
                <c:pt idx="1648">
                  <c:v>0.92080121020000005</c:v>
                </c:pt>
                <c:pt idx="1649">
                  <c:v>0.91325169829999997</c:v>
                </c:pt>
                <c:pt idx="1650">
                  <c:v>0.93412764189999997</c:v>
                </c:pt>
                <c:pt idx="1651">
                  <c:v>0.87018263979999999</c:v>
                </c:pt>
                <c:pt idx="1652">
                  <c:v>0.87018263979999999</c:v>
                </c:pt>
                <c:pt idx="1653">
                  <c:v>0.87018263979999999</c:v>
                </c:pt>
                <c:pt idx="1654">
                  <c:v>0.88890398930000003</c:v>
                </c:pt>
                <c:pt idx="1655">
                  <c:v>0.84723406960000003</c:v>
                </c:pt>
                <c:pt idx="1656">
                  <c:v>0.8401151402</c:v>
                </c:pt>
                <c:pt idx="1657">
                  <c:v>0.89056472760000005</c:v>
                </c:pt>
                <c:pt idx="1658">
                  <c:v>0.85421684760000005</c:v>
                </c:pt>
                <c:pt idx="1659">
                  <c:v>0.85421684760000005</c:v>
                </c:pt>
                <c:pt idx="1660">
                  <c:v>0.85421684760000005</c:v>
                </c:pt>
                <c:pt idx="1661">
                  <c:v>0.8240460839</c:v>
                </c:pt>
                <c:pt idx="1662">
                  <c:v>0.87552654500000004</c:v>
                </c:pt>
                <c:pt idx="1663">
                  <c:v>0.90036188500000003</c:v>
                </c:pt>
                <c:pt idx="1664">
                  <c:v>0.93181523659999999</c:v>
                </c:pt>
                <c:pt idx="1665">
                  <c:v>0.98070680089999995</c:v>
                </c:pt>
                <c:pt idx="1666">
                  <c:v>0.98070680089999995</c:v>
                </c:pt>
                <c:pt idx="1667">
                  <c:v>0.98070680089999995</c:v>
                </c:pt>
                <c:pt idx="1668">
                  <c:v>0.99028300810000003</c:v>
                </c:pt>
                <c:pt idx="1669">
                  <c:v>0.97855435189999995</c:v>
                </c:pt>
                <c:pt idx="1670">
                  <c:v>1.0369672695000001</c:v>
                </c:pt>
                <c:pt idx="1671">
                  <c:v>1.0134387380000001</c:v>
                </c:pt>
                <c:pt idx="1672">
                  <c:v>1.0134387380000001</c:v>
                </c:pt>
                <c:pt idx="1673">
                  <c:v>1.0134387380000001</c:v>
                </c:pt>
                <c:pt idx="1674">
                  <c:v>1.0134387380000001</c:v>
                </c:pt>
                <c:pt idx="1675">
                  <c:v>1.0267284994999999</c:v>
                </c:pt>
                <c:pt idx="1676">
                  <c:v>0.96105130699999997</c:v>
                </c:pt>
                <c:pt idx="1677">
                  <c:v>0.95858057870000002</c:v>
                </c:pt>
                <c:pt idx="1678">
                  <c:v>1.0196826305</c:v>
                </c:pt>
                <c:pt idx="1679">
                  <c:v>1.0571228893</c:v>
                </c:pt>
                <c:pt idx="1680">
                  <c:v>1.0571228893</c:v>
                </c:pt>
                <c:pt idx="1681">
                  <c:v>1.0571228893</c:v>
                </c:pt>
                <c:pt idx="1682">
                  <c:v>1.0337884370999999</c:v>
                </c:pt>
                <c:pt idx="1683">
                  <c:v>1.0780963074000001</c:v>
                </c:pt>
                <c:pt idx="1684">
                  <c:v>1.1792081025000001</c:v>
                </c:pt>
                <c:pt idx="1685">
                  <c:v>1.2353504595</c:v>
                </c:pt>
                <c:pt idx="1686">
                  <c:v>1.2206901984</c:v>
                </c:pt>
                <c:pt idx="1687">
                  <c:v>1.2206901984</c:v>
                </c:pt>
                <c:pt idx="1688">
                  <c:v>1.2206901984</c:v>
                </c:pt>
                <c:pt idx="1689">
                  <c:v>1.2829443572999999</c:v>
                </c:pt>
                <c:pt idx="1690">
                  <c:v>1.2981195002000001</c:v>
                </c:pt>
                <c:pt idx="1691">
                  <c:v>1.3133426921</c:v>
                </c:pt>
                <c:pt idx="1692">
                  <c:v>1.2982109580000001</c:v>
                </c:pt>
                <c:pt idx="1693">
                  <c:v>1.2847152806</c:v>
                </c:pt>
                <c:pt idx="1694">
                  <c:v>1.2847152806</c:v>
                </c:pt>
                <c:pt idx="1695">
                  <c:v>1.2847152806</c:v>
                </c:pt>
                <c:pt idx="1696">
                  <c:v>1.3448702378999999</c:v>
                </c:pt>
                <c:pt idx="1697">
                  <c:v>1.3449717269999999</c:v>
                </c:pt>
                <c:pt idx="1698">
                  <c:v>1.3632940316</c:v>
                </c:pt>
                <c:pt idx="1699">
                  <c:v>1.3886790422999999</c:v>
                </c:pt>
                <c:pt idx="1700">
                  <c:v>1.3415993102999999</c:v>
                </c:pt>
                <c:pt idx="1701">
                  <c:v>1.3415993102999999</c:v>
                </c:pt>
                <c:pt idx="1702">
                  <c:v>1.3415993102999999</c:v>
                </c:pt>
                <c:pt idx="1703">
                  <c:v>1.3769910346000001</c:v>
                </c:pt>
                <c:pt idx="1704">
                  <c:v>1.4010808388</c:v>
                </c:pt>
                <c:pt idx="1705">
                  <c:v>1.4274328492999999</c:v>
                </c:pt>
                <c:pt idx="1706">
                  <c:v>1.4176548142000001</c:v>
                </c:pt>
                <c:pt idx="1707">
                  <c:v>1.3338068516999999</c:v>
                </c:pt>
                <c:pt idx="1708">
                  <c:v>1.3338068516999999</c:v>
                </c:pt>
                <c:pt idx="1709">
                  <c:v>1.3338068516999999</c:v>
                </c:pt>
                <c:pt idx="1710">
                  <c:v>1.3060555988</c:v>
                </c:pt>
                <c:pt idx="1711">
                  <c:v>1.3242971687</c:v>
                </c:pt>
                <c:pt idx="1712">
                  <c:v>1.3941764177</c:v>
                </c:pt>
                <c:pt idx="1713">
                  <c:v>1.4059701520000001</c:v>
                </c:pt>
                <c:pt idx="1714">
                  <c:v>1.3793597880999999</c:v>
                </c:pt>
                <c:pt idx="1715">
                  <c:v>1.3793597880999999</c:v>
                </c:pt>
                <c:pt idx="1716">
                  <c:v>1.3793597880999999</c:v>
                </c:pt>
                <c:pt idx="1717">
                  <c:v>1.3601006387000001</c:v>
                </c:pt>
                <c:pt idx="1718">
                  <c:v>1.3098379159</c:v>
                </c:pt>
                <c:pt idx="1719">
                  <c:v>1.3284654588</c:v>
                </c:pt>
                <c:pt idx="1720">
                  <c:v>1.3758997771000001</c:v>
                </c:pt>
                <c:pt idx="1721">
                  <c:v>1.3270055693</c:v>
                </c:pt>
                <c:pt idx="1722">
                  <c:v>1.3270055693</c:v>
                </c:pt>
                <c:pt idx="1723">
                  <c:v>1.3270055693</c:v>
                </c:pt>
                <c:pt idx="1724">
                  <c:v>1.3270055693</c:v>
                </c:pt>
                <c:pt idx="1725">
                  <c:v>1.2879163533</c:v>
                </c:pt>
                <c:pt idx="1726">
                  <c:v>1.2331170795999999</c:v>
                </c:pt>
                <c:pt idx="1727">
                  <c:v>1.1998648409999999</c:v>
                </c:pt>
                <c:pt idx="1728">
                  <c:v>1.1536575982999999</c:v>
                </c:pt>
                <c:pt idx="1729">
                  <c:v>1.1536575982999999</c:v>
                </c:pt>
                <c:pt idx="1730">
                  <c:v>1.1536575982999999</c:v>
                </c:pt>
                <c:pt idx="1731">
                  <c:v>1.1536575982999999</c:v>
                </c:pt>
                <c:pt idx="1732">
                  <c:v>1.1536575982999999</c:v>
                </c:pt>
                <c:pt idx="1733">
                  <c:v>1.3050309549000001</c:v>
                </c:pt>
                <c:pt idx="1734">
                  <c:v>1.1100507127999999</c:v>
                </c:pt>
                <c:pt idx="1735">
                  <c:v>1.1958072169</c:v>
                </c:pt>
                <c:pt idx="1736">
                  <c:v>1.1958072169</c:v>
                </c:pt>
                <c:pt idx="1737">
                  <c:v>1.1958072169</c:v>
                </c:pt>
                <c:pt idx="1738">
                  <c:v>1.2337294258</c:v>
                </c:pt>
                <c:pt idx="1739">
                  <c:v>1.2459547506999999</c:v>
                </c:pt>
                <c:pt idx="1740">
                  <c:v>1.2760383161</c:v>
                </c:pt>
                <c:pt idx="1741">
                  <c:v>1.2564777402</c:v>
                </c:pt>
                <c:pt idx="1742">
                  <c:v>1.2469269498</c:v>
                </c:pt>
                <c:pt idx="1743">
                  <c:v>1.2469269498</c:v>
                </c:pt>
                <c:pt idx="1744">
                  <c:v>1.2469269498</c:v>
                </c:pt>
                <c:pt idx="1745">
                  <c:v>1.2691629494000001</c:v>
                </c:pt>
                <c:pt idx="1746">
                  <c:v>1.2790445897</c:v>
                </c:pt>
                <c:pt idx="1747">
                  <c:v>1.2550457563999999</c:v>
                </c:pt>
                <c:pt idx="1748">
                  <c:v>1.2826344585</c:v>
                </c:pt>
                <c:pt idx="1749">
                  <c:v>1.2918776913000001</c:v>
                </c:pt>
                <c:pt idx="1750">
                  <c:v>1.2918776913000001</c:v>
                </c:pt>
                <c:pt idx="1751">
                  <c:v>1.2918776913000001</c:v>
                </c:pt>
                <c:pt idx="1752">
                  <c:v>1.3119736020999999</c:v>
                </c:pt>
                <c:pt idx="1753">
                  <c:v>1.2732575345999999</c:v>
                </c:pt>
                <c:pt idx="1754">
                  <c:v>1.2810574806999999</c:v>
                </c:pt>
                <c:pt idx="1755">
                  <c:v>1.2935873617</c:v>
                </c:pt>
                <c:pt idx="1756">
                  <c:v>1.2215659949</c:v>
                </c:pt>
                <c:pt idx="1757">
                  <c:v>1.2215659949</c:v>
                </c:pt>
                <c:pt idx="1758">
                  <c:v>1.2215659949</c:v>
                </c:pt>
                <c:pt idx="1759">
                  <c:v>1.2293443453999999</c:v>
                </c:pt>
                <c:pt idx="1760">
                  <c:v>1.2525277092</c:v>
                </c:pt>
                <c:pt idx="1761">
                  <c:v>1.2535586504</c:v>
                </c:pt>
                <c:pt idx="1762">
                  <c:v>1.1862730991999999</c:v>
                </c:pt>
                <c:pt idx="1763">
                  <c:v>1.1813376849999999</c:v>
                </c:pt>
                <c:pt idx="1764">
                  <c:v>1.1813376849999999</c:v>
                </c:pt>
                <c:pt idx="1765">
                  <c:v>1.1813376849999999</c:v>
                </c:pt>
                <c:pt idx="1766">
                  <c:v>1.1650676692999999</c:v>
                </c:pt>
                <c:pt idx="1767">
                  <c:v>1.1594434978999999</c:v>
                </c:pt>
                <c:pt idx="1768">
                  <c:v>1.1454048888999999</c:v>
                </c:pt>
                <c:pt idx="1769">
                  <c:v>1.205088784</c:v>
                </c:pt>
                <c:pt idx="1770">
                  <c:v>1.1991840846999999</c:v>
                </c:pt>
                <c:pt idx="1771">
                  <c:v>1.1991840846999999</c:v>
                </c:pt>
                <c:pt idx="1772">
                  <c:v>1.1991840846999999</c:v>
                </c:pt>
                <c:pt idx="1773">
                  <c:v>1.2151441587</c:v>
                </c:pt>
                <c:pt idx="1774">
                  <c:v>1.1915191004000001</c:v>
                </c:pt>
                <c:pt idx="1775">
                  <c:v>1.3264523029999999</c:v>
                </c:pt>
                <c:pt idx="1776">
                  <c:v>1.3936216217999999</c:v>
                </c:pt>
                <c:pt idx="1777">
                  <c:v>1.4336585180000001</c:v>
                </c:pt>
                <c:pt idx="1778">
                  <c:v>1.4336585180000001</c:v>
                </c:pt>
                <c:pt idx="1779">
                  <c:v>1.4336585180000001</c:v>
                </c:pt>
                <c:pt idx="1780">
                  <c:v>1.4388534207999999</c:v>
                </c:pt>
                <c:pt idx="1781">
                  <c:v>1.4901499310999999</c:v>
                </c:pt>
                <c:pt idx="1782">
                  <c:v>1.4744494966999999</c:v>
                </c:pt>
                <c:pt idx="1783">
                  <c:v>1.4677578950000001</c:v>
                </c:pt>
                <c:pt idx="1784">
                  <c:v>1.4564120387999999</c:v>
                </c:pt>
                <c:pt idx="1785">
                  <c:v>1.4564120387999999</c:v>
                </c:pt>
                <c:pt idx="1786">
                  <c:v>1.4564120387999999</c:v>
                </c:pt>
                <c:pt idx="1787">
                  <c:v>1.4156565289</c:v>
                </c:pt>
                <c:pt idx="1788">
                  <c:v>1.4302399904</c:v>
                </c:pt>
                <c:pt idx="1789">
                  <c:v>1.4559170266000001</c:v>
                </c:pt>
                <c:pt idx="1790">
                  <c:v>1.4696803898999999</c:v>
                </c:pt>
                <c:pt idx="1791">
                  <c:v>1.5271511285999999</c:v>
                </c:pt>
                <c:pt idx="1792">
                  <c:v>1.5271511285999999</c:v>
                </c:pt>
                <c:pt idx="1793">
                  <c:v>1.5271511285999999</c:v>
                </c:pt>
                <c:pt idx="1794">
                  <c:v>1.4648901588000001</c:v>
                </c:pt>
                <c:pt idx="1795">
                  <c:v>1.4672076115999999</c:v>
                </c:pt>
                <c:pt idx="1796">
                  <c:v>1.4275577037</c:v>
                </c:pt>
                <c:pt idx="1797">
                  <c:v>1.4592785223</c:v>
                </c:pt>
                <c:pt idx="1798">
                  <c:v>1.4370700822</c:v>
                </c:pt>
                <c:pt idx="1799">
                  <c:v>1.4370700822</c:v>
                </c:pt>
                <c:pt idx="1800">
                  <c:v>1.4370700822</c:v>
                </c:pt>
                <c:pt idx="1801">
                  <c:v>1.4149492947</c:v>
                </c:pt>
                <c:pt idx="1802">
                  <c:v>1.3926163197000001</c:v>
                </c:pt>
                <c:pt idx="1803">
                  <c:v>1.3995536229000001</c:v>
                </c:pt>
                <c:pt idx="1804">
                  <c:v>1.3898896608</c:v>
                </c:pt>
                <c:pt idx="1805">
                  <c:v>1.396252083</c:v>
                </c:pt>
                <c:pt idx="1806">
                  <c:v>1.396252083</c:v>
                </c:pt>
                <c:pt idx="1807">
                  <c:v>1.396252083</c:v>
                </c:pt>
                <c:pt idx="1808">
                  <c:v>1.3974367388</c:v>
                </c:pt>
                <c:pt idx="1809">
                  <c:v>1.4674449628999999</c:v>
                </c:pt>
                <c:pt idx="1810">
                  <c:v>1.5189642642000001</c:v>
                </c:pt>
                <c:pt idx="1811">
                  <c:v>1.5139053443999999</c:v>
                </c:pt>
                <c:pt idx="1812">
                  <c:v>1.5252644688000001</c:v>
                </c:pt>
                <c:pt idx="1813">
                  <c:v>1.5252644688000001</c:v>
                </c:pt>
                <c:pt idx="1814">
                  <c:v>1.5252644688000001</c:v>
                </c:pt>
                <c:pt idx="1815">
                  <c:v>1.5296033277000001</c:v>
                </c:pt>
                <c:pt idx="1816">
                  <c:v>1.4690568739000001</c:v>
                </c:pt>
                <c:pt idx="1817">
                  <c:v>1.4977293743</c:v>
                </c:pt>
                <c:pt idx="1818">
                  <c:v>1.5083330922</c:v>
                </c:pt>
                <c:pt idx="1819">
                  <c:v>1.5044041526</c:v>
                </c:pt>
                <c:pt idx="1820">
                  <c:v>1.5044041526</c:v>
                </c:pt>
                <c:pt idx="1821">
                  <c:v>1.5044041526</c:v>
                </c:pt>
                <c:pt idx="1822">
                  <c:v>1.5578794920000001</c:v>
                </c:pt>
                <c:pt idx="1823">
                  <c:v>1.5737913574</c:v>
                </c:pt>
                <c:pt idx="1824">
                  <c:v>1.5807551923000001</c:v>
                </c:pt>
                <c:pt idx="1825">
                  <c:v>1.5792884973000001</c:v>
                </c:pt>
                <c:pt idx="1826">
                  <c:v>1.5777840334</c:v>
                </c:pt>
                <c:pt idx="1827">
                  <c:v>1.5777840334</c:v>
                </c:pt>
                <c:pt idx="1828">
                  <c:v>1.5777840334</c:v>
                </c:pt>
                <c:pt idx="1829">
                  <c:v>1.5802115192999999</c:v>
                </c:pt>
                <c:pt idx="1830">
                  <c:v>1.5891424620000001</c:v>
                </c:pt>
                <c:pt idx="1831">
                  <c:v>1.6237101707999999</c:v>
                </c:pt>
                <c:pt idx="1832">
                  <c:v>1.623965246</c:v>
                </c:pt>
                <c:pt idx="1833">
                  <c:v>1.5849671875</c:v>
                </c:pt>
                <c:pt idx="1834">
                  <c:v>1.5849671875</c:v>
                </c:pt>
                <c:pt idx="1835">
                  <c:v>1.5849671875</c:v>
                </c:pt>
                <c:pt idx="1836">
                  <c:v>1.5857086939</c:v>
                </c:pt>
                <c:pt idx="1837">
                  <c:v>1.5692842252999999</c:v>
                </c:pt>
                <c:pt idx="1838">
                  <c:v>1.5897175975</c:v>
                </c:pt>
                <c:pt idx="1839">
                  <c:v>1.5405064770000001</c:v>
                </c:pt>
                <c:pt idx="1840">
                  <c:v>1.4979755733</c:v>
                </c:pt>
                <c:pt idx="1841">
                  <c:v>1.4979755733</c:v>
                </c:pt>
                <c:pt idx="1842">
                  <c:v>1.4979755733</c:v>
                </c:pt>
                <c:pt idx="1843">
                  <c:v>1.4569238735000001</c:v>
                </c:pt>
                <c:pt idx="1844">
                  <c:v>1.5259970177</c:v>
                </c:pt>
                <c:pt idx="1845">
                  <c:v>1.5445148023999999</c:v>
                </c:pt>
                <c:pt idx="1846">
                  <c:v>1.4933927378</c:v>
                </c:pt>
                <c:pt idx="1847">
                  <c:v>1.5634526564</c:v>
                </c:pt>
                <c:pt idx="1848">
                  <c:v>1.5634526564</c:v>
                </c:pt>
                <c:pt idx="1849">
                  <c:v>1.5634526564</c:v>
                </c:pt>
                <c:pt idx="1850">
                  <c:v>1.5407168032</c:v>
                </c:pt>
                <c:pt idx="1851">
                  <c:v>1.5730701181</c:v>
                </c:pt>
                <c:pt idx="1852">
                  <c:v>1.5462363581</c:v>
                </c:pt>
                <c:pt idx="1853">
                  <c:v>1.5257784617000001</c:v>
                </c:pt>
                <c:pt idx="1854">
                  <c:v>1.5402405499</c:v>
                </c:pt>
                <c:pt idx="1855">
                  <c:v>1.5402405499</c:v>
                </c:pt>
                <c:pt idx="1856">
                  <c:v>1.5402405499</c:v>
                </c:pt>
                <c:pt idx="1857">
                  <c:v>1.4814754098</c:v>
                </c:pt>
                <c:pt idx="1858">
                  <c:v>1.4718055455000001</c:v>
                </c:pt>
                <c:pt idx="1859">
                  <c:v>1.5031497357000001</c:v>
                </c:pt>
                <c:pt idx="1860">
                  <c:v>1.5416730805000001</c:v>
                </c:pt>
                <c:pt idx="1861">
                  <c:v>1.5857822974</c:v>
                </c:pt>
                <c:pt idx="1862">
                  <c:v>1.5857822974</c:v>
                </c:pt>
                <c:pt idx="1863">
                  <c:v>1.5857822974</c:v>
                </c:pt>
                <c:pt idx="1864">
                  <c:v>1.5495940132999999</c:v>
                </c:pt>
                <c:pt idx="1865">
                  <c:v>1.5870516879000001</c:v>
                </c:pt>
                <c:pt idx="1866">
                  <c:v>1.5737278627</c:v>
                </c:pt>
                <c:pt idx="1867">
                  <c:v>1.5620745890000001</c:v>
                </c:pt>
                <c:pt idx="1868">
                  <c:v>1.5366261094</c:v>
                </c:pt>
                <c:pt idx="1869">
                  <c:v>1.5366261094</c:v>
                </c:pt>
                <c:pt idx="1870">
                  <c:v>1.5366261094</c:v>
                </c:pt>
                <c:pt idx="1871">
                  <c:v>1.5451112074</c:v>
                </c:pt>
                <c:pt idx="1872">
                  <c:v>1.5710187105</c:v>
                </c:pt>
                <c:pt idx="1873">
                  <c:v>1.5723674569999999</c:v>
                </c:pt>
                <c:pt idx="1874">
                  <c:v>1.5468180086000001</c:v>
                </c:pt>
                <c:pt idx="1875">
                  <c:v>1.4768411616999999</c:v>
                </c:pt>
                <c:pt idx="1876">
                  <c:v>1.4768411616999999</c:v>
                </c:pt>
                <c:pt idx="1877">
                  <c:v>1.4768411616999999</c:v>
                </c:pt>
                <c:pt idx="1878">
                  <c:v>1.4542817781999999</c:v>
                </c:pt>
                <c:pt idx="1879">
                  <c:v>1.4747714812999999</c:v>
                </c:pt>
                <c:pt idx="1880">
                  <c:v>1.5760960008</c:v>
                </c:pt>
                <c:pt idx="1881">
                  <c:v>1.6167927325</c:v>
                </c:pt>
                <c:pt idx="1882">
                  <c:v>1.6499206239999999</c:v>
                </c:pt>
                <c:pt idx="1883">
                  <c:v>1.6499206239999999</c:v>
                </c:pt>
                <c:pt idx="1884">
                  <c:v>1.6499206239999999</c:v>
                </c:pt>
                <c:pt idx="1885">
                  <c:v>1.7104795162999999</c:v>
                </c:pt>
                <c:pt idx="1886">
                  <c:v>1.7647773582999999</c:v>
                </c:pt>
                <c:pt idx="1887">
                  <c:v>1.794665958</c:v>
                </c:pt>
                <c:pt idx="1888">
                  <c:v>1.7406345425</c:v>
                </c:pt>
                <c:pt idx="1889">
                  <c:v>1.7185753067</c:v>
                </c:pt>
                <c:pt idx="1890">
                  <c:v>1.7185753067</c:v>
                </c:pt>
                <c:pt idx="1891">
                  <c:v>1.7185753067</c:v>
                </c:pt>
                <c:pt idx="1892">
                  <c:v>1.7041324824999999</c:v>
                </c:pt>
                <c:pt idx="1893">
                  <c:v>1.7549683827</c:v>
                </c:pt>
                <c:pt idx="1894">
                  <c:v>1.7469174911000001</c:v>
                </c:pt>
                <c:pt idx="1895">
                  <c:v>1.6404533993999999</c:v>
                </c:pt>
                <c:pt idx="1896">
                  <c:v>1.5740778492</c:v>
                </c:pt>
                <c:pt idx="1897">
                  <c:v>1.5740778492</c:v>
                </c:pt>
                <c:pt idx="1898">
                  <c:v>1.5740778492</c:v>
                </c:pt>
                <c:pt idx="1899">
                  <c:v>1.5374822312</c:v>
                </c:pt>
                <c:pt idx="1900">
                  <c:v>1.576651164</c:v>
                </c:pt>
                <c:pt idx="1901">
                  <c:v>1.7613171864999999</c:v>
                </c:pt>
                <c:pt idx="1902">
                  <c:v>1.7506656447</c:v>
                </c:pt>
                <c:pt idx="1903">
                  <c:v>1.7318958348</c:v>
                </c:pt>
                <c:pt idx="1904">
                  <c:v>1.7318958348</c:v>
                </c:pt>
                <c:pt idx="1905">
                  <c:v>1.7318958348</c:v>
                </c:pt>
                <c:pt idx="1906">
                  <c:v>1.7318958348</c:v>
                </c:pt>
                <c:pt idx="1907">
                  <c:v>1.7010452565</c:v>
                </c:pt>
                <c:pt idx="1908">
                  <c:v>1.7010452565</c:v>
                </c:pt>
                <c:pt idx="1909">
                  <c:v>1.7448185452</c:v>
                </c:pt>
                <c:pt idx="1910">
                  <c:v>1.7309587322</c:v>
                </c:pt>
                <c:pt idx="1911">
                  <c:v>1.7309587322</c:v>
                </c:pt>
                <c:pt idx="1912">
                  <c:v>1.7309587322</c:v>
                </c:pt>
                <c:pt idx="1913">
                  <c:v>1.7309587322</c:v>
                </c:pt>
                <c:pt idx="1914">
                  <c:v>1.7079192926</c:v>
                </c:pt>
                <c:pt idx="1915">
                  <c:v>1.6171713076000001</c:v>
                </c:pt>
                <c:pt idx="1916">
                  <c:v>1.5977789414000001</c:v>
                </c:pt>
                <c:pt idx="1917">
                  <c:v>1.6106556170999999</c:v>
                </c:pt>
                <c:pt idx="1918">
                  <c:v>1.6106556170999999</c:v>
                </c:pt>
                <c:pt idx="1919">
                  <c:v>1.6106556170999999</c:v>
                </c:pt>
                <c:pt idx="1920">
                  <c:v>1.6641908726000001</c:v>
                </c:pt>
                <c:pt idx="1921">
                  <c:v>1.6053857225999999</c:v>
                </c:pt>
                <c:pt idx="1922">
                  <c:v>1.6150928244</c:v>
                </c:pt>
                <c:pt idx="1923">
                  <c:v>1.6026951595000001</c:v>
                </c:pt>
                <c:pt idx="1924">
                  <c:v>1.5801600515000001</c:v>
                </c:pt>
                <c:pt idx="1925">
                  <c:v>1.5801600515000001</c:v>
                </c:pt>
                <c:pt idx="1926">
                  <c:v>1.5801600515000001</c:v>
                </c:pt>
                <c:pt idx="1927">
                  <c:v>1.5560407843999999</c:v>
                </c:pt>
                <c:pt idx="1928">
                  <c:v>1.6111394911000001</c:v>
                </c:pt>
                <c:pt idx="1929">
                  <c:v>1.6494920931999999</c:v>
                </c:pt>
                <c:pt idx="1930">
                  <c:v>1.6494920931999999</c:v>
                </c:pt>
                <c:pt idx="1931">
                  <c:v>1.6494920931999999</c:v>
                </c:pt>
                <c:pt idx="1932">
                  <c:v>1.6494920931999999</c:v>
                </c:pt>
                <c:pt idx="1933">
                  <c:v>1.6494920931999999</c:v>
                </c:pt>
                <c:pt idx="1934">
                  <c:v>1.6754158009</c:v>
                </c:pt>
                <c:pt idx="1935">
                  <c:v>1.7224641662</c:v>
                </c:pt>
                <c:pt idx="1936">
                  <c:v>1.6799300100000001</c:v>
                </c:pt>
                <c:pt idx="1937">
                  <c:v>1.6415014147</c:v>
                </c:pt>
                <c:pt idx="1938">
                  <c:v>1.6879084068000001</c:v>
                </c:pt>
                <c:pt idx="1939">
                  <c:v>1.6879084068000001</c:v>
                </c:pt>
                <c:pt idx="1940">
                  <c:v>1.6879084068000001</c:v>
                </c:pt>
                <c:pt idx="1941">
                  <c:v>1.7624469731000001</c:v>
                </c:pt>
                <c:pt idx="1942">
                  <c:v>1.7651501035999999</c:v>
                </c:pt>
                <c:pt idx="1943">
                  <c:v>1.7364543684</c:v>
                </c:pt>
                <c:pt idx="1944">
                  <c:v>1.7020917485</c:v>
                </c:pt>
                <c:pt idx="1945">
                  <c:v>1.6934158668999999</c:v>
                </c:pt>
                <c:pt idx="1946">
                  <c:v>1.6934158668999999</c:v>
                </c:pt>
                <c:pt idx="1947">
                  <c:v>1.6934158668999999</c:v>
                </c:pt>
                <c:pt idx="1948">
                  <c:v>1.7750715258</c:v>
                </c:pt>
                <c:pt idx="1949">
                  <c:v>1.8706054355999999</c:v>
                </c:pt>
                <c:pt idx="1950">
                  <c:v>1.9111865020000001</c:v>
                </c:pt>
                <c:pt idx="1951">
                  <c:v>1.9682550206</c:v>
                </c:pt>
                <c:pt idx="1952">
                  <c:v>1.94122503</c:v>
                </c:pt>
                <c:pt idx="1953">
                  <c:v>1.94122503</c:v>
                </c:pt>
                <c:pt idx="1954">
                  <c:v>1.94122503</c:v>
                </c:pt>
                <c:pt idx="1955">
                  <c:v>1.9957454501</c:v>
                </c:pt>
                <c:pt idx="1956">
                  <c:v>2.1302276079000002</c:v>
                </c:pt>
                <c:pt idx="1957">
                  <c:v>2.1526018499999999</c:v>
                </c:pt>
                <c:pt idx="1958">
                  <c:v>2.2647660633000002</c:v>
                </c:pt>
                <c:pt idx="1959">
                  <c:v>2.3320421495999999</c:v>
                </c:pt>
                <c:pt idx="1960">
                  <c:v>2.3320421495999999</c:v>
                </c:pt>
                <c:pt idx="1961">
                  <c:v>2.3320421495999999</c:v>
                </c:pt>
                <c:pt idx="1962">
                  <c:v>2.3320421495999999</c:v>
                </c:pt>
                <c:pt idx="1963">
                  <c:v>2.3320421495999999</c:v>
                </c:pt>
                <c:pt idx="1964">
                  <c:v>2.1237037598000001</c:v>
                </c:pt>
                <c:pt idx="1965">
                  <c:v>2.1116081618</c:v>
                </c:pt>
                <c:pt idx="1966">
                  <c:v>2.0123884163999999</c:v>
                </c:pt>
                <c:pt idx="1967">
                  <c:v>2.0123884163999999</c:v>
                </c:pt>
                <c:pt idx="1968">
                  <c:v>2.0123884163999999</c:v>
                </c:pt>
                <c:pt idx="1969">
                  <c:v>2.0490516378999999</c:v>
                </c:pt>
                <c:pt idx="1970">
                  <c:v>2.0601580361999998</c:v>
                </c:pt>
                <c:pt idx="1971">
                  <c:v>2.0202853060999999</c:v>
                </c:pt>
                <c:pt idx="1972">
                  <c:v>1.9710963592999999</c:v>
                </c:pt>
                <c:pt idx="1973">
                  <c:v>1.9169433616</c:v>
                </c:pt>
                <c:pt idx="1974">
                  <c:v>1.9169433616</c:v>
                </c:pt>
                <c:pt idx="1975">
                  <c:v>1.9169433616</c:v>
                </c:pt>
                <c:pt idx="1976">
                  <c:v>1.9503696696999999</c:v>
                </c:pt>
                <c:pt idx="1977">
                  <c:v>1.9810312745000001</c:v>
                </c:pt>
                <c:pt idx="1978">
                  <c:v>2.1130787229000001</c:v>
                </c:pt>
                <c:pt idx="1979">
                  <c:v>2.1163772049</c:v>
                </c:pt>
                <c:pt idx="1980">
                  <c:v>2.1252031414000001</c:v>
                </c:pt>
                <c:pt idx="1981">
                  <c:v>2.1252031414000001</c:v>
                </c:pt>
                <c:pt idx="1982">
                  <c:v>2.1252031414000001</c:v>
                </c:pt>
                <c:pt idx="1983">
                  <c:v>2.1104303478999999</c:v>
                </c:pt>
                <c:pt idx="1984">
                  <c:v>2.1673400284</c:v>
                </c:pt>
                <c:pt idx="1985">
                  <c:v>2.1112640419000002</c:v>
                </c:pt>
                <c:pt idx="1986">
                  <c:v>2.0847899785999999</c:v>
                </c:pt>
                <c:pt idx="1987">
                  <c:v>2.1116544636999999</c:v>
                </c:pt>
                <c:pt idx="1988">
                  <c:v>2.1116544636999999</c:v>
                </c:pt>
                <c:pt idx="1989">
                  <c:v>2.1116544636999999</c:v>
                </c:pt>
                <c:pt idx="1990">
                  <c:v>2.1498278480000002</c:v>
                </c:pt>
                <c:pt idx="1991">
                  <c:v>2.1731811079000001</c:v>
                </c:pt>
                <c:pt idx="1992">
                  <c:v>2.1744349341999998</c:v>
                </c:pt>
                <c:pt idx="1993">
                  <c:v>2.0370843866000001</c:v>
                </c:pt>
                <c:pt idx="1994">
                  <c:v>1.8949843324</c:v>
                </c:pt>
                <c:pt idx="1995">
                  <c:v>1.8949843324</c:v>
                </c:pt>
                <c:pt idx="1996">
                  <c:v>1.8949843324</c:v>
                </c:pt>
                <c:pt idx="1997">
                  <c:v>1.7683648665</c:v>
                </c:pt>
                <c:pt idx="1998">
                  <c:v>1.8184178878999999</c:v>
                </c:pt>
                <c:pt idx="1999">
                  <c:v>1.8200424637999999</c:v>
                </c:pt>
                <c:pt idx="2000">
                  <c:v>1.8551946442</c:v>
                </c:pt>
                <c:pt idx="2001">
                  <c:v>1.8040658665</c:v>
                </c:pt>
                <c:pt idx="2002">
                  <c:v>1.8040658665</c:v>
                </c:pt>
                <c:pt idx="2003">
                  <c:v>1.8040658665</c:v>
                </c:pt>
                <c:pt idx="2004">
                  <c:v>1.8352506768000001</c:v>
                </c:pt>
                <c:pt idx="2005">
                  <c:v>1.8669943681000001</c:v>
                </c:pt>
                <c:pt idx="2006">
                  <c:v>1.8243061298000001</c:v>
                </c:pt>
                <c:pt idx="2007">
                  <c:v>1.8360544473</c:v>
                </c:pt>
                <c:pt idx="2008">
                  <c:v>1.8610804128</c:v>
                </c:pt>
                <c:pt idx="2009">
                  <c:v>1.8610804128</c:v>
                </c:pt>
                <c:pt idx="2010">
                  <c:v>1.8610804128</c:v>
                </c:pt>
                <c:pt idx="2011">
                  <c:v>1.9315886221</c:v>
                </c:pt>
                <c:pt idx="2012">
                  <c:v>1.9793277181</c:v>
                </c:pt>
                <c:pt idx="2013">
                  <c:v>1.9857298003999999</c:v>
                </c:pt>
                <c:pt idx="2014">
                  <c:v>2.0160281186</c:v>
                </c:pt>
                <c:pt idx="2015">
                  <c:v>1.9221504417999999</c:v>
                </c:pt>
                <c:pt idx="2016">
                  <c:v>1.9221504417999999</c:v>
                </c:pt>
                <c:pt idx="2017">
                  <c:v>1.9221504417999999</c:v>
                </c:pt>
                <c:pt idx="2018">
                  <c:v>1.9460013748</c:v>
                </c:pt>
                <c:pt idx="2019">
                  <c:v>1.9876111515999999</c:v>
                </c:pt>
                <c:pt idx="2020">
                  <c:v>1.9772417721</c:v>
                </c:pt>
                <c:pt idx="2021">
                  <c:v>2.0193145737</c:v>
                </c:pt>
                <c:pt idx="2022">
                  <c:v>2.0289257547999999</c:v>
                </c:pt>
                <c:pt idx="2023">
                  <c:v>2.0289257547999999</c:v>
                </c:pt>
                <c:pt idx="2024">
                  <c:v>2.0289257547999999</c:v>
                </c:pt>
                <c:pt idx="2025">
                  <c:v>2.0289257547999999</c:v>
                </c:pt>
                <c:pt idx="2026">
                  <c:v>1.890440651</c:v>
                </c:pt>
                <c:pt idx="2027">
                  <c:v>1.8576698089999999</c:v>
                </c:pt>
                <c:pt idx="2028">
                  <c:v>1.8215558153</c:v>
                </c:pt>
                <c:pt idx="2029">
                  <c:v>1.8987337345999999</c:v>
                </c:pt>
                <c:pt idx="2030">
                  <c:v>1.8987337345999999</c:v>
                </c:pt>
                <c:pt idx="2031">
                  <c:v>1.8987337345999999</c:v>
                </c:pt>
                <c:pt idx="2032">
                  <c:v>1.91779962</c:v>
                </c:pt>
                <c:pt idx="2033">
                  <c:v>1.919932755</c:v>
                </c:pt>
                <c:pt idx="2034">
                  <c:v>1.9224244384</c:v>
                </c:pt>
                <c:pt idx="2035">
                  <c:v>1.9792547451</c:v>
                </c:pt>
                <c:pt idx="2036">
                  <c:v>1.8314706513000001</c:v>
                </c:pt>
                <c:pt idx="2037">
                  <c:v>1.8314706513000001</c:v>
                </c:pt>
                <c:pt idx="2038">
                  <c:v>1.8314706513000001</c:v>
                </c:pt>
                <c:pt idx="2039">
                  <c:v>1.9404288304999999</c:v>
                </c:pt>
                <c:pt idx="2040">
                  <c:v>2.0380575419000002</c:v>
                </c:pt>
                <c:pt idx="2041">
                  <c:v>2.0996602174999999</c:v>
                </c:pt>
                <c:pt idx="2042">
                  <c:v>2.0789895975000001</c:v>
                </c:pt>
                <c:pt idx="2043">
                  <c:v>2.0286310026000001</c:v>
                </c:pt>
                <c:pt idx="2044">
                  <c:v>2.0286310026000001</c:v>
                </c:pt>
                <c:pt idx="2045">
                  <c:v>2.0286310026000001</c:v>
                </c:pt>
                <c:pt idx="2046">
                  <c:v>2.0599326337999999</c:v>
                </c:pt>
                <c:pt idx="2047">
                  <c:v>2.0603271197000002</c:v>
                </c:pt>
                <c:pt idx="2048">
                  <c:v>2.0528590157000002</c:v>
                </c:pt>
                <c:pt idx="2049">
                  <c:v>2.1259060859000001</c:v>
                </c:pt>
                <c:pt idx="2050">
                  <c:v>2.0847767107999999</c:v>
                </c:pt>
                <c:pt idx="2051">
                  <c:v>2.0847767107999999</c:v>
                </c:pt>
                <c:pt idx="2052">
                  <c:v>2.0847767107999999</c:v>
                </c:pt>
                <c:pt idx="2053">
                  <c:v>2.0984600818999999</c:v>
                </c:pt>
                <c:pt idx="2054">
                  <c:v>2.1149832280999998</c:v>
                </c:pt>
                <c:pt idx="2055">
                  <c:v>2.1255015721000001</c:v>
                </c:pt>
                <c:pt idx="2056">
                  <c:v>2.1419746457</c:v>
                </c:pt>
                <c:pt idx="2057">
                  <c:v>2.0920788739999998</c:v>
                </c:pt>
                <c:pt idx="2058">
                  <c:v>2.0920788739999998</c:v>
                </c:pt>
                <c:pt idx="2059">
                  <c:v>2.0920788739999998</c:v>
                </c:pt>
                <c:pt idx="2060">
                  <c:v>2.0715490087999999</c:v>
                </c:pt>
                <c:pt idx="2061">
                  <c:v>2.0553965586</c:v>
                </c:pt>
                <c:pt idx="2062">
                  <c:v>2.1244632849</c:v>
                </c:pt>
                <c:pt idx="2063">
                  <c:v>2.0974588547000002</c:v>
                </c:pt>
                <c:pt idx="2064">
                  <c:v>2.1108698041</c:v>
                </c:pt>
                <c:pt idx="2065">
                  <c:v>2.1108698041</c:v>
                </c:pt>
                <c:pt idx="2066">
                  <c:v>2.1108698041</c:v>
                </c:pt>
                <c:pt idx="2067">
                  <c:v>2.1385163741</c:v>
                </c:pt>
                <c:pt idx="2068">
                  <c:v>2.1143366861000001</c:v>
                </c:pt>
                <c:pt idx="2069">
                  <c:v>2.1519856192</c:v>
                </c:pt>
                <c:pt idx="2070">
                  <c:v>2.1822595187</c:v>
                </c:pt>
                <c:pt idx="2071">
                  <c:v>2.2593831931000001</c:v>
                </c:pt>
                <c:pt idx="2072">
                  <c:v>2.2593831931000001</c:v>
                </c:pt>
                <c:pt idx="2073">
                  <c:v>2.2593831931000001</c:v>
                </c:pt>
                <c:pt idx="2074">
                  <c:v>2.2560365357999999</c:v>
                </c:pt>
                <c:pt idx="2075">
                  <c:v>2.2560365357999999</c:v>
                </c:pt>
                <c:pt idx="2076">
                  <c:v>2.2560365357999999</c:v>
                </c:pt>
                <c:pt idx="2077">
                  <c:v>2.2560365357999999</c:v>
                </c:pt>
                <c:pt idx="2078">
                  <c:v>2.2794279245000002</c:v>
                </c:pt>
                <c:pt idx="2079">
                  <c:v>2.2794279245000002</c:v>
                </c:pt>
                <c:pt idx="2080">
                  <c:v>2.2794279245000002</c:v>
                </c:pt>
                <c:pt idx="2081">
                  <c:v>2.3080287966999999</c:v>
                </c:pt>
                <c:pt idx="2082">
                  <c:v>2.3379353584999998</c:v>
                </c:pt>
                <c:pt idx="2083">
                  <c:v>2.3976867246000002</c:v>
                </c:pt>
                <c:pt idx="2084">
                  <c:v>2.3976867246000002</c:v>
                </c:pt>
                <c:pt idx="2085">
                  <c:v>2.3976867246000002</c:v>
                </c:pt>
                <c:pt idx="2086">
                  <c:v>2.3976867246000002</c:v>
                </c:pt>
                <c:pt idx="2087">
                  <c:v>2.3976867246000002</c:v>
                </c:pt>
                <c:pt idx="2088">
                  <c:v>2.3787930192000002</c:v>
                </c:pt>
                <c:pt idx="2089">
                  <c:v>2.3787930192000002</c:v>
                </c:pt>
                <c:pt idx="2090">
                  <c:v>2.3787930192000002</c:v>
                </c:pt>
                <c:pt idx="2091">
                  <c:v>2.4294044720999999</c:v>
                </c:pt>
                <c:pt idx="2092">
                  <c:v>2.4400873886999999</c:v>
                </c:pt>
                <c:pt idx="2093">
                  <c:v>2.4400873886999999</c:v>
                </c:pt>
                <c:pt idx="2094">
                  <c:v>2.4400873886999999</c:v>
                </c:pt>
                <c:pt idx="2095">
                  <c:v>2.6556499335999999</c:v>
                </c:pt>
                <c:pt idx="2096">
                  <c:v>2.6556499335999999</c:v>
                </c:pt>
                <c:pt idx="2097">
                  <c:v>2.6556499335999999</c:v>
                </c:pt>
                <c:pt idx="2098">
                  <c:v>2.4997468805</c:v>
                </c:pt>
                <c:pt idx="2099">
                  <c:v>2.5548386051</c:v>
                </c:pt>
                <c:pt idx="2100">
                  <c:v>2.5548386051</c:v>
                </c:pt>
                <c:pt idx="2101">
                  <c:v>2.5548386051</c:v>
                </c:pt>
                <c:pt idx="2102">
                  <c:v>2.5311378759999998</c:v>
                </c:pt>
                <c:pt idx="2103">
                  <c:v>2.5536008805999999</c:v>
                </c:pt>
                <c:pt idx="2104">
                  <c:v>2.5273277047999998</c:v>
                </c:pt>
                <c:pt idx="2105">
                  <c:v>2.5087864758</c:v>
                </c:pt>
                <c:pt idx="2106">
                  <c:v>2.4680621106</c:v>
                </c:pt>
                <c:pt idx="2107">
                  <c:v>2.4680621106</c:v>
                </c:pt>
                <c:pt idx="2108">
                  <c:v>2.4680621106</c:v>
                </c:pt>
                <c:pt idx="2109">
                  <c:v>2.5351913607999998</c:v>
                </c:pt>
                <c:pt idx="2110">
                  <c:v>2.5408644234</c:v>
                </c:pt>
                <c:pt idx="2111">
                  <c:v>2.5273989809000001</c:v>
                </c:pt>
                <c:pt idx="2112">
                  <c:v>2.5762482849000001</c:v>
                </c:pt>
                <c:pt idx="2113">
                  <c:v>2.6104989239999998</c:v>
                </c:pt>
                <c:pt idx="2114">
                  <c:v>2.6104989239999998</c:v>
                </c:pt>
                <c:pt idx="2115">
                  <c:v>2.6104989239999998</c:v>
                </c:pt>
                <c:pt idx="2116">
                  <c:v>2.6666609896</c:v>
                </c:pt>
                <c:pt idx="2117">
                  <c:v>2.6485096004000002</c:v>
                </c:pt>
                <c:pt idx="2118">
                  <c:v>2.6236690114000001</c:v>
                </c:pt>
                <c:pt idx="2119">
                  <c:v>2.6474314712</c:v>
                </c:pt>
                <c:pt idx="2120">
                  <c:v>2.6252168494000001</c:v>
                </c:pt>
                <c:pt idx="2121">
                  <c:v>2.6252168494000001</c:v>
                </c:pt>
                <c:pt idx="2122">
                  <c:v>2.6252168494000001</c:v>
                </c:pt>
                <c:pt idx="2123">
                  <c:v>2.7720684982999999</c:v>
                </c:pt>
                <c:pt idx="2124">
                  <c:v>2.8950616431</c:v>
                </c:pt>
                <c:pt idx="2125">
                  <c:v>2.9832974447999998</c:v>
                </c:pt>
                <c:pt idx="2126">
                  <c:v>2.9399290974999999</c:v>
                </c:pt>
                <c:pt idx="2127">
                  <c:v>2.9145374630999998</c:v>
                </c:pt>
                <c:pt idx="2128">
                  <c:v>2.9145374630999998</c:v>
                </c:pt>
                <c:pt idx="2129">
                  <c:v>2.9145374630999998</c:v>
                </c:pt>
                <c:pt idx="2130">
                  <c:v>2.8644470503999999</c:v>
                </c:pt>
                <c:pt idx="2131">
                  <c:v>3.0084288633999998</c:v>
                </c:pt>
                <c:pt idx="2132">
                  <c:v>2.9265921435000002</c:v>
                </c:pt>
                <c:pt idx="2133">
                  <c:v>2.8392968644000001</c:v>
                </c:pt>
                <c:pt idx="2134">
                  <c:v>2.8871039776999998</c:v>
                </c:pt>
                <c:pt idx="2135">
                  <c:v>2.8871039776999998</c:v>
                </c:pt>
                <c:pt idx="2136">
                  <c:v>2.8871039776999998</c:v>
                </c:pt>
                <c:pt idx="2137">
                  <c:v>2.8051209868</c:v>
                </c:pt>
                <c:pt idx="2138">
                  <c:v>2.7065497636</c:v>
                </c:pt>
                <c:pt idx="2139">
                  <c:v>2.6457598376</c:v>
                </c:pt>
                <c:pt idx="2140">
                  <c:v>2.6843159978000002</c:v>
                </c:pt>
                <c:pt idx="2141">
                  <c:v>2.7569705865</c:v>
                </c:pt>
                <c:pt idx="2142">
                  <c:v>2.7569705865</c:v>
                </c:pt>
                <c:pt idx="2143">
                  <c:v>2.7569705865</c:v>
                </c:pt>
                <c:pt idx="2144">
                  <c:v>2.7146129401999999</c:v>
                </c:pt>
                <c:pt idx="2145">
                  <c:v>2.6705163427</c:v>
                </c:pt>
                <c:pt idx="2146">
                  <c:v>2.6798296415</c:v>
                </c:pt>
                <c:pt idx="2147">
                  <c:v>2.6301379721</c:v>
                </c:pt>
                <c:pt idx="2148">
                  <c:v>2.5655014752</c:v>
                </c:pt>
                <c:pt idx="2149">
                  <c:v>2.5655014752</c:v>
                </c:pt>
                <c:pt idx="2150">
                  <c:v>2.5655014752</c:v>
                </c:pt>
                <c:pt idx="2151">
                  <c:v>2.5365592707000002</c:v>
                </c:pt>
                <c:pt idx="2152">
                  <c:v>2.5126435984</c:v>
                </c:pt>
                <c:pt idx="2153">
                  <c:v>2.5486122634999999</c:v>
                </c:pt>
                <c:pt idx="2154">
                  <c:v>2.5840170542999998</c:v>
                </c:pt>
                <c:pt idx="2155">
                  <c:v>2.6217725280000002</c:v>
                </c:pt>
                <c:pt idx="2156">
                  <c:v>2.6217725280000002</c:v>
                </c:pt>
                <c:pt idx="2157">
                  <c:v>2.6217725280000002</c:v>
                </c:pt>
                <c:pt idx="2158">
                  <c:v>2.5848853132</c:v>
                </c:pt>
                <c:pt idx="2159">
                  <c:v>2.5529996726999999</c:v>
                </c:pt>
                <c:pt idx="2160">
                  <c:v>2.5351922815000001</c:v>
                </c:pt>
                <c:pt idx="2161">
                  <c:v>2.559249603</c:v>
                </c:pt>
                <c:pt idx="2162">
                  <c:v>2.4933976352</c:v>
                </c:pt>
                <c:pt idx="2163">
                  <c:v>2.4933976352</c:v>
                </c:pt>
                <c:pt idx="2164">
                  <c:v>2.4933976352</c:v>
                </c:pt>
                <c:pt idx="2165">
                  <c:v>2.4855681306999999</c:v>
                </c:pt>
                <c:pt idx="2166">
                  <c:v>2.4836187958</c:v>
                </c:pt>
                <c:pt idx="2167">
                  <c:v>2.5550431638000002</c:v>
                </c:pt>
                <c:pt idx="2168">
                  <c:v>2.6018184724000002</c:v>
                </c:pt>
                <c:pt idx="2169">
                  <c:v>2.6625167133000001</c:v>
                </c:pt>
                <c:pt idx="2170">
                  <c:v>2.6625167133000001</c:v>
                </c:pt>
                <c:pt idx="2171">
                  <c:v>2.6625167133000001</c:v>
                </c:pt>
                <c:pt idx="2172">
                  <c:v>2.6773664584999999</c:v>
                </c:pt>
                <c:pt idx="2173">
                  <c:v>2.7335652161000001</c:v>
                </c:pt>
                <c:pt idx="2174">
                  <c:v>2.8670144928000001</c:v>
                </c:pt>
                <c:pt idx="2175">
                  <c:v>2.7870636709999999</c:v>
                </c:pt>
                <c:pt idx="2176">
                  <c:v>2.7268704230999998</c:v>
                </c:pt>
                <c:pt idx="2177">
                  <c:v>2.7268704230999998</c:v>
                </c:pt>
                <c:pt idx="2178">
                  <c:v>2.7268704230999998</c:v>
                </c:pt>
                <c:pt idx="2179">
                  <c:v>2.7443990423</c:v>
                </c:pt>
                <c:pt idx="2180">
                  <c:v>2.6502484113000002</c:v>
                </c:pt>
                <c:pt idx="2181">
                  <c:v>2.6762387467000002</c:v>
                </c:pt>
                <c:pt idx="2182">
                  <c:v>2.6601010600000001</c:v>
                </c:pt>
                <c:pt idx="2183">
                  <c:v>2.6854801443</c:v>
                </c:pt>
                <c:pt idx="2184">
                  <c:v>2.6854801443</c:v>
                </c:pt>
                <c:pt idx="2185">
                  <c:v>2.6854801443</c:v>
                </c:pt>
                <c:pt idx="2186">
                  <c:v>2.7065875132000001</c:v>
                </c:pt>
                <c:pt idx="2187">
                  <c:v>2.6480091978</c:v>
                </c:pt>
                <c:pt idx="2188">
                  <c:v>2.6099991365999999</c:v>
                </c:pt>
                <c:pt idx="2189">
                  <c:v>2.6651583197000002</c:v>
                </c:pt>
                <c:pt idx="2190">
                  <c:v>2.6886860873999998</c:v>
                </c:pt>
                <c:pt idx="2191">
                  <c:v>2.6886860873999998</c:v>
                </c:pt>
                <c:pt idx="2192">
                  <c:v>2.6886860873999998</c:v>
                </c:pt>
                <c:pt idx="2193">
                  <c:v>2.6998241376999998</c:v>
                </c:pt>
                <c:pt idx="2194">
                  <c:v>2.7579342333999999</c:v>
                </c:pt>
                <c:pt idx="2195">
                  <c:v>2.7929414692000001</c:v>
                </c:pt>
                <c:pt idx="2196">
                  <c:v>2.7851593902</c:v>
                </c:pt>
                <c:pt idx="2197">
                  <c:v>2.8731297153000002</c:v>
                </c:pt>
                <c:pt idx="2198">
                  <c:v>2.8731297153000002</c:v>
                </c:pt>
                <c:pt idx="2199">
                  <c:v>2.8731297153000002</c:v>
                </c:pt>
                <c:pt idx="2200">
                  <c:v>2.8598167267000001</c:v>
                </c:pt>
                <c:pt idx="2201">
                  <c:v>2.7854552466000002</c:v>
                </c:pt>
                <c:pt idx="2202">
                  <c:v>2.7399822070000002</c:v>
                </c:pt>
                <c:pt idx="2203">
                  <c:v>2.7991413594000001</c:v>
                </c:pt>
                <c:pt idx="2204">
                  <c:v>2.8348940755999998</c:v>
                </c:pt>
                <c:pt idx="2205">
                  <c:v>2.8348940755999998</c:v>
                </c:pt>
                <c:pt idx="2206">
                  <c:v>2.8348940755999998</c:v>
                </c:pt>
                <c:pt idx="2207">
                  <c:v>2.8992037471000001</c:v>
                </c:pt>
                <c:pt idx="2208">
                  <c:v>2.923008158</c:v>
                </c:pt>
                <c:pt idx="2209">
                  <c:v>2.9222264928000001</c:v>
                </c:pt>
                <c:pt idx="2210">
                  <c:v>2.8798870595000001</c:v>
                </c:pt>
                <c:pt idx="2211">
                  <c:v>2.8769195231000002</c:v>
                </c:pt>
                <c:pt idx="2212">
                  <c:v>2.8769195231000002</c:v>
                </c:pt>
                <c:pt idx="2213">
                  <c:v>2.8769195231000002</c:v>
                </c:pt>
                <c:pt idx="2214">
                  <c:v>2.8436650518</c:v>
                </c:pt>
                <c:pt idx="2215">
                  <c:v>2.8192806741999998</c:v>
                </c:pt>
                <c:pt idx="2216">
                  <c:v>2.7782109108999999</c:v>
                </c:pt>
                <c:pt idx="2217">
                  <c:v>2.7794761181999998</c:v>
                </c:pt>
                <c:pt idx="2218">
                  <c:v>2.6546950440999999</c:v>
                </c:pt>
                <c:pt idx="2219">
                  <c:v>2.6546950440999999</c:v>
                </c:pt>
                <c:pt idx="2220">
                  <c:v>2.6546950440999999</c:v>
                </c:pt>
                <c:pt idx="2221">
                  <c:v>2.6100714301000001</c:v>
                </c:pt>
                <c:pt idx="2222">
                  <c:v>2.6592516454999999</c:v>
                </c:pt>
                <c:pt idx="2223">
                  <c:v>2.5988646304</c:v>
                </c:pt>
                <c:pt idx="2224">
                  <c:v>2.6194915066000002</c:v>
                </c:pt>
                <c:pt idx="2225">
                  <c:v>2.6576566981999998</c:v>
                </c:pt>
                <c:pt idx="2226">
                  <c:v>2.6576566981999998</c:v>
                </c:pt>
                <c:pt idx="2227">
                  <c:v>2.6576566981999998</c:v>
                </c:pt>
                <c:pt idx="2228">
                  <c:v>2.6908307974999999</c:v>
                </c:pt>
                <c:pt idx="2229">
                  <c:v>2.7642415588999998</c:v>
                </c:pt>
                <c:pt idx="2230">
                  <c:v>2.7989112884999998</c:v>
                </c:pt>
                <c:pt idx="2231">
                  <c:v>2.8142935002999998</c:v>
                </c:pt>
                <c:pt idx="2232">
                  <c:v>2.9160570902999998</c:v>
                </c:pt>
                <c:pt idx="2233">
                  <c:v>2.9160570902999998</c:v>
                </c:pt>
                <c:pt idx="2234">
                  <c:v>2.9160570902999998</c:v>
                </c:pt>
                <c:pt idx="2235">
                  <c:v>3.0118052486</c:v>
                </c:pt>
                <c:pt idx="2236">
                  <c:v>2.9660949666</c:v>
                </c:pt>
                <c:pt idx="2237">
                  <c:v>2.9310787718000002</c:v>
                </c:pt>
                <c:pt idx="2238">
                  <c:v>2.9024015845000002</c:v>
                </c:pt>
                <c:pt idx="2239">
                  <c:v>2.8405196401000001</c:v>
                </c:pt>
                <c:pt idx="2240">
                  <c:v>2.8405196401000001</c:v>
                </c:pt>
                <c:pt idx="2241">
                  <c:v>2.8405196401000001</c:v>
                </c:pt>
                <c:pt idx="2242">
                  <c:v>2.9195518449</c:v>
                </c:pt>
                <c:pt idx="2243">
                  <c:v>2.9668695352999999</c:v>
                </c:pt>
                <c:pt idx="2244">
                  <c:v>2.9656141310000002</c:v>
                </c:pt>
                <c:pt idx="2245">
                  <c:v>2.9974457908000001</c:v>
                </c:pt>
                <c:pt idx="2246">
                  <c:v>3.0397644284999998</c:v>
                </c:pt>
                <c:pt idx="2247">
                  <c:v>3.0397644284999998</c:v>
                </c:pt>
                <c:pt idx="2248">
                  <c:v>3.0397644284999998</c:v>
                </c:pt>
                <c:pt idx="2249">
                  <c:v>3.1575494816999998</c:v>
                </c:pt>
                <c:pt idx="2250">
                  <c:v>3.2667989981000001</c:v>
                </c:pt>
                <c:pt idx="2251">
                  <c:v>3.2205025737000001</c:v>
                </c:pt>
                <c:pt idx="2252">
                  <c:v>3.2943745812</c:v>
                </c:pt>
                <c:pt idx="2253">
                  <c:v>3.4036788870999999</c:v>
                </c:pt>
                <c:pt idx="2254">
                  <c:v>3.4036788870999999</c:v>
                </c:pt>
                <c:pt idx="2255">
                  <c:v>3.4036788870999999</c:v>
                </c:pt>
                <c:pt idx="2256">
                  <c:v>3.6028889557000001</c:v>
                </c:pt>
                <c:pt idx="2257">
                  <c:v>3.6340178552000002</c:v>
                </c:pt>
                <c:pt idx="2258">
                  <c:v>3.5411606439000001</c:v>
                </c:pt>
                <c:pt idx="2259">
                  <c:v>3.4326036455</c:v>
                </c:pt>
                <c:pt idx="2260">
                  <c:v>3.3944673070000002</c:v>
                </c:pt>
                <c:pt idx="2261">
                  <c:v>3.3944673070000002</c:v>
                </c:pt>
                <c:pt idx="2262">
                  <c:v>3.3944673070000002</c:v>
                </c:pt>
                <c:pt idx="2263">
                  <c:v>3.5076321213999999</c:v>
                </c:pt>
                <c:pt idx="2264">
                  <c:v>3.6269174848999999</c:v>
                </c:pt>
                <c:pt idx="2265">
                  <c:v>3.5635329168999998</c:v>
                </c:pt>
                <c:pt idx="2266">
                  <c:v>3.7005040308999999</c:v>
                </c:pt>
                <c:pt idx="2267">
                  <c:v>3.7005040308999999</c:v>
                </c:pt>
                <c:pt idx="2268">
                  <c:v>3.7005040308999999</c:v>
                </c:pt>
                <c:pt idx="2269">
                  <c:v>3.7005040308999999</c:v>
                </c:pt>
                <c:pt idx="2270">
                  <c:v>3.6635425776999999</c:v>
                </c:pt>
                <c:pt idx="2271">
                  <c:v>3.6028479474999999</c:v>
                </c:pt>
                <c:pt idx="2272">
                  <c:v>3.6233053108000002</c:v>
                </c:pt>
                <c:pt idx="2273">
                  <c:v>3.6005188435000002</c:v>
                </c:pt>
                <c:pt idx="2274">
                  <c:v>3.5162805505999999</c:v>
                </c:pt>
                <c:pt idx="2275">
                  <c:v>3.5162805505999999</c:v>
                </c:pt>
                <c:pt idx="2276">
                  <c:v>3.5162805505999999</c:v>
                </c:pt>
                <c:pt idx="2277">
                  <c:v>3.4738213731999998</c:v>
                </c:pt>
                <c:pt idx="2278">
                  <c:v>3.3401360963000002</c:v>
                </c:pt>
                <c:pt idx="2279">
                  <c:v>3.2159638975</c:v>
                </c:pt>
                <c:pt idx="2280">
                  <c:v>3.1194816162999999</c:v>
                </c:pt>
                <c:pt idx="2281">
                  <c:v>3.0841150945</c:v>
                </c:pt>
                <c:pt idx="2282">
                  <c:v>3.0841150945</c:v>
                </c:pt>
                <c:pt idx="2283">
                  <c:v>3.0841150945</c:v>
                </c:pt>
                <c:pt idx="2284">
                  <c:v>3.014487532</c:v>
                </c:pt>
                <c:pt idx="2285">
                  <c:v>3.0731921967</c:v>
                </c:pt>
                <c:pt idx="2286">
                  <c:v>3.0739568000999999</c:v>
                </c:pt>
                <c:pt idx="2287">
                  <c:v>3.0363999387999998</c:v>
                </c:pt>
                <c:pt idx="2288">
                  <c:v>3.0862051923</c:v>
                </c:pt>
                <c:pt idx="2289">
                  <c:v>3.0862051923</c:v>
                </c:pt>
                <c:pt idx="2290">
                  <c:v>3.0862051923</c:v>
                </c:pt>
                <c:pt idx="2291">
                  <c:v>3.1815302193999999</c:v>
                </c:pt>
                <c:pt idx="2292">
                  <c:v>3.1927358787000002</c:v>
                </c:pt>
                <c:pt idx="2293">
                  <c:v>3.1480504666</c:v>
                </c:pt>
                <c:pt idx="2294">
                  <c:v>3.0914151664</c:v>
                </c:pt>
                <c:pt idx="2295">
                  <c:v>3.0504847638000001</c:v>
                </c:pt>
                <c:pt idx="2296">
                  <c:v>3.0504847638000001</c:v>
                </c:pt>
                <c:pt idx="2297">
                  <c:v>3.0504847638000001</c:v>
                </c:pt>
                <c:pt idx="2298">
                  <c:v>3.0635535086000001</c:v>
                </c:pt>
                <c:pt idx="2299">
                  <c:v>3.1084523525000001</c:v>
                </c:pt>
                <c:pt idx="2300">
                  <c:v>3.0332585314</c:v>
                </c:pt>
                <c:pt idx="2301">
                  <c:v>3.0383505733999998</c:v>
                </c:pt>
                <c:pt idx="2302">
                  <c:v>3.0383505733999998</c:v>
                </c:pt>
                <c:pt idx="2303">
                  <c:v>3.0383505733999998</c:v>
                </c:pt>
                <c:pt idx="2304">
                  <c:v>3.0383505733999998</c:v>
                </c:pt>
                <c:pt idx="2305">
                  <c:v>3.1268161569999999</c:v>
                </c:pt>
                <c:pt idx="2306">
                  <c:v>3.1618401849</c:v>
                </c:pt>
                <c:pt idx="2307">
                  <c:v>3.0368288682000002</c:v>
                </c:pt>
                <c:pt idx="2308">
                  <c:v>3.0688757622999998</c:v>
                </c:pt>
                <c:pt idx="2309">
                  <c:v>3.0601721100999999</c:v>
                </c:pt>
                <c:pt idx="2310">
                  <c:v>3.0601721100999999</c:v>
                </c:pt>
                <c:pt idx="2311">
                  <c:v>3.0601721100999999</c:v>
                </c:pt>
                <c:pt idx="2312">
                  <c:v>3.0915350922</c:v>
                </c:pt>
                <c:pt idx="2313">
                  <c:v>3.0596828112000001</c:v>
                </c:pt>
                <c:pt idx="2314">
                  <c:v>3.0961125213999998</c:v>
                </c:pt>
                <c:pt idx="2315">
                  <c:v>3.0961125213999998</c:v>
                </c:pt>
                <c:pt idx="2316">
                  <c:v>3.0961125213999998</c:v>
                </c:pt>
                <c:pt idx="2317">
                  <c:v>3.0961125213999998</c:v>
                </c:pt>
                <c:pt idx="2318">
                  <c:v>3.0961125213999998</c:v>
                </c:pt>
                <c:pt idx="2319">
                  <c:v>3.1250393494000002</c:v>
                </c:pt>
                <c:pt idx="2320">
                  <c:v>3.2360037396000001</c:v>
                </c:pt>
                <c:pt idx="2321">
                  <c:v>3.0746200864</c:v>
                </c:pt>
                <c:pt idx="2322">
                  <c:v>2.9500490415999998</c:v>
                </c:pt>
                <c:pt idx="2323">
                  <c:v>2.8830129679000001</c:v>
                </c:pt>
                <c:pt idx="2324">
                  <c:v>2.8830129679000001</c:v>
                </c:pt>
                <c:pt idx="2325">
                  <c:v>2.8830129679000001</c:v>
                </c:pt>
                <c:pt idx="2326">
                  <c:v>2.8066066158999998</c:v>
                </c:pt>
                <c:pt idx="2327">
                  <c:v>2.7777113645</c:v>
                </c:pt>
                <c:pt idx="2328">
                  <c:v>2.7536614155999999</c:v>
                </c:pt>
                <c:pt idx="2329">
                  <c:v>2.7275492844000002</c:v>
                </c:pt>
                <c:pt idx="2330">
                  <c:v>2.8614442405</c:v>
                </c:pt>
                <c:pt idx="2331">
                  <c:v>2.8614442405</c:v>
                </c:pt>
                <c:pt idx="2332">
                  <c:v>2.8614442405</c:v>
                </c:pt>
                <c:pt idx="2333">
                  <c:v>2.7516060027</c:v>
                </c:pt>
                <c:pt idx="2334">
                  <c:v>2.4886944434</c:v>
                </c:pt>
                <c:pt idx="2335">
                  <c:v>2.4790905482999999</c:v>
                </c:pt>
                <c:pt idx="2336">
                  <c:v>2.4518805948</c:v>
                </c:pt>
                <c:pt idx="2337">
                  <c:v>2.5364833023000002</c:v>
                </c:pt>
                <c:pt idx="2338">
                  <c:v>2.5364833023000002</c:v>
                </c:pt>
                <c:pt idx="2339">
                  <c:v>2.5364833023000002</c:v>
                </c:pt>
                <c:pt idx="2340">
                  <c:v>2.3882647256</c:v>
                </c:pt>
                <c:pt idx="2341">
                  <c:v>2.6128005718999998</c:v>
                </c:pt>
                <c:pt idx="2342">
                  <c:v>2.6807969370000002</c:v>
                </c:pt>
                <c:pt idx="2343">
                  <c:v>2.6961779558000001</c:v>
                </c:pt>
                <c:pt idx="2344">
                  <c:v>2.6916315830999999</c:v>
                </c:pt>
                <c:pt idx="2345">
                  <c:v>2.6916315830999999</c:v>
                </c:pt>
                <c:pt idx="2346">
                  <c:v>2.6916315830999999</c:v>
                </c:pt>
                <c:pt idx="2347">
                  <c:v>2.6916315830999999</c:v>
                </c:pt>
                <c:pt idx="2348">
                  <c:v>2.7990299794000002</c:v>
                </c:pt>
                <c:pt idx="2349">
                  <c:v>2.8350518033999998</c:v>
                </c:pt>
                <c:pt idx="2350">
                  <c:v>2.8067351025999998</c:v>
                </c:pt>
                <c:pt idx="2351">
                  <c:v>2.8433313294000002</c:v>
                </c:pt>
                <c:pt idx="2352">
                  <c:v>2.8433313294000002</c:v>
                </c:pt>
                <c:pt idx="2353">
                  <c:v>2.8433313294000002</c:v>
                </c:pt>
                <c:pt idx="2354">
                  <c:v>2.8075864716000001</c:v>
                </c:pt>
                <c:pt idx="2355">
                  <c:v>2.4198979659000002</c:v>
                </c:pt>
                <c:pt idx="2356">
                  <c:v>2.6297327258999998</c:v>
                </c:pt>
                <c:pt idx="2357">
                  <c:v>2.5877311116000001</c:v>
                </c:pt>
                <c:pt idx="2358">
                  <c:v>2.3842445448</c:v>
                </c:pt>
                <c:pt idx="2359">
                  <c:v>2.3842445448</c:v>
                </c:pt>
                <c:pt idx="2360">
                  <c:v>2.3842445448</c:v>
                </c:pt>
                <c:pt idx="2361">
                  <c:v>2.2463734153999999</c:v>
                </c:pt>
                <c:pt idx="2362">
                  <c:v>2.4778550563000001</c:v>
                </c:pt>
                <c:pt idx="2363">
                  <c:v>2.3246506030999998</c:v>
                </c:pt>
                <c:pt idx="2364">
                  <c:v>2.3308050068999999</c:v>
                </c:pt>
                <c:pt idx="2365">
                  <c:v>2.0565450345</c:v>
                </c:pt>
                <c:pt idx="2366">
                  <c:v>2.0565450345</c:v>
                </c:pt>
                <c:pt idx="2367">
                  <c:v>2.0565450345</c:v>
                </c:pt>
                <c:pt idx="2368">
                  <c:v>2.1608029060999998</c:v>
                </c:pt>
                <c:pt idx="2369">
                  <c:v>2.240436683</c:v>
                </c:pt>
                <c:pt idx="2370">
                  <c:v>2.4314956383999999</c:v>
                </c:pt>
                <c:pt idx="2371">
                  <c:v>2.4762750364000001</c:v>
                </c:pt>
                <c:pt idx="2372">
                  <c:v>2.5036403132</c:v>
                </c:pt>
                <c:pt idx="2373">
                  <c:v>2.5036403132</c:v>
                </c:pt>
                <c:pt idx="2374">
                  <c:v>2.5036403132</c:v>
                </c:pt>
                <c:pt idx="2375">
                  <c:v>2.4728846061</c:v>
                </c:pt>
                <c:pt idx="2376">
                  <c:v>2.3656171712999998</c:v>
                </c:pt>
                <c:pt idx="2377">
                  <c:v>2.4623633212999998</c:v>
                </c:pt>
                <c:pt idx="2378">
                  <c:v>2.4611425580000001</c:v>
                </c:pt>
                <c:pt idx="2379">
                  <c:v>2.3639831833999998</c:v>
                </c:pt>
                <c:pt idx="2380">
                  <c:v>2.3639831833999998</c:v>
                </c:pt>
                <c:pt idx="2381">
                  <c:v>2.3639831833999998</c:v>
                </c:pt>
                <c:pt idx="2382">
                  <c:v>2.4188249722999999</c:v>
                </c:pt>
                <c:pt idx="2383">
                  <c:v>2.2707958686</c:v>
                </c:pt>
                <c:pt idx="2384">
                  <c:v>2.1365739777999999</c:v>
                </c:pt>
                <c:pt idx="2385">
                  <c:v>2.2181612681999998</c:v>
                </c:pt>
                <c:pt idx="2386">
                  <c:v>2.2783150990999999</c:v>
                </c:pt>
                <c:pt idx="2387">
                  <c:v>2.2783150990999999</c:v>
                </c:pt>
                <c:pt idx="2388">
                  <c:v>2.2783150990999999</c:v>
                </c:pt>
                <c:pt idx="2389">
                  <c:v>2.4228687727999998</c:v>
                </c:pt>
                <c:pt idx="2390">
                  <c:v>2.3927745902000002</c:v>
                </c:pt>
                <c:pt idx="2391">
                  <c:v>2.5148198990999999</c:v>
                </c:pt>
                <c:pt idx="2392">
                  <c:v>2.4204886693000001</c:v>
                </c:pt>
                <c:pt idx="2393">
                  <c:v>2.4851359640999999</c:v>
                </c:pt>
                <c:pt idx="2394">
                  <c:v>2.4851359640999999</c:v>
                </c:pt>
                <c:pt idx="2395">
                  <c:v>2.4851359640999999</c:v>
                </c:pt>
                <c:pt idx="2396">
                  <c:v>2.3631815595000001</c:v>
                </c:pt>
                <c:pt idx="2397">
                  <c:v>2.3659417608000002</c:v>
                </c:pt>
                <c:pt idx="2398">
                  <c:v>2.4622800300000001</c:v>
                </c:pt>
                <c:pt idx="2399">
                  <c:v>2.4091880087000002</c:v>
                </c:pt>
                <c:pt idx="2400">
                  <c:v>2.4404657804999998</c:v>
                </c:pt>
                <c:pt idx="2401">
                  <c:v>2.4404657804999998</c:v>
                </c:pt>
                <c:pt idx="2402">
                  <c:v>2.4404657804999998</c:v>
                </c:pt>
                <c:pt idx="2403">
                  <c:v>2.5497117813000001</c:v>
                </c:pt>
                <c:pt idx="2404">
                  <c:v>2.5700206794999998</c:v>
                </c:pt>
                <c:pt idx="2405">
                  <c:v>2.5253578468</c:v>
                </c:pt>
                <c:pt idx="2406">
                  <c:v>2.6832794116000001</c:v>
                </c:pt>
                <c:pt idx="2407">
                  <c:v>2.6448912941999998</c:v>
                </c:pt>
                <c:pt idx="2408">
                  <c:v>2.6448912941999998</c:v>
                </c:pt>
                <c:pt idx="2409">
                  <c:v>2.6448912941999998</c:v>
                </c:pt>
                <c:pt idx="2410">
                  <c:v>2.6448912941999998</c:v>
                </c:pt>
                <c:pt idx="2411">
                  <c:v>2.6484793616000002</c:v>
                </c:pt>
                <c:pt idx="2412">
                  <c:v>2.5533634061999999</c:v>
                </c:pt>
                <c:pt idx="2413">
                  <c:v>2.4543475865</c:v>
                </c:pt>
                <c:pt idx="2414">
                  <c:v>2.4202527810999999</c:v>
                </c:pt>
                <c:pt idx="2415">
                  <c:v>2.4202527810999999</c:v>
                </c:pt>
                <c:pt idx="2416">
                  <c:v>2.4202527810999999</c:v>
                </c:pt>
                <c:pt idx="2417">
                  <c:v>2.4818197265999999</c:v>
                </c:pt>
                <c:pt idx="2418">
                  <c:v>2.4178702242000001</c:v>
                </c:pt>
                <c:pt idx="2419">
                  <c:v>2.5633835356999999</c:v>
                </c:pt>
                <c:pt idx="2420">
                  <c:v>2.5799659927</c:v>
                </c:pt>
                <c:pt idx="2421">
                  <c:v>2.5119404151000002</c:v>
                </c:pt>
                <c:pt idx="2422">
                  <c:v>2.5119404151000002</c:v>
                </c:pt>
                <c:pt idx="2423">
                  <c:v>2.5119404151000002</c:v>
                </c:pt>
                <c:pt idx="2424">
                  <c:v>2.5585729656999998</c:v>
                </c:pt>
                <c:pt idx="2425">
                  <c:v>2.6183126222999999</c:v>
                </c:pt>
                <c:pt idx="2426">
                  <c:v>2.7337061299999998</c:v>
                </c:pt>
                <c:pt idx="2427">
                  <c:v>2.6251554807000002</c:v>
                </c:pt>
                <c:pt idx="2428">
                  <c:v>2.6061232658</c:v>
                </c:pt>
                <c:pt idx="2429">
                  <c:v>2.6061232658</c:v>
                </c:pt>
                <c:pt idx="2430">
                  <c:v>2.6061232658</c:v>
                </c:pt>
                <c:pt idx="2431">
                  <c:v>2.5001143234000001</c:v>
                </c:pt>
                <c:pt idx="2432">
                  <c:v>2.5181467812</c:v>
                </c:pt>
                <c:pt idx="2433">
                  <c:v>2.6788843339000001</c:v>
                </c:pt>
                <c:pt idx="2434">
                  <c:v>2.5517806422999998</c:v>
                </c:pt>
                <c:pt idx="2435">
                  <c:v>2.5683247750999998</c:v>
                </c:pt>
                <c:pt idx="2436">
                  <c:v>2.5683247750999998</c:v>
                </c:pt>
                <c:pt idx="2437">
                  <c:v>2.5683247750999998</c:v>
                </c:pt>
                <c:pt idx="2438">
                  <c:v>2.5068421378000001</c:v>
                </c:pt>
                <c:pt idx="2439">
                  <c:v>2.5108296525</c:v>
                </c:pt>
                <c:pt idx="2440">
                  <c:v>2.3712336588</c:v>
                </c:pt>
                <c:pt idx="2441">
                  <c:v>2.4102156615000001</c:v>
                </c:pt>
                <c:pt idx="2442">
                  <c:v>2.4267859754000001</c:v>
                </c:pt>
                <c:pt idx="2443">
                  <c:v>2.4267859754000001</c:v>
                </c:pt>
                <c:pt idx="2444">
                  <c:v>2.4267859754000001</c:v>
                </c:pt>
                <c:pt idx="2445">
                  <c:v>2.5633981036</c:v>
                </c:pt>
                <c:pt idx="2446">
                  <c:v>2.5248095790999998</c:v>
                </c:pt>
                <c:pt idx="2447">
                  <c:v>2.5672922703999999</c:v>
                </c:pt>
                <c:pt idx="2448">
                  <c:v>2.6255938001999999</c:v>
                </c:pt>
                <c:pt idx="2449">
                  <c:v>2.5702618392000001</c:v>
                </c:pt>
                <c:pt idx="2450">
                  <c:v>2.5702618392000001</c:v>
                </c:pt>
                <c:pt idx="2451">
                  <c:v>2.5702618392000001</c:v>
                </c:pt>
                <c:pt idx="2452">
                  <c:v>2.4927660193999999</c:v>
                </c:pt>
                <c:pt idx="2453">
                  <c:v>2.4240101218999999</c:v>
                </c:pt>
                <c:pt idx="2454">
                  <c:v>2.5997590904000001</c:v>
                </c:pt>
                <c:pt idx="2455">
                  <c:v>2.7042637846000002</c:v>
                </c:pt>
                <c:pt idx="2456">
                  <c:v>2.7257180088999999</c:v>
                </c:pt>
                <c:pt idx="2457">
                  <c:v>2.7257180088999999</c:v>
                </c:pt>
                <c:pt idx="2458">
                  <c:v>2.7257180088999999</c:v>
                </c:pt>
                <c:pt idx="2459">
                  <c:v>2.7257180088999999</c:v>
                </c:pt>
                <c:pt idx="2460">
                  <c:v>2.7257180088999999</c:v>
                </c:pt>
                <c:pt idx="2461">
                  <c:v>2.7257180088999999</c:v>
                </c:pt>
                <c:pt idx="2462">
                  <c:v>2.8684295102999999</c:v>
                </c:pt>
                <c:pt idx="2463">
                  <c:v>2.5889613730000001</c:v>
                </c:pt>
                <c:pt idx="2464">
                  <c:v>2.5889613730000001</c:v>
                </c:pt>
                <c:pt idx="2465">
                  <c:v>2.5889613730000001</c:v>
                </c:pt>
                <c:pt idx="2466">
                  <c:v>2.4687518635000001</c:v>
                </c:pt>
                <c:pt idx="2467">
                  <c:v>2.3371477077999998</c:v>
                </c:pt>
                <c:pt idx="2468">
                  <c:v>2.3371477077999998</c:v>
                </c:pt>
                <c:pt idx="2469">
                  <c:v>2.3371477077999998</c:v>
                </c:pt>
                <c:pt idx="2470">
                  <c:v>2.4804207366000002</c:v>
                </c:pt>
                <c:pt idx="2471">
                  <c:v>2.4804207366000002</c:v>
                </c:pt>
                <c:pt idx="2472">
                  <c:v>2.4804207366000002</c:v>
                </c:pt>
                <c:pt idx="2473">
                  <c:v>2.4804207366000002</c:v>
                </c:pt>
                <c:pt idx="2474">
                  <c:v>2.4804207366000002</c:v>
                </c:pt>
                <c:pt idx="2475">
                  <c:v>2.5318064829</c:v>
                </c:pt>
                <c:pt idx="2476">
                  <c:v>2.5021948745999998</c:v>
                </c:pt>
                <c:pt idx="2477">
                  <c:v>2.6221425959000002</c:v>
                </c:pt>
                <c:pt idx="2478">
                  <c:v>2.6221425959000002</c:v>
                </c:pt>
                <c:pt idx="2479">
                  <c:v>2.6221425959000002</c:v>
                </c:pt>
                <c:pt idx="2480">
                  <c:v>2.6221425959000002</c:v>
                </c:pt>
                <c:pt idx="2481">
                  <c:v>2.6221425959000002</c:v>
                </c:pt>
                <c:pt idx="2482">
                  <c:v>2.7383960034000001</c:v>
                </c:pt>
                <c:pt idx="2483">
                  <c:v>2.6625623047999998</c:v>
                </c:pt>
                <c:pt idx="2484">
                  <c:v>2.6910209270999998</c:v>
                </c:pt>
                <c:pt idx="2485">
                  <c:v>2.6910209270999998</c:v>
                </c:pt>
                <c:pt idx="2486">
                  <c:v>2.6910209270999998</c:v>
                </c:pt>
                <c:pt idx="2487">
                  <c:v>2.6875579915999999</c:v>
                </c:pt>
                <c:pt idx="2488">
                  <c:v>2.6525440167999998</c:v>
                </c:pt>
                <c:pt idx="2489">
                  <c:v>2.6496687933</c:v>
                </c:pt>
                <c:pt idx="2490">
                  <c:v>2.5917121241999999</c:v>
                </c:pt>
                <c:pt idx="2491">
                  <c:v>2.6840496997000001</c:v>
                </c:pt>
                <c:pt idx="2492">
                  <c:v>2.6840496997000001</c:v>
                </c:pt>
                <c:pt idx="2493">
                  <c:v>2.6840496997000001</c:v>
                </c:pt>
                <c:pt idx="2494">
                  <c:v>2.5967148491000001</c:v>
                </c:pt>
                <c:pt idx="2495">
                  <c:v>2.5552371761999999</c:v>
                </c:pt>
                <c:pt idx="2496">
                  <c:v>2.5552371761999999</c:v>
                </c:pt>
                <c:pt idx="2497">
                  <c:v>2.8406118755</c:v>
                </c:pt>
                <c:pt idx="2498">
                  <c:v>2.8263375865999998</c:v>
                </c:pt>
                <c:pt idx="2499">
                  <c:v>2.8263375865999998</c:v>
                </c:pt>
                <c:pt idx="2500">
                  <c:v>2.8263375865999998</c:v>
                </c:pt>
                <c:pt idx="2501">
                  <c:v>2.8117071971000001</c:v>
                </c:pt>
                <c:pt idx="2502">
                  <c:v>2.7942491122000002</c:v>
                </c:pt>
                <c:pt idx="2503">
                  <c:v>2.7659667779000001</c:v>
                </c:pt>
                <c:pt idx="2504">
                  <c:v>2.8186786419000001</c:v>
                </c:pt>
                <c:pt idx="2505">
                  <c:v>2.6768506653999999</c:v>
                </c:pt>
                <c:pt idx="2506">
                  <c:v>2.6768506653999999</c:v>
                </c:pt>
                <c:pt idx="2507">
                  <c:v>2.6768506653999999</c:v>
                </c:pt>
                <c:pt idx="2508">
                  <c:v>2.6585530444000001</c:v>
                </c:pt>
                <c:pt idx="2509">
                  <c:v>2.6887893232</c:v>
                </c:pt>
                <c:pt idx="2510">
                  <c:v>2.6023663647999999</c:v>
                </c:pt>
                <c:pt idx="2511">
                  <c:v>2.6414353638999999</c:v>
                </c:pt>
                <c:pt idx="2512">
                  <c:v>2.6907812378</c:v>
                </c:pt>
                <c:pt idx="2513">
                  <c:v>2.6907812378</c:v>
                </c:pt>
                <c:pt idx="2514">
                  <c:v>2.6907812378</c:v>
                </c:pt>
                <c:pt idx="2515">
                  <c:v>2.6872774717999999</c:v>
                </c:pt>
                <c:pt idx="2516">
                  <c:v>2.6240259986000001</c:v>
                </c:pt>
                <c:pt idx="2517">
                  <c:v>2.5864332772999998</c:v>
                </c:pt>
                <c:pt idx="2518">
                  <c:v>2.6556009922000001</c:v>
                </c:pt>
                <c:pt idx="2519">
                  <c:v>2.6127516625</c:v>
                </c:pt>
                <c:pt idx="2520">
                  <c:v>2.6127516625</c:v>
                </c:pt>
                <c:pt idx="2521">
                  <c:v>2.6127516625</c:v>
                </c:pt>
                <c:pt idx="2522">
                  <c:v>2.6139107344000001</c:v>
                </c:pt>
                <c:pt idx="2523">
                  <c:v>2.6386230555000001</c:v>
                </c:pt>
                <c:pt idx="2524">
                  <c:v>2.6745972242999998</c:v>
                </c:pt>
                <c:pt idx="2525">
                  <c:v>2.7087616066</c:v>
                </c:pt>
                <c:pt idx="2526">
                  <c:v>2.7193457734000002</c:v>
                </c:pt>
                <c:pt idx="2527">
                  <c:v>2.7193457734000002</c:v>
                </c:pt>
                <c:pt idx="2528">
                  <c:v>2.7193457734000002</c:v>
                </c:pt>
                <c:pt idx="2529">
                  <c:v>2.6357975553999999</c:v>
                </c:pt>
                <c:pt idx="2530">
                  <c:v>2.5620251005000001</c:v>
                </c:pt>
                <c:pt idx="2531">
                  <c:v>2.5593180440999999</c:v>
                </c:pt>
                <c:pt idx="2532">
                  <c:v>2.5677992770000002</c:v>
                </c:pt>
                <c:pt idx="2533">
                  <c:v>2.6293009449999998</c:v>
                </c:pt>
                <c:pt idx="2534">
                  <c:v>2.6293009449999998</c:v>
                </c:pt>
                <c:pt idx="2535">
                  <c:v>2.6293009449999998</c:v>
                </c:pt>
                <c:pt idx="2536">
                  <c:v>2.6700174680000002</c:v>
                </c:pt>
                <c:pt idx="2537">
                  <c:v>2.5744541242999999</c:v>
                </c:pt>
                <c:pt idx="2538">
                  <c:v>2.5473679958000002</c:v>
                </c:pt>
                <c:pt idx="2539">
                  <c:v>2.5838056090000001</c:v>
                </c:pt>
                <c:pt idx="2540">
                  <c:v>2.6197617249</c:v>
                </c:pt>
                <c:pt idx="2541">
                  <c:v>2.6197617249</c:v>
                </c:pt>
                <c:pt idx="2542">
                  <c:v>2.6197617249</c:v>
                </c:pt>
                <c:pt idx="2543">
                  <c:v>2.7096850889000001</c:v>
                </c:pt>
                <c:pt idx="2544">
                  <c:v>2.7143338804999999</c:v>
                </c:pt>
                <c:pt idx="2545">
                  <c:v>2.6498470808999999</c:v>
                </c:pt>
                <c:pt idx="2546">
                  <c:v>2.6159859827999998</c:v>
                </c:pt>
                <c:pt idx="2547">
                  <c:v>2.6375039206999999</c:v>
                </c:pt>
                <c:pt idx="2548">
                  <c:v>2.6375039206999999</c:v>
                </c:pt>
                <c:pt idx="2549">
                  <c:v>2.6375039206999999</c:v>
                </c:pt>
                <c:pt idx="2550">
                  <c:v>2.6415737566000002</c:v>
                </c:pt>
                <c:pt idx="2551">
                  <c:v>2.6409291186999999</c:v>
                </c:pt>
                <c:pt idx="2552">
                  <c:v>2.7497591296000001</c:v>
                </c:pt>
                <c:pt idx="2553">
                  <c:v>2.9047579927</c:v>
                </c:pt>
                <c:pt idx="2554">
                  <c:v>2.8354055254000001</c:v>
                </c:pt>
                <c:pt idx="2555">
                  <c:v>2.8354055254000001</c:v>
                </c:pt>
                <c:pt idx="2556">
                  <c:v>2.8354055254000001</c:v>
                </c:pt>
                <c:pt idx="2557">
                  <c:v>2.6886844266000001</c:v>
                </c:pt>
                <c:pt idx="2558">
                  <c:v>2.7234850574</c:v>
                </c:pt>
                <c:pt idx="2559">
                  <c:v>2.7089739411</c:v>
                </c:pt>
                <c:pt idx="2560">
                  <c:v>2.6389857844</c:v>
                </c:pt>
                <c:pt idx="2561">
                  <c:v>2.5442262532000002</c:v>
                </c:pt>
                <c:pt idx="2562">
                  <c:v>2.5442262532000002</c:v>
                </c:pt>
                <c:pt idx="2563">
                  <c:v>2.5442262532000002</c:v>
                </c:pt>
                <c:pt idx="2564">
                  <c:v>2.4631690872999998</c:v>
                </c:pt>
                <c:pt idx="2565">
                  <c:v>2.4656432847</c:v>
                </c:pt>
                <c:pt idx="2566">
                  <c:v>2.4835721146999998</c:v>
                </c:pt>
                <c:pt idx="2567">
                  <c:v>2.5284254099000001</c:v>
                </c:pt>
                <c:pt idx="2568">
                  <c:v>2.3987753360999999</c:v>
                </c:pt>
                <c:pt idx="2569">
                  <c:v>2.3987753360999999</c:v>
                </c:pt>
                <c:pt idx="2570">
                  <c:v>2.3987753360999999</c:v>
                </c:pt>
                <c:pt idx="2571">
                  <c:v>2.3558015663999998</c:v>
                </c:pt>
                <c:pt idx="2572">
                  <c:v>2.4700551045000001</c:v>
                </c:pt>
                <c:pt idx="2573">
                  <c:v>2.4866378753</c:v>
                </c:pt>
                <c:pt idx="2574">
                  <c:v>2.5274531498999999</c:v>
                </c:pt>
                <c:pt idx="2575">
                  <c:v>2.5605026654</c:v>
                </c:pt>
                <c:pt idx="2576">
                  <c:v>2.5605026654</c:v>
                </c:pt>
                <c:pt idx="2577">
                  <c:v>2.5605026654</c:v>
                </c:pt>
                <c:pt idx="2578">
                  <c:v>2.6029367434999999</c:v>
                </c:pt>
                <c:pt idx="2579">
                  <c:v>2.6568174537</c:v>
                </c:pt>
                <c:pt idx="2580">
                  <c:v>2.6661340232000001</c:v>
                </c:pt>
                <c:pt idx="2581">
                  <c:v>2.484757568</c:v>
                </c:pt>
                <c:pt idx="2582">
                  <c:v>2.6530736883000001</c:v>
                </c:pt>
                <c:pt idx="2583">
                  <c:v>2.6530736883000001</c:v>
                </c:pt>
                <c:pt idx="2584">
                  <c:v>2.6530736883000001</c:v>
                </c:pt>
                <c:pt idx="2585">
                  <c:v>2.6706394511</c:v>
                </c:pt>
                <c:pt idx="2586">
                  <c:v>2.7394590351999999</c:v>
                </c:pt>
                <c:pt idx="2587">
                  <c:v>2.7661391176999999</c:v>
                </c:pt>
                <c:pt idx="2588">
                  <c:v>2.6152078253000002</c:v>
                </c:pt>
                <c:pt idx="2589">
                  <c:v>2.6627443694999999</c:v>
                </c:pt>
                <c:pt idx="2590">
                  <c:v>2.6627443694999999</c:v>
                </c:pt>
                <c:pt idx="2591">
                  <c:v>2.6627443694999999</c:v>
                </c:pt>
                <c:pt idx="2592">
                  <c:v>2.6248297897000001</c:v>
                </c:pt>
                <c:pt idx="2593">
                  <c:v>2.6659496141000001</c:v>
                </c:pt>
                <c:pt idx="2594">
                  <c:v>2.5622849891000001</c:v>
                </c:pt>
                <c:pt idx="2595">
                  <c:v>2.6571929669999999</c:v>
                </c:pt>
                <c:pt idx="2596">
                  <c:v>2.5965417209999999</c:v>
                </c:pt>
                <c:pt idx="2597">
                  <c:v>2.5965417209999999</c:v>
                </c:pt>
                <c:pt idx="2598">
                  <c:v>2.5965417209999999</c:v>
                </c:pt>
                <c:pt idx="2599">
                  <c:v>2.6645014511</c:v>
                </c:pt>
                <c:pt idx="2600">
                  <c:v>2.7304544074999999</c:v>
                </c:pt>
                <c:pt idx="2601">
                  <c:v>2.7226094309</c:v>
                </c:pt>
                <c:pt idx="2602">
                  <c:v>2.7878418453</c:v>
                </c:pt>
                <c:pt idx="2603">
                  <c:v>2.8005268815000002</c:v>
                </c:pt>
                <c:pt idx="2604">
                  <c:v>2.8005268815000002</c:v>
                </c:pt>
                <c:pt idx="2605">
                  <c:v>2.8005268815000002</c:v>
                </c:pt>
                <c:pt idx="2606">
                  <c:v>2.7976626274999998</c:v>
                </c:pt>
                <c:pt idx="2607">
                  <c:v>2.7658661637000002</c:v>
                </c:pt>
                <c:pt idx="2608">
                  <c:v>2.8434535892000001</c:v>
                </c:pt>
                <c:pt idx="2609">
                  <c:v>2.8498172246000002</c:v>
                </c:pt>
                <c:pt idx="2610">
                  <c:v>2.9170976339000001</c:v>
                </c:pt>
                <c:pt idx="2611">
                  <c:v>2.9170976339000001</c:v>
                </c:pt>
                <c:pt idx="2612">
                  <c:v>2.9170976339000001</c:v>
                </c:pt>
                <c:pt idx="2613">
                  <c:v>2.7857820047000001</c:v>
                </c:pt>
                <c:pt idx="2614">
                  <c:v>2.8166004457999998</c:v>
                </c:pt>
                <c:pt idx="2615">
                  <c:v>2.7801407773000002</c:v>
                </c:pt>
                <c:pt idx="2616">
                  <c:v>2.5605368006</c:v>
                </c:pt>
                <c:pt idx="2617">
                  <c:v>2.5440599422000001</c:v>
                </c:pt>
                <c:pt idx="2618">
                  <c:v>2.5440599422000001</c:v>
                </c:pt>
                <c:pt idx="2619">
                  <c:v>2.5440599422000001</c:v>
                </c:pt>
                <c:pt idx="2620">
                  <c:v>2.5232601132000001</c:v>
                </c:pt>
                <c:pt idx="2621">
                  <c:v>2.4636658612</c:v>
                </c:pt>
                <c:pt idx="2622">
                  <c:v>2.4636658612</c:v>
                </c:pt>
                <c:pt idx="2623">
                  <c:v>2.6405086437</c:v>
                </c:pt>
                <c:pt idx="2624">
                  <c:v>2.654558862</c:v>
                </c:pt>
                <c:pt idx="2625">
                  <c:v>2.654558862</c:v>
                </c:pt>
                <c:pt idx="2626">
                  <c:v>2.654558862</c:v>
                </c:pt>
                <c:pt idx="2627">
                  <c:v>2.5816148901</c:v>
                </c:pt>
                <c:pt idx="2628">
                  <c:v>2.5977850857</c:v>
                </c:pt>
                <c:pt idx="2629">
                  <c:v>2.7147869081999998</c:v>
                </c:pt>
                <c:pt idx="2630">
                  <c:v>2.7002126284000001</c:v>
                </c:pt>
                <c:pt idx="2631">
                  <c:v>2.8173704811000002</c:v>
                </c:pt>
                <c:pt idx="2632">
                  <c:v>2.8173704811000002</c:v>
                </c:pt>
                <c:pt idx="2633">
                  <c:v>2.8173704811000002</c:v>
                </c:pt>
                <c:pt idx="2634">
                  <c:v>2.6806094460000001</c:v>
                </c:pt>
                <c:pt idx="2635">
                  <c:v>2.7283781229000001</c:v>
                </c:pt>
                <c:pt idx="2636">
                  <c:v>2.8735044496</c:v>
                </c:pt>
                <c:pt idx="2637">
                  <c:v>2.8044019781</c:v>
                </c:pt>
                <c:pt idx="2638">
                  <c:v>2.6356599054999998</c:v>
                </c:pt>
                <c:pt idx="2639">
                  <c:v>2.6356599054999998</c:v>
                </c:pt>
                <c:pt idx="2640">
                  <c:v>2.6356599054999998</c:v>
                </c:pt>
                <c:pt idx="2641">
                  <c:v>2.5026026092999998</c:v>
                </c:pt>
                <c:pt idx="2642">
                  <c:v>2.5039916401000002</c:v>
                </c:pt>
                <c:pt idx="2643">
                  <c:v>2.4748521039</c:v>
                </c:pt>
                <c:pt idx="2644">
                  <c:v>2.7698874433</c:v>
                </c:pt>
                <c:pt idx="2645">
                  <c:v>2.6305630683999999</c:v>
                </c:pt>
                <c:pt idx="2646">
                  <c:v>2.6305630683999999</c:v>
                </c:pt>
                <c:pt idx="2647">
                  <c:v>2.6305630683999999</c:v>
                </c:pt>
                <c:pt idx="2648">
                  <c:v>2.6135489869000001</c:v>
                </c:pt>
                <c:pt idx="2649">
                  <c:v>2.5938019382999999</c:v>
                </c:pt>
                <c:pt idx="2650">
                  <c:v>2.6161192928000001</c:v>
                </c:pt>
                <c:pt idx="2651">
                  <c:v>2.6161192928000001</c:v>
                </c:pt>
                <c:pt idx="2652">
                  <c:v>2.6161192928000001</c:v>
                </c:pt>
                <c:pt idx="2653">
                  <c:v>2.6161192928000001</c:v>
                </c:pt>
                <c:pt idx="2654">
                  <c:v>2.6161192928000001</c:v>
                </c:pt>
                <c:pt idx="2655">
                  <c:v>2.5082853423999998</c:v>
                </c:pt>
                <c:pt idx="2656">
                  <c:v>2.6202032329999998</c:v>
                </c:pt>
                <c:pt idx="2657">
                  <c:v>2.6202032329999998</c:v>
                </c:pt>
                <c:pt idx="2658">
                  <c:v>2.6202032329999998</c:v>
                </c:pt>
                <c:pt idx="2659">
                  <c:v>2.6091879329999998</c:v>
                </c:pt>
                <c:pt idx="2660">
                  <c:v>2.6091879329999998</c:v>
                </c:pt>
                <c:pt idx="2661">
                  <c:v>2.6091879329999998</c:v>
                </c:pt>
                <c:pt idx="2662">
                  <c:v>2.5920532515999999</c:v>
                </c:pt>
                <c:pt idx="2663">
                  <c:v>2.6123360786999998</c:v>
                </c:pt>
                <c:pt idx="2664">
                  <c:v>2.5816901608</c:v>
                </c:pt>
                <c:pt idx="2665">
                  <c:v>2.5889333726000001</c:v>
                </c:pt>
                <c:pt idx="2666">
                  <c:v>2.6086593934</c:v>
                </c:pt>
                <c:pt idx="2667">
                  <c:v>2.6086593934</c:v>
                </c:pt>
                <c:pt idx="2668">
                  <c:v>2.6086593934</c:v>
                </c:pt>
                <c:pt idx="2669">
                  <c:v>2.6118416343000002</c:v>
                </c:pt>
                <c:pt idx="2670">
                  <c:v>2.5782945936999999</c:v>
                </c:pt>
                <c:pt idx="2671">
                  <c:v>2.5782945936999999</c:v>
                </c:pt>
                <c:pt idx="2672">
                  <c:v>2.5782945936999999</c:v>
                </c:pt>
                <c:pt idx="2673">
                  <c:v>2.6189543203999999</c:v>
                </c:pt>
                <c:pt idx="2674">
                  <c:v>2.6189543203999999</c:v>
                </c:pt>
                <c:pt idx="2675">
                  <c:v>2.6189543203999999</c:v>
                </c:pt>
                <c:pt idx="2676">
                  <c:v>2.6428291167000002</c:v>
                </c:pt>
                <c:pt idx="2677">
                  <c:v>2.5585177430999999</c:v>
                </c:pt>
                <c:pt idx="2678">
                  <c:v>2.4732189254999999</c:v>
                </c:pt>
                <c:pt idx="2679">
                  <c:v>2.5705120547</c:v>
                </c:pt>
                <c:pt idx="2680">
                  <c:v>2.5395688142999999</c:v>
                </c:pt>
                <c:pt idx="2681">
                  <c:v>2.5395688142999999</c:v>
                </c:pt>
                <c:pt idx="2682">
                  <c:v>2.5395688142999999</c:v>
                </c:pt>
                <c:pt idx="2683">
                  <c:v>2.4889876196</c:v>
                </c:pt>
                <c:pt idx="2684">
                  <c:v>2.3851226942000001</c:v>
                </c:pt>
                <c:pt idx="2685">
                  <c:v>2.5201767670000002</c:v>
                </c:pt>
                <c:pt idx="2686">
                  <c:v>2.5198539096000001</c:v>
                </c:pt>
                <c:pt idx="2687">
                  <c:v>2.5898723450999999</c:v>
                </c:pt>
                <c:pt idx="2688">
                  <c:v>2.5898723450999999</c:v>
                </c:pt>
                <c:pt idx="2689">
                  <c:v>2.5898723450999999</c:v>
                </c:pt>
                <c:pt idx="2690">
                  <c:v>2.6077427072999999</c:v>
                </c:pt>
                <c:pt idx="2691">
                  <c:v>2.6315130871000001</c:v>
                </c:pt>
                <c:pt idx="2692">
                  <c:v>2.5891273153999999</c:v>
                </c:pt>
                <c:pt idx="2693">
                  <c:v>2.5627452234999999</c:v>
                </c:pt>
                <c:pt idx="2694">
                  <c:v>2.6003482295999998</c:v>
                </c:pt>
                <c:pt idx="2695">
                  <c:v>2.6003482295999998</c:v>
                </c:pt>
                <c:pt idx="2696">
                  <c:v>2.6003482295999998</c:v>
                </c:pt>
                <c:pt idx="2697">
                  <c:v>2.6037434255999998</c:v>
                </c:pt>
                <c:pt idx="2698">
                  <c:v>2.4604388028000002</c:v>
                </c:pt>
                <c:pt idx="2699">
                  <c:v>2.4695866956999999</c:v>
                </c:pt>
                <c:pt idx="2700">
                  <c:v>2.2941333703</c:v>
                </c:pt>
                <c:pt idx="2701">
                  <c:v>2.2941333703</c:v>
                </c:pt>
                <c:pt idx="2702">
                  <c:v>2.2941333703</c:v>
                </c:pt>
                <c:pt idx="2703">
                  <c:v>2.2941333703</c:v>
                </c:pt>
                <c:pt idx="2704">
                  <c:v>2.4206090108999998</c:v>
                </c:pt>
                <c:pt idx="2705">
                  <c:v>2.4585590233999999</c:v>
                </c:pt>
                <c:pt idx="2706">
                  <c:v>2.3846201259000002</c:v>
                </c:pt>
                <c:pt idx="2707">
                  <c:v>2.4491647799999998</c:v>
                </c:pt>
                <c:pt idx="2708">
                  <c:v>2.4932309001999999</c:v>
                </c:pt>
                <c:pt idx="2709">
                  <c:v>2.4932309001999999</c:v>
                </c:pt>
                <c:pt idx="2710">
                  <c:v>2.4932309001999999</c:v>
                </c:pt>
                <c:pt idx="2711">
                  <c:v>2.5412039123999999</c:v>
                </c:pt>
                <c:pt idx="2712">
                  <c:v>2.6051919084000001</c:v>
                </c:pt>
                <c:pt idx="2713">
                  <c:v>2.6629502230000002</c:v>
                </c:pt>
                <c:pt idx="2714">
                  <c:v>2.4844182773000001</c:v>
                </c:pt>
                <c:pt idx="2715">
                  <c:v>2.6325891514999999</c:v>
                </c:pt>
                <c:pt idx="2716">
                  <c:v>2.6325891514999999</c:v>
                </c:pt>
                <c:pt idx="2717">
                  <c:v>2.6325891514999999</c:v>
                </c:pt>
                <c:pt idx="2718">
                  <c:v>2.6379009267</c:v>
                </c:pt>
                <c:pt idx="2719">
                  <c:v>2.4877962358999999</c:v>
                </c:pt>
                <c:pt idx="2720">
                  <c:v>2.3324075213</c:v>
                </c:pt>
                <c:pt idx="2721">
                  <c:v>2.4740744431000001</c:v>
                </c:pt>
                <c:pt idx="2722">
                  <c:v>2.4110243057999998</c:v>
                </c:pt>
                <c:pt idx="2723">
                  <c:v>2.4110243057999998</c:v>
                </c:pt>
                <c:pt idx="2724">
                  <c:v>2.4110243057999998</c:v>
                </c:pt>
                <c:pt idx="2725">
                  <c:v>2.4115848734999998</c:v>
                </c:pt>
                <c:pt idx="2726">
                  <c:v>2.4367520408000001</c:v>
                </c:pt>
                <c:pt idx="2727">
                  <c:v>2.4808470750999998</c:v>
                </c:pt>
                <c:pt idx="2728">
                  <c:v>2.5854964164999998</c:v>
                </c:pt>
                <c:pt idx="2729">
                  <c:v>2.6484180935000001</c:v>
                </c:pt>
                <c:pt idx="2730">
                  <c:v>2.6484180935000001</c:v>
                </c:pt>
                <c:pt idx="2731">
                  <c:v>2.6484180935000001</c:v>
                </c:pt>
                <c:pt idx="2732">
                  <c:v>2.6331573274000002</c:v>
                </c:pt>
                <c:pt idx="2733">
                  <c:v>2.4932925037999998</c:v>
                </c:pt>
                <c:pt idx="2734">
                  <c:v>2.4879963979999999</c:v>
                </c:pt>
                <c:pt idx="2735">
                  <c:v>2.5074707255000002</c:v>
                </c:pt>
                <c:pt idx="2736">
                  <c:v>2.5882210171</c:v>
                </c:pt>
                <c:pt idx="2737">
                  <c:v>2.5882210171</c:v>
                </c:pt>
                <c:pt idx="2738">
                  <c:v>2.5882210171</c:v>
                </c:pt>
                <c:pt idx="2739">
                  <c:v>2.5906644104000001</c:v>
                </c:pt>
                <c:pt idx="2740">
                  <c:v>2.5537456692</c:v>
                </c:pt>
                <c:pt idx="2741">
                  <c:v>2.6288692695</c:v>
                </c:pt>
                <c:pt idx="2742">
                  <c:v>2.6019435675000002</c:v>
                </c:pt>
                <c:pt idx="2743">
                  <c:v>2.6143069188000001</c:v>
                </c:pt>
                <c:pt idx="2744">
                  <c:v>2.6143069188000001</c:v>
                </c:pt>
                <c:pt idx="2745">
                  <c:v>2.6143069188000001</c:v>
                </c:pt>
                <c:pt idx="2746">
                  <c:v>2.5657910872</c:v>
                </c:pt>
                <c:pt idx="2747">
                  <c:v>2.5445315854000001</c:v>
                </c:pt>
                <c:pt idx="2748">
                  <c:v>2.4681732074</c:v>
                </c:pt>
                <c:pt idx="2749">
                  <c:v>2.4735319814999999</c:v>
                </c:pt>
                <c:pt idx="2750">
                  <c:v>2.4964079966999999</c:v>
                </c:pt>
                <c:pt idx="2751">
                  <c:v>2.4964079966999999</c:v>
                </c:pt>
                <c:pt idx="2752">
                  <c:v>2.4964079966999999</c:v>
                </c:pt>
                <c:pt idx="2753">
                  <c:v>2.4467321765999999</c:v>
                </c:pt>
                <c:pt idx="2754">
                  <c:v>2.6323013063</c:v>
                </c:pt>
                <c:pt idx="2755">
                  <c:v>2.6477263364999999</c:v>
                </c:pt>
                <c:pt idx="2756">
                  <c:v>2.6169558232000001</c:v>
                </c:pt>
                <c:pt idx="2757">
                  <c:v>2.7576743045000001</c:v>
                </c:pt>
                <c:pt idx="2758">
                  <c:v>2.7576743045000001</c:v>
                </c:pt>
                <c:pt idx="2759">
                  <c:v>2.7576743045000001</c:v>
                </c:pt>
                <c:pt idx="2760">
                  <c:v>2.7607806252999998</c:v>
                </c:pt>
                <c:pt idx="2761">
                  <c:v>2.7444317480999998</c:v>
                </c:pt>
                <c:pt idx="2762">
                  <c:v>2.8278963896999998</c:v>
                </c:pt>
                <c:pt idx="2763">
                  <c:v>2.7149826843999998</c:v>
                </c:pt>
                <c:pt idx="2764">
                  <c:v>2.7149826843999998</c:v>
                </c:pt>
                <c:pt idx="2765">
                  <c:v>2.7149826843999998</c:v>
                </c:pt>
                <c:pt idx="2766">
                  <c:v>2.7149826843999998</c:v>
                </c:pt>
                <c:pt idx="2767">
                  <c:v>2.6970037695000002</c:v>
                </c:pt>
                <c:pt idx="2768">
                  <c:v>2.7544935523</c:v>
                </c:pt>
                <c:pt idx="2769">
                  <c:v>2.8511720303999999</c:v>
                </c:pt>
                <c:pt idx="2770">
                  <c:v>2.8701354934999999</c:v>
                </c:pt>
                <c:pt idx="2771">
                  <c:v>2.8553235705</c:v>
                </c:pt>
                <c:pt idx="2772">
                  <c:v>2.8553235705</c:v>
                </c:pt>
                <c:pt idx="2773">
                  <c:v>2.8553235705</c:v>
                </c:pt>
                <c:pt idx="2774">
                  <c:v>2.7632628508999999</c:v>
                </c:pt>
                <c:pt idx="2775">
                  <c:v>2.7591371071999999</c:v>
                </c:pt>
                <c:pt idx="2776">
                  <c:v>2.7262241132999998</c:v>
                </c:pt>
                <c:pt idx="2777">
                  <c:v>2.7890707588999999</c:v>
                </c:pt>
                <c:pt idx="2778">
                  <c:v>2.7699870173000001</c:v>
                </c:pt>
                <c:pt idx="2779">
                  <c:v>2.7699870173000001</c:v>
                </c:pt>
                <c:pt idx="2780">
                  <c:v>2.7699870173000001</c:v>
                </c:pt>
                <c:pt idx="2781">
                  <c:v>2.7378213255000001</c:v>
                </c:pt>
                <c:pt idx="2782">
                  <c:v>2.6899944815999999</c:v>
                </c:pt>
                <c:pt idx="2783">
                  <c:v>2.6670578244000001</c:v>
                </c:pt>
                <c:pt idx="2784">
                  <c:v>2.6247969528000001</c:v>
                </c:pt>
                <c:pt idx="2785">
                  <c:v>2.5864295814</c:v>
                </c:pt>
                <c:pt idx="2786">
                  <c:v>2.5864295814</c:v>
                </c:pt>
                <c:pt idx="2787">
                  <c:v>2.5864295814</c:v>
                </c:pt>
                <c:pt idx="2788">
                  <c:v>2.6416021268000001</c:v>
                </c:pt>
                <c:pt idx="2789">
                  <c:v>2.5683928980999999</c:v>
                </c:pt>
                <c:pt idx="2790">
                  <c:v>2.5793173763000001</c:v>
                </c:pt>
                <c:pt idx="2791">
                  <c:v>2.6233489718</c:v>
                </c:pt>
                <c:pt idx="2792">
                  <c:v>2.5118279174000002</c:v>
                </c:pt>
                <c:pt idx="2793">
                  <c:v>2.5118279174000002</c:v>
                </c:pt>
                <c:pt idx="2794">
                  <c:v>2.5118279174000002</c:v>
                </c:pt>
                <c:pt idx="2795">
                  <c:v>2.5562379117999998</c:v>
                </c:pt>
                <c:pt idx="2796">
                  <c:v>2.5606670990999998</c:v>
                </c:pt>
                <c:pt idx="2797">
                  <c:v>2.4943991579999998</c:v>
                </c:pt>
                <c:pt idx="2798">
                  <c:v>2.5376773221</c:v>
                </c:pt>
                <c:pt idx="2799">
                  <c:v>2.4782158964000001</c:v>
                </c:pt>
                <c:pt idx="2800">
                  <c:v>2.4782158964000001</c:v>
                </c:pt>
                <c:pt idx="2801">
                  <c:v>2.4782158964000001</c:v>
                </c:pt>
                <c:pt idx="2802">
                  <c:v>2.5652484635000001</c:v>
                </c:pt>
                <c:pt idx="2803">
                  <c:v>2.5347168373</c:v>
                </c:pt>
                <c:pt idx="2804">
                  <c:v>2.5607470767999998</c:v>
                </c:pt>
                <c:pt idx="2805">
                  <c:v>2.5565557346999999</c:v>
                </c:pt>
                <c:pt idx="2806">
                  <c:v>2.5708242322000001</c:v>
                </c:pt>
                <c:pt idx="2807">
                  <c:v>2.5708242322000001</c:v>
                </c:pt>
                <c:pt idx="2808">
                  <c:v>2.5708242322000001</c:v>
                </c:pt>
                <c:pt idx="2809">
                  <c:v>2.5454363038999999</c:v>
                </c:pt>
                <c:pt idx="2810">
                  <c:v>2.4538873786000002</c:v>
                </c:pt>
                <c:pt idx="2811">
                  <c:v>2.4679208815</c:v>
                </c:pt>
                <c:pt idx="2812">
                  <c:v>2.4569862364000001</c:v>
                </c:pt>
                <c:pt idx="2813">
                  <c:v>2.4884104463000001</c:v>
                </c:pt>
                <c:pt idx="2814">
                  <c:v>2.4884104463000001</c:v>
                </c:pt>
                <c:pt idx="2815">
                  <c:v>2.4884104463000001</c:v>
                </c:pt>
                <c:pt idx="2816">
                  <c:v>2.4884104463000001</c:v>
                </c:pt>
                <c:pt idx="2817">
                  <c:v>2.5024549972000001</c:v>
                </c:pt>
                <c:pt idx="2818">
                  <c:v>2.5499637762999998</c:v>
                </c:pt>
                <c:pt idx="2819">
                  <c:v>2.5606696915999998</c:v>
                </c:pt>
                <c:pt idx="2820">
                  <c:v>2.4666186122</c:v>
                </c:pt>
                <c:pt idx="2821">
                  <c:v>2.4666186122</c:v>
                </c:pt>
                <c:pt idx="2822">
                  <c:v>2.4666186122</c:v>
                </c:pt>
                <c:pt idx="2823">
                  <c:v>2.4666186122</c:v>
                </c:pt>
                <c:pt idx="2824">
                  <c:v>2.4666186122</c:v>
                </c:pt>
                <c:pt idx="2825">
                  <c:v>2.5428226252999999</c:v>
                </c:pt>
                <c:pt idx="2826">
                  <c:v>2.5081726523999999</c:v>
                </c:pt>
                <c:pt idx="2827">
                  <c:v>2.7073306172999998</c:v>
                </c:pt>
                <c:pt idx="2828">
                  <c:v>2.7073306172999998</c:v>
                </c:pt>
                <c:pt idx="2829">
                  <c:v>2.7073306172999998</c:v>
                </c:pt>
                <c:pt idx="2830">
                  <c:v>2.6719290395000002</c:v>
                </c:pt>
                <c:pt idx="2831">
                  <c:v>2.6251421547999998</c:v>
                </c:pt>
                <c:pt idx="2832">
                  <c:v>2.6955870822999999</c:v>
                </c:pt>
                <c:pt idx="2833">
                  <c:v>2.7366878795999998</c:v>
                </c:pt>
                <c:pt idx="2834">
                  <c:v>2.742984731</c:v>
                </c:pt>
                <c:pt idx="2835">
                  <c:v>2.742984731</c:v>
                </c:pt>
                <c:pt idx="2836">
                  <c:v>2.742984731</c:v>
                </c:pt>
                <c:pt idx="2837">
                  <c:v>2.8209601756999998</c:v>
                </c:pt>
                <c:pt idx="2838">
                  <c:v>2.7312241862</c:v>
                </c:pt>
                <c:pt idx="2839">
                  <c:v>2.5096589346</c:v>
                </c:pt>
                <c:pt idx="2840">
                  <c:v>2.3135288675000001</c:v>
                </c:pt>
                <c:pt idx="2841">
                  <c:v>2.3141489723999999</c:v>
                </c:pt>
                <c:pt idx="2842">
                  <c:v>2.3141489723999999</c:v>
                </c:pt>
                <c:pt idx="2843">
                  <c:v>2.3141489723999999</c:v>
                </c:pt>
                <c:pt idx="2844">
                  <c:v>2.4454611452999999</c:v>
                </c:pt>
                <c:pt idx="2845">
                  <c:v>2.5686900494999998</c:v>
                </c:pt>
                <c:pt idx="2846">
                  <c:v>2.5815770226999999</c:v>
                </c:pt>
                <c:pt idx="2847">
                  <c:v>2.4987451790000001</c:v>
                </c:pt>
                <c:pt idx="2848">
                  <c:v>2.4899286423000002</c:v>
                </c:pt>
                <c:pt idx="2849">
                  <c:v>2.4899286423000002</c:v>
                </c:pt>
                <c:pt idx="2850">
                  <c:v>2.4899286423000002</c:v>
                </c:pt>
                <c:pt idx="2851">
                  <c:v>2.4457138647000001</c:v>
                </c:pt>
                <c:pt idx="2852">
                  <c:v>2.4885412366000002</c:v>
                </c:pt>
                <c:pt idx="2853">
                  <c:v>2.5087455015</c:v>
                </c:pt>
                <c:pt idx="2854">
                  <c:v>2.5878735226999998</c:v>
                </c:pt>
                <c:pt idx="2855">
                  <c:v>2.6882869584</c:v>
                </c:pt>
                <c:pt idx="2856">
                  <c:v>2.6882869584</c:v>
                </c:pt>
                <c:pt idx="2857">
                  <c:v>2.6882869584</c:v>
                </c:pt>
                <c:pt idx="2858">
                  <c:v>2.5181126569000001</c:v>
                </c:pt>
                <c:pt idx="2859">
                  <c:v>2.4079367399999998</c:v>
                </c:pt>
                <c:pt idx="2860">
                  <c:v>2.3634759535000001</c:v>
                </c:pt>
                <c:pt idx="2861">
                  <c:v>2.2288999842999999</c:v>
                </c:pt>
                <c:pt idx="2862">
                  <c:v>2.2260342736999998</c:v>
                </c:pt>
                <c:pt idx="2863">
                  <c:v>2.2260342736999998</c:v>
                </c:pt>
                <c:pt idx="2864">
                  <c:v>2.2260342736999998</c:v>
                </c:pt>
                <c:pt idx="2865">
                  <c:v>2.3096139721000002</c:v>
                </c:pt>
                <c:pt idx="2866">
                  <c:v>2.3217021523999999</c:v>
                </c:pt>
                <c:pt idx="2867">
                  <c:v>2.3556165093999999</c:v>
                </c:pt>
                <c:pt idx="2868">
                  <c:v>2.2666078047</c:v>
                </c:pt>
                <c:pt idx="2869">
                  <c:v>2.4255621609000002</c:v>
                </c:pt>
                <c:pt idx="2870">
                  <c:v>2.4255621609000002</c:v>
                </c:pt>
                <c:pt idx="2871">
                  <c:v>2.4255621609000002</c:v>
                </c:pt>
                <c:pt idx="2872">
                  <c:v>2.3898704136000002</c:v>
                </c:pt>
                <c:pt idx="2873">
                  <c:v>2.3470357793000001</c:v>
                </c:pt>
                <c:pt idx="2874">
                  <c:v>2.3111709797</c:v>
                </c:pt>
                <c:pt idx="2875">
                  <c:v>2.3669335586</c:v>
                </c:pt>
                <c:pt idx="2876">
                  <c:v>2.3343137213</c:v>
                </c:pt>
                <c:pt idx="2877">
                  <c:v>2.3343137213</c:v>
                </c:pt>
                <c:pt idx="2878">
                  <c:v>2.3343137213</c:v>
                </c:pt>
                <c:pt idx="2879">
                  <c:v>2.3364914267999999</c:v>
                </c:pt>
                <c:pt idx="2880">
                  <c:v>2.3338546295999998</c:v>
                </c:pt>
                <c:pt idx="2881">
                  <c:v>2.2805026886999999</c:v>
                </c:pt>
                <c:pt idx="2882">
                  <c:v>2.3600039255</c:v>
                </c:pt>
                <c:pt idx="2883">
                  <c:v>2.2847448252000002</c:v>
                </c:pt>
                <c:pt idx="2884">
                  <c:v>2.2847448252000002</c:v>
                </c:pt>
                <c:pt idx="2885">
                  <c:v>2.2847448252000002</c:v>
                </c:pt>
                <c:pt idx="2886">
                  <c:v>2.3183930837000002</c:v>
                </c:pt>
                <c:pt idx="2887">
                  <c:v>2.2379984990000001</c:v>
                </c:pt>
                <c:pt idx="2888">
                  <c:v>2.352023441</c:v>
                </c:pt>
                <c:pt idx="2889">
                  <c:v>2.3455496184000002</c:v>
                </c:pt>
                <c:pt idx="2890">
                  <c:v>2.4377255310999999</c:v>
                </c:pt>
                <c:pt idx="2891">
                  <c:v>2.4377255310999999</c:v>
                </c:pt>
                <c:pt idx="2892">
                  <c:v>2.4377255310999999</c:v>
                </c:pt>
                <c:pt idx="2893">
                  <c:v>2.2903277074999999</c:v>
                </c:pt>
                <c:pt idx="2894">
                  <c:v>2.2310541007000002</c:v>
                </c:pt>
                <c:pt idx="2895">
                  <c:v>2.2101156123000001</c:v>
                </c:pt>
                <c:pt idx="2896">
                  <c:v>2.290210101</c:v>
                </c:pt>
                <c:pt idx="2897">
                  <c:v>2.3347666504000002</c:v>
                </c:pt>
                <c:pt idx="2898">
                  <c:v>2.3347666504000002</c:v>
                </c:pt>
                <c:pt idx="2899">
                  <c:v>2.3347666504000002</c:v>
                </c:pt>
                <c:pt idx="2900">
                  <c:v>2.3162047023999999</c:v>
                </c:pt>
                <c:pt idx="2901">
                  <c:v>2.2632170333000001</c:v>
                </c:pt>
                <c:pt idx="2902">
                  <c:v>2.2494661662</c:v>
                </c:pt>
                <c:pt idx="2903">
                  <c:v>2.2168775935</c:v>
                </c:pt>
                <c:pt idx="2904">
                  <c:v>2.3133594413999998</c:v>
                </c:pt>
                <c:pt idx="2905">
                  <c:v>2.3133594413999998</c:v>
                </c:pt>
                <c:pt idx="2906">
                  <c:v>2.3133594413999998</c:v>
                </c:pt>
                <c:pt idx="2907">
                  <c:v>2.3128693815000001</c:v>
                </c:pt>
                <c:pt idx="2908">
                  <c:v>2.3040577075000002</c:v>
                </c:pt>
                <c:pt idx="2909">
                  <c:v>2.3549903713</c:v>
                </c:pt>
                <c:pt idx="2910">
                  <c:v>2.3293305797000001</c:v>
                </c:pt>
                <c:pt idx="2911">
                  <c:v>2.2652550131</c:v>
                </c:pt>
                <c:pt idx="2912">
                  <c:v>2.2652550131</c:v>
                </c:pt>
                <c:pt idx="2913">
                  <c:v>2.2652550131</c:v>
                </c:pt>
                <c:pt idx="2914">
                  <c:v>2.3103397565999999</c:v>
                </c:pt>
                <c:pt idx="2915">
                  <c:v>2.3249901924</c:v>
                </c:pt>
                <c:pt idx="2916">
                  <c:v>2.3135387270000001</c:v>
                </c:pt>
                <c:pt idx="2917">
                  <c:v>2.2797119126999998</c:v>
                </c:pt>
                <c:pt idx="2918">
                  <c:v>2.2532256262999999</c:v>
                </c:pt>
                <c:pt idx="2919">
                  <c:v>2.2532256262999999</c:v>
                </c:pt>
                <c:pt idx="2920">
                  <c:v>2.2532256262999999</c:v>
                </c:pt>
                <c:pt idx="2921">
                  <c:v>2.2678069934999998</c:v>
                </c:pt>
                <c:pt idx="2922">
                  <c:v>2.2620115033000001</c:v>
                </c:pt>
                <c:pt idx="2923">
                  <c:v>2.2482054184</c:v>
                </c:pt>
                <c:pt idx="2924">
                  <c:v>2.3312435390999999</c:v>
                </c:pt>
                <c:pt idx="2925">
                  <c:v>2.3726095667</c:v>
                </c:pt>
                <c:pt idx="2926">
                  <c:v>2.3726095667</c:v>
                </c:pt>
                <c:pt idx="2927">
                  <c:v>2.3726095667</c:v>
                </c:pt>
                <c:pt idx="2928">
                  <c:v>2.4195974527000002</c:v>
                </c:pt>
                <c:pt idx="2929">
                  <c:v>2.3711046156000002</c:v>
                </c:pt>
                <c:pt idx="2930">
                  <c:v>2.4291251385999999</c:v>
                </c:pt>
                <c:pt idx="2931">
                  <c:v>2.4728256255000001</c:v>
                </c:pt>
                <c:pt idx="2932">
                  <c:v>2.4218322499</c:v>
                </c:pt>
                <c:pt idx="2933">
                  <c:v>2.4218322499</c:v>
                </c:pt>
                <c:pt idx="2934">
                  <c:v>2.4218322499</c:v>
                </c:pt>
                <c:pt idx="2935">
                  <c:v>2.3793566381</c:v>
                </c:pt>
                <c:pt idx="2936">
                  <c:v>2.3751276869</c:v>
                </c:pt>
                <c:pt idx="2937">
                  <c:v>2.4720254773999999</c:v>
                </c:pt>
                <c:pt idx="2938">
                  <c:v>2.4234337680000002</c:v>
                </c:pt>
                <c:pt idx="2939">
                  <c:v>2.3174720831000002</c:v>
                </c:pt>
                <c:pt idx="2940">
                  <c:v>2.3174720831000002</c:v>
                </c:pt>
                <c:pt idx="2941">
                  <c:v>2.3174720831000002</c:v>
                </c:pt>
                <c:pt idx="2942">
                  <c:v>2.3185483741000001</c:v>
                </c:pt>
                <c:pt idx="2943">
                  <c:v>2.3120046950000002</c:v>
                </c:pt>
                <c:pt idx="2944">
                  <c:v>2.3042099350999998</c:v>
                </c:pt>
                <c:pt idx="2945">
                  <c:v>2.3354359609999999</c:v>
                </c:pt>
                <c:pt idx="2946">
                  <c:v>2.3419006517000001</c:v>
                </c:pt>
                <c:pt idx="2947">
                  <c:v>2.3419006517000001</c:v>
                </c:pt>
                <c:pt idx="2948">
                  <c:v>2.3419006517000001</c:v>
                </c:pt>
                <c:pt idx="2949">
                  <c:v>2.3600008231</c:v>
                </c:pt>
                <c:pt idx="2950">
                  <c:v>2.2851671059999998</c:v>
                </c:pt>
                <c:pt idx="2951">
                  <c:v>2.2109062530000001</c:v>
                </c:pt>
                <c:pt idx="2952">
                  <c:v>2.2020203073000002</c:v>
                </c:pt>
                <c:pt idx="2953">
                  <c:v>2.2645810159000002</c:v>
                </c:pt>
                <c:pt idx="2954">
                  <c:v>2.2645810159000002</c:v>
                </c:pt>
                <c:pt idx="2955">
                  <c:v>2.2645810159000002</c:v>
                </c:pt>
                <c:pt idx="2956">
                  <c:v>2.3171657083000001</c:v>
                </c:pt>
                <c:pt idx="2957">
                  <c:v>2.4006940466</c:v>
                </c:pt>
                <c:pt idx="2958">
                  <c:v>2.4691912478</c:v>
                </c:pt>
                <c:pt idx="2959">
                  <c:v>2.4833905204</c:v>
                </c:pt>
                <c:pt idx="2960">
                  <c:v>2.5242538017</c:v>
                </c:pt>
                <c:pt idx="2961">
                  <c:v>2.5242538017</c:v>
                </c:pt>
                <c:pt idx="2962">
                  <c:v>2.5242538017</c:v>
                </c:pt>
                <c:pt idx="2963">
                  <c:v>2.5019488553999998</c:v>
                </c:pt>
                <c:pt idx="2964">
                  <c:v>2.59517504</c:v>
                </c:pt>
                <c:pt idx="2965">
                  <c:v>2.5152105696999998</c:v>
                </c:pt>
                <c:pt idx="2966">
                  <c:v>2.4667850201000001</c:v>
                </c:pt>
                <c:pt idx="2967">
                  <c:v>2.4818097415000002</c:v>
                </c:pt>
                <c:pt idx="2968">
                  <c:v>2.4818097415000002</c:v>
                </c:pt>
                <c:pt idx="2969">
                  <c:v>2.4818097415000002</c:v>
                </c:pt>
                <c:pt idx="2970">
                  <c:v>2.4959874784</c:v>
                </c:pt>
                <c:pt idx="2971">
                  <c:v>2.5247416185999998</c:v>
                </c:pt>
                <c:pt idx="2972">
                  <c:v>2.5427354394999999</c:v>
                </c:pt>
                <c:pt idx="2973">
                  <c:v>2.6308932313</c:v>
                </c:pt>
                <c:pt idx="2974">
                  <c:v>2.6198064908999998</c:v>
                </c:pt>
                <c:pt idx="2975">
                  <c:v>2.6198064908999998</c:v>
                </c:pt>
                <c:pt idx="2976">
                  <c:v>2.6198064908999998</c:v>
                </c:pt>
                <c:pt idx="2977">
                  <c:v>2.5714598092999998</c:v>
                </c:pt>
                <c:pt idx="2978">
                  <c:v>2.4988634273999999</c:v>
                </c:pt>
                <c:pt idx="2979">
                  <c:v>2.4988634273999999</c:v>
                </c:pt>
                <c:pt idx="2980">
                  <c:v>2.497015658</c:v>
                </c:pt>
                <c:pt idx="2981">
                  <c:v>2.5643531855999999</c:v>
                </c:pt>
                <c:pt idx="2982">
                  <c:v>2.5643531855999999</c:v>
                </c:pt>
                <c:pt idx="2983">
                  <c:v>2.5643531855999999</c:v>
                </c:pt>
                <c:pt idx="2984">
                  <c:v>2.5078023263999998</c:v>
                </c:pt>
                <c:pt idx="2985">
                  <c:v>2.5572126071999999</c:v>
                </c:pt>
                <c:pt idx="2986">
                  <c:v>2.5608141351999998</c:v>
                </c:pt>
                <c:pt idx="2987">
                  <c:v>2.5418102346000002</c:v>
                </c:pt>
                <c:pt idx="2988">
                  <c:v>2.5297713163000002</c:v>
                </c:pt>
                <c:pt idx="2989">
                  <c:v>2.5297713163000002</c:v>
                </c:pt>
                <c:pt idx="2990">
                  <c:v>2.5297713163000002</c:v>
                </c:pt>
                <c:pt idx="2991">
                  <c:v>2.3896831291999998</c:v>
                </c:pt>
                <c:pt idx="2992">
                  <c:v>2.4289910534999999</c:v>
                </c:pt>
                <c:pt idx="2993">
                  <c:v>2.4366077517</c:v>
                </c:pt>
                <c:pt idx="2994">
                  <c:v>2.5821201648000001</c:v>
                </c:pt>
                <c:pt idx="2995">
                  <c:v>2.5735959794999999</c:v>
                </c:pt>
                <c:pt idx="2996">
                  <c:v>2.5735959794999999</c:v>
                </c:pt>
                <c:pt idx="2997">
                  <c:v>2.5735959794999999</c:v>
                </c:pt>
                <c:pt idx="2998">
                  <c:v>2.5305789529</c:v>
                </c:pt>
                <c:pt idx="2999">
                  <c:v>2.6347507561999999</c:v>
                </c:pt>
                <c:pt idx="3000">
                  <c:v>2.5854572016000001</c:v>
                </c:pt>
                <c:pt idx="3001">
                  <c:v>2.5516210242000001</c:v>
                </c:pt>
                <c:pt idx="3002">
                  <c:v>2.5872066151999999</c:v>
                </c:pt>
                <c:pt idx="3003">
                  <c:v>2.5872066151999999</c:v>
                </c:pt>
                <c:pt idx="3004">
                  <c:v>2.5872066151999999</c:v>
                </c:pt>
                <c:pt idx="3005">
                  <c:v>2.5872066151999999</c:v>
                </c:pt>
                <c:pt idx="3006">
                  <c:v>2.5278216745000002</c:v>
                </c:pt>
                <c:pt idx="3007">
                  <c:v>2.5618950653999999</c:v>
                </c:pt>
                <c:pt idx="3008">
                  <c:v>2.5022807373</c:v>
                </c:pt>
                <c:pt idx="3009">
                  <c:v>2.4376243032999998</c:v>
                </c:pt>
                <c:pt idx="3010">
                  <c:v>2.4376243032999998</c:v>
                </c:pt>
                <c:pt idx="3011">
                  <c:v>2.4376243032999998</c:v>
                </c:pt>
                <c:pt idx="3012">
                  <c:v>2.4476598425999998</c:v>
                </c:pt>
                <c:pt idx="3013">
                  <c:v>2.4427204369000002</c:v>
                </c:pt>
                <c:pt idx="3014">
                  <c:v>2.4873501062000001</c:v>
                </c:pt>
                <c:pt idx="3015">
                  <c:v>2.4613424899999998</c:v>
                </c:pt>
                <c:pt idx="3016">
                  <c:v>2.4240767825999998</c:v>
                </c:pt>
                <c:pt idx="3017">
                  <c:v>2.4240767825999998</c:v>
                </c:pt>
                <c:pt idx="3018">
                  <c:v>2.4240767825999998</c:v>
                </c:pt>
                <c:pt idx="3019">
                  <c:v>2.4873984605000001</c:v>
                </c:pt>
                <c:pt idx="3020">
                  <c:v>2.5312173785000001</c:v>
                </c:pt>
                <c:pt idx="3021">
                  <c:v>2.5551401490000001</c:v>
                </c:pt>
                <c:pt idx="3022">
                  <c:v>2.5696481289999999</c:v>
                </c:pt>
                <c:pt idx="3023">
                  <c:v>2.6934141421</c:v>
                </c:pt>
                <c:pt idx="3024">
                  <c:v>2.6934141421</c:v>
                </c:pt>
                <c:pt idx="3025">
                  <c:v>2.6934141421</c:v>
                </c:pt>
                <c:pt idx="3026">
                  <c:v>2.7168567381000002</c:v>
                </c:pt>
                <c:pt idx="3027">
                  <c:v>2.6631379421000001</c:v>
                </c:pt>
                <c:pt idx="3028">
                  <c:v>2.6709422359000001</c:v>
                </c:pt>
                <c:pt idx="3029">
                  <c:v>2.7115250033999998</c:v>
                </c:pt>
                <c:pt idx="3030">
                  <c:v>2.7701927193999998</c:v>
                </c:pt>
                <c:pt idx="3031">
                  <c:v>2.7701927193999998</c:v>
                </c:pt>
                <c:pt idx="3032">
                  <c:v>2.7701927193999998</c:v>
                </c:pt>
                <c:pt idx="3033">
                  <c:v>2.6930687339000001</c:v>
                </c:pt>
                <c:pt idx="3034">
                  <c:v>2.6930687339000001</c:v>
                </c:pt>
                <c:pt idx="3035">
                  <c:v>2.6930687339000001</c:v>
                </c:pt>
                <c:pt idx="3036">
                  <c:v>2.7118134536</c:v>
                </c:pt>
                <c:pt idx="3037">
                  <c:v>2.7647774365000002</c:v>
                </c:pt>
                <c:pt idx="3038">
                  <c:v>2.7647774365000002</c:v>
                </c:pt>
                <c:pt idx="3039">
                  <c:v>2.7647774365000002</c:v>
                </c:pt>
                <c:pt idx="3040">
                  <c:v>2.7647774365000002</c:v>
                </c:pt>
                <c:pt idx="3041">
                  <c:v>2.7647774365000002</c:v>
                </c:pt>
                <c:pt idx="3042">
                  <c:v>2.6987475976000002</c:v>
                </c:pt>
                <c:pt idx="3043">
                  <c:v>2.7167309778000002</c:v>
                </c:pt>
                <c:pt idx="3044">
                  <c:v>2.8147865354000001</c:v>
                </c:pt>
                <c:pt idx="3045">
                  <c:v>2.8147865354000001</c:v>
                </c:pt>
                <c:pt idx="3046">
                  <c:v>2.8147865354000001</c:v>
                </c:pt>
                <c:pt idx="3047">
                  <c:v>2.6901065933999999</c:v>
                </c:pt>
                <c:pt idx="3048">
                  <c:v>2.6752623983000001</c:v>
                </c:pt>
                <c:pt idx="3049">
                  <c:v>2.6793390631</c:v>
                </c:pt>
                <c:pt idx="3050">
                  <c:v>2.6719590694000002</c:v>
                </c:pt>
                <c:pt idx="3051">
                  <c:v>2.6879774236</c:v>
                </c:pt>
                <c:pt idx="3052">
                  <c:v>2.6879774236</c:v>
                </c:pt>
                <c:pt idx="3053">
                  <c:v>2.6879774236</c:v>
                </c:pt>
                <c:pt idx="3054">
                  <c:v>2.6728807771</c:v>
                </c:pt>
                <c:pt idx="3055">
                  <c:v>2.6728807771</c:v>
                </c:pt>
                <c:pt idx="3056">
                  <c:v>2.6728807771</c:v>
                </c:pt>
                <c:pt idx="3057">
                  <c:v>2.6634544496000001</c:v>
                </c:pt>
                <c:pt idx="3058">
                  <c:v>2.6284762728</c:v>
                </c:pt>
                <c:pt idx="3059">
                  <c:v>2.6284762728</c:v>
                </c:pt>
                <c:pt idx="3060">
                  <c:v>2.6284762728</c:v>
                </c:pt>
                <c:pt idx="3061">
                  <c:v>2.7053592796000001</c:v>
                </c:pt>
                <c:pt idx="3062">
                  <c:v>2.7177714866999998</c:v>
                </c:pt>
                <c:pt idx="3063">
                  <c:v>2.7346267029</c:v>
                </c:pt>
                <c:pt idx="3064">
                  <c:v>2.7333493878000001</c:v>
                </c:pt>
                <c:pt idx="3065">
                  <c:v>2.7310779019</c:v>
                </c:pt>
                <c:pt idx="3066">
                  <c:v>2.7310779019</c:v>
                </c:pt>
                <c:pt idx="3067">
                  <c:v>2.7310779019</c:v>
                </c:pt>
                <c:pt idx="3068">
                  <c:v>2.7734761975</c:v>
                </c:pt>
                <c:pt idx="3069">
                  <c:v>2.7460352292999999</c:v>
                </c:pt>
                <c:pt idx="3070">
                  <c:v>2.8153752424</c:v>
                </c:pt>
                <c:pt idx="3071">
                  <c:v>2.9005993708000002</c:v>
                </c:pt>
                <c:pt idx="3072">
                  <c:v>2.6764539896000001</c:v>
                </c:pt>
                <c:pt idx="3073">
                  <c:v>2.6764539896000001</c:v>
                </c:pt>
                <c:pt idx="3074">
                  <c:v>2.6764539896000001</c:v>
                </c:pt>
                <c:pt idx="3075">
                  <c:v>2.6178419068999998</c:v>
                </c:pt>
                <c:pt idx="3076">
                  <c:v>2.5784143253999998</c:v>
                </c:pt>
                <c:pt idx="3077">
                  <c:v>2.5631816276000001</c:v>
                </c:pt>
                <c:pt idx="3078">
                  <c:v>2.5756044611000002</c:v>
                </c:pt>
                <c:pt idx="3079">
                  <c:v>2.5189859162000001</c:v>
                </c:pt>
                <c:pt idx="3080">
                  <c:v>2.5189859162000001</c:v>
                </c:pt>
                <c:pt idx="3081">
                  <c:v>2.5189859162000001</c:v>
                </c:pt>
                <c:pt idx="3082">
                  <c:v>2.5765006939999999</c:v>
                </c:pt>
                <c:pt idx="3083">
                  <c:v>2.6167359881999999</c:v>
                </c:pt>
                <c:pt idx="3084">
                  <c:v>2.6167359881999999</c:v>
                </c:pt>
                <c:pt idx="3085">
                  <c:v>2.6167359881999999</c:v>
                </c:pt>
                <c:pt idx="3086">
                  <c:v>2.4783409719999998</c:v>
                </c:pt>
                <c:pt idx="3087">
                  <c:v>2.4783409719999998</c:v>
                </c:pt>
                <c:pt idx="3088">
                  <c:v>2.4783409719999998</c:v>
                </c:pt>
                <c:pt idx="3089">
                  <c:v>2.4466755202999999</c:v>
                </c:pt>
                <c:pt idx="3090">
                  <c:v>2.4813690666000001</c:v>
                </c:pt>
                <c:pt idx="3091">
                  <c:v>2.5139724319000001</c:v>
                </c:pt>
                <c:pt idx="3092">
                  <c:v>2.5722132880999999</c:v>
                </c:pt>
                <c:pt idx="3093">
                  <c:v>2.5863476904999998</c:v>
                </c:pt>
                <c:pt idx="3094">
                  <c:v>2.5863476904999998</c:v>
                </c:pt>
                <c:pt idx="3095">
                  <c:v>2.5863476904999998</c:v>
                </c:pt>
                <c:pt idx="3096">
                  <c:v>2.6123222843999998</c:v>
                </c:pt>
                <c:pt idx="3097">
                  <c:v>2.6732983541999999</c:v>
                </c:pt>
                <c:pt idx="3098">
                  <c:v>2.6352634659</c:v>
                </c:pt>
                <c:pt idx="3099">
                  <c:v>2.6179101158</c:v>
                </c:pt>
                <c:pt idx="3100">
                  <c:v>2.6096921659999999</c:v>
                </c:pt>
                <c:pt idx="3101">
                  <c:v>2.6096921659999999</c:v>
                </c:pt>
                <c:pt idx="3102">
                  <c:v>2.6096921659999999</c:v>
                </c:pt>
                <c:pt idx="3103">
                  <c:v>2.6648113748000002</c:v>
                </c:pt>
                <c:pt idx="3104">
                  <c:v>2.6412287802000001</c:v>
                </c:pt>
                <c:pt idx="3105">
                  <c:v>2.6914695932999999</c:v>
                </c:pt>
                <c:pt idx="3106">
                  <c:v>2.6047235915</c:v>
                </c:pt>
                <c:pt idx="3107">
                  <c:v>2.5492669205</c:v>
                </c:pt>
                <c:pt idx="3108">
                  <c:v>2.5492669205</c:v>
                </c:pt>
                <c:pt idx="3109">
                  <c:v>2.5492669205</c:v>
                </c:pt>
                <c:pt idx="3110">
                  <c:v>2.4507265866000001</c:v>
                </c:pt>
                <c:pt idx="3111">
                  <c:v>2.4923856045999999</c:v>
                </c:pt>
                <c:pt idx="3112">
                  <c:v>2.4818272415</c:v>
                </c:pt>
                <c:pt idx="3113">
                  <c:v>2.4401967434</c:v>
                </c:pt>
                <c:pt idx="3114">
                  <c:v>2.4240046478999999</c:v>
                </c:pt>
                <c:pt idx="3115">
                  <c:v>2.4240046478999999</c:v>
                </c:pt>
                <c:pt idx="3116">
                  <c:v>2.4240046478999999</c:v>
                </c:pt>
                <c:pt idx="3117">
                  <c:v>2.3986145187000001</c:v>
                </c:pt>
                <c:pt idx="3118">
                  <c:v>2.3648730097000001</c:v>
                </c:pt>
                <c:pt idx="3119">
                  <c:v>2.4915028701000002</c:v>
                </c:pt>
                <c:pt idx="3120">
                  <c:v>2.5056961024</c:v>
                </c:pt>
                <c:pt idx="3121">
                  <c:v>2.5335521507999998</c:v>
                </c:pt>
                <c:pt idx="3122">
                  <c:v>2.5335521507999998</c:v>
                </c:pt>
                <c:pt idx="3123">
                  <c:v>2.5335521507999998</c:v>
                </c:pt>
                <c:pt idx="3124">
                  <c:v>2.5526532021000001</c:v>
                </c:pt>
                <c:pt idx="3125">
                  <c:v>2.6030197544</c:v>
                </c:pt>
                <c:pt idx="3126">
                  <c:v>2.6262891938999999</c:v>
                </c:pt>
                <c:pt idx="3127">
                  <c:v>2.5794881571000001</c:v>
                </c:pt>
                <c:pt idx="3128">
                  <c:v>2.4338976647999999</c:v>
                </c:pt>
                <c:pt idx="3129">
                  <c:v>2.4338976647999999</c:v>
                </c:pt>
                <c:pt idx="3130">
                  <c:v>2.4338976647999999</c:v>
                </c:pt>
                <c:pt idx="3131">
                  <c:v>2.5645976228</c:v>
                </c:pt>
                <c:pt idx="3132">
                  <c:v>2.5722578822000002</c:v>
                </c:pt>
                <c:pt idx="3133">
                  <c:v>2.5723626094999998</c:v>
                </c:pt>
                <c:pt idx="3134">
                  <c:v>2.5690065664000001</c:v>
                </c:pt>
                <c:pt idx="3135">
                  <c:v>2.5202382615999999</c:v>
                </c:pt>
                <c:pt idx="3136">
                  <c:v>2.5202382615999999</c:v>
                </c:pt>
                <c:pt idx="3137">
                  <c:v>2.5202382615999999</c:v>
                </c:pt>
                <c:pt idx="3138">
                  <c:v>2.4184865373000002</c:v>
                </c:pt>
                <c:pt idx="3139">
                  <c:v>2.4635062850999998</c:v>
                </c:pt>
                <c:pt idx="3140">
                  <c:v>2.4549128690000002</c:v>
                </c:pt>
                <c:pt idx="3141">
                  <c:v>2.4383017199000001</c:v>
                </c:pt>
                <c:pt idx="3142">
                  <c:v>2.4694182724</c:v>
                </c:pt>
                <c:pt idx="3143">
                  <c:v>2.4694182724</c:v>
                </c:pt>
                <c:pt idx="3144">
                  <c:v>2.4694182724</c:v>
                </c:pt>
                <c:pt idx="3145">
                  <c:v>2.5199625725999999</c:v>
                </c:pt>
                <c:pt idx="3146">
                  <c:v>2.6102650925000002</c:v>
                </c:pt>
                <c:pt idx="3147">
                  <c:v>2.6102650925000002</c:v>
                </c:pt>
                <c:pt idx="3148">
                  <c:v>2.6408686729999999</c:v>
                </c:pt>
                <c:pt idx="3149">
                  <c:v>2.5438840351000001</c:v>
                </c:pt>
                <c:pt idx="3150">
                  <c:v>2.5438840351000001</c:v>
                </c:pt>
                <c:pt idx="3151">
                  <c:v>2.5438840351000001</c:v>
                </c:pt>
                <c:pt idx="3152">
                  <c:v>2.6575793116000002</c:v>
                </c:pt>
                <c:pt idx="3153">
                  <c:v>2.6812771127000001</c:v>
                </c:pt>
                <c:pt idx="3154">
                  <c:v>2.6858028243000001</c:v>
                </c:pt>
                <c:pt idx="3155">
                  <c:v>2.6923269352000001</c:v>
                </c:pt>
                <c:pt idx="3156">
                  <c:v>2.7250257735000001</c:v>
                </c:pt>
                <c:pt idx="3157">
                  <c:v>2.7250257735000001</c:v>
                </c:pt>
                <c:pt idx="3158">
                  <c:v>2.7250257735000001</c:v>
                </c:pt>
                <c:pt idx="3159">
                  <c:v>2.6934240878</c:v>
                </c:pt>
                <c:pt idx="3160">
                  <c:v>2.6633895077999998</c:v>
                </c:pt>
                <c:pt idx="3161">
                  <c:v>2.6550680726000002</c:v>
                </c:pt>
                <c:pt idx="3162">
                  <c:v>2.7615380680000001</c:v>
                </c:pt>
                <c:pt idx="3163">
                  <c:v>2.7540693362000002</c:v>
                </c:pt>
                <c:pt idx="3164">
                  <c:v>2.7540693362000002</c:v>
                </c:pt>
                <c:pt idx="3165">
                  <c:v>2.7540693362000002</c:v>
                </c:pt>
                <c:pt idx="3166">
                  <c:v>2.7215041198000001</c:v>
                </c:pt>
                <c:pt idx="3167">
                  <c:v>2.7127438060000002</c:v>
                </c:pt>
                <c:pt idx="3168">
                  <c:v>2.6330398999</c:v>
                </c:pt>
                <c:pt idx="3169">
                  <c:v>2.5154809445000001</c:v>
                </c:pt>
                <c:pt idx="3170">
                  <c:v>2.4827953170999999</c:v>
                </c:pt>
                <c:pt idx="3171">
                  <c:v>2.4827953170999999</c:v>
                </c:pt>
                <c:pt idx="3172">
                  <c:v>2.4827953170999999</c:v>
                </c:pt>
                <c:pt idx="3173">
                  <c:v>2.4774661967</c:v>
                </c:pt>
                <c:pt idx="3174">
                  <c:v>2.5151998467999999</c:v>
                </c:pt>
                <c:pt idx="3175">
                  <c:v>2.4686919623999999</c:v>
                </c:pt>
                <c:pt idx="3176">
                  <c:v>2.5191992853</c:v>
                </c:pt>
                <c:pt idx="3177">
                  <c:v>2.5633317916</c:v>
                </c:pt>
                <c:pt idx="3178">
                  <c:v>2.5633317916</c:v>
                </c:pt>
                <c:pt idx="3179">
                  <c:v>2.5633317916</c:v>
                </c:pt>
                <c:pt idx="3180">
                  <c:v>2.5734184188999998</c:v>
                </c:pt>
                <c:pt idx="3181">
                  <c:v>2.5676555729000001</c:v>
                </c:pt>
                <c:pt idx="3182">
                  <c:v>2.6221377660999998</c:v>
                </c:pt>
                <c:pt idx="3183">
                  <c:v>2.5763857175</c:v>
                </c:pt>
                <c:pt idx="3184">
                  <c:v>2.5226454200999999</c:v>
                </c:pt>
                <c:pt idx="3185">
                  <c:v>2.5226454200999999</c:v>
                </c:pt>
                <c:pt idx="3186">
                  <c:v>2.5226454200999999</c:v>
                </c:pt>
                <c:pt idx="3187">
                  <c:v>2.5243266088</c:v>
                </c:pt>
                <c:pt idx="3188">
                  <c:v>2.4792948799999999</c:v>
                </c:pt>
                <c:pt idx="3189">
                  <c:v>2.5102442336999999</c:v>
                </c:pt>
                <c:pt idx="3190">
                  <c:v>2.5122395721999999</c:v>
                </c:pt>
                <c:pt idx="3191">
                  <c:v>2.3778891166</c:v>
                </c:pt>
                <c:pt idx="3192">
                  <c:v>2.3778891166</c:v>
                </c:pt>
                <c:pt idx="3193">
                  <c:v>2.3778891166</c:v>
                </c:pt>
                <c:pt idx="3194">
                  <c:v>2.4833803445</c:v>
                </c:pt>
                <c:pt idx="3195">
                  <c:v>2.5301551845999999</c:v>
                </c:pt>
                <c:pt idx="3196">
                  <c:v>2.5634563696999999</c:v>
                </c:pt>
                <c:pt idx="3197">
                  <c:v>2.5634563696999999</c:v>
                </c:pt>
                <c:pt idx="3198">
                  <c:v>2.5634563696999999</c:v>
                </c:pt>
                <c:pt idx="3199">
                  <c:v>2.5634563696999999</c:v>
                </c:pt>
                <c:pt idx="3200">
                  <c:v>2.5634563696999999</c:v>
                </c:pt>
                <c:pt idx="3201">
                  <c:v>2.5476882067000002</c:v>
                </c:pt>
                <c:pt idx="3202">
                  <c:v>2.5643134746</c:v>
                </c:pt>
                <c:pt idx="3203">
                  <c:v>2.5049015838000002</c:v>
                </c:pt>
                <c:pt idx="3204">
                  <c:v>2.5355351271000002</c:v>
                </c:pt>
                <c:pt idx="3205">
                  <c:v>2.5770705765000002</c:v>
                </c:pt>
                <c:pt idx="3206">
                  <c:v>2.5770705765000002</c:v>
                </c:pt>
                <c:pt idx="3207">
                  <c:v>2.5770705765000002</c:v>
                </c:pt>
                <c:pt idx="3208">
                  <c:v>2.6297483701000002</c:v>
                </c:pt>
                <c:pt idx="3209">
                  <c:v>2.6582373822999998</c:v>
                </c:pt>
                <c:pt idx="3210">
                  <c:v>2.6049674672999998</c:v>
                </c:pt>
                <c:pt idx="3211">
                  <c:v>2.6049674672999998</c:v>
                </c:pt>
                <c:pt idx="3212">
                  <c:v>2.6049674672999998</c:v>
                </c:pt>
                <c:pt idx="3213">
                  <c:v>2.6049674672999998</c:v>
                </c:pt>
                <c:pt idx="3214">
                  <c:v>2.6049674672999998</c:v>
                </c:pt>
                <c:pt idx="3215">
                  <c:v>2.4915676368000002</c:v>
                </c:pt>
                <c:pt idx="3216">
                  <c:v>2.5140491064999999</c:v>
                </c:pt>
                <c:pt idx="3217">
                  <c:v>2.6090093726000001</c:v>
                </c:pt>
                <c:pt idx="3218">
                  <c:v>2.6090093726000001</c:v>
                </c:pt>
                <c:pt idx="3219">
                  <c:v>2.6090093726000001</c:v>
                </c:pt>
                <c:pt idx="3220">
                  <c:v>2.6090093726000001</c:v>
                </c:pt>
                <c:pt idx="3221">
                  <c:v>2.6090093726000001</c:v>
                </c:pt>
                <c:pt idx="3222">
                  <c:v>2.5982989077999998</c:v>
                </c:pt>
                <c:pt idx="3223">
                  <c:v>2.5572619892000001</c:v>
                </c:pt>
                <c:pt idx="3224">
                  <c:v>2.5688453084999998</c:v>
                </c:pt>
                <c:pt idx="3225">
                  <c:v>2.5601055203</c:v>
                </c:pt>
                <c:pt idx="3226">
                  <c:v>2.5537456378000001</c:v>
                </c:pt>
                <c:pt idx="3227">
                  <c:v>2.5537456378000001</c:v>
                </c:pt>
                <c:pt idx="3228">
                  <c:v>2.5537456378000001</c:v>
                </c:pt>
                <c:pt idx="3229">
                  <c:v>2.5665708503000002</c:v>
                </c:pt>
                <c:pt idx="3230">
                  <c:v>2.5532309769000001</c:v>
                </c:pt>
                <c:pt idx="3231">
                  <c:v>2.5140120549999998</c:v>
                </c:pt>
                <c:pt idx="3232">
                  <c:v>2.4772724370999999</c:v>
                </c:pt>
                <c:pt idx="3233">
                  <c:v>2.4366273682999999</c:v>
                </c:pt>
                <c:pt idx="3234">
                  <c:v>2.4366273682999999</c:v>
                </c:pt>
                <c:pt idx="3235">
                  <c:v>2.4366273682999999</c:v>
                </c:pt>
                <c:pt idx="3236">
                  <c:v>2.5298022757999998</c:v>
                </c:pt>
                <c:pt idx="3237">
                  <c:v>2.5635552295999999</c:v>
                </c:pt>
                <c:pt idx="3238">
                  <c:v>2.5588799773000002</c:v>
                </c:pt>
                <c:pt idx="3239">
                  <c:v>2.5758169786999998</c:v>
                </c:pt>
                <c:pt idx="3240">
                  <c:v>2.6113976364</c:v>
                </c:pt>
                <c:pt idx="3241">
                  <c:v>2.6113976364</c:v>
                </c:pt>
                <c:pt idx="3242">
                  <c:v>2.6113976364</c:v>
                </c:pt>
                <c:pt idx="3243">
                  <c:v>2.5911571857000002</c:v>
                </c:pt>
                <c:pt idx="3244">
                  <c:v>2.6117969411000002</c:v>
                </c:pt>
                <c:pt idx="3245">
                  <c:v>2.5771945982000002</c:v>
                </c:pt>
                <c:pt idx="3246">
                  <c:v>2.5005390422999998</c:v>
                </c:pt>
                <c:pt idx="3247">
                  <c:v>2.4490315714999999</c:v>
                </c:pt>
                <c:pt idx="3248">
                  <c:v>2.4490315714999999</c:v>
                </c:pt>
                <c:pt idx="3249">
                  <c:v>2.4490315714999999</c:v>
                </c:pt>
                <c:pt idx="3250">
                  <c:v>2.4184986458000002</c:v>
                </c:pt>
                <c:pt idx="3251">
                  <c:v>2.4124172273000002</c:v>
                </c:pt>
                <c:pt idx="3252">
                  <c:v>2.3894973861</c:v>
                </c:pt>
                <c:pt idx="3253">
                  <c:v>2.3789722477000002</c:v>
                </c:pt>
                <c:pt idx="3254">
                  <c:v>2.4061434152999999</c:v>
                </c:pt>
                <c:pt idx="3255">
                  <c:v>2.4061434152999999</c:v>
                </c:pt>
                <c:pt idx="3256">
                  <c:v>2.4061434152999999</c:v>
                </c:pt>
                <c:pt idx="3257">
                  <c:v>2.3335886029999999</c:v>
                </c:pt>
                <c:pt idx="3258">
                  <c:v>2.4451248067</c:v>
                </c:pt>
                <c:pt idx="3259">
                  <c:v>2.4167453699000001</c:v>
                </c:pt>
                <c:pt idx="3260">
                  <c:v>2.4276543731000002</c:v>
                </c:pt>
                <c:pt idx="3261">
                  <c:v>2.4444171805999999</c:v>
                </c:pt>
                <c:pt idx="3262">
                  <c:v>2.4444171805999999</c:v>
                </c:pt>
                <c:pt idx="3263">
                  <c:v>2.4444171805999999</c:v>
                </c:pt>
                <c:pt idx="3264">
                  <c:v>2.3676138881000002</c:v>
                </c:pt>
                <c:pt idx="3265">
                  <c:v>2.3973104403000001</c:v>
                </c:pt>
                <c:pt idx="3266">
                  <c:v>2.4424714266000001</c:v>
                </c:pt>
                <c:pt idx="3267">
                  <c:v>2.4126537497</c:v>
                </c:pt>
                <c:pt idx="3268">
                  <c:v>2.4395352061</c:v>
                </c:pt>
                <c:pt idx="3269">
                  <c:v>2.4395352061</c:v>
                </c:pt>
                <c:pt idx="3270">
                  <c:v>2.4395352061</c:v>
                </c:pt>
                <c:pt idx="3271">
                  <c:v>2.4316870433000002</c:v>
                </c:pt>
                <c:pt idx="3272">
                  <c:v>2.3761319410000001</c:v>
                </c:pt>
                <c:pt idx="3273">
                  <c:v>2.3393248061</c:v>
                </c:pt>
                <c:pt idx="3274">
                  <c:v>2.3278322794999999</c:v>
                </c:pt>
                <c:pt idx="3275">
                  <c:v>2.3931015247</c:v>
                </c:pt>
                <c:pt idx="3276">
                  <c:v>2.3931015247</c:v>
                </c:pt>
                <c:pt idx="3277">
                  <c:v>2.3931015247</c:v>
                </c:pt>
                <c:pt idx="3278">
                  <c:v>2.3855614442999999</c:v>
                </c:pt>
                <c:pt idx="3279">
                  <c:v>2.3846516831</c:v>
                </c:pt>
                <c:pt idx="3280">
                  <c:v>2.4197627643000001</c:v>
                </c:pt>
                <c:pt idx="3281">
                  <c:v>2.4295008895999999</c:v>
                </c:pt>
                <c:pt idx="3282">
                  <c:v>2.3349384545</c:v>
                </c:pt>
                <c:pt idx="3283">
                  <c:v>2.3349384545</c:v>
                </c:pt>
                <c:pt idx="3284">
                  <c:v>2.3349384545</c:v>
                </c:pt>
                <c:pt idx="3285">
                  <c:v>2.3715156969</c:v>
                </c:pt>
                <c:pt idx="3286">
                  <c:v>2.4074319728</c:v>
                </c:pt>
                <c:pt idx="3287">
                  <c:v>2.4305384217000001</c:v>
                </c:pt>
                <c:pt idx="3288">
                  <c:v>2.382978928</c:v>
                </c:pt>
                <c:pt idx="3289">
                  <c:v>2.3668191083000001</c:v>
                </c:pt>
                <c:pt idx="3290">
                  <c:v>2.3668191083000001</c:v>
                </c:pt>
                <c:pt idx="3291">
                  <c:v>2.3668191083000001</c:v>
                </c:pt>
                <c:pt idx="3292">
                  <c:v>2.3461423522999998</c:v>
                </c:pt>
                <c:pt idx="3293">
                  <c:v>2.3456065031</c:v>
                </c:pt>
                <c:pt idx="3294">
                  <c:v>2.3260599887</c:v>
                </c:pt>
                <c:pt idx="3295">
                  <c:v>2.3247936406999998</c:v>
                </c:pt>
                <c:pt idx="3296">
                  <c:v>2.3384970316999998</c:v>
                </c:pt>
                <c:pt idx="3297">
                  <c:v>2.3384970316999998</c:v>
                </c:pt>
                <c:pt idx="3298">
                  <c:v>2.3384970316999998</c:v>
                </c:pt>
                <c:pt idx="3299">
                  <c:v>2.4144696791000002</c:v>
                </c:pt>
                <c:pt idx="3300">
                  <c:v>2.4269119370999999</c:v>
                </c:pt>
                <c:pt idx="3301">
                  <c:v>2.4204512423</c:v>
                </c:pt>
                <c:pt idx="3302">
                  <c:v>2.3538141947</c:v>
                </c:pt>
                <c:pt idx="3303">
                  <c:v>2.3332892271999999</c:v>
                </c:pt>
                <c:pt idx="3304">
                  <c:v>2.3332892271999999</c:v>
                </c:pt>
                <c:pt idx="3305">
                  <c:v>2.3332892271999999</c:v>
                </c:pt>
                <c:pt idx="3306">
                  <c:v>2.3323110345</c:v>
                </c:pt>
                <c:pt idx="3307">
                  <c:v>2.3447007878999999</c:v>
                </c:pt>
                <c:pt idx="3308">
                  <c:v>2.4304991340000002</c:v>
                </c:pt>
                <c:pt idx="3309">
                  <c:v>2.3613866493</c:v>
                </c:pt>
                <c:pt idx="3310">
                  <c:v>2.3602296842000001</c:v>
                </c:pt>
                <c:pt idx="3311">
                  <c:v>2.3602296842000001</c:v>
                </c:pt>
                <c:pt idx="3312">
                  <c:v>2.3602296842000001</c:v>
                </c:pt>
                <c:pt idx="3313">
                  <c:v>2.3951110364999999</c:v>
                </c:pt>
                <c:pt idx="3314">
                  <c:v>2.3303161326000001</c:v>
                </c:pt>
                <c:pt idx="3315">
                  <c:v>2.3444022759999998</c:v>
                </c:pt>
                <c:pt idx="3316">
                  <c:v>2.3540276832</c:v>
                </c:pt>
                <c:pt idx="3317">
                  <c:v>2.3282589714999999</c:v>
                </c:pt>
                <c:pt idx="3318">
                  <c:v>2.3282589714999999</c:v>
                </c:pt>
                <c:pt idx="3319">
                  <c:v>2.3282589714999999</c:v>
                </c:pt>
                <c:pt idx="3320">
                  <c:v>2.2929157408999998</c:v>
                </c:pt>
                <c:pt idx="3321">
                  <c:v>2.2854238208000002</c:v>
                </c:pt>
                <c:pt idx="3322">
                  <c:v>2.3172723253999998</c:v>
                </c:pt>
                <c:pt idx="3323">
                  <c:v>2.3122814261000002</c:v>
                </c:pt>
                <c:pt idx="3324">
                  <c:v>2.3101719118999999</c:v>
                </c:pt>
                <c:pt idx="3325">
                  <c:v>2.3101719118999999</c:v>
                </c:pt>
                <c:pt idx="3326">
                  <c:v>2.3101719118999999</c:v>
                </c:pt>
                <c:pt idx="3327">
                  <c:v>2.3015802874000002</c:v>
                </c:pt>
                <c:pt idx="3328">
                  <c:v>2.2984386538999999</c:v>
                </c:pt>
                <c:pt idx="3329">
                  <c:v>2.3618683327999999</c:v>
                </c:pt>
                <c:pt idx="3330">
                  <c:v>2.3677931882999999</c:v>
                </c:pt>
                <c:pt idx="3331">
                  <c:v>2.3250492384000001</c:v>
                </c:pt>
                <c:pt idx="3332">
                  <c:v>2.3250492384000001</c:v>
                </c:pt>
                <c:pt idx="3333">
                  <c:v>2.3250492384000001</c:v>
                </c:pt>
                <c:pt idx="3334">
                  <c:v>2.3006543388999998</c:v>
                </c:pt>
                <c:pt idx="3335">
                  <c:v>2.3234787586999999</c:v>
                </c:pt>
                <c:pt idx="3336">
                  <c:v>2.2940229150000002</c:v>
                </c:pt>
                <c:pt idx="3337">
                  <c:v>2.3007057352000002</c:v>
                </c:pt>
                <c:pt idx="3338">
                  <c:v>2.3289980238000001</c:v>
                </c:pt>
                <c:pt idx="3339">
                  <c:v>2.3289980238000001</c:v>
                </c:pt>
                <c:pt idx="3340">
                  <c:v>2.3289980238000001</c:v>
                </c:pt>
                <c:pt idx="3341">
                  <c:v>2.2909901949</c:v>
                </c:pt>
                <c:pt idx="3342">
                  <c:v>2.3035146588000002</c:v>
                </c:pt>
                <c:pt idx="3343">
                  <c:v>2.3392802233999999</c:v>
                </c:pt>
                <c:pt idx="3344">
                  <c:v>2.3602216505000002</c:v>
                </c:pt>
                <c:pt idx="3345">
                  <c:v>2.3304585924999999</c:v>
                </c:pt>
                <c:pt idx="3346">
                  <c:v>2.3304585924999999</c:v>
                </c:pt>
                <c:pt idx="3347">
                  <c:v>2.3304585924999999</c:v>
                </c:pt>
                <c:pt idx="3348">
                  <c:v>2.3316248681</c:v>
                </c:pt>
                <c:pt idx="3349">
                  <c:v>2.3308953402000001</c:v>
                </c:pt>
                <c:pt idx="3350">
                  <c:v>2.3298558229999999</c:v>
                </c:pt>
                <c:pt idx="3351">
                  <c:v>2.3360912593999998</c:v>
                </c:pt>
                <c:pt idx="3352">
                  <c:v>2.3189612992000002</c:v>
                </c:pt>
                <c:pt idx="3353">
                  <c:v>2.3189612992000002</c:v>
                </c:pt>
                <c:pt idx="3354">
                  <c:v>2.3189612992000002</c:v>
                </c:pt>
                <c:pt idx="3355">
                  <c:v>2.3482298142000002</c:v>
                </c:pt>
                <c:pt idx="3356">
                  <c:v>2.3583374729000002</c:v>
                </c:pt>
                <c:pt idx="3357">
                  <c:v>2.4081058616000002</c:v>
                </c:pt>
                <c:pt idx="3358">
                  <c:v>2.4030734496999999</c:v>
                </c:pt>
                <c:pt idx="3359">
                  <c:v>2.3738035184999999</c:v>
                </c:pt>
                <c:pt idx="3360">
                  <c:v>2.3738035184999999</c:v>
                </c:pt>
                <c:pt idx="3361">
                  <c:v>2.3738035184999999</c:v>
                </c:pt>
                <c:pt idx="3362">
                  <c:v>2.3160607422999999</c:v>
                </c:pt>
                <c:pt idx="3363">
                  <c:v>2.2862538431999999</c:v>
                </c:pt>
                <c:pt idx="3364">
                  <c:v>2.2962737696</c:v>
                </c:pt>
                <c:pt idx="3365">
                  <c:v>2.3003229084000001</c:v>
                </c:pt>
                <c:pt idx="3366">
                  <c:v>2.3101677365</c:v>
                </c:pt>
                <c:pt idx="3367">
                  <c:v>2.3101677365</c:v>
                </c:pt>
                <c:pt idx="3368">
                  <c:v>2.3101677365</c:v>
                </c:pt>
                <c:pt idx="3369">
                  <c:v>2.3141509617999998</c:v>
                </c:pt>
                <c:pt idx="3370">
                  <c:v>2.2952172199</c:v>
                </c:pt>
                <c:pt idx="3371">
                  <c:v>2.3111791473999999</c:v>
                </c:pt>
                <c:pt idx="3372">
                  <c:v>2.3005711470999999</c:v>
                </c:pt>
                <c:pt idx="3373">
                  <c:v>2.3409180714</c:v>
                </c:pt>
                <c:pt idx="3374">
                  <c:v>2.3409180714</c:v>
                </c:pt>
                <c:pt idx="3375">
                  <c:v>2.3409180714</c:v>
                </c:pt>
                <c:pt idx="3376">
                  <c:v>2.3701097589</c:v>
                </c:pt>
                <c:pt idx="3377">
                  <c:v>2.3104390924999998</c:v>
                </c:pt>
                <c:pt idx="3378">
                  <c:v>2.3194622289</c:v>
                </c:pt>
                <c:pt idx="3379">
                  <c:v>2.3720884573999999</c:v>
                </c:pt>
                <c:pt idx="3380">
                  <c:v>2.3196297977999998</c:v>
                </c:pt>
                <c:pt idx="3381">
                  <c:v>2.3196297977999998</c:v>
                </c:pt>
                <c:pt idx="3382">
                  <c:v>2.3196297977999998</c:v>
                </c:pt>
                <c:pt idx="3383">
                  <c:v>2.1987791404000001</c:v>
                </c:pt>
                <c:pt idx="3384">
                  <c:v>2.1334116661000002</c:v>
                </c:pt>
                <c:pt idx="3385">
                  <c:v>2.0469868438000001</c:v>
                </c:pt>
                <c:pt idx="3386">
                  <c:v>2.0120638037999998</c:v>
                </c:pt>
                <c:pt idx="3387">
                  <c:v>1.9930933173000001</c:v>
                </c:pt>
                <c:pt idx="3388">
                  <c:v>1.9930933173000001</c:v>
                </c:pt>
                <c:pt idx="3389">
                  <c:v>1.9930933173000001</c:v>
                </c:pt>
                <c:pt idx="3390">
                  <c:v>1.9930933173000001</c:v>
                </c:pt>
                <c:pt idx="3391">
                  <c:v>2.0228478319000001</c:v>
                </c:pt>
                <c:pt idx="3392">
                  <c:v>2.0898420727000002</c:v>
                </c:pt>
                <c:pt idx="3393">
                  <c:v>2.1211974155000002</c:v>
                </c:pt>
                <c:pt idx="3394">
                  <c:v>2.0709566954</c:v>
                </c:pt>
                <c:pt idx="3395">
                  <c:v>2.0709566954</c:v>
                </c:pt>
                <c:pt idx="3396">
                  <c:v>2.0709566954</c:v>
                </c:pt>
                <c:pt idx="3397">
                  <c:v>2.0802266658000002</c:v>
                </c:pt>
                <c:pt idx="3398">
                  <c:v>2.1302162397000002</c:v>
                </c:pt>
                <c:pt idx="3399">
                  <c:v>2.1511602543000001</c:v>
                </c:pt>
                <c:pt idx="3400">
                  <c:v>2.1432964528</c:v>
                </c:pt>
                <c:pt idx="3401">
                  <c:v>2.1700270645000002</c:v>
                </c:pt>
                <c:pt idx="3402">
                  <c:v>2.1700270645000002</c:v>
                </c:pt>
                <c:pt idx="3403">
                  <c:v>2.1700270645000002</c:v>
                </c:pt>
                <c:pt idx="3404">
                  <c:v>2.1772784158</c:v>
                </c:pt>
                <c:pt idx="3405">
                  <c:v>2.1250839212999999</c:v>
                </c:pt>
                <c:pt idx="3406">
                  <c:v>2.0760746954</c:v>
                </c:pt>
                <c:pt idx="3407">
                  <c:v>2.0760746954</c:v>
                </c:pt>
                <c:pt idx="3408">
                  <c:v>2.0760746954</c:v>
                </c:pt>
                <c:pt idx="3409">
                  <c:v>2.0760746954</c:v>
                </c:pt>
                <c:pt idx="3410">
                  <c:v>2.0760746954</c:v>
                </c:pt>
                <c:pt idx="3411">
                  <c:v>2.0762149379000001</c:v>
                </c:pt>
                <c:pt idx="3412">
                  <c:v>2.0054456344</c:v>
                </c:pt>
                <c:pt idx="3413">
                  <c:v>2.0368914678999999</c:v>
                </c:pt>
                <c:pt idx="3414">
                  <c:v>2.0440044857999999</c:v>
                </c:pt>
                <c:pt idx="3415">
                  <c:v>2.0273190389</c:v>
                </c:pt>
                <c:pt idx="3416">
                  <c:v>2.0273190389</c:v>
                </c:pt>
                <c:pt idx="3417">
                  <c:v>2.0273190389</c:v>
                </c:pt>
                <c:pt idx="3418">
                  <c:v>2.0368516892000001</c:v>
                </c:pt>
                <c:pt idx="3419">
                  <c:v>2.0314476584999999</c:v>
                </c:pt>
                <c:pt idx="3420">
                  <c:v>2.1165845149</c:v>
                </c:pt>
                <c:pt idx="3421">
                  <c:v>2.0947814311999999</c:v>
                </c:pt>
                <c:pt idx="3422">
                  <c:v>2.0758621014999998</c:v>
                </c:pt>
                <c:pt idx="3423">
                  <c:v>2.0758621014999998</c:v>
                </c:pt>
                <c:pt idx="3424">
                  <c:v>2.0758621014999998</c:v>
                </c:pt>
                <c:pt idx="3425">
                  <c:v>2.1293272124999998</c:v>
                </c:pt>
                <c:pt idx="3426">
                  <c:v>2.1793056899000001</c:v>
                </c:pt>
                <c:pt idx="3427">
                  <c:v>2.1371108826</c:v>
                </c:pt>
                <c:pt idx="3428">
                  <c:v>2.1469503549</c:v>
                </c:pt>
                <c:pt idx="3429">
                  <c:v>2.1028604731999998</c:v>
                </c:pt>
                <c:pt idx="3430">
                  <c:v>2.1028604731999998</c:v>
                </c:pt>
                <c:pt idx="3431">
                  <c:v>2.1028604731999998</c:v>
                </c:pt>
                <c:pt idx="3432">
                  <c:v>2.0345735284000002</c:v>
                </c:pt>
                <c:pt idx="3433">
                  <c:v>2.0372060821</c:v>
                </c:pt>
                <c:pt idx="3434">
                  <c:v>2.0414400539000002</c:v>
                </c:pt>
                <c:pt idx="3435">
                  <c:v>2.0622836193</c:v>
                </c:pt>
                <c:pt idx="3436">
                  <c:v>2.0752482836000001</c:v>
                </c:pt>
                <c:pt idx="3437">
                  <c:v>2.0752482836000001</c:v>
                </c:pt>
                <c:pt idx="3438">
                  <c:v>2.0752482836000001</c:v>
                </c:pt>
                <c:pt idx="3439">
                  <c:v>2.0752482836000001</c:v>
                </c:pt>
                <c:pt idx="3440">
                  <c:v>2.0752482836000001</c:v>
                </c:pt>
                <c:pt idx="3441">
                  <c:v>2.0437889638</c:v>
                </c:pt>
                <c:pt idx="3442">
                  <c:v>2.0297293028999999</c:v>
                </c:pt>
                <c:pt idx="3443">
                  <c:v>1.9968751678000001</c:v>
                </c:pt>
                <c:pt idx="3444">
                  <c:v>1.9968751678000001</c:v>
                </c:pt>
                <c:pt idx="3445">
                  <c:v>1.9968751678000001</c:v>
                </c:pt>
                <c:pt idx="3446">
                  <c:v>2.0289328858000002</c:v>
                </c:pt>
                <c:pt idx="3447">
                  <c:v>1.9800679964000001</c:v>
                </c:pt>
                <c:pt idx="3448">
                  <c:v>2.0198991165</c:v>
                </c:pt>
                <c:pt idx="3449">
                  <c:v>1.9757528562</c:v>
                </c:pt>
                <c:pt idx="3450">
                  <c:v>2.0049848505000001</c:v>
                </c:pt>
                <c:pt idx="3451">
                  <c:v>2.0049848505000001</c:v>
                </c:pt>
                <c:pt idx="3452">
                  <c:v>2.0049848505000001</c:v>
                </c:pt>
                <c:pt idx="3453">
                  <c:v>2.0461125777000002</c:v>
                </c:pt>
                <c:pt idx="3454">
                  <c:v>2.0790970485</c:v>
                </c:pt>
                <c:pt idx="3455">
                  <c:v>2.1100571914000001</c:v>
                </c:pt>
                <c:pt idx="3456">
                  <c:v>2.0785662049</c:v>
                </c:pt>
                <c:pt idx="3457">
                  <c:v>2.0314626995</c:v>
                </c:pt>
                <c:pt idx="3458">
                  <c:v>2.0314626995</c:v>
                </c:pt>
                <c:pt idx="3459">
                  <c:v>2.0314626995</c:v>
                </c:pt>
                <c:pt idx="3460">
                  <c:v>2.0135620480999998</c:v>
                </c:pt>
                <c:pt idx="3461">
                  <c:v>2.0470164894999998</c:v>
                </c:pt>
                <c:pt idx="3462">
                  <c:v>2.0240243154000002</c:v>
                </c:pt>
                <c:pt idx="3463">
                  <c:v>2.0895712818000001</c:v>
                </c:pt>
                <c:pt idx="3464">
                  <c:v>2.0508225633000001</c:v>
                </c:pt>
                <c:pt idx="3465">
                  <c:v>2.0508225633000001</c:v>
                </c:pt>
                <c:pt idx="3466">
                  <c:v>2.0508225633000001</c:v>
                </c:pt>
                <c:pt idx="3467">
                  <c:v>1.9896877047999999</c:v>
                </c:pt>
                <c:pt idx="3468">
                  <c:v>1.9442833095000001</c:v>
                </c:pt>
                <c:pt idx="3469">
                  <c:v>1.9372029313000001</c:v>
                </c:pt>
                <c:pt idx="3470">
                  <c:v>1.9069597288</c:v>
                </c:pt>
                <c:pt idx="3471">
                  <c:v>1.892297151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0D-4DFD-BCB5-9A5E2D506A1F}"/>
            </c:ext>
          </c:extLst>
        </c:ser>
        <c:ser>
          <c:idx val="3"/>
          <c:order val="2"/>
          <c:tx>
            <c:strRef>
              <c:f>'איור 5 נתונים'!$D$3</c:f>
              <c:strCache>
                <c:ptCount val="1"/>
                <c:pt idx="0">
                  <c:v>3-5</c:v>
                </c:pt>
              </c:strCache>
            </c:strRef>
          </c:tx>
          <c:spPr>
            <a:ln w="22225">
              <a:solidFill>
                <a:srgbClr val="357C32"/>
              </a:solidFill>
              <a:prstDash val="solid"/>
            </a:ln>
          </c:spPr>
          <c:marker>
            <c:symbol val="none"/>
          </c:marker>
          <c:dLbls>
            <c:dLbl>
              <c:idx val="3470"/>
              <c:layout>
                <c:manualLayout>
                  <c:x val="3.3101978032731107E-2"/>
                  <c:y val="-1.0070471246599379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357C32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2.1%</a:t>
                    </a:r>
                    <a:endParaRPr lang="en-US" sz="1100" b="1" dirty="0">
                      <a:solidFill>
                        <a:srgbClr val="357C32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69-43FA-A803-96D3699F1D8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5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</c:numCache>
            </c:numRef>
          </c:cat>
          <c:val>
            <c:numRef>
              <c:f>'איור 5 נתונים'!$D$4:$D$4000</c:f>
              <c:numCache>
                <c:formatCode>0.0</c:formatCode>
                <c:ptCount val="3997"/>
                <c:pt idx="0">
                  <c:v>1.6342212148999999</c:v>
                </c:pt>
                <c:pt idx="1">
                  <c:v>1.6342212148999999</c:v>
                </c:pt>
                <c:pt idx="2">
                  <c:v>1.6331064762</c:v>
                </c:pt>
                <c:pt idx="3">
                  <c:v>1.6309932922999999</c:v>
                </c:pt>
                <c:pt idx="4">
                  <c:v>1.6113986826</c:v>
                </c:pt>
                <c:pt idx="5">
                  <c:v>1.5714719633000001</c:v>
                </c:pt>
                <c:pt idx="6">
                  <c:v>1.5377831997</c:v>
                </c:pt>
                <c:pt idx="7">
                  <c:v>1.5377831997</c:v>
                </c:pt>
                <c:pt idx="8">
                  <c:v>1.5377831997</c:v>
                </c:pt>
                <c:pt idx="9">
                  <c:v>1.4586427415000001</c:v>
                </c:pt>
                <c:pt idx="10">
                  <c:v>1.4354034647</c:v>
                </c:pt>
                <c:pt idx="11">
                  <c:v>1.3944030514000001</c:v>
                </c:pt>
                <c:pt idx="12">
                  <c:v>1.3762139623</c:v>
                </c:pt>
                <c:pt idx="13">
                  <c:v>1.3589441352</c:v>
                </c:pt>
                <c:pt idx="14">
                  <c:v>1.3589441352</c:v>
                </c:pt>
                <c:pt idx="15">
                  <c:v>1.3589441352</c:v>
                </c:pt>
                <c:pt idx="16">
                  <c:v>1.3388390225</c:v>
                </c:pt>
                <c:pt idx="17">
                  <c:v>1.3616008497000001</c:v>
                </c:pt>
                <c:pt idx="18">
                  <c:v>1.3677184248000001</c:v>
                </c:pt>
                <c:pt idx="19">
                  <c:v>1.2759760778</c:v>
                </c:pt>
                <c:pt idx="20">
                  <c:v>1.3200046223999999</c:v>
                </c:pt>
                <c:pt idx="21">
                  <c:v>1.3200046223999999</c:v>
                </c:pt>
                <c:pt idx="22">
                  <c:v>1.3200046223999999</c:v>
                </c:pt>
                <c:pt idx="23">
                  <c:v>1.2912458040999999</c:v>
                </c:pt>
                <c:pt idx="24">
                  <c:v>1.3060456042999999</c:v>
                </c:pt>
                <c:pt idx="25">
                  <c:v>1.3335051659999999</c:v>
                </c:pt>
                <c:pt idx="26">
                  <c:v>1.3129464983000001</c:v>
                </c:pt>
                <c:pt idx="27">
                  <c:v>1.3731187870999999</c:v>
                </c:pt>
                <c:pt idx="28">
                  <c:v>1.3731187870999999</c:v>
                </c:pt>
                <c:pt idx="29">
                  <c:v>1.3731187870999999</c:v>
                </c:pt>
                <c:pt idx="30">
                  <c:v>1.3307142095</c:v>
                </c:pt>
                <c:pt idx="31">
                  <c:v>1.3942751521000001</c:v>
                </c:pt>
                <c:pt idx="32">
                  <c:v>1.4076915541999999</c:v>
                </c:pt>
                <c:pt idx="33">
                  <c:v>1.4069148786000001</c:v>
                </c:pt>
                <c:pt idx="34">
                  <c:v>1.3758473649</c:v>
                </c:pt>
                <c:pt idx="35">
                  <c:v>1.3758473649</c:v>
                </c:pt>
                <c:pt idx="36">
                  <c:v>1.3758473649</c:v>
                </c:pt>
                <c:pt idx="37">
                  <c:v>1.3610099070999999</c:v>
                </c:pt>
                <c:pt idx="38">
                  <c:v>1.3093044229999999</c:v>
                </c:pt>
                <c:pt idx="39">
                  <c:v>1.3156583031</c:v>
                </c:pt>
                <c:pt idx="40">
                  <c:v>1.2654092174</c:v>
                </c:pt>
                <c:pt idx="41">
                  <c:v>1.3079706816000001</c:v>
                </c:pt>
                <c:pt idx="42">
                  <c:v>1.3079706816000001</c:v>
                </c:pt>
                <c:pt idx="43">
                  <c:v>1.3079706816000001</c:v>
                </c:pt>
                <c:pt idx="44">
                  <c:v>1.3342716781999999</c:v>
                </c:pt>
                <c:pt idx="45">
                  <c:v>1.3780634907</c:v>
                </c:pt>
                <c:pt idx="46">
                  <c:v>1.3874382841999999</c:v>
                </c:pt>
                <c:pt idx="47">
                  <c:v>1.4533104375000001</c:v>
                </c:pt>
                <c:pt idx="48">
                  <c:v>1.3917683581</c:v>
                </c:pt>
                <c:pt idx="49">
                  <c:v>1.3917683581</c:v>
                </c:pt>
                <c:pt idx="50">
                  <c:v>1.3917683581</c:v>
                </c:pt>
                <c:pt idx="51">
                  <c:v>1.3764116446000001</c:v>
                </c:pt>
                <c:pt idx="52">
                  <c:v>1.4102548317000001</c:v>
                </c:pt>
                <c:pt idx="53">
                  <c:v>1.4382382386000001</c:v>
                </c:pt>
                <c:pt idx="54">
                  <c:v>1.4468845567999999</c:v>
                </c:pt>
                <c:pt idx="55">
                  <c:v>1.4938383611999999</c:v>
                </c:pt>
                <c:pt idx="56">
                  <c:v>1.4938383611999999</c:v>
                </c:pt>
                <c:pt idx="57">
                  <c:v>1.4938383611999999</c:v>
                </c:pt>
                <c:pt idx="58">
                  <c:v>1.6549599837</c:v>
                </c:pt>
                <c:pt idx="59">
                  <c:v>1.6170996812</c:v>
                </c:pt>
                <c:pt idx="60">
                  <c:v>1.6104315971000001</c:v>
                </c:pt>
                <c:pt idx="61">
                  <c:v>1.6063805779</c:v>
                </c:pt>
                <c:pt idx="62">
                  <c:v>1.5349961683</c:v>
                </c:pt>
                <c:pt idx="63">
                  <c:v>1.5349961683</c:v>
                </c:pt>
                <c:pt idx="64">
                  <c:v>1.5349961683</c:v>
                </c:pt>
                <c:pt idx="65">
                  <c:v>1.5359249833999999</c:v>
                </c:pt>
                <c:pt idx="66">
                  <c:v>1.4638398999</c:v>
                </c:pt>
                <c:pt idx="67">
                  <c:v>1.5313777233000001</c:v>
                </c:pt>
                <c:pt idx="68">
                  <c:v>1.5077012376000001</c:v>
                </c:pt>
                <c:pt idx="69">
                  <c:v>1.4597215932000001</c:v>
                </c:pt>
                <c:pt idx="70">
                  <c:v>1.4597215932000001</c:v>
                </c:pt>
                <c:pt idx="71">
                  <c:v>1.4597215932000001</c:v>
                </c:pt>
                <c:pt idx="72">
                  <c:v>1.5105333098</c:v>
                </c:pt>
                <c:pt idx="73">
                  <c:v>1.5270288165999999</c:v>
                </c:pt>
                <c:pt idx="74">
                  <c:v>1.5786893834</c:v>
                </c:pt>
                <c:pt idx="75">
                  <c:v>1.5716158741999999</c:v>
                </c:pt>
                <c:pt idx="76">
                  <c:v>1.5216828411000001</c:v>
                </c:pt>
                <c:pt idx="77">
                  <c:v>1.5216828411000001</c:v>
                </c:pt>
                <c:pt idx="78">
                  <c:v>1.5216828411000001</c:v>
                </c:pt>
                <c:pt idx="79">
                  <c:v>1.4763484182</c:v>
                </c:pt>
                <c:pt idx="80">
                  <c:v>1.4466834007</c:v>
                </c:pt>
                <c:pt idx="81">
                  <c:v>1.4455182340999999</c:v>
                </c:pt>
                <c:pt idx="82">
                  <c:v>1.4558579511</c:v>
                </c:pt>
                <c:pt idx="83">
                  <c:v>1.4558579511</c:v>
                </c:pt>
                <c:pt idx="84">
                  <c:v>1.4558579511</c:v>
                </c:pt>
                <c:pt idx="85">
                  <c:v>1.4558579511</c:v>
                </c:pt>
                <c:pt idx="86">
                  <c:v>1.4708075856</c:v>
                </c:pt>
                <c:pt idx="87">
                  <c:v>1.4283278118</c:v>
                </c:pt>
                <c:pt idx="88">
                  <c:v>1.3829759464</c:v>
                </c:pt>
                <c:pt idx="89">
                  <c:v>1.3267358035000001</c:v>
                </c:pt>
                <c:pt idx="90">
                  <c:v>1.3264747537999999</c:v>
                </c:pt>
                <c:pt idx="91">
                  <c:v>1.3264747537999999</c:v>
                </c:pt>
                <c:pt idx="92">
                  <c:v>1.3264747537999999</c:v>
                </c:pt>
                <c:pt idx="93">
                  <c:v>1.2946983565000001</c:v>
                </c:pt>
                <c:pt idx="94">
                  <c:v>1.2351659452999999</c:v>
                </c:pt>
                <c:pt idx="95">
                  <c:v>1.26126352</c:v>
                </c:pt>
                <c:pt idx="96">
                  <c:v>1.2308770552999999</c:v>
                </c:pt>
                <c:pt idx="97">
                  <c:v>1.2928152734</c:v>
                </c:pt>
                <c:pt idx="98">
                  <c:v>1.2928152734</c:v>
                </c:pt>
                <c:pt idx="99">
                  <c:v>1.2928152734</c:v>
                </c:pt>
                <c:pt idx="100">
                  <c:v>1.2264635661000001</c:v>
                </c:pt>
                <c:pt idx="101">
                  <c:v>1.2412897142999999</c:v>
                </c:pt>
                <c:pt idx="102">
                  <c:v>1.3095419052999999</c:v>
                </c:pt>
                <c:pt idx="103">
                  <c:v>1.3669296951000001</c:v>
                </c:pt>
                <c:pt idx="104">
                  <c:v>1.4095339807</c:v>
                </c:pt>
                <c:pt idx="105">
                  <c:v>1.4095339807</c:v>
                </c:pt>
                <c:pt idx="106">
                  <c:v>1.4095339807</c:v>
                </c:pt>
                <c:pt idx="107">
                  <c:v>1.3348970949000001</c:v>
                </c:pt>
                <c:pt idx="108">
                  <c:v>1.3905219881999999</c:v>
                </c:pt>
                <c:pt idx="109">
                  <c:v>1.3948942222</c:v>
                </c:pt>
                <c:pt idx="110">
                  <c:v>1.4318692842</c:v>
                </c:pt>
                <c:pt idx="111">
                  <c:v>1.4759003414</c:v>
                </c:pt>
                <c:pt idx="112">
                  <c:v>1.4759003414</c:v>
                </c:pt>
                <c:pt idx="113">
                  <c:v>1.4759003414</c:v>
                </c:pt>
                <c:pt idx="114">
                  <c:v>1.4445672054000001</c:v>
                </c:pt>
                <c:pt idx="115">
                  <c:v>1.4942275826</c:v>
                </c:pt>
                <c:pt idx="116">
                  <c:v>1.5251210089</c:v>
                </c:pt>
                <c:pt idx="117">
                  <c:v>1.4426859109000001</c:v>
                </c:pt>
                <c:pt idx="118">
                  <c:v>1.4426859109000001</c:v>
                </c:pt>
                <c:pt idx="119">
                  <c:v>1.4426859109000001</c:v>
                </c:pt>
                <c:pt idx="120">
                  <c:v>1.4426859109000001</c:v>
                </c:pt>
                <c:pt idx="121">
                  <c:v>1.4456429765000001</c:v>
                </c:pt>
                <c:pt idx="122">
                  <c:v>1.4646043541</c:v>
                </c:pt>
                <c:pt idx="123">
                  <c:v>1.3895908786</c:v>
                </c:pt>
                <c:pt idx="124">
                  <c:v>1.3145554879000001</c:v>
                </c:pt>
                <c:pt idx="125">
                  <c:v>1.3387603211000001</c:v>
                </c:pt>
                <c:pt idx="126">
                  <c:v>1.3387603211000001</c:v>
                </c:pt>
                <c:pt idx="127">
                  <c:v>1.3387603211000001</c:v>
                </c:pt>
                <c:pt idx="128">
                  <c:v>1.3308172811000001</c:v>
                </c:pt>
                <c:pt idx="129">
                  <c:v>1.2966306383999999</c:v>
                </c:pt>
                <c:pt idx="130">
                  <c:v>1.3142012084000001</c:v>
                </c:pt>
                <c:pt idx="131">
                  <c:v>1.3142012084000001</c:v>
                </c:pt>
                <c:pt idx="132">
                  <c:v>1.3142012084000001</c:v>
                </c:pt>
                <c:pt idx="133">
                  <c:v>1.3142012084000001</c:v>
                </c:pt>
                <c:pt idx="134">
                  <c:v>1.3142012084000001</c:v>
                </c:pt>
                <c:pt idx="135">
                  <c:v>1.2968033970999999</c:v>
                </c:pt>
                <c:pt idx="136">
                  <c:v>1.2882581415000001</c:v>
                </c:pt>
                <c:pt idx="137">
                  <c:v>1.2694880254000001</c:v>
                </c:pt>
                <c:pt idx="138">
                  <c:v>1.3675801734999999</c:v>
                </c:pt>
                <c:pt idx="139">
                  <c:v>1.4320330898</c:v>
                </c:pt>
                <c:pt idx="140">
                  <c:v>1.4320330898</c:v>
                </c:pt>
                <c:pt idx="141">
                  <c:v>1.4320330898</c:v>
                </c:pt>
                <c:pt idx="142">
                  <c:v>1.3544409971</c:v>
                </c:pt>
                <c:pt idx="143">
                  <c:v>1.3002167672</c:v>
                </c:pt>
                <c:pt idx="144">
                  <c:v>1.3388677027</c:v>
                </c:pt>
                <c:pt idx="145">
                  <c:v>1.4171295608000001</c:v>
                </c:pt>
                <c:pt idx="146">
                  <c:v>1.4252065913</c:v>
                </c:pt>
                <c:pt idx="147">
                  <c:v>1.4252065913</c:v>
                </c:pt>
                <c:pt idx="148">
                  <c:v>1.4252065913</c:v>
                </c:pt>
                <c:pt idx="149">
                  <c:v>1.3818829721999999</c:v>
                </c:pt>
                <c:pt idx="150">
                  <c:v>1.4051637563999999</c:v>
                </c:pt>
                <c:pt idx="151">
                  <c:v>1.4059409322</c:v>
                </c:pt>
                <c:pt idx="152">
                  <c:v>1.3477117888000001</c:v>
                </c:pt>
                <c:pt idx="153">
                  <c:v>1.3149150707999999</c:v>
                </c:pt>
                <c:pt idx="154">
                  <c:v>1.3149150707999999</c:v>
                </c:pt>
                <c:pt idx="155">
                  <c:v>1.3149150707999999</c:v>
                </c:pt>
                <c:pt idx="156">
                  <c:v>1.3114941964</c:v>
                </c:pt>
                <c:pt idx="157">
                  <c:v>1.2783592292999999</c:v>
                </c:pt>
                <c:pt idx="158">
                  <c:v>1.2730651073000001</c:v>
                </c:pt>
                <c:pt idx="159">
                  <c:v>1.3424796642000001</c:v>
                </c:pt>
                <c:pt idx="160">
                  <c:v>1.3676810436</c:v>
                </c:pt>
                <c:pt idx="161">
                  <c:v>1.3676810436</c:v>
                </c:pt>
                <c:pt idx="162">
                  <c:v>1.3676810436</c:v>
                </c:pt>
                <c:pt idx="163">
                  <c:v>1.3676810436</c:v>
                </c:pt>
                <c:pt idx="164">
                  <c:v>1.2787680132999999</c:v>
                </c:pt>
                <c:pt idx="165">
                  <c:v>1.2903330531999999</c:v>
                </c:pt>
                <c:pt idx="166">
                  <c:v>1.2918767878999999</c:v>
                </c:pt>
                <c:pt idx="167">
                  <c:v>1.3369354142000001</c:v>
                </c:pt>
                <c:pt idx="168">
                  <c:v>1.3369354142000001</c:v>
                </c:pt>
                <c:pt idx="169">
                  <c:v>1.3369354142000001</c:v>
                </c:pt>
                <c:pt idx="170">
                  <c:v>1.3324774444</c:v>
                </c:pt>
                <c:pt idx="171">
                  <c:v>1.3217225567999999</c:v>
                </c:pt>
                <c:pt idx="172">
                  <c:v>1.3550522978999999</c:v>
                </c:pt>
                <c:pt idx="173">
                  <c:v>1.3526801742000001</c:v>
                </c:pt>
                <c:pt idx="174">
                  <c:v>1.3726046408999999</c:v>
                </c:pt>
                <c:pt idx="175">
                  <c:v>1.3726046408999999</c:v>
                </c:pt>
                <c:pt idx="176">
                  <c:v>1.3726046408999999</c:v>
                </c:pt>
                <c:pt idx="177">
                  <c:v>1.2924437208999999</c:v>
                </c:pt>
                <c:pt idx="178">
                  <c:v>1.2548943983</c:v>
                </c:pt>
                <c:pt idx="179">
                  <c:v>1.2683453892000001</c:v>
                </c:pt>
                <c:pt idx="180">
                  <c:v>1.3554376149</c:v>
                </c:pt>
                <c:pt idx="181">
                  <c:v>1.3536155333</c:v>
                </c:pt>
                <c:pt idx="182">
                  <c:v>1.3536155333</c:v>
                </c:pt>
                <c:pt idx="183">
                  <c:v>1.3536155333</c:v>
                </c:pt>
                <c:pt idx="184">
                  <c:v>1.3707815734</c:v>
                </c:pt>
                <c:pt idx="185">
                  <c:v>1.3486459828999999</c:v>
                </c:pt>
                <c:pt idx="186">
                  <c:v>1.3809345848000001</c:v>
                </c:pt>
                <c:pt idx="187">
                  <c:v>1.3803362904000001</c:v>
                </c:pt>
                <c:pt idx="188">
                  <c:v>1.4072720104000001</c:v>
                </c:pt>
                <c:pt idx="189">
                  <c:v>1.4072720104000001</c:v>
                </c:pt>
                <c:pt idx="190">
                  <c:v>1.4072720104000001</c:v>
                </c:pt>
                <c:pt idx="191">
                  <c:v>1.4174135977</c:v>
                </c:pt>
                <c:pt idx="192">
                  <c:v>1.4036251125000001</c:v>
                </c:pt>
                <c:pt idx="193">
                  <c:v>1.3908872468</c:v>
                </c:pt>
                <c:pt idx="194">
                  <c:v>1.4002553360000001</c:v>
                </c:pt>
                <c:pt idx="195">
                  <c:v>1.4098430999</c:v>
                </c:pt>
                <c:pt idx="196">
                  <c:v>1.4098430999</c:v>
                </c:pt>
                <c:pt idx="197">
                  <c:v>1.4098430999</c:v>
                </c:pt>
                <c:pt idx="198">
                  <c:v>1.4245800986999999</c:v>
                </c:pt>
                <c:pt idx="199">
                  <c:v>1.4179600298999999</c:v>
                </c:pt>
                <c:pt idx="200">
                  <c:v>1.3879465937</c:v>
                </c:pt>
                <c:pt idx="201">
                  <c:v>1.4145930843000001</c:v>
                </c:pt>
                <c:pt idx="202">
                  <c:v>1.4520042948</c:v>
                </c:pt>
                <c:pt idx="203">
                  <c:v>1.4520042948</c:v>
                </c:pt>
                <c:pt idx="204">
                  <c:v>1.4520042948</c:v>
                </c:pt>
                <c:pt idx="205">
                  <c:v>1.5021872564000001</c:v>
                </c:pt>
                <c:pt idx="206">
                  <c:v>1.4696913584</c:v>
                </c:pt>
                <c:pt idx="207">
                  <c:v>1.3968356342999999</c:v>
                </c:pt>
                <c:pt idx="208">
                  <c:v>1.4063296928</c:v>
                </c:pt>
                <c:pt idx="209">
                  <c:v>1.4462448479000001</c:v>
                </c:pt>
                <c:pt idx="210">
                  <c:v>1.4462448479000001</c:v>
                </c:pt>
                <c:pt idx="211">
                  <c:v>1.4462448479000001</c:v>
                </c:pt>
                <c:pt idx="212">
                  <c:v>1.4434510398</c:v>
                </c:pt>
                <c:pt idx="213">
                  <c:v>1.3972949970999999</c:v>
                </c:pt>
                <c:pt idx="214">
                  <c:v>1.3539143368</c:v>
                </c:pt>
                <c:pt idx="215">
                  <c:v>1.3796576861000001</c:v>
                </c:pt>
                <c:pt idx="216">
                  <c:v>1.4670253858</c:v>
                </c:pt>
                <c:pt idx="217">
                  <c:v>1.4670253858</c:v>
                </c:pt>
                <c:pt idx="218">
                  <c:v>1.4670253858</c:v>
                </c:pt>
                <c:pt idx="219">
                  <c:v>1.4376101851</c:v>
                </c:pt>
                <c:pt idx="220">
                  <c:v>1.4042258353999999</c:v>
                </c:pt>
                <c:pt idx="221">
                  <c:v>1.4077813694000001</c:v>
                </c:pt>
                <c:pt idx="222">
                  <c:v>1.3627000641</c:v>
                </c:pt>
                <c:pt idx="223">
                  <c:v>1.4048341096999999</c:v>
                </c:pt>
                <c:pt idx="224">
                  <c:v>1.4048341096999999</c:v>
                </c:pt>
                <c:pt idx="225">
                  <c:v>1.4048341096999999</c:v>
                </c:pt>
                <c:pt idx="226">
                  <c:v>1.4048341096999999</c:v>
                </c:pt>
                <c:pt idx="227">
                  <c:v>1.3516569009999999</c:v>
                </c:pt>
                <c:pt idx="228">
                  <c:v>1.3216521073</c:v>
                </c:pt>
                <c:pt idx="229">
                  <c:v>1.3381895157999999</c:v>
                </c:pt>
                <c:pt idx="230">
                  <c:v>1.3147271724</c:v>
                </c:pt>
                <c:pt idx="231">
                  <c:v>1.3147271724</c:v>
                </c:pt>
                <c:pt idx="232">
                  <c:v>1.3147271724</c:v>
                </c:pt>
                <c:pt idx="233">
                  <c:v>1.2870506775999999</c:v>
                </c:pt>
                <c:pt idx="234">
                  <c:v>1.2941695946</c:v>
                </c:pt>
                <c:pt idx="235">
                  <c:v>1.3028113312</c:v>
                </c:pt>
                <c:pt idx="236">
                  <c:v>1.3979844424000001</c:v>
                </c:pt>
                <c:pt idx="237">
                  <c:v>1.4142951506999999</c:v>
                </c:pt>
                <c:pt idx="238">
                  <c:v>1.4142951506999999</c:v>
                </c:pt>
                <c:pt idx="239">
                  <c:v>1.4142951506999999</c:v>
                </c:pt>
                <c:pt idx="240">
                  <c:v>1.4681488106</c:v>
                </c:pt>
                <c:pt idx="241">
                  <c:v>1.4672824933999999</c:v>
                </c:pt>
                <c:pt idx="242">
                  <c:v>1.4561258073000001</c:v>
                </c:pt>
                <c:pt idx="243">
                  <c:v>1.4611842344999999</c:v>
                </c:pt>
                <c:pt idx="244">
                  <c:v>1.4816153838999999</c:v>
                </c:pt>
                <c:pt idx="245">
                  <c:v>1.4816153838999999</c:v>
                </c:pt>
                <c:pt idx="246">
                  <c:v>1.4816153838999999</c:v>
                </c:pt>
                <c:pt idx="247">
                  <c:v>1.4588541143</c:v>
                </c:pt>
                <c:pt idx="248">
                  <c:v>1.4642607093</c:v>
                </c:pt>
                <c:pt idx="249">
                  <c:v>1.4581174149</c:v>
                </c:pt>
                <c:pt idx="250">
                  <c:v>1.4523591811000001</c:v>
                </c:pt>
                <c:pt idx="251">
                  <c:v>1.4436979221999999</c:v>
                </c:pt>
                <c:pt idx="252">
                  <c:v>1.4436979221999999</c:v>
                </c:pt>
                <c:pt idx="253">
                  <c:v>1.4436979221999999</c:v>
                </c:pt>
                <c:pt idx="254">
                  <c:v>1.4294077576999999</c:v>
                </c:pt>
                <c:pt idx="255">
                  <c:v>1.4827815232999999</c:v>
                </c:pt>
                <c:pt idx="256">
                  <c:v>1.4859398268999999</c:v>
                </c:pt>
                <c:pt idx="257">
                  <c:v>1.4087689343000001</c:v>
                </c:pt>
                <c:pt idx="258">
                  <c:v>1.3987249450000001</c:v>
                </c:pt>
                <c:pt idx="259">
                  <c:v>1.3987249450000001</c:v>
                </c:pt>
                <c:pt idx="260">
                  <c:v>1.3987249450000001</c:v>
                </c:pt>
                <c:pt idx="261">
                  <c:v>1.3616393017999999</c:v>
                </c:pt>
                <c:pt idx="262">
                  <c:v>1.3291859696999999</c:v>
                </c:pt>
                <c:pt idx="263">
                  <c:v>1.3298103295000001</c:v>
                </c:pt>
                <c:pt idx="264">
                  <c:v>1.2939722954999999</c:v>
                </c:pt>
                <c:pt idx="265">
                  <c:v>1.2849737623999999</c:v>
                </c:pt>
                <c:pt idx="266">
                  <c:v>1.2849737623999999</c:v>
                </c:pt>
                <c:pt idx="267">
                  <c:v>1.2849737623999999</c:v>
                </c:pt>
                <c:pt idx="268">
                  <c:v>1.2277407519000001</c:v>
                </c:pt>
                <c:pt idx="269">
                  <c:v>1.2873475067</c:v>
                </c:pt>
                <c:pt idx="270">
                  <c:v>1.2837458145</c:v>
                </c:pt>
                <c:pt idx="271">
                  <c:v>1.2634697795000001</c:v>
                </c:pt>
                <c:pt idx="272">
                  <c:v>1.2860094392000001</c:v>
                </c:pt>
                <c:pt idx="273">
                  <c:v>1.2860094392000001</c:v>
                </c:pt>
                <c:pt idx="274">
                  <c:v>1.2860094392000001</c:v>
                </c:pt>
                <c:pt idx="275">
                  <c:v>1.2860094392000001</c:v>
                </c:pt>
                <c:pt idx="276">
                  <c:v>1.2860094392000001</c:v>
                </c:pt>
                <c:pt idx="277">
                  <c:v>1.2860094392000001</c:v>
                </c:pt>
                <c:pt idx="278">
                  <c:v>1.2293022854</c:v>
                </c:pt>
                <c:pt idx="279">
                  <c:v>1.2285601701</c:v>
                </c:pt>
                <c:pt idx="280">
                  <c:v>1.2285601701</c:v>
                </c:pt>
                <c:pt idx="281">
                  <c:v>1.2285601701</c:v>
                </c:pt>
                <c:pt idx="282">
                  <c:v>1.2094575107000001</c:v>
                </c:pt>
                <c:pt idx="283">
                  <c:v>1.2481492271000001</c:v>
                </c:pt>
                <c:pt idx="284">
                  <c:v>1.2481492271000001</c:v>
                </c:pt>
                <c:pt idx="285">
                  <c:v>1.2481492271000001</c:v>
                </c:pt>
                <c:pt idx="286">
                  <c:v>1.2405604364</c:v>
                </c:pt>
                <c:pt idx="287">
                  <c:v>1.2405604364</c:v>
                </c:pt>
                <c:pt idx="288">
                  <c:v>1.2405604364</c:v>
                </c:pt>
                <c:pt idx="289">
                  <c:v>1.2405604364</c:v>
                </c:pt>
                <c:pt idx="290">
                  <c:v>1.2405604364</c:v>
                </c:pt>
                <c:pt idx="291">
                  <c:v>1.1857508899</c:v>
                </c:pt>
                <c:pt idx="292">
                  <c:v>1.2084287309999999</c:v>
                </c:pt>
                <c:pt idx="293">
                  <c:v>1.2305709598000001</c:v>
                </c:pt>
                <c:pt idx="294">
                  <c:v>1.2305709598000001</c:v>
                </c:pt>
                <c:pt idx="295">
                  <c:v>1.2305709598000001</c:v>
                </c:pt>
                <c:pt idx="296">
                  <c:v>1.2305709598000001</c:v>
                </c:pt>
                <c:pt idx="297">
                  <c:v>1.2305709598000001</c:v>
                </c:pt>
                <c:pt idx="298">
                  <c:v>1.2514631069</c:v>
                </c:pt>
                <c:pt idx="299">
                  <c:v>1.2336485532000001</c:v>
                </c:pt>
                <c:pt idx="300">
                  <c:v>1.2793647019000001</c:v>
                </c:pt>
                <c:pt idx="301">
                  <c:v>1.2793647019000001</c:v>
                </c:pt>
                <c:pt idx="302">
                  <c:v>1.2793647019000001</c:v>
                </c:pt>
                <c:pt idx="303">
                  <c:v>1.3629613594000001</c:v>
                </c:pt>
                <c:pt idx="304">
                  <c:v>1.3173190018000001</c:v>
                </c:pt>
                <c:pt idx="305">
                  <c:v>1.3417861176000001</c:v>
                </c:pt>
                <c:pt idx="306">
                  <c:v>1.3508213673</c:v>
                </c:pt>
                <c:pt idx="307">
                  <c:v>1.3635316262999999</c:v>
                </c:pt>
                <c:pt idx="308">
                  <c:v>1.3635316262999999</c:v>
                </c:pt>
                <c:pt idx="309">
                  <c:v>1.3635316262999999</c:v>
                </c:pt>
                <c:pt idx="310">
                  <c:v>1.3465248489999999</c:v>
                </c:pt>
                <c:pt idx="311">
                  <c:v>1.3692574405</c:v>
                </c:pt>
                <c:pt idx="312">
                  <c:v>1.3530200686</c:v>
                </c:pt>
                <c:pt idx="313">
                  <c:v>1.4133385571999999</c:v>
                </c:pt>
                <c:pt idx="314">
                  <c:v>1.4735455893</c:v>
                </c:pt>
                <c:pt idx="315">
                  <c:v>1.4735455893</c:v>
                </c:pt>
                <c:pt idx="316">
                  <c:v>1.4735455893</c:v>
                </c:pt>
                <c:pt idx="317">
                  <c:v>1.4348821418</c:v>
                </c:pt>
                <c:pt idx="318">
                  <c:v>1.5267845309999999</c:v>
                </c:pt>
                <c:pt idx="319">
                  <c:v>1.5278091794999999</c:v>
                </c:pt>
                <c:pt idx="320">
                  <c:v>1.5232233765000001</c:v>
                </c:pt>
                <c:pt idx="321">
                  <c:v>1.5974967989</c:v>
                </c:pt>
                <c:pt idx="322">
                  <c:v>1.5974967989</c:v>
                </c:pt>
                <c:pt idx="323">
                  <c:v>1.5974967989</c:v>
                </c:pt>
                <c:pt idx="324">
                  <c:v>1.6214858907</c:v>
                </c:pt>
                <c:pt idx="325">
                  <c:v>1.5439363824000001</c:v>
                </c:pt>
                <c:pt idx="326">
                  <c:v>1.4967526986999999</c:v>
                </c:pt>
                <c:pt idx="327">
                  <c:v>1.4547397889</c:v>
                </c:pt>
                <c:pt idx="328">
                  <c:v>1.4528043076999999</c:v>
                </c:pt>
                <c:pt idx="329">
                  <c:v>1.4528043076999999</c:v>
                </c:pt>
                <c:pt idx="330">
                  <c:v>1.4528043076999999</c:v>
                </c:pt>
                <c:pt idx="331">
                  <c:v>1.4490583092</c:v>
                </c:pt>
                <c:pt idx="332">
                  <c:v>1.3835889175</c:v>
                </c:pt>
                <c:pt idx="333">
                  <c:v>1.3560479134000001</c:v>
                </c:pt>
                <c:pt idx="334">
                  <c:v>1.3964374396000001</c:v>
                </c:pt>
                <c:pt idx="335">
                  <c:v>1.4862551641999999</c:v>
                </c:pt>
                <c:pt idx="336">
                  <c:v>1.4862551641999999</c:v>
                </c:pt>
                <c:pt idx="337">
                  <c:v>1.4862551641999999</c:v>
                </c:pt>
                <c:pt idx="338">
                  <c:v>1.5195859039999999</c:v>
                </c:pt>
                <c:pt idx="339">
                  <c:v>1.5292401183</c:v>
                </c:pt>
                <c:pt idx="340">
                  <c:v>1.5116965331000001</c:v>
                </c:pt>
                <c:pt idx="341">
                  <c:v>1.4817541247999999</c:v>
                </c:pt>
                <c:pt idx="342">
                  <c:v>1.5014114142999999</c:v>
                </c:pt>
                <c:pt idx="343">
                  <c:v>1.5014114142999999</c:v>
                </c:pt>
                <c:pt idx="344">
                  <c:v>1.5014114142999999</c:v>
                </c:pt>
                <c:pt idx="345">
                  <c:v>1.5003349872</c:v>
                </c:pt>
                <c:pt idx="346">
                  <c:v>1.5082545249999999</c:v>
                </c:pt>
                <c:pt idx="347">
                  <c:v>1.4777268351999999</c:v>
                </c:pt>
                <c:pt idx="348">
                  <c:v>1.4691334745</c:v>
                </c:pt>
                <c:pt idx="349">
                  <c:v>1.4436609578999999</c:v>
                </c:pt>
                <c:pt idx="350">
                  <c:v>1.4436609578999999</c:v>
                </c:pt>
                <c:pt idx="351">
                  <c:v>1.4436609578999999</c:v>
                </c:pt>
                <c:pt idx="352">
                  <c:v>1.4681899115000001</c:v>
                </c:pt>
                <c:pt idx="353">
                  <c:v>1.4111583268000001</c:v>
                </c:pt>
                <c:pt idx="354">
                  <c:v>1.3885411841999999</c:v>
                </c:pt>
                <c:pt idx="355">
                  <c:v>1.3672606455</c:v>
                </c:pt>
                <c:pt idx="356">
                  <c:v>1.3621390563</c:v>
                </c:pt>
                <c:pt idx="357">
                  <c:v>1.3621390563</c:v>
                </c:pt>
                <c:pt idx="358">
                  <c:v>1.3621390563</c:v>
                </c:pt>
                <c:pt idx="359">
                  <c:v>1.3198926504999999</c:v>
                </c:pt>
                <c:pt idx="360">
                  <c:v>1.3057480995999999</c:v>
                </c:pt>
                <c:pt idx="361">
                  <c:v>1.409906423</c:v>
                </c:pt>
                <c:pt idx="362">
                  <c:v>1.3930081381999999</c:v>
                </c:pt>
                <c:pt idx="363">
                  <c:v>1.395005236</c:v>
                </c:pt>
                <c:pt idx="364">
                  <c:v>1.395005236</c:v>
                </c:pt>
                <c:pt idx="365">
                  <c:v>1.395005236</c:v>
                </c:pt>
                <c:pt idx="366">
                  <c:v>1.4204004186999999</c:v>
                </c:pt>
                <c:pt idx="367">
                  <c:v>1.4468726375000001</c:v>
                </c:pt>
                <c:pt idx="368">
                  <c:v>1.5323771671999999</c:v>
                </c:pt>
                <c:pt idx="369">
                  <c:v>1.5502096587</c:v>
                </c:pt>
                <c:pt idx="370">
                  <c:v>1.5759199885999999</c:v>
                </c:pt>
                <c:pt idx="371">
                  <c:v>1.5759199885999999</c:v>
                </c:pt>
                <c:pt idx="372">
                  <c:v>1.5759199885999999</c:v>
                </c:pt>
                <c:pt idx="373">
                  <c:v>1.575173674</c:v>
                </c:pt>
                <c:pt idx="374">
                  <c:v>1.5866350021</c:v>
                </c:pt>
                <c:pt idx="375">
                  <c:v>1.5643074943999999</c:v>
                </c:pt>
                <c:pt idx="376">
                  <c:v>1.5907389779000001</c:v>
                </c:pt>
                <c:pt idx="377">
                  <c:v>1.5493158924999999</c:v>
                </c:pt>
                <c:pt idx="378">
                  <c:v>1.5493158924999999</c:v>
                </c:pt>
                <c:pt idx="379">
                  <c:v>1.5493158924999999</c:v>
                </c:pt>
                <c:pt idx="380">
                  <c:v>1.4468912568000001</c:v>
                </c:pt>
                <c:pt idx="381">
                  <c:v>1.4748423469</c:v>
                </c:pt>
                <c:pt idx="382">
                  <c:v>1.4494379332</c:v>
                </c:pt>
                <c:pt idx="383">
                  <c:v>1.4826258414</c:v>
                </c:pt>
                <c:pt idx="384">
                  <c:v>1.5219893386000001</c:v>
                </c:pt>
                <c:pt idx="385">
                  <c:v>1.5219893386000001</c:v>
                </c:pt>
                <c:pt idx="386">
                  <c:v>1.5219893386000001</c:v>
                </c:pt>
                <c:pt idx="387">
                  <c:v>1.5218482551000001</c:v>
                </c:pt>
                <c:pt idx="388">
                  <c:v>1.5191104004</c:v>
                </c:pt>
                <c:pt idx="389">
                  <c:v>1.5315989443</c:v>
                </c:pt>
                <c:pt idx="390">
                  <c:v>1.4983743569000001</c:v>
                </c:pt>
                <c:pt idx="391">
                  <c:v>1.4675225077</c:v>
                </c:pt>
                <c:pt idx="392">
                  <c:v>1.4675225077</c:v>
                </c:pt>
                <c:pt idx="393">
                  <c:v>1.4675225077</c:v>
                </c:pt>
                <c:pt idx="394">
                  <c:v>1.5069228975</c:v>
                </c:pt>
                <c:pt idx="395">
                  <c:v>1.5212896337999999</c:v>
                </c:pt>
                <c:pt idx="396">
                  <c:v>1.5295895709</c:v>
                </c:pt>
                <c:pt idx="397">
                  <c:v>1.5718986015</c:v>
                </c:pt>
                <c:pt idx="398">
                  <c:v>1.5887676756</c:v>
                </c:pt>
                <c:pt idx="399">
                  <c:v>1.5887676756</c:v>
                </c:pt>
                <c:pt idx="400">
                  <c:v>1.5887676756</c:v>
                </c:pt>
                <c:pt idx="401">
                  <c:v>1.5847281497000001</c:v>
                </c:pt>
                <c:pt idx="402">
                  <c:v>1.5991011597</c:v>
                </c:pt>
                <c:pt idx="403">
                  <c:v>1.5459842861999999</c:v>
                </c:pt>
                <c:pt idx="404">
                  <c:v>1.4584185010999999</c:v>
                </c:pt>
                <c:pt idx="405">
                  <c:v>1.4509256886999999</c:v>
                </c:pt>
                <c:pt idx="406">
                  <c:v>1.4509256886999999</c:v>
                </c:pt>
                <c:pt idx="407">
                  <c:v>1.4509256886999999</c:v>
                </c:pt>
                <c:pt idx="408">
                  <c:v>1.4715675601</c:v>
                </c:pt>
                <c:pt idx="409">
                  <c:v>1.4813749869999999</c:v>
                </c:pt>
                <c:pt idx="410">
                  <c:v>1.4994279562999999</c:v>
                </c:pt>
                <c:pt idx="411">
                  <c:v>1.5202353931999999</c:v>
                </c:pt>
                <c:pt idx="412">
                  <c:v>1.5062717591000001</c:v>
                </c:pt>
                <c:pt idx="413">
                  <c:v>1.5062717591000001</c:v>
                </c:pt>
                <c:pt idx="414">
                  <c:v>1.5062717591000001</c:v>
                </c:pt>
                <c:pt idx="415">
                  <c:v>1.5802930461</c:v>
                </c:pt>
                <c:pt idx="416">
                  <c:v>1.6045541893999999</c:v>
                </c:pt>
                <c:pt idx="417">
                  <c:v>1.5214796782</c:v>
                </c:pt>
                <c:pt idx="418">
                  <c:v>1.4597702231</c:v>
                </c:pt>
                <c:pt idx="419">
                  <c:v>1.5041592834999999</c:v>
                </c:pt>
                <c:pt idx="420">
                  <c:v>1.5041592834999999</c:v>
                </c:pt>
                <c:pt idx="421">
                  <c:v>1.5041592834999999</c:v>
                </c:pt>
                <c:pt idx="422">
                  <c:v>1.5066964803</c:v>
                </c:pt>
                <c:pt idx="423">
                  <c:v>1.4387570569999999</c:v>
                </c:pt>
                <c:pt idx="424">
                  <c:v>1.4245698118000001</c:v>
                </c:pt>
                <c:pt idx="425">
                  <c:v>1.4335192558000001</c:v>
                </c:pt>
                <c:pt idx="426">
                  <c:v>1.4620748960000001</c:v>
                </c:pt>
                <c:pt idx="427">
                  <c:v>1.4620748960000001</c:v>
                </c:pt>
                <c:pt idx="428">
                  <c:v>1.4620748960000001</c:v>
                </c:pt>
                <c:pt idx="429">
                  <c:v>1.5072590614000001</c:v>
                </c:pt>
                <c:pt idx="430">
                  <c:v>1.4926291106</c:v>
                </c:pt>
                <c:pt idx="431">
                  <c:v>1.4622023371999999</c:v>
                </c:pt>
                <c:pt idx="432">
                  <c:v>1.3780417406000001</c:v>
                </c:pt>
                <c:pt idx="433">
                  <c:v>1.3178389626</c:v>
                </c:pt>
                <c:pt idx="434">
                  <c:v>1.3178389626</c:v>
                </c:pt>
                <c:pt idx="435">
                  <c:v>1.3178389626</c:v>
                </c:pt>
                <c:pt idx="436">
                  <c:v>1.3178389626</c:v>
                </c:pt>
                <c:pt idx="437">
                  <c:v>1.2839406956999999</c:v>
                </c:pt>
                <c:pt idx="438">
                  <c:v>1.3776595235</c:v>
                </c:pt>
                <c:pt idx="439">
                  <c:v>1.4706483221</c:v>
                </c:pt>
                <c:pt idx="440">
                  <c:v>1.4177000727</c:v>
                </c:pt>
                <c:pt idx="441">
                  <c:v>1.4177000727</c:v>
                </c:pt>
                <c:pt idx="442">
                  <c:v>1.4177000727</c:v>
                </c:pt>
                <c:pt idx="443">
                  <c:v>1.3857658242999999</c:v>
                </c:pt>
                <c:pt idx="444">
                  <c:v>1.3191670009000001</c:v>
                </c:pt>
                <c:pt idx="445">
                  <c:v>1.3114055164</c:v>
                </c:pt>
                <c:pt idx="446">
                  <c:v>1.4096631654</c:v>
                </c:pt>
                <c:pt idx="447">
                  <c:v>1.353519924</c:v>
                </c:pt>
                <c:pt idx="448">
                  <c:v>1.353519924</c:v>
                </c:pt>
                <c:pt idx="449">
                  <c:v>1.353519924</c:v>
                </c:pt>
                <c:pt idx="450">
                  <c:v>1.2732427793000001</c:v>
                </c:pt>
                <c:pt idx="451">
                  <c:v>1.2666062304000001</c:v>
                </c:pt>
                <c:pt idx="452">
                  <c:v>1.2940254103</c:v>
                </c:pt>
                <c:pt idx="453">
                  <c:v>1.3335622708999999</c:v>
                </c:pt>
                <c:pt idx="454">
                  <c:v>1.400217574</c:v>
                </c:pt>
                <c:pt idx="455">
                  <c:v>1.400217574</c:v>
                </c:pt>
                <c:pt idx="456">
                  <c:v>1.400217574</c:v>
                </c:pt>
                <c:pt idx="457">
                  <c:v>1.4376998727999999</c:v>
                </c:pt>
                <c:pt idx="458">
                  <c:v>1.4599470241000001</c:v>
                </c:pt>
                <c:pt idx="459">
                  <c:v>1.4463790843</c:v>
                </c:pt>
                <c:pt idx="460">
                  <c:v>1.4695040972</c:v>
                </c:pt>
                <c:pt idx="461">
                  <c:v>1.4984197598</c:v>
                </c:pt>
                <c:pt idx="462">
                  <c:v>1.4984197598</c:v>
                </c:pt>
                <c:pt idx="463">
                  <c:v>1.4984197598</c:v>
                </c:pt>
                <c:pt idx="464">
                  <c:v>1.4745278239999999</c:v>
                </c:pt>
                <c:pt idx="465">
                  <c:v>1.4745278239999999</c:v>
                </c:pt>
                <c:pt idx="466">
                  <c:v>1.4745278239999999</c:v>
                </c:pt>
                <c:pt idx="467">
                  <c:v>1.4793216274000001</c:v>
                </c:pt>
                <c:pt idx="468">
                  <c:v>1.4603963809</c:v>
                </c:pt>
                <c:pt idx="469">
                  <c:v>1.4603963809</c:v>
                </c:pt>
                <c:pt idx="470">
                  <c:v>1.4603963809</c:v>
                </c:pt>
                <c:pt idx="471">
                  <c:v>1.4603963809</c:v>
                </c:pt>
                <c:pt idx="472">
                  <c:v>1.4603963809</c:v>
                </c:pt>
                <c:pt idx="473">
                  <c:v>1.50829871</c:v>
                </c:pt>
                <c:pt idx="474">
                  <c:v>1.5511663216</c:v>
                </c:pt>
                <c:pt idx="475">
                  <c:v>1.5704077167999999</c:v>
                </c:pt>
                <c:pt idx="476">
                  <c:v>1.5704077167999999</c:v>
                </c:pt>
                <c:pt idx="477">
                  <c:v>1.5704077167999999</c:v>
                </c:pt>
                <c:pt idx="478">
                  <c:v>1.5799282016</c:v>
                </c:pt>
                <c:pt idx="479">
                  <c:v>1.62064002</c:v>
                </c:pt>
                <c:pt idx="480">
                  <c:v>1.6015085528999999</c:v>
                </c:pt>
                <c:pt idx="481">
                  <c:v>1.6133607247999999</c:v>
                </c:pt>
                <c:pt idx="482">
                  <c:v>1.6685956320999999</c:v>
                </c:pt>
                <c:pt idx="483">
                  <c:v>1.6685956320999999</c:v>
                </c:pt>
                <c:pt idx="484">
                  <c:v>1.6685956320999999</c:v>
                </c:pt>
                <c:pt idx="485">
                  <c:v>1.680731148</c:v>
                </c:pt>
                <c:pt idx="486">
                  <c:v>1.680731148</c:v>
                </c:pt>
                <c:pt idx="487">
                  <c:v>1.680731148</c:v>
                </c:pt>
                <c:pt idx="488">
                  <c:v>1.5986915184999999</c:v>
                </c:pt>
                <c:pt idx="489">
                  <c:v>1.5811652862000001</c:v>
                </c:pt>
                <c:pt idx="490">
                  <c:v>1.5811652862000001</c:v>
                </c:pt>
                <c:pt idx="491">
                  <c:v>1.5811652862000001</c:v>
                </c:pt>
                <c:pt idx="492">
                  <c:v>1.5589246285</c:v>
                </c:pt>
                <c:pt idx="493">
                  <c:v>1.4912504677</c:v>
                </c:pt>
                <c:pt idx="494">
                  <c:v>1.5274062741000001</c:v>
                </c:pt>
                <c:pt idx="495">
                  <c:v>1.5188450306000001</c:v>
                </c:pt>
                <c:pt idx="496">
                  <c:v>1.5290998333000001</c:v>
                </c:pt>
                <c:pt idx="497">
                  <c:v>1.5290998333000001</c:v>
                </c:pt>
                <c:pt idx="498">
                  <c:v>1.5290998333000001</c:v>
                </c:pt>
                <c:pt idx="499">
                  <c:v>1.5098285424</c:v>
                </c:pt>
                <c:pt idx="500">
                  <c:v>1.5194947377000001</c:v>
                </c:pt>
                <c:pt idx="501">
                  <c:v>1.5106338912999999</c:v>
                </c:pt>
                <c:pt idx="502">
                  <c:v>1.5487163756</c:v>
                </c:pt>
                <c:pt idx="503">
                  <c:v>1.5834548311000001</c:v>
                </c:pt>
                <c:pt idx="504">
                  <c:v>1.5834548311000001</c:v>
                </c:pt>
                <c:pt idx="505">
                  <c:v>1.5834548311000001</c:v>
                </c:pt>
                <c:pt idx="506">
                  <c:v>1.6356224336</c:v>
                </c:pt>
                <c:pt idx="507">
                  <c:v>1.5802980719999999</c:v>
                </c:pt>
                <c:pt idx="508">
                  <c:v>1.6218444113999999</c:v>
                </c:pt>
                <c:pt idx="509">
                  <c:v>1.5774555705</c:v>
                </c:pt>
                <c:pt idx="510">
                  <c:v>1.5275542906999999</c:v>
                </c:pt>
                <c:pt idx="511">
                  <c:v>1.5275542906999999</c:v>
                </c:pt>
                <c:pt idx="512">
                  <c:v>1.5275542906999999</c:v>
                </c:pt>
                <c:pt idx="513">
                  <c:v>1.5294939647000001</c:v>
                </c:pt>
                <c:pt idx="514">
                  <c:v>1.4730115675</c:v>
                </c:pt>
                <c:pt idx="515">
                  <c:v>1.4730115675</c:v>
                </c:pt>
                <c:pt idx="516">
                  <c:v>1.4730115675</c:v>
                </c:pt>
                <c:pt idx="517">
                  <c:v>1.4308278381999999</c:v>
                </c:pt>
                <c:pt idx="518">
                  <c:v>1.4308278381999999</c:v>
                </c:pt>
                <c:pt idx="519">
                  <c:v>1.4308278381999999</c:v>
                </c:pt>
                <c:pt idx="520">
                  <c:v>1.3563245191</c:v>
                </c:pt>
                <c:pt idx="521">
                  <c:v>1.3996951382</c:v>
                </c:pt>
                <c:pt idx="522">
                  <c:v>1.3825284043999999</c:v>
                </c:pt>
                <c:pt idx="523">
                  <c:v>1.3499018856</c:v>
                </c:pt>
                <c:pt idx="524">
                  <c:v>1.3603672977000001</c:v>
                </c:pt>
                <c:pt idx="525">
                  <c:v>1.3603672977000001</c:v>
                </c:pt>
                <c:pt idx="526">
                  <c:v>1.3603672977000001</c:v>
                </c:pt>
                <c:pt idx="527">
                  <c:v>1.3623621405999999</c:v>
                </c:pt>
                <c:pt idx="528">
                  <c:v>1.3438065442</c:v>
                </c:pt>
                <c:pt idx="529">
                  <c:v>1.3434449987999999</c:v>
                </c:pt>
                <c:pt idx="530">
                  <c:v>1.3239663984000001</c:v>
                </c:pt>
                <c:pt idx="531">
                  <c:v>1.3800622548999999</c:v>
                </c:pt>
                <c:pt idx="532">
                  <c:v>1.3800622548999999</c:v>
                </c:pt>
                <c:pt idx="533">
                  <c:v>1.3800622548999999</c:v>
                </c:pt>
                <c:pt idx="534">
                  <c:v>1.373855807</c:v>
                </c:pt>
                <c:pt idx="535">
                  <c:v>1.2788876722</c:v>
                </c:pt>
                <c:pt idx="536">
                  <c:v>1.2626384075999999</c:v>
                </c:pt>
                <c:pt idx="537">
                  <c:v>1.3198017699</c:v>
                </c:pt>
                <c:pt idx="538">
                  <c:v>1.4617079424999999</c:v>
                </c:pt>
                <c:pt idx="539">
                  <c:v>1.4617079424999999</c:v>
                </c:pt>
                <c:pt idx="540">
                  <c:v>1.4617079424999999</c:v>
                </c:pt>
                <c:pt idx="541">
                  <c:v>1.5396294407</c:v>
                </c:pt>
                <c:pt idx="542">
                  <c:v>1.5692706354999999</c:v>
                </c:pt>
                <c:pt idx="543">
                  <c:v>1.5355246165000001</c:v>
                </c:pt>
                <c:pt idx="544">
                  <c:v>1.5066821035</c:v>
                </c:pt>
                <c:pt idx="545">
                  <c:v>1.4565672996000001</c:v>
                </c:pt>
                <c:pt idx="546">
                  <c:v>1.4565672996000001</c:v>
                </c:pt>
                <c:pt idx="547">
                  <c:v>1.4565672996000001</c:v>
                </c:pt>
                <c:pt idx="548">
                  <c:v>1.4647132151</c:v>
                </c:pt>
                <c:pt idx="549">
                  <c:v>1.5485910126</c:v>
                </c:pt>
                <c:pt idx="550">
                  <c:v>1.5602507435999999</c:v>
                </c:pt>
                <c:pt idx="551">
                  <c:v>1.5846285373</c:v>
                </c:pt>
                <c:pt idx="552">
                  <c:v>1.5704327451</c:v>
                </c:pt>
                <c:pt idx="553">
                  <c:v>1.5704327451</c:v>
                </c:pt>
                <c:pt idx="554">
                  <c:v>1.5704327451</c:v>
                </c:pt>
                <c:pt idx="555">
                  <c:v>1.5649384548</c:v>
                </c:pt>
                <c:pt idx="556">
                  <c:v>1.5768565808999999</c:v>
                </c:pt>
                <c:pt idx="557">
                  <c:v>1.6205026452</c:v>
                </c:pt>
                <c:pt idx="558">
                  <c:v>1.5401644905</c:v>
                </c:pt>
                <c:pt idx="559">
                  <c:v>1.5470387615000001</c:v>
                </c:pt>
                <c:pt idx="560">
                  <c:v>1.5470387615000001</c:v>
                </c:pt>
                <c:pt idx="561">
                  <c:v>1.5470387615000001</c:v>
                </c:pt>
                <c:pt idx="562">
                  <c:v>1.4873258036000001</c:v>
                </c:pt>
                <c:pt idx="563">
                  <c:v>1.3963923886</c:v>
                </c:pt>
                <c:pt idx="564">
                  <c:v>1.3429327323</c:v>
                </c:pt>
                <c:pt idx="565">
                  <c:v>1.3745873621</c:v>
                </c:pt>
                <c:pt idx="566">
                  <c:v>1.4145928122</c:v>
                </c:pt>
                <c:pt idx="567">
                  <c:v>1.4145928122</c:v>
                </c:pt>
                <c:pt idx="568">
                  <c:v>1.4145928122</c:v>
                </c:pt>
                <c:pt idx="569">
                  <c:v>1.4589627318</c:v>
                </c:pt>
                <c:pt idx="570">
                  <c:v>1.4278167203000001</c:v>
                </c:pt>
                <c:pt idx="571">
                  <c:v>1.3687024831000001</c:v>
                </c:pt>
                <c:pt idx="572">
                  <c:v>1.3655002167000001</c:v>
                </c:pt>
                <c:pt idx="573">
                  <c:v>1.4140572091000001</c:v>
                </c:pt>
                <c:pt idx="574">
                  <c:v>1.4140572091000001</c:v>
                </c:pt>
                <c:pt idx="575">
                  <c:v>1.4140572091000001</c:v>
                </c:pt>
                <c:pt idx="576">
                  <c:v>1.4208182218000001</c:v>
                </c:pt>
                <c:pt idx="577">
                  <c:v>1.3662511635000001</c:v>
                </c:pt>
                <c:pt idx="578">
                  <c:v>1.3662511635000001</c:v>
                </c:pt>
                <c:pt idx="579">
                  <c:v>1.3519512032000001</c:v>
                </c:pt>
                <c:pt idx="580">
                  <c:v>1.4364858854</c:v>
                </c:pt>
                <c:pt idx="581">
                  <c:v>1.4364858854</c:v>
                </c:pt>
                <c:pt idx="582">
                  <c:v>1.4364858854</c:v>
                </c:pt>
                <c:pt idx="583">
                  <c:v>1.5056288303000001</c:v>
                </c:pt>
                <c:pt idx="584">
                  <c:v>1.5407827156</c:v>
                </c:pt>
                <c:pt idx="585">
                  <c:v>1.5533031379</c:v>
                </c:pt>
                <c:pt idx="586">
                  <c:v>1.553642765</c:v>
                </c:pt>
                <c:pt idx="587">
                  <c:v>1.5304903572999999</c:v>
                </c:pt>
                <c:pt idx="588">
                  <c:v>1.5304903572999999</c:v>
                </c:pt>
                <c:pt idx="589">
                  <c:v>1.5304903572999999</c:v>
                </c:pt>
                <c:pt idx="590">
                  <c:v>1.5358028317000001</c:v>
                </c:pt>
                <c:pt idx="591">
                  <c:v>1.5084066373</c:v>
                </c:pt>
                <c:pt idx="592">
                  <c:v>1.5347383327999999</c:v>
                </c:pt>
                <c:pt idx="593">
                  <c:v>1.5407215122</c:v>
                </c:pt>
                <c:pt idx="594">
                  <c:v>1.5766802606000001</c:v>
                </c:pt>
                <c:pt idx="595">
                  <c:v>1.5766802606000001</c:v>
                </c:pt>
                <c:pt idx="596">
                  <c:v>1.5766802606000001</c:v>
                </c:pt>
                <c:pt idx="597">
                  <c:v>1.5935309568</c:v>
                </c:pt>
                <c:pt idx="598">
                  <c:v>1.6436983147999999</c:v>
                </c:pt>
                <c:pt idx="599">
                  <c:v>1.6648910616999999</c:v>
                </c:pt>
                <c:pt idx="600">
                  <c:v>1.6809825088999999</c:v>
                </c:pt>
                <c:pt idx="601">
                  <c:v>1.5704592353</c:v>
                </c:pt>
                <c:pt idx="602">
                  <c:v>1.5704592353</c:v>
                </c:pt>
                <c:pt idx="603">
                  <c:v>1.5704592353</c:v>
                </c:pt>
                <c:pt idx="604">
                  <c:v>1.5157692090999999</c:v>
                </c:pt>
                <c:pt idx="605">
                  <c:v>1.5168602811</c:v>
                </c:pt>
                <c:pt idx="606">
                  <c:v>1.5339111728999999</c:v>
                </c:pt>
                <c:pt idx="607">
                  <c:v>1.4686513111999999</c:v>
                </c:pt>
                <c:pt idx="608">
                  <c:v>1.4155286342</c:v>
                </c:pt>
                <c:pt idx="609">
                  <c:v>1.4155286342</c:v>
                </c:pt>
                <c:pt idx="610">
                  <c:v>1.4155286342</c:v>
                </c:pt>
                <c:pt idx="611">
                  <c:v>1.4121994514</c:v>
                </c:pt>
                <c:pt idx="612">
                  <c:v>1.453675534</c:v>
                </c:pt>
                <c:pt idx="613">
                  <c:v>1.4767590078999999</c:v>
                </c:pt>
                <c:pt idx="614">
                  <c:v>1.4469325820000001</c:v>
                </c:pt>
                <c:pt idx="615">
                  <c:v>1.4647895119000001</c:v>
                </c:pt>
                <c:pt idx="616">
                  <c:v>1.4647895119000001</c:v>
                </c:pt>
                <c:pt idx="617">
                  <c:v>1.4647895119000001</c:v>
                </c:pt>
                <c:pt idx="618">
                  <c:v>1.4490554264</c:v>
                </c:pt>
                <c:pt idx="619">
                  <c:v>1.4507567673999999</c:v>
                </c:pt>
                <c:pt idx="620">
                  <c:v>1.4380242545999999</c:v>
                </c:pt>
                <c:pt idx="621">
                  <c:v>1.4577230666000001</c:v>
                </c:pt>
                <c:pt idx="622">
                  <c:v>1.4386651957000001</c:v>
                </c:pt>
                <c:pt idx="623">
                  <c:v>1.4386651957000001</c:v>
                </c:pt>
                <c:pt idx="624">
                  <c:v>1.4386651957000001</c:v>
                </c:pt>
                <c:pt idx="625">
                  <c:v>1.3408127269000001</c:v>
                </c:pt>
                <c:pt idx="626">
                  <c:v>1.3783921446</c:v>
                </c:pt>
                <c:pt idx="627">
                  <c:v>1.3965683381</c:v>
                </c:pt>
                <c:pt idx="628">
                  <c:v>1.3965683381</c:v>
                </c:pt>
                <c:pt idx="629">
                  <c:v>1.3965683381</c:v>
                </c:pt>
                <c:pt idx="630">
                  <c:v>1.3965683381</c:v>
                </c:pt>
                <c:pt idx="631">
                  <c:v>1.3965683381</c:v>
                </c:pt>
                <c:pt idx="632">
                  <c:v>1.4302058628000001</c:v>
                </c:pt>
                <c:pt idx="633">
                  <c:v>1.4202979173000001</c:v>
                </c:pt>
                <c:pt idx="634">
                  <c:v>1.3896268541000001</c:v>
                </c:pt>
                <c:pt idx="635">
                  <c:v>1.3532935180000001</c:v>
                </c:pt>
                <c:pt idx="636">
                  <c:v>1.4847356776</c:v>
                </c:pt>
                <c:pt idx="637">
                  <c:v>1.4847356776</c:v>
                </c:pt>
                <c:pt idx="638">
                  <c:v>1.4847356776</c:v>
                </c:pt>
                <c:pt idx="639">
                  <c:v>1.4772034649000001</c:v>
                </c:pt>
                <c:pt idx="640">
                  <c:v>1.5439509550999999</c:v>
                </c:pt>
                <c:pt idx="641">
                  <c:v>1.5776408601</c:v>
                </c:pt>
                <c:pt idx="642">
                  <c:v>1.5776408601</c:v>
                </c:pt>
                <c:pt idx="643">
                  <c:v>1.5776408601</c:v>
                </c:pt>
                <c:pt idx="644">
                  <c:v>1.5776408601</c:v>
                </c:pt>
                <c:pt idx="645">
                  <c:v>1.5776408601</c:v>
                </c:pt>
                <c:pt idx="646">
                  <c:v>1.5819103810999999</c:v>
                </c:pt>
                <c:pt idx="647">
                  <c:v>1.6036589106000001</c:v>
                </c:pt>
                <c:pt idx="648">
                  <c:v>1.5568627867</c:v>
                </c:pt>
                <c:pt idx="649">
                  <c:v>1.5568627867</c:v>
                </c:pt>
                <c:pt idx="650">
                  <c:v>1.5568627867</c:v>
                </c:pt>
                <c:pt idx="651">
                  <c:v>1.5568627867</c:v>
                </c:pt>
                <c:pt idx="652">
                  <c:v>1.5568627867</c:v>
                </c:pt>
                <c:pt idx="653">
                  <c:v>1.4891881638</c:v>
                </c:pt>
                <c:pt idx="654">
                  <c:v>1.4788380566999999</c:v>
                </c:pt>
                <c:pt idx="655">
                  <c:v>1.4520345284</c:v>
                </c:pt>
                <c:pt idx="656">
                  <c:v>1.4251213945000001</c:v>
                </c:pt>
                <c:pt idx="657">
                  <c:v>1.3689448715999999</c:v>
                </c:pt>
                <c:pt idx="658">
                  <c:v>1.3689448715999999</c:v>
                </c:pt>
                <c:pt idx="659">
                  <c:v>1.3689448715999999</c:v>
                </c:pt>
                <c:pt idx="660">
                  <c:v>1.4086319674000001</c:v>
                </c:pt>
                <c:pt idx="661">
                  <c:v>1.4074589185999999</c:v>
                </c:pt>
                <c:pt idx="662">
                  <c:v>1.3665837313</c:v>
                </c:pt>
                <c:pt idx="663">
                  <c:v>1.3513268704000001</c:v>
                </c:pt>
                <c:pt idx="664">
                  <c:v>1.3362679312000001</c:v>
                </c:pt>
                <c:pt idx="665">
                  <c:v>1.3362679312000001</c:v>
                </c:pt>
                <c:pt idx="666">
                  <c:v>1.3362679312000001</c:v>
                </c:pt>
                <c:pt idx="667">
                  <c:v>1.3861629945</c:v>
                </c:pt>
                <c:pt idx="668">
                  <c:v>1.4363244006</c:v>
                </c:pt>
                <c:pt idx="669">
                  <c:v>1.4595091415000001</c:v>
                </c:pt>
                <c:pt idx="670">
                  <c:v>1.4771176103999999</c:v>
                </c:pt>
                <c:pt idx="671">
                  <c:v>1.4917122959</c:v>
                </c:pt>
                <c:pt idx="672">
                  <c:v>1.4917122959</c:v>
                </c:pt>
                <c:pt idx="673">
                  <c:v>1.4917122959</c:v>
                </c:pt>
                <c:pt idx="674">
                  <c:v>1.5529447993000001</c:v>
                </c:pt>
                <c:pt idx="675">
                  <c:v>1.5326057697</c:v>
                </c:pt>
                <c:pt idx="676">
                  <c:v>1.5534321234999999</c:v>
                </c:pt>
                <c:pt idx="677">
                  <c:v>1.5275994983000001</c:v>
                </c:pt>
                <c:pt idx="678">
                  <c:v>1.4715993932</c:v>
                </c:pt>
                <c:pt idx="679">
                  <c:v>1.4715993932</c:v>
                </c:pt>
                <c:pt idx="680">
                  <c:v>1.4715993932</c:v>
                </c:pt>
                <c:pt idx="681">
                  <c:v>1.4568854409000001</c:v>
                </c:pt>
                <c:pt idx="682">
                  <c:v>1.4839211189999999</c:v>
                </c:pt>
                <c:pt idx="683">
                  <c:v>1.5109781043999999</c:v>
                </c:pt>
                <c:pt idx="684">
                  <c:v>1.4917046458000001</c:v>
                </c:pt>
                <c:pt idx="685">
                  <c:v>1.5105192213</c:v>
                </c:pt>
                <c:pt idx="686">
                  <c:v>1.5105192213</c:v>
                </c:pt>
                <c:pt idx="687">
                  <c:v>1.5105192213</c:v>
                </c:pt>
                <c:pt idx="688">
                  <c:v>1.4378464664999999</c:v>
                </c:pt>
                <c:pt idx="689">
                  <c:v>1.4026346783000001</c:v>
                </c:pt>
                <c:pt idx="690">
                  <c:v>1.4312761203</c:v>
                </c:pt>
                <c:pt idx="691">
                  <c:v>1.4517063795</c:v>
                </c:pt>
                <c:pt idx="692">
                  <c:v>1.4349846981000001</c:v>
                </c:pt>
                <c:pt idx="693">
                  <c:v>1.4349846981000001</c:v>
                </c:pt>
                <c:pt idx="694">
                  <c:v>1.4349846981000001</c:v>
                </c:pt>
                <c:pt idx="695">
                  <c:v>1.4087898017</c:v>
                </c:pt>
                <c:pt idx="696">
                  <c:v>1.4198448935000001</c:v>
                </c:pt>
                <c:pt idx="697">
                  <c:v>1.4597743538000001</c:v>
                </c:pt>
                <c:pt idx="698">
                  <c:v>1.4606722245999999</c:v>
                </c:pt>
                <c:pt idx="699">
                  <c:v>1.4906905986000001</c:v>
                </c:pt>
                <c:pt idx="700">
                  <c:v>1.4906905986000001</c:v>
                </c:pt>
                <c:pt idx="701">
                  <c:v>1.4906905986000001</c:v>
                </c:pt>
                <c:pt idx="702">
                  <c:v>1.5088126063</c:v>
                </c:pt>
                <c:pt idx="703">
                  <c:v>1.5240221517999999</c:v>
                </c:pt>
                <c:pt idx="704">
                  <c:v>1.5819988107</c:v>
                </c:pt>
                <c:pt idx="705">
                  <c:v>1.5636845210999999</c:v>
                </c:pt>
                <c:pt idx="706">
                  <c:v>1.5098711852</c:v>
                </c:pt>
                <c:pt idx="707">
                  <c:v>1.5098711852</c:v>
                </c:pt>
                <c:pt idx="708">
                  <c:v>1.5098711852</c:v>
                </c:pt>
                <c:pt idx="709">
                  <c:v>1.5122162742</c:v>
                </c:pt>
                <c:pt idx="710">
                  <c:v>1.5473333</c:v>
                </c:pt>
                <c:pt idx="711">
                  <c:v>1.5260267706999999</c:v>
                </c:pt>
                <c:pt idx="712">
                  <c:v>1.475704541</c:v>
                </c:pt>
                <c:pt idx="713">
                  <c:v>1.3798103314000001</c:v>
                </c:pt>
                <c:pt idx="714">
                  <c:v>1.3798103314000001</c:v>
                </c:pt>
                <c:pt idx="715">
                  <c:v>1.3798103314000001</c:v>
                </c:pt>
                <c:pt idx="716">
                  <c:v>1.2861532524999999</c:v>
                </c:pt>
                <c:pt idx="717">
                  <c:v>1.3332179982000001</c:v>
                </c:pt>
                <c:pt idx="718">
                  <c:v>1.3191713119999999</c:v>
                </c:pt>
                <c:pt idx="719">
                  <c:v>1.3632862733</c:v>
                </c:pt>
                <c:pt idx="720">
                  <c:v>1.4126618545</c:v>
                </c:pt>
                <c:pt idx="721">
                  <c:v>1.4126618545</c:v>
                </c:pt>
                <c:pt idx="722">
                  <c:v>1.4126618545</c:v>
                </c:pt>
                <c:pt idx="723">
                  <c:v>1.4463387356999999</c:v>
                </c:pt>
                <c:pt idx="724">
                  <c:v>1.4478292262000001</c:v>
                </c:pt>
                <c:pt idx="725">
                  <c:v>1.4577279019</c:v>
                </c:pt>
                <c:pt idx="726">
                  <c:v>1.5157540869999999</c:v>
                </c:pt>
                <c:pt idx="727">
                  <c:v>1.5100935195</c:v>
                </c:pt>
                <c:pt idx="728">
                  <c:v>1.5100935195</c:v>
                </c:pt>
                <c:pt idx="729">
                  <c:v>1.5100935195</c:v>
                </c:pt>
                <c:pt idx="730">
                  <c:v>1.4770836810000001</c:v>
                </c:pt>
                <c:pt idx="731">
                  <c:v>1.4419056279</c:v>
                </c:pt>
                <c:pt idx="732">
                  <c:v>1.4241082888000001</c:v>
                </c:pt>
                <c:pt idx="733">
                  <c:v>1.4030542823000001</c:v>
                </c:pt>
                <c:pt idx="734">
                  <c:v>1.4109033745999999</c:v>
                </c:pt>
                <c:pt idx="735">
                  <c:v>1.4109033745999999</c:v>
                </c:pt>
                <c:pt idx="736">
                  <c:v>1.4109033745999999</c:v>
                </c:pt>
                <c:pt idx="737">
                  <c:v>1.4414488035999999</c:v>
                </c:pt>
                <c:pt idx="738">
                  <c:v>1.4859090065</c:v>
                </c:pt>
                <c:pt idx="739">
                  <c:v>1.4360099227000001</c:v>
                </c:pt>
                <c:pt idx="740">
                  <c:v>1.4564164876000001</c:v>
                </c:pt>
                <c:pt idx="741">
                  <c:v>1.4849110691</c:v>
                </c:pt>
                <c:pt idx="742">
                  <c:v>1.4849110691</c:v>
                </c:pt>
                <c:pt idx="743">
                  <c:v>1.4849110691</c:v>
                </c:pt>
                <c:pt idx="744">
                  <c:v>1.4689151957</c:v>
                </c:pt>
                <c:pt idx="745">
                  <c:v>1.4660869486000001</c:v>
                </c:pt>
                <c:pt idx="746">
                  <c:v>1.4960759229</c:v>
                </c:pt>
                <c:pt idx="747">
                  <c:v>1.5844269095000001</c:v>
                </c:pt>
                <c:pt idx="748">
                  <c:v>1.5996364959</c:v>
                </c:pt>
                <c:pt idx="749">
                  <c:v>1.5996364959</c:v>
                </c:pt>
                <c:pt idx="750">
                  <c:v>1.5996364959</c:v>
                </c:pt>
                <c:pt idx="751">
                  <c:v>1.6048787337999999</c:v>
                </c:pt>
                <c:pt idx="752">
                  <c:v>1.5849164748</c:v>
                </c:pt>
                <c:pt idx="753">
                  <c:v>1.5690667691</c:v>
                </c:pt>
                <c:pt idx="754">
                  <c:v>1.5436583523</c:v>
                </c:pt>
                <c:pt idx="755">
                  <c:v>1.5417216651000001</c:v>
                </c:pt>
                <c:pt idx="756">
                  <c:v>1.5417216651000001</c:v>
                </c:pt>
                <c:pt idx="757">
                  <c:v>1.5417216651000001</c:v>
                </c:pt>
                <c:pt idx="758">
                  <c:v>1.5283735299000001</c:v>
                </c:pt>
                <c:pt idx="759">
                  <c:v>1.5081770183000001</c:v>
                </c:pt>
                <c:pt idx="760">
                  <c:v>1.5540230436</c:v>
                </c:pt>
                <c:pt idx="761">
                  <c:v>1.5756255335</c:v>
                </c:pt>
                <c:pt idx="762">
                  <c:v>1.5667109136999999</c:v>
                </c:pt>
                <c:pt idx="763">
                  <c:v>1.5667109136999999</c:v>
                </c:pt>
                <c:pt idx="764">
                  <c:v>1.5667109136999999</c:v>
                </c:pt>
                <c:pt idx="765">
                  <c:v>1.5931275294</c:v>
                </c:pt>
                <c:pt idx="766">
                  <c:v>1.5354878983</c:v>
                </c:pt>
                <c:pt idx="767">
                  <c:v>1.5448757758</c:v>
                </c:pt>
                <c:pt idx="768">
                  <c:v>1.5287449437</c:v>
                </c:pt>
                <c:pt idx="769">
                  <c:v>1.5182341669999999</c:v>
                </c:pt>
                <c:pt idx="770">
                  <c:v>1.5182341669999999</c:v>
                </c:pt>
                <c:pt idx="771">
                  <c:v>1.5182341669999999</c:v>
                </c:pt>
                <c:pt idx="772">
                  <c:v>1.4429461768</c:v>
                </c:pt>
                <c:pt idx="773">
                  <c:v>1.5005983012999999</c:v>
                </c:pt>
                <c:pt idx="774">
                  <c:v>1.5234111508999999</c:v>
                </c:pt>
                <c:pt idx="775">
                  <c:v>1.5586109781999999</c:v>
                </c:pt>
                <c:pt idx="776">
                  <c:v>1.621459126</c:v>
                </c:pt>
                <c:pt idx="777">
                  <c:v>1.621459126</c:v>
                </c:pt>
                <c:pt idx="778">
                  <c:v>1.621459126</c:v>
                </c:pt>
                <c:pt idx="779">
                  <c:v>1.5201130622000001</c:v>
                </c:pt>
                <c:pt idx="780">
                  <c:v>1.5494509831000001</c:v>
                </c:pt>
                <c:pt idx="781">
                  <c:v>1.5281310123</c:v>
                </c:pt>
                <c:pt idx="782">
                  <c:v>1.5044690600999999</c:v>
                </c:pt>
                <c:pt idx="783">
                  <c:v>1.4972241927000001</c:v>
                </c:pt>
                <c:pt idx="784">
                  <c:v>1.4972241927000001</c:v>
                </c:pt>
                <c:pt idx="785">
                  <c:v>1.4972241927000001</c:v>
                </c:pt>
                <c:pt idx="786">
                  <c:v>1.4891193820999999</c:v>
                </c:pt>
                <c:pt idx="787">
                  <c:v>1.4579607346000001</c:v>
                </c:pt>
                <c:pt idx="788">
                  <c:v>1.4855144498999999</c:v>
                </c:pt>
                <c:pt idx="789">
                  <c:v>1.4670094484</c:v>
                </c:pt>
                <c:pt idx="790">
                  <c:v>1.4670094484</c:v>
                </c:pt>
                <c:pt idx="791">
                  <c:v>1.4670094484</c:v>
                </c:pt>
                <c:pt idx="792">
                  <c:v>1.4670094484</c:v>
                </c:pt>
                <c:pt idx="793">
                  <c:v>1.4355566398999999</c:v>
                </c:pt>
                <c:pt idx="794">
                  <c:v>1.4373999720999999</c:v>
                </c:pt>
                <c:pt idx="795">
                  <c:v>1.4225002961</c:v>
                </c:pt>
                <c:pt idx="796">
                  <c:v>1.4043124533</c:v>
                </c:pt>
                <c:pt idx="797">
                  <c:v>1.4081461508999999</c:v>
                </c:pt>
                <c:pt idx="798">
                  <c:v>1.4081461508999999</c:v>
                </c:pt>
                <c:pt idx="799">
                  <c:v>1.4081461508999999</c:v>
                </c:pt>
                <c:pt idx="800">
                  <c:v>1.3982233583000001</c:v>
                </c:pt>
                <c:pt idx="801">
                  <c:v>1.3705972155999999</c:v>
                </c:pt>
                <c:pt idx="802">
                  <c:v>1.3836774482</c:v>
                </c:pt>
                <c:pt idx="803">
                  <c:v>1.3742243439999999</c:v>
                </c:pt>
                <c:pt idx="804">
                  <c:v>1.3773999185000001</c:v>
                </c:pt>
                <c:pt idx="805">
                  <c:v>1.3773999185000001</c:v>
                </c:pt>
                <c:pt idx="806">
                  <c:v>1.3773999185000001</c:v>
                </c:pt>
                <c:pt idx="807">
                  <c:v>1.4091819426000001</c:v>
                </c:pt>
                <c:pt idx="808">
                  <c:v>1.3656485592000001</c:v>
                </c:pt>
                <c:pt idx="809">
                  <c:v>1.3650446677999999</c:v>
                </c:pt>
                <c:pt idx="810">
                  <c:v>1.4153284794000001</c:v>
                </c:pt>
                <c:pt idx="811">
                  <c:v>1.4067335055000001</c:v>
                </c:pt>
                <c:pt idx="812">
                  <c:v>1.4067335055000001</c:v>
                </c:pt>
                <c:pt idx="813">
                  <c:v>1.4067335055000001</c:v>
                </c:pt>
                <c:pt idx="814">
                  <c:v>1.4142624408</c:v>
                </c:pt>
                <c:pt idx="815">
                  <c:v>1.3513780139</c:v>
                </c:pt>
                <c:pt idx="816">
                  <c:v>1.3557428343</c:v>
                </c:pt>
                <c:pt idx="817">
                  <c:v>1.2371059492000001</c:v>
                </c:pt>
                <c:pt idx="818">
                  <c:v>1.1669075420999999</c:v>
                </c:pt>
                <c:pt idx="819">
                  <c:v>1.1669075420999999</c:v>
                </c:pt>
                <c:pt idx="820">
                  <c:v>1.1669075420999999</c:v>
                </c:pt>
                <c:pt idx="821">
                  <c:v>1.2577094732</c:v>
                </c:pt>
                <c:pt idx="822">
                  <c:v>1.3203082007</c:v>
                </c:pt>
                <c:pt idx="823">
                  <c:v>1.2780434903</c:v>
                </c:pt>
                <c:pt idx="824">
                  <c:v>1.3003855365000001</c:v>
                </c:pt>
                <c:pt idx="825">
                  <c:v>1.3003855365000001</c:v>
                </c:pt>
                <c:pt idx="826">
                  <c:v>1.3003855365000001</c:v>
                </c:pt>
                <c:pt idx="827">
                  <c:v>1.3003855365000001</c:v>
                </c:pt>
                <c:pt idx="828">
                  <c:v>1.3001751443</c:v>
                </c:pt>
                <c:pt idx="829">
                  <c:v>1.3482788437</c:v>
                </c:pt>
                <c:pt idx="830">
                  <c:v>1.4267211572</c:v>
                </c:pt>
                <c:pt idx="831">
                  <c:v>1.3919748474</c:v>
                </c:pt>
                <c:pt idx="832">
                  <c:v>1.4029811182</c:v>
                </c:pt>
                <c:pt idx="833">
                  <c:v>1.4029811182</c:v>
                </c:pt>
                <c:pt idx="834">
                  <c:v>1.4029811182</c:v>
                </c:pt>
                <c:pt idx="835">
                  <c:v>1.4201632514</c:v>
                </c:pt>
                <c:pt idx="836">
                  <c:v>1.4468319613</c:v>
                </c:pt>
                <c:pt idx="837">
                  <c:v>1.3995082469</c:v>
                </c:pt>
                <c:pt idx="838">
                  <c:v>1.3995082469</c:v>
                </c:pt>
                <c:pt idx="839">
                  <c:v>1.3995082469</c:v>
                </c:pt>
                <c:pt idx="840">
                  <c:v>1.3995082469</c:v>
                </c:pt>
                <c:pt idx="841">
                  <c:v>1.3995082469</c:v>
                </c:pt>
                <c:pt idx="842">
                  <c:v>1.5144760754</c:v>
                </c:pt>
                <c:pt idx="843">
                  <c:v>1.4926107092000001</c:v>
                </c:pt>
                <c:pt idx="844">
                  <c:v>1.4929139707000001</c:v>
                </c:pt>
                <c:pt idx="845">
                  <c:v>1.4674143407</c:v>
                </c:pt>
                <c:pt idx="846">
                  <c:v>1.4506551405999999</c:v>
                </c:pt>
                <c:pt idx="847">
                  <c:v>1.4506551405999999</c:v>
                </c:pt>
                <c:pt idx="848">
                  <c:v>1.4506551405999999</c:v>
                </c:pt>
                <c:pt idx="849">
                  <c:v>1.4781465238</c:v>
                </c:pt>
                <c:pt idx="850">
                  <c:v>1.5043145038000001</c:v>
                </c:pt>
                <c:pt idx="851">
                  <c:v>1.4914677581</c:v>
                </c:pt>
                <c:pt idx="852">
                  <c:v>1.4731843153999999</c:v>
                </c:pt>
                <c:pt idx="853">
                  <c:v>1.4577088985</c:v>
                </c:pt>
                <c:pt idx="854">
                  <c:v>1.4577088985</c:v>
                </c:pt>
                <c:pt idx="855">
                  <c:v>1.4577088985</c:v>
                </c:pt>
                <c:pt idx="856">
                  <c:v>1.470221778</c:v>
                </c:pt>
                <c:pt idx="857">
                  <c:v>1.5279436580000001</c:v>
                </c:pt>
                <c:pt idx="858">
                  <c:v>1.5073456807000001</c:v>
                </c:pt>
                <c:pt idx="859">
                  <c:v>1.5393387613</c:v>
                </c:pt>
                <c:pt idx="860">
                  <c:v>1.5534737565000001</c:v>
                </c:pt>
                <c:pt idx="861">
                  <c:v>1.5534737565000001</c:v>
                </c:pt>
                <c:pt idx="862">
                  <c:v>1.5534737565000001</c:v>
                </c:pt>
                <c:pt idx="863">
                  <c:v>1.5562804947</c:v>
                </c:pt>
                <c:pt idx="864">
                  <c:v>1.5527142315</c:v>
                </c:pt>
                <c:pt idx="865">
                  <c:v>1.6027183780000001</c:v>
                </c:pt>
                <c:pt idx="866">
                  <c:v>1.6270886377</c:v>
                </c:pt>
                <c:pt idx="867">
                  <c:v>1.6496158485000001</c:v>
                </c:pt>
                <c:pt idx="868">
                  <c:v>1.6496158485000001</c:v>
                </c:pt>
                <c:pt idx="869">
                  <c:v>1.6496158485000001</c:v>
                </c:pt>
                <c:pt idx="870">
                  <c:v>1.6496158485000001</c:v>
                </c:pt>
                <c:pt idx="871">
                  <c:v>1.6817094859999999</c:v>
                </c:pt>
                <c:pt idx="872">
                  <c:v>1.6926283660999999</c:v>
                </c:pt>
                <c:pt idx="873">
                  <c:v>1.6968517688</c:v>
                </c:pt>
                <c:pt idx="874">
                  <c:v>1.6999847901</c:v>
                </c:pt>
                <c:pt idx="875">
                  <c:v>1.6999847901</c:v>
                </c:pt>
                <c:pt idx="876">
                  <c:v>1.6999847901</c:v>
                </c:pt>
                <c:pt idx="877">
                  <c:v>1.6815081601999999</c:v>
                </c:pt>
                <c:pt idx="878">
                  <c:v>1.7026205210000001</c:v>
                </c:pt>
                <c:pt idx="879">
                  <c:v>1.6249426344</c:v>
                </c:pt>
                <c:pt idx="880">
                  <c:v>1.6416842636</c:v>
                </c:pt>
                <c:pt idx="881">
                  <c:v>1.6375399545</c:v>
                </c:pt>
                <c:pt idx="882">
                  <c:v>1.6375399545</c:v>
                </c:pt>
                <c:pt idx="883">
                  <c:v>1.6375399545</c:v>
                </c:pt>
                <c:pt idx="884">
                  <c:v>1.6054474788999999</c:v>
                </c:pt>
                <c:pt idx="885">
                  <c:v>1.6201882000000001</c:v>
                </c:pt>
                <c:pt idx="886">
                  <c:v>1.5970836852999999</c:v>
                </c:pt>
                <c:pt idx="887">
                  <c:v>1.6260348937</c:v>
                </c:pt>
                <c:pt idx="888">
                  <c:v>1.6150216997</c:v>
                </c:pt>
                <c:pt idx="889">
                  <c:v>1.6150216997</c:v>
                </c:pt>
                <c:pt idx="890">
                  <c:v>1.6150216997</c:v>
                </c:pt>
                <c:pt idx="891">
                  <c:v>1.6171043006000001</c:v>
                </c:pt>
                <c:pt idx="892">
                  <c:v>1.6320047981000001</c:v>
                </c:pt>
                <c:pt idx="893">
                  <c:v>1.6577447147</c:v>
                </c:pt>
                <c:pt idx="894">
                  <c:v>1.6320819487</c:v>
                </c:pt>
                <c:pt idx="895">
                  <c:v>1.6292363352999999</c:v>
                </c:pt>
                <c:pt idx="896">
                  <c:v>1.6292363352999999</c:v>
                </c:pt>
                <c:pt idx="897">
                  <c:v>1.6292363352999999</c:v>
                </c:pt>
                <c:pt idx="898">
                  <c:v>1.6528342128</c:v>
                </c:pt>
                <c:pt idx="899">
                  <c:v>1.7265443975999999</c:v>
                </c:pt>
                <c:pt idx="900">
                  <c:v>1.7920080841999999</c:v>
                </c:pt>
                <c:pt idx="901">
                  <c:v>1.8311650802999999</c:v>
                </c:pt>
                <c:pt idx="902">
                  <c:v>1.8024775083</c:v>
                </c:pt>
                <c:pt idx="903">
                  <c:v>1.8024775083</c:v>
                </c:pt>
                <c:pt idx="904">
                  <c:v>1.8024775083</c:v>
                </c:pt>
                <c:pt idx="905">
                  <c:v>1.8120363421000001</c:v>
                </c:pt>
                <c:pt idx="906">
                  <c:v>1.7972635050000001</c:v>
                </c:pt>
                <c:pt idx="907">
                  <c:v>1.7598170281000001</c:v>
                </c:pt>
                <c:pt idx="908">
                  <c:v>1.7083852978</c:v>
                </c:pt>
                <c:pt idx="909">
                  <c:v>1.6365118592000001</c:v>
                </c:pt>
                <c:pt idx="910">
                  <c:v>1.6365118592000001</c:v>
                </c:pt>
                <c:pt idx="911">
                  <c:v>1.6365118592000001</c:v>
                </c:pt>
                <c:pt idx="912">
                  <c:v>1.6809423036</c:v>
                </c:pt>
                <c:pt idx="913">
                  <c:v>1.7734875818</c:v>
                </c:pt>
                <c:pt idx="914">
                  <c:v>1.7621954316999999</c:v>
                </c:pt>
                <c:pt idx="915">
                  <c:v>1.7234832002</c:v>
                </c:pt>
                <c:pt idx="916">
                  <c:v>1.6607826645999999</c:v>
                </c:pt>
                <c:pt idx="917">
                  <c:v>1.6607826645999999</c:v>
                </c:pt>
                <c:pt idx="918">
                  <c:v>1.6607826645999999</c:v>
                </c:pt>
                <c:pt idx="919">
                  <c:v>1.6393380037</c:v>
                </c:pt>
                <c:pt idx="920">
                  <c:v>1.6554270054</c:v>
                </c:pt>
                <c:pt idx="921">
                  <c:v>1.6355688105999999</c:v>
                </c:pt>
                <c:pt idx="922">
                  <c:v>1.6403058802999999</c:v>
                </c:pt>
                <c:pt idx="923">
                  <c:v>1.6108728664</c:v>
                </c:pt>
                <c:pt idx="924">
                  <c:v>1.6108728664</c:v>
                </c:pt>
                <c:pt idx="925">
                  <c:v>1.6108728664</c:v>
                </c:pt>
                <c:pt idx="926">
                  <c:v>1.6769587442</c:v>
                </c:pt>
                <c:pt idx="927">
                  <c:v>1.6692759481999999</c:v>
                </c:pt>
                <c:pt idx="928">
                  <c:v>1.6010101725999999</c:v>
                </c:pt>
                <c:pt idx="929">
                  <c:v>1.6187778056</c:v>
                </c:pt>
                <c:pt idx="930">
                  <c:v>1.5633227005999999</c:v>
                </c:pt>
                <c:pt idx="931">
                  <c:v>1.5633227005999999</c:v>
                </c:pt>
                <c:pt idx="932">
                  <c:v>1.5633227005999999</c:v>
                </c:pt>
                <c:pt idx="933">
                  <c:v>1.5633227005999999</c:v>
                </c:pt>
                <c:pt idx="934">
                  <c:v>1.6943570768</c:v>
                </c:pt>
                <c:pt idx="935">
                  <c:v>1.6793299058</c:v>
                </c:pt>
                <c:pt idx="936">
                  <c:v>1.7015207909000001</c:v>
                </c:pt>
                <c:pt idx="937">
                  <c:v>1.7427513944999999</c:v>
                </c:pt>
                <c:pt idx="938">
                  <c:v>1.7427513944999999</c:v>
                </c:pt>
                <c:pt idx="939">
                  <c:v>1.7427513944999999</c:v>
                </c:pt>
                <c:pt idx="940">
                  <c:v>1.7685245145999999</c:v>
                </c:pt>
                <c:pt idx="941">
                  <c:v>1.7740132020999999</c:v>
                </c:pt>
                <c:pt idx="942">
                  <c:v>1.7798565342999999</c:v>
                </c:pt>
                <c:pt idx="943">
                  <c:v>1.7841493260000001</c:v>
                </c:pt>
                <c:pt idx="944">
                  <c:v>1.7978040907999999</c:v>
                </c:pt>
                <c:pt idx="945">
                  <c:v>1.7978040907999999</c:v>
                </c:pt>
                <c:pt idx="946">
                  <c:v>1.7978040907999999</c:v>
                </c:pt>
                <c:pt idx="947">
                  <c:v>1.7900437199999999</c:v>
                </c:pt>
                <c:pt idx="948">
                  <c:v>1.7079401292</c:v>
                </c:pt>
                <c:pt idx="949">
                  <c:v>1.7151394469000001</c:v>
                </c:pt>
                <c:pt idx="950">
                  <c:v>1.654211112</c:v>
                </c:pt>
                <c:pt idx="951">
                  <c:v>1.6925770872999999</c:v>
                </c:pt>
                <c:pt idx="952">
                  <c:v>1.6925770872999999</c:v>
                </c:pt>
                <c:pt idx="953">
                  <c:v>1.6925770872999999</c:v>
                </c:pt>
                <c:pt idx="954">
                  <c:v>1.7062360925</c:v>
                </c:pt>
                <c:pt idx="955">
                  <c:v>1.6785838596</c:v>
                </c:pt>
                <c:pt idx="956">
                  <c:v>1.7080320407</c:v>
                </c:pt>
                <c:pt idx="957">
                  <c:v>1.7822328988</c:v>
                </c:pt>
                <c:pt idx="958">
                  <c:v>1.8271246920999999</c:v>
                </c:pt>
                <c:pt idx="959">
                  <c:v>1.8271246920999999</c:v>
                </c:pt>
                <c:pt idx="960">
                  <c:v>1.8271246920999999</c:v>
                </c:pt>
                <c:pt idx="961">
                  <c:v>1.8246234117</c:v>
                </c:pt>
                <c:pt idx="962">
                  <c:v>1.8310040645000001</c:v>
                </c:pt>
                <c:pt idx="963">
                  <c:v>1.7858110196999999</c:v>
                </c:pt>
                <c:pt idx="964">
                  <c:v>1.7454554286999999</c:v>
                </c:pt>
                <c:pt idx="965">
                  <c:v>1.7367075038999999</c:v>
                </c:pt>
                <c:pt idx="966">
                  <c:v>1.7367075038999999</c:v>
                </c:pt>
                <c:pt idx="967">
                  <c:v>1.7367075038999999</c:v>
                </c:pt>
                <c:pt idx="968">
                  <c:v>1.6971229461999999</c:v>
                </c:pt>
                <c:pt idx="969">
                  <c:v>1.7312026190000001</c:v>
                </c:pt>
                <c:pt idx="970">
                  <c:v>1.7154849231</c:v>
                </c:pt>
                <c:pt idx="971">
                  <c:v>1.7281197134999999</c:v>
                </c:pt>
                <c:pt idx="972">
                  <c:v>1.7373776999999999</c:v>
                </c:pt>
                <c:pt idx="973">
                  <c:v>1.7373776999999999</c:v>
                </c:pt>
                <c:pt idx="974">
                  <c:v>1.7373776999999999</c:v>
                </c:pt>
                <c:pt idx="975">
                  <c:v>1.6809760109</c:v>
                </c:pt>
                <c:pt idx="976">
                  <c:v>1.688070387</c:v>
                </c:pt>
                <c:pt idx="977">
                  <c:v>1.6803275991</c:v>
                </c:pt>
                <c:pt idx="978">
                  <c:v>1.711884902</c:v>
                </c:pt>
                <c:pt idx="979">
                  <c:v>1.7489142735000001</c:v>
                </c:pt>
                <c:pt idx="980">
                  <c:v>1.7489142735000001</c:v>
                </c:pt>
                <c:pt idx="981">
                  <c:v>1.7489142735000001</c:v>
                </c:pt>
                <c:pt idx="982">
                  <c:v>1.7489142735000001</c:v>
                </c:pt>
                <c:pt idx="983">
                  <c:v>1.7489142735000001</c:v>
                </c:pt>
                <c:pt idx="984">
                  <c:v>1.7489142735000001</c:v>
                </c:pt>
                <c:pt idx="985">
                  <c:v>1.7145111739000001</c:v>
                </c:pt>
                <c:pt idx="986">
                  <c:v>1.7381524115</c:v>
                </c:pt>
                <c:pt idx="987">
                  <c:v>1.7381524115</c:v>
                </c:pt>
                <c:pt idx="988">
                  <c:v>1.7381524115</c:v>
                </c:pt>
                <c:pt idx="989">
                  <c:v>1.6673023459</c:v>
                </c:pt>
                <c:pt idx="990">
                  <c:v>1.6052584430000001</c:v>
                </c:pt>
                <c:pt idx="991">
                  <c:v>1.6052584430000001</c:v>
                </c:pt>
                <c:pt idx="992">
                  <c:v>1.6052584430000001</c:v>
                </c:pt>
                <c:pt idx="993">
                  <c:v>1.6427533045</c:v>
                </c:pt>
                <c:pt idx="994">
                  <c:v>1.6427533045</c:v>
                </c:pt>
                <c:pt idx="995">
                  <c:v>1.6427533045</c:v>
                </c:pt>
                <c:pt idx="996">
                  <c:v>1.6427533045</c:v>
                </c:pt>
                <c:pt idx="997">
                  <c:v>1.6427533045</c:v>
                </c:pt>
                <c:pt idx="998">
                  <c:v>1.6397013673</c:v>
                </c:pt>
                <c:pt idx="999">
                  <c:v>1.6575636324</c:v>
                </c:pt>
                <c:pt idx="1000">
                  <c:v>1.7029719112999999</c:v>
                </c:pt>
                <c:pt idx="1001">
                  <c:v>1.7029719112999999</c:v>
                </c:pt>
                <c:pt idx="1002">
                  <c:v>1.7029719112999999</c:v>
                </c:pt>
                <c:pt idx="1003">
                  <c:v>1.7029719112999999</c:v>
                </c:pt>
                <c:pt idx="1004">
                  <c:v>1.7029719112999999</c:v>
                </c:pt>
                <c:pt idx="1005">
                  <c:v>1.7029402056</c:v>
                </c:pt>
                <c:pt idx="1006">
                  <c:v>1.7644562774000001</c:v>
                </c:pt>
                <c:pt idx="1007">
                  <c:v>1.7742422339999999</c:v>
                </c:pt>
                <c:pt idx="1008">
                  <c:v>1.7742422339999999</c:v>
                </c:pt>
                <c:pt idx="1009">
                  <c:v>1.7742422339999999</c:v>
                </c:pt>
                <c:pt idx="1010">
                  <c:v>1.7340081329000001</c:v>
                </c:pt>
                <c:pt idx="1011">
                  <c:v>1.7457356707</c:v>
                </c:pt>
                <c:pt idx="1012">
                  <c:v>1.7723883115000001</c:v>
                </c:pt>
                <c:pt idx="1013">
                  <c:v>1.8054453576</c:v>
                </c:pt>
                <c:pt idx="1014">
                  <c:v>1.7480644155</c:v>
                </c:pt>
                <c:pt idx="1015">
                  <c:v>1.7480644155</c:v>
                </c:pt>
                <c:pt idx="1016">
                  <c:v>1.7480644155</c:v>
                </c:pt>
                <c:pt idx="1017">
                  <c:v>1.7062004004</c:v>
                </c:pt>
                <c:pt idx="1018">
                  <c:v>1.6907018468999999</c:v>
                </c:pt>
                <c:pt idx="1019">
                  <c:v>1.7534791814999999</c:v>
                </c:pt>
                <c:pt idx="1020">
                  <c:v>1.7913469488</c:v>
                </c:pt>
                <c:pt idx="1021">
                  <c:v>1.7831320003</c:v>
                </c:pt>
                <c:pt idx="1022">
                  <c:v>1.7831320003</c:v>
                </c:pt>
                <c:pt idx="1023">
                  <c:v>1.7831320003</c:v>
                </c:pt>
                <c:pt idx="1024">
                  <c:v>1.748505712</c:v>
                </c:pt>
                <c:pt idx="1025">
                  <c:v>1.7417417616999999</c:v>
                </c:pt>
                <c:pt idx="1026">
                  <c:v>1.7257756737000001</c:v>
                </c:pt>
                <c:pt idx="1027">
                  <c:v>1.7479418996</c:v>
                </c:pt>
                <c:pt idx="1028">
                  <c:v>1.7000020543000001</c:v>
                </c:pt>
                <c:pt idx="1029">
                  <c:v>1.7000020543000001</c:v>
                </c:pt>
                <c:pt idx="1030">
                  <c:v>1.7000020543000001</c:v>
                </c:pt>
                <c:pt idx="1031">
                  <c:v>1.7081519208</c:v>
                </c:pt>
                <c:pt idx="1032">
                  <c:v>1.6729960625</c:v>
                </c:pt>
                <c:pt idx="1033">
                  <c:v>1.6729960625</c:v>
                </c:pt>
                <c:pt idx="1034">
                  <c:v>1.6685914219</c:v>
                </c:pt>
                <c:pt idx="1035">
                  <c:v>1.6583252219</c:v>
                </c:pt>
                <c:pt idx="1036">
                  <c:v>1.6583252219</c:v>
                </c:pt>
                <c:pt idx="1037">
                  <c:v>1.6583252219</c:v>
                </c:pt>
                <c:pt idx="1038">
                  <c:v>1.6462774271</c:v>
                </c:pt>
                <c:pt idx="1039">
                  <c:v>1.7452888767000001</c:v>
                </c:pt>
                <c:pt idx="1040">
                  <c:v>1.7261881464</c:v>
                </c:pt>
                <c:pt idx="1041">
                  <c:v>1.6981787043000001</c:v>
                </c:pt>
                <c:pt idx="1042">
                  <c:v>1.7027586589000001</c:v>
                </c:pt>
                <c:pt idx="1043">
                  <c:v>1.7027586589000001</c:v>
                </c:pt>
                <c:pt idx="1044">
                  <c:v>1.7027586589000001</c:v>
                </c:pt>
                <c:pt idx="1045">
                  <c:v>1.7003250525</c:v>
                </c:pt>
                <c:pt idx="1046">
                  <c:v>1.7712658513999999</c:v>
                </c:pt>
                <c:pt idx="1047">
                  <c:v>1.7605293468000001</c:v>
                </c:pt>
                <c:pt idx="1048">
                  <c:v>1.7553544011</c:v>
                </c:pt>
                <c:pt idx="1049">
                  <c:v>1.7175349112</c:v>
                </c:pt>
                <c:pt idx="1050">
                  <c:v>1.7175349112</c:v>
                </c:pt>
                <c:pt idx="1051">
                  <c:v>1.7175349112</c:v>
                </c:pt>
                <c:pt idx="1052">
                  <c:v>1.7358552707999999</c:v>
                </c:pt>
                <c:pt idx="1053">
                  <c:v>1.7250469889</c:v>
                </c:pt>
                <c:pt idx="1054">
                  <c:v>1.6741978456</c:v>
                </c:pt>
                <c:pt idx="1055">
                  <c:v>1.6812904043000001</c:v>
                </c:pt>
                <c:pt idx="1056">
                  <c:v>1.6666593926</c:v>
                </c:pt>
                <c:pt idx="1057">
                  <c:v>1.6666593926</c:v>
                </c:pt>
                <c:pt idx="1058">
                  <c:v>1.6666593926</c:v>
                </c:pt>
                <c:pt idx="1059">
                  <c:v>1.6121482471999999</c:v>
                </c:pt>
                <c:pt idx="1060">
                  <c:v>1.6213102205000001</c:v>
                </c:pt>
                <c:pt idx="1061">
                  <c:v>1.6004192873</c:v>
                </c:pt>
                <c:pt idx="1062">
                  <c:v>1.6191982988</c:v>
                </c:pt>
                <c:pt idx="1063">
                  <c:v>1.5800199166</c:v>
                </c:pt>
                <c:pt idx="1064">
                  <c:v>1.5800199166</c:v>
                </c:pt>
                <c:pt idx="1065">
                  <c:v>1.5800199166</c:v>
                </c:pt>
                <c:pt idx="1066">
                  <c:v>1.572920638</c:v>
                </c:pt>
                <c:pt idx="1067">
                  <c:v>1.6345326123999999</c:v>
                </c:pt>
                <c:pt idx="1068">
                  <c:v>1.5952577715</c:v>
                </c:pt>
                <c:pt idx="1069">
                  <c:v>1.6024496913999999</c:v>
                </c:pt>
                <c:pt idx="1070">
                  <c:v>1.5628290147999999</c:v>
                </c:pt>
                <c:pt idx="1071">
                  <c:v>1.5628290147999999</c:v>
                </c:pt>
                <c:pt idx="1072">
                  <c:v>1.5628290147999999</c:v>
                </c:pt>
                <c:pt idx="1073">
                  <c:v>1.5791357274</c:v>
                </c:pt>
                <c:pt idx="1074">
                  <c:v>1.5574733497</c:v>
                </c:pt>
                <c:pt idx="1075">
                  <c:v>1.5573361962000001</c:v>
                </c:pt>
                <c:pt idx="1076">
                  <c:v>1.5876945310999999</c:v>
                </c:pt>
                <c:pt idx="1077">
                  <c:v>1.7030898387</c:v>
                </c:pt>
                <c:pt idx="1078">
                  <c:v>1.7030898387</c:v>
                </c:pt>
                <c:pt idx="1079">
                  <c:v>1.7030898387</c:v>
                </c:pt>
                <c:pt idx="1080">
                  <c:v>1.7177813886</c:v>
                </c:pt>
                <c:pt idx="1081">
                  <c:v>1.6526595457</c:v>
                </c:pt>
                <c:pt idx="1082">
                  <c:v>1.6347535981000001</c:v>
                </c:pt>
                <c:pt idx="1083">
                  <c:v>1.6016625352</c:v>
                </c:pt>
                <c:pt idx="1084">
                  <c:v>1.5813660782000001</c:v>
                </c:pt>
                <c:pt idx="1085">
                  <c:v>1.5813660782000001</c:v>
                </c:pt>
                <c:pt idx="1086">
                  <c:v>1.5813660782000001</c:v>
                </c:pt>
                <c:pt idx="1087">
                  <c:v>1.5507824598</c:v>
                </c:pt>
                <c:pt idx="1088">
                  <c:v>1.5521985769</c:v>
                </c:pt>
                <c:pt idx="1089">
                  <c:v>1.5479208312999999</c:v>
                </c:pt>
                <c:pt idx="1090">
                  <c:v>1.6028329255</c:v>
                </c:pt>
                <c:pt idx="1091">
                  <c:v>1.5554418943999999</c:v>
                </c:pt>
                <c:pt idx="1092">
                  <c:v>1.5554418943999999</c:v>
                </c:pt>
                <c:pt idx="1093">
                  <c:v>1.5554418943999999</c:v>
                </c:pt>
                <c:pt idx="1094">
                  <c:v>1.4877053077</c:v>
                </c:pt>
                <c:pt idx="1095">
                  <c:v>1.4980476575999999</c:v>
                </c:pt>
                <c:pt idx="1096">
                  <c:v>1.5353875162999999</c:v>
                </c:pt>
                <c:pt idx="1097">
                  <c:v>1.5114111636000001</c:v>
                </c:pt>
                <c:pt idx="1098">
                  <c:v>1.5077777418</c:v>
                </c:pt>
                <c:pt idx="1099">
                  <c:v>1.5077777418</c:v>
                </c:pt>
                <c:pt idx="1100">
                  <c:v>1.5077777418</c:v>
                </c:pt>
                <c:pt idx="1101">
                  <c:v>1.4992760911</c:v>
                </c:pt>
                <c:pt idx="1102">
                  <c:v>1.485877967</c:v>
                </c:pt>
                <c:pt idx="1103">
                  <c:v>1.4518718238999999</c:v>
                </c:pt>
                <c:pt idx="1104">
                  <c:v>1.4731538773999999</c:v>
                </c:pt>
                <c:pt idx="1105">
                  <c:v>1.5932132837999999</c:v>
                </c:pt>
                <c:pt idx="1106">
                  <c:v>1.5932132837999999</c:v>
                </c:pt>
                <c:pt idx="1107">
                  <c:v>1.5932132837999999</c:v>
                </c:pt>
                <c:pt idx="1108">
                  <c:v>1.5723764870000001</c:v>
                </c:pt>
                <c:pt idx="1109">
                  <c:v>1.6175950983</c:v>
                </c:pt>
                <c:pt idx="1110">
                  <c:v>1.5727928609999999</c:v>
                </c:pt>
                <c:pt idx="1111">
                  <c:v>1.544485084</c:v>
                </c:pt>
                <c:pt idx="1112">
                  <c:v>1.5737760686</c:v>
                </c:pt>
                <c:pt idx="1113">
                  <c:v>1.5737760686</c:v>
                </c:pt>
                <c:pt idx="1114">
                  <c:v>1.5737760686</c:v>
                </c:pt>
                <c:pt idx="1115">
                  <c:v>1.5738081027999999</c:v>
                </c:pt>
                <c:pt idx="1116">
                  <c:v>1.6545649469999999</c:v>
                </c:pt>
                <c:pt idx="1117">
                  <c:v>1.6268885635000001</c:v>
                </c:pt>
                <c:pt idx="1118">
                  <c:v>1.6124412334</c:v>
                </c:pt>
                <c:pt idx="1119">
                  <c:v>1.6030536887</c:v>
                </c:pt>
                <c:pt idx="1120">
                  <c:v>1.6030536887</c:v>
                </c:pt>
                <c:pt idx="1121">
                  <c:v>1.6030536887</c:v>
                </c:pt>
                <c:pt idx="1122">
                  <c:v>1.5917928965999999</c:v>
                </c:pt>
                <c:pt idx="1123">
                  <c:v>1.6165176431999999</c:v>
                </c:pt>
                <c:pt idx="1124">
                  <c:v>1.5829362453</c:v>
                </c:pt>
                <c:pt idx="1125">
                  <c:v>1.5974956402</c:v>
                </c:pt>
                <c:pt idx="1126">
                  <c:v>1.6009853664</c:v>
                </c:pt>
                <c:pt idx="1127">
                  <c:v>1.6009853664</c:v>
                </c:pt>
                <c:pt idx="1128">
                  <c:v>1.6009853664</c:v>
                </c:pt>
                <c:pt idx="1129">
                  <c:v>1.6212886595</c:v>
                </c:pt>
                <c:pt idx="1130">
                  <c:v>1.5989356616999999</c:v>
                </c:pt>
                <c:pt idx="1131">
                  <c:v>1.5849191964</c:v>
                </c:pt>
                <c:pt idx="1132">
                  <c:v>1.5798284349</c:v>
                </c:pt>
                <c:pt idx="1133">
                  <c:v>1.5988412675999999</c:v>
                </c:pt>
                <c:pt idx="1134">
                  <c:v>1.5988412675999999</c:v>
                </c:pt>
                <c:pt idx="1135">
                  <c:v>1.5988412675999999</c:v>
                </c:pt>
                <c:pt idx="1136">
                  <c:v>1.6250038716999999</c:v>
                </c:pt>
                <c:pt idx="1137">
                  <c:v>1.5867741171</c:v>
                </c:pt>
                <c:pt idx="1138">
                  <c:v>1.6156325791999999</c:v>
                </c:pt>
                <c:pt idx="1139">
                  <c:v>1.6337804348</c:v>
                </c:pt>
                <c:pt idx="1140">
                  <c:v>1.6323674513999999</c:v>
                </c:pt>
                <c:pt idx="1141">
                  <c:v>1.6323674513999999</c:v>
                </c:pt>
                <c:pt idx="1142">
                  <c:v>1.6323674513999999</c:v>
                </c:pt>
                <c:pt idx="1143">
                  <c:v>1.6305338222000001</c:v>
                </c:pt>
                <c:pt idx="1144">
                  <c:v>1.6462966972999999</c:v>
                </c:pt>
                <c:pt idx="1145">
                  <c:v>1.6286965554999999</c:v>
                </c:pt>
                <c:pt idx="1146">
                  <c:v>1.6135893458999999</c:v>
                </c:pt>
                <c:pt idx="1147">
                  <c:v>1.6904243433999999</c:v>
                </c:pt>
                <c:pt idx="1148">
                  <c:v>1.6904243433999999</c:v>
                </c:pt>
                <c:pt idx="1149">
                  <c:v>1.6904243433999999</c:v>
                </c:pt>
                <c:pt idx="1150">
                  <c:v>1.6755184412999999</c:v>
                </c:pt>
                <c:pt idx="1151">
                  <c:v>1.6233350826999999</c:v>
                </c:pt>
                <c:pt idx="1152">
                  <c:v>1.5819005572</c:v>
                </c:pt>
                <c:pt idx="1153">
                  <c:v>1.5998675073999999</c:v>
                </c:pt>
                <c:pt idx="1154">
                  <c:v>1.6302552632</c:v>
                </c:pt>
                <c:pt idx="1155">
                  <c:v>1.6302552632</c:v>
                </c:pt>
                <c:pt idx="1156">
                  <c:v>1.6302552632</c:v>
                </c:pt>
                <c:pt idx="1157">
                  <c:v>1.6668657268</c:v>
                </c:pt>
                <c:pt idx="1158">
                  <c:v>1.6501779793</c:v>
                </c:pt>
                <c:pt idx="1159">
                  <c:v>1.6417935871</c:v>
                </c:pt>
                <c:pt idx="1160">
                  <c:v>1.6362961637</c:v>
                </c:pt>
                <c:pt idx="1161">
                  <c:v>1.6047006427999999</c:v>
                </c:pt>
                <c:pt idx="1162">
                  <c:v>1.6047006427999999</c:v>
                </c:pt>
                <c:pt idx="1163">
                  <c:v>1.6047006427999999</c:v>
                </c:pt>
                <c:pt idx="1164">
                  <c:v>1.6504258585</c:v>
                </c:pt>
                <c:pt idx="1165">
                  <c:v>1.6735218799</c:v>
                </c:pt>
                <c:pt idx="1166">
                  <c:v>1.6658696169</c:v>
                </c:pt>
                <c:pt idx="1167">
                  <c:v>1.6823728203999999</c:v>
                </c:pt>
                <c:pt idx="1168">
                  <c:v>1.6654157815999999</c:v>
                </c:pt>
                <c:pt idx="1169">
                  <c:v>1.6654157815999999</c:v>
                </c:pt>
                <c:pt idx="1170">
                  <c:v>1.6654157815999999</c:v>
                </c:pt>
                <c:pt idx="1171">
                  <c:v>1.6447945856999999</c:v>
                </c:pt>
                <c:pt idx="1172">
                  <c:v>1.7084018814999999</c:v>
                </c:pt>
                <c:pt idx="1173">
                  <c:v>1.7532052406</c:v>
                </c:pt>
                <c:pt idx="1174">
                  <c:v>1.7481053633000001</c:v>
                </c:pt>
                <c:pt idx="1175">
                  <c:v>1.7481053633000001</c:v>
                </c:pt>
                <c:pt idx="1176">
                  <c:v>1.7481053633000001</c:v>
                </c:pt>
                <c:pt idx="1177">
                  <c:v>1.7481053633000001</c:v>
                </c:pt>
                <c:pt idx="1178">
                  <c:v>1.7515551674000001</c:v>
                </c:pt>
                <c:pt idx="1179">
                  <c:v>1.6678765807</c:v>
                </c:pt>
                <c:pt idx="1180">
                  <c:v>1.672388669</c:v>
                </c:pt>
                <c:pt idx="1181">
                  <c:v>1.7043682726</c:v>
                </c:pt>
                <c:pt idx="1182">
                  <c:v>1.6455182676</c:v>
                </c:pt>
                <c:pt idx="1183">
                  <c:v>1.6455182676</c:v>
                </c:pt>
                <c:pt idx="1184">
                  <c:v>1.6455182676</c:v>
                </c:pt>
                <c:pt idx="1185">
                  <c:v>1.5885818919000001</c:v>
                </c:pt>
                <c:pt idx="1186">
                  <c:v>1.5832449117</c:v>
                </c:pt>
                <c:pt idx="1187">
                  <c:v>1.6304142465</c:v>
                </c:pt>
                <c:pt idx="1188">
                  <c:v>1.6092960831000001</c:v>
                </c:pt>
                <c:pt idx="1189">
                  <c:v>1.6342726831000001</c:v>
                </c:pt>
                <c:pt idx="1190">
                  <c:v>1.6342726831000001</c:v>
                </c:pt>
                <c:pt idx="1191">
                  <c:v>1.6342726831000001</c:v>
                </c:pt>
                <c:pt idx="1192">
                  <c:v>1.6359240150000001</c:v>
                </c:pt>
                <c:pt idx="1193">
                  <c:v>1.6320886593999999</c:v>
                </c:pt>
                <c:pt idx="1194">
                  <c:v>1.6320886593999999</c:v>
                </c:pt>
                <c:pt idx="1195">
                  <c:v>1.602825881</c:v>
                </c:pt>
                <c:pt idx="1196">
                  <c:v>1.6884349465999999</c:v>
                </c:pt>
                <c:pt idx="1197">
                  <c:v>1.6884349465999999</c:v>
                </c:pt>
                <c:pt idx="1198">
                  <c:v>1.6884349465999999</c:v>
                </c:pt>
                <c:pt idx="1199">
                  <c:v>1.7323595199999999</c:v>
                </c:pt>
                <c:pt idx="1200">
                  <c:v>1.7741873217999999</c:v>
                </c:pt>
                <c:pt idx="1201">
                  <c:v>1.8284631487</c:v>
                </c:pt>
                <c:pt idx="1202">
                  <c:v>1.8488281820000001</c:v>
                </c:pt>
                <c:pt idx="1203">
                  <c:v>1.8212845062</c:v>
                </c:pt>
                <c:pt idx="1204">
                  <c:v>1.8212845062</c:v>
                </c:pt>
                <c:pt idx="1205">
                  <c:v>1.8212845062</c:v>
                </c:pt>
                <c:pt idx="1206">
                  <c:v>1.8452360199</c:v>
                </c:pt>
                <c:pt idx="1207">
                  <c:v>1.860069322</c:v>
                </c:pt>
                <c:pt idx="1208">
                  <c:v>1.8603662802000001</c:v>
                </c:pt>
                <c:pt idx="1209">
                  <c:v>1.7888444674999999</c:v>
                </c:pt>
                <c:pt idx="1210">
                  <c:v>1.7888444674999999</c:v>
                </c:pt>
                <c:pt idx="1211">
                  <c:v>1.7888444674999999</c:v>
                </c:pt>
                <c:pt idx="1212">
                  <c:v>1.7888444674999999</c:v>
                </c:pt>
                <c:pt idx="1213">
                  <c:v>1.8376118721000001</c:v>
                </c:pt>
                <c:pt idx="1214">
                  <c:v>1.8811842259</c:v>
                </c:pt>
                <c:pt idx="1215">
                  <c:v>1.8579549106</c:v>
                </c:pt>
                <c:pt idx="1216">
                  <c:v>1.8210065179999999</c:v>
                </c:pt>
                <c:pt idx="1217">
                  <c:v>1.8049217513</c:v>
                </c:pt>
                <c:pt idx="1218">
                  <c:v>1.8049217513</c:v>
                </c:pt>
                <c:pt idx="1219">
                  <c:v>1.8049217513</c:v>
                </c:pt>
                <c:pt idx="1220">
                  <c:v>1.8049351676000001</c:v>
                </c:pt>
                <c:pt idx="1221">
                  <c:v>1.8010384051999999</c:v>
                </c:pt>
                <c:pt idx="1222">
                  <c:v>1.7785426342999999</c:v>
                </c:pt>
                <c:pt idx="1223">
                  <c:v>1.7785426342999999</c:v>
                </c:pt>
                <c:pt idx="1224">
                  <c:v>1.7785426342999999</c:v>
                </c:pt>
                <c:pt idx="1225">
                  <c:v>1.7785426342999999</c:v>
                </c:pt>
                <c:pt idx="1226">
                  <c:v>1.7785426342999999</c:v>
                </c:pt>
                <c:pt idx="1227">
                  <c:v>1.7828809862999999</c:v>
                </c:pt>
                <c:pt idx="1228">
                  <c:v>1.7348331856000001</c:v>
                </c:pt>
                <c:pt idx="1229">
                  <c:v>1.7320201383</c:v>
                </c:pt>
                <c:pt idx="1230">
                  <c:v>1.7545518602000001</c:v>
                </c:pt>
                <c:pt idx="1231">
                  <c:v>1.7353139592</c:v>
                </c:pt>
                <c:pt idx="1232">
                  <c:v>1.7353139592</c:v>
                </c:pt>
                <c:pt idx="1233">
                  <c:v>1.7353139592</c:v>
                </c:pt>
                <c:pt idx="1234">
                  <c:v>1.7071025593</c:v>
                </c:pt>
                <c:pt idx="1235">
                  <c:v>1.6859386948999999</c:v>
                </c:pt>
                <c:pt idx="1236">
                  <c:v>1.6621777848999999</c:v>
                </c:pt>
                <c:pt idx="1237">
                  <c:v>1.6436701035000001</c:v>
                </c:pt>
                <c:pt idx="1238">
                  <c:v>1.6474262866</c:v>
                </c:pt>
                <c:pt idx="1239">
                  <c:v>1.6474262866</c:v>
                </c:pt>
                <c:pt idx="1240">
                  <c:v>1.6474262866</c:v>
                </c:pt>
                <c:pt idx="1241">
                  <c:v>1.6152642947</c:v>
                </c:pt>
                <c:pt idx="1242">
                  <c:v>1.6518196785999999</c:v>
                </c:pt>
                <c:pt idx="1243">
                  <c:v>1.6451901506</c:v>
                </c:pt>
                <c:pt idx="1244">
                  <c:v>1.6943370015000001</c:v>
                </c:pt>
                <c:pt idx="1245">
                  <c:v>1.7319874554000001</c:v>
                </c:pt>
                <c:pt idx="1246">
                  <c:v>1.7319874554000001</c:v>
                </c:pt>
                <c:pt idx="1247">
                  <c:v>1.7319874554000001</c:v>
                </c:pt>
                <c:pt idx="1248">
                  <c:v>1.6434522276000001</c:v>
                </c:pt>
                <c:pt idx="1249">
                  <c:v>1.7016007867</c:v>
                </c:pt>
                <c:pt idx="1250">
                  <c:v>1.7209647982</c:v>
                </c:pt>
                <c:pt idx="1251">
                  <c:v>1.7319759855000001</c:v>
                </c:pt>
                <c:pt idx="1252">
                  <c:v>1.7260393777</c:v>
                </c:pt>
                <c:pt idx="1253">
                  <c:v>1.7260393777</c:v>
                </c:pt>
                <c:pt idx="1254">
                  <c:v>1.7260393777</c:v>
                </c:pt>
                <c:pt idx="1255">
                  <c:v>1.7260393777</c:v>
                </c:pt>
                <c:pt idx="1256">
                  <c:v>1.7431919881</c:v>
                </c:pt>
                <c:pt idx="1257">
                  <c:v>1.7553236243000001</c:v>
                </c:pt>
                <c:pt idx="1258">
                  <c:v>1.8046760507999999</c:v>
                </c:pt>
                <c:pt idx="1259">
                  <c:v>1.830423693</c:v>
                </c:pt>
                <c:pt idx="1260">
                  <c:v>1.830423693</c:v>
                </c:pt>
                <c:pt idx="1261">
                  <c:v>1.830423693</c:v>
                </c:pt>
                <c:pt idx="1262">
                  <c:v>1.8116944435</c:v>
                </c:pt>
                <c:pt idx="1263">
                  <c:v>1.7704481523</c:v>
                </c:pt>
                <c:pt idx="1264">
                  <c:v>1.7003443516000001</c:v>
                </c:pt>
                <c:pt idx="1265">
                  <c:v>1.6559311304</c:v>
                </c:pt>
                <c:pt idx="1266">
                  <c:v>1.6488384954999999</c:v>
                </c:pt>
                <c:pt idx="1267">
                  <c:v>1.6488384954999999</c:v>
                </c:pt>
                <c:pt idx="1268">
                  <c:v>1.6488384954999999</c:v>
                </c:pt>
                <c:pt idx="1269">
                  <c:v>1.6393009087999999</c:v>
                </c:pt>
                <c:pt idx="1270">
                  <c:v>1.6556604405999999</c:v>
                </c:pt>
                <c:pt idx="1271">
                  <c:v>1.6465844790999999</c:v>
                </c:pt>
                <c:pt idx="1272">
                  <c:v>1.64832033</c:v>
                </c:pt>
                <c:pt idx="1273">
                  <c:v>1.6349914168999999</c:v>
                </c:pt>
                <c:pt idx="1274">
                  <c:v>1.6349914168999999</c:v>
                </c:pt>
                <c:pt idx="1275">
                  <c:v>1.6349914168999999</c:v>
                </c:pt>
                <c:pt idx="1276">
                  <c:v>1.6790204626</c:v>
                </c:pt>
                <c:pt idx="1277">
                  <c:v>1.6712060464</c:v>
                </c:pt>
                <c:pt idx="1278">
                  <c:v>1.6478893711</c:v>
                </c:pt>
                <c:pt idx="1279">
                  <c:v>1.6580208385999999</c:v>
                </c:pt>
                <c:pt idx="1280">
                  <c:v>1.6289894978999999</c:v>
                </c:pt>
                <c:pt idx="1281">
                  <c:v>1.6289894978999999</c:v>
                </c:pt>
                <c:pt idx="1282">
                  <c:v>1.6289894978999999</c:v>
                </c:pt>
                <c:pt idx="1283">
                  <c:v>1.6358436337</c:v>
                </c:pt>
                <c:pt idx="1284">
                  <c:v>1.5982597002000001</c:v>
                </c:pt>
                <c:pt idx="1285">
                  <c:v>1.6068881427999999</c:v>
                </c:pt>
                <c:pt idx="1286">
                  <c:v>1.6383947566999999</c:v>
                </c:pt>
                <c:pt idx="1287">
                  <c:v>1.6642128486000001</c:v>
                </c:pt>
                <c:pt idx="1288">
                  <c:v>1.6642128486000001</c:v>
                </c:pt>
                <c:pt idx="1289">
                  <c:v>1.6642128486000001</c:v>
                </c:pt>
                <c:pt idx="1290">
                  <c:v>1.6080894831000001</c:v>
                </c:pt>
                <c:pt idx="1291">
                  <c:v>1.6388102759000001</c:v>
                </c:pt>
                <c:pt idx="1292">
                  <c:v>1.6351560628999999</c:v>
                </c:pt>
                <c:pt idx="1293">
                  <c:v>1.7440391478999999</c:v>
                </c:pt>
                <c:pt idx="1294">
                  <c:v>1.7672725078</c:v>
                </c:pt>
                <c:pt idx="1295">
                  <c:v>1.7672725078</c:v>
                </c:pt>
                <c:pt idx="1296">
                  <c:v>1.7672725078</c:v>
                </c:pt>
                <c:pt idx="1297">
                  <c:v>1.7964866210999999</c:v>
                </c:pt>
                <c:pt idx="1298">
                  <c:v>1.7876747351</c:v>
                </c:pt>
                <c:pt idx="1299">
                  <c:v>1.7227079542999999</c:v>
                </c:pt>
                <c:pt idx="1300">
                  <c:v>1.7263953867999999</c:v>
                </c:pt>
                <c:pt idx="1301">
                  <c:v>1.6787088544</c:v>
                </c:pt>
                <c:pt idx="1302">
                  <c:v>1.6787088544</c:v>
                </c:pt>
                <c:pt idx="1303">
                  <c:v>1.6787088544</c:v>
                </c:pt>
                <c:pt idx="1304">
                  <c:v>1.7692748015999999</c:v>
                </c:pt>
                <c:pt idx="1305">
                  <c:v>1.8015848404000001</c:v>
                </c:pt>
                <c:pt idx="1306">
                  <c:v>1.8072106537999999</c:v>
                </c:pt>
                <c:pt idx="1307">
                  <c:v>1.8547423579</c:v>
                </c:pt>
                <c:pt idx="1308">
                  <c:v>1.7508079935</c:v>
                </c:pt>
                <c:pt idx="1309">
                  <c:v>1.7508079935</c:v>
                </c:pt>
                <c:pt idx="1310">
                  <c:v>1.7508079935</c:v>
                </c:pt>
                <c:pt idx="1311">
                  <c:v>1.7399899368</c:v>
                </c:pt>
                <c:pt idx="1312">
                  <c:v>1.7135769153</c:v>
                </c:pt>
                <c:pt idx="1313">
                  <c:v>1.6082493389999999</c:v>
                </c:pt>
                <c:pt idx="1314">
                  <c:v>1.7319363094</c:v>
                </c:pt>
                <c:pt idx="1315">
                  <c:v>1.7084145103999999</c:v>
                </c:pt>
                <c:pt idx="1316">
                  <c:v>1.7084145103999999</c:v>
                </c:pt>
                <c:pt idx="1317">
                  <c:v>1.7084145103999999</c:v>
                </c:pt>
                <c:pt idx="1318">
                  <c:v>1.7084145103999999</c:v>
                </c:pt>
                <c:pt idx="1319">
                  <c:v>1.741794855</c:v>
                </c:pt>
                <c:pt idx="1320">
                  <c:v>1.6651975603</c:v>
                </c:pt>
                <c:pt idx="1321">
                  <c:v>1.5921466518</c:v>
                </c:pt>
                <c:pt idx="1322">
                  <c:v>1.5836088247</c:v>
                </c:pt>
                <c:pt idx="1323">
                  <c:v>1.5836088247</c:v>
                </c:pt>
                <c:pt idx="1324">
                  <c:v>1.5836088247</c:v>
                </c:pt>
                <c:pt idx="1325">
                  <c:v>1.5976323029999999</c:v>
                </c:pt>
                <c:pt idx="1326">
                  <c:v>1.5936498910000001</c:v>
                </c:pt>
                <c:pt idx="1327">
                  <c:v>1.5878132314</c:v>
                </c:pt>
                <c:pt idx="1328">
                  <c:v>1.5884723645000001</c:v>
                </c:pt>
                <c:pt idx="1329">
                  <c:v>1.628732587</c:v>
                </c:pt>
                <c:pt idx="1330">
                  <c:v>1.628732587</c:v>
                </c:pt>
                <c:pt idx="1331">
                  <c:v>1.628732587</c:v>
                </c:pt>
                <c:pt idx="1332">
                  <c:v>1.5419142536999999</c:v>
                </c:pt>
                <c:pt idx="1333">
                  <c:v>1.538685501</c:v>
                </c:pt>
                <c:pt idx="1334">
                  <c:v>1.4722342336000001</c:v>
                </c:pt>
                <c:pt idx="1335">
                  <c:v>1.5076814635</c:v>
                </c:pt>
                <c:pt idx="1336">
                  <c:v>1.5058695941</c:v>
                </c:pt>
                <c:pt idx="1337">
                  <c:v>1.5058695941</c:v>
                </c:pt>
                <c:pt idx="1338">
                  <c:v>1.5058695941</c:v>
                </c:pt>
                <c:pt idx="1339">
                  <c:v>1.4247399841999999</c:v>
                </c:pt>
                <c:pt idx="1340">
                  <c:v>1.4672012158000001</c:v>
                </c:pt>
                <c:pt idx="1341">
                  <c:v>1.4412836846999999</c:v>
                </c:pt>
                <c:pt idx="1342">
                  <c:v>1.5067089341</c:v>
                </c:pt>
                <c:pt idx="1343">
                  <c:v>1.5293249048999999</c:v>
                </c:pt>
                <c:pt idx="1344">
                  <c:v>1.5293249048999999</c:v>
                </c:pt>
                <c:pt idx="1345">
                  <c:v>1.5293249048999999</c:v>
                </c:pt>
                <c:pt idx="1346">
                  <c:v>1.4877740692000001</c:v>
                </c:pt>
                <c:pt idx="1347">
                  <c:v>1.5140131902</c:v>
                </c:pt>
                <c:pt idx="1348">
                  <c:v>1.5216724344000001</c:v>
                </c:pt>
                <c:pt idx="1349">
                  <c:v>1.5186003033</c:v>
                </c:pt>
                <c:pt idx="1350">
                  <c:v>1.4891293080000001</c:v>
                </c:pt>
                <c:pt idx="1351">
                  <c:v>1.4891293080000001</c:v>
                </c:pt>
                <c:pt idx="1352">
                  <c:v>1.4891293080000001</c:v>
                </c:pt>
                <c:pt idx="1353">
                  <c:v>1.5125417486999999</c:v>
                </c:pt>
                <c:pt idx="1354">
                  <c:v>1.5239834228</c:v>
                </c:pt>
                <c:pt idx="1355">
                  <c:v>1.5239834228</c:v>
                </c:pt>
                <c:pt idx="1356">
                  <c:v>1.5396839675</c:v>
                </c:pt>
                <c:pt idx="1357">
                  <c:v>1.5503850692000001</c:v>
                </c:pt>
                <c:pt idx="1358">
                  <c:v>1.5503850692000001</c:v>
                </c:pt>
                <c:pt idx="1359">
                  <c:v>1.5503850692000001</c:v>
                </c:pt>
                <c:pt idx="1360">
                  <c:v>1.5509864811</c:v>
                </c:pt>
                <c:pt idx="1361">
                  <c:v>1.5710860031</c:v>
                </c:pt>
                <c:pt idx="1362">
                  <c:v>1.5620236453</c:v>
                </c:pt>
                <c:pt idx="1363">
                  <c:v>1.5305992435</c:v>
                </c:pt>
                <c:pt idx="1364">
                  <c:v>1.5258930774999999</c:v>
                </c:pt>
                <c:pt idx="1365">
                  <c:v>1.5258930774999999</c:v>
                </c:pt>
                <c:pt idx="1366">
                  <c:v>1.5258930774999999</c:v>
                </c:pt>
                <c:pt idx="1367">
                  <c:v>1.5258930774999999</c:v>
                </c:pt>
                <c:pt idx="1368">
                  <c:v>1.5258930774999999</c:v>
                </c:pt>
                <c:pt idx="1369">
                  <c:v>1.5258930774999999</c:v>
                </c:pt>
                <c:pt idx="1370">
                  <c:v>1.5821196181999999</c:v>
                </c:pt>
                <c:pt idx="1371">
                  <c:v>1.6194902099999999</c:v>
                </c:pt>
                <c:pt idx="1372">
                  <c:v>1.6194902099999999</c:v>
                </c:pt>
                <c:pt idx="1373">
                  <c:v>1.6194902099999999</c:v>
                </c:pt>
                <c:pt idx="1374">
                  <c:v>1.6255215015</c:v>
                </c:pt>
                <c:pt idx="1375">
                  <c:v>1.6192816576</c:v>
                </c:pt>
                <c:pt idx="1376">
                  <c:v>1.6192816576</c:v>
                </c:pt>
                <c:pt idx="1377">
                  <c:v>1.6192816576</c:v>
                </c:pt>
                <c:pt idx="1378">
                  <c:v>1.7095140732</c:v>
                </c:pt>
                <c:pt idx="1379">
                  <c:v>1.7095140732</c:v>
                </c:pt>
                <c:pt idx="1380">
                  <c:v>1.7095140732</c:v>
                </c:pt>
                <c:pt idx="1381">
                  <c:v>1.7095140732</c:v>
                </c:pt>
                <c:pt idx="1382">
                  <c:v>1.7095140732</c:v>
                </c:pt>
                <c:pt idx="1383">
                  <c:v>1.6717725725000001</c:v>
                </c:pt>
                <c:pt idx="1384">
                  <c:v>1.6889335735</c:v>
                </c:pt>
                <c:pt idx="1385">
                  <c:v>1.6768714742999999</c:v>
                </c:pt>
                <c:pt idx="1386">
                  <c:v>1.6768714742999999</c:v>
                </c:pt>
                <c:pt idx="1387">
                  <c:v>1.6768714742999999</c:v>
                </c:pt>
                <c:pt idx="1388">
                  <c:v>1.6768714742999999</c:v>
                </c:pt>
                <c:pt idx="1389">
                  <c:v>1.6768714742999999</c:v>
                </c:pt>
                <c:pt idx="1390">
                  <c:v>1.6684897702999999</c:v>
                </c:pt>
                <c:pt idx="1391">
                  <c:v>1.653177817</c:v>
                </c:pt>
                <c:pt idx="1392">
                  <c:v>1.5986056878999999</c:v>
                </c:pt>
                <c:pt idx="1393">
                  <c:v>1.5986056878999999</c:v>
                </c:pt>
                <c:pt idx="1394">
                  <c:v>1.5986056878999999</c:v>
                </c:pt>
                <c:pt idx="1395">
                  <c:v>1.5689875561</c:v>
                </c:pt>
                <c:pt idx="1396">
                  <c:v>1.5908472968</c:v>
                </c:pt>
                <c:pt idx="1397">
                  <c:v>1.5678872513</c:v>
                </c:pt>
                <c:pt idx="1398">
                  <c:v>1.5679498227999999</c:v>
                </c:pt>
                <c:pt idx="1399">
                  <c:v>1.5829137835</c:v>
                </c:pt>
                <c:pt idx="1400">
                  <c:v>1.5829137835</c:v>
                </c:pt>
                <c:pt idx="1401">
                  <c:v>1.5829137835</c:v>
                </c:pt>
                <c:pt idx="1402">
                  <c:v>1.573258244</c:v>
                </c:pt>
                <c:pt idx="1403">
                  <c:v>1.6086115405999999</c:v>
                </c:pt>
                <c:pt idx="1404">
                  <c:v>1.6292469620000001</c:v>
                </c:pt>
                <c:pt idx="1405">
                  <c:v>1.5873416944000001</c:v>
                </c:pt>
                <c:pt idx="1406">
                  <c:v>1.5974011528000001</c:v>
                </c:pt>
                <c:pt idx="1407">
                  <c:v>1.5974011528000001</c:v>
                </c:pt>
                <c:pt idx="1408">
                  <c:v>1.5974011528000001</c:v>
                </c:pt>
                <c:pt idx="1409">
                  <c:v>1.6139450358</c:v>
                </c:pt>
                <c:pt idx="1410">
                  <c:v>1.5781096173</c:v>
                </c:pt>
                <c:pt idx="1411">
                  <c:v>1.5916982172</c:v>
                </c:pt>
                <c:pt idx="1412">
                  <c:v>1.5748272449</c:v>
                </c:pt>
                <c:pt idx="1413">
                  <c:v>1.5679485087</c:v>
                </c:pt>
                <c:pt idx="1414">
                  <c:v>1.5679485087</c:v>
                </c:pt>
                <c:pt idx="1415">
                  <c:v>1.5679485087</c:v>
                </c:pt>
                <c:pt idx="1416">
                  <c:v>1.5707112747</c:v>
                </c:pt>
                <c:pt idx="1417">
                  <c:v>1.5299010526000001</c:v>
                </c:pt>
                <c:pt idx="1418">
                  <c:v>1.5360001889999999</c:v>
                </c:pt>
                <c:pt idx="1419">
                  <c:v>1.5190238285</c:v>
                </c:pt>
                <c:pt idx="1420">
                  <c:v>1.5306291995000001</c:v>
                </c:pt>
                <c:pt idx="1421">
                  <c:v>1.5306291995000001</c:v>
                </c:pt>
                <c:pt idx="1422">
                  <c:v>1.5306291995000001</c:v>
                </c:pt>
                <c:pt idx="1423">
                  <c:v>1.4896596994</c:v>
                </c:pt>
                <c:pt idx="1424">
                  <c:v>1.4989520129</c:v>
                </c:pt>
                <c:pt idx="1425">
                  <c:v>1.5150277759999999</c:v>
                </c:pt>
                <c:pt idx="1426">
                  <c:v>1.5890060107999999</c:v>
                </c:pt>
                <c:pt idx="1427">
                  <c:v>1.5657715038</c:v>
                </c:pt>
                <c:pt idx="1428">
                  <c:v>1.5657715038</c:v>
                </c:pt>
                <c:pt idx="1429">
                  <c:v>1.5657715038</c:v>
                </c:pt>
                <c:pt idx="1430">
                  <c:v>1.6102247797</c:v>
                </c:pt>
                <c:pt idx="1431">
                  <c:v>1.6154756057999999</c:v>
                </c:pt>
                <c:pt idx="1432">
                  <c:v>1.5502551174000001</c:v>
                </c:pt>
                <c:pt idx="1433">
                  <c:v>1.5537771398</c:v>
                </c:pt>
                <c:pt idx="1434">
                  <c:v>1.5372622506</c:v>
                </c:pt>
                <c:pt idx="1435">
                  <c:v>1.5372622506</c:v>
                </c:pt>
                <c:pt idx="1436">
                  <c:v>1.5372622506</c:v>
                </c:pt>
                <c:pt idx="1437">
                  <c:v>1.5782015653999999</c:v>
                </c:pt>
                <c:pt idx="1438">
                  <c:v>1.5346791043000001</c:v>
                </c:pt>
                <c:pt idx="1439">
                  <c:v>1.5046647058</c:v>
                </c:pt>
                <c:pt idx="1440">
                  <c:v>1.5341630392000001</c:v>
                </c:pt>
                <c:pt idx="1441">
                  <c:v>1.4887226509</c:v>
                </c:pt>
                <c:pt idx="1442">
                  <c:v>1.4887226509</c:v>
                </c:pt>
                <c:pt idx="1443">
                  <c:v>1.4887226509</c:v>
                </c:pt>
                <c:pt idx="1444">
                  <c:v>1.4872301744</c:v>
                </c:pt>
                <c:pt idx="1445">
                  <c:v>1.4700865282</c:v>
                </c:pt>
                <c:pt idx="1446">
                  <c:v>1.4920157174999999</c:v>
                </c:pt>
                <c:pt idx="1447">
                  <c:v>1.5113623171999999</c:v>
                </c:pt>
                <c:pt idx="1448">
                  <c:v>1.4917339961</c:v>
                </c:pt>
                <c:pt idx="1449">
                  <c:v>1.4917339961</c:v>
                </c:pt>
                <c:pt idx="1450">
                  <c:v>1.4917339961</c:v>
                </c:pt>
                <c:pt idx="1451">
                  <c:v>1.4632845664</c:v>
                </c:pt>
                <c:pt idx="1452">
                  <c:v>1.4045970243000001</c:v>
                </c:pt>
                <c:pt idx="1453">
                  <c:v>1.3951172965</c:v>
                </c:pt>
                <c:pt idx="1454">
                  <c:v>1.3999737131000001</c:v>
                </c:pt>
                <c:pt idx="1455">
                  <c:v>1.3755866483999999</c:v>
                </c:pt>
                <c:pt idx="1456">
                  <c:v>1.3755866483999999</c:v>
                </c:pt>
                <c:pt idx="1457">
                  <c:v>1.3755866483999999</c:v>
                </c:pt>
                <c:pt idx="1458">
                  <c:v>1.3756468770000001</c:v>
                </c:pt>
                <c:pt idx="1459">
                  <c:v>1.4867585183000001</c:v>
                </c:pt>
                <c:pt idx="1460">
                  <c:v>1.5234726988</c:v>
                </c:pt>
                <c:pt idx="1461">
                  <c:v>1.5309929294</c:v>
                </c:pt>
                <c:pt idx="1462">
                  <c:v>1.6317643056</c:v>
                </c:pt>
                <c:pt idx="1463">
                  <c:v>1.6317643056</c:v>
                </c:pt>
                <c:pt idx="1464">
                  <c:v>1.6317643056</c:v>
                </c:pt>
                <c:pt idx="1465">
                  <c:v>1.5891944115000001</c:v>
                </c:pt>
                <c:pt idx="1466">
                  <c:v>1.5764372714999999</c:v>
                </c:pt>
                <c:pt idx="1467">
                  <c:v>1.5212513335</c:v>
                </c:pt>
                <c:pt idx="1468">
                  <c:v>1.5418448104</c:v>
                </c:pt>
                <c:pt idx="1469">
                  <c:v>1.5276649262999999</c:v>
                </c:pt>
                <c:pt idx="1470">
                  <c:v>1.5276649262999999</c:v>
                </c:pt>
                <c:pt idx="1471">
                  <c:v>1.5276649262999999</c:v>
                </c:pt>
                <c:pt idx="1472">
                  <c:v>1.5146690167000001</c:v>
                </c:pt>
                <c:pt idx="1473">
                  <c:v>1.5180919637000001</c:v>
                </c:pt>
                <c:pt idx="1474">
                  <c:v>1.5354705870000001</c:v>
                </c:pt>
                <c:pt idx="1475">
                  <c:v>1.5390303339</c:v>
                </c:pt>
                <c:pt idx="1476">
                  <c:v>1.5878691615</c:v>
                </c:pt>
                <c:pt idx="1477">
                  <c:v>1.5878691615</c:v>
                </c:pt>
                <c:pt idx="1478">
                  <c:v>1.5878691615</c:v>
                </c:pt>
                <c:pt idx="1479">
                  <c:v>1.573389538</c:v>
                </c:pt>
                <c:pt idx="1480">
                  <c:v>1.5565929382000001</c:v>
                </c:pt>
                <c:pt idx="1481">
                  <c:v>1.5449685967</c:v>
                </c:pt>
                <c:pt idx="1482">
                  <c:v>1.4926894235999999</c:v>
                </c:pt>
                <c:pt idx="1483">
                  <c:v>1.5335629997</c:v>
                </c:pt>
                <c:pt idx="1484">
                  <c:v>1.5335629997</c:v>
                </c:pt>
                <c:pt idx="1485">
                  <c:v>1.5335629997</c:v>
                </c:pt>
                <c:pt idx="1486">
                  <c:v>1.5266540656000001</c:v>
                </c:pt>
                <c:pt idx="1487">
                  <c:v>1.5095493772999999</c:v>
                </c:pt>
                <c:pt idx="1488">
                  <c:v>1.4775676607999999</c:v>
                </c:pt>
                <c:pt idx="1489">
                  <c:v>1.5114729901999999</c:v>
                </c:pt>
                <c:pt idx="1490">
                  <c:v>1.5111739592</c:v>
                </c:pt>
                <c:pt idx="1491">
                  <c:v>1.5111739592</c:v>
                </c:pt>
                <c:pt idx="1492">
                  <c:v>1.5111739592</c:v>
                </c:pt>
                <c:pt idx="1493">
                  <c:v>1.4646920978</c:v>
                </c:pt>
                <c:pt idx="1494">
                  <c:v>1.4367431756</c:v>
                </c:pt>
                <c:pt idx="1495">
                  <c:v>1.4379045472</c:v>
                </c:pt>
                <c:pt idx="1496">
                  <c:v>1.4169864912000001</c:v>
                </c:pt>
                <c:pt idx="1497">
                  <c:v>1.4458164521000001</c:v>
                </c:pt>
                <c:pt idx="1498">
                  <c:v>1.4458164521000001</c:v>
                </c:pt>
                <c:pt idx="1499">
                  <c:v>1.4458164521000001</c:v>
                </c:pt>
                <c:pt idx="1500">
                  <c:v>1.4368970779000001</c:v>
                </c:pt>
                <c:pt idx="1501">
                  <c:v>1.4309707134</c:v>
                </c:pt>
                <c:pt idx="1502">
                  <c:v>1.4083018134</c:v>
                </c:pt>
                <c:pt idx="1503">
                  <c:v>1.4667109204</c:v>
                </c:pt>
                <c:pt idx="1504">
                  <c:v>1.4832235995</c:v>
                </c:pt>
                <c:pt idx="1505">
                  <c:v>1.4832235995</c:v>
                </c:pt>
                <c:pt idx="1506">
                  <c:v>1.4832235995</c:v>
                </c:pt>
                <c:pt idx="1507">
                  <c:v>1.4802847629</c:v>
                </c:pt>
                <c:pt idx="1508">
                  <c:v>1.4899774690000001</c:v>
                </c:pt>
                <c:pt idx="1509">
                  <c:v>1.4578344323000001</c:v>
                </c:pt>
                <c:pt idx="1510">
                  <c:v>1.4748887758</c:v>
                </c:pt>
                <c:pt idx="1511">
                  <c:v>1.4751438102000001</c:v>
                </c:pt>
                <c:pt idx="1512">
                  <c:v>1.4751438102000001</c:v>
                </c:pt>
                <c:pt idx="1513">
                  <c:v>1.4751438102000001</c:v>
                </c:pt>
                <c:pt idx="1514">
                  <c:v>1.5158774670999999</c:v>
                </c:pt>
                <c:pt idx="1515">
                  <c:v>1.4512347306</c:v>
                </c:pt>
                <c:pt idx="1516">
                  <c:v>1.3885212737999999</c:v>
                </c:pt>
                <c:pt idx="1517">
                  <c:v>1.4315435393</c:v>
                </c:pt>
                <c:pt idx="1518">
                  <c:v>1.455184152</c:v>
                </c:pt>
                <c:pt idx="1519">
                  <c:v>1.455184152</c:v>
                </c:pt>
                <c:pt idx="1520">
                  <c:v>1.455184152</c:v>
                </c:pt>
                <c:pt idx="1521">
                  <c:v>1.4964582863</c:v>
                </c:pt>
                <c:pt idx="1522">
                  <c:v>1.4964582863</c:v>
                </c:pt>
                <c:pt idx="1523">
                  <c:v>1.3958798885999999</c:v>
                </c:pt>
                <c:pt idx="1524">
                  <c:v>1.4221066216</c:v>
                </c:pt>
                <c:pt idx="1525">
                  <c:v>1.4321918946000001</c:v>
                </c:pt>
                <c:pt idx="1526">
                  <c:v>1.4321918946000001</c:v>
                </c:pt>
                <c:pt idx="1527">
                  <c:v>1.4321918946000001</c:v>
                </c:pt>
                <c:pt idx="1528">
                  <c:v>1.5471945954999999</c:v>
                </c:pt>
                <c:pt idx="1529">
                  <c:v>1.5890869751000001</c:v>
                </c:pt>
                <c:pt idx="1530">
                  <c:v>1.5890869751000001</c:v>
                </c:pt>
                <c:pt idx="1531">
                  <c:v>1.2730189750000001</c:v>
                </c:pt>
                <c:pt idx="1532">
                  <c:v>1.2102261172</c:v>
                </c:pt>
                <c:pt idx="1533">
                  <c:v>1.2102261172</c:v>
                </c:pt>
                <c:pt idx="1534">
                  <c:v>1.2102261172</c:v>
                </c:pt>
                <c:pt idx="1535">
                  <c:v>1.2863866396999999</c:v>
                </c:pt>
                <c:pt idx="1536">
                  <c:v>1.1986879129000001</c:v>
                </c:pt>
                <c:pt idx="1537">
                  <c:v>1.3609130154</c:v>
                </c:pt>
                <c:pt idx="1538">
                  <c:v>0.92974920380000003</c:v>
                </c:pt>
                <c:pt idx="1539">
                  <c:v>0.88176164990000006</c:v>
                </c:pt>
                <c:pt idx="1540">
                  <c:v>0.88176164990000006</c:v>
                </c:pt>
                <c:pt idx="1541">
                  <c:v>0.88176164990000006</c:v>
                </c:pt>
                <c:pt idx="1542">
                  <c:v>0.88228458529999998</c:v>
                </c:pt>
                <c:pt idx="1543">
                  <c:v>0.79827713619999996</c:v>
                </c:pt>
                <c:pt idx="1544">
                  <c:v>0.63340404299999997</c:v>
                </c:pt>
                <c:pt idx="1545">
                  <c:v>0.84444179630000005</c:v>
                </c:pt>
                <c:pt idx="1546">
                  <c:v>1.1240480061</c:v>
                </c:pt>
                <c:pt idx="1547">
                  <c:v>1.1240480061</c:v>
                </c:pt>
                <c:pt idx="1548">
                  <c:v>1.1240480061</c:v>
                </c:pt>
                <c:pt idx="1549">
                  <c:v>1.2873524827</c:v>
                </c:pt>
                <c:pt idx="1550">
                  <c:v>1.2982684689999999</c:v>
                </c:pt>
                <c:pt idx="1551">
                  <c:v>1.3818834273</c:v>
                </c:pt>
                <c:pt idx="1552">
                  <c:v>1.4228636748000001</c:v>
                </c:pt>
                <c:pt idx="1553">
                  <c:v>1.5114561796999999</c:v>
                </c:pt>
                <c:pt idx="1554">
                  <c:v>1.5114561796999999</c:v>
                </c:pt>
                <c:pt idx="1555">
                  <c:v>1.5114561796999999</c:v>
                </c:pt>
                <c:pt idx="1556">
                  <c:v>1.5014081224</c:v>
                </c:pt>
                <c:pt idx="1557">
                  <c:v>1.2608261995000001</c:v>
                </c:pt>
                <c:pt idx="1558">
                  <c:v>1.2743894575000001</c:v>
                </c:pt>
                <c:pt idx="1559">
                  <c:v>1.2743894575000001</c:v>
                </c:pt>
                <c:pt idx="1560">
                  <c:v>1.2743894575000001</c:v>
                </c:pt>
                <c:pt idx="1561">
                  <c:v>1.2743894575000001</c:v>
                </c:pt>
                <c:pt idx="1562">
                  <c:v>1.2743894575000001</c:v>
                </c:pt>
                <c:pt idx="1563">
                  <c:v>1.3207877683</c:v>
                </c:pt>
                <c:pt idx="1564">
                  <c:v>1.4099694254999999</c:v>
                </c:pt>
                <c:pt idx="1565">
                  <c:v>1.4099694254999999</c:v>
                </c:pt>
                <c:pt idx="1566">
                  <c:v>1.4099694254999999</c:v>
                </c:pt>
                <c:pt idx="1567">
                  <c:v>1.5504995319999999</c:v>
                </c:pt>
                <c:pt idx="1568">
                  <c:v>1.5504995319999999</c:v>
                </c:pt>
                <c:pt idx="1569">
                  <c:v>1.5504995319999999</c:v>
                </c:pt>
                <c:pt idx="1570">
                  <c:v>1.5527892825</c:v>
                </c:pt>
                <c:pt idx="1571">
                  <c:v>1.5448941951999999</c:v>
                </c:pt>
                <c:pt idx="1572">
                  <c:v>1.5218010794000001</c:v>
                </c:pt>
                <c:pt idx="1573">
                  <c:v>1.5677925098000001</c:v>
                </c:pt>
                <c:pt idx="1574">
                  <c:v>1.5375525672000001</c:v>
                </c:pt>
                <c:pt idx="1575">
                  <c:v>1.5375525672000001</c:v>
                </c:pt>
                <c:pt idx="1576">
                  <c:v>1.5375525672000001</c:v>
                </c:pt>
                <c:pt idx="1577">
                  <c:v>1.5165461176999999</c:v>
                </c:pt>
                <c:pt idx="1578">
                  <c:v>1.5628363732999999</c:v>
                </c:pt>
                <c:pt idx="1579">
                  <c:v>1.5628363732999999</c:v>
                </c:pt>
                <c:pt idx="1580">
                  <c:v>1.5628363732999999</c:v>
                </c:pt>
                <c:pt idx="1581">
                  <c:v>1.4835015686999999</c:v>
                </c:pt>
                <c:pt idx="1582">
                  <c:v>1.4835015686999999</c:v>
                </c:pt>
                <c:pt idx="1583">
                  <c:v>1.4835015686999999</c:v>
                </c:pt>
                <c:pt idx="1584">
                  <c:v>1.4229881938</c:v>
                </c:pt>
                <c:pt idx="1585">
                  <c:v>1.5143924528999999</c:v>
                </c:pt>
                <c:pt idx="1586">
                  <c:v>1.53983059</c:v>
                </c:pt>
                <c:pt idx="1587">
                  <c:v>1.5615546293</c:v>
                </c:pt>
                <c:pt idx="1588">
                  <c:v>1.5078805921</c:v>
                </c:pt>
                <c:pt idx="1589">
                  <c:v>1.5078805921</c:v>
                </c:pt>
                <c:pt idx="1590">
                  <c:v>1.5078805921</c:v>
                </c:pt>
                <c:pt idx="1591">
                  <c:v>1.4718180554</c:v>
                </c:pt>
                <c:pt idx="1592">
                  <c:v>1.4436135149</c:v>
                </c:pt>
                <c:pt idx="1593">
                  <c:v>1.3994769879</c:v>
                </c:pt>
                <c:pt idx="1594">
                  <c:v>1.4226612042</c:v>
                </c:pt>
                <c:pt idx="1595">
                  <c:v>1.4307247475</c:v>
                </c:pt>
                <c:pt idx="1596">
                  <c:v>1.4307247475</c:v>
                </c:pt>
                <c:pt idx="1597">
                  <c:v>1.4307247475</c:v>
                </c:pt>
                <c:pt idx="1598">
                  <c:v>1.3944350587000001</c:v>
                </c:pt>
                <c:pt idx="1599">
                  <c:v>1.4941772137</c:v>
                </c:pt>
                <c:pt idx="1600">
                  <c:v>1.4536787633999999</c:v>
                </c:pt>
                <c:pt idx="1601">
                  <c:v>1.4026727830000001</c:v>
                </c:pt>
                <c:pt idx="1602">
                  <c:v>1.3904683695</c:v>
                </c:pt>
                <c:pt idx="1603">
                  <c:v>1.3904683695</c:v>
                </c:pt>
                <c:pt idx="1604">
                  <c:v>1.3904683695</c:v>
                </c:pt>
                <c:pt idx="1605">
                  <c:v>1.3690985070999999</c:v>
                </c:pt>
                <c:pt idx="1606">
                  <c:v>1.4212764501999999</c:v>
                </c:pt>
                <c:pt idx="1607">
                  <c:v>1.5261498117000001</c:v>
                </c:pt>
                <c:pt idx="1608">
                  <c:v>1.514900293</c:v>
                </c:pt>
                <c:pt idx="1609">
                  <c:v>1.514900293</c:v>
                </c:pt>
                <c:pt idx="1610">
                  <c:v>1.514900293</c:v>
                </c:pt>
                <c:pt idx="1611">
                  <c:v>1.514900293</c:v>
                </c:pt>
                <c:pt idx="1612">
                  <c:v>1.5143515028000001</c:v>
                </c:pt>
                <c:pt idx="1613">
                  <c:v>1.5630929638</c:v>
                </c:pt>
                <c:pt idx="1614">
                  <c:v>1.5359786382</c:v>
                </c:pt>
                <c:pt idx="1615">
                  <c:v>1.5389238159</c:v>
                </c:pt>
                <c:pt idx="1616">
                  <c:v>1.557762785</c:v>
                </c:pt>
                <c:pt idx="1617">
                  <c:v>1.557762785</c:v>
                </c:pt>
                <c:pt idx="1618">
                  <c:v>1.557762785</c:v>
                </c:pt>
                <c:pt idx="1619">
                  <c:v>1.557762785</c:v>
                </c:pt>
                <c:pt idx="1620">
                  <c:v>1.5451181544000001</c:v>
                </c:pt>
                <c:pt idx="1621">
                  <c:v>1.5889828023999999</c:v>
                </c:pt>
                <c:pt idx="1622">
                  <c:v>1.5960262309</c:v>
                </c:pt>
                <c:pt idx="1623">
                  <c:v>1.5684477555</c:v>
                </c:pt>
                <c:pt idx="1624">
                  <c:v>1.5684477555</c:v>
                </c:pt>
                <c:pt idx="1625">
                  <c:v>1.5684477555</c:v>
                </c:pt>
                <c:pt idx="1626">
                  <c:v>1.5575373723999999</c:v>
                </c:pt>
                <c:pt idx="1627">
                  <c:v>1.5583348201</c:v>
                </c:pt>
                <c:pt idx="1628">
                  <c:v>1.5635365628</c:v>
                </c:pt>
                <c:pt idx="1629">
                  <c:v>1.5578404426000001</c:v>
                </c:pt>
                <c:pt idx="1630">
                  <c:v>1.6328195283</c:v>
                </c:pt>
                <c:pt idx="1631">
                  <c:v>1.6328195283</c:v>
                </c:pt>
                <c:pt idx="1632">
                  <c:v>1.6328195283</c:v>
                </c:pt>
                <c:pt idx="1633">
                  <c:v>1.5814881510000001</c:v>
                </c:pt>
                <c:pt idx="1634">
                  <c:v>1.5283103047</c:v>
                </c:pt>
                <c:pt idx="1635">
                  <c:v>1.4941680646</c:v>
                </c:pt>
                <c:pt idx="1636">
                  <c:v>1.5306410198</c:v>
                </c:pt>
                <c:pt idx="1637">
                  <c:v>1.5029581242000001</c:v>
                </c:pt>
                <c:pt idx="1638">
                  <c:v>1.5029581242000001</c:v>
                </c:pt>
                <c:pt idx="1639">
                  <c:v>1.5029581242000001</c:v>
                </c:pt>
                <c:pt idx="1640">
                  <c:v>1.4686704496</c:v>
                </c:pt>
                <c:pt idx="1641">
                  <c:v>1.4571114637</c:v>
                </c:pt>
                <c:pt idx="1642">
                  <c:v>1.4779320976000001</c:v>
                </c:pt>
                <c:pt idx="1643">
                  <c:v>1.4369055944</c:v>
                </c:pt>
                <c:pt idx="1644">
                  <c:v>1.4435954795999999</c:v>
                </c:pt>
                <c:pt idx="1645">
                  <c:v>1.4435954795999999</c:v>
                </c:pt>
                <c:pt idx="1646">
                  <c:v>1.4435954795999999</c:v>
                </c:pt>
                <c:pt idx="1647">
                  <c:v>1.4249509491000001</c:v>
                </c:pt>
                <c:pt idx="1648">
                  <c:v>1.3602816277000001</c:v>
                </c:pt>
                <c:pt idx="1649">
                  <c:v>1.3522723855000001</c:v>
                </c:pt>
                <c:pt idx="1650">
                  <c:v>1.3856534825</c:v>
                </c:pt>
                <c:pt idx="1651">
                  <c:v>1.2700475879999999</c:v>
                </c:pt>
                <c:pt idx="1652">
                  <c:v>1.2700475879999999</c:v>
                </c:pt>
                <c:pt idx="1653">
                  <c:v>1.2700475879999999</c:v>
                </c:pt>
                <c:pt idx="1654">
                  <c:v>1.2225268646</c:v>
                </c:pt>
                <c:pt idx="1655">
                  <c:v>1.2499805939999999</c:v>
                </c:pt>
                <c:pt idx="1656">
                  <c:v>1.2354916701000001</c:v>
                </c:pt>
                <c:pt idx="1657">
                  <c:v>1.2598741445999999</c:v>
                </c:pt>
                <c:pt idx="1658">
                  <c:v>1.2220619468</c:v>
                </c:pt>
                <c:pt idx="1659">
                  <c:v>1.2220619468</c:v>
                </c:pt>
                <c:pt idx="1660">
                  <c:v>1.2220619468</c:v>
                </c:pt>
                <c:pt idx="1661">
                  <c:v>1.1474384656000001</c:v>
                </c:pt>
                <c:pt idx="1662">
                  <c:v>1.1212920609999999</c:v>
                </c:pt>
                <c:pt idx="1663">
                  <c:v>1.1141214832999999</c:v>
                </c:pt>
                <c:pt idx="1664">
                  <c:v>1.1523813060999999</c:v>
                </c:pt>
                <c:pt idx="1665">
                  <c:v>1.1961141264999999</c:v>
                </c:pt>
                <c:pt idx="1666">
                  <c:v>1.1961141264999999</c:v>
                </c:pt>
                <c:pt idx="1667">
                  <c:v>1.1961141264999999</c:v>
                </c:pt>
                <c:pt idx="1668">
                  <c:v>1.1824789196000001</c:v>
                </c:pt>
                <c:pt idx="1669">
                  <c:v>1.2367749541999999</c:v>
                </c:pt>
                <c:pt idx="1670">
                  <c:v>1.2360428613000001</c:v>
                </c:pt>
                <c:pt idx="1671">
                  <c:v>1.2263096178999999</c:v>
                </c:pt>
                <c:pt idx="1672">
                  <c:v>1.2263096178999999</c:v>
                </c:pt>
                <c:pt idx="1673">
                  <c:v>1.2263096178999999</c:v>
                </c:pt>
                <c:pt idx="1674">
                  <c:v>1.2263096178999999</c:v>
                </c:pt>
                <c:pt idx="1675">
                  <c:v>1.2112492386</c:v>
                </c:pt>
                <c:pt idx="1676">
                  <c:v>1.2403264841999999</c:v>
                </c:pt>
                <c:pt idx="1677">
                  <c:v>1.2466708621</c:v>
                </c:pt>
                <c:pt idx="1678">
                  <c:v>1.2864015424999999</c:v>
                </c:pt>
                <c:pt idx="1679">
                  <c:v>1.2963155569</c:v>
                </c:pt>
                <c:pt idx="1680">
                  <c:v>1.2963155569</c:v>
                </c:pt>
                <c:pt idx="1681">
                  <c:v>1.2963155569</c:v>
                </c:pt>
                <c:pt idx="1682">
                  <c:v>1.2822753924000001</c:v>
                </c:pt>
                <c:pt idx="1683">
                  <c:v>1.2853311986</c:v>
                </c:pt>
                <c:pt idx="1684">
                  <c:v>1.3249267706000001</c:v>
                </c:pt>
                <c:pt idx="1685">
                  <c:v>1.3870286803</c:v>
                </c:pt>
                <c:pt idx="1686">
                  <c:v>1.3875854835999999</c:v>
                </c:pt>
                <c:pt idx="1687">
                  <c:v>1.3875854835999999</c:v>
                </c:pt>
                <c:pt idx="1688">
                  <c:v>1.3875854835999999</c:v>
                </c:pt>
                <c:pt idx="1689">
                  <c:v>1.4003379954999999</c:v>
                </c:pt>
                <c:pt idx="1690">
                  <c:v>1.4132639414999999</c:v>
                </c:pt>
                <c:pt idx="1691">
                  <c:v>1.3959506557000001</c:v>
                </c:pt>
                <c:pt idx="1692">
                  <c:v>1.4326458880999999</c:v>
                </c:pt>
                <c:pt idx="1693">
                  <c:v>1.4365244804999999</c:v>
                </c:pt>
                <c:pt idx="1694">
                  <c:v>1.4365244804999999</c:v>
                </c:pt>
                <c:pt idx="1695">
                  <c:v>1.4365244804999999</c:v>
                </c:pt>
                <c:pt idx="1696">
                  <c:v>1.4286502663</c:v>
                </c:pt>
                <c:pt idx="1697">
                  <c:v>1.4589540915999999</c:v>
                </c:pt>
                <c:pt idx="1698">
                  <c:v>1.4767985438</c:v>
                </c:pt>
                <c:pt idx="1699">
                  <c:v>1.4998852349</c:v>
                </c:pt>
                <c:pt idx="1700">
                  <c:v>1.5453846972</c:v>
                </c:pt>
                <c:pt idx="1701">
                  <c:v>1.5453846972</c:v>
                </c:pt>
                <c:pt idx="1702">
                  <c:v>1.5453846972</c:v>
                </c:pt>
                <c:pt idx="1703">
                  <c:v>1.5008172439</c:v>
                </c:pt>
                <c:pt idx="1704">
                  <c:v>1.5867925985</c:v>
                </c:pt>
                <c:pt idx="1705">
                  <c:v>1.5918484736</c:v>
                </c:pt>
                <c:pt idx="1706">
                  <c:v>1.6079207229000001</c:v>
                </c:pt>
                <c:pt idx="1707">
                  <c:v>1.6169765076</c:v>
                </c:pt>
                <c:pt idx="1708">
                  <c:v>1.6169765076</c:v>
                </c:pt>
                <c:pt idx="1709">
                  <c:v>1.6169765076</c:v>
                </c:pt>
                <c:pt idx="1710">
                  <c:v>1.5875632800999999</c:v>
                </c:pt>
                <c:pt idx="1711">
                  <c:v>1.5651566017</c:v>
                </c:pt>
                <c:pt idx="1712">
                  <c:v>1.5207197880000001</c:v>
                </c:pt>
                <c:pt idx="1713">
                  <c:v>1.4478030025999999</c:v>
                </c:pt>
                <c:pt idx="1714">
                  <c:v>1.4492902256</c:v>
                </c:pt>
                <c:pt idx="1715">
                  <c:v>1.4492902256</c:v>
                </c:pt>
                <c:pt idx="1716">
                  <c:v>1.4492902256</c:v>
                </c:pt>
                <c:pt idx="1717">
                  <c:v>1.380622252</c:v>
                </c:pt>
                <c:pt idx="1718">
                  <c:v>1.3771753791000001</c:v>
                </c:pt>
                <c:pt idx="1719">
                  <c:v>1.3769686636</c:v>
                </c:pt>
                <c:pt idx="1720">
                  <c:v>1.3691004706000001</c:v>
                </c:pt>
                <c:pt idx="1721">
                  <c:v>1.2988173914000001</c:v>
                </c:pt>
                <c:pt idx="1722">
                  <c:v>1.2988173914000001</c:v>
                </c:pt>
                <c:pt idx="1723">
                  <c:v>1.2988173914000001</c:v>
                </c:pt>
                <c:pt idx="1724">
                  <c:v>1.2988173914000001</c:v>
                </c:pt>
                <c:pt idx="1725">
                  <c:v>1.3360440508</c:v>
                </c:pt>
                <c:pt idx="1726">
                  <c:v>1.3039526146</c:v>
                </c:pt>
                <c:pt idx="1727">
                  <c:v>1.3253227901</c:v>
                </c:pt>
                <c:pt idx="1728">
                  <c:v>1.2792838173000001</c:v>
                </c:pt>
                <c:pt idx="1729">
                  <c:v>1.2792838173000001</c:v>
                </c:pt>
                <c:pt idx="1730">
                  <c:v>1.2792838173000001</c:v>
                </c:pt>
                <c:pt idx="1731">
                  <c:v>1.2792838173000001</c:v>
                </c:pt>
                <c:pt idx="1732">
                  <c:v>1.2792838173000001</c:v>
                </c:pt>
                <c:pt idx="1733">
                  <c:v>1.2295335487000001</c:v>
                </c:pt>
                <c:pt idx="1734">
                  <c:v>1.2454224119999999</c:v>
                </c:pt>
                <c:pt idx="1735">
                  <c:v>1.3177878190000001</c:v>
                </c:pt>
                <c:pt idx="1736">
                  <c:v>1.3177878190000001</c:v>
                </c:pt>
                <c:pt idx="1737">
                  <c:v>1.3177878190000001</c:v>
                </c:pt>
                <c:pt idx="1738">
                  <c:v>1.4269989038999999</c:v>
                </c:pt>
                <c:pt idx="1739">
                  <c:v>1.4484903338999999</c:v>
                </c:pt>
                <c:pt idx="1740">
                  <c:v>1.4116089194999999</c:v>
                </c:pt>
                <c:pt idx="1741">
                  <c:v>1.3693957689</c:v>
                </c:pt>
                <c:pt idx="1742">
                  <c:v>1.3437750789</c:v>
                </c:pt>
                <c:pt idx="1743">
                  <c:v>1.3437750789</c:v>
                </c:pt>
                <c:pt idx="1744">
                  <c:v>1.3437750789</c:v>
                </c:pt>
                <c:pt idx="1745">
                  <c:v>1.3438242030000001</c:v>
                </c:pt>
                <c:pt idx="1746">
                  <c:v>1.3750141684999999</c:v>
                </c:pt>
                <c:pt idx="1747">
                  <c:v>1.3501792742000001</c:v>
                </c:pt>
                <c:pt idx="1748">
                  <c:v>1.3926190768</c:v>
                </c:pt>
                <c:pt idx="1749">
                  <c:v>1.4002428503</c:v>
                </c:pt>
                <c:pt idx="1750">
                  <c:v>1.4002428503</c:v>
                </c:pt>
                <c:pt idx="1751">
                  <c:v>1.4002428503</c:v>
                </c:pt>
                <c:pt idx="1752">
                  <c:v>1.4179213128999999</c:v>
                </c:pt>
                <c:pt idx="1753">
                  <c:v>1.4599016468999999</c:v>
                </c:pt>
                <c:pt idx="1754">
                  <c:v>1.4006072222999999</c:v>
                </c:pt>
                <c:pt idx="1755">
                  <c:v>1.4436042373</c:v>
                </c:pt>
                <c:pt idx="1756">
                  <c:v>1.4197338579000001</c:v>
                </c:pt>
                <c:pt idx="1757">
                  <c:v>1.4197338579000001</c:v>
                </c:pt>
                <c:pt idx="1758">
                  <c:v>1.4197338579000001</c:v>
                </c:pt>
                <c:pt idx="1759">
                  <c:v>1.4603136835999999</c:v>
                </c:pt>
                <c:pt idx="1760">
                  <c:v>1.478933837</c:v>
                </c:pt>
                <c:pt idx="1761">
                  <c:v>1.4834397518</c:v>
                </c:pt>
                <c:pt idx="1762">
                  <c:v>1.4340276110000001</c:v>
                </c:pt>
                <c:pt idx="1763">
                  <c:v>1.492955467</c:v>
                </c:pt>
                <c:pt idx="1764">
                  <c:v>1.492955467</c:v>
                </c:pt>
                <c:pt idx="1765">
                  <c:v>1.492955467</c:v>
                </c:pt>
                <c:pt idx="1766">
                  <c:v>1.4239587087000001</c:v>
                </c:pt>
                <c:pt idx="1767">
                  <c:v>1.4057537163</c:v>
                </c:pt>
                <c:pt idx="1768">
                  <c:v>1.3684774382</c:v>
                </c:pt>
                <c:pt idx="1769">
                  <c:v>1.3436002965</c:v>
                </c:pt>
                <c:pt idx="1770">
                  <c:v>1.3572258292999999</c:v>
                </c:pt>
                <c:pt idx="1771">
                  <c:v>1.3572258292999999</c:v>
                </c:pt>
                <c:pt idx="1772">
                  <c:v>1.3572258292999999</c:v>
                </c:pt>
                <c:pt idx="1773">
                  <c:v>1.3605861370000001</c:v>
                </c:pt>
                <c:pt idx="1774">
                  <c:v>1.3830810355000001</c:v>
                </c:pt>
                <c:pt idx="1775">
                  <c:v>1.3817034454999999</c:v>
                </c:pt>
                <c:pt idx="1776">
                  <c:v>1.3466496015</c:v>
                </c:pt>
                <c:pt idx="1777">
                  <c:v>1.3759166946000001</c:v>
                </c:pt>
                <c:pt idx="1778">
                  <c:v>1.3759166946000001</c:v>
                </c:pt>
                <c:pt idx="1779">
                  <c:v>1.3759166946000001</c:v>
                </c:pt>
                <c:pt idx="1780">
                  <c:v>1.3599067575999999</c:v>
                </c:pt>
                <c:pt idx="1781">
                  <c:v>1.3834119059000001</c:v>
                </c:pt>
                <c:pt idx="1782">
                  <c:v>1.4577360208000001</c:v>
                </c:pt>
                <c:pt idx="1783">
                  <c:v>1.4862442993</c:v>
                </c:pt>
                <c:pt idx="1784">
                  <c:v>1.5266302342</c:v>
                </c:pt>
                <c:pt idx="1785">
                  <c:v>1.5266302342</c:v>
                </c:pt>
                <c:pt idx="1786">
                  <c:v>1.5266302342</c:v>
                </c:pt>
                <c:pt idx="1787">
                  <c:v>1.4937621069</c:v>
                </c:pt>
                <c:pt idx="1788">
                  <c:v>1.5203446350000001</c:v>
                </c:pt>
                <c:pt idx="1789">
                  <c:v>1.5494243890999999</c:v>
                </c:pt>
                <c:pt idx="1790">
                  <c:v>1.5336003846999999</c:v>
                </c:pt>
                <c:pt idx="1791">
                  <c:v>1.5802581126999999</c:v>
                </c:pt>
                <c:pt idx="1792">
                  <c:v>1.5802581126999999</c:v>
                </c:pt>
                <c:pt idx="1793">
                  <c:v>1.5802581126999999</c:v>
                </c:pt>
                <c:pt idx="1794">
                  <c:v>1.5478394088</c:v>
                </c:pt>
                <c:pt idx="1795">
                  <c:v>1.5254636714000001</c:v>
                </c:pt>
                <c:pt idx="1796">
                  <c:v>1.5276435292999999</c:v>
                </c:pt>
                <c:pt idx="1797">
                  <c:v>1.5097222669000001</c:v>
                </c:pt>
                <c:pt idx="1798">
                  <c:v>1.5027055522999999</c:v>
                </c:pt>
                <c:pt idx="1799">
                  <c:v>1.5027055522999999</c:v>
                </c:pt>
                <c:pt idx="1800">
                  <c:v>1.5027055522999999</c:v>
                </c:pt>
                <c:pt idx="1801">
                  <c:v>1.4680659788999999</c:v>
                </c:pt>
                <c:pt idx="1802">
                  <c:v>1.4573687943</c:v>
                </c:pt>
                <c:pt idx="1803">
                  <c:v>1.4586193223999999</c:v>
                </c:pt>
                <c:pt idx="1804">
                  <c:v>1.4656312937</c:v>
                </c:pt>
                <c:pt idx="1805">
                  <c:v>1.4559488428</c:v>
                </c:pt>
                <c:pt idx="1806">
                  <c:v>1.4559488428</c:v>
                </c:pt>
                <c:pt idx="1807">
                  <c:v>1.4559488428</c:v>
                </c:pt>
                <c:pt idx="1808">
                  <c:v>1.4880216856999999</c:v>
                </c:pt>
                <c:pt idx="1809">
                  <c:v>1.5520790543</c:v>
                </c:pt>
                <c:pt idx="1810">
                  <c:v>1.5765286700000001</c:v>
                </c:pt>
                <c:pt idx="1811">
                  <c:v>1.6072782773000001</c:v>
                </c:pt>
                <c:pt idx="1812">
                  <c:v>1.6064672763000001</c:v>
                </c:pt>
                <c:pt idx="1813">
                  <c:v>1.6064672763000001</c:v>
                </c:pt>
                <c:pt idx="1814">
                  <c:v>1.6064672763000001</c:v>
                </c:pt>
                <c:pt idx="1815">
                  <c:v>1.5880351695999999</c:v>
                </c:pt>
                <c:pt idx="1816">
                  <c:v>1.5557273852</c:v>
                </c:pt>
                <c:pt idx="1817">
                  <c:v>1.6005593393999999</c:v>
                </c:pt>
                <c:pt idx="1818">
                  <c:v>1.6101301767</c:v>
                </c:pt>
                <c:pt idx="1819">
                  <c:v>1.5828362784000001</c:v>
                </c:pt>
                <c:pt idx="1820">
                  <c:v>1.5828362784000001</c:v>
                </c:pt>
                <c:pt idx="1821">
                  <c:v>1.5828362784000001</c:v>
                </c:pt>
                <c:pt idx="1822">
                  <c:v>1.5756720396999999</c:v>
                </c:pt>
                <c:pt idx="1823">
                  <c:v>1.5986629190999999</c:v>
                </c:pt>
                <c:pt idx="1824">
                  <c:v>1.6006436392000001</c:v>
                </c:pt>
                <c:pt idx="1825">
                  <c:v>1.6117259369000001</c:v>
                </c:pt>
                <c:pt idx="1826">
                  <c:v>1.6236028543000001</c:v>
                </c:pt>
                <c:pt idx="1827">
                  <c:v>1.6236028543000001</c:v>
                </c:pt>
                <c:pt idx="1828">
                  <c:v>1.6236028543000001</c:v>
                </c:pt>
                <c:pt idx="1829">
                  <c:v>1.6366729417000001</c:v>
                </c:pt>
                <c:pt idx="1830">
                  <c:v>1.6370289828</c:v>
                </c:pt>
                <c:pt idx="1831">
                  <c:v>1.6413945807999999</c:v>
                </c:pt>
                <c:pt idx="1832">
                  <c:v>1.6896346253000001</c:v>
                </c:pt>
                <c:pt idx="1833">
                  <c:v>1.7708502311000001</c:v>
                </c:pt>
                <c:pt idx="1834">
                  <c:v>1.7708502311000001</c:v>
                </c:pt>
                <c:pt idx="1835">
                  <c:v>1.7708502311000001</c:v>
                </c:pt>
                <c:pt idx="1836">
                  <c:v>1.7409974342000001</c:v>
                </c:pt>
                <c:pt idx="1837">
                  <c:v>1.7814376264</c:v>
                </c:pt>
                <c:pt idx="1838">
                  <c:v>1.7265341214000001</c:v>
                </c:pt>
                <c:pt idx="1839">
                  <c:v>1.7141881825</c:v>
                </c:pt>
                <c:pt idx="1840">
                  <c:v>1.7199133224000001</c:v>
                </c:pt>
                <c:pt idx="1841">
                  <c:v>1.7199133224000001</c:v>
                </c:pt>
                <c:pt idx="1842">
                  <c:v>1.7199133224000001</c:v>
                </c:pt>
                <c:pt idx="1843">
                  <c:v>1.7287931921999999</c:v>
                </c:pt>
                <c:pt idx="1844">
                  <c:v>1.7336941986000001</c:v>
                </c:pt>
                <c:pt idx="1845">
                  <c:v>1.7405534009000001</c:v>
                </c:pt>
                <c:pt idx="1846">
                  <c:v>1.7560197775999999</c:v>
                </c:pt>
                <c:pt idx="1847">
                  <c:v>1.7131287553000001</c:v>
                </c:pt>
                <c:pt idx="1848">
                  <c:v>1.7131287553000001</c:v>
                </c:pt>
                <c:pt idx="1849">
                  <c:v>1.7131287553000001</c:v>
                </c:pt>
                <c:pt idx="1850">
                  <c:v>1.7241419331000001</c:v>
                </c:pt>
                <c:pt idx="1851">
                  <c:v>1.7185770545000001</c:v>
                </c:pt>
                <c:pt idx="1852">
                  <c:v>1.6956137549000001</c:v>
                </c:pt>
                <c:pt idx="1853">
                  <c:v>1.6817805802000001</c:v>
                </c:pt>
                <c:pt idx="1854">
                  <c:v>1.6963232203</c:v>
                </c:pt>
                <c:pt idx="1855">
                  <c:v>1.6963232203</c:v>
                </c:pt>
                <c:pt idx="1856">
                  <c:v>1.6963232203</c:v>
                </c:pt>
                <c:pt idx="1857">
                  <c:v>1.6935012642</c:v>
                </c:pt>
                <c:pt idx="1858">
                  <c:v>1.6233210129</c:v>
                </c:pt>
                <c:pt idx="1859">
                  <c:v>1.5707919984000001</c:v>
                </c:pt>
                <c:pt idx="1860">
                  <c:v>1.5889836462</c:v>
                </c:pt>
                <c:pt idx="1861">
                  <c:v>1.6060355765000001</c:v>
                </c:pt>
                <c:pt idx="1862">
                  <c:v>1.6060355765000001</c:v>
                </c:pt>
                <c:pt idx="1863">
                  <c:v>1.6060355765000001</c:v>
                </c:pt>
                <c:pt idx="1864">
                  <c:v>1.6247116155000001</c:v>
                </c:pt>
                <c:pt idx="1865">
                  <c:v>1.5462045392999999</c:v>
                </c:pt>
                <c:pt idx="1866">
                  <c:v>1.5457229015</c:v>
                </c:pt>
                <c:pt idx="1867">
                  <c:v>1.5797697545</c:v>
                </c:pt>
                <c:pt idx="1868">
                  <c:v>1.5401221266</c:v>
                </c:pt>
                <c:pt idx="1869">
                  <c:v>1.5401221266</c:v>
                </c:pt>
                <c:pt idx="1870">
                  <c:v>1.5401221266</c:v>
                </c:pt>
                <c:pt idx="1871">
                  <c:v>1.4512938867</c:v>
                </c:pt>
                <c:pt idx="1872">
                  <c:v>1.4765002965</c:v>
                </c:pt>
                <c:pt idx="1873">
                  <c:v>1.5348458242</c:v>
                </c:pt>
                <c:pt idx="1874">
                  <c:v>1.5290407089</c:v>
                </c:pt>
                <c:pt idx="1875">
                  <c:v>1.6081692997999999</c:v>
                </c:pt>
                <c:pt idx="1876">
                  <c:v>1.6081692997999999</c:v>
                </c:pt>
                <c:pt idx="1877">
                  <c:v>1.6081692997999999</c:v>
                </c:pt>
                <c:pt idx="1878">
                  <c:v>1.57641473</c:v>
                </c:pt>
                <c:pt idx="1879">
                  <c:v>1.6425138419</c:v>
                </c:pt>
                <c:pt idx="1880">
                  <c:v>1.6410569827000001</c:v>
                </c:pt>
                <c:pt idx="1881">
                  <c:v>1.6173943074999999</c:v>
                </c:pt>
                <c:pt idx="1882">
                  <c:v>1.6400565305999999</c:v>
                </c:pt>
                <c:pt idx="1883">
                  <c:v>1.6400565305999999</c:v>
                </c:pt>
                <c:pt idx="1884">
                  <c:v>1.6400565305999999</c:v>
                </c:pt>
                <c:pt idx="1885">
                  <c:v>1.6653878135</c:v>
                </c:pt>
                <c:pt idx="1886">
                  <c:v>1.6660957018</c:v>
                </c:pt>
                <c:pt idx="1887">
                  <c:v>1.6793159727</c:v>
                </c:pt>
                <c:pt idx="1888">
                  <c:v>1.7034695596</c:v>
                </c:pt>
                <c:pt idx="1889">
                  <c:v>1.7851310264</c:v>
                </c:pt>
                <c:pt idx="1890">
                  <c:v>1.7851310264</c:v>
                </c:pt>
                <c:pt idx="1891">
                  <c:v>1.7851310264</c:v>
                </c:pt>
                <c:pt idx="1892">
                  <c:v>1.8193667855</c:v>
                </c:pt>
                <c:pt idx="1893">
                  <c:v>1.8116893914000001</c:v>
                </c:pt>
                <c:pt idx="1894">
                  <c:v>1.7707203289</c:v>
                </c:pt>
                <c:pt idx="1895">
                  <c:v>1.7240752001999999</c:v>
                </c:pt>
                <c:pt idx="1896">
                  <c:v>1.7314184274</c:v>
                </c:pt>
                <c:pt idx="1897">
                  <c:v>1.7314184274</c:v>
                </c:pt>
                <c:pt idx="1898">
                  <c:v>1.7314184274</c:v>
                </c:pt>
                <c:pt idx="1899">
                  <c:v>1.7459052295999999</c:v>
                </c:pt>
                <c:pt idx="1900">
                  <c:v>1.7671502594999999</c:v>
                </c:pt>
                <c:pt idx="1901">
                  <c:v>1.7009479111000001</c:v>
                </c:pt>
                <c:pt idx="1902">
                  <c:v>1.7390043811</c:v>
                </c:pt>
                <c:pt idx="1903">
                  <c:v>1.748798316</c:v>
                </c:pt>
                <c:pt idx="1904">
                  <c:v>1.748798316</c:v>
                </c:pt>
                <c:pt idx="1905">
                  <c:v>1.748798316</c:v>
                </c:pt>
                <c:pt idx="1906">
                  <c:v>1.748798316</c:v>
                </c:pt>
                <c:pt idx="1907">
                  <c:v>1.702818709</c:v>
                </c:pt>
                <c:pt idx="1908">
                  <c:v>1.702818709</c:v>
                </c:pt>
                <c:pt idx="1909">
                  <c:v>1.7403090948</c:v>
                </c:pt>
                <c:pt idx="1910">
                  <c:v>1.7083562001999999</c:v>
                </c:pt>
                <c:pt idx="1911">
                  <c:v>1.7083562001999999</c:v>
                </c:pt>
                <c:pt idx="1912">
                  <c:v>1.7083562001999999</c:v>
                </c:pt>
                <c:pt idx="1913">
                  <c:v>1.7083562001999999</c:v>
                </c:pt>
                <c:pt idx="1914">
                  <c:v>1.6848635892999999</c:v>
                </c:pt>
                <c:pt idx="1915">
                  <c:v>1.7667238148</c:v>
                </c:pt>
                <c:pt idx="1916">
                  <c:v>1.7161662002</c:v>
                </c:pt>
                <c:pt idx="1917">
                  <c:v>1.7390307464999999</c:v>
                </c:pt>
                <c:pt idx="1918">
                  <c:v>1.7390307464999999</c:v>
                </c:pt>
                <c:pt idx="1919">
                  <c:v>1.7390307464999999</c:v>
                </c:pt>
                <c:pt idx="1920">
                  <c:v>1.7573602066</c:v>
                </c:pt>
                <c:pt idx="1921">
                  <c:v>1.7753796817</c:v>
                </c:pt>
                <c:pt idx="1922">
                  <c:v>1.720263726</c:v>
                </c:pt>
                <c:pt idx="1923">
                  <c:v>1.7213568136999999</c:v>
                </c:pt>
                <c:pt idx="1924">
                  <c:v>1.6933817154999999</c:v>
                </c:pt>
                <c:pt idx="1925">
                  <c:v>1.6933817154999999</c:v>
                </c:pt>
                <c:pt idx="1926">
                  <c:v>1.6933817154999999</c:v>
                </c:pt>
                <c:pt idx="1927">
                  <c:v>1.7003048465999999</c:v>
                </c:pt>
                <c:pt idx="1928">
                  <c:v>1.6913970171999999</c:v>
                </c:pt>
                <c:pt idx="1929">
                  <c:v>1.6776490146</c:v>
                </c:pt>
                <c:pt idx="1930">
                  <c:v>1.6776490146</c:v>
                </c:pt>
                <c:pt idx="1931">
                  <c:v>1.6776490146</c:v>
                </c:pt>
                <c:pt idx="1932">
                  <c:v>1.6776490146</c:v>
                </c:pt>
                <c:pt idx="1933">
                  <c:v>1.6776490146</c:v>
                </c:pt>
                <c:pt idx="1934">
                  <c:v>1.6416344593000001</c:v>
                </c:pt>
                <c:pt idx="1935">
                  <c:v>1.6094550553</c:v>
                </c:pt>
                <c:pt idx="1936">
                  <c:v>1.6014698060000001</c:v>
                </c:pt>
                <c:pt idx="1937">
                  <c:v>1.5954077135</c:v>
                </c:pt>
                <c:pt idx="1938">
                  <c:v>1.6282038207</c:v>
                </c:pt>
                <c:pt idx="1939">
                  <c:v>1.6282038207</c:v>
                </c:pt>
                <c:pt idx="1940">
                  <c:v>1.6282038207</c:v>
                </c:pt>
                <c:pt idx="1941">
                  <c:v>1.671272149</c:v>
                </c:pt>
                <c:pt idx="1942">
                  <c:v>1.7267406765</c:v>
                </c:pt>
                <c:pt idx="1943">
                  <c:v>1.7405573012</c:v>
                </c:pt>
                <c:pt idx="1944">
                  <c:v>1.7293155991</c:v>
                </c:pt>
                <c:pt idx="1945">
                  <c:v>1.7510197375000001</c:v>
                </c:pt>
                <c:pt idx="1946">
                  <c:v>1.7510197375000001</c:v>
                </c:pt>
                <c:pt idx="1947">
                  <c:v>1.7510197375000001</c:v>
                </c:pt>
                <c:pt idx="1948">
                  <c:v>1.7970998532</c:v>
                </c:pt>
                <c:pt idx="1949">
                  <c:v>1.7980225681999999</c:v>
                </c:pt>
                <c:pt idx="1950">
                  <c:v>1.8487650015999999</c:v>
                </c:pt>
                <c:pt idx="1951">
                  <c:v>1.9102833688</c:v>
                </c:pt>
                <c:pt idx="1952">
                  <c:v>1.9574348386</c:v>
                </c:pt>
                <c:pt idx="1953">
                  <c:v>1.9574348386</c:v>
                </c:pt>
                <c:pt idx="1954">
                  <c:v>1.9574348386</c:v>
                </c:pt>
                <c:pt idx="1955">
                  <c:v>2.0337052308999999</c:v>
                </c:pt>
                <c:pt idx="1956">
                  <c:v>2.1580738192000002</c:v>
                </c:pt>
                <c:pt idx="1957">
                  <c:v>2.1353944733999999</c:v>
                </c:pt>
                <c:pt idx="1958">
                  <c:v>2.2148953337999999</c:v>
                </c:pt>
                <c:pt idx="1959">
                  <c:v>2.3545497963000002</c:v>
                </c:pt>
                <c:pt idx="1960">
                  <c:v>2.3545497963000002</c:v>
                </c:pt>
                <c:pt idx="1961">
                  <c:v>2.3545497963000002</c:v>
                </c:pt>
                <c:pt idx="1962">
                  <c:v>2.3545497963000002</c:v>
                </c:pt>
                <c:pt idx="1963">
                  <c:v>2.3545497963000002</c:v>
                </c:pt>
                <c:pt idx="1964">
                  <c:v>2.1421119656999998</c:v>
                </c:pt>
                <c:pt idx="1965">
                  <c:v>2.1189578298999998</c:v>
                </c:pt>
                <c:pt idx="1966">
                  <c:v>2.0790014315000001</c:v>
                </c:pt>
                <c:pt idx="1967">
                  <c:v>2.0790014315000001</c:v>
                </c:pt>
                <c:pt idx="1968">
                  <c:v>2.0790014315000001</c:v>
                </c:pt>
                <c:pt idx="1969">
                  <c:v>2.0692067057000001</c:v>
                </c:pt>
                <c:pt idx="1970">
                  <c:v>2.0468448197</c:v>
                </c:pt>
                <c:pt idx="1971">
                  <c:v>2.0007824470000002</c:v>
                </c:pt>
                <c:pt idx="1972">
                  <c:v>1.9227378879000001</c:v>
                </c:pt>
                <c:pt idx="1973">
                  <c:v>1.9376016003000001</c:v>
                </c:pt>
                <c:pt idx="1974">
                  <c:v>1.9376016003000001</c:v>
                </c:pt>
                <c:pt idx="1975">
                  <c:v>1.9376016003000001</c:v>
                </c:pt>
                <c:pt idx="1976">
                  <c:v>1.9365062891</c:v>
                </c:pt>
                <c:pt idx="1977">
                  <c:v>1.8631373687999999</c:v>
                </c:pt>
                <c:pt idx="1978">
                  <c:v>1.9148172377999999</c:v>
                </c:pt>
                <c:pt idx="1979">
                  <c:v>1.9479931334</c:v>
                </c:pt>
                <c:pt idx="1980">
                  <c:v>1.8885088666000001</c:v>
                </c:pt>
                <c:pt idx="1981">
                  <c:v>1.8885088666000001</c:v>
                </c:pt>
                <c:pt idx="1982">
                  <c:v>1.8885088666000001</c:v>
                </c:pt>
                <c:pt idx="1983">
                  <c:v>1.9311645838</c:v>
                </c:pt>
                <c:pt idx="1984">
                  <c:v>1.9238660031999999</c:v>
                </c:pt>
                <c:pt idx="1985">
                  <c:v>1.9565290301</c:v>
                </c:pt>
                <c:pt idx="1986">
                  <c:v>2.0026242707000002</c:v>
                </c:pt>
                <c:pt idx="1987">
                  <c:v>2.052105734</c:v>
                </c:pt>
                <c:pt idx="1988">
                  <c:v>2.052105734</c:v>
                </c:pt>
                <c:pt idx="1989">
                  <c:v>2.052105734</c:v>
                </c:pt>
                <c:pt idx="1990">
                  <c:v>2.0094205388000002</c:v>
                </c:pt>
                <c:pt idx="1991">
                  <c:v>1.9716622877000001</c:v>
                </c:pt>
                <c:pt idx="1992">
                  <c:v>1.9443710538000001</c:v>
                </c:pt>
                <c:pt idx="1993">
                  <c:v>1.8875417945999999</c:v>
                </c:pt>
                <c:pt idx="1994">
                  <c:v>1.9277325725000001</c:v>
                </c:pt>
                <c:pt idx="1995">
                  <c:v>1.9277325725000001</c:v>
                </c:pt>
                <c:pt idx="1996">
                  <c:v>1.9277325725000001</c:v>
                </c:pt>
                <c:pt idx="1997">
                  <c:v>1.7979885328</c:v>
                </c:pt>
                <c:pt idx="1998">
                  <c:v>1.7078539962999999</c:v>
                </c:pt>
                <c:pt idx="1999">
                  <c:v>1.7185116617</c:v>
                </c:pt>
                <c:pt idx="2000">
                  <c:v>1.7511542593</c:v>
                </c:pt>
                <c:pt idx="2001">
                  <c:v>1.7670000446</c:v>
                </c:pt>
                <c:pt idx="2002">
                  <c:v>1.7670000446</c:v>
                </c:pt>
                <c:pt idx="2003">
                  <c:v>1.7670000446</c:v>
                </c:pt>
                <c:pt idx="2004">
                  <c:v>1.8078677231</c:v>
                </c:pt>
                <c:pt idx="2005">
                  <c:v>1.8034865525999999</c:v>
                </c:pt>
                <c:pt idx="2006">
                  <c:v>1.7826375118</c:v>
                </c:pt>
                <c:pt idx="2007">
                  <c:v>1.7805780592</c:v>
                </c:pt>
                <c:pt idx="2008">
                  <c:v>1.7982998639000001</c:v>
                </c:pt>
                <c:pt idx="2009">
                  <c:v>1.7982998639000001</c:v>
                </c:pt>
                <c:pt idx="2010">
                  <c:v>1.7982998639000001</c:v>
                </c:pt>
                <c:pt idx="2011">
                  <c:v>1.8086785555</c:v>
                </c:pt>
                <c:pt idx="2012">
                  <c:v>1.8750346358000001</c:v>
                </c:pt>
                <c:pt idx="2013">
                  <c:v>1.8589237517999999</c:v>
                </c:pt>
                <c:pt idx="2014">
                  <c:v>1.8992903777000001</c:v>
                </c:pt>
                <c:pt idx="2015">
                  <c:v>1.8230832019000001</c:v>
                </c:pt>
                <c:pt idx="2016">
                  <c:v>1.8230832019000001</c:v>
                </c:pt>
                <c:pt idx="2017">
                  <c:v>1.8230832019000001</c:v>
                </c:pt>
                <c:pt idx="2018">
                  <c:v>1.8573781863000001</c:v>
                </c:pt>
                <c:pt idx="2019">
                  <c:v>1.8563766421000001</c:v>
                </c:pt>
                <c:pt idx="2020">
                  <c:v>1.9056702495</c:v>
                </c:pt>
                <c:pt idx="2021">
                  <c:v>1.8787769928</c:v>
                </c:pt>
                <c:pt idx="2022">
                  <c:v>1.8443373914000001</c:v>
                </c:pt>
                <c:pt idx="2023">
                  <c:v>1.8443373914000001</c:v>
                </c:pt>
                <c:pt idx="2024">
                  <c:v>1.8443373914000001</c:v>
                </c:pt>
                <c:pt idx="2025">
                  <c:v>1.8443373914000001</c:v>
                </c:pt>
                <c:pt idx="2026">
                  <c:v>1.7664844473000001</c:v>
                </c:pt>
                <c:pt idx="2027">
                  <c:v>1.7764474423000001</c:v>
                </c:pt>
                <c:pt idx="2028">
                  <c:v>1.8441598316000001</c:v>
                </c:pt>
                <c:pt idx="2029">
                  <c:v>1.8818216185000001</c:v>
                </c:pt>
                <c:pt idx="2030">
                  <c:v>1.8818216185000001</c:v>
                </c:pt>
                <c:pt idx="2031">
                  <c:v>1.8818216185000001</c:v>
                </c:pt>
                <c:pt idx="2032">
                  <c:v>1.8366277123999999</c:v>
                </c:pt>
                <c:pt idx="2033">
                  <c:v>1.8593821079999999</c:v>
                </c:pt>
                <c:pt idx="2034">
                  <c:v>1.8443488172</c:v>
                </c:pt>
                <c:pt idx="2035">
                  <c:v>1.8803417465000001</c:v>
                </c:pt>
                <c:pt idx="2036">
                  <c:v>1.9578113185999999</c:v>
                </c:pt>
                <c:pt idx="2037">
                  <c:v>1.9578113185999999</c:v>
                </c:pt>
                <c:pt idx="2038">
                  <c:v>1.9578113185999999</c:v>
                </c:pt>
                <c:pt idx="2039">
                  <c:v>1.8892071715000001</c:v>
                </c:pt>
                <c:pt idx="2040">
                  <c:v>1.8770864490000001</c:v>
                </c:pt>
                <c:pt idx="2041">
                  <c:v>1.8579323092</c:v>
                </c:pt>
                <c:pt idx="2042">
                  <c:v>1.8843517443</c:v>
                </c:pt>
                <c:pt idx="2043">
                  <c:v>1.8817681770000001</c:v>
                </c:pt>
                <c:pt idx="2044">
                  <c:v>1.8817681770000001</c:v>
                </c:pt>
                <c:pt idx="2045">
                  <c:v>1.8817681770000001</c:v>
                </c:pt>
                <c:pt idx="2046">
                  <c:v>1.9030525629999999</c:v>
                </c:pt>
                <c:pt idx="2047">
                  <c:v>1.8853850578</c:v>
                </c:pt>
                <c:pt idx="2048">
                  <c:v>1.9495979186000001</c:v>
                </c:pt>
                <c:pt idx="2049">
                  <c:v>1.8573337722000001</c:v>
                </c:pt>
                <c:pt idx="2050">
                  <c:v>1.8399276349</c:v>
                </c:pt>
                <c:pt idx="2051">
                  <c:v>1.8399276349</c:v>
                </c:pt>
                <c:pt idx="2052">
                  <c:v>1.8399276349</c:v>
                </c:pt>
                <c:pt idx="2053">
                  <c:v>1.8797555953</c:v>
                </c:pt>
                <c:pt idx="2054">
                  <c:v>1.8939301994</c:v>
                </c:pt>
                <c:pt idx="2055">
                  <c:v>1.890967844</c:v>
                </c:pt>
                <c:pt idx="2056">
                  <c:v>1.8600481911</c:v>
                </c:pt>
                <c:pt idx="2057">
                  <c:v>1.9313421947</c:v>
                </c:pt>
                <c:pt idx="2058">
                  <c:v>1.9313421947</c:v>
                </c:pt>
                <c:pt idx="2059">
                  <c:v>1.9313421947</c:v>
                </c:pt>
                <c:pt idx="2060">
                  <c:v>1.9049609945999999</c:v>
                </c:pt>
                <c:pt idx="2061">
                  <c:v>1.9568581437999999</c:v>
                </c:pt>
                <c:pt idx="2062">
                  <c:v>1.9755434097</c:v>
                </c:pt>
                <c:pt idx="2063">
                  <c:v>2.082137157</c:v>
                </c:pt>
                <c:pt idx="2064">
                  <c:v>2.1078461458</c:v>
                </c:pt>
                <c:pt idx="2065">
                  <c:v>2.1078461458</c:v>
                </c:pt>
                <c:pt idx="2066">
                  <c:v>2.1078461458</c:v>
                </c:pt>
                <c:pt idx="2067">
                  <c:v>2.1189155778000002</c:v>
                </c:pt>
                <c:pt idx="2068">
                  <c:v>2.1227294834000001</c:v>
                </c:pt>
                <c:pt idx="2069">
                  <c:v>2.1029493830999999</c:v>
                </c:pt>
                <c:pt idx="2070">
                  <c:v>2.1749945188000002</c:v>
                </c:pt>
                <c:pt idx="2071">
                  <c:v>2.3158051602</c:v>
                </c:pt>
                <c:pt idx="2072">
                  <c:v>2.3158051602</c:v>
                </c:pt>
                <c:pt idx="2073">
                  <c:v>2.3158051602</c:v>
                </c:pt>
                <c:pt idx="2074">
                  <c:v>2.3595318679999999</c:v>
                </c:pt>
                <c:pt idx="2075">
                  <c:v>2.3595318679999999</c:v>
                </c:pt>
                <c:pt idx="2076">
                  <c:v>2.3595318679999999</c:v>
                </c:pt>
                <c:pt idx="2077">
                  <c:v>2.3595318679999999</c:v>
                </c:pt>
                <c:pt idx="2078">
                  <c:v>2.3468523702000001</c:v>
                </c:pt>
                <c:pt idx="2079">
                  <c:v>2.3468523702000001</c:v>
                </c:pt>
                <c:pt idx="2080">
                  <c:v>2.3468523702000001</c:v>
                </c:pt>
                <c:pt idx="2081">
                  <c:v>2.2759744096999999</c:v>
                </c:pt>
                <c:pt idx="2082">
                  <c:v>2.3020794604999999</c:v>
                </c:pt>
                <c:pt idx="2083">
                  <c:v>2.2744443861999999</c:v>
                </c:pt>
                <c:pt idx="2084">
                  <c:v>2.2744443861999999</c:v>
                </c:pt>
                <c:pt idx="2085">
                  <c:v>2.2744443861999999</c:v>
                </c:pt>
                <c:pt idx="2086">
                  <c:v>2.2744443861999999</c:v>
                </c:pt>
                <c:pt idx="2087">
                  <c:v>2.2744443861999999</c:v>
                </c:pt>
                <c:pt idx="2088">
                  <c:v>2.3355352586999998</c:v>
                </c:pt>
                <c:pt idx="2089">
                  <c:v>2.3355352586999998</c:v>
                </c:pt>
                <c:pt idx="2090">
                  <c:v>2.3355352586999998</c:v>
                </c:pt>
                <c:pt idx="2091">
                  <c:v>2.3498257358000001</c:v>
                </c:pt>
                <c:pt idx="2092">
                  <c:v>2.3618086741000002</c:v>
                </c:pt>
                <c:pt idx="2093">
                  <c:v>2.3618086741000002</c:v>
                </c:pt>
                <c:pt idx="2094">
                  <c:v>2.3618086741000002</c:v>
                </c:pt>
                <c:pt idx="2095">
                  <c:v>2.3415905464</c:v>
                </c:pt>
                <c:pt idx="2096">
                  <c:v>2.3415905464</c:v>
                </c:pt>
                <c:pt idx="2097">
                  <c:v>2.3415905464</c:v>
                </c:pt>
                <c:pt idx="2098">
                  <c:v>2.4013807801999998</c:v>
                </c:pt>
                <c:pt idx="2099">
                  <c:v>2.3952327601999999</c:v>
                </c:pt>
                <c:pt idx="2100">
                  <c:v>2.3952327601999999</c:v>
                </c:pt>
                <c:pt idx="2101">
                  <c:v>2.3952327601999999</c:v>
                </c:pt>
                <c:pt idx="2102">
                  <c:v>2.4051907629999998</c:v>
                </c:pt>
                <c:pt idx="2103">
                  <c:v>2.5231994664999999</c:v>
                </c:pt>
                <c:pt idx="2104">
                  <c:v>2.5334688073999998</c:v>
                </c:pt>
                <c:pt idx="2105">
                  <c:v>2.5050855559</c:v>
                </c:pt>
                <c:pt idx="2106">
                  <c:v>2.4071604738999999</c:v>
                </c:pt>
                <c:pt idx="2107">
                  <c:v>2.4071604738999999</c:v>
                </c:pt>
                <c:pt idx="2108">
                  <c:v>2.4071604738999999</c:v>
                </c:pt>
                <c:pt idx="2109">
                  <c:v>2.4393911952999998</c:v>
                </c:pt>
                <c:pt idx="2110">
                  <c:v>2.4321138704999998</c:v>
                </c:pt>
                <c:pt idx="2111">
                  <c:v>2.3887081369000001</c:v>
                </c:pt>
                <c:pt idx="2112">
                  <c:v>2.3938407383999998</c:v>
                </c:pt>
                <c:pt idx="2113">
                  <c:v>2.4084163584999998</c:v>
                </c:pt>
                <c:pt idx="2114">
                  <c:v>2.4084163584999998</c:v>
                </c:pt>
                <c:pt idx="2115">
                  <c:v>2.4084163584999998</c:v>
                </c:pt>
                <c:pt idx="2116">
                  <c:v>2.4104071880000002</c:v>
                </c:pt>
                <c:pt idx="2117">
                  <c:v>2.4301706839000001</c:v>
                </c:pt>
                <c:pt idx="2118">
                  <c:v>2.4192704347</c:v>
                </c:pt>
                <c:pt idx="2119">
                  <c:v>2.3862711001000001</c:v>
                </c:pt>
                <c:pt idx="2120">
                  <c:v>2.4556468045000002</c:v>
                </c:pt>
                <c:pt idx="2121">
                  <c:v>2.4556468045000002</c:v>
                </c:pt>
                <c:pt idx="2122">
                  <c:v>2.4556468045000002</c:v>
                </c:pt>
                <c:pt idx="2123">
                  <c:v>2.5145769456</c:v>
                </c:pt>
                <c:pt idx="2124">
                  <c:v>2.6171917532000002</c:v>
                </c:pt>
                <c:pt idx="2125">
                  <c:v>2.6764298975999998</c:v>
                </c:pt>
                <c:pt idx="2126">
                  <c:v>2.5525207991999999</c:v>
                </c:pt>
                <c:pt idx="2127">
                  <c:v>2.5049531784000001</c:v>
                </c:pt>
                <c:pt idx="2128">
                  <c:v>2.5049531784000001</c:v>
                </c:pt>
                <c:pt idx="2129">
                  <c:v>2.5049531784000001</c:v>
                </c:pt>
                <c:pt idx="2130">
                  <c:v>2.5722488414</c:v>
                </c:pt>
                <c:pt idx="2131">
                  <c:v>2.6419206993</c:v>
                </c:pt>
                <c:pt idx="2132">
                  <c:v>2.6225052357999998</c:v>
                </c:pt>
                <c:pt idx="2133">
                  <c:v>2.7616502697</c:v>
                </c:pt>
                <c:pt idx="2134">
                  <c:v>2.6620191094000001</c:v>
                </c:pt>
                <c:pt idx="2135">
                  <c:v>2.6620191094000001</c:v>
                </c:pt>
                <c:pt idx="2136">
                  <c:v>2.6620191094000001</c:v>
                </c:pt>
                <c:pt idx="2137">
                  <c:v>2.6291092407000001</c:v>
                </c:pt>
                <c:pt idx="2138">
                  <c:v>2.6227280585999999</c:v>
                </c:pt>
                <c:pt idx="2139">
                  <c:v>2.6141145399000001</c:v>
                </c:pt>
                <c:pt idx="2140">
                  <c:v>2.6157987140999999</c:v>
                </c:pt>
                <c:pt idx="2141">
                  <c:v>2.5816494991000001</c:v>
                </c:pt>
                <c:pt idx="2142">
                  <c:v>2.5816494991000001</c:v>
                </c:pt>
                <c:pt idx="2143">
                  <c:v>2.5816494991000001</c:v>
                </c:pt>
                <c:pt idx="2144">
                  <c:v>2.5757136426999998</c:v>
                </c:pt>
                <c:pt idx="2145">
                  <c:v>2.6199138519999998</c:v>
                </c:pt>
                <c:pt idx="2146">
                  <c:v>2.5471921945</c:v>
                </c:pt>
                <c:pt idx="2147">
                  <c:v>2.5496598647000002</c:v>
                </c:pt>
                <c:pt idx="2148">
                  <c:v>2.5606661874999999</c:v>
                </c:pt>
                <c:pt idx="2149">
                  <c:v>2.5606661874999999</c:v>
                </c:pt>
                <c:pt idx="2150">
                  <c:v>2.5606661874999999</c:v>
                </c:pt>
                <c:pt idx="2151">
                  <c:v>2.4917913687</c:v>
                </c:pt>
                <c:pt idx="2152">
                  <c:v>2.4020322084000001</c:v>
                </c:pt>
                <c:pt idx="2153">
                  <c:v>2.4012938211999999</c:v>
                </c:pt>
                <c:pt idx="2154">
                  <c:v>2.4560589461000002</c:v>
                </c:pt>
                <c:pt idx="2155">
                  <c:v>2.4042279975</c:v>
                </c:pt>
                <c:pt idx="2156">
                  <c:v>2.4042279975</c:v>
                </c:pt>
                <c:pt idx="2157">
                  <c:v>2.4042279975</c:v>
                </c:pt>
                <c:pt idx="2158">
                  <c:v>2.3870093926</c:v>
                </c:pt>
                <c:pt idx="2159">
                  <c:v>2.3687928290000002</c:v>
                </c:pt>
                <c:pt idx="2160">
                  <c:v>2.3606070756999999</c:v>
                </c:pt>
                <c:pt idx="2161">
                  <c:v>2.3461671802000001</c:v>
                </c:pt>
                <c:pt idx="2162">
                  <c:v>2.2925988685999998</c:v>
                </c:pt>
                <c:pt idx="2163">
                  <c:v>2.2925988685999998</c:v>
                </c:pt>
                <c:pt idx="2164">
                  <c:v>2.2925988685999998</c:v>
                </c:pt>
                <c:pt idx="2165">
                  <c:v>2.2731232957</c:v>
                </c:pt>
                <c:pt idx="2166">
                  <c:v>2.3797628768000001</c:v>
                </c:pt>
                <c:pt idx="2167">
                  <c:v>2.4200918791000001</c:v>
                </c:pt>
                <c:pt idx="2168">
                  <c:v>2.4285380320000001</c:v>
                </c:pt>
                <c:pt idx="2169">
                  <c:v>2.4588123467999998</c:v>
                </c:pt>
                <c:pt idx="2170">
                  <c:v>2.4588123467999998</c:v>
                </c:pt>
                <c:pt idx="2171">
                  <c:v>2.4588123467999998</c:v>
                </c:pt>
                <c:pt idx="2172">
                  <c:v>2.4634135628</c:v>
                </c:pt>
                <c:pt idx="2173">
                  <c:v>2.5265217827000002</c:v>
                </c:pt>
                <c:pt idx="2174">
                  <c:v>2.5308358297</c:v>
                </c:pt>
                <c:pt idx="2175">
                  <c:v>2.6351477597000001</c:v>
                </c:pt>
                <c:pt idx="2176">
                  <c:v>2.5444027126000002</c:v>
                </c:pt>
                <c:pt idx="2177">
                  <c:v>2.5444027126000002</c:v>
                </c:pt>
                <c:pt idx="2178">
                  <c:v>2.5444027126000002</c:v>
                </c:pt>
                <c:pt idx="2179">
                  <c:v>2.545832109</c:v>
                </c:pt>
                <c:pt idx="2180">
                  <c:v>2.5816436705000001</c:v>
                </c:pt>
                <c:pt idx="2181">
                  <c:v>2.6397135153</c:v>
                </c:pt>
                <c:pt idx="2182">
                  <c:v>2.6637524844999998</c:v>
                </c:pt>
                <c:pt idx="2183">
                  <c:v>2.651978159</c:v>
                </c:pt>
                <c:pt idx="2184">
                  <c:v>2.651978159</c:v>
                </c:pt>
                <c:pt idx="2185">
                  <c:v>2.651978159</c:v>
                </c:pt>
                <c:pt idx="2186">
                  <c:v>2.6811204969000002</c:v>
                </c:pt>
                <c:pt idx="2187">
                  <c:v>2.6579269621999999</c:v>
                </c:pt>
                <c:pt idx="2188">
                  <c:v>2.5296513704999999</c:v>
                </c:pt>
                <c:pt idx="2189">
                  <c:v>2.5514620991000001</c:v>
                </c:pt>
                <c:pt idx="2190">
                  <c:v>2.6545719826999998</c:v>
                </c:pt>
                <c:pt idx="2191">
                  <c:v>2.6545719826999998</c:v>
                </c:pt>
                <c:pt idx="2192">
                  <c:v>2.6545719826999998</c:v>
                </c:pt>
                <c:pt idx="2193">
                  <c:v>2.5879518632999998</c:v>
                </c:pt>
                <c:pt idx="2194">
                  <c:v>2.5938533611999999</c:v>
                </c:pt>
                <c:pt idx="2195">
                  <c:v>2.6441066926999999</c:v>
                </c:pt>
                <c:pt idx="2196">
                  <c:v>2.6247144143000001</c:v>
                </c:pt>
                <c:pt idx="2197">
                  <c:v>2.6330365168999998</c:v>
                </c:pt>
                <c:pt idx="2198">
                  <c:v>2.6330365168999998</c:v>
                </c:pt>
                <c:pt idx="2199">
                  <c:v>2.6330365168999998</c:v>
                </c:pt>
                <c:pt idx="2200">
                  <c:v>2.6637221202000001</c:v>
                </c:pt>
                <c:pt idx="2201">
                  <c:v>2.7394644839</c:v>
                </c:pt>
                <c:pt idx="2202">
                  <c:v>2.7105327085000002</c:v>
                </c:pt>
                <c:pt idx="2203">
                  <c:v>2.7982137337999999</c:v>
                </c:pt>
                <c:pt idx="2204">
                  <c:v>2.6793936116000001</c:v>
                </c:pt>
                <c:pt idx="2205">
                  <c:v>2.6793936116000001</c:v>
                </c:pt>
                <c:pt idx="2206">
                  <c:v>2.6793936116000001</c:v>
                </c:pt>
                <c:pt idx="2207">
                  <c:v>2.7237899107999999</c:v>
                </c:pt>
                <c:pt idx="2208">
                  <c:v>2.7279482099000001</c:v>
                </c:pt>
                <c:pt idx="2209">
                  <c:v>2.7352082146000001</c:v>
                </c:pt>
                <c:pt idx="2210">
                  <c:v>2.6672135843000002</c:v>
                </c:pt>
                <c:pt idx="2211">
                  <c:v>2.7012623184</c:v>
                </c:pt>
                <c:pt idx="2212">
                  <c:v>2.7012623184</c:v>
                </c:pt>
                <c:pt idx="2213">
                  <c:v>2.7012623184</c:v>
                </c:pt>
                <c:pt idx="2214">
                  <c:v>2.6243444453999998</c:v>
                </c:pt>
                <c:pt idx="2215">
                  <c:v>2.6086471401</c:v>
                </c:pt>
                <c:pt idx="2216">
                  <c:v>2.6429230579</c:v>
                </c:pt>
                <c:pt idx="2217">
                  <c:v>2.6622732252999999</c:v>
                </c:pt>
                <c:pt idx="2218">
                  <c:v>2.6465257116999998</c:v>
                </c:pt>
                <c:pt idx="2219">
                  <c:v>2.6465257116999998</c:v>
                </c:pt>
                <c:pt idx="2220">
                  <c:v>2.6465257116999998</c:v>
                </c:pt>
                <c:pt idx="2221">
                  <c:v>2.6193753997</c:v>
                </c:pt>
                <c:pt idx="2222">
                  <c:v>2.557717968</c:v>
                </c:pt>
                <c:pt idx="2223">
                  <c:v>2.4750065055000001</c:v>
                </c:pt>
                <c:pt idx="2224">
                  <c:v>2.4012458859999999</c:v>
                </c:pt>
                <c:pt idx="2225">
                  <c:v>2.3744385879999999</c:v>
                </c:pt>
                <c:pt idx="2226">
                  <c:v>2.3744385879999999</c:v>
                </c:pt>
                <c:pt idx="2227">
                  <c:v>2.3744385879999999</c:v>
                </c:pt>
                <c:pt idx="2228">
                  <c:v>2.3022214464999999</c:v>
                </c:pt>
                <c:pt idx="2229">
                  <c:v>2.2444020797999999</c:v>
                </c:pt>
                <c:pt idx="2230">
                  <c:v>2.2580306203</c:v>
                </c:pt>
                <c:pt idx="2231">
                  <c:v>2.4226673016000002</c:v>
                </c:pt>
                <c:pt idx="2232">
                  <c:v>2.4355402488000002</c:v>
                </c:pt>
                <c:pt idx="2233">
                  <c:v>2.4355402488000002</c:v>
                </c:pt>
                <c:pt idx="2234">
                  <c:v>2.4355402488000002</c:v>
                </c:pt>
                <c:pt idx="2235">
                  <c:v>2.4275594605999999</c:v>
                </c:pt>
                <c:pt idx="2236">
                  <c:v>2.4254823474</c:v>
                </c:pt>
                <c:pt idx="2237">
                  <c:v>2.4654203245000001</c:v>
                </c:pt>
                <c:pt idx="2238">
                  <c:v>2.4345894591000001</c:v>
                </c:pt>
                <c:pt idx="2239">
                  <c:v>2.2882324200999999</c:v>
                </c:pt>
                <c:pt idx="2240">
                  <c:v>2.2882324200999999</c:v>
                </c:pt>
                <c:pt idx="2241">
                  <c:v>2.2882324200999999</c:v>
                </c:pt>
                <c:pt idx="2242">
                  <c:v>2.2744257783999999</c:v>
                </c:pt>
                <c:pt idx="2243">
                  <c:v>2.3965537599000002</c:v>
                </c:pt>
                <c:pt idx="2244">
                  <c:v>2.4144611633999999</c:v>
                </c:pt>
                <c:pt idx="2245">
                  <c:v>2.3905365394000002</c:v>
                </c:pt>
                <c:pt idx="2246">
                  <c:v>2.2812637221999998</c:v>
                </c:pt>
                <c:pt idx="2247">
                  <c:v>2.2812637221999998</c:v>
                </c:pt>
                <c:pt idx="2248">
                  <c:v>2.2812637221999998</c:v>
                </c:pt>
                <c:pt idx="2249">
                  <c:v>2.3627219149999998</c:v>
                </c:pt>
                <c:pt idx="2250">
                  <c:v>2.4189486701999998</c:v>
                </c:pt>
                <c:pt idx="2251">
                  <c:v>2.4327341677000001</c:v>
                </c:pt>
                <c:pt idx="2252">
                  <c:v>2.4273748271</c:v>
                </c:pt>
                <c:pt idx="2253">
                  <c:v>2.5000799669</c:v>
                </c:pt>
                <c:pt idx="2254">
                  <c:v>2.5000799669</c:v>
                </c:pt>
                <c:pt idx="2255">
                  <c:v>2.5000799669</c:v>
                </c:pt>
                <c:pt idx="2256">
                  <c:v>2.4370253379000002</c:v>
                </c:pt>
                <c:pt idx="2257">
                  <c:v>2.4936634172000001</c:v>
                </c:pt>
                <c:pt idx="2258">
                  <c:v>2.4649300063999999</c:v>
                </c:pt>
                <c:pt idx="2259">
                  <c:v>2.5242373647999998</c:v>
                </c:pt>
                <c:pt idx="2260">
                  <c:v>2.4881220621</c:v>
                </c:pt>
                <c:pt idx="2261">
                  <c:v>2.4881220621</c:v>
                </c:pt>
                <c:pt idx="2262">
                  <c:v>2.4881220621</c:v>
                </c:pt>
                <c:pt idx="2263">
                  <c:v>2.5462155963000002</c:v>
                </c:pt>
                <c:pt idx="2264">
                  <c:v>2.5764663932</c:v>
                </c:pt>
                <c:pt idx="2265">
                  <c:v>2.6601109526000002</c:v>
                </c:pt>
                <c:pt idx="2266">
                  <c:v>2.6312740916999999</c:v>
                </c:pt>
                <c:pt idx="2267">
                  <c:v>2.6312740916999999</c:v>
                </c:pt>
                <c:pt idx="2268">
                  <c:v>2.6312740916999999</c:v>
                </c:pt>
                <c:pt idx="2269">
                  <c:v>2.6312740916999999</c:v>
                </c:pt>
                <c:pt idx="2270">
                  <c:v>2.5991648993999998</c:v>
                </c:pt>
                <c:pt idx="2271">
                  <c:v>2.6474009128999998</c:v>
                </c:pt>
                <c:pt idx="2272">
                  <c:v>2.679329273</c:v>
                </c:pt>
                <c:pt idx="2273">
                  <c:v>2.6683839103000002</c:v>
                </c:pt>
                <c:pt idx="2274">
                  <c:v>2.7876488590999999</c:v>
                </c:pt>
                <c:pt idx="2275">
                  <c:v>2.7876488590999999</c:v>
                </c:pt>
                <c:pt idx="2276">
                  <c:v>2.7876488590999999</c:v>
                </c:pt>
                <c:pt idx="2277">
                  <c:v>2.7827808120999999</c:v>
                </c:pt>
                <c:pt idx="2278">
                  <c:v>2.7767535140000001</c:v>
                </c:pt>
                <c:pt idx="2279">
                  <c:v>2.7697638586000002</c:v>
                </c:pt>
                <c:pt idx="2280">
                  <c:v>2.5863492532999999</c:v>
                </c:pt>
                <c:pt idx="2281">
                  <c:v>2.6712195520000002</c:v>
                </c:pt>
                <c:pt idx="2282">
                  <c:v>2.6712195520000002</c:v>
                </c:pt>
                <c:pt idx="2283">
                  <c:v>2.6712195520000002</c:v>
                </c:pt>
                <c:pt idx="2284">
                  <c:v>2.5852354786</c:v>
                </c:pt>
                <c:pt idx="2285">
                  <c:v>2.5990747003000001</c:v>
                </c:pt>
                <c:pt idx="2286">
                  <c:v>2.6497131508999998</c:v>
                </c:pt>
                <c:pt idx="2287">
                  <c:v>2.6399268281000001</c:v>
                </c:pt>
                <c:pt idx="2288">
                  <c:v>2.6924305407000002</c:v>
                </c:pt>
                <c:pt idx="2289">
                  <c:v>2.6924305407000002</c:v>
                </c:pt>
                <c:pt idx="2290">
                  <c:v>2.6924305407000002</c:v>
                </c:pt>
                <c:pt idx="2291">
                  <c:v>2.7682160904000002</c:v>
                </c:pt>
                <c:pt idx="2292">
                  <c:v>2.7644289877000001</c:v>
                </c:pt>
                <c:pt idx="2293">
                  <c:v>2.6845899779</c:v>
                </c:pt>
                <c:pt idx="2294">
                  <c:v>2.5545777747999998</c:v>
                </c:pt>
                <c:pt idx="2295">
                  <c:v>2.4273003241</c:v>
                </c:pt>
                <c:pt idx="2296">
                  <c:v>2.4273003241</c:v>
                </c:pt>
                <c:pt idx="2297">
                  <c:v>2.4273003241</c:v>
                </c:pt>
                <c:pt idx="2298">
                  <c:v>2.4142437657000002</c:v>
                </c:pt>
                <c:pt idx="2299">
                  <c:v>2.3628398215000002</c:v>
                </c:pt>
                <c:pt idx="2300">
                  <c:v>2.465707412</c:v>
                </c:pt>
                <c:pt idx="2301">
                  <c:v>2.4247014364999999</c:v>
                </c:pt>
                <c:pt idx="2302">
                  <c:v>2.4247014364999999</c:v>
                </c:pt>
                <c:pt idx="2303">
                  <c:v>2.4247014364999999</c:v>
                </c:pt>
                <c:pt idx="2304">
                  <c:v>2.4247014364999999</c:v>
                </c:pt>
                <c:pt idx="2305">
                  <c:v>2.4086351583000001</c:v>
                </c:pt>
                <c:pt idx="2306">
                  <c:v>2.4344414028000001</c:v>
                </c:pt>
                <c:pt idx="2307">
                  <c:v>2.3938571369999999</c:v>
                </c:pt>
                <c:pt idx="2308">
                  <c:v>2.3412214943</c:v>
                </c:pt>
                <c:pt idx="2309">
                  <c:v>2.4245928413</c:v>
                </c:pt>
                <c:pt idx="2310">
                  <c:v>2.4245928413</c:v>
                </c:pt>
                <c:pt idx="2311">
                  <c:v>2.4245928413</c:v>
                </c:pt>
                <c:pt idx="2312">
                  <c:v>2.3872538373999999</c:v>
                </c:pt>
                <c:pt idx="2313">
                  <c:v>2.4303301873000001</c:v>
                </c:pt>
                <c:pt idx="2314">
                  <c:v>2.3024829697000002</c:v>
                </c:pt>
                <c:pt idx="2315">
                  <c:v>2.3024829697000002</c:v>
                </c:pt>
                <c:pt idx="2316">
                  <c:v>2.3024829697000002</c:v>
                </c:pt>
                <c:pt idx="2317">
                  <c:v>2.3024829697000002</c:v>
                </c:pt>
                <c:pt idx="2318">
                  <c:v>2.3024829697000002</c:v>
                </c:pt>
                <c:pt idx="2319">
                  <c:v>2.3165485981999998</c:v>
                </c:pt>
                <c:pt idx="2320">
                  <c:v>2.3641271056000002</c:v>
                </c:pt>
                <c:pt idx="2321">
                  <c:v>2.3001573166</c:v>
                </c:pt>
                <c:pt idx="2322">
                  <c:v>2.2174588108000002</c:v>
                </c:pt>
                <c:pt idx="2323">
                  <c:v>2.1879194082</c:v>
                </c:pt>
                <c:pt idx="2324">
                  <c:v>2.1879194082</c:v>
                </c:pt>
                <c:pt idx="2325">
                  <c:v>2.1879194082</c:v>
                </c:pt>
                <c:pt idx="2326">
                  <c:v>2.1630419434000001</c:v>
                </c:pt>
                <c:pt idx="2327">
                  <c:v>2.0691836209000001</c:v>
                </c:pt>
                <c:pt idx="2328">
                  <c:v>2.0273806701999999</c:v>
                </c:pt>
                <c:pt idx="2329">
                  <c:v>2.1205091312</c:v>
                </c:pt>
                <c:pt idx="2330">
                  <c:v>2.2458641295000001</c:v>
                </c:pt>
                <c:pt idx="2331">
                  <c:v>2.2458641295000001</c:v>
                </c:pt>
                <c:pt idx="2332">
                  <c:v>2.2458641295000001</c:v>
                </c:pt>
                <c:pt idx="2333">
                  <c:v>2.1970496487000002</c:v>
                </c:pt>
                <c:pt idx="2334">
                  <c:v>2.2139193324000002</c:v>
                </c:pt>
                <c:pt idx="2335">
                  <c:v>2.0773887773999999</c:v>
                </c:pt>
                <c:pt idx="2336">
                  <c:v>2.1157058725</c:v>
                </c:pt>
                <c:pt idx="2337">
                  <c:v>2.0610479006000002</c:v>
                </c:pt>
                <c:pt idx="2338">
                  <c:v>2.0610479006000002</c:v>
                </c:pt>
                <c:pt idx="2339">
                  <c:v>2.0610479006000002</c:v>
                </c:pt>
                <c:pt idx="2340">
                  <c:v>2.1952300662000002</c:v>
                </c:pt>
                <c:pt idx="2341">
                  <c:v>2.3082551519000001</c:v>
                </c:pt>
                <c:pt idx="2342">
                  <c:v>2.3485669954000001</c:v>
                </c:pt>
                <c:pt idx="2343">
                  <c:v>2.4245836274000001</c:v>
                </c:pt>
                <c:pt idx="2344">
                  <c:v>2.4789503473000001</c:v>
                </c:pt>
                <c:pt idx="2345">
                  <c:v>2.4789503473000001</c:v>
                </c:pt>
                <c:pt idx="2346">
                  <c:v>2.4789503473000001</c:v>
                </c:pt>
                <c:pt idx="2347">
                  <c:v>2.4789503473000001</c:v>
                </c:pt>
                <c:pt idx="2348">
                  <c:v>2.5011660998999998</c:v>
                </c:pt>
                <c:pt idx="2349">
                  <c:v>2.5689223265000001</c:v>
                </c:pt>
                <c:pt idx="2350">
                  <c:v>2.5707362119999999</c:v>
                </c:pt>
                <c:pt idx="2351">
                  <c:v>2.5567944576000001</c:v>
                </c:pt>
                <c:pt idx="2352">
                  <c:v>2.5567944576000001</c:v>
                </c:pt>
                <c:pt idx="2353">
                  <c:v>2.5567944576000001</c:v>
                </c:pt>
                <c:pt idx="2354">
                  <c:v>2.6142697377999999</c:v>
                </c:pt>
                <c:pt idx="2355">
                  <c:v>2.5067928006</c:v>
                </c:pt>
                <c:pt idx="2356">
                  <c:v>2.5305760632999998</c:v>
                </c:pt>
                <c:pt idx="2357">
                  <c:v>2.3525042503</c:v>
                </c:pt>
                <c:pt idx="2358">
                  <c:v>2.1395953771</c:v>
                </c:pt>
                <c:pt idx="2359">
                  <c:v>2.1395953771</c:v>
                </c:pt>
                <c:pt idx="2360">
                  <c:v>2.1395953771</c:v>
                </c:pt>
                <c:pt idx="2361">
                  <c:v>2.0653198694000001</c:v>
                </c:pt>
                <c:pt idx="2362">
                  <c:v>2.1321562846000002</c:v>
                </c:pt>
                <c:pt idx="2363">
                  <c:v>2.3639353715000002</c:v>
                </c:pt>
                <c:pt idx="2364">
                  <c:v>2.3401300501</c:v>
                </c:pt>
                <c:pt idx="2365">
                  <c:v>2.3361204665000002</c:v>
                </c:pt>
                <c:pt idx="2366">
                  <c:v>2.3361204665000002</c:v>
                </c:pt>
                <c:pt idx="2367">
                  <c:v>2.3361204665000002</c:v>
                </c:pt>
                <c:pt idx="2368">
                  <c:v>2.2270430295999999</c:v>
                </c:pt>
                <c:pt idx="2369">
                  <c:v>2.3276943472</c:v>
                </c:pt>
                <c:pt idx="2370">
                  <c:v>2.3190997582000001</c:v>
                </c:pt>
                <c:pt idx="2371">
                  <c:v>2.3502513140999999</c:v>
                </c:pt>
                <c:pt idx="2372">
                  <c:v>2.3066266354999998</c:v>
                </c:pt>
                <c:pt idx="2373">
                  <c:v>2.3066266354999998</c:v>
                </c:pt>
                <c:pt idx="2374">
                  <c:v>2.3066266354999998</c:v>
                </c:pt>
                <c:pt idx="2375">
                  <c:v>2.4306720724000002</c:v>
                </c:pt>
                <c:pt idx="2376">
                  <c:v>2.3653974580999999</c:v>
                </c:pt>
                <c:pt idx="2377">
                  <c:v>2.2697843550000001</c:v>
                </c:pt>
                <c:pt idx="2378">
                  <c:v>2.2350980905000002</c:v>
                </c:pt>
                <c:pt idx="2379">
                  <c:v>2.1939611136999999</c:v>
                </c:pt>
                <c:pt idx="2380">
                  <c:v>2.1939611136999999</c:v>
                </c:pt>
                <c:pt idx="2381">
                  <c:v>2.1939611136999999</c:v>
                </c:pt>
                <c:pt idx="2382">
                  <c:v>2.3202869015999998</c:v>
                </c:pt>
                <c:pt idx="2383">
                  <c:v>2.1290870574</c:v>
                </c:pt>
                <c:pt idx="2384">
                  <c:v>2.0867211993999999</c:v>
                </c:pt>
                <c:pt idx="2385">
                  <c:v>2.0928653246</c:v>
                </c:pt>
                <c:pt idx="2386">
                  <c:v>2.2106178016000002</c:v>
                </c:pt>
                <c:pt idx="2387">
                  <c:v>2.2106178016000002</c:v>
                </c:pt>
                <c:pt idx="2388">
                  <c:v>2.2106178016000002</c:v>
                </c:pt>
                <c:pt idx="2389">
                  <c:v>2.1436999537000001</c:v>
                </c:pt>
                <c:pt idx="2390">
                  <c:v>2.1531691122000001</c:v>
                </c:pt>
                <c:pt idx="2391">
                  <c:v>2.1126596814999998</c:v>
                </c:pt>
                <c:pt idx="2392">
                  <c:v>2.1854237012</c:v>
                </c:pt>
                <c:pt idx="2393">
                  <c:v>2.1552372725</c:v>
                </c:pt>
                <c:pt idx="2394">
                  <c:v>2.1552372725</c:v>
                </c:pt>
                <c:pt idx="2395">
                  <c:v>2.1552372725</c:v>
                </c:pt>
                <c:pt idx="2396">
                  <c:v>2.1008333061000002</c:v>
                </c:pt>
                <c:pt idx="2397">
                  <c:v>2.2398884807999999</c:v>
                </c:pt>
                <c:pt idx="2398">
                  <c:v>2.3271279027</c:v>
                </c:pt>
                <c:pt idx="2399">
                  <c:v>2.4000689963999999</c:v>
                </c:pt>
                <c:pt idx="2400">
                  <c:v>2.4154503535999998</c:v>
                </c:pt>
                <c:pt idx="2401">
                  <c:v>2.4154503535999998</c:v>
                </c:pt>
                <c:pt idx="2402">
                  <c:v>2.4154503535999998</c:v>
                </c:pt>
                <c:pt idx="2403">
                  <c:v>2.4933693403000001</c:v>
                </c:pt>
                <c:pt idx="2404">
                  <c:v>2.5799202864000002</c:v>
                </c:pt>
                <c:pt idx="2405">
                  <c:v>2.6265826498</c:v>
                </c:pt>
                <c:pt idx="2406">
                  <c:v>2.7406305243000002</c:v>
                </c:pt>
                <c:pt idx="2407">
                  <c:v>2.6899048308000002</c:v>
                </c:pt>
                <c:pt idx="2408">
                  <c:v>2.6899048308000002</c:v>
                </c:pt>
                <c:pt idx="2409">
                  <c:v>2.6899048308000002</c:v>
                </c:pt>
                <c:pt idx="2410">
                  <c:v>2.6899048308000002</c:v>
                </c:pt>
                <c:pt idx="2411">
                  <c:v>2.6495072893999998</c:v>
                </c:pt>
                <c:pt idx="2412">
                  <c:v>2.6650439808000002</c:v>
                </c:pt>
                <c:pt idx="2413">
                  <c:v>2.5842912639</c:v>
                </c:pt>
                <c:pt idx="2414">
                  <c:v>2.6612487410000001</c:v>
                </c:pt>
                <c:pt idx="2415">
                  <c:v>2.6612487410000001</c:v>
                </c:pt>
                <c:pt idx="2416">
                  <c:v>2.6612487410000001</c:v>
                </c:pt>
                <c:pt idx="2417">
                  <c:v>2.6527183174000002</c:v>
                </c:pt>
                <c:pt idx="2418">
                  <c:v>2.5738881453000002</c:v>
                </c:pt>
                <c:pt idx="2419">
                  <c:v>2.6338606173999999</c:v>
                </c:pt>
                <c:pt idx="2420">
                  <c:v>2.6489793845</c:v>
                </c:pt>
                <c:pt idx="2421">
                  <c:v>2.6651607457000002</c:v>
                </c:pt>
                <c:pt idx="2422">
                  <c:v>2.6651607457000002</c:v>
                </c:pt>
                <c:pt idx="2423">
                  <c:v>2.6651607457000002</c:v>
                </c:pt>
                <c:pt idx="2424">
                  <c:v>2.7271545286999999</c:v>
                </c:pt>
                <c:pt idx="2425">
                  <c:v>2.6651910444000002</c:v>
                </c:pt>
                <c:pt idx="2426">
                  <c:v>2.6755614235</c:v>
                </c:pt>
                <c:pt idx="2427">
                  <c:v>2.7178632396000002</c:v>
                </c:pt>
                <c:pt idx="2428">
                  <c:v>2.7240876330999999</c:v>
                </c:pt>
                <c:pt idx="2429">
                  <c:v>2.7240876330999999</c:v>
                </c:pt>
                <c:pt idx="2430">
                  <c:v>2.7240876330999999</c:v>
                </c:pt>
                <c:pt idx="2431">
                  <c:v>2.7120251149999999</c:v>
                </c:pt>
                <c:pt idx="2432">
                  <c:v>2.7835938150000001</c:v>
                </c:pt>
                <c:pt idx="2433">
                  <c:v>2.7313935758999999</c:v>
                </c:pt>
                <c:pt idx="2434">
                  <c:v>2.7774636375999999</c:v>
                </c:pt>
                <c:pt idx="2435">
                  <c:v>2.6907181741000001</c:v>
                </c:pt>
                <c:pt idx="2436">
                  <c:v>2.6907181741000001</c:v>
                </c:pt>
                <c:pt idx="2437">
                  <c:v>2.6907181741000001</c:v>
                </c:pt>
                <c:pt idx="2438">
                  <c:v>2.6847811412000002</c:v>
                </c:pt>
                <c:pt idx="2439">
                  <c:v>2.7218550089</c:v>
                </c:pt>
                <c:pt idx="2440">
                  <c:v>2.6299264865</c:v>
                </c:pt>
                <c:pt idx="2441">
                  <c:v>2.606566672</c:v>
                </c:pt>
                <c:pt idx="2442">
                  <c:v>2.4662227485999999</c:v>
                </c:pt>
                <c:pt idx="2443">
                  <c:v>2.4662227485999999</c:v>
                </c:pt>
                <c:pt idx="2444">
                  <c:v>2.4662227485999999</c:v>
                </c:pt>
                <c:pt idx="2445">
                  <c:v>2.4154370984</c:v>
                </c:pt>
                <c:pt idx="2446">
                  <c:v>2.4736555041999999</c:v>
                </c:pt>
                <c:pt idx="2447">
                  <c:v>2.5264663973000001</c:v>
                </c:pt>
                <c:pt idx="2448">
                  <c:v>2.5094908046</c:v>
                </c:pt>
                <c:pt idx="2449">
                  <c:v>2.5061602970000001</c:v>
                </c:pt>
                <c:pt idx="2450">
                  <c:v>2.5061602970000001</c:v>
                </c:pt>
                <c:pt idx="2451">
                  <c:v>2.5061602970000001</c:v>
                </c:pt>
                <c:pt idx="2452">
                  <c:v>2.3795706348999999</c:v>
                </c:pt>
                <c:pt idx="2453">
                  <c:v>2.4872506221999999</c:v>
                </c:pt>
                <c:pt idx="2454">
                  <c:v>2.3589571345999998</c:v>
                </c:pt>
                <c:pt idx="2455">
                  <c:v>2.5579467507000002</c:v>
                </c:pt>
                <c:pt idx="2456">
                  <c:v>2.6004660256999999</c:v>
                </c:pt>
                <c:pt idx="2457">
                  <c:v>2.6004660256999999</c:v>
                </c:pt>
                <c:pt idx="2458">
                  <c:v>2.6004660256999999</c:v>
                </c:pt>
                <c:pt idx="2459">
                  <c:v>2.6004660256999999</c:v>
                </c:pt>
                <c:pt idx="2460">
                  <c:v>2.6004660256999999</c:v>
                </c:pt>
                <c:pt idx="2461">
                  <c:v>2.6004660256999999</c:v>
                </c:pt>
                <c:pt idx="2462">
                  <c:v>2.8291287664000002</c:v>
                </c:pt>
                <c:pt idx="2463">
                  <c:v>2.7965718562999999</c:v>
                </c:pt>
                <c:pt idx="2464">
                  <c:v>2.7965718562999999</c:v>
                </c:pt>
                <c:pt idx="2465">
                  <c:v>2.7965718562999999</c:v>
                </c:pt>
                <c:pt idx="2466">
                  <c:v>2.5974732163000001</c:v>
                </c:pt>
                <c:pt idx="2467">
                  <c:v>2.3862133285999998</c:v>
                </c:pt>
                <c:pt idx="2468">
                  <c:v>2.3862133285999998</c:v>
                </c:pt>
                <c:pt idx="2469">
                  <c:v>2.3862133285999998</c:v>
                </c:pt>
                <c:pt idx="2470">
                  <c:v>2.4529164082000001</c:v>
                </c:pt>
                <c:pt idx="2471">
                  <c:v>2.4529164082000001</c:v>
                </c:pt>
                <c:pt idx="2472">
                  <c:v>2.4529164082000001</c:v>
                </c:pt>
                <c:pt idx="2473">
                  <c:v>2.4529164082000001</c:v>
                </c:pt>
                <c:pt idx="2474">
                  <c:v>2.4529164082000001</c:v>
                </c:pt>
                <c:pt idx="2475">
                  <c:v>2.5034944948</c:v>
                </c:pt>
                <c:pt idx="2476">
                  <c:v>2.5034559658000002</c:v>
                </c:pt>
                <c:pt idx="2477">
                  <c:v>2.5699100576</c:v>
                </c:pt>
                <c:pt idx="2478">
                  <c:v>2.5699100576</c:v>
                </c:pt>
                <c:pt idx="2479">
                  <c:v>2.5699100576</c:v>
                </c:pt>
                <c:pt idx="2480">
                  <c:v>2.5699100576</c:v>
                </c:pt>
                <c:pt idx="2481">
                  <c:v>2.5699100576</c:v>
                </c:pt>
                <c:pt idx="2482">
                  <c:v>2.652328002</c:v>
                </c:pt>
                <c:pt idx="2483">
                  <c:v>2.6703774206999999</c:v>
                </c:pt>
                <c:pt idx="2484">
                  <c:v>2.6765853932999999</c:v>
                </c:pt>
                <c:pt idx="2485">
                  <c:v>2.6765853932999999</c:v>
                </c:pt>
                <c:pt idx="2486">
                  <c:v>2.6765853932999999</c:v>
                </c:pt>
                <c:pt idx="2487">
                  <c:v>2.6846391796</c:v>
                </c:pt>
                <c:pt idx="2488">
                  <c:v>2.6284205503</c:v>
                </c:pt>
                <c:pt idx="2489">
                  <c:v>2.6258362327999998</c:v>
                </c:pt>
                <c:pt idx="2490">
                  <c:v>2.6095916160999999</c:v>
                </c:pt>
                <c:pt idx="2491">
                  <c:v>2.5828080250999998</c:v>
                </c:pt>
                <c:pt idx="2492">
                  <c:v>2.5828080250999998</c:v>
                </c:pt>
                <c:pt idx="2493">
                  <c:v>2.5828080250999998</c:v>
                </c:pt>
                <c:pt idx="2494">
                  <c:v>2.6496477970000001</c:v>
                </c:pt>
                <c:pt idx="2495">
                  <c:v>2.5724056887</c:v>
                </c:pt>
                <c:pt idx="2496">
                  <c:v>2.5724056887</c:v>
                </c:pt>
                <c:pt idx="2497">
                  <c:v>2.5751419389999999</c:v>
                </c:pt>
                <c:pt idx="2498">
                  <c:v>2.7005522547999998</c:v>
                </c:pt>
                <c:pt idx="2499">
                  <c:v>2.7005522547999998</c:v>
                </c:pt>
                <c:pt idx="2500">
                  <c:v>2.7005522547999998</c:v>
                </c:pt>
                <c:pt idx="2501">
                  <c:v>2.6558129917</c:v>
                </c:pt>
                <c:pt idx="2502">
                  <c:v>2.6600591471000001</c:v>
                </c:pt>
                <c:pt idx="2503">
                  <c:v>2.6122103922000002</c:v>
                </c:pt>
                <c:pt idx="2504">
                  <c:v>2.6299216893000001</c:v>
                </c:pt>
                <c:pt idx="2505">
                  <c:v>2.4920419921999999</c:v>
                </c:pt>
                <c:pt idx="2506">
                  <c:v>2.4920419921999999</c:v>
                </c:pt>
                <c:pt idx="2507">
                  <c:v>2.4920419921999999</c:v>
                </c:pt>
                <c:pt idx="2508">
                  <c:v>2.5783052111</c:v>
                </c:pt>
                <c:pt idx="2509">
                  <c:v>2.5664812189999999</c:v>
                </c:pt>
                <c:pt idx="2510">
                  <c:v>2.5854424619</c:v>
                </c:pt>
                <c:pt idx="2511">
                  <c:v>2.5843399366000002</c:v>
                </c:pt>
                <c:pt idx="2512">
                  <c:v>2.5639932193999999</c:v>
                </c:pt>
                <c:pt idx="2513">
                  <c:v>2.5639932193999999</c:v>
                </c:pt>
                <c:pt idx="2514">
                  <c:v>2.5639932193999999</c:v>
                </c:pt>
                <c:pt idx="2515">
                  <c:v>2.5559788604000002</c:v>
                </c:pt>
                <c:pt idx="2516">
                  <c:v>2.4947857996999998</c:v>
                </c:pt>
                <c:pt idx="2517">
                  <c:v>2.4674943506</c:v>
                </c:pt>
                <c:pt idx="2518">
                  <c:v>2.5312757063000002</c:v>
                </c:pt>
                <c:pt idx="2519">
                  <c:v>2.470829669</c:v>
                </c:pt>
                <c:pt idx="2520">
                  <c:v>2.470829669</c:v>
                </c:pt>
                <c:pt idx="2521">
                  <c:v>2.470829669</c:v>
                </c:pt>
                <c:pt idx="2522">
                  <c:v>2.4626388884999999</c:v>
                </c:pt>
                <c:pt idx="2523">
                  <c:v>2.5573009316999999</c:v>
                </c:pt>
                <c:pt idx="2524">
                  <c:v>2.5934880692000002</c:v>
                </c:pt>
                <c:pt idx="2525">
                  <c:v>2.6261146950000001</c:v>
                </c:pt>
                <c:pt idx="2526">
                  <c:v>2.5867755909999999</c:v>
                </c:pt>
                <c:pt idx="2527">
                  <c:v>2.5867755909999999</c:v>
                </c:pt>
                <c:pt idx="2528">
                  <c:v>2.5867755909999999</c:v>
                </c:pt>
                <c:pt idx="2529">
                  <c:v>2.6052132067999998</c:v>
                </c:pt>
                <c:pt idx="2530">
                  <c:v>2.5252562328999999</c:v>
                </c:pt>
                <c:pt idx="2531">
                  <c:v>2.5404208975000002</c:v>
                </c:pt>
                <c:pt idx="2532">
                  <c:v>2.6123064837999999</c:v>
                </c:pt>
                <c:pt idx="2533">
                  <c:v>2.7114406504000002</c:v>
                </c:pt>
                <c:pt idx="2534">
                  <c:v>2.7114406504000002</c:v>
                </c:pt>
                <c:pt idx="2535">
                  <c:v>2.7114406504000002</c:v>
                </c:pt>
                <c:pt idx="2536">
                  <c:v>2.7053546484000002</c:v>
                </c:pt>
                <c:pt idx="2537">
                  <c:v>2.63847554</c:v>
                </c:pt>
                <c:pt idx="2538">
                  <c:v>2.5402630885000002</c:v>
                </c:pt>
                <c:pt idx="2539">
                  <c:v>2.5919328229</c:v>
                </c:pt>
                <c:pt idx="2540">
                  <c:v>2.5009862889000001</c:v>
                </c:pt>
                <c:pt idx="2541">
                  <c:v>2.5009862889000001</c:v>
                </c:pt>
                <c:pt idx="2542">
                  <c:v>2.5009862889000001</c:v>
                </c:pt>
                <c:pt idx="2543">
                  <c:v>2.4741287114000001</c:v>
                </c:pt>
                <c:pt idx="2544">
                  <c:v>2.5301540372</c:v>
                </c:pt>
                <c:pt idx="2545">
                  <c:v>2.5297610093</c:v>
                </c:pt>
                <c:pt idx="2546">
                  <c:v>2.5983722672999998</c:v>
                </c:pt>
                <c:pt idx="2547">
                  <c:v>2.6487779262000002</c:v>
                </c:pt>
                <c:pt idx="2548">
                  <c:v>2.6487779262000002</c:v>
                </c:pt>
                <c:pt idx="2549">
                  <c:v>2.6487779262000002</c:v>
                </c:pt>
                <c:pt idx="2550">
                  <c:v>2.6142067683999999</c:v>
                </c:pt>
                <c:pt idx="2551">
                  <c:v>2.7078782469</c:v>
                </c:pt>
                <c:pt idx="2552">
                  <c:v>2.7085299761999999</c:v>
                </c:pt>
                <c:pt idx="2553">
                  <c:v>2.7537941311999998</c:v>
                </c:pt>
                <c:pt idx="2554">
                  <c:v>2.7074739115000002</c:v>
                </c:pt>
                <c:pt idx="2555">
                  <c:v>2.7074739115000002</c:v>
                </c:pt>
                <c:pt idx="2556">
                  <c:v>2.7074739115000002</c:v>
                </c:pt>
                <c:pt idx="2557">
                  <c:v>2.6754449996999998</c:v>
                </c:pt>
                <c:pt idx="2558">
                  <c:v>2.5679932710000002</c:v>
                </c:pt>
                <c:pt idx="2559">
                  <c:v>2.5622081191000001</c:v>
                </c:pt>
                <c:pt idx="2560">
                  <c:v>2.3891631895000001</c:v>
                </c:pt>
                <c:pt idx="2561">
                  <c:v>2.4011343740000002</c:v>
                </c:pt>
                <c:pt idx="2562">
                  <c:v>2.4011343740000002</c:v>
                </c:pt>
                <c:pt idx="2563">
                  <c:v>2.4011343740000002</c:v>
                </c:pt>
                <c:pt idx="2564">
                  <c:v>2.4101926828</c:v>
                </c:pt>
                <c:pt idx="2565">
                  <c:v>2.4495327167999998</c:v>
                </c:pt>
                <c:pt idx="2566">
                  <c:v>2.5237148225000001</c:v>
                </c:pt>
                <c:pt idx="2567">
                  <c:v>2.4894701933999999</c:v>
                </c:pt>
                <c:pt idx="2568">
                  <c:v>2.5093372478</c:v>
                </c:pt>
                <c:pt idx="2569">
                  <c:v>2.5093372478</c:v>
                </c:pt>
                <c:pt idx="2570">
                  <c:v>2.5093372478</c:v>
                </c:pt>
                <c:pt idx="2571">
                  <c:v>2.4741100344000002</c:v>
                </c:pt>
                <c:pt idx="2572">
                  <c:v>2.5349259443999999</c:v>
                </c:pt>
                <c:pt idx="2573">
                  <c:v>2.4884625462000001</c:v>
                </c:pt>
                <c:pt idx="2574">
                  <c:v>2.4346651278999998</c:v>
                </c:pt>
                <c:pt idx="2575">
                  <c:v>2.5266574932000001</c:v>
                </c:pt>
                <c:pt idx="2576">
                  <c:v>2.5266574932000001</c:v>
                </c:pt>
                <c:pt idx="2577">
                  <c:v>2.5266574932000001</c:v>
                </c:pt>
                <c:pt idx="2578">
                  <c:v>2.5717016928</c:v>
                </c:pt>
                <c:pt idx="2579">
                  <c:v>2.5821186774</c:v>
                </c:pt>
                <c:pt idx="2580">
                  <c:v>2.5826397963000001</c:v>
                </c:pt>
                <c:pt idx="2581">
                  <c:v>2.4434705015999998</c:v>
                </c:pt>
                <c:pt idx="2582">
                  <c:v>2.4818755714999998</c:v>
                </c:pt>
                <c:pt idx="2583">
                  <c:v>2.4818755714999998</c:v>
                </c:pt>
                <c:pt idx="2584">
                  <c:v>2.4818755714999998</c:v>
                </c:pt>
                <c:pt idx="2585">
                  <c:v>2.5204941908</c:v>
                </c:pt>
                <c:pt idx="2586">
                  <c:v>2.5402605599000001</c:v>
                </c:pt>
                <c:pt idx="2587">
                  <c:v>2.5414725392999999</c:v>
                </c:pt>
                <c:pt idx="2588">
                  <c:v>2.6029707920999998</c:v>
                </c:pt>
                <c:pt idx="2589">
                  <c:v>2.5071693881999999</c:v>
                </c:pt>
                <c:pt idx="2590">
                  <c:v>2.5071693881999999</c:v>
                </c:pt>
                <c:pt idx="2591">
                  <c:v>2.5071693881999999</c:v>
                </c:pt>
                <c:pt idx="2592">
                  <c:v>2.5359543766999999</c:v>
                </c:pt>
                <c:pt idx="2593">
                  <c:v>2.5270391551000002</c:v>
                </c:pt>
                <c:pt idx="2594">
                  <c:v>2.5628939536000002</c:v>
                </c:pt>
                <c:pt idx="2595">
                  <c:v>2.6061421171000001</c:v>
                </c:pt>
                <c:pt idx="2596">
                  <c:v>2.5867324953000002</c:v>
                </c:pt>
                <c:pt idx="2597">
                  <c:v>2.5867324953000002</c:v>
                </c:pt>
                <c:pt idx="2598">
                  <c:v>2.5867324953000002</c:v>
                </c:pt>
                <c:pt idx="2599">
                  <c:v>2.6456152392000001</c:v>
                </c:pt>
                <c:pt idx="2600">
                  <c:v>2.6186066013999998</c:v>
                </c:pt>
                <c:pt idx="2601">
                  <c:v>2.5749924959000001</c:v>
                </c:pt>
                <c:pt idx="2602">
                  <c:v>2.5976174533999998</c:v>
                </c:pt>
                <c:pt idx="2603">
                  <c:v>2.7223587894999999</c:v>
                </c:pt>
                <c:pt idx="2604">
                  <c:v>2.7223587894999999</c:v>
                </c:pt>
                <c:pt idx="2605">
                  <c:v>2.7223587894999999</c:v>
                </c:pt>
                <c:pt idx="2606">
                  <c:v>2.7342076025000002</c:v>
                </c:pt>
                <c:pt idx="2607">
                  <c:v>2.6336174308999998</c:v>
                </c:pt>
                <c:pt idx="2608">
                  <c:v>2.7148180158000002</c:v>
                </c:pt>
                <c:pt idx="2609">
                  <c:v>2.7534975633999998</c:v>
                </c:pt>
                <c:pt idx="2610">
                  <c:v>2.7520582372</c:v>
                </c:pt>
                <c:pt idx="2611">
                  <c:v>2.7520582372</c:v>
                </c:pt>
                <c:pt idx="2612">
                  <c:v>2.7520582372</c:v>
                </c:pt>
                <c:pt idx="2613">
                  <c:v>2.5926768719000002</c:v>
                </c:pt>
                <c:pt idx="2614">
                  <c:v>2.5788157203000002</c:v>
                </c:pt>
                <c:pt idx="2615">
                  <c:v>2.6215323985999999</c:v>
                </c:pt>
                <c:pt idx="2616">
                  <c:v>2.5860673125</c:v>
                </c:pt>
                <c:pt idx="2617">
                  <c:v>2.6735946997000002</c:v>
                </c:pt>
                <c:pt idx="2618">
                  <c:v>2.6735946997000002</c:v>
                </c:pt>
                <c:pt idx="2619">
                  <c:v>2.6735946997000002</c:v>
                </c:pt>
                <c:pt idx="2620">
                  <c:v>2.5823442897</c:v>
                </c:pt>
                <c:pt idx="2621">
                  <c:v>2.6467675735</c:v>
                </c:pt>
                <c:pt idx="2622">
                  <c:v>2.6467675735</c:v>
                </c:pt>
                <c:pt idx="2623">
                  <c:v>2.5737903619</c:v>
                </c:pt>
                <c:pt idx="2624">
                  <c:v>2.642515543</c:v>
                </c:pt>
                <c:pt idx="2625">
                  <c:v>2.642515543</c:v>
                </c:pt>
                <c:pt idx="2626">
                  <c:v>2.642515543</c:v>
                </c:pt>
                <c:pt idx="2627">
                  <c:v>2.6585806618999999</c:v>
                </c:pt>
                <c:pt idx="2628">
                  <c:v>2.6222489766999999</c:v>
                </c:pt>
                <c:pt idx="2629">
                  <c:v>2.6090462065</c:v>
                </c:pt>
                <c:pt idx="2630">
                  <c:v>2.5899907155999999</c:v>
                </c:pt>
                <c:pt idx="2631">
                  <c:v>2.7848768861000002</c:v>
                </c:pt>
                <c:pt idx="2632">
                  <c:v>2.7848768861000002</c:v>
                </c:pt>
                <c:pt idx="2633">
                  <c:v>2.7848768861000002</c:v>
                </c:pt>
                <c:pt idx="2634">
                  <c:v>2.7748590110000002</c:v>
                </c:pt>
                <c:pt idx="2635">
                  <c:v>2.7103638058000001</c:v>
                </c:pt>
                <c:pt idx="2636">
                  <c:v>2.7293420722000001</c:v>
                </c:pt>
                <c:pt idx="2637">
                  <c:v>2.7832172717999999</c:v>
                </c:pt>
                <c:pt idx="2638">
                  <c:v>2.8117381795999998</c:v>
                </c:pt>
                <c:pt idx="2639">
                  <c:v>2.8117381795999998</c:v>
                </c:pt>
                <c:pt idx="2640">
                  <c:v>2.8117381795999998</c:v>
                </c:pt>
                <c:pt idx="2641">
                  <c:v>2.7147757699000001</c:v>
                </c:pt>
                <c:pt idx="2642">
                  <c:v>2.4899591222000002</c:v>
                </c:pt>
                <c:pt idx="2643">
                  <c:v>2.5666768125999999</c:v>
                </c:pt>
                <c:pt idx="2644">
                  <c:v>2.5224677901999999</c:v>
                </c:pt>
                <c:pt idx="2645">
                  <c:v>2.6326470384</c:v>
                </c:pt>
                <c:pt idx="2646">
                  <c:v>2.6326470384</c:v>
                </c:pt>
                <c:pt idx="2647">
                  <c:v>2.6326470384</c:v>
                </c:pt>
                <c:pt idx="2648">
                  <c:v>2.6621052502000002</c:v>
                </c:pt>
                <c:pt idx="2649">
                  <c:v>2.568449674</c:v>
                </c:pt>
                <c:pt idx="2650">
                  <c:v>2.5131023016</c:v>
                </c:pt>
                <c:pt idx="2651">
                  <c:v>2.5131023016</c:v>
                </c:pt>
                <c:pt idx="2652">
                  <c:v>2.5131023016</c:v>
                </c:pt>
                <c:pt idx="2653">
                  <c:v>2.5131023016</c:v>
                </c:pt>
                <c:pt idx="2654">
                  <c:v>2.5131023016</c:v>
                </c:pt>
                <c:pt idx="2655">
                  <c:v>2.5131381446000001</c:v>
                </c:pt>
                <c:pt idx="2656">
                  <c:v>2.5609882061999998</c:v>
                </c:pt>
                <c:pt idx="2657">
                  <c:v>2.5609882061999998</c:v>
                </c:pt>
                <c:pt idx="2658">
                  <c:v>2.5609882061999998</c:v>
                </c:pt>
                <c:pt idx="2659">
                  <c:v>2.5830887200000001</c:v>
                </c:pt>
                <c:pt idx="2660">
                  <c:v>2.5830887200000001</c:v>
                </c:pt>
                <c:pt idx="2661">
                  <c:v>2.5830887200000001</c:v>
                </c:pt>
                <c:pt idx="2662">
                  <c:v>2.6888243562</c:v>
                </c:pt>
                <c:pt idx="2663">
                  <c:v>2.7516439065</c:v>
                </c:pt>
                <c:pt idx="2664">
                  <c:v>2.5038319313000001</c:v>
                </c:pt>
                <c:pt idx="2665">
                  <c:v>2.5105308388999998</c:v>
                </c:pt>
                <c:pt idx="2666">
                  <c:v>2.5287873593999999</c:v>
                </c:pt>
                <c:pt idx="2667">
                  <c:v>2.5287873593999999</c:v>
                </c:pt>
                <c:pt idx="2668">
                  <c:v>2.5287873593999999</c:v>
                </c:pt>
                <c:pt idx="2669">
                  <c:v>2.5644331790999999</c:v>
                </c:pt>
                <c:pt idx="2670">
                  <c:v>2.4360958900999998</c:v>
                </c:pt>
                <c:pt idx="2671">
                  <c:v>2.4360958900999998</c:v>
                </c:pt>
                <c:pt idx="2672">
                  <c:v>2.4360958900999998</c:v>
                </c:pt>
                <c:pt idx="2673">
                  <c:v>2.4747145604999998</c:v>
                </c:pt>
                <c:pt idx="2674">
                  <c:v>2.4747145604999998</c:v>
                </c:pt>
                <c:pt idx="2675">
                  <c:v>2.4747145604999998</c:v>
                </c:pt>
                <c:pt idx="2676">
                  <c:v>2.4686964486999998</c:v>
                </c:pt>
                <c:pt idx="2677">
                  <c:v>2.5774575305999998</c:v>
                </c:pt>
                <c:pt idx="2678">
                  <c:v>2.5144021695999998</c:v>
                </c:pt>
                <c:pt idx="2679">
                  <c:v>2.4796868675999999</c:v>
                </c:pt>
                <c:pt idx="2680">
                  <c:v>2.6627241968000002</c:v>
                </c:pt>
                <c:pt idx="2681">
                  <c:v>2.6627241968000002</c:v>
                </c:pt>
                <c:pt idx="2682">
                  <c:v>2.6627241968000002</c:v>
                </c:pt>
                <c:pt idx="2683">
                  <c:v>2.6179079159</c:v>
                </c:pt>
                <c:pt idx="2684">
                  <c:v>2.6266819574000002</c:v>
                </c:pt>
                <c:pt idx="2685">
                  <c:v>2.5978808852999999</c:v>
                </c:pt>
                <c:pt idx="2686">
                  <c:v>2.6027053558</c:v>
                </c:pt>
                <c:pt idx="2687">
                  <c:v>2.4920642873999999</c:v>
                </c:pt>
                <c:pt idx="2688">
                  <c:v>2.4920642873999999</c:v>
                </c:pt>
                <c:pt idx="2689">
                  <c:v>2.4920642873999999</c:v>
                </c:pt>
                <c:pt idx="2690">
                  <c:v>2.5605043330999999</c:v>
                </c:pt>
                <c:pt idx="2691">
                  <c:v>2.5055586368</c:v>
                </c:pt>
                <c:pt idx="2692">
                  <c:v>2.5722979375000001</c:v>
                </c:pt>
                <c:pt idx="2693">
                  <c:v>2.6636587886999998</c:v>
                </c:pt>
                <c:pt idx="2694">
                  <c:v>2.6829859248000001</c:v>
                </c:pt>
                <c:pt idx="2695">
                  <c:v>2.6829859248000001</c:v>
                </c:pt>
                <c:pt idx="2696">
                  <c:v>2.6829859248000001</c:v>
                </c:pt>
                <c:pt idx="2697">
                  <c:v>2.6106023404999998</c:v>
                </c:pt>
                <c:pt idx="2698">
                  <c:v>2.5269109762999999</c:v>
                </c:pt>
                <c:pt idx="2699">
                  <c:v>2.4890907472000001</c:v>
                </c:pt>
                <c:pt idx="2700">
                  <c:v>2.4475513404</c:v>
                </c:pt>
                <c:pt idx="2701">
                  <c:v>2.4475513404</c:v>
                </c:pt>
                <c:pt idx="2702">
                  <c:v>2.4475513404</c:v>
                </c:pt>
                <c:pt idx="2703">
                  <c:v>2.4475513404</c:v>
                </c:pt>
                <c:pt idx="2704">
                  <c:v>2.5560235659999999</c:v>
                </c:pt>
                <c:pt idx="2705">
                  <c:v>2.5154109165</c:v>
                </c:pt>
                <c:pt idx="2706">
                  <c:v>2.4868427402000002</c:v>
                </c:pt>
                <c:pt idx="2707">
                  <c:v>2.4841839443999998</c:v>
                </c:pt>
                <c:pt idx="2708">
                  <c:v>2.4577828940000002</c:v>
                </c:pt>
                <c:pt idx="2709">
                  <c:v>2.4577828940000002</c:v>
                </c:pt>
                <c:pt idx="2710">
                  <c:v>2.4577828940000002</c:v>
                </c:pt>
                <c:pt idx="2711">
                  <c:v>2.4784256485</c:v>
                </c:pt>
                <c:pt idx="2712">
                  <c:v>2.4107329528000001</c:v>
                </c:pt>
                <c:pt idx="2713">
                  <c:v>2.3693655070999999</c:v>
                </c:pt>
                <c:pt idx="2714">
                  <c:v>2.3803530905999999</c:v>
                </c:pt>
                <c:pt idx="2715">
                  <c:v>2.4347731653000002</c:v>
                </c:pt>
                <c:pt idx="2716">
                  <c:v>2.4347731653000002</c:v>
                </c:pt>
                <c:pt idx="2717">
                  <c:v>2.4347731653000002</c:v>
                </c:pt>
                <c:pt idx="2718">
                  <c:v>2.4600263131000002</c:v>
                </c:pt>
                <c:pt idx="2719">
                  <c:v>2.4510798485</c:v>
                </c:pt>
                <c:pt idx="2720">
                  <c:v>2.4093431976000002</c:v>
                </c:pt>
                <c:pt idx="2721">
                  <c:v>2.4638068614000002</c:v>
                </c:pt>
                <c:pt idx="2722">
                  <c:v>2.5172993987000001</c:v>
                </c:pt>
                <c:pt idx="2723">
                  <c:v>2.5172993987000001</c:v>
                </c:pt>
                <c:pt idx="2724">
                  <c:v>2.5172993987000001</c:v>
                </c:pt>
                <c:pt idx="2725">
                  <c:v>2.4538819200000002</c:v>
                </c:pt>
                <c:pt idx="2726">
                  <c:v>2.4832117758000001</c:v>
                </c:pt>
                <c:pt idx="2727">
                  <c:v>2.5345957576</c:v>
                </c:pt>
                <c:pt idx="2728">
                  <c:v>2.4696994368</c:v>
                </c:pt>
                <c:pt idx="2729">
                  <c:v>2.4959545412000002</c:v>
                </c:pt>
                <c:pt idx="2730">
                  <c:v>2.4959545412000002</c:v>
                </c:pt>
                <c:pt idx="2731">
                  <c:v>2.4959545412000002</c:v>
                </c:pt>
                <c:pt idx="2732">
                  <c:v>2.4177700036999998</c:v>
                </c:pt>
                <c:pt idx="2733">
                  <c:v>2.4484832696000001</c:v>
                </c:pt>
                <c:pt idx="2734">
                  <c:v>2.4710384073</c:v>
                </c:pt>
                <c:pt idx="2735">
                  <c:v>2.4560228339000001</c:v>
                </c:pt>
                <c:pt idx="2736">
                  <c:v>2.4998950145999999</c:v>
                </c:pt>
                <c:pt idx="2737">
                  <c:v>2.4998950145999999</c:v>
                </c:pt>
                <c:pt idx="2738">
                  <c:v>2.4998950145999999</c:v>
                </c:pt>
                <c:pt idx="2739">
                  <c:v>2.5745739443</c:v>
                </c:pt>
                <c:pt idx="2740">
                  <c:v>2.4851921712</c:v>
                </c:pt>
                <c:pt idx="2741">
                  <c:v>2.5196979151000001</c:v>
                </c:pt>
                <c:pt idx="2742">
                  <c:v>2.4920806544</c:v>
                </c:pt>
                <c:pt idx="2743">
                  <c:v>2.5241753712000001</c:v>
                </c:pt>
                <c:pt idx="2744">
                  <c:v>2.5241753712000001</c:v>
                </c:pt>
                <c:pt idx="2745">
                  <c:v>2.5241753712000001</c:v>
                </c:pt>
                <c:pt idx="2746">
                  <c:v>2.4990051265000002</c:v>
                </c:pt>
                <c:pt idx="2747">
                  <c:v>2.4306577253000001</c:v>
                </c:pt>
                <c:pt idx="2748">
                  <c:v>2.4685089145000001</c:v>
                </c:pt>
                <c:pt idx="2749">
                  <c:v>2.4607044397000002</c:v>
                </c:pt>
                <c:pt idx="2750">
                  <c:v>2.6147775257000001</c:v>
                </c:pt>
                <c:pt idx="2751">
                  <c:v>2.6147775257000001</c:v>
                </c:pt>
                <c:pt idx="2752">
                  <c:v>2.6147775257000001</c:v>
                </c:pt>
                <c:pt idx="2753">
                  <c:v>2.6506318435999998</c:v>
                </c:pt>
                <c:pt idx="2754">
                  <c:v>2.6698243264000001</c:v>
                </c:pt>
                <c:pt idx="2755">
                  <c:v>2.6308351720999998</c:v>
                </c:pt>
                <c:pt idx="2756">
                  <c:v>2.5906470747000001</c:v>
                </c:pt>
                <c:pt idx="2757">
                  <c:v>2.6492599381000002</c:v>
                </c:pt>
                <c:pt idx="2758">
                  <c:v>2.6492599381000002</c:v>
                </c:pt>
                <c:pt idx="2759">
                  <c:v>2.6492599381000002</c:v>
                </c:pt>
                <c:pt idx="2760">
                  <c:v>2.6280036190999998</c:v>
                </c:pt>
                <c:pt idx="2761">
                  <c:v>2.658941848</c:v>
                </c:pt>
                <c:pt idx="2762">
                  <c:v>2.5528505359000002</c:v>
                </c:pt>
                <c:pt idx="2763">
                  <c:v>2.5315391082000001</c:v>
                </c:pt>
                <c:pt idx="2764">
                  <c:v>2.5315391082000001</c:v>
                </c:pt>
                <c:pt idx="2765">
                  <c:v>2.5315391082000001</c:v>
                </c:pt>
                <c:pt idx="2766">
                  <c:v>2.5315391082000001</c:v>
                </c:pt>
                <c:pt idx="2767">
                  <c:v>2.5173387412000001</c:v>
                </c:pt>
                <c:pt idx="2768">
                  <c:v>2.4525870894000001</c:v>
                </c:pt>
                <c:pt idx="2769">
                  <c:v>2.5025733520000002</c:v>
                </c:pt>
                <c:pt idx="2770">
                  <c:v>2.5099059611999999</c:v>
                </c:pt>
                <c:pt idx="2771">
                  <c:v>2.4748943166999999</c:v>
                </c:pt>
                <c:pt idx="2772">
                  <c:v>2.4748943166999999</c:v>
                </c:pt>
                <c:pt idx="2773">
                  <c:v>2.4748943166999999</c:v>
                </c:pt>
                <c:pt idx="2774">
                  <c:v>2.4677671486000001</c:v>
                </c:pt>
                <c:pt idx="2775">
                  <c:v>2.4281779205</c:v>
                </c:pt>
                <c:pt idx="2776">
                  <c:v>2.3379783803</c:v>
                </c:pt>
                <c:pt idx="2777">
                  <c:v>2.4087948080000001</c:v>
                </c:pt>
                <c:pt idx="2778">
                  <c:v>2.3575542897999999</c:v>
                </c:pt>
                <c:pt idx="2779">
                  <c:v>2.3575542897999999</c:v>
                </c:pt>
                <c:pt idx="2780">
                  <c:v>2.3575542897999999</c:v>
                </c:pt>
                <c:pt idx="2781">
                  <c:v>2.4482973795</c:v>
                </c:pt>
                <c:pt idx="2782">
                  <c:v>2.4690767474999999</c:v>
                </c:pt>
                <c:pt idx="2783">
                  <c:v>2.4479875517999998</c:v>
                </c:pt>
                <c:pt idx="2784">
                  <c:v>2.4670629361</c:v>
                </c:pt>
                <c:pt idx="2785">
                  <c:v>2.3681181232999999</c:v>
                </c:pt>
                <c:pt idx="2786">
                  <c:v>2.3681181232999999</c:v>
                </c:pt>
                <c:pt idx="2787">
                  <c:v>2.3681181232999999</c:v>
                </c:pt>
                <c:pt idx="2788">
                  <c:v>2.4083628073000001</c:v>
                </c:pt>
                <c:pt idx="2789">
                  <c:v>2.4107802732999999</c:v>
                </c:pt>
                <c:pt idx="2790">
                  <c:v>2.3956337379999999</c:v>
                </c:pt>
                <c:pt idx="2791">
                  <c:v>2.4529641866</c:v>
                </c:pt>
                <c:pt idx="2792">
                  <c:v>2.4544195296</c:v>
                </c:pt>
                <c:pt idx="2793">
                  <c:v>2.4544195296</c:v>
                </c:pt>
                <c:pt idx="2794">
                  <c:v>2.4544195296</c:v>
                </c:pt>
                <c:pt idx="2795">
                  <c:v>2.4144585479999998</c:v>
                </c:pt>
                <c:pt idx="2796">
                  <c:v>2.5104600082999999</c:v>
                </c:pt>
                <c:pt idx="2797">
                  <c:v>2.4698203563000001</c:v>
                </c:pt>
                <c:pt idx="2798">
                  <c:v>2.4420415063999998</c:v>
                </c:pt>
                <c:pt idx="2799">
                  <c:v>2.4578142911</c:v>
                </c:pt>
                <c:pt idx="2800">
                  <c:v>2.4578142911</c:v>
                </c:pt>
                <c:pt idx="2801">
                  <c:v>2.4578142911</c:v>
                </c:pt>
                <c:pt idx="2802">
                  <c:v>2.4524776985000001</c:v>
                </c:pt>
                <c:pt idx="2803">
                  <c:v>2.4916190639</c:v>
                </c:pt>
                <c:pt idx="2804">
                  <c:v>2.4371344003000002</c:v>
                </c:pt>
                <c:pt idx="2805">
                  <c:v>2.4183848129999999</c:v>
                </c:pt>
                <c:pt idx="2806">
                  <c:v>2.4646152017</c:v>
                </c:pt>
                <c:pt idx="2807">
                  <c:v>2.4646152017</c:v>
                </c:pt>
                <c:pt idx="2808">
                  <c:v>2.4646152017</c:v>
                </c:pt>
                <c:pt idx="2809">
                  <c:v>2.4935784352999999</c:v>
                </c:pt>
                <c:pt idx="2810">
                  <c:v>2.3578604803999998</c:v>
                </c:pt>
                <c:pt idx="2811">
                  <c:v>2.4964302689000002</c:v>
                </c:pt>
                <c:pt idx="2812">
                  <c:v>2.4565622045</c:v>
                </c:pt>
                <c:pt idx="2813">
                  <c:v>2.4523279519000001</c:v>
                </c:pt>
                <c:pt idx="2814">
                  <c:v>2.4523279519000001</c:v>
                </c:pt>
                <c:pt idx="2815">
                  <c:v>2.4523279519000001</c:v>
                </c:pt>
                <c:pt idx="2816">
                  <c:v>2.4523279519000001</c:v>
                </c:pt>
                <c:pt idx="2817">
                  <c:v>2.4443410293999999</c:v>
                </c:pt>
                <c:pt idx="2818">
                  <c:v>2.4632090182000002</c:v>
                </c:pt>
                <c:pt idx="2819">
                  <c:v>2.4348869705</c:v>
                </c:pt>
                <c:pt idx="2820">
                  <c:v>2.3842352628999999</c:v>
                </c:pt>
                <c:pt idx="2821">
                  <c:v>2.3842352628999999</c:v>
                </c:pt>
                <c:pt idx="2822">
                  <c:v>2.3842352628999999</c:v>
                </c:pt>
                <c:pt idx="2823">
                  <c:v>2.3842352628999999</c:v>
                </c:pt>
                <c:pt idx="2824">
                  <c:v>2.3842352628999999</c:v>
                </c:pt>
                <c:pt idx="2825">
                  <c:v>2.4004190795000002</c:v>
                </c:pt>
                <c:pt idx="2826">
                  <c:v>2.4950730365</c:v>
                </c:pt>
                <c:pt idx="2827">
                  <c:v>2.5347408445999999</c:v>
                </c:pt>
                <c:pt idx="2828">
                  <c:v>2.5347408445999999</c:v>
                </c:pt>
                <c:pt idx="2829">
                  <c:v>2.5347408445999999</c:v>
                </c:pt>
                <c:pt idx="2830">
                  <c:v>2.4565046612999999</c:v>
                </c:pt>
                <c:pt idx="2831">
                  <c:v>2.4512436383999998</c:v>
                </c:pt>
                <c:pt idx="2832">
                  <c:v>2.5536570997000001</c:v>
                </c:pt>
                <c:pt idx="2833">
                  <c:v>2.5641727928</c:v>
                </c:pt>
                <c:pt idx="2834">
                  <c:v>2.5814831183</c:v>
                </c:pt>
                <c:pt idx="2835">
                  <c:v>2.5814831183</c:v>
                </c:pt>
                <c:pt idx="2836">
                  <c:v>2.5814831183</c:v>
                </c:pt>
                <c:pt idx="2837">
                  <c:v>2.7466582506999999</c:v>
                </c:pt>
                <c:pt idx="2838">
                  <c:v>2.5903993074999998</c:v>
                </c:pt>
                <c:pt idx="2839">
                  <c:v>2.4956910291000001</c:v>
                </c:pt>
                <c:pt idx="2840">
                  <c:v>2.5685333306999998</c:v>
                </c:pt>
                <c:pt idx="2841">
                  <c:v>2.3558194365</c:v>
                </c:pt>
                <c:pt idx="2842">
                  <c:v>2.3558194365</c:v>
                </c:pt>
                <c:pt idx="2843">
                  <c:v>2.3558194365</c:v>
                </c:pt>
                <c:pt idx="2844">
                  <c:v>2.2162675501</c:v>
                </c:pt>
                <c:pt idx="2845">
                  <c:v>2.3730921032999999</c:v>
                </c:pt>
                <c:pt idx="2846">
                  <c:v>2.4712091316000002</c:v>
                </c:pt>
                <c:pt idx="2847">
                  <c:v>2.523535431</c:v>
                </c:pt>
                <c:pt idx="2848">
                  <c:v>2.5709512871000002</c:v>
                </c:pt>
                <c:pt idx="2849">
                  <c:v>2.5709512871000002</c:v>
                </c:pt>
                <c:pt idx="2850">
                  <c:v>2.5709512871000002</c:v>
                </c:pt>
                <c:pt idx="2851">
                  <c:v>2.4938605922999999</c:v>
                </c:pt>
                <c:pt idx="2852">
                  <c:v>2.5214361331999999</c:v>
                </c:pt>
                <c:pt idx="2853">
                  <c:v>2.3835344363000002</c:v>
                </c:pt>
                <c:pt idx="2854">
                  <c:v>2.4193900172</c:v>
                </c:pt>
                <c:pt idx="2855">
                  <c:v>2.2645060377999999</c:v>
                </c:pt>
                <c:pt idx="2856">
                  <c:v>2.2645060377999999</c:v>
                </c:pt>
                <c:pt idx="2857">
                  <c:v>2.2645060377999999</c:v>
                </c:pt>
                <c:pt idx="2858">
                  <c:v>2.2610572232999999</c:v>
                </c:pt>
                <c:pt idx="2859">
                  <c:v>2.2881365525000001</c:v>
                </c:pt>
                <c:pt idx="2860">
                  <c:v>2.2426991429999998</c:v>
                </c:pt>
                <c:pt idx="2861">
                  <c:v>2.2614019658000002</c:v>
                </c:pt>
                <c:pt idx="2862">
                  <c:v>2.2826477907</c:v>
                </c:pt>
                <c:pt idx="2863">
                  <c:v>2.2826477907</c:v>
                </c:pt>
                <c:pt idx="2864">
                  <c:v>2.2826477907</c:v>
                </c:pt>
                <c:pt idx="2865">
                  <c:v>2.3560458144999998</c:v>
                </c:pt>
                <c:pt idx="2866">
                  <c:v>2.3149735896000001</c:v>
                </c:pt>
                <c:pt idx="2867">
                  <c:v>2.3597471877</c:v>
                </c:pt>
                <c:pt idx="2868">
                  <c:v>2.4449847980000001</c:v>
                </c:pt>
                <c:pt idx="2869">
                  <c:v>2.3991223882999999</c:v>
                </c:pt>
                <c:pt idx="2870">
                  <c:v>2.3991223882999999</c:v>
                </c:pt>
                <c:pt idx="2871">
                  <c:v>2.3991223882999999</c:v>
                </c:pt>
                <c:pt idx="2872">
                  <c:v>2.4416044913000001</c:v>
                </c:pt>
                <c:pt idx="2873">
                  <c:v>2.4410721994000002</c:v>
                </c:pt>
                <c:pt idx="2874">
                  <c:v>2.3523899424999999</c:v>
                </c:pt>
                <c:pt idx="2875">
                  <c:v>2.3207020135</c:v>
                </c:pt>
                <c:pt idx="2876">
                  <c:v>2.3203553785</c:v>
                </c:pt>
                <c:pt idx="2877">
                  <c:v>2.3203553785</c:v>
                </c:pt>
                <c:pt idx="2878">
                  <c:v>2.3203553785</c:v>
                </c:pt>
                <c:pt idx="2879">
                  <c:v>2.3031552201999999</c:v>
                </c:pt>
                <c:pt idx="2880">
                  <c:v>2.2948037982999998</c:v>
                </c:pt>
                <c:pt idx="2881">
                  <c:v>2.2999746450999998</c:v>
                </c:pt>
                <c:pt idx="2882">
                  <c:v>2.3418879335999998</c:v>
                </c:pt>
                <c:pt idx="2883">
                  <c:v>2.4138047630999999</c:v>
                </c:pt>
                <c:pt idx="2884">
                  <c:v>2.4138047630999999</c:v>
                </c:pt>
                <c:pt idx="2885">
                  <c:v>2.4138047630999999</c:v>
                </c:pt>
                <c:pt idx="2886">
                  <c:v>2.3780413790999999</c:v>
                </c:pt>
                <c:pt idx="2887">
                  <c:v>2.4672289528000002</c:v>
                </c:pt>
                <c:pt idx="2888">
                  <c:v>2.3671627839</c:v>
                </c:pt>
                <c:pt idx="2889">
                  <c:v>2.3588533272999999</c:v>
                </c:pt>
                <c:pt idx="2890">
                  <c:v>2.3323667766999998</c:v>
                </c:pt>
                <c:pt idx="2891">
                  <c:v>2.3323667766999998</c:v>
                </c:pt>
                <c:pt idx="2892">
                  <c:v>2.3323667766999998</c:v>
                </c:pt>
                <c:pt idx="2893">
                  <c:v>2.3077222912000002</c:v>
                </c:pt>
                <c:pt idx="2894">
                  <c:v>2.2872535834000001</c:v>
                </c:pt>
                <c:pt idx="2895">
                  <c:v>2.3287904368999999</c:v>
                </c:pt>
                <c:pt idx="2896">
                  <c:v>2.3516645570999999</c:v>
                </c:pt>
                <c:pt idx="2897">
                  <c:v>2.3623076328999999</c:v>
                </c:pt>
                <c:pt idx="2898">
                  <c:v>2.3623076328999999</c:v>
                </c:pt>
                <c:pt idx="2899">
                  <c:v>2.3623076328999999</c:v>
                </c:pt>
                <c:pt idx="2900">
                  <c:v>2.3608035011999999</c:v>
                </c:pt>
                <c:pt idx="2901">
                  <c:v>2.4507332695000001</c:v>
                </c:pt>
                <c:pt idx="2902">
                  <c:v>2.3549371435999999</c:v>
                </c:pt>
                <c:pt idx="2903">
                  <c:v>2.3029110894000002</c:v>
                </c:pt>
                <c:pt idx="2904">
                  <c:v>2.2863440239999999</c:v>
                </c:pt>
                <c:pt idx="2905">
                  <c:v>2.2863440239999999</c:v>
                </c:pt>
                <c:pt idx="2906">
                  <c:v>2.2863440239999999</c:v>
                </c:pt>
                <c:pt idx="2907">
                  <c:v>2.3304385217000001</c:v>
                </c:pt>
                <c:pt idx="2908">
                  <c:v>2.3429124044999998</c:v>
                </c:pt>
                <c:pt idx="2909">
                  <c:v>2.3871012839999999</c:v>
                </c:pt>
                <c:pt idx="2910">
                  <c:v>2.3993096744</c:v>
                </c:pt>
                <c:pt idx="2911">
                  <c:v>2.3333473446999999</c:v>
                </c:pt>
                <c:pt idx="2912">
                  <c:v>2.3333473446999999</c:v>
                </c:pt>
                <c:pt idx="2913">
                  <c:v>2.3333473446999999</c:v>
                </c:pt>
                <c:pt idx="2914">
                  <c:v>2.375188788</c:v>
                </c:pt>
                <c:pt idx="2915">
                  <c:v>2.3818439202000001</c:v>
                </c:pt>
                <c:pt idx="2916">
                  <c:v>2.3868723481999998</c:v>
                </c:pt>
                <c:pt idx="2917">
                  <c:v>2.434647741</c:v>
                </c:pt>
                <c:pt idx="2918">
                  <c:v>2.3399626649999998</c:v>
                </c:pt>
                <c:pt idx="2919">
                  <c:v>2.3399626649999998</c:v>
                </c:pt>
                <c:pt idx="2920">
                  <c:v>2.3399626649999998</c:v>
                </c:pt>
                <c:pt idx="2921">
                  <c:v>2.3686705863999999</c:v>
                </c:pt>
                <c:pt idx="2922">
                  <c:v>2.3424832098000001</c:v>
                </c:pt>
                <c:pt idx="2923">
                  <c:v>2.3374006174000002</c:v>
                </c:pt>
                <c:pt idx="2924">
                  <c:v>2.4534744477000001</c:v>
                </c:pt>
                <c:pt idx="2925">
                  <c:v>2.4122322617999998</c:v>
                </c:pt>
                <c:pt idx="2926">
                  <c:v>2.4122322617999998</c:v>
                </c:pt>
                <c:pt idx="2927">
                  <c:v>2.4122322617999998</c:v>
                </c:pt>
                <c:pt idx="2928">
                  <c:v>2.4270486424</c:v>
                </c:pt>
                <c:pt idx="2929">
                  <c:v>2.4195619605999998</c:v>
                </c:pt>
                <c:pt idx="2930">
                  <c:v>2.5050231043000002</c:v>
                </c:pt>
                <c:pt idx="2931">
                  <c:v>2.4566250674000001</c:v>
                </c:pt>
                <c:pt idx="2932">
                  <c:v>2.4495402092999998</c:v>
                </c:pt>
                <c:pt idx="2933">
                  <c:v>2.4495402092999998</c:v>
                </c:pt>
                <c:pt idx="2934">
                  <c:v>2.4495402092999998</c:v>
                </c:pt>
                <c:pt idx="2935">
                  <c:v>2.4600270223999998</c:v>
                </c:pt>
                <c:pt idx="2936">
                  <c:v>2.4120881013000002</c:v>
                </c:pt>
                <c:pt idx="2937">
                  <c:v>2.5118516456000002</c:v>
                </c:pt>
                <c:pt idx="2938">
                  <c:v>2.5155227597000001</c:v>
                </c:pt>
                <c:pt idx="2939">
                  <c:v>2.5134309735000002</c:v>
                </c:pt>
                <c:pt idx="2940">
                  <c:v>2.5134309735000002</c:v>
                </c:pt>
                <c:pt idx="2941">
                  <c:v>2.5134309735000002</c:v>
                </c:pt>
                <c:pt idx="2942">
                  <c:v>2.5482895117000002</c:v>
                </c:pt>
                <c:pt idx="2943">
                  <c:v>2.5262488498</c:v>
                </c:pt>
                <c:pt idx="2944">
                  <c:v>2.5369877319</c:v>
                </c:pt>
                <c:pt idx="2945">
                  <c:v>2.4651498261999998</c:v>
                </c:pt>
                <c:pt idx="2946">
                  <c:v>2.4516228686999999</c:v>
                </c:pt>
                <c:pt idx="2947">
                  <c:v>2.4516228686999999</c:v>
                </c:pt>
                <c:pt idx="2948">
                  <c:v>2.4516228686999999</c:v>
                </c:pt>
                <c:pt idx="2949">
                  <c:v>2.4532823959000001</c:v>
                </c:pt>
                <c:pt idx="2950">
                  <c:v>2.4566828342</c:v>
                </c:pt>
                <c:pt idx="2951">
                  <c:v>2.4747227937999998</c:v>
                </c:pt>
                <c:pt idx="2952">
                  <c:v>2.4034662339000001</c:v>
                </c:pt>
                <c:pt idx="2953">
                  <c:v>2.3557621871999999</c:v>
                </c:pt>
                <c:pt idx="2954">
                  <c:v>2.3557621871999999</c:v>
                </c:pt>
                <c:pt idx="2955">
                  <c:v>2.3557621871999999</c:v>
                </c:pt>
                <c:pt idx="2956">
                  <c:v>2.4104043480000001</c:v>
                </c:pt>
                <c:pt idx="2957">
                  <c:v>2.4115409667000001</c:v>
                </c:pt>
                <c:pt idx="2958">
                  <c:v>2.4104737605</c:v>
                </c:pt>
                <c:pt idx="2959">
                  <c:v>2.4193959683999999</c:v>
                </c:pt>
                <c:pt idx="2960">
                  <c:v>2.4458151798999999</c:v>
                </c:pt>
                <c:pt idx="2961">
                  <c:v>2.4458151798999999</c:v>
                </c:pt>
                <c:pt idx="2962">
                  <c:v>2.4458151798999999</c:v>
                </c:pt>
                <c:pt idx="2963">
                  <c:v>2.4796037420000001</c:v>
                </c:pt>
                <c:pt idx="2964">
                  <c:v>2.3905158555999999</c:v>
                </c:pt>
                <c:pt idx="2965">
                  <c:v>2.3417757411000002</c:v>
                </c:pt>
                <c:pt idx="2966">
                  <c:v>2.4333404539000001</c:v>
                </c:pt>
                <c:pt idx="2967">
                  <c:v>2.4082716686999999</c:v>
                </c:pt>
                <c:pt idx="2968">
                  <c:v>2.4082716686999999</c:v>
                </c:pt>
                <c:pt idx="2969">
                  <c:v>2.4082716686999999</c:v>
                </c:pt>
                <c:pt idx="2970">
                  <c:v>2.4022391114000001</c:v>
                </c:pt>
                <c:pt idx="2971">
                  <c:v>2.4236161876</c:v>
                </c:pt>
                <c:pt idx="2972">
                  <c:v>2.3695007148</c:v>
                </c:pt>
                <c:pt idx="2973">
                  <c:v>2.3855773985000002</c:v>
                </c:pt>
                <c:pt idx="2974">
                  <c:v>2.3733758909999998</c:v>
                </c:pt>
                <c:pt idx="2975">
                  <c:v>2.3733758909999998</c:v>
                </c:pt>
                <c:pt idx="2976">
                  <c:v>2.3733758909999998</c:v>
                </c:pt>
                <c:pt idx="2977">
                  <c:v>2.3439018317999998</c:v>
                </c:pt>
                <c:pt idx="2978">
                  <c:v>2.3437292269999999</c:v>
                </c:pt>
                <c:pt idx="2979">
                  <c:v>2.3437292269999999</c:v>
                </c:pt>
                <c:pt idx="2980">
                  <c:v>2.4284239373999998</c:v>
                </c:pt>
                <c:pt idx="2981">
                  <c:v>2.4330509294999998</c:v>
                </c:pt>
                <c:pt idx="2982">
                  <c:v>2.4330509294999998</c:v>
                </c:pt>
                <c:pt idx="2983">
                  <c:v>2.4330509294999998</c:v>
                </c:pt>
                <c:pt idx="2984">
                  <c:v>2.4277366529000002</c:v>
                </c:pt>
                <c:pt idx="2985">
                  <c:v>2.4556509008999998</c:v>
                </c:pt>
                <c:pt idx="2986">
                  <c:v>2.4744022234999998</c:v>
                </c:pt>
                <c:pt idx="2987">
                  <c:v>2.4452171433999998</c:v>
                </c:pt>
                <c:pt idx="2988">
                  <c:v>2.435044429</c:v>
                </c:pt>
                <c:pt idx="2989">
                  <c:v>2.435044429</c:v>
                </c:pt>
                <c:pt idx="2990">
                  <c:v>2.435044429</c:v>
                </c:pt>
                <c:pt idx="2991">
                  <c:v>2.3855306849</c:v>
                </c:pt>
                <c:pt idx="2992">
                  <c:v>2.3933077741000002</c:v>
                </c:pt>
                <c:pt idx="2993">
                  <c:v>2.4129910203999998</c:v>
                </c:pt>
                <c:pt idx="2994">
                  <c:v>2.3771134126</c:v>
                </c:pt>
                <c:pt idx="2995">
                  <c:v>2.4950971993</c:v>
                </c:pt>
                <c:pt idx="2996">
                  <c:v>2.4950971993</c:v>
                </c:pt>
                <c:pt idx="2997">
                  <c:v>2.4950971993</c:v>
                </c:pt>
                <c:pt idx="2998">
                  <c:v>2.4939396105</c:v>
                </c:pt>
                <c:pt idx="2999">
                  <c:v>2.5339424013</c:v>
                </c:pt>
                <c:pt idx="3000">
                  <c:v>2.4976750189999999</c:v>
                </c:pt>
                <c:pt idx="3001">
                  <c:v>2.4631691399000002</c:v>
                </c:pt>
                <c:pt idx="3002">
                  <c:v>2.4229098458</c:v>
                </c:pt>
                <c:pt idx="3003">
                  <c:v>2.4229098458</c:v>
                </c:pt>
                <c:pt idx="3004">
                  <c:v>2.4229098458</c:v>
                </c:pt>
                <c:pt idx="3005">
                  <c:v>2.4229098458</c:v>
                </c:pt>
                <c:pt idx="3006">
                  <c:v>2.4496939936</c:v>
                </c:pt>
                <c:pt idx="3007">
                  <c:v>2.4605453164000002</c:v>
                </c:pt>
                <c:pt idx="3008">
                  <c:v>2.4935228250999999</c:v>
                </c:pt>
                <c:pt idx="3009">
                  <c:v>2.4802023924999999</c:v>
                </c:pt>
                <c:pt idx="3010">
                  <c:v>2.4802023924999999</c:v>
                </c:pt>
                <c:pt idx="3011">
                  <c:v>2.4802023924999999</c:v>
                </c:pt>
                <c:pt idx="3012">
                  <c:v>2.4981193862</c:v>
                </c:pt>
                <c:pt idx="3013">
                  <c:v>2.5571596701999999</c:v>
                </c:pt>
                <c:pt idx="3014">
                  <c:v>2.525919864</c:v>
                </c:pt>
                <c:pt idx="3015">
                  <c:v>2.5148137876000001</c:v>
                </c:pt>
                <c:pt idx="3016">
                  <c:v>2.5286740954</c:v>
                </c:pt>
                <c:pt idx="3017">
                  <c:v>2.5286740954</c:v>
                </c:pt>
                <c:pt idx="3018">
                  <c:v>2.5286740954</c:v>
                </c:pt>
                <c:pt idx="3019">
                  <c:v>2.6254057724000002</c:v>
                </c:pt>
                <c:pt idx="3020">
                  <c:v>2.5448772624</c:v>
                </c:pt>
                <c:pt idx="3021">
                  <c:v>2.5948322613000001</c:v>
                </c:pt>
                <c:pt idx="3022">
                  <c:v>2.6967186045</c:v>
                </c:pt>
                <c:pt idx="3023">
                  <c:v>2.6694554384</c:v>
                </c:pt>
                <c:pt idx="3024">
                  <c:v>2.6694554384</c:v>
                </c:pt>
                <c:pt idx="3025">
                  <c:v>2.6694554384</c:v>
                </c:pt>
                <c:pt idx="3026">
                  <c:v>2.5820566681999999</c:v>
                </c:pt>
                <c:pt idx="3027">
                  <c:v>2.6233879104</c:v>
                </c:pt>
                <c:pt idx="3028">
                  <c:v>2.7025182426000001</c:v>
                </c:pt>
                <c:pt idx="3029">
                  <c:v>2.7408164221</c:v>
                </c:pt>
                <c:pt idx="3030">
                  <c:v>2.6882500649000001</c:v>
                </c:pt>
                <c:pt idx="3031">
                  <c:v>2.6882500649000001</c:v>
                </c:pt>
                <c:pt idx="3032">
                  <c:v>2.6882500649000001</c:v>
                </c:pt>
                <c:pt idx="3033">
                  <c:v>2.7494208147000001</c:v>
                </c:pt>
                <c:pt idx="3034">
                  <c:v>2.7494208147000001</c:v>
                </c:pt>
                <c:pt idx="3035">
                  <c:v>2.7494208147000001</c:v>
                </c:pt>
                <c:pt idx="3036">
                  <c:v>2.7253116938000002</c:v>
                </c:pt>
                <c:pt idx="3037">
                  <c:v>2.7135386524</c:v>
                </c:pt>
                <c:pt idx="3038">
                  <c:v>2.7135386524</c:v>
                </c:pt>
                <c:pt idx="3039">
                  <c:v>2.7135386524</c:v>
                </c:pt>
                <c:pt idx="3040">
                  <c:v>2.7135386524</c:v>
                </c:pt>
                <c:pt idx="3041">
                  <c:v>2.7135386524</c:v>
                </c:pt>
                <c:pt idx="3042">
                  <c:v>2.6461014339000002</c:v>
                </c:pt>
                <c:pt idx="3043">
                  <c:v>2.6538338596000002</c:v>
                </c:pt>
                <c:pt idx="3044">
                  <c:v>2.5735913747999999</c:v>
                </c:pt>
                <c:pt idx="3045">
                  <c:v>2.5735913747999999</c:v>
                </c:pt>
                <c:pt idx="3046">
                  <c:v>2.5735913747999999</c:v>
                </c:pt>
                <c:pt idx="3047">
                  <c:v>2.6035143259</c:v>
                </c:pt>
                <c:pt idx="3048">
                  <c:v>2.6699152175999998</c:v>
                </c:pt>
                <c:pt idx="3049">
                  <c:v>2.6133683349000001</c:v>
                </c:pt>
                <c:pt idx="3050">
                  <c:v>2.5445829446000001</c:v>
                </c:pt>
                <c:pt idx="3051">
                  <c:v>2.547673058</c:v>
                </c:pt>
                <c:pt idx="3052">
                  <c:v>2.547673058</c:v>
                </c:pt>
                <c:pt idx="3053">
                  <c:v>2.547673058</c:v>
                </c:pt>
                <c:pt idx="3054">
                  <c:v>2.6352916577999999</c:v>
                </c:pt>
                <c:pt idx="3055">
                  <c:v>2.6352916577999999</c:v>
                </c:pt>
                <c:pt idx="3056">
                  <c:v>2.6352916577999999</c:v>
                </c:pt>
                <c:pt idx="3057">
                  <c:v>2.6650163886999998</c:v>
                </c:pt>
                <c:pt idx="3058">
                  <c:v>2.6809040424999999</c:v>
                </c:pt>
                <c:pt idx="3059">
                  <c:v>2.6809040424999999</c:v>
                </c:pt>
                <c:pt idx="3060">
                  <c:v>2.6809040424999999</c:v>
                </c:pt>
                <c:pt idx="3061">
                  <c:v>2.7100702177999998</c:v>
                </c:pt>
                <c:pt idx="3062">
                  <c:v>2.5939242441000001</c:v>
                </c:pt>
                <c:pt idx="3063">
                  <c:v>2.5190098226000002</c:v>
                </c:pt>
                <c:pt idx="3064">
                  <c:v>2.5804054963</c:v>
                </c:pt>
                <c:pt idx="3065">
                  <c:v>2.5657550922999999</c:v>
                </c:pt>
                <c:pt idx="3066">
                  <c:v>2.5657550922999999</c:v>
                </c:pt>
                <c:pt idx="3067">
                  <c:v>2.5657550922999999</c:v>
                </c:pt>
                <c:pt idx="3068">
                  <c:v>2.6292639960000002</c:v>
                </c:pt>
                <c:pt idx="3069">
                  <c:v>2.6633478245000002</c:v>
                </c:pt>
                <c:pt idx="3070">
                  <c:v>2.5889647855</c:v>
                </c:pt>
                <c:pt idx="3071">
                  <c:v>2.6194234946999999</c:v>
                </c:pt>
                <c:pt idx="3072">
                  <c:v>2.6243497904000002</c:v>
                </c:pt>
                <c:pt idx="3073">
                  <c:v>2.6243497904000002</c:v>
                </c:pt>
                <c:pt idx="3074">
                  <c:v>2.6243497904000002</c:v>
                </c:pt>
                <c:pt idx="3075">
                  <c:v>2.5485514827000002</c:v>
                </c:pt>
                <c:pt idx="3076">
                  <c:v>2.4985701986</c:v>
                </c:pt>
                <c:pt idx="3077">
                  <c:v>2.4716406642000002</c:v>
                </c:pt>
                <c:pt idx="3078">
                  <c:v>2.5226187212000002</c:v>
                </c:pt>
                <c:pt idx="3079">
                  <c:v>2.5809298959000002</c:v>
                </c:pt>
                <c:pt idx="3080">
                  <c:v>2.5809298959000002</c:v>
                </c:pt>
                <c:pt idx="3081">
                  <c:v>2.5809298959000002</c:v>
                </c:pt>
                <c:pt idx="3082">
                  <c:v>2.5298869273000002</c:v>
                </c:pt>
                <c:pt idx="3083">
                  <c:v>2.6011345167000002</c:v>
                </c:pt>
                <c:pt idx="3084">
                  <c:v>2.6011345167000002</c:v>
                </c:pt>
                <c:pt idx="3085">
                  <c:v>2.6011345167000002</c:v>
                </c:pt>
                <c:pt idx="3086">
                  <c:v>2.5103604639000001</c:v>
                </c:pt>
                <c:pt idx="3087">
                  <c:v>2.5103604639000001</c:v>
                </c:pt>
                <c:pt idx="3088">
                  <c:v>2.5103604639000001</c:v>
                </c:pt>
                <c:pt idx="3089">
                  <c:v>2.4961928960000002</c:v>
                </c:pt>
                <c:pt idx="3090">
                  <c:v>2.5532394718</c:v>
                </c:pt>
                <c:pt idx="3091">
                  <c:v>2.5541796431999999</c:v>
                </c:pt>
                <c:pt idx="3092">
                  <c:v>2.4855756121999999</c:v>
                </c:pt>
                <c:pt idx="3093">
                  <c:v>2.5147506111000002</c:v>
                </c:pt>
                <c:pt idx="3094">
                  <c:v>2.5147506111000002</c:v>
                </c:pt>
                <c:pt idx="3095">
                  <c:v>2.5147506111000002</c:v>
                </c:pt>
                <c:pt idx="3096">
                  <c:v>2.6383739785000002</c:v>
                </c:pt>
                <c:pt idx="3097">
                  <c:v>2.6204320117000002</c:v>
                </c:pt>
                <c:pt idx="3098">
                  <c:v>2.6419595455999998</c:v>
                </c:pt>
                <c:pt idx="3099">
                  <c:v>2.6719120288</c:v>
                </c:pt>
                <c:pt idx="3100">
                  <c:v>2.6354915932999998</c:v>
                </c:pt>
                <c:pt idx="3101">
                  <c:v>2.6354915932999998</c:v>
                </c:pt>
                <c:pt idx="3102">
                  <c:v>2.6354915932999998</c:v>
                </c:pt>
                <c:pt idx="3103">
                  <c:v>2.5313264676</c:v>
                </c:pt>
                <c:pt idx="3104">
                  <c:v>2.5610599695</c:v>
                </c:pt>
                <c:pt idx="3105">
                  <c:v>2.5511392358</c:v>
                </c:pt>
                <c:pt idx="3106">
                  <c:v>2.4892981154</c:v>
                </c:pt>
                <c:pt idx="3107">
                  <c:v>2.4793064116000001</c:v>
                </c:pt>
                <c:pt idx="3108">
                  <c:v>2.4793064116000001</c:v>
                </c:pt>
                <c:pt idx="3109">
                  <c:v>2.4793064116000001</c:v>
                </c:pt>
                <c:pt idx="3110">
                  <c:v>2.4712824482000002</c:v>
                </c:pt>
                <c:pt idx="3111">
                  <c:v>2.4853862455</c:v>
                </c:pt>
                <c:pt idx="3112">
                  <c:v>2.5575446792999998</c:v>
                </c:pt>
                <c:pt idx="3113">
                  <c:v>2.5095455374000002</c:v>
                </c:pt>
                <c:pt idx="3114">
                  <c:v>2.5504197326</c:v>
                </c:pt>
                <c:pt idx="3115">
                  <c:v>2.5504197326</c:v>
                </c:pt>
                <c:pt idx="3116">
                  <c:v>2.5504197326</c:v>
                </c:pt>
                <c:pt idx="3117">
                  <c:v>2.5363090991999999</c:v>
                </c:pt>
                <c:pt idx="3118">
                  <c:v>2.5293238788000001</c:v>
                </c:pt>
                <c:pt idx="3119">
                  <c:v>2.5895825505999999</c:v>
                </c:pt>
                <c:pt idx="3120">
                  <c:v>2.6416894990999999</c:v>
                </c:pt>
                <c:pt idx="3121">
                  <c:v>2.5592998315000002</c:v>
                </c:pt>
                <c:pt idx="3122">
                  <c:v>2.5592998315000002</c:v>
                </c:pt>
                <c:pt idx="3123">
                  <c:v>2.5592998315000002</c:v>
                </c:pt>
                <c:pt idx="3124">
                  <c:v>2.5731076026999999</c:v>
                </c:pt>
                <c:pt idx="3125">
                  <c:v>2.5633797923000001</c:v>
                </c:pt>
                <c:pt idx="3126">
                  <c:v>2.6411642640999999</c:v>
                </c:pt>
                <c:pt idx="3127">
                  <c:v>2.6685251488000001</c:v>
                </c:pt>
                <c:pt idx="3128">
                  <c:v>2.6921131692000002</c:v>
                </c:pt>
                <c:pt idx="3129">
                  <c:v>2.6921131692000002</c:v>
                </c:pt>
                <c:pt idx="3130">
                  <c:v>2.6921131692000002</c:v>
                </c:pt>
                <c:pt idx="3131">
                  <c:v>2.7374621134999999</c:v>
                </c:pt>
                <c:pt idx="3132">
                  <c:v>2.6443785819999999</c:v>
                </c:pt>
                <c:pt idx="3133">
                  <c:v>2.5566107421000002</c:v>
                </c:pt>
                <c:pt idx="3134">
                  <c:v>2.5272937304999998</c:v>
                </c:pt>
                <c:pt idx="3135">
                  <c:v>2.5196051486000002</c:v>
                </c:pt>
                <c:pt idx="3136">
                  <c:v>2.5196051486000002</c:v>
                </c:pt>
                <c:pt idx="3137">
                  <c:v>2.5196051486000002</c:v>
                </c:pt>
                <c:pt idx="3138">
                  <c:v>2.5400731648999999</c:v>
                </c:pt>
                <c:pt idx="3139">
                  <c:v>2.4654974422000002</c:v>
                </c:pt>
                <c:pt idx="3140">
                  <c:v>2.6054717703999999</c:v>
                </c:pt>
                <c:pt idx="3141">
                  <c:v>2.6064105992000002</c:v>
                </c:pt>
                <c:pt idx="3142">
                  <c:v>2.6081080378000001</c:v>
                </c:pt>
                <c:pt idx="3143">
                  <c:v>2.6081080378000001</c:v>
                </c:pt>
                <c:pt idx="3144">
                  <c:v>2.6081080378000001</c:v>
                </c:pt>
                <c:pt idx="3145">
                  <c:v>2.5903433786000001</c:v>
                </c:pt>
                <c:pt idx="3146">
                  <c:v>2.6238365545</c:v>
                </c:pt>
                <c:pt idx="3147">
                  <c:v>2.6238365545</c:v>
                </c:pt>
                <c:pt idx="3148">
                  <c:v>2.6222642221000001</c:v>
                </c:pt>
                <c:pt idx="3149">
                  <c:v>2.6215667664</c:v>
                </c:pt>
                <c:pt idx="3150">
                  <c:v>2.6215667664</c:v>
                </c:pt>
                <c:pt idx="3151">
                  <c:v>2.6215667664</c:v>
                </c:pt>
                <c:pt idx="3152">
                  <c:v>2.5963902376000001</c:v>
                </c:pt>
                <c:pt idx="3153">
                  <c:v>2.6332652176</c:v>
                </c:pt>
                <c:pt idx="3154">
                  <c:v>2.6394547868</c:v>
                </c:pt>
                <c:pt idx="3155">
                  <c:v>2.6058908185999998</c:v>
                </c:pt>
                <c:pt idx="3156">
                  <c:v>2.5873489323999999</c:v>
                </c:pt>
                <c:pt idx="3157">
                  <c:v>2.5873489323999999</c:v>
                </c:pt>
                <c:pt idx="3158">
                  <c:v>2.5873489323999999</c:v>
                </c:pt>
                <c:pt idx="3159">
                  <c:v>2.5534720310000001</c:v>
                </c:pt>
                <c:pt idx="3160">
                  <c:v>2.6149956433999999</c:v>
                </c:pt>
                <c:pt idx="3161">
                  <c:v>2.6609077642000001</c:v>
                </c:pt>
                <c:pt idx="3162">
                  <c:v>2.6720751612</c:v>
                </c:pt>
                <c:pt idx="3163">
                  <c:v>2.665664123</c:v>
                </c:pt>
                <c:pt idx="3164">
                  <c:v>2.665664123</c:v>
                </c:pt>
                <c:pt idx="3165">
                  <c:v>2.665664123</c:v>
                </c:pt>
                <c:pt idx="3166">
                  <c:v>2.6463250437000001</c:v>
                </c:pt>
                <c:pt idx="3167">
                  <c:v>2.6333460816000001</c:v>
                </c:pt>
                <c:pt idx="3168">
                  <c:v>2.6146545154999998</c:v>
                </c:pt>
                <c:pt idx="3169">
                  <c:v>2.5672550128</c:v>
                </c:pt>
                <c:pt idx="3170">
                  <c:v>2.4973637676</c:v>
                </c:pt>
                <c:pt idx="3171">
                  <c:v>2.4973637676</c:v>
                </c:pt>
                <c:pt idx="3172">
                  <c:v>2.4973637676</c:v>
                </c:pt>
                <c:pt idx="3173">
                  <c:v>2.4866622289000002</c:v>
                </c:pt>
                <c:pt idx="3174">
                  <c:v>2.4270501356</c:v>
                </c:pt>
                <c:pt idx="3175">
                  <c:v>2.4672458646000002</c:v>
                </c:pt>
                <c:pt idx="3176">
                  <c:v>2.5261627987000002</c:v>
                </c:pt>
                <c:pt idx="3177">
                  <c:v>2.5557432445999999</c:v>
                </c:pt>
                <c:pt idx="3178">
                  <c:v>2.5557432445999999</c:v>
                </c:pt>
                <c:pt idx="3179">
                  <c:v>2.5557432445999999</c:v>
                </c:pt>
                <c:pt idx="3180">
                  <c:v>2.5420683835000002</c:v>
                </c:pt>
                <c:pt idx="3181">
                  <c:v>2.5277367024999999</c:v>
                </c:pt>
                <c:pt idx="3182">
                  <c:v>2.5044680295999999</c:v>
                </c:pt>
                <c:pt idx="3183">
                  <c:v>2.5139098727000002</c:v>
                </c:pt>
                <c:pt idx="3184">
                  <c:v>2.5415512166999998</c:v>
                </c:pt>
                <c:pt idx="3185">
                  <c:v>2.5415512166999998</c:v>
                </c:pt>
                <c:pt idx="3186">
                  <c:v>2.5415512166999998</c:v>
                </c:pt>
                <c:pt idx="3187">
                  <c:v>2.5021387087</c:v>
                </c:pt>
                <c:pt idx="3188">
                  <c:v>2.6731868375999999</c:v>
                </c:pt>
                <c:pt idx="3189">
                  <c:v>2.4784529666999999</c:v>
                </c:pt>
                <c:pt idx="3190">
                  <c:v>2.5978669478</c:v>
                </c:pt>
                <c:pt idx="3191">
                  <c:v>2.6595634857000001</c:v>
                </c:pt>
                <c:pt idx="3192">
                  <c:v>2.6595634857000001</c:v>
                </c:pt>
                <c:pt idx="3193">
                  <c:v>2.6595634857000001</c:v>
                </c:pt>
                <c:pt idx="3194">
                  <c:v>2.6474457983000002</c:v>
                </c:pt>
                <c:pt idx="3195">
                  <c:v>2.6550131486000002</c:v>
                </c:pt>
                <c:pt idx="3196">
                  <c:v>2.6485368815000001</c:v>
                </c:pt>
                <c:pt idx="3197">
                  <c:v>2.6485368815000001</c:v>
                </c:pt>
                <c:pt idx="3198">
                  <c:v>2.6485368815000001</c:v>
                </c:pt>
                <c:pt idx="3199">
                  <c:v>2.6485368815000001</c:v>
                </c:pt>
                <c:pt idx="3200">
                  <c:v>2.6485368815000001</c:v>
                </c:pt>
                <c:pt idx="3201">
                  <c:v>2.6407583757999999</c:v>
                </c:pt>
                <c:pt idx="3202">
                  <c:v>2.5708805913999999</c:v>
                </c:pt>
                <c:pt idx="3203">
                  <c:v>2.4655416034000002</c:v>
                </c:pt>
                <c:pt idx="3204">
                  <c:v>2.4992266852</c:v>
                </c:pt>
                <c:pt idx="3205">
                  <c:v>2.5089839028999998</c:v>
                </c:pt>
                <c:pt idx="3206">
                  <c:v>2.5089839028999998</c:v>
                </c:pt>
                <c:pt idx="3207">
                  <c:v>2.5089839028999998</c:v>
                </c:pt>
                <c:pt idx="3208">
                  <c:v>2.5133028125000001</c:v>
                </c:pt>
                <c:pt idx="3209">
                  <c:v>2.5213593063999999</c:v>
                </c:pt>
                <c:pt idx="3210">
                  <c:v>2.4409923655000001</c:v>
                </c:pt>
                <c:pt idx="3211">
                  <c:v>2.4409923655000001</c:v>
                </c:pt>
                <c:pt idx="3212">
                  <c:v>2.4409923655000001</c:v>
                </c:pt>
                <c:pt idx="3213">
                  <c:v>2.4409923655000001</c:v>
                </c:pt>
                <c:pt idx="3214">
                  <c:v>2.4409923655000001</c:v>
                </c:pt>
                <c:pt idx="3215">
                  <c:v>2.47353077</c:v>
                </c:pt>
                <c:pt idx="3216">
                  <c:v>2.4841193762999998</c:v>
                </c:pt>
                <c:pt idx="3217">
                  <c:v>2.5305862434000002</c:v>
                </c:pt>
                <c:pt idx="3218">
                  <c:v>2.5305862434000002</c:v>
                </c:pt>
                <c:pt idx="3219">
                  <c:v>2.5305862434000002</c:v>
                </c:pt>
                <c:pt idx="3220">
                  <c:v>2.5305862434000002</c:v>
                </c:pt>
                <c:pt idx="3221">
                  <c:v>2.5305862434000002</c:v>
                </c:pt>
                <c:pt idx="3222">
                  <c:v>2.5071960299999998</c:v>
                </c:pt>
                <c:pt idx="3223">
                  <c:v>2.5094601839999999</c:v>
                </c:pt>
                <c:pt idx="3224">
                  <c:v>2.47029546</c:v>
                </c:pt>
                <c:pt idx="3225">
                  <c:v>2.4875172715999998</c:v>
                </c:pt>
                <c:pt idx="3226">
                  <c:v>2.4928866750999998</c:v>
                </c:pt>
                <c:pt idx="3227">
                  <c:v>2.4928866750999998</c:v>
                </c:pt>
                <c:pt idx="3228">
                  <c:v>2.4928866750999998</c:v>
                </c:pt>
                <c:pt idx="3229">
                  <c:v>2.4868688638999998</c:v>
                </c:pt>
                <c:pt idx="3230">
                  <c:v>2.4937360163000002</c:v>
                </c:pt>
                <c:pt idx="3231">
                  <c:v>2.4933800678</c:v>
                </c:pt>
                <c:pt idx="3232">
                  <c:v>2.4870644447000001</c:v>
                </c:pt>
                <c:pt idx="3233">
                  <c:v>2.5189694840999999</c:v>
                </c:pt>
                <c:pt idx="3234">
                  <c:v>2.5189694840999999</c:v>
                </c:pt>
                <c:pt idx="3235">
                  <c:v>2.5189694840999999</c:v>
                </c:pt>
                <c:pt idx="3236">
                  <c:v>2.5593850708999999</c:v>
                </c:pt>
                <c:pt idx="3237">
                  <c:v>2.5331904529</c:v>
                </c:pt>
                <c:pt idx="3238">
                  <c:v>2.5150376099999998</c:v>
                </c:pt>
                <c:pt idx="3239">
                  <c:v>2.5637491788000002</c:v>
                </c:pt>
                <c:pt idx="3240">
                  <c:v>2.5898209424999998</c:v>
                </c:pt>
                <c:pt idx="3241">
                  <c:v>2.5898209424999998</c:v>
                </c:pt>
                <c:pt idx="3242">
                  <c:v>2.5898209424999998</c:v>
                </c:pt>
                <c:pt idx="3243">
                  <c:v>2.5635324477000001</c:v>
                </c:pt>
                <c:pt idx="3244">
                  <c:v>2.4414593128000002</c:v>
                </c:pt>
                <c:pt idx="3245">
                  <c:v>2.3776744589000001</c:v>
                </c:pt>
                <c:pt idx="3246">
                  <c:v>2.3572499893000001</c:v>
                </c:pt>
                <c:pt idx="3247">
                  <c:v>2.3312114957999999</c:v>
                </c:pt>
                <c:pt idx="3248">
                  <c:v>2.3312114957999999</c:v>
                </c:pt>
                <c:pt idx="3249">
                  <c:v>2.3312114957999999</c:v>
                </c:pt>
                <c:pt idx="3250">
                  <c:v>2.4083794123</c:v>
                </c:pt>
                <c:pt idx="3251">
                  <c:v>2.3344611318999999</c:v>
                </c:pt>
                <c:pt idx="3252">
                  <c:v>2.3550461575999999</c:v>
                </c:pt>
                <c:pt idx="3253">
                  <c:v>2.3868987521</c:v>
                </c:pt>
                <c:pt idx="3254">
                  <c:v>2.3331220829000001</c:v>
                </c:pt>
                <c:pt idx="3255">
                  <c:v>2.3331220829000001</c:v>
                </c:pt>
                <c:pt idx="3256">
                  <c:v>2.3331220829000001</c:v>
                </c:pt>
                <c:pt idx="3257">
                  <c:v>2.3052990306000001</c:v>
                </c:pt>
                <c:pt idx="3258">
                  <c:v>2.3582697617999999</c:v>
                </c:pt>
                <c:pt idx="3259">
                  <c:v>2.3828200249</c:v>
                </c:pt>
                <c:pt idx="3260">
                  <c:v>2.3628860112000001</c:v>
                </c:pt>
                <c:pt idx="3261">
                  <c:v>2.3335758541999998</c:v>
                </c:pt>
                <c:pt idx="3262">
                  <c:v>2.3335758541999998</c:v>
                </c:pt>
                <c:pt idx="3263">
                  <c:v>2.3335758541999998</c:v>
                </c:pt>
                <c:pt idx="3264">
                  <c:v>2.2645901575999998</c:v>
                </c:pt>
                <c:pt idx="3265">
                  <c:v>2.2637251781000001</c:v>
                </c:pt>
                <c:pt idx="3266">
                  <c:v>2.3171358579999999</c:v>
                </c:pt>
                <c:pt idx="3267">
                  <c:v>2.3623369901000002</c:v>
                </c:pt>
                <c:pt idx="3268">
                  <c:v>2.3561276971999998</c:v>
                </c:pt>
                <c:pt idx="3269">
                  <c:v>2.3561276971999998</c:v>
                </c:pt>
                <c:pt idx="3270">
                  <c:v>2.3561276971999998</c:v>
                </c:pt>
                <c:pt idx="3271">
                  <c:v>2.3090798655999998</c:v>
                </c:pt>
                <c:pt idx="3272">
                  <c:v>2.3216183005</c:v>
                </c:pt>
                <c:pt idx="3273">
                  <c:v>2.3270666534000002</c:v>
                </c:pt>
                <c:pt idx="3274">
                  <c:v>2.3660931998999999</c:v>
                </c:pt>
                <c:pt idx="3275">
                  <c:v>2.4218309873999999</c:v>
                </c:pt>
                <c:pt idx="3276">
                  <c:v>2.4218309873999999</c:v>
                </c:pt>
                <c:pt idx="3277">
                  <c:v>2.4218309873999999</c:v>
                </c:pt>
                <c:pt idx="3278">
                  <c:v>2.4194172110999999</c:v>
                </c:pt>
                <c:pt idx="3279">
                  <c:v>2.4100857716999999</c:v>
                </c:pt>
                <c:pt idx="3280">
                  <c:v>2.4123869951999999</c:v>
                </c:pt>
                <c:pt idx="3281">
                  <c:v>2.4312790995000002</c:v>
                </c:pt>
                <c:pt idx="3282">
                  <c:v>2.4525002119999999</c:v>
                </c:pt>
                <c:pt idx="3283">
                  <c:v>2.4525002119999999</c:v>
                </c:pt>
                <c:pt idx="3284">
                  <c:v>2.4525002119999999</c:v>
                </c:pt>
                <c:pt idx="3285">
                  <c:v>2.4746993785</c:v>
                </c:pt>
                <c:pt idx="3286">
                  <c:v>2.3545442685000002</c:v>
                </c:pt>
                <c:pt idx="3287">
                  <c:v>2.3565729715999999</c:v>
                </c:pt>
                <c:pt idx="3288">
                  <c:v>2.3536403750999999</c:v>
                </c:pt>
                <c:pt idx="3289">
                  <c:v>2.2724465518999999</c:v>
                </c:pt>
                <c:pt idx="3290">
                  <c:v>2.2724465518999999</c:v>
                </c:pt>
                <c:pt idx="3291">
                  <c:v>2.2724465518999999</c:v>
                </c:pt>
                <c:pt idx="3292">
                  <c:v>2.2954116419999999</c:v>
                </c:pt>
                <c:pt idx="3293">
                  <c:v>2.3006601806</c:v>
                </c:pt>
                <c:pt idx="3294">
                  <c:v>2.2863413394999998</c:v>
                </c:pt>
                <c:pt idx="3295">
                  <c:v>2.3608094384</c:v>
                </c:pt>
                <c:pt idx="3296">
                  <c:v>2.3734653097999998</c:v>
                </c:pt>
                <c:pt idx="3297">
                  <c:v>2.3734653097999998</c:v>
                </c:pt>
                <c:pt idx="3298">
                  <c:v>2.3734653097999998</c:v>
                </c:pt>
                <c:pt idx="3299">
                  <c:v>2.4084786356999999</c:v>
                </c:pt>
                <c:pt idx="3300">
                  <c:v>2.3907704984999998</c:v>
                </c:pt>
                <c:pt idx="3301">
                  <c:v>2.4191314800999999</c:v>
                </c:pt>
                <c:pt idx="3302">
                  <c:v>2.4124904731000001</c:v>
                </c:pt>
                <c:pt idx="3303">
                  <c:v>2.3711512663000001</c:v>
                </c:pt>
                <c:pt idx="3304">
                  <c:v>2.3711512663000001</c:v>
                </c:pt>
                <c:pt idx="3305">
                  <c:v>2.3711512663000001</c:v>
                </c:pt>
                <c:pt idx="3306">
                  <c:v>2.3478029935000002</c:v>
                </c:pt>
                <c:pt idx="3307">
                  <c:v>2.3434744571000001</c:v>
                </c:pt>
                <c:pt idx="3308">
                  <c:v>2.3374427861</c:v>
                </c:pt>
                <c:pt idx="3309">
                  <c:v>2.3473417912999999</c:v>
                </c:pt>
                <c:pt idx="3310">
                  <c:v>2.3453390162000001</c:v>
                </c:pt>
                <c:pt idx="3311">
                  <c:v>2.3453390162000001</c:v>
                </c:pt>
                <c:pt idx="3312">
                  <c:v>2.3453390162000001</c:v>
                </c:pt>
                <c:pt idx="3313">
                  <c:v>2.3292060807000001</c:v>
                </c:pt>
                <c:pt idx="3314">
                  <c:v>2.3292792184</c:v>
                </c:pt>
                <c:pt idx="3315">
                  <c:v>2.2801972745999999</c:v>
                </c:pt>
                <c:pt idx="3316">
                  <c:v>2.3014765490000002</c:v>
                </c:pt>
                <c:pt idx="3317">
                  <c:v>2.3260221343</c:v>
                </c:pt>
                <c:pt idx="3318">
                  <c:v>2.3260221343</c:v>
                </c:pt>
                <c:pt idx="3319">
                  <c:v>2.3260221343</c:v>
                </c:pt>
                <c:pt idx="3320">
                  <c:v>2.3862541352000002</c:v>
                </c:pt>
                <c:pt idx="3321">
                  <c:v>2.3498943424999998</c:v>
                </c:pt>
                <c:pt idx="3322">
                  <c:v>2.3627224912</c:v>
                </c:pt>
                <c:pt idx="3323">
                  <c:v>2.3001131528999998</c:v>
                </c:pt>
                <c:pt idx="3324">
                  <c:v>2.3556689496000001</c:v>
                </c:pt>
                <c:pt idx="3325">
                  <c:v>2.3556689496000001</c:v>
                </c:pt>
                <c:pt idx="3326">
                  <c:v>2.3556689496000001</c:v>
                </c:pt>
                <c:pt idx="3327">
                  <c:v>2.3872105663999998</c:v>
                </c:pt>
                <c:pt idx="3328">
                  <c:v>2.3478054493</c:v>
                </c:pt>
                <c:pt idx="3329">
                  <c:v>2.3506222546000002</c:v>
                </c:pt>
                <c:pt idx="3330">
                  <c:v>2.4267755246</c:v>
                </c:pt>
                <c:pt idx="3331">
                  <c:v>2.4149612925000001</c:v>
                </c:pt>
                <c:pt idx="3332">
                  <c:v>2.4149612925000001</c:v>
                </c:pt>
                <c:pt idx="3333">
                  <c:v>2.4149612925000001</c:v>
                </c:pt>
                <c:pt idx="3334">
                  <c:v>2.3817664731999999</c:v>
                </c:pt>
                <c:pt idx="3335">
                  <c:v>2.362360368</c:v>
                </c:pt>
                <c:pt idx="3336">
                  <c:v>2.3984565119000001</c:v>
                </c:pt>
                <c:pt idx="3337">
                  <c:v>2.4146349528000002</c:v>
                </c:pt>
                <c:pt idx="3338">
                  <c:v>2.3329400017999999</c:v>
                </c:pt>
                <c:pt idx="3339">
                  <c:v>2.3329400017999999</c:v>
                </c:pt>
                <c:pt idx="3340">
                  <c:v>2.3329400017999999</c:v>
                </c:pt>
                <c:pt idx="3341">
                  <c:v>2.2988475912999999</c:v>
                </c:pt>
                <c:pt idx="3342">
                  <c:v>2.3178108357</c:v>
                </c:pt>
                <c:pt idx="3343">
                  <c:v>2.3416001845999999</c:v>
                </c:pt>
                <c:pt idx="3344">
                  <c:v>2.3286880056000001</c:v>
                </c:pt>
                <c:pt idx="3345">
                  <c:v>2.3182128386</c:v>
                </c:pt>
                <c:pt idx="3346">
                  <c:v>2.3182128386</c:v>
                </c:pt>
                <c:pt idx="3347">
                  <c:v>2.3182128386</c:v>
                </c:pt>
                <c:pt idx="3348">
                  <c:v>2.2993666294000001</c:v>
                </c:pt>
                <c:pt idx="3349">
                  <c:v>2.3678338855000001</c:v>
                </c:pt>
                <c:pt idx="3350">
                  <c:v>2.3400661247999999</c:v>
                </c:pt>
                <c:pt idx="3351">
                  <c:v>2.3863384509999999</c:v>
                </c:pt>
                <c:pt idx="3352">
                  <c:v>2.4023104151000001</c:v>
                </c:pt>
                <c:pt idx="3353">
                  <c:v>2.4023104151000001</c:v>
                </c:pt>
                <c:pt idx="3354">
                  <c:v>2.4023104151000001</c:v>
                </c:pt>
                <c:pt idx="3355">
                  <c:v>2.3598786752000001</c:v>
                </c:pt>
                <c:pt idx="3356">
                  <c:v>2.3370608383000002</c:v>
                </c:pt>
                <c:pt idx="3357">
                  <c:v>2.3305098509</c:v>
                </c:pt>
                <c:pt idx="3358">
                  <c:v>2.3147231156000001</c:v>
                </c:pt>
                <c:pt idx="3359">
                  <c:v>2.3651980808999999</c:v>
                </c:pt>
                <c:pt idx="3360">
                  <c:v>2.3651980808999999</c:v>
                </c:pt>
                <c:pt idx="3361">
                  <c:v>2.3651980808999999</c:v>
                </c:pt>
                <c:pt idx="3362">
                  <c:v>2.3313595397000002</c:v>
                </c:pt>
                <c:pt idx="3363">
                  <c:v>2.3164951401999998</c:v>
                </c:pt>
                <c:pt idx="3364">
                  <c:v>2.3077611339000002</c:v>
                </c:pt>
                <c:pt idx="3365">
                  <c:v>2.3462089491999998</c:v>
                </c:pt>
                <c:pt idx="3366">
                  <c:v>2.3252034911999999</c:v>
                </c:pt>
                <c:pt idx="3367">
                  <c:v>2.3252034911999999</c:v>
                </c:pt>
                <c:pt idx="3368">
                  <c:v>2.3252034911999999</c:v>
                </c:pt>
                <c:pt idx="3369">
                  <c:v>2.3925648752000002</c:v>
                </c:pt>
                <c:pt idx="3370">
                  <c:v>2.3546035817000002</c:v>
                </c:pt>
                <c:pt idx="3371">
                  <c:v>2.3431174536000001</c:v>
                </c:pt>
                <c:pt idx="3372">
                  <c:v>2.3359931264</c:v>
                </c:pt>
                <c:pt idx="3373">
                  <c:v>2.3466929449</c:v>
                </c:pt>
                <c:pt idx="3374">
                  <c:v>2.3466929449</c:v>
                </c:pt>
                <c:pt idx="3375">
                  <c:v>2.3466929449</c:v>
                </c:pt>
                <c:pt idx="3376">
                  <c:v>2.2752628496999998</c:v>
                </c:pt>
                <c:pt idx="3377">
                  <c:v>2.2442067806999999</c:v>
                </c:pt>
                <c:pt idx="3378">
                  <c:v>2.2229663947999998</c:v>
                </c:pt>
                <c:pt idx="3379">
                  <c:v>2.2353594221000002</c:v>
                </c:pt>
                <c:pt idx="3380">
                  <c:v>2.1668611440999999</c:v>
                </c:pt>
                <c:pt idx="3381">
                  <c:v>2.1668611440999999</c:v>
                </c:pt>
                <c:pt idx="3382">
                  <c:v>2.1668611440999999</c:v>
                </c:pt>
                <c:pt idx="3383">
                  <c:v>2.0884643169000001</c:v>
                </c:pt>
                <c:pt idx="3384">
                  <c:v>2.0950293039000001</c:v>
                </c:pt>
                <c:pt idx="3385">
                  <c:v>2.0247163135999999</c:v>
                </c:pt>
                <c:pt idx="3386">
                  <c:v>2.1117484541999998</c:v>
                </c:pt>
                <c:pt idx="3387">
                  <c:v>2.0722273091000001</c:v>
                </c:pt>
                <c:pt idx="3388">
                  <c:v>2.0722273091000001</c:v>
                </c:pt>
                <c:pt idx="3389">
                  <c:v>2.0722273091000001</c:v>
                </c:pt>
                <c:pt idx="3390">
                  <c:v>2.0722273091000001</c:v>
                </c:pt>
                <c:pt idx="3391">
                  <c:v>2.0701273242</c:v>
                </c:pt>
                <c:pt idx="3392">
                  <c:v>2.0404734404</c:v>
                </c:pt>
                <c:pt idx="3393">
                  <c:v>1.9950971621</c:v>
                </c:pt>
                <c:pt idx="3394">
                  <c:v>2.0190447454</c:v>
                </c:pt>
                <c:pt idx="3395">
                  <c:v>2.0190447454</c:v>
                </c:pt>
                <c:pt idx="3396">
                  <c:v>2.0190447454</c:v>
                </c:pt>
                <c:pt idx="3397">
                  <c:v>2.0366423321</c:v>
                </c:pt>
                <c:pt idx="3398">
                  <c:v>2.0247666188000002</c:v>
                </c:pt>
                <c:pt idx="3399">
                  <c:v>2.0675768250000002</c:v>
                </c:pt>
                <c:pt idx="3400">
                  <c:v>2.0528944686999999</c:v>
                </c:pt>
                <c:pt idx="3401">
                  <c:v>2.1147212329</c:v>
                </c:pt>
                <c:pt idx="3402">
                  <c:v>2.1147212329</c:v>
                </c:pt>
                <c:pt idx="3403">
                  <c:v>2.1147212329</c:v>
                </c:pt>
                <c:pt idx="3404">
                  <c:v>2.1550892455000001</c:v>
                </c:pt>
                <c:pt idx="3405">
                  <c:v>2.1458340212999998</c:v>
                </c:pt>
                <c:pt idx="3406">
                  <c:v>2.1490170415000001</c:v>
                </c:pt>
                <c:pt idx="3407">
                  <c:v>2.1490170415000001</c:v>
                </c:pt>
                <c:pt idx="3408">
                  <c:v>2.1490170415000001</c:v>
                </c:pt>
                <c:pt idx="3409">
                  <c:v>2.1490170415000001</c:v>
                </c:pt>
                <c:pt idx="3410">
                  <c:v>2.1490170415000001</c:v>
                </c:pt>
                <c:pt idx="3411">
                  <c:v>2.0809301404</c:v>
                </c:pt>
                <c:pt idx="3412">
                  <c:v>2.1254694443000002</c:v>
                </c:pt>
                <c:pt idx="3413">
                  <c:v>2.0833088837</c:v>
                </c:pt>
                <c:pt idx="3414">
                  <c:v>2.0234158204999999</c:v>
                </c:pt>
                <c:pt idx="3415">
                  <c:v>2.0115962323000001</c:v>
                </c:pt>
                <c:pt idx="3416">
                  <c:v>2.0115962323000001</c:v>
                </c:pt>
                <c:pt idx="3417">
                  <c:v>2.0115962323000001</c:v>
                </c:pt>
                <c:pt idx="3418">
                  <c:v>2.0725456369000002</c:v>
                </c:pt>
                <c:pt idx="3419">
                  <c:v>2.0930039857999998</c:v>
                </c:pt>
                <c:pt idx="3420">
                  <c:v>2.0930861622000001</c:v>
                </c:pt>
                <c:pt idx="3421">
                  <c:v>2.0899862512</c:v>
                </c:pt>
                <c:pt idx="3422">
                  <c:v>2.1008873514999999</c:v>
                </c:pt>
                <c:pt idx="3423">
                  <c:v>2.1008873514999999</c:v>
                </c:pt>
                <c:pt idx="3424">
                  <c:v>2.1008873514999999</c:v>
                </c:pt>
                <c:pt idx="3425">
                  <c:v>2.0492321543999998</c:v>
                </c:pt>
                <c:pt idx="3426">
                  <c:v>2.1415133198</c:v>
                </c:pt>
                <c:pt idx="3427">
                  <c:v>2.1141744386000001</c:v>
                </c:pt>
                <c:pt idx="3428">
                  <c:v>2.1604330314000002</c:v>
                </c:pt>
                <c:pt idx="3429">
                  <c:v>2.1665465741999999</c:v>
                </c:pt>
                <c:pt idx="3430">
                  <c:v>2.1665465741999999</c:v>
                </c:pt>
                <c:pt idx="3431">
                  <c:v>2.1665465741999999</c:v>
                </c:pt>
                <c:pt idx="3432">
                  <c:v>2.1510248979000002</c:v>
                </c:pt>
                <c:pt idx="3433">
                  <c:v>2.1655055771999998</c:v>
                </c:pt>
                <c:pt idx="3434">
                  <c:v>2.1393800645000001</c:v>
                </c:pt>
                <c:pt idx="3435">
                  <c:v>2.1724127048000001</c:v>
                </c:pt>
                <c:pt idx="3436">
                  <c:v>2.0458976607000001</c:v>
                </c:pt>
                <c:pt idx="3437">
                  <c:v>2.0458976607000001</c:v>
                </c:pt>
                <c:pt idx="3438">
                  <c:v>2.0458976607000001</c:v>
                </c:pt>
                <c:pt idx="3439">
                  <c:v>2.0458976607000001</c:v>
                </c:pt>
                <c:pt idx="3440">
                  <c:v>2.0458976607000001</c:v>
                </c:pt>
                <c:pt idx="3441">
                  <c:v>2.0436177848999999</c:v>
                </c:pt>
                <c:pt idx="3442">
                  <c:v>2.0257661155000002</c:v>
                </c:pt>
                <c:pt idx="3443">
                  <c:v>2.0140227028000002</c:v>
                </c:pt>
                <c:pt idx="3444">
                  <c:v>2.0140227028000002</c:v>
                </c:pt>
                <c:pt idx="3445">
                  <c:v>2.0140227028000002</c:v>
                </c:pt>
                <c:pt idx="3446">
                  <c:v>2.0101675623999999</c:v>
                </c:pt>
                <c:pt idx="3447">
                  <c:v>2.0164426907999999</c:v>
                </c:pt>
                <c:pt idx="3448">
                  <c:v>1.9965110097000001</c:v>
                </c:pt>
                <c:pt idx="3449">
                  <c:v>2.0077032626000002</c:v>
                </c:pt>
                <c:pt idx="3450">
                  <c:v>2.0673146299999998</c:v>
                </c:pt>
                <c:pt idx="3451">
                  <c:v>2.0673146299999998</c:v>
                </c:pt>
                <c:pt idx="3452">
                  <c:v>2.0673146299999998</c:v>
                </c:pt>
                <c:pt idx="3453">
                  <c:v>2.1168689245999999</c:v>
                </c:pt>
                <c:pt idx="3454">
                  <c:v>2.0286525437999998</c:v>
                </c:pt>
                <c:pt idx="3455">
                  <c:v>2.0850832078999999</c:v>
                </c:pt>
                <c:pt idx="3456">
                  <c:v>2.0826139037</c:v>
                </c:pt>
                <c:pt idx="3457">
                  <c:v>2.1253492680999999</c:v>
                </c:pt>
                <c:pt idx="3458">
                  <c:v>2.1253492680999999</c:v>
                </c:pt>
                <c:pt idx="3459">
                  <c:v>2.1253492680999999</c:v>
                </c:pt>
                <c:pt idx="3460">
                  <c:v>2.1198818333</c:v>
                </c:pt>
                <c:pt idx="3461">
                  <c:v>2.0898307300000001</c:v>
                </c:pt>
                <c:pt idx="3462">
                  <c:v>2.1237737016999998</c:v>
                </c:pt>
                <c:pt idx="3463">
                  <c:v>2.0733886927</c:v>
                </c:pt>
                <c:pt idx="3464">
                  <c:v>1.9962404087000001</c:v>
                </c:pt>
                <c:pt idx="3465">
                  <c:v>1.9962404087000001</c:v>
                </c:pt>
                <c:pt idx="3466">
                  <c:v>1.9962404087000001</c:v>
                </c:pt>
                <c:pt idx="3467">
                  <c:v>1.9848247454000001</c:v>
                </c:pt>
                <c:pt idx="3468">
                  <c:v>2.0375155202999999</c:v>
                </c:pt>
                <c:pt idx="3469">
                  <c:v>2.1042337897999999</c:v>
                </c:pt>
                <c:pt idx="3470">
                  <c:v>2.0788859299000002</c:v>
                </c:pt>
                <c:pt idx="3471">
                  <c:v>2.0854919341000002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0D-4DFD-BCB5-9A5E2D506A1F}"/>
            </c:ext>
          </c:extLst>
        </c:ser>
        <c:ser>
          <c:idx val="0"/>
          <c:order val="3"/>
          <c:tx>
            <c:strRef>
              <c:f>'איור 5 נתונים'!$E$3</c:f>
              <c:strCache>
                <c:ptCount val="1"/>
                <c:pt idx="0">
                  <c:v>5-10</c:v>
                </c:pt>
              </c:strCache>
            </c:strRef>
          </c:tx>
          <c:spPr>
            <a:ln w="22225">
              <a:solidFill>
                <a:srgbClr val="008DA3"/>
              </a:solidFill>
            </a:ln>
          </c:spPr>
          <c:marker>
            <c:symbol val="none"/>
          </c:marker>
          <c:dLbls>
            <c:dLbl>
              <c:idx val="3470"/>
              <c:layout>
                <c:manualLayout>
                  <c:x val="2.9825627310121609E-2"/>
                  <c:y val="2.2778009325113632E-4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fld id="{46B73C18-94DA-4739-BA5E-F0B2DC8F7375}" type="VALUE">
                      <a:rPr lang="en-US" sz="1100" b="1" smtClean="0">
                        <a:solidFill>
                          <a:srgbClr val="008DA3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pPr>
                        <a:defRPr/>
                      </a:pPr>
                      <a:t>[ערך]</a:t>
                    </a:fld>
                    <a:r>
                      <a:rPr lang="en-US" sz="1100" b="1" dirty="0" smtClean="0">
                        <a:solidFill>
                          <a:srgbClr val="008DA3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1116966733875292E-2"/>
                      <c:h val="3.922044261558805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6D69-43FA-A803-96D3699F1D8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5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</c:numCache>
            </c:numRef>
          </c:cat>
          <c:val>
            <c:numRef>
              <c:f>'איור 5 נתונים'!$E$4:$E$4000</c:f>
              <c:numCache>
                <c:formatCode>0.0</c:formatCode>
                <c:ptCount val="3997"/>
                <c:pt idx="0">
                  <c:v>2.1223052061000001</c:v>
                </c:pt>
                <c:pt idx="1">
                  <c:v>2.1223052061000001</c:v>
                </c:pt>
                <c:pt idx="2">
                  <c:v>2.1055655632999999</c:v>
                </c:pt>
                <c:pt idx="3">
                  <c:v>2.0636899513999998</c:v>
                </c:pt>
                <c:pt idx="4">
                  <c:v>2.1366259912999999</c:v>
                </c:pt>
                <c:pt idx="5">
                  <c:v>2.1283865417999999</c:v>
                </c:pt>
                <c:pt idx="6">
                  <c:v>2.1414609612</c:v>
                </c:pt>
                <c:pt idx="7">
                  <c:v>2.1414609612</c:v>
                </c:pt>
                <c:pt idx="8">
                  <c:v>2.1414609612</c:v>
                </c:pt>
                <c:pt idx="9">
                  <c:v>2.1701389904999999</c:v>
                </c:pt>
                <c:pt idx="10">
                  <c:v>2.1582478034000001</c:v>
                </c:pt>
                <c:pt idx="11">
                  <c:v>2.1983029742000002</c:v>
                </c:pt>
                <c:pt idx="12">
                  <c:v>2.1731344377999999</c:v>
                </c:pt>
                <c:pt idx="13">
                  <c:v>2.1587307685999999</c:v>
                </c:pt>
                <c:pt idx="14">
                  <c:v>2.1587307685999999</c:v>
                </c:pt>
                <c:pt idx="15">
                  <c:v>2.1587307685999999</c:v>
                </c:pt>
                <c:pt idx="16">
                  <c:v>2.1850709070000001</c:v>
                </c:pt>
                <c:pt idx="17">
                  <c:v>2.1823426115000002</c:v>
                </c:pt>
                <c:pt idx="18">
                  <c:v>2.1628091798</c:v>
                </c:pt>
                <c:pt idx="19">
                  <c:v>2.0962580450999999</c:v>
                </c:pt>
                <c:pt idx="20">
                  <c:v>2.1466891458999999</c:v>
                </c:pt>
                <c:pt idx="21">
                  <c:v>2.1466891458999999</c:v>
                </c:pt>
                <c:pt idx="22">
                  <c:v>2.1466891458999999</c:v>
                </c:pt>
                <c:pt idx="23">
                  <c:v>2.2039502784999998</c:v>
                </c:pt>
                <c:pt idx="24">
                  <c:v>2.2209129768000002</c:v>
                </c:pt>
                <c:pt idx="25">
                  <c:v>2.2201873458999999</c:v>
                </c:pt>
                <c:pt idx="26">
                  <c:v>2.1113697449000002</c:v>
                </c:pt>
                <c:pt idx="27">
                  <c:v>2.0952475232999999</c:v>
                </c:pt>
                <c:pt idx="28">
                  <c:v>2.0952475232999999</c:v>
                </c:pt>
                <c:pt idx="29">
                  <c:v>2.0952475232999999</c:v>
                </c:pt>
                <c:pt idx="30">
                  <c:v>2.1506805401000002</c:v>
                </c:pt>
                <c:pt idx="31">
                  <c:v>2.1853856348999998</c:v>
                </c:pt>
                <c:pt idx="32">
                  <c:v>2.1618367141000001</c:v>
                </c:pt>
                <c:pt idx="33">
                  <c:v>2.1854562772000001</c:v>
                </c:pt>
                <c:pt idx="34">
                  <c:v>2.1055333354000001</c:v>
                </c:pt>
                <c:pt idx="35">
                  <c:v>2.1055333354000001</c:v>
                </c:pt>
                <c:pt idx="36">
                  <c:v>2.1055333354000001</c:v>
                </c:pt>
                <c:pt idx="37">
                  <c:v>2.0866723234000002</c:v>
                </c:pt>
                <c:pt idx="38">
                  <c:v>2.0882667627</c:v>
                </c:pt>
                <c:pt idx="39">
                  <c:v>2.1501153952999998</c:v>
                </c:pt>
                <c:pt idx="40">
                  <c:v>2.1395106938000001</c:v>
                </c:pt>
                <c:pt idx="41">
                  <c:v>2.0925213500000002</c:v>
                </c:pt>
                <c:pt idx="42">
                  <c:v>2.0925213500000002</c:v>
                </c:pt>
                <c:pt idx="43">
                  <c:v>2.0925213500000002</c:v>
                </c:pt>
                <c:pt idx="44">
                  <c:v>2.0995345766</c:v>
                </c:pt>
                <c:pt idx="45">
                  <c:v>2.0188565057000001</c:v>
                </c:pt>
                <c:pt idx="46">
                  <c:v>1.9251844950999999</c:v>
                </c:pt>
                <c:pt idx="47">
                  <c:v>1.8741374537</c:v>
                </c:pt>
                <c:pt idx="48">
                  <c:v>1.9733165282</c:v>
                </c:pt>
                <c:pt idx="49">
                  <c:v>1.9733165282</c:v>
                </c:pt>
                <c:pt idx="50">
                  <c:v>1.9733165282</c:v>
                </c:pt>
                <c:pt idx="51">
                  <c:v>1.9370041023</c:v>
                </c:pt>
                <c:pt idx="52">
                  <c:v>1.9725381326</c:v>
                </c:pt>
                <c:pt idx="53">
                  <c:v>2.0032670143</c:v>
                </c:pt>
                <c:pt idx="54">
                  <c:v>2.0303424485999999</c:v>
                </c:pt>
                <c:pt idx="55">
                  <c:v>2.0765643928999999</c:v>
                </c:pt>
                <c:pt idx="56">
                  <c:v>2.0765643928999999</c:v>
                </c:pt>
                <c:pt idx="57">
                  <c:v>2.0765643928999999</c:v>
                </c:pt>
                <c:pt idx="58">
                  <c:v>2.1017653056999999</c:v>
                </c:pt>
                <c:pt idx="59">
                  <c:v>2.1240582062</c:v>
                </c:pt>
                <c:pt idx="60">
                  <c:v>2.1125023117000001</c:v>
                </c:pt>
                <c:pt idx="61">
                  <c:v>2.1136734541000002</c:v>
                </c:pt>
                <c:pt idx="62">
                  <c:v>2.1212506862999998</c:v>
                </c:pt>
                <c:pt idx="63">
                  <c:v>2.1212506862999998</c:v>
                </c:pt>
                <c:pt idx="64">
                  <c:v>2.1212506862999998</c:v>
                </c:pt>
                <c:pt idx="65">
                  <c:v>2.1583972190999998</c:v>
                </c:pt>
                <c:pt idx="66">
                  <c:v>2.1058185458000001</c:v>
                </c:pt>
                <c:pt idx="67">
                  <c:v>2.1404880477999999</c:v>
                </c:pt>
                <c:pt idx="68">
                  <c:v>2.1474675919999999</c:v>
                </c:pt>
                <c:pt idx="69">
                  <c:v>2.2153328024999999</c:v>
                </c:pt>
                <c:pt idx="70">
                  <c:v>2.2153328024999999</c:v>
                </c:pt>
                <c:pt idx="71">
                  <c:v>2.2153328024999999</c:v>
                </c:pt>
                <c:pt idx="72">
                  <c:v>2.2253013114</c:v>
                </c:pt>
                <c:pt idx="73">
                  <c:v>2.2487820721</c:v>
                </c:pt>
                <c:pt idx="74">
                  <c:v>2.2318176776</c:v>
                </c:pt>
                <c:pt idx="75">
                  <c:v>2.2468812200000001</c:v>
                </c:pt>
                <c:pt idx="76">
                  <c:v>2.2144543087000002</c:v>
                </c:pt>
                <c:pt idx="77">
                  <c:v>2.2144543087000002</c:v>
                </c:pt>
                <c:pt idx="78">
                  <c:v>2.2144543087000002</c:v>
                </c:pt>
                <c:pt idx="79">
                  <c:v>2.1910762015</c:v>
                </c:pt>
                <c:pt idx="80">
                  <c:v>2.1163062606</c:v>
                </c:pt>
                <c:pt idx="81">
                  <c:v>2.1035223548999999</c:v>
                </c:pt>
                <c:pt idx="82">
                  <c:v>2.0681362182999998</c:v>
                </c:pt>
                <c:pt idx="83">
                  <c:v>2.0681362182999998</c:v>
                </c:pt>
                <c:pt idx="84">
                  <c:v>2.0681362182999998</c:v>
                </c:pt>
                <c:pt idx="85">
                  <c:v>2.0681362182999998</c:v>
                </c:pt>
                <c:pt idx="86">
                  <c:v>2.0846016730999999</c:v>
                </c:pt>
                <c:pt idx="87">
                  <c:v>2.0576274496</c:v>
                </c:pt>
                <c:pt idx="88">
                  <c:v>1.9945020358000001</c:v>
                </c:pt>
                <c:pt idx="89">
                  <c:v>1.9505674492</c:v>
                </c:pt>
                <c:pt idx="90">
                  <c:v>1.9777682184000001</c:v>
                </c:pt>
                <c:pt idx="91">
                  <c:v>1.9777682184000001</c:v>
                </c:pt>
                <c:pt idx="92">
                  <c:v>1.9777682184000001</c:v>
                </c:pt>
                <c:pt idx="93">
                  <c:v>2.0113849644999999</c:v>
                </c:pt>
                <c:pt idx="94">
                  <c:v>2.0222480622000001</c:v>
                </c:pt>
                <c:pt idx="95">
                  <c:v>1.9798645411</c:v>
                </c:pt>
                <c:pt idx="96">
                  <c:v>1.9978927598</c:v>
                </c:pt>
                <c:pt idx="97">
                  <c:v>1.9452495831000001</c:v>
                </c:pt>
                <c:pt idx="98">
                  <c:v>1.9452495831000001</c:v>
                </c:pt>
                <c:pt idx="99">
                  <c:v>1.9452495831000001</c:v>
                </c:pt>
                <c:pt idx="100">
                  <c:v>1.9739469771</c:v>
                </c:pt>
                <c:pt idx="101">
                  <c:v>2.0384377617</c:v>
                </c:pt>
                <c:pt idx="102">
                  <c:v>2.0506741650000002</c:v>
                </c:pt>
                <c:pt idx="103">
                  <c:v>2.1031762931000002</c:v>
                </c:pt>
                <c:pt idx="104">
                  <c:v>2.0971218603000001</c:v>
                </c:pt>
                <c:pt idx="105">
                  <c:v>2.0971218603000001</c:v>
                </c:pt>
                <c:pt idx="106">
                  <c:v>2.0971218603000001</c:v>
                </c:pt>
                <c:pt idx="107">
                  <c:v>2.0779737452</c:v>
                </c:pt>
                <c:pt idx="108">
                  <c:v>2.0654931353000001</c:v>
                </c:pt>
                <c:pt idx="109">
                  <c:v>2.1372241883999998</c:v>
                </c:pt>
                <c:pt idx="110">
                  <c:v>2.1479536191999999</c:v>
                </c:pt>
                <c:pt idx="111">
                  <c:v>2.1595659856</c:v>
                </c:pt>
                <c:pt idx="112">
                  <c:v>2.1595659856</c:v>
                </c:pt>
                <c:pt idx="113">
                  <c:v>2.1595659856</c:v>
                </c:pt>
                <c:pt idx="114">
                  <c:v>2.1973770669000001</c:v>
                </c:pt>
                <c:pt idx="115">
                  <c:v>2.2207468543000002</c:v>
                </c:pt>
                <c:pt idx="116">
                  <c:v>2.2540582725</c:v>
                </c:pt>
                <c:pt idx="117">
                  <c:v>2.2649167049000001</c:v>
                </c:pt>
                <c:pt idx="118">
                  <c:v>2.2649167049000001</c:v>
                </c:pt>
                <c:pt idx="119">
                  <c:v>2.2649167049000001</c:v>
                </c:pt>
                <c:pt idx="120">
                  <c:v>2.2649167049000001</c:v>
                </c:pt>
                <c:pt idx="121">
                  <c:v>2.1831681757000001</c:v>
                </c:pt>
                <c:pt idx="122">
                  <c:v>2.2150038148000002</c:v>
                </c:pt>
                <c:pt idx="123">
                  <c:v>2.1717294360000001</c:v>
                </c:pt>
                <c:pt idx="124">
                  <c:v>2.1677723677</c:v>
                </c:pt>
                <c:pt idx="125">
                  <c:v>2.1650357160000002</c:v>
                </c:pt>
                <c:pt idx="126">
                  <c:v>2.1650357160000002</c:v>
                </c:pt>
                <c:pt idx="127">
                  <c:v>2.1650357160000002</c:v>
                </c:pt>
                <c:pt idx="128">
                  <c:v>2.1505044993000002</c:v>
                </c:pt>
                <c:pt idx="129">
                  <c:v>2.1192684382000002</c:v>
                </c:pt>
                <c:pt idx="130">
                  <c:v>2.1182254239999998</c:v>
                </c:pt>
                <c:pt idx="131">
                  <c:v>2.1182254239999998</c:v>
                </c:pt>
                <c:pt idx="132">
                  <c:v>2.1182254239999998</c:v>
                </c:pt>
                <c:pt idx="133">
                  <c:v>2.1182254239999998</c:v>
                </c:pt>
                <c:pt idx="134">
                  <c:v>2.1182254239999998</c:v>
                </c:pt>
                <c:pt idx="135">
                  <c:v>2.1416884237999998</c:v>
                </c:pt>
                <c:pt idx="136">
                  <c:v>2.1596301916999998</c:v>
                </c:pt>
                <c:pt idx="137">
                  <c:v>2.2583806332999998</c:v>
                </c:pt>
                <c:pt idx="138">
                  <c:v>2.2663063563999999</c:v>
                </c:pt>
                <c:pt idx="139">
                  <c:v>2.2668919757000001</c:v>
                </c:pt>
                <c:pt idx="140">
                  <c:v>2.2668919757000001</c:v>
                </c:pt>
                <c:pt idx="141">
                  <c:v>2.2668919757000001</c:v>
                </c:pt>
                <c:pt idx="142">
                  <c:v>2.2500882927000001</c:v>
                </c:pt>
                <c:pt idx="143">
                  <c:v>2.3225535202000001</c:v>
                </c:pt>
                <c:pt idx="144">
                  <c:v>2.3039780472000002</c:v>
                </c:pt>
                <c:pt idx="145">
                  <c:v>2.2571280691000002</c:v>
                </c:pt>
                <c:pt idx="146">
                  <c:v>2.2435387672</c:v>
                </c:pt>
                <c:pt idx="147">
                  <c:v>2.2435387672</c:v>
                </c:pt>
                <c:pt idx="148">
                  <c:v>2.2435387672</c:v>
                </c:pt>
                <c:pt idx="149">
                  <c:v>2.2051901086000001</c:v>
                </c:pt>
                <c:pt idx="150">
                  <c:v>2.2184334291000001</c:v>
                </c:pt>
                <c:pt idx="151">
                  <c:v>2.2088482477000002</c:v>
                </c:pt>
                <c:pt idx="152">
                  <c:v>2.1692419429999998</c:v>
                </c:pt>
                <c:pt idx="153">
                  <c:v>2.0981450608999999</c:v>
                </c:pt>
                <c:pt idx="154">
                  <c:v>2.0981450608999999</c:v>
                </c:pt>
                <c:pt idx="155">
                  <c:v>2.0981450608999999</c:v>
                </c:pt>
                <c:pt idx="156">
                  <c:v>2.0698819049999999</c:v>
                </c:pt>
                <c:pt idx="157">
                  <c:v>2.0846793736000002</c:v>
                </c:pt>
                <c:pt idx="158">
                  <c:v>2.1271677621</c:v>
                </c:pt>
                <c:pt idx="159">
                  <c:v>2.1213891829999998</c:v>
                </c:pt>
                <c:pt idx="160">
                  <c:v>2.1291117996</c:v>
                </c:pt>
                <c:pt idx="161">
                  <c:v>2.1291117996</c:v>
                </c:pt>
                <c:pt idx="162">
                  <c:v>2.1291117996</c:v>
                </c:pt>
                <c:pt idx="163">
                  <c:v>2.1291117996</c:v>
                </c:pt>
                <c:pt idx="164">
                  <c:v>2.0905227317000001</c:v>
                </c:pt>
                <c:pt idx="165">
                  <c:v>2.1364593548999999</c:v>
                </c:pt>
                <c:pt idx="166">
                  <c:v>2.1646740049000002</c:v>
                </c:pt>
                <c:pt idx="167">
                  <c:v>2.1765415879000001</c:v>
                </c:pt>
                <c:pt idx="168">
                  <c:v>2.1765415879000001</c:v>
                </c:pt>
                <c:pt idx="169">
                  <c:v>2.1765415879000001</c:v>
                </c:pt>
                <c:pt idx="170">
                  <c:v>2.1690556851</c:v>
                </c:pt>
                <c:pt idx="171">
                  <c:v>2.1776508596999999</c:v>
                </c:pt>
                <c:pt idx="172">
                  <c:v>2.1830576089</c:v>
                </c:pt>
                <c:pt idx="173">
                  <c:v>2.1422313650999998</c:v>
                </c:pt>
                <c:pt idx="174">
                  <c:v>2.1412428143</c:v>
                </c:pt>
                <c:pt idx="175">
                  <c:v>2.1412428143</c:v>
                </c:pt>
                <c:pt idx="176">
                  <c:v>2.1412428143</c:v>
                </c:pt>
                <c:pt idx="177">
                  <c:v>2.0801366641999999</c:v>
                </c:pt>
                <c:pt idx="178">
                  <c:v>2.0476909944999999</c:v>
                </c:pt>
                <c:pt idx="179">
                  <c:v>2.0864509250999999</c:v>
                </c:pt>
                <c:pt idx="180">
                  <c:v>2.1085141462000001</c:v>
                </c:pt>
                <c:pt idx="181">
                  <c:v>2.1212791985999999</c:v>
                </c:pt>
                <c:pt idx="182">
                  <c:v>2.1212791985999999</c:v>
                </c:pt>
                <c:pt idx="183">
                  <c:v>2.1212791985999999</c:v>
                </c:pt>
                <c:pt idx="184">
                  <c:v>2.1062230049999999</c:v>
                </c:pt>
                <c:pt idx="185">
                  <c:v>2.1170941109000001</c:v>
                </c:pt>
                <c:pt idx="186">
                  <c:v>2.1351625750999998</c:v>
                </c:pt>
                <c:pt idx="187">
                  <c:v>2.0785714591</c:v>
                </c:pt>
                <c:pt idx="188">
                  <c:v>2.1270099879000002</c:v>
                </c:pt>
                <c:pt idx="189">
                  <c:v>2.1270099879000002</c:v>
                </c:pt>
                <c:pt idx="190">
                  <c:v>2.1270099879000002</c:v>
                </c:pt>
                <c:pt idx="191">
                  <c:v>2.1515709527000002</c:v>
                </c:pt>
                <c:pt idx="192">
                  <c:v>2.1850924850000002</c:v>
                </c:pt>
                <c:pt idx="193">
                  <c:v>2.2349146395999999</c:v>
                </c:pt>
                <c:pt idx="194">
                  <c:v>2.2088208139000001</c:v>
                </c:pt>
                <c:pt idx="195">
                  <c:v>2.1887275510999999</c:v>
                </c:pt>
                <c:pt idx="196">
                  <c:v>2.1887275510999999</c:v>
                </c:pt>
                <c:pt idx="197">
                  <c:v>2.1887275510999999</c:v>
                </c:pt>
                <c:pt idx="198">
                  <c:v>2.2005664312</c:v>
                </c:pt>
                <c:pt idx="199">
                  <c:v>2.2023505699000001</c:v>
                </c:pt>
                <c:pt idx="200">
                  <c:v>2.1974105365000001</c:v>
                </c:pt>
                <c:pt idx="201">
                  <c:v>2.2194603123999999</c:v>
                </c:pt>
                <c:pt idx="202">
                  <c:v>2.2137598162000001</c:v>
                </c:pt>
                <c:pt idx="203">
                  <c:v>2.2137598162000001</c:v>
                </c:pt>
                <c:pt idx="204">
                  <c:v>2.2137598162000001</c:v>
                </c:pt>
                <c:pt idx="205">
                  <c:v>2.1732961694999999</c:v>
                </c:pt>
                <c:pt idx="206">
                  <c:v>2.1792364972999998</c:v>
                </c:pt>
                <c:pt idx="207">
                  <c:v>2.1878452383</c:v>
                </c:pt>
                <c:pt idx="208">
                  <c:v>2.1759125861999999</c:v>
                </c:pt>
                <c:pt idx="209">
                  <c:v>2.1749982031999999</c:v>
                </c:pt>
                <c:pt idx="210">
                  <c:v>2.1749982031999999</c:v>
                </c:pt>
                <c:pt idx="211">
                  <c:v>2.1749982031999999</c:v>
                </c:pt>
                <c:pt idx="212">
                  <c:v>2.1613950934999999</c:v>
                </c:pt>
                <c:pt idx="213">
                  <c:v>2.1742519735000001</c:v>
                </c:pt>
                <c:pt idx="214">
                  <c:v>2.1617376365999998</c:v>
                </c:pt>
                <c:pt idx="215">
                  <c:v>2.1320864606000001</c:v>
                </c:pt>
                <c:pt idx="216">
                  <c:v>2.1418222613000002</c:v>
                </c:pt>
                <c:pt idx="217">
                  <c:v>2.1418222613000002</c:v>
                </c:pt>
                <c:pt idx="218">
                  <c:v>2.1418222613000002</c:v>
                </c:pt>
                <c:pt idx="219">
                  <c:v>2.2045241246999998</c:v>
                </c:pt>
                <c:pt idx="220">
                  <c:v>2.2201264529000002</c:v>
                </c:pt>
                <c:pt idx="221">
                  <c:v>2.1800662522000001</c:v>
                </c:pt>
                <c:pt idx="222">
                  <c:v>2.1941558039000002</c:v>
                </c:pt>
                <c:pt idx="223">
                  <c:v>2.1304183749000001</c:v>
                </c:pt>
                <c:pt idx="224">
                  <c:v>2.1304183749000001</c:v>
                </c:pt>
                <c:pt idx="225">
                  <c:v>2.1304183749000001</c:v>
                </c:pt>
                <c:pt idx="226">
                  <c:v>2.1304183749000001</c:v>
                </c:pt>
                <c:pt idx="227">
                  <c:v>2.1018573452</c:v>
                </c:pt>
                <c:pt idx="228">
                  <c:v>2.1347821665</c:v>
                </c:pt>
                <c:pt idx="229">
                  <c:v>2.0829003487</c:v>
                </c:pt>
                <c:pt idx="230">
                  <c:v>2.0810313086000001</c:v>
                </c:pt>
                <c:pt idx="231">
                  <c:v>2.0810313086000001</c:v>
                </c:pt>
                <c:pt idx="232">
                  <c:v>2.0810313086000001</c:v>
                </c:pt>
                <c:pt idx="233">
                  <c:v>2.1048130769000002</c:v>
                </c:pt>
                <c:pt idx="234">
                  <c:v>2.0944510903000002</c:v>
                </c:pt>
                <c:pt idx="235">
                  <c:v>2.0992100526000002</c:v>
                </c:pt>
                <c:pt idx="236">
                  <c:v>2.1162705395999999</c:v>
                </c:pt>
                <c:pt idx="237">
                  <c:v>2.1155308804000001</c:v>
                </c:pt>
                <c:pt idx="238">
                  <c:v>2.1155308804000001</c:v>
                </c:pt>
                <c:pt idx="239">
                  <c:v>2.1155308804000001</c:v>
                </c:pt>
                <c:pt idx="240">
                  <c:v>2.0953354910000002</c:v>
                </c:pt>
                <c:pt idx="241">
                  <c:v>2.1299486377000001</c:v>
                </c:pt>
                <c:pt idx="242">
                  <c:v>2.0900524669</c:v>
                </c:pt>
                <c:pt idx="243">
                  <c:v>2.0890013042</c:v>
                </c:pt>
                <c:pt idx="244">
                  <c:v>2.0689250902</c:v>
                </c:pt>
                <c:pt idx="245">
                  <c:v>2.0689250902</c:v>
                </c:pt>
                <c:pt idx="246">
                  <c:v>2.0689250902</c:v>
                </c:pt>
                <c:pt idx="247">
                  <c:v>2.0563801015999998</c:v>
                </c:pt>
                <c:pt idx="248">
                  <c:v>2.0067136834000001</c:v>
                </c:pt>
                <c:pt idx="249">
                  <c:v>2.0004213160000002</c:v>
                </c:pt>
                <c:pt idx="250">
                  <c:v>1.9724680869</c:v>
                </c:pt>
                <c:pt idx="251">
                  <c:v>1.9610144695</c:v>
                </c:pt>
                <c:pt idx="252">
                  <c:v>1.9610144695</c:v>
                </c:pt>
                <c:pt idx="253">
                  <c:v>1.9610144695</c:v>
                </c:pt>
                <c:pt idx="254">
                  <c:v>1.9716579108000001</c:v>
                </c:pt>
                <c:pt idx="255">
                  <c:v>2.0602797701000002</c:v>
                </c:pt>
                <c:pt idx="256">
                  <c:v>2.0790163275000002</c:v>
                </c:pt>
                <c:pt idx="257">
                  <c:v>2.0649925806999998</c:v>
                </c:pt>
                <c:pt idx="258">
                  <c:v>2.0623351758999999</c:v>
                </c:pt>
                <c:pt idx="259">
                  <c:v>2.0623351758999999</c:v>
                </c:pt>
                <c:pt idx="260">
                  <c:v>2.0623351758999999</c:v>
                </c:pt>
                <c:pt idx="261">
                  <c:v>2.1310832097999999</c:v>
                </c:pt>
                <c:pt idx="262">
                  <c:v>2.0997075581</c:v>
                </c:pt>
                <c:pt idx="263">
                  <c:v>2.0782430593000001</c:v>
                </c:pt>
                <c:pt idx="264">
                  <c:v>2.0564781457999999</c:v>
                </c:pt>
                <c:pt idx="265">
                  <c:v>2.0358710571</c:v>
                </c:pt>
                <c:pt idx="266">
                  <c:v>2.0358710571</c:v>
                </c:pt>
                <c:pt idx="267">
                  <c:v>2.0358710571</c:v>
                </c:pt>
                <c:pt idx="268">
                  <c:v>2.0092344878000001</c:v>
                </c:pt>
                <c:pt idx="269">
                  <c:v>2.0986745307999999</c:v>
                </c:pt>
                <c:pt idx="270">
                  <c:v>2.1225423289999998</c:v>
                </c:pt>
                <c:pt idx="271">
                  <c:v>2.1169088970000001</c:v>
                </c:pt>
                <c:pt idx="272">
                  <c:v>2.0965224712000001</c:v>
                </c:pt>
                <c:pt idx="273">
                  <c:v>2.0965224712000001</c:v>
                </c:pt>
                <c:pt idx="274">
                  <c:v>2.0965224712000001</c:v>
                </c:pt>
                <c:pt idx="275">
                  <c:v>2.0965224712000001</c:v>
                </c:pt>
                <c:pt idx="276">
                  <c:v>2.0965224712000001</c:v>
                </c:pt>
                <c:pt idx="277">
                  <c:v>2.0965224712000001</c:v>
                </c:pt>
                <c:pt idx="278">
                  <c:v>2.0886849619999999</c:v>
                </c:pt>
                <c:pt idx="279">
                  <c:v>2.0873256217999998</c:v>
                </c:pt>
                <c:pt idx="280">
                  <c:v>2.0873256217999998</c:v>
                </c:pt>
                <c:pt idx="281">
                  <c:v>2.0873256217999998</c:v>
                </c:pt>
                <c:pt idx="282">
                  <c:v>2.0653797619000001</c:v>
                </c:pt>
                <c:pt idx="283">
                  <c:v>2.1345745349</c:v>
                </c:pt>
                <c:pt idx="284">
                  <c:v>2.1345745349</c:v>
                </c:pt>
                <c:pt idx="285">
                  <c:v>2.1345745349</c:v>
                </c:pt>
                <c:pt idx="286">
                  <c:v>2.1253067874</c:v>
                </c:pt>
                <c:pt idx="287">
                  <c:v>2.1253067874</c:v>
                </c:pt>
                <c:pt idx="288">
                  <c:v>2.1253067874</c:v>
                </c:pt>
                <c:pt idx="289">
                  <c:v>2.1253067874</c:v>
                </c:pt>
                <c:pt idx="290">
                  <c:v>2.1253067874</c:v>
                </c:pt>
                <c:pt idx="291">
                  <c:v>2.131389134</c:v>
                </c:pt>
                <c:pt idx="292">
                  <c:v>2.1102927185000002</c:v>
                </c:pt>
                <c:pt idx="293">
                  <c:v>2.1288194701999998</c:v>
                </c:pt>
                <c:pt idx="294">
                  <c:v>2.1288194701999998</c:v>
                </c:pt>
                <c:pt idx="295">
                  <c:v>2.1288194701999998</c:v>
                </c:pt>
                <c:pt idx="296">
                  <c:v>2.1288194701999998</c:v>
                </c:pt>
                <c:pt idx="297">
                  <c:v>2.1288194701999998</c:v>
                </c:pt>
                <c:pt idx="298">
                  <c:v>2.1161560989999999</c:v>
                </c:pt>
                <c:pt idx="299">
                  <c:v>2.1435373819999999</c:v>
                </c:pt>
                <c:pt idx="300">
                  <c:v>2.1390070616000001</c:v>
                </c:pt>
                <c:pt idx="301">
                  <c:v>2.1390070616000001</c:v>
                </c:pt>
                <c:pt idx="302">
                  <c:v>2.1390070616000001</c:v>
                </c:pt>
                <c:pt idx="303">
                  <c:v>2.1295332889999998</c:v>
                </c:pt>
                <c:pt idx="304">
                  <c:v>2.1407350246000001</c:v>
                </c:pt>
                <c:pt idx="305">
                  <c:v>2.1557338190999999</c:v>
                </c:pt>
                <c:pt idx="306">
                  <c:v>2.1286423446999998</c:v>
                </c:pt>
                <c:pt idx="307">
                  <c:v>2.2019201602999998</c:v>
                </c:pt>
                <c:pt idx="308">
                  <c:v>2.2019201602999998</c:v>
                </c:pt>
                <c:pt idx="309">
                  <c:v>2.2019201602999998</c:v>
                </c:pt>
                <c:pt idx="310">
                  <c:v>2.1905034314999998</c:v>
                </c:pt>
                <c:pt idx="311">
                  <c:v>2.1778989540000002</c:v>
                </c:pt>
                <c:pt idx="312">
                  <c:v>2.1843278953</c:v>
                </c:pt>
                <c:pt idx="313">
                  <c:v>2.1846026705999999</c:v>
                </c:pt>
                <c:pt idx="314">
                  <c:v>2.2142207870999999</c:v>
                </c:pt>
                <c:pt idx="315">
                  <c:v>2.2142207870999999</c:v>
                </c:pt>
                <c:pt idx="316">
                  <c:v>2.2142207870999999</c:v>
                </c:pt>
                <c:pt idx="317">
                  <c:v>2.2505741640000001</c:v>
                </c:pt>
                <c:pt idx="318">
                  <c:v>2.3354811859</c:v>
                </c:pt>
                <c:pt idx="319">
                  <c:v>2.4137990914</c:v>
                </c:pt>
                <c:pt idx="320">
                  <c:v>2.4362125681000002</c:v>
                </c:pt>
                <c:pt idx="321">
                  <c:v>2.3290194669000002</c:v>
                </c:pt>
                <c:pt idx="322">
                  <c:v>2.3290194669000002</c:v>
                </c:pt>
                <c:pt idx="323">
                  <c:v>2.3290194669000002</c:v>
                </c:pt>
                <c:pt idx="324">
                  <c:v>2.3711397930000002</c:v>
                </c:pt>
                <c:pt idx="325">
                  <c:v>2.3755276646999999</c:v>
                </c:pt>
                <c:pt idx="326">
                  <c:v>2.3521299698</c:v>
                </c:pt>
                <c:pt idx="327">
                  <c:v>2.3704399623999999</c:v>
                </c:pt>
                <c:pt idx="328">
                  <c:v>2.3842702187000002</c:v>
                </c:pt>
                <c:pt idx="329">
                  <c:v>2.3842702187000002</c:v>
                </c:pt>
                <c:pt idx="330">
                  <c:v>2.3842702187000002</c:v>
                </c:pt>
                <c:pt idx="331">
                  <c:v>2.3034143865000001</c:v>
                </c:pt>
                <c:pt idx="332">
                  <c:v>2.3019112788</c:v>
                </c:pt>
                <c:pt idx="333">
                  <c:v>2.3770037087999998</c:v>
                </c:pt>
                <c:pt idx="334">
                  <c:v>2.4136534749999998</c:v>
                </c:pt>
                <c:pt idx="335">
                  <c:v>2.4053395224999998</c:v>
                </c:pt>
                <c:pt idx="336">
                  <c:v>2.4053395224999998</c:v>
                </c:pt>
                <c:pt idx="337">
                  <c:v>2.4053395224999998</c:v>
                </c:pt>
                <c:pt idx="338">
                  <c:v>2.3808118884999998</c:v>
                </c:pt>
                <c:pt idx="339">
                  <c:v>2.4499470457000001</c:v>
                </c:pt>
                <c:pt idx="340">
                  <c:v>2.3981146491000001</c:v>
                </c:pt>
                <c:pt idx="341">
                  <c:v>2.4221357727999999</c:v>
                </c:pt>
                <c:pt idx="342">
                  <c:v>2.3844346752000001</c:v>
                </c:pt>
                <c:pt idx="343">
                  <c:v>2.3844346752000001</c:v>
                </c:pt>
                <c:pt idx="344">
                  <c:v>2.3844346752000001</c:v>
                </c:pt>
                <c:pt idx="345">
                  <c:v>2.4400334372999999</c:v>
                </c:pt>
                <c:pt idx="346">
                  <c:v>2.4133425715999999</c:v>
                </c:pt>
                <c:pt idx="347">
                  <c:v>2.3841514651</c:v>
                </c:pt>
                <c:pt idx="348">
                  <c:v>2.3709292067000001</c:v>
                </c:pt>
                <c:pt idx="349">
                  <c:v>2.3752889929999998</c:v>
                </c:pt>
                <c:pt idx="350">
                  <c:v>2.3752889929999998</c:v>
                </c:pt>
                <c:pt idx="351">
                  <c:v>2.3752889929999998</c:v>
                </c:pt>
                <c:pt idx="352">
                  <c:v>2.3871807276000001</c:v>
                </c:pt>
                <c:pt idx="353">
                  <c:v>2.3496048848000002</c:v>
                </c:pt>
                <c:pt idx="354">
                  <c:v>2.3740968638000002</c:v>
                </c:pt>
                <c:pt idx="355">
                  <c:v>2.3672593125999999</c:v>
                </c:pt>
                <c:pt idx="356">
                  <c:v>2.3379972317000002</c:v>
                </c:pt>
                <c:pt idx="357">
                  <c:v>2.3379972317000002</c:v>
                </c:pt>
                <c:pt idx="358">
                  <c:v>2.3379972317000002</c:v>
                </c:pt>
                <c:pt idx="359">
                  <c:v>2.3084052013999998</c:v>
                </c:pt>
                <c:pt idx="360">
                  <c:v>2.3417645264</c:v>
                </c:pt>
                <c:pt idx="361">
                  <c:v>2.3118294691000001</c:v>
                </c:pt>
                <c:pt idx="362">
                  <c:v>2.3421154462999998</c:v>
                </c:pt>
                <c:pt idx="363">
                  <c:v>2.3200702322</c:v>
                </c:pt>
                <c:pt idx="364">
                  <c:v>2.3200702322</c:v>
                </c:pt>
                <c:pt idx="365">
                  <c:v>2.3200702322</c:v>
                </c:pt>
                <c:pt idx="366">
                  <c:v>2.2869316518999998</c:v>
                </c:pt>
                <c:pt idx="367">
                  <c:v>2.2617572451000001</c:v>
                </c:pt>
                <c:pt idx="368">
                  <c:v>2.2023572186</c:v>
                </c:pt>
                <c:pt idx="369">
                  <c:v>2.2039090342000001</c:v>
                </c:pt>
                <c:pt idx="370">
                  <c:v>2.2486736703000001</c:v>
                </c:pt>
                <c:pt idx="371">
                  <c:v>2.2486736703000001</c:v>
                </c:pt>
                <c:pt idx="372">
                  <c:v>2.2486736703000001</c:v>
                </c:pt>
                <c:pt idx="373">
                  <c:v>2.2289313531000001</c:v>
                </c:pt>
                <c:pt idx="374">
                  <c:v>2.2843669290999999</c:v>
                </c:pt>
                <c:pt idx="375">
                  <c:v>2.3253998131000002</c:v>
                </c:pt>
                <c:pt idx="376">
                  <c:v>2.2981545420999998</c:v>
                </c:pt>
                <c:pt idx="377">
                  <c:v>2.2935272001000002</c:v>
                </c:pt>
                <c:pt idx="378">
                  <c:v>2.2935272001000002</c:v>
                </c:pt>
                <c:pt idx="379">
                  <c:v>2.2935272001000002</c:v>
                </c:pt>
                <c:pt idx="380">
                  <c:v>2.3489699381000002</c:v>
                </c:pt>
                <c:pt idx="381">
                  <c:v>2.2929833338000001</c:v>
                </c:pt>
                <c:pt idx="382">
                  <c:v>2.2934328122999998</c:v>
                </c:pt>
                <c:pt idx="383">
                  <c:v>2.2604478934999999</c:v>
                </c:pt>
                <c:pt idx="384">
                  <c:v>2.2340145254000001</c:v>
                </c:pt>
                <c:pt idx="385">
                  <c:v>2.2340145254000001</c:v>
                </c:pt>
                <c:pt idx="386">
                  <c:v>2.2340145254000001</c:v>
                </c:pt>
                <c:pt idx="387">
                  <c:v>2.2181785141999999</c:v>
                </c:pt>
                <c:pt idx="388">
                  <c:v>2.2639196335</c:v>
                </c:pt>
                <c:pt idx="389">
                  <c:v>2.3161114639</c:v>
                </c:pt>
                <c:pt idx="390">
                  <c:v>2.2969412013000001</c:v>
                </c:pt>
                <c:pt idx="391">
                  <c:v>2.2886025322000001</c:v>
                </c:pt>
                <c:pt idx="392">
                  <c:v>2.2886025322000001</c:v>
                </c:pt>
                <c:pt idx="393">
                  <c:v>2.2886025322000001</c:v>
                </c:pt>
                <c:pt idx="394">
                  <c:v>2.2644352100999998</c:v>
                </c:pt>
                <c:pt idx="395">
                  <c:v>2.2538276983999999</c:v>
                </c:pt>
                <c:pt idx="396">
                  <c:v>2.2959444428000002</c:v>
                </c:pt>
                <c:pt idx="397">
                  <c:v>2.3341652094000001</c:v>
                </c:pt>
                <c:pt idx="398">
                  <c:v>2.3138955262000001</c:v>
                </c:pt>
                <c:pt idx="399">
                  <c:v>2.3138955262000001</c:v>
                </c:pt>
                <c:pt idx="400">
                  <c:v>2.3138955262000001</c:v>
                </c:pt>
                <c:pt idx="401">
                  <c:v>2.2937838668000001</c:v>
                </c:pt>
                <c:pt idx="402">
                  <c:v>2.2804745658000001</c:v>
                </c:pt>
                <c:pt idx="403">
                  <c:v>2.3051863566000002</c:v>
                </c:pt>
                <c:pt idx="404">
                  <c:v>2.2243944633999999</c:v>
                </c:pt>
                <c:pt idx="405">
                  <c:v>2.2559763006</c:v>
                </c:pt>
                <c:pt idx="406">
                  <c:v>2.2559763006</c:v>
                </c:pt>
                <c:pt idx="407">
                  <c:v>2.2559763006</c:v>
                </c:pt>
                <c:pt idx="408">
                  <c:v>2.2176500551</c:v>
                </c:pt>
                <c:pt idx="409">
                  <c:v>2.1801910787000001</c:v>
                </c:pt>
                <c:pt idx="410">
                  <c:v>2.2147674857999999</c:v>
                </c:pt>
                <c:pt idx="411">
                  <c:v>2.2277872806999999</c:v>
                </c:pt>
                <c:pt idx="412">
                  <c:v>2.2567736665</c:v>
                </c:pt>
                <c:pt idx="413">
                  <c:v>2.2567736665</c:v>
                </c:pt>
                <c:pt idx="414">
                  <c:v>2.2567736665</c:v>
                </c:pt>
                <c:pt idx="415">
                  <c:v>2.2227089142000001</c:v>
                </c:pt>
                <c:pt idx="416">
                  <c:v>2.1307475342000002</c:v>
                </c:pt>
                <c:pt idx="417">
                  <c:v>2.1448369826000002</c:v>
                </c:pt>
                <c:pt idx="418">
                  <c:v>2.0758707528999998</c:v>
                </c:pt>
                <c:pt idx="419">
                  <c:v>2.0520431873999998</c:v>
                </c:pt>
                <c:pt idx="420">
                  <c:v>2.0520431873999998</c:v>
                </c:pt>
                <c:pt idx="421">
                  <c:v>2.0520431873999998</c:v>
                </c:pt>
                <c:pt idx="422">
                  <c:v>2.0455971073999999</c:v>
                </c:pt>
                <c:pt idx="423">
                  <c:v>2.1103658341</c:v>
                </c:pt>
                <c:pt idx="424">
                  <c:v>2.1229055017</c:v>
                </c:pt>
                <c:pt idx="425">
                  <c:v>2.1298353192000001</c:v>
                </c:pt>
                <c:pt idx="426">
                  <c:v>2.0972233122000001</c:v>
                </c:pt>
                <c:pt idx="427">
                  <c:v>2.0972233122000001</c:v>
                </c:pt>
                <c:pt idx="428">
                  <c:v>2.0972233122000001</c:v>
                </c:pt>
                <c:pt idx="429">
                  <c:v>2.0942926803000002</c:v>
                </c:pt>
                <c:pt idx="430">
                  <c:v>2.1155808756000001</c:v>
                </c:pt>
                <c:pt idx="431">
                  <c:v>2.0896083544000001</c:v>
                </c:pt>
                <c:pt idx="432">
                  <c:v>2.0782738397</c:v>
                </c:pt>
                <c:pt idx="433">
                  <c:v>2.0267409851</c:v>
                </c:pt>
                <c:pt idx="434">
                  <c:v>2.0267409851</c:v>
                </c:pt>
                <c:pt idx="435">
                  <c:v>2.0267409851</c:v>
                </c:pt>
                <c:pt idx="436">
                  <c:v>2.0267409851</c:v>
                </c:pt>
                <c:pt idx="437">
                  <c:v>1.9794077181</c:v>
                </c:pt>
                <c:pt idx="438">
                  <c:v>1.9855444716999999</c:v>
                </c:pt>
                <c:pt idx="439">
                  <c:v>2.0690521034999998</c:v>
                </c:pt>
                <c:pt idx="440">
                  <c:v>2.0168990857</c:v>
                </c:pt>
                <c:pt idx="441">
                  <c:v>2.0168990857</c:v>
                </c:pt>
                <c:pt idx="442">
                  <c:v>2.0168990857</c:v>
                </c:pt>
                <c:pt idx="443">
                  <c:v>1.9846829237000001</c:v>
                </c:pt>
                <c:pt idx="444">
                  <c:v>2.0075755706999998</c:v>
                </c:pt>
                <c:pt idx="445">
                  <c:v>2.0343843806000002</c:v>
                </c:pt>
                <c:pt idx="446">
                  <c:v>1.9868877411000001</c:v>
                </c:pt>
                <c:pt idx="447">
                  <c:v>1.9719761646</c:v>
                </c:pt>
                <c:pt idx="448">
                  <c:v>1.9719761646</c:v>
                </c:pt>
                <c:pt idx="449">
                  <c:v>1.9719761646</c:v>
                </c:pt>
                <c:pt idx="450">
                  <c:v>1.9360413516999999</c:v>
                </c:pt>
                <c:pt idx="451">
                  <c:v>1.9085062644999999</c:v>
                </c:pt>
                <c:pt idx="452">
                  <c:v>1.9011215263000001</c:v>
                </c:pt>
                <c:pt idx="453">
                  <c:v>1.9466267828999999</c:v>
                </c:pt>
                <c:pt idx="454">
                  <c:v>1.9329353167000001</c:v>
                </c:pt>
                <c:pt idx="455">
                  <c:v>1.9329353167000001</c:v>
                </c:pt>
                <c:pt idx="456">
                  <c:v>1.9329353167000001</c:v>
                </c:pt>
                <c:pt idx="457">
                  <c:v>1.9076322145</c:v>
                </c:pt>
                <c:pt idx="458">
                  <c:v>1.9216181779999999</c:v>
                </c:pt>
                <c:pt idx="459">
                  <c:v>1.9095969830999999</c:v>
                </c:pt>
                <c:pt idx="460">
                  <c:v>1.8967517565000001</c:v>
                </c:pt>
                <c:pt idx="461">
                  <c:v>1.8814156794000001</c:v>
                </c:pt>
                <c:pt idx="462">
                  <c:v>1.8814156794000001</c:v>
                </c:pt>
                <c:pt idx="463">
                  <c:v>1.8814156794000001</c:v>
                </c:pt>
                <c:pt idx="464">
                  <c:v>1.897261479</c:v>
                </c:pt>
                <c:pt idx="465">
                  <c:v>1.897261479</c:v>
                </c:pt>
                <c:pt idx="466">
                  <c:v>1.897261479</c:v>
                </c:pt>
                <c:pt idx="467">
                  <c:v>1.8718131052</c:v>
                </c:pt>
                <c:pt idx="468">
                  <c:v>1.8509423947999999</c:v>
                </c:pt>
                <c:pt idx="469">
                  <c:v>1.8509423947999999</c:v>
                </c:pt>
                <c:pt idx="470">
                  <c:v>1.8509423947999999</c:v>
                </c:pt>
                <c:pt idx="471">
                  <c:v>1.8509423947999999</c:v>
                </c:pt>
                <c:pt idx="472">
                  <c:v>1.8509423947999999</c:v>
                </c:pt>
                <c:pt idx="473">
                  <c:v>1.8682914892</c:v>
                </c:pt>
                <c:pt idx="474">
                  <c:v>1.8651740615000001</c:v>
                </c:pt>
                <c:pt idx="475">
                  <c:v>1.9275345372999999</c:v>
                </c:pt>
                <c:pt idx="476">
                  <c:v>1.9275345372999999</c:v>
                </c:pt>
                <c:pt idx="477">
                  <c:v>1.9275345372999999</c:v>
                </c:pt>
                <c:pt idx="478">
                  <c:v>1.9783655893000001</c:v>
                </c:pt>
                <c:pt idx="479">
                  <c:v>2.0355875608999998</c:v>
                </c:pt>
                <c:pt idx="480">
                  <c:v>2.0827372300000002</c:v>
                </c:pt>
                <c:pt idx="481">
                  <c:v>2.0742393215999999</c:v>
                </c:pt>
                <c:pt idx="482">
                  <c:v>2.0748338032999998</c:v>
                </c:pt>
                <c:pt idx="483">
                  <c:v>2.0748338032999998</c:v>
                </c:pt>
                <c:pt idx="484">
                  <c:v>2.0748338032999998</c:v>
                </c:pt>
                <c:pt idx="485">
                  <c:v>2.0555723564999999</c:v>
                </c:pt>
                <c:pt idx="486">
                  <c:v>2.0555723564999999</c:v>
                </c:pt>
                <c:pt idx="487">
                  <c:v>2.0555723564999999</c:v>
                </c:pt>
                <c:pt idx="488">
                  <c:v>2.0151775211</c:v>
                </c:pt>
                <c:pt idx="489">
                  <c:v>2.0297584117</c:v>
                </c:pt>
                <c:pt idx="490">
                  <c:v>2.0297584117</c:v>
                </c:pt>
                <c:pt idx="491">
                  <c:v>2.0297584117</c:v>
                </c:pt>
                <c:pt idx="492">
                  <c:v>2.0787757343000002</c:v>
                </c:pt>
                <c:pt idx="493">
                  <c:v>2.0727910039999999</c:v>
                </c:pt>
                <c:pt idx="494">
                  <c:v>2.0076881047000001</c:v>
                </c:pt>
                <c:pt idx="495">
                  <c:v>2.0012367022999999</c:v>
                </c:pt>
                <c:pt idx="496">
                  <c:v>1.9873345206999999</c:v>
                </c:pt>
                <c:pt idx="497">
                  <c:v>1.9873345206999999</c:v>
                </c:pt>
                <c:pt idx="498">
                  <c:v>1.9873345206999999</c:v>
                </c:pt>
                <c:pt idx="499">
                  <c:v>2.0393298784999998</c:v>
                </c:pt>
                <c:pt idx="500">
                  <c:v>1.9955448323</c:v>
                </c:pt>
                <c:pt idx="501">
                  <c:v>2.0400487470000002</c:v>
                </c:pt>
                <c:pt idx="502">
                  <c:v>1.9743493787999999</c:v>
                </c:pt>
                <c:pt idx="503">
                  <c:v>2.0271368954</c:v>
                </c:pt>
                <c:pt idx="504">
                  <c:v>2.0271368954</c:v>
                </c:pt>
                <c:pt idx="505">
                  <c:v>2.0271368954</c:v>
                </c:pt>
                <c:pt idx="506">
                  <c:v>2.0428374242</c:v>
                </c:pt>
                <c:pt idx="507">
                  <c:v>2.0263402575999998</c:v>
                </c:pt>
                <c:pt idx="508">
                  <c:v>2.0396467366</c:v>
                </c:pt>
                <c:pt idx="509">
                  <c:v>2.0231847690000002</c:v>
                </c:pt>
                <c:pt idx="510">
                  <c:v>2.0183327961000002</c:v>
                </c:pt>
                <c:pt idx="511">
                  <c:v>2.0183327961000002</c:v>
                </c:pt>
                <c:pt idx="512">
                  <c:v>2.0183327961000002</c:v>
                </c:pt>
                <c:pt idx="513">
                  <c:v>2.0118789424000001</c:v>
                </c:pt>
                <c:pt idx="514">
                  <c:v>1.9998349089</c:v>
                </c:pt>
                <c:pt idx="515">
                  <c:v>1.9998349089</c:v>
                </c:pt>
                <c:pt idx="516">
                  <c:v>1.9998349089</c:v>
                </c:pt>
                <c:pt idx="517">
                  <c:v>1.9583363390999999</c:v>
                </c:pt>
                <c:pt idx="518">
                  <c:v>1.9583363390999999</c:v>
                </c:pt>
                <c:pt idx="519">
                  <c:v>1.9583363390999999</c:v>
                </c:pt>
                <c:pt idx="520">
                  <c:v>1.8474508181</c:v>
                </c:pt>
                <c:pt idx="521">
                  <c:v>1.9045151694</c:v>
                </c:pt>
                <c:pt idx="522">
                  <c:v>1.8860237609999999</c:v>
                </c:pt>
                <c:pt idx="523">
                  <c:v>1.8884881569</c:v>
                </c:pt>
                <c:pt idx="524">
                  <c:v>1.9294966264</c:v>
                </c:pt>
                <c:pt idx="525">
                  <c:v>1.9294966264</c:v>
                </c:pt>
                <c:pt idx="526">
                  <c:v>1.9294966264</c:v>
                </c:pt>
                <c:pt idx="527">
                  <c:v>1.9242075455000001</c:v>
                </c:pt>
                <c:pt idx="528">
                  <c:v>1.9270572343000001</c:v>
                </c:pt>
                <c:pt idx="529">
                  <c:v>1.9846963317999999</c:v>
                </c:pt>
                <c:pt idx="530">
                  <c:v>1.9811780111999999</c:v>
                </c:pt>
                <c:pt idx="531">
                  <c:v>1.9363560108</c:v>
                </c:pt>
                <c:pt idx="532">
                  <c:v>1.9363560108</c:v>
                </c:pt>
                <c:pt idx="533">
                  <c:v>1.9363560108</c:v>
                </c:pt>
                <c:pt idx="534">
                  <c:v>1.9322650329</c:v>
                </c:pt>
                <c:pt idx="535">
                  <c:v>1.9557646414000001</c:v>
                </c:pt>
                <c:pt idx="536">
                  <c:v>1.9720849349</c:v>
                </c:pt>
                <c:pt idx="537">
                  <c:v>1.9520497558000001</c:v>
                </c:pt>
                <c:pt idx="538">
                  <c:v>1.9103236681</c:v>
                </c:pt>
                <c:pt idx="539">
                  <c:v>1.9103236681</c:v>
                </c:pt>
                <c:pt idx="540">
                  <c:v>1.9103236681</c:v>
                </c:pt>
                <c:pt idx="541">
                  <c:v>1.8792902355000001</c:v>
                </c:pt>
                <c:pt idx="542">
                  <c:v>1.9365214171</c:v>
                </c:pt>
                <c:pt idx="543">
                  <c:v>1.9611292354000001</c:v>
                </c:pt>
                <c:pt idx="544">
                  <c:v>1.9590197554</c:v>
                </c:pt>
                <c:pt idx="545">
                  <c:v>2.0218358673000001</c:v>
                </c:pt>
                <c:pt idx="546">
                  <c:v>2.0218358673000001</c:v>
                </c:pt>
                <c:pt idx="547">
                  <c:v>2.0218358673000001</c:v>
                </c:pt>
                <c:pt idx="548">
                  <c:v>2.0095399731999999</c:v>
                </c:pt>
                <c:pt idx="549">
                  <c:v>2.0498199755000002</c:v>
                </c:pt>
                <c:pt idx="550">
                  <c:v>2.0541485671999999</c:v>
                </c:pt>
                <c:pt idx="551">
                  <c:v>2.0458523801999999</c:v>
                </c:pt>
                <c:pt idx="552">
                  <c:v>2.0824323561</c:v>
                </c:pt>
                <c:pt idx="553">
                  <c:v>2.0824323561</c:v>
                </c:pt>
                <c:pt idx="554">
                  <c:v>2.0824323561</c:v>
                </c:pt>
                <c:pt idx="555">
                  <c:v>2.0789216871999998</c:v>
                </c:pt>
                <c:pt idx="556">
                  <c:v>2.0495995937</c:v>
                </c:pt>
                <c:pt idx="557">
                  <c:v>2.0757999893000001</c:v>
                </c:pt>
                <c:pt idx="558">
                  <c:v>2.1324605422</c:v>
                </c:pt>
                <c:pt idx="559">
                  <c:v>2.1583144309</c:v>
                </c:pt>
                <c:pt idx="560">
                  <c:v>2.1583144309</c:v>
                </c:pt>
                <c:pt idx="561">
                  <c:v>2.1583144309</c:v>
                </c:pt>
                <c:pt idx="562">
                  <c:v>2.1672256067000002</c:v>
                </c:pt>
                <c:pt idx="563">
                  <c:v>2.1295048724000001</c:v>
                </c:pt>
                <c:pt idx="564">
                  <c:v>2.0574587896000001</c:v>
                </c:pt>
                <c:pt idx="565">
                  <c:v>2.0651524602000002</c:v>
                </c:pt>
                <c:pt idx="566">
                  <c:v>2.0831777847000001</c:v>
                </c:pt>
                <c:pt idx="567">
                  <c:v>2.0831777847000001</c:v>
                </c:pt>
                <c:pt idx="568">
                  <c:v>2.0831777847000001</c:v>
                </c:pt>
                <c:pt idx="569">
                  <c:v>2.0284059078999999</c:v>
                </c:pt>
                <c:pt idx="570">
                  <c:v>1.999477846</c:v>
                </c:pt>
                <c:pt idx="571">
                  <c:v>2.0377377021999998</c:v>
                </c:pt>
                <c:pt idx="572">
                  <c:v>2.0673183723999999</c:v>
                </c:pt>
                <c:pt idx="573">
                  <c:v>2.0088035893999998</c:v>
                </c:pt>
                <c:pt idx="574">
                  <c:v>2.0088035893999998</c:v>
                </c:pt>
                <c:pt idx="575">
                  <c:v>2.0088035893999998</c:v>
                </c:pt>
                <c:pt idx="576">
                  <c:v>2.0067917204999999</c:v>
                </c:pt>
                <c:pt idx="577">
                  <c:v>1.9714885992</c:v>
                </c:pt>
                <c:pt idx="578">
                  <c:v>1.9714885992</c:v>
                </c:pt>
                <c:pt idx="579">
                  <c:v>1.9233030712000001</c:v>
                </c:pt>
                <c:pt idx="580">
                  <c:v>1.9627013712000001</c:v>
                </c:pt>
                <c:pt idx="581">
                  <c:v>1.9627013712000001</c:v>
                </c:pt>
                <c:pt idx="582">
                  <c:v>1.9627013712000001</c:v>
                </c:pt>
                <c:pt idx="583">
                  <c:v>1.9608892378</c:v>
                </c:pt>
                <c:pt idx="584">
                  <c:v>1.9719779607000001</c:v>
                </c:pt>
                <c:pt idx="585">
                  <c:v>2.0066293447999999</c:v>
                </c:pt>
                <c:pt idx="586">
                  <c:v>2.0292958470000002</c:v>
                </c:pt>
                <c:pt idx="587">
                  <c:v>2.0414023541000001</c:v>
                </c:pt>
                <c:pt idx="588">
                  <c:v>2.0414023541000001</c:v>
                </c:pt>
                <c:pt idx="589">
                  <c:v>2.0414023541000001</c:v>
                </c:pt>
                <c:pt idx="590">
                  <c:v>2.0317939041000002</c:v>
                </c:pt>
                <c:pt idx="591">
                  <c:v>2.0449228432000002</c:v>
                </c:pt>
                <c:pt idx="592">
                  <c:v>2.0852943756000002</c:v>
                </c:pt>
                <c:pt idx="593">
                  <c:v>2.0473441344999999</c:v>
                </c:pt>
                <c:pt idx="594">
                  <c:v>2.0534698021</c:v>
                </c:pt>
                <c:pt idx="595">
                  <c:v>2.0534698021</c:v>
                </c:pt>
                <c:pt idx="596">
                  <c:v>2.0534698021</c:v>
                </c:pt>
                <c:pt idx="597">
                  <c:v>2.0510655934000002</c:v>
                </c:pt>
                <c:pt idx="598">
                  <c:v>2.0435106865999999</c:v>
                </c:pt>
                <c:pt idx="599">
                  <c:v>1.9994464226999999</c:v>
                </c:pt>
                <c:pt idx="600">
                  <c:v>1.9568652435</c:v>
                </c:pt>
                <c:pt idx="601">
                  <c:v>2.0274423653999998</c:v>
                </c:pt>
                <c:pt idx="602">
                  <c:v>2.0274423653999998</c:v>
                </c:pt>
                <c:pt idx="603">
                  <c:v>2.0274423653999998</c:v>
                </c:pt>
                <c:pt idx="604">
                  <c:v>2.0167785961</c:v>
                </c:pt>
                <c:pt idx="605">
                  <c:v>2.0549484591999998</c:v>
                </c:pt>
                <c:pt idx="606">
                  <c:v>2.0318177394000001</c:v>
                </c:pt>
                <c:pt idx="607">
                  <c:v>2.1096754315999999</c:v>
                </c:pt>
                <c:pt idx="608">
                  <c:v>2.0863448381</c:v>
                </c:pt>
                <c:pt idx="609">
                  <c:v>2.0863448381</c:v>
                </c:pt>
                <c:pt idx="610">
                  <c:v>2.0863448381</c:v>
                </c:pt>
                <c:pt idx="611">
                  <c:v>2.1101844619999999</c:v>
                </c:pt>
                <c:pt idx="612">
                  <c:v>2.1061620158999999</c:v>
                </c:pt>
                <c:pt idx="613">
                  <c:v>2.1291009376000001</c:v>
                </c:pt>
                <c:pt idx="614">
                  <c:v>2.1006768726999998</c:v>
                </c:pt>
                <c:pt idx="615">
                  <c:v>2.1103969185000002</c:v>
                </c:pt>
                <c:pt idx="616">
                  <c:v>2.1103969185000002</c:v>
                </c:pt>
                <c:pt idx="617">
                  <c:v>2.1103969185000002</c:v>
                </c:pt>
                <c:pt idx="618">
                  <c:v>2.1131082643000001</c:v>
                </c:pt>
                <c:pt idx="619">
                  <c:v>2.1386426446</c:v>
                </c:pt>
                <c:pt idx="620">
                  <c:v>2.1813044553999998</c:v>
                </c:pt>
                <c:pt idx="621">
                  <c:v>2.1357535893000001</c:v>
                </c:pt>
                <c:pt idx="622">
                  <c:v>2.0821695900999999</c:v>
                </c:pt>
                <c:pt idx="623">
                  <c:v>2.0821695900999999</c:v>
                </c:pt>
                <c:pt idx="624">
                  <c:v>2.0821695900999999</c:v>
                </c:pt>
                <c:pt idx="625">
                  <c:v>2.0095728411999998</c:v>
                </c:pt>
                <c:pt idx="626">
                  <c:v>2.0444382612999998</c:v>
                </c:pt>
                <c:pt idx="627">
                  <c:v>2.0927305604000002</c:v>
                </c:pt>
                <c:pt idx="628">
                  <c:v>2.0927305604000002</c:v>
                </c:pt>
                <c:pt idx="629">
                  <c:v>2.0927305604000002</c:v>
                </c:pt>
                <c:pt idx="630">
                  <c:v>2.0927305604000002</c:v>
                </c:pt>
                <c:pt idx="631">
                  <c:v>2.0927305604000002</c:v>
                </c:pt>
                <c:pt idx="632">
                  <c:v>2.0945119295999999</c:v>
                </c:pt>
                <c:pt idx="633">
                  <c:v>2.0503710988999999</c:v>
                </c:pt>
                <c:pt idx="634">
                  <c:v>2.0027546052999998</c:v>
                </c:pt>
                <c:pt idx="635">
                  <c:v>2.052252814</c:v>
                </c:pt>
                <c:pt idx="636">
                  <c:v>2.0357172238999999</c:v>
                </c:pt>
                <c:pt idx="637">
                  <c:v>2.0357172238999999</c:v>
                </c:pt>
                <c:pt idx="638">
                  <c:v>2.0357172238999999</c:v>
                </c:pt>
                <c:pt idx="639">
                  <c:v>2.0347843153</c:v>
                </c:pt>
                <c:pt idx="640">
                  <c:v>2.0632562325000001</c:v>
                </c:pt>
                <c:pt idx="641">
                  <c:v>2.0998437901</c:v>
                </c:pt>
                <c:pt idx="642">
                  <c:v>2.0998437901</c:v>
                </c:pt>
                <c:pt idx="643">
                  <c:v>2.0998437901</c:v>
                </c:pt>
                <c:pt idx="644">
                  <c:v>2.0998437901</c:v>
                </c:pt>
                <c:pt idx="645">
                  <c:v>2.0998437901</c:v>
                </c:pt>
                <c:pt idx="646">
                  <c:v>2.0835282969</c:v>
                </c:pt>
                <c:pt idx="647">
                  <c:v>2.0472224393</c:v>
                </c:pt>
                <c:pt idx="648">
                  <c:v>2.0818308598000002</c:v>
                </c:pt>
                <c:pt idx="649">
                  <c:v>2.0818308598000002</c:v>
                </c:pt>
                <c:pt idx="650">
                  <c:v>2.0818308598000002</c:v>
                </c:pt>
                <c:pt idx="651">
                  <c:v>2.0818308598000002</c:v>
                </c:pt>
                <c:pt idx="652">
                  <c:v>2.0818308598000002</c:v>
                </c:pt>
                <c:pt idx="653">
                  <c:v>2.0992194888000002</c:v>
                </c:pt>
                <c:pt idx="654">
                  <c:v>2.044366669</c:v>
                </c:pt>
                <c:pt idx="655">
                  <c:v>2.0429846189999998</c:v>
                </c:pt>
                <c:pt idx="656">
                  <c:v>2.0844816444999998</c:v>
                </c:pt>
                <c:pt idx="657">
                  <c:v>2.0334894514999999</c:v>
                </c:pt>
                <c:pt idx="658">
                  <c:v>2.0334894514999999</c:v>
                </c:pt>
                <c:pt idx="659">
                  <c:v>2.0334894514999999</c:v>
                </c:pt>
                <c:pt idx="660">
                  <c:v>1.9763886998</c:v>
                </c:pt>
                <c:pt idx="661">
                  <c:v>2.0206394808999999</c:v>
                </c:pt>
                <c:pt idx="662">
                  <c:v>2.0531488169999998</c:v>
                </c:pt>
                <c:pt idx="663">
                  <c:v>2.0611280649000001</c:v>
                </c:pt>
                <c:pt idx="664">
                  <c:v>2.0671966431</c:v>
                </c:pt>
                <c:pt idx="665">
                  <c:v>2.0671966431</c:v>
                </c:pt>
                <c:pt idx="666">
                  <c:v>2.0671966431</c:v>
                </c:pt>
                <c:pt idx="667">
                  <c:v>2.0016247293</c:v>
                </c:pt>
                <c:pt idx="668">
                  <c:v>1.9563384195</c:v>
                </c:pt>
                <c:pt idx="669">
                  <c:v>1.9236717445</c:v>
                </c:pt>
                <c:pt idx="670">
                  <c:v>2.0134974591999999</c:v>
                </c:pt>
                <c:pt idx="671">
                  <c:v>2.0223729066999998</c:v>
                </c:pt>
                <c:pt idx="672">
                  <c:v>2.0223729066999998</c:v>
                </c:pt>
                <c:pt idx="673">
                  <c:v>2.0223729066999998</c:v>
                </c:pt>
                <c:pt idx="674">
                  <c:v>1.895652863</c:v>
                </c:pt>
                <c:pt idx="675">
                  <c:v>1.9156360012</c:v>
                </c:pt>
                <c:pt idx="676">
                  <c:v>1.9114062594000001</c:v>
                </c:pt>
                <c:pt idx="677">
                  <c:v>1.9146727118</c:v>
                </c:pt>
                <c:pt idx="678">
                  <c:v>1.9633688676000001</c:v>
                </c:pt>
                <c:pt idx="679">
                  <c:v>1.9633688676000001</c:v>
                </c:pt>
                <c:pt idx="680">
                  <c:v>1.9633688676000001</c:v>
                </c:pt>
                <c:pt idx="681">
                  <c:v>1.9877679948</c:v>
                </c:pt>
                <c:pt idx="682">
                  <c:v>2.0323952837000001</c:v>
                </c:pt>
                <c:pt idx="683">
                  <c:v>2.1057706051</c:v>
                </c:pt>
                <c:pt idx="684">
                  <c:v>2.0980033506</c:v>
                </c:pt>
                <c:pt idx="685">
                  <c:v>2.1253434608999999</c:v>
                </c:pt>
                <c:pt idx="686">
                  <c:v>2.1253434608999999</c:v>
                </c:pt>
                <c:pt idx="687">
                  <c:v>2.1253434608999999</c:v>
                </c:pt>
                <c:pt idx="688">
                  <c:v>2.0780904845000001</c:v>
                </c:pt>
                <c:pt idx="689">
                  <c:v>2.0849922045999998</c:v>
                </c:pt>
                <c:pt idx="690">
                  <c:v>2.1401988959999998</c:v>
                </c:pt>
                <c:pt idx="691">
                  <c:v>2.165299181</c:v>
                </c:pt>
                <c:pt idx="692">
                  <c:v>2.1004218911999999</c:v>
                </c:pt>
                <c:pt idx="693">
                  <c:v>2.1004218911999999</c:v>
                </c:pt>
                <c:pt idx="694">
                  <c:v>2.1004218911999999</c:v>
                </c:pt>
                <c:pt idx="695">
                  <c:v>2.1155998755000001</c:v>
                </c:pt>
                <c:pt idx="696">
                  <c:v>2.1100017934999999</c:v>
                </c:pt>
                <c:pt idx="697">
                  <c:v>2.0860358343000001</c:v>
                </c:pt>
                <c:pt idx="698">
                  <c:v>2.0600254654999999</c:v>
                </c:pt>
                <c:pt idx="699">
                  <c:v>2.1245078630999998</c:v>
                </c:pt>
                <c:pt idx="700">
                  <c:v>2.1245078630999998</c:v>
                </c:pt>
                <c:pt idx="701">
                  <c:v>2.1245078630999998</c:v>
                </c:pt>
                <c:pt idx="702">
                  <c:v>2.0721276677999998</c:v>
                </c:pt>
                <c:pt idx="703">
                  <c:v>2.0272528836000001</c:v>
                </c:pt>
                <c:pt idx="704">
                  <c:v>2.0201743570000001</c:v>
                </c:pt>
                <c:pt idx="705">
                  <c:v>2.0736356994</c:v>
                </c:pt>
                <c:pt idx="706">
                  <c:v>2.1158937435</c:v>
                </c:pt>
                <c:pt idx="707">
                  <c:v>2.1158937435</c:v>
                </c:pt>
                <c:pt idx="708">
                  <c:v>2.1158937435</c:v>
                </c:pt>
                <c:pt idx="709">
                  <c:v>2.1265576755</c:v>
                </c:pt>
                <c:pt idx="710">
                  <c:v>2.121556784</c:v>
                </c:pt>
                <c:pt idx="711">
                  <c:v>2.1139690389000001</c:v>
                </c:pt>
                <c:pt idx="712">
                  <c:v>2.0756464443999998</c:v>
                </c:pt>
                <c:pt idx="713">
                  <c:v>2.0783132595999998</c:v>
                </c:pt>
                <c:pt idx="714">
                  <c:v>2.0783132595999998</c:v>
                </c:pt>
                <c:pt idx="715">
                  <c:v>2.0783132595999998</c:v>
                </c:pt>
                <c:pt idx="716">
                  <c:v>2.0482665309999999</c:v>
                </c:pt>
                <c:pt idx="717">
                  <c:v>2.1584591837999998</c:v>
                </c:pt>
                <c:pt idx="718">
                  <c:v>2.0956072590999999</c:v>
                </c:pt>
                <c:pt idx="719">
                  <c:v>2.1022801287999999</c:v>
                </c:pt>
                <c:pt idx="720">
                  <c:v>2.1239873946999999</c:v>
                </c:pt>
                <c:pt idx="721">
                  <c:v>2.1239873946999999</c:v>
                </c:pt>
                <c:pt idx="722">
                  <c:v>2.1239873946999999</c:v>
                </c:pt>
                <c:pt idx="723">
                  <c:v>2.0787595723000001</c:v>
                </c:pt>
                <c:pt idx="724">
                  <c:v>2.0678219948000001</c:v>
                </c:pt>
                <c:pt idx="725">
                  <c:v>2.0862241813</c:v>
                </c:pt>
                <c:pt idx="726">
                  <c:v>2.0750411219</c:v>
                </c:pt>
                <c:pt idx="727">
                  <c:v>2.0535522493</c:v>
                </c:pt>
                <c:pt idx="728">
                  <c:v>2.0535522493</c:v>
                </c:pt>
                <c:pt idx="729">
                  <c:v>2.0535522493</c:v>
                </c:pt>
                <c:pt idx="730">
                  <c:v>2.0442701751999999</c:v>
                </c:pt>
                <c:pt idx="731">
                  <c:v>2.0339031638999998</c:v>
                </c:pt>
                <c:pt idx="732">
                  <c:v>2.0956658229</c:v>
                </c:pt>
                <c:pt idx="733">
                  <c:v>2.0908988275999998</c:v>
                </c:pt>
                <c:pt idx="734">
                  <c:v>2.0977880373</c:v>
                </c:pt>
                <c:pt idx="735">
                  <c:v>2.0977880373</c:v>
                </c:pt>
                <c:pt idx="736">
                  <c:v>2.0977880373</c:v>
                </c:pt>
                <c:pt idx="737">
                  <c:v>2.0309365707000002</c:v>
                </c:pt>
                <c:pt idx="738">
                  <c:v>2.0620421789000001</c:v>
                </c:pt>
                <c:pt idx="739">
                  <c:v>2.0276653704999998</c:v>
                </c:pt>
                <c:pt idx="740">
                  <c:v>2.1407256321000001</c:v>
                </c:pt>
                <c:pt idx="741">
                  <c:v>2.1359942397</c:v>
                </c:pt>
                <c:pt idx="742">
                  <c:v>2.1359942397</c:v>
                </c:pt>
                <c:pt idx="743">
                  <c:v>2.1359942397</c:v>
                </c:pt>
                <c:pt idx="744">
                  <c:v>2.1207968477999999</c:v>
                </c:pt>
                <c:pt idx="745">
                  <c:v>2.1478195204000001</c:v>
                </c:pt>
                <c:pt idx="746">
                  <c:v>2.1501424874000001</c:v>
                </c:pt>
                <c:pt idx="747">
                  <c:v>2.1647095350000001</c:v>
                </c:pt>
                <c:pt idx="748">
                  <c:v>2.0811582421999999</c:v>
                </c:pt>
                <c:pt idx="749">
                  <c:v>2.0811582421999999</c:v>
                </c:pt>
                <c:pt idx="750">
                  <c:v>2.0811582421999999</c:v>
                </c:pt>
                <c:pt idx="751">
                  <c:v>2.1601730713</c:v>
                </c:pt>
                <c:pt idx="752">
                  <c:v>2.2051616961999998</c:v>
                </c:pt>
                <c:pt idx="753">
                  <c:v>2.2190768944000001</c:v>
                </c:pt>
                <c:pt idx="754">
                  <c:v>2.2505700872999999</c:v>
                </c:pt>
                <c:pt idx="755">
                  <c:v>2.2692119467</c:v>
                </c:pt>
                <c:pt idx="756">
                  <c:v>2.2692119467</c:v>
                </c:pt>
                <c:pt idx="757">
                  <c:v>2.2692119467</c:v>
                </c:pt>
                <c:pt idx="758">
                  <c:v>2.3129757084999998</c:v>
                </c:pt>
                <c:pt idx="759">
                  <c:v>2.2973976494000001</c:v>
                </c:pt>
                <c:pt idx="760">
                  <c:v>2.2952512333000001</c:v>
                </c:pt>
                <c:pt idx="761">
                  <c:v>2.2732081640000001</c:v>
                </c:pt>
                <c:pt idx="762">
                  <c:v>2.2756145229000002</c:v>
                </c:pt>
                <c:pt idx="763">
                  <c:v>2.2756145229000002</c:v>
                </c:pt>
                <c:pt idx="764">
                  <c:v>2.2756145229000002</c:v>
                </c:pt>
                <c:pt idx="765">
                  <c:v>2.2235429923000001</c:v>
                </c:pt>
                <c:pt idx="766">
                  <c:v>2.1731078382</c:v>
                </c:pt>
                <c:pt idx="767">
                  <c:v>2.1923944302999998</c:v>
                </c:pt>
                <c:pt idx="768">
                  <c:v>2.1847632298000002</c:v>
                </c:pt>
                <c:pt idx="769">
                  <c:v>2.1822603239</c:v>
                </c:pt>
                <c:pt idx="770">
                  <c:v>2.1822603239</c:v>
                </c:pt>
                <c:pt idx="771">
                  <c:v>2.1822603239</c:v>
                </c:pt>
                <c:pt idx="772">
                  <c:v>2.1858665450000001</c:v>
                </c:pt>
                <c:pt idx="773">
                  <c:v>2.0717663176999999</c:v>
                </c:pt>
                <c:pt idx="774">
                  <c:v>1.9787133044</c:v>
                </c:pt>
                <c:pt idx="775">
                  <c:v>1.9664965789</c:v>
                </c:pt>
                <c:pt idx="776">
                  <c:v>1.9617024936</c:v>
                </c:pt>
                <c:pt idx="777">
                  <c:v>1.9617024936</c:v>
                </c:pt>
                <c:pt idx="778">
                  <c:v>1.9617024936</c:v>
                </c:pt>
                <c:pt idx="779">
                  <c:v>1.9860250478999999</c:v>
                </c:pt>
                <c:pt idx="780">
                  <c:v>2.0057930557999999</c:v>
                </c:pt>
                <c:pt idx="781">
                  <c:v>2.0438788287</c:v>
                </c:pt>
                <c:pt idx="782">
                  <c:v>2.0609220130999999</c:v>
                </c:pt>
                <c:pt idx="783">
                  <c:v>2.0984485124000001</c:v>
                </c:pt>
                <c:pt idx="784">
                  <c:v>2.0984485124000001</c:v>
                </c:pt>
                <c:pt idx="785">
                  <c:v>2.0984485124000001</c:v>
                </c:pt>
                <c:pt idx="786">
                  <c:v>1.9987524634</c:v>
                </c:pt>
                <c:pt idx="787">
                  <c:v>1.9886639589999999</c:v>
                </c:pt>
                <c:pt idx="788">
                  <c:v>1.9880372409</c:v>
                </c:pt>
                <c:pt idx="789">
                  <c:v>2.0613165901000001</c:v>
                </c:pt>
                <c:pt idx="790">
                  <c:v>2.0613165901000001</c:v>
                </c:pt>
                <c:pt idx="791">
                  <c:v>2.0613165901000001</c:v>
                </c:pt>
                <c:pt idx="792">
                  <c:v>2.0613165901000001</c:v>
                </c:pt>
                <c:pt idx="793">
                  <c:v>1.9481702807000001</c:v>
                </c:pt>
                <c:pt idx="794">
                  <c:v>1.9277848515</c:v>
                </c:pt>
                <c:pt idx="795">
                  <c:v>1.9462107736000001</c:v>
                </c:pt>
                <c:pt idx="796">
                  <c:v>1.8880293053999999</c:v>
                </c:pt>
                <c:pt idx="797">
                  <c:v>2.0186456667999999</c:v>
                </c:pt>
                <c:pt idx="798">
                  <c:v>2.0186456667999999</c:v>
                </c:pt>
                <c:pt idx="799">
                  <c:v>2.0186456667999999</c:v>
                </c:pt>
                <c:pt idx="800">
                  <c:v>2.0579526487000002</c:v>
                </c:pt>
                <c:pt idx="801">
                  <c:v>2.0094658055000001</c:v>
                </c:pt>
                <c:pt idx="802">
                  <c:v>1.9992671999</c:v>
                </c:pt>
                <c:pt idx="803">
                  <c:v>2.0350180224000001</c:v>
                </c:pt>
                <c:pt idx="804">
                  <c:v>2.0329115068000001</c:v>
                </c:pt>
                <c:pt idx="805">
                  <c:v>2.0329115068000001</c:v>
                </c:pt>
                <c:pt idx="806">
                  <c:v>2.0329115068000001</c:v>
                </c:pt>
                <c:pt idx="807">
                  <c:v>2.0745081545000001</c:v>
                </c:pt>
                <c:pt idx="808">
                  <c:v>2.0958355314000001</c:v>
                </c:pt>
                <c:pt idx="809">
                  <c:v>2.0310783927</c:v>
                </c:pt>
                <c:pt idx="810">
                  <c:v>2.0151383595999999</c:v>
                </c:pt>
                <c:pt idx="811">
                  <c:v>1.9317261714</c:v>
                </c:pt>
                <c:pt idx="812">
                  <c:v>1.9317261714</c:v>
                </c:pt>
                <c:pt idx="813">
                  <c:v>1.9317261714</c:v>
                </c:pt>
                <c:pt idx="814">
                  <c:v>2.1128748166000002</c:v>
                </c:pt>
                <c:pt idx="815">
                  <c:v>2.0240252551000002</c:v>
                </c:pt>
                <c:pt idx="816">
                  <c:v>1.9169083867000001</c:v>
                </c:pt>
                <c:pt idx="817">
                  <c:v>1.8793937579</c:v>
                </c:pt>
                <c:pt idx="818">
                  <c:v>1.9360421324999999</c:v>
                </c:pt>
                <c:pt idx="819">
                  <c:v>1.9360421324999999</c:v>
                </c:pt>
                <c:pt idx="820">
                  <c:v>1.9360421324999999</c:v>
                </c:pt>
                <c:pt idx="821">
                  <c:v>1.9469783673000001</c:v>
                </c:pt>
                <c:pt idx="822">
                  <c:v>1.8697353609</c:v>
                </c:pt>
                <c:pt idx="823">
                  <c:v>1.8817043347</c:v>
                </c:pt>
                <c:pt idx="824">
                  <c:v>1.8968373569000001</c:v>
                </c:pt>
                <c:pt idx="825">
                  <c:v>1.8968373569000001</c:v>
                </c:pt>
                <c:pt idx="826">
                  <c:v>1.8968373569000001</c:v>
                </c:pt>
                <c:pt idx="827">
                  <c:v>1.8968373569000001</c:v>
                </c:pt>
                <c:pt idx="828">
                  <c:v>1.8790304283999999</c:v>
                </c:pt>
                <c:pt idx="829">
                  <c:v>1.8716286848000001</c:v>
                </c:pt>
                <c:pt idx="830">
                  <c:v>1.8836069551000001</c:v>
                </c:pt>
                <c:pt idx="831">
                  <c:v>1.8583871595000001</c:v>
                </c:pt>
                <c:pt idx="832">
                  <c:v>1.8321348436</c:v>
                </c:pt>
                <c:pt idx="833">
                  <c:v>1.8321348436</c:v>
                </c:pt>
                <c:pt idx="834">
                  <c:v>1.8321348436</c:v>
                </c:pt>
                <c:pt idx="835">
                  <c:v>1.8832037627</c:v>
                </c:pt>
                <c:pt idx="836">
                  <c:v>1.9472318381</c:v>
                </c:pt>
                <c:pt idx="837">
                  <c:v>1.9880277723999999</c:v>
                </c:pt>
                <c:pt idx="838">
                  <c:v>1.9880277723999999</c:v>
                </c:pt>
                <c:pt idx="839">
                  <c:v>1.9880277723999999</c:v>
                </c:pt>
                <c:pt idx="840">
                  <c:v>1.9880277723999999</c:v>
                </c:pt>
                <c:pt idx="841">
                  <c:v>1.9880277723999999</c:v>
                </c:pt>
                <c:pt idx="842">
                  <c:v>1.9996837102</c:v>
                </c:pt>
                <c:pt idx="843">
                  <c:v>2.0369856781000002</c:v>
                </c:pt>
                <c:pt idx="844">
                  <c:v>2.0380907096000001</c:v>
                </c:pt>
                <c:pt idx="845">
                  <c:v>2.0257410219</c:v>
                </c:pt>
                <c:pt idx="846">
                  <c:v>2.0111634707000001</c:v>
                </c:pt>
                <c:pt idx="847">
                  <c:v>2.0111634707000001</c:v>
                </c:pt>
                <c:pt idx="848">
                  <c:v>2.0111634707000001</c:v>
                </c:pt>
                <c:pt idx="849">
                  <c:v>1.9919152832</c:v>
                </c:pt>
                <c:pt idx="850">
                  <c:v>2.0461450209000001</c:v>
                </c:pt>
                <c:pt idx="851">
                  <c:v>2.0235510815</c:v>
                </c:pt>
                <c:pt idx="852">
                  <c:v>1.9925903424</c:v>
                </c:pt>
                <c:pt idx="853">
                  <c:v>1.9752863049</c:v>
                </c:pt>
                <c:pt idx="854">
                  <c:v>1.9752863049</c:v>
                </c:pt>
                <c:pt idx="855">
                  <c:v>1.9752863049</c:v>
                </c:pt>
                <c:pt idx="856">
                  <c:v>1.960140808</c:v>
                </c:pt>
                <c:pt idx="857">
                  <c:v>1.9272973118000001</c:v>
                </c:pt>
                <c:pt idx="858">
                  <c:v>1.9584251902000001</c:v>
                </c:pt>
                <c:pt idx="859">
                  <c:v>1.9939584993999999</c:v>
                </c:pt>
                <c:pt idx="860">
                  <c:v>1.9640190423999999</c:v>
                </c:pt>
                <c:pt idx="861">
                  <c:v>1.9640190423999999</c:v>
                </c:pt>
                <c:pt idx="862">
                  <c:v>1.9640190423999999</c:v>
                </c:pt>
                <c:pt idx="863">
                  <c:v>1.9467712371999999</c:v>
                </c:pt>
                <c:pt idx="864">
                  <c:v>1.9905052946999999</c:v>
                </c:pt>
                <c:pt idx="865">
                  <c:v>1.9637435541999999</c:v>
                </c:pt>
                <c:pt idx="866">
                  <c:v>1.9277883806</c:v>
                </c:pt>
                <c:pt idx="867">
                  <c:v>1.9462898151000001</c:v>
                </c:pt>
                <c:pt idx="868">
                  <c:v>1.9462898151000001</c:v>
                </c:pt>
                <c:pt idx="869">
                  <c:v>1.9462898151000001</c:v>
                </c:pt>
                <c:pt idx="870">
                  <c:v>1.9462898151000001</c:v>
                </c:pt>
                <c:pt idx="871">
                  <c:v>1.9287374225</c:v>
                </c:pt>
                <c:pt idx="872">
                  <c:v>1.9008602847</c:v>
                </c:pt>
                <c:pt idx="873">
                  <c:v>1.8923146899000001</c:v>
                </c:pt>
                <c:pt idx="874">
                  <c:v>1.8776330558000001</c:v>
                </c:pt>
                <c:pt idx="875">
                  <c:v>1.8776330558000001</c:v>
                </c:pt>
                <c:pt idx="876">
                  <c:v>1.8776330558000001</c:v>
                </c:pt>
                <c:pt idx="877">
                  <c:v>1.8387482878999999</c:v>
                </c:pt>
                <c:pt idx="878">
                  <c:v>1.8872190247</c:v>
                </c:pt>
                <c:pt idx="879">
                  <c:v>1.9372698639000001</c:v>
                </c:pt>
                <c:pt idx="880">
                  <c:v>1.9343767773</c:v>
                </c:pt>
                <c:pt idx="881">
                  <c:v>1.9521464101999999</c:v>
                </c:pt>
                <c:pt idx="882">
                  <c:v>1.9521464101999999</c:v>
                </c:pt>
                <c:pt idx="883">
                  <c:v>1.9521464101999999</c:v>
                </c:pt>
                <c:pt idx="884">
                  <c:v>1.9910114775000001</c:v>
                </c:pt>
                <c:pt idx="885">
                  <c:v>1.9660455908000001</c:v>
                </c:pt>
                <c:pt idx="886">
                  <c:v>1.9592520630000001</c:v>
                </c:pt>
                <c:pt idx="887">
                  <c:v>1.9476461903</c:v>
                </c:pt>
                <c:pt idx="888">
                  <c:v>1.9489231544000001</c:v>
                </c:pt>
                <c:pt idx="889">
                  <c:v>1.9489231544000001</c:v>
                </c:pt>
                <c:pt idx="890">
                  <c:v>1.9489231544000001</c:v>
                </c:pt>
                <c:pt idx="891">
                  <c:v>1.9536503941000001</c:v>
                </c:pt>
                <c:pt idx="892">
                  <c:v>1.992194263</c:v>
                </c:pt>
                <c:pt idx="893">
                  <c:v>1.9901399762</c:v>
                </c:pt>
                <c:pt idx="894">
                  <c:v>1.9561251333</c:v>
                </c:pt>
                <c:pt idx="895">
                  <c:v>1.9220504995000001</c:v>
                </c:pt>
                <c:pt idx="896">
                  <c:v>1.9220504995000001</c:v>
                </c:pt>
                <c:pt idx="897">
                  <c:v>1.9220504995000001</c:v>
                </c:pt>
                <c:pt idx="898">
                  <c:v>1.9260953753000001</c:v>
                </c:pt>
                <c:pt idx="899">
                  <c:v>1.9539088826</c:v>
                </c:pt>
                <c:pt idx="900">
                  <c:v>1.9086771531</c:v>
                </c:pt>
                <c:pt idx="901">
                  <c:v>1.8689785591000001</c:v>
                </c:pt>
                <c:pt idx="902">
                  <c:v>1.8470184314</c:v>
                </c:pt>
                <c:pt idx="903">
                  <c:v>1.8470184314</c:v>
                </c:pt>
                <c:pt idx="904">
                  <c:v>1.8470184314</c:v>
                </c:pt>
                <c:pt idx="905">
                  <c:v>1.9007082853999999</c:v>
                </c:pt>
                <c:pt idx="906">
                  <c:v>1.8629538257</c:v>
                </c:pt>
                <c:pt idx="907">
                  <c:v>1.8708002960000001</c:v>
                </c:pt>
                <c:pt idx="908">
                  <c:v>1.8552670120999999</c:v>
                </c:pt>
                <c:pt idx="909">
                  <c:v>1.8255202603</c:v>
                </c:pt>
                <c:pt idx="910">
                  <c:v>1.8255202603</c:v>
                </c:pt>
                <c:pt idx="911">
                  <c:v>1.8255202603</c:v>
                </c:pt>
                <c:pt idx="912">
                  <c:v>1.7804963442999999</c:v>
                </c:pt>
                <c:pt idx="913">
                  <c:v>1.7777990601</c:v>
                </c:pt>
                <c:pt idx="914">
                  <c:v>1.6933450725999999</c:v>
                </c:pt>
                <c:pt idx="915">
                  <c:v>1.747705125</c:v>
                </c:pt>
                <c:pt idx="916">
                  <c:v>1.7287267073000001</c:v>
                </c:pt>
                <c:pt idx="917">
                  <c:v>1.7287267073000001</c:v>
                </c:pt>
                <c:pt idx="918">
                  <c:v>1.7287267073000001</c:v>
                </c:pt>
                <c:pt idx="919">
                  <c:v>1.7682527696000001</c:v>
                </c:pt>
                <c:pt idx="920">
                  <c:v>1.8029132176</c:v>
                </c:pt>
                <c:pt idx="921">
                  <c:v>1.7977513308999999</c:v>
                </c:pt>
                <c:pt idx="922">
                  <c:v>1.7511734155000001</c:v>
                </c:pt>
                <c:pt idx="923">
                  <c:v>1.7578169536999999</c:v>
                </c:pt>
                <c:pt idx="924">
                  <c:v>1.7578169536999999</c:v>
                </c:pt>
                <c:pt idx="925">
                  <c:v>1.7578169536999999</c:v>
                </c:pt>
                <c:pt idx="926">
                  <c:v>1.704488472</c:v>
                </c:pt>
                <c:pt idx="927">
                  <c:v>1.7136690617000001</c:v>
                </c:pt>
                <c:pt idx="928">
                  <c:v>1.7751581179</c:v>
                </c:pt>
                <c:pt idx="929">
                  <c:v>1.7997255532</c:v>
                </c:pt>
                <c:pt idx="930">
                  <c:v>1.7963529038999999</c:v>
                </c:pt>
                <c:pt idx="931">
                  <c:v>1.7963529038999999</c:v>
                </c:pt>
                <c:pt idx="932">
                  <c:v>1.7963529038999999</c:v>
                </c:pt>
                <c:pt idx="933">
                  <c:v>1.7963529038999999</c:v>
                </c:pt>
                <c:pt idx="934">
                  <c:v>1.7922194187</c:v>
                </c:pt>
                <c:pt idx="935">
                  <c:v>1.8799885514000001</c:v>
                </c:pt>
                <c:pt idx="936">
                  <c:v>1.8860856742000001</c:v>
                </c:pt>
                <c:pt idx="937">
                  <c:v>1.9099422558000001</c:v>
                </c:pt>
                <c:pt idx="938">
                  <c:v>1.9099422558000001</c:v>
                </c:pt>
                <c:pt idx="939">
                  <c:v>1.9099422558000001</c:v>
                </c:pt>
                <c:pt idx="940">
                  <c:v>1.9161024296</c:v>
                </c:pt>
                <c:pt idx="941">
                  <c:v>1.9115607343000001</c:v>
                </c:pt>
                <c:pt idx="942">
                  <c:v>1.8890160916000001</c:v>
                </c:pt>
                <c:pt idx="943">
                  <c:v>1.9528308712</c:v>
                </c:pt>
                <c:pt idx="944">
                  <c:v>1.9370130330999999</c:v>
                </c:pt>
                <c:pt idx="945">
                  <c:v>1.9370130330999999</c:v>
                </c:pt>
                <c:pt idx="946">
                  <c:v>1.9370130330999999</c:v>
                </c:pt>
                <c:pt idx="947">
                  <c:v>1.8882262235</c:v>
                </c:pt>
                <c:pt idx="948">
                  <c:v>1.9098975018</c:v>
                </c:pt>
                <c:pt idx="949">
                  <c:v>1.8958112200999999</c:v>
                </c:pt>
                <c:pt idx="950">
                  <c:v>1.8829401329</c:v>
                </c:pt>
                <c:pt idx="951">
                  <c:v>1.8830159640999999</c:v>
                </c:pt>
                <c:pt idx="952">
                  <c:v>1.8830159640999999</c:v>
                </c:pt>
                <c:pt idx="953">
                  <c:v>1.8830159640999999</c:v>
                </c:pt>
                <c:pt idx="954">
                  <c:v>1.835962227</c:v>
                </c:pt>
                <c:pt idx="955">
                  <c:v>1.8722828</c:v>
                </c:pt>
                <c:pt idx="956">
                  <c:v>1.8448172182</c:v>
                </c:pt>
                <c:pt idx="957">
                  <c:v>1.8670494929999999</c:v>
                </c:pt>
                <c:pt idx="958">
                  <c:v>1.8530817542</c:v>
                </c:pt>
                <c:pt idx="959">
                  <c:v>1.8530817542</c:v>
                </c:pt>
                <c:pt idx="960">
                  <c:v>1.8530817542</c:v>
                </c:pt>
                <c:pt idx="961">
                  <c:v>1.7937859669</c:v>
                </c:pt>
                <c:pt idx="962">
                  <c:v>1.7906193597</c:v>
                </c:pt>
                <c:pt idx="963">
                  <c:v>1.8473549113000001</c:v>
                </c:pt>
                <c:pt idx="964">
                  <c:v>1.8694807577000001</c:v>
                </c:pt>
                <c:pt idx="965">
                  <c:v>1.8554074811000001</c:v>
                </c:pt>
                <c:pt idx="966">
                  <c:v>1.8554074811000001</c:v>
                </c:pt>
                <c:pt idx="967">
                  <c:v>1.8554074811000001</c:v>
                </c:pt>
                <c:pt idx="968">
                  <c:v>1.8661591565</c:v>
                </c:pt>
                <c:pt idx="969">
                  <c:v>1.8822435648</c:v>
                </c:pt>
                <c:pt idx="970">
                  <c:v>1.881834709</c:v>
                </c:pt>
                <c:pt idx="971">
                  <c:v>1.887928464</c:v>
                </c:pt>
                <c:pt idx="972">
                  <c:v>1.8213379452</c:v>
                </c:pt>
                <c:pt idx="973">
                  <c:v>1.8213379452</c:v>
                </c:pt>
                <c:pt idx="974">
                  <c:v>1.8213379452</c:v>
                </c:pt>
                <c:pt idx="975">
                  <c:v>1.8160337535</c:v>
                </c:pt>
                <c:pt idx="976">
                  <c:v>1.8331005699</c:v>
                </c:pt>
                <c:pt idx="977">
                  <c:v>1.84876949</c:v>
                </c:pt>
                <c:pt idx="978">
                  <c:v>1.8558669460999999</c:v>
                </c:pt>
                <c:pt idx="979">
                  <c:v>1.8541645027</c:v>
                </c:pt>
                <c:pt idx="980">
                  <c:v>1.8541645027</c:v>
                </c:pt>
                <c:pt idx="981">
                  <c:v>1.8541645027</c:v>
                </c:pt>
                <c:pt idx="982">
                  <c:v>1.8541645027</c:v>
                </c:pt>
                <c:pt idx="983">
                  <c:v>1.8541645027</c:v>
                </c:pt>
                <c:pt idx="984">
                  <c:v>1.8541645027</c:v>
                </c:pt>
                <c:pt idx="985">
                  <c:v>1.8755320713999999</c:v>
                </c:pt>
                <c:pt idx="986">
                  <c:v>1.841651514</c:v>
                </c:pt>
                <c:pt idx="987">
                  <c:v>1.841651514</c:v>
                </c:pt>
                <c:pt idx="988">
                  <c:v>1.841651514</c:v>
                </c:pt>
                <c:pt idx="989">
                  <c:v>1.8510921329000001</c:v>
                </c:pt>
                <c:pt idx="990">
                  <c:v>1.8631818490000001</c:v>
                </c:pt>
                <c:pt idx="991">
                  <c:v>1.8631818490000001</c:v>
                </c:pt>
                <c:pt idx="992">
                  <c:v>1.8631818490000001</c:v>
                </c:pt>
                <c:pt idx="993">
                  <c:v>1.8648419761999999</c:v>
                </c:pt>
                <c:pt idx="994">
                  <c:v>1.8648419761999999</c:v>
                </c:pt>
                <c:pt idx="995">
                  <c:v>1.8648419761999999</c:v>
                </c:pt>
                <c:pt idx="996">
                  <c:v>1.8648419761999999</c:v>
                </c:pt>
                <c:pt idx="997">
                  <c:v>1.8648419761999999</c:v>
                </c:pt>
                <c:pt idx="998">
                  <c:v>1.8360018168000001</c:v>
                </c:pt>
                <c:pt idx="999">
                  <c:v>1.8519042117</c:v>
                </c:pt>
                <c:pt idx="1000">
                  <c:v>1.8874859018000001</c:v>
                </c:pt>
                <c:pt idx="1001">
                  <c:v>1.8874859018000001</c:v>
                </c:pt>
                <c:pt idx="1002">
                  <c:v>1.8874859018000001</c:v>
                </c:pt>
                <c:pt idx="1003">
                  <c:v>1.8874859018000001</c:v>
                </c:pt>
                <c:pt idx="1004">
                  <c:v>1.8874859018000001</c:v>
                </c:pt>
                <c:pt idx="1005">
                  <c:v>1.8634755221999999</c:v>
                </c:pt>
                <c:pt idx="1006">
                  <c:v>1.8538802236</c:v>
                </c:pt>
                <c:pt idx="1007">
                  <c:v>1.8998305826999999</c:v>
                </c:pt>
                <c:pt idx="1008">
                  <c:v>1.8998305826999999</c:v>
                </c:pt>
                <c:pt idx="1009">
                  <c:v>1.8998305826999999</c:v>
                </c:pt>
                <c:pt idx="1010">
                  <c:v>1.8881105162</c:v>
                </c:pt>
                <c:pt idx="1011">
                  <c:v>1.8838429177</c:v>
                </c:pt>
                <c:pt idx="1012">
                  <c:v>1.9018263441000001</c:v>
                </c:pt>
                <c:pt idx="1013">
                  <c:v>1.8971689802</c:v>
                </c:pt>
                <c:pt idx="1014">
                  <c:v>1.9339496303000001</c:v>
                </c:pt>
                <c:pt idx="1015">
                  <c:v>1.9339496303000001</c:v>
                </c:pt>
                <c:pt idx="1016">
                  <c:v>1.9339496303000001</c:v>
                </c:pt>
                <c:pt idx="1017">
                  <c:v>1.9618747964000001</c:v>
                </c:pt>
                <c:pt idx="1018">
                  <c:v>1.9380280103</c:v>
                </c:pt>
                <c:pt idx="1019">
                  <c:v>1.9617899103000001</c:v>
                </c:pt>
                <c:pt idx="1020">
                  <c:v>1.9530179972999999</c:v>
                </c:pt>
                <c:pt idx="1021">
                  <c:v>1.9226064364</c:v>
                </c:pt>
                <c:pt idx="1022">
                  <c:v>1.9226064364</c:v>
                </c:pt>
                <c:pt idx="1023">
                  <c:v>1.9226064364</c:v>
                </c:pt>
                <c:pt idx="1024">
                  <c:v>1.9314555158</c:v>
                </c:pt>
                <c:pt idx="1025">
                  <c:v>1.8906214887999999</c:v>
                </c:pt>
                <c:pt idx="1026">
                  <c:v>1.8334254510000001</c:v>
                </c:pt>
                <c:pt idx="1027">
                  <c:v>1.8767391259999999</c:v>
                </c:pt>
                <c:pt idx="1028">
                  <c:v>1.8856707946</c:v>
                </c:pt>
                <c:pt idx="1029">
                  <c:v>1.8856707946</c:v>
                </c:pt>
                <c:pt idx="1030">
                  <c:v>1.8856707946</c:v>
                </c:pt>
                <c:pt idx="1031">
                  <c:v>1.8610657118</c:v>
                </c:pt>
                <c:pt idx="1032">
                  <c:v>1.8972208683</c:v>
                </c:pt>
                <c:pt idx="1033">
                  <c:v>1.8972208683</c:v>
                </c:pt>
                <c:pt idx="1034">
                  <c:v>1.8844277685999999</c:v>
                </c:pt>
                <c:pt idx="1035">
                  <c:v>1.8758346354</c:v>
                </c:pt>
                <c:pt idx="1036">
                  <c:v>1.8758346354</c:v>
                </c:pt>
                <c:pt idx="1037">
                  <c:v>1.8758346354</c:v>
                </c:pt>
                <c:pt idx="1038">
                  <c:v>1.8566691336000001</c:v>
                </c:pt>
                <c:pt idx="1039">
                  <c:v>1.8540141358</c:v>
                </c:pt>
                <c:pt idx="1040">
                  <c:v>1.8370633665</c:v>
                </c:pt>
                <c:pt idx="1041">
                  <c:v>1.8337362889</c:v>
                </c:pt>
                <c:pt idx="1042">
                  <c:v>1.8464686062</c:v>
                </c:pt>
                <c:pt idx="1043">
                  <c:v>1.8464686062</c:v>
                </c:pt>
                <c:pt idx="1044">
                  <c:v>1.8464686062</c:v>
                </c:pt>
                <c:pt idx="1045">
                  <c:v>1.8688516138</c:v>
                </c:pt>
                <c:pt idx="1046">
                  <c:v>1.8832939104999999</c:v>
                </c:pt>
                <c:pt idx="1047">
                  <c:v>1.8632633719</c:v>
                </c:pt>
                <c:pt idx="1048">
                  <c:v>1.8277259549</c:v>
                </c:pt>
                <c:pt idx="1049">
                  <c:v>1.7657642156</c:v>
                </c:pt>
                <c:pt idx="1050">
                  <c:v>1.7657642156</c:v>
                </c:pt>
                <c:pt idx="1051">
                  <c:v>1.7657642156</c:v>
                </c:pt>
                <c:pt idx="1052">
                  <c:v>1.7478966625000001</c:v>
                </c:pt>
                <c:pt idx="1053">
                  <c:v>1.7378367605</c:v>
                </c:pt>
                <c:pt idx="1054">
                  <c:v>1.6972416446</c:v>
                </c:pt>
                <c:pt idx="1055">
                  <c:v>1.7176851273</c:v>
                </c:pt>
                <c:pt idx="1056">
                  <c:v>1.6988093462</c:v>
                </c:pt>
                <c:pt idx="1057">
                  <c:v>1.6988093462</c:v>
                </c:pt>
                <c:pt idx="1058">
                  <c:v>1.6988093462</c:v>
                </c:pt>
                <c:pt idx="1059">
                  <c:v>1.6992789365000001</c:v>
                </c:pt>
                <c:pt idx="1060">
                  <c:v>1.6927084324999999</c:v>
                </c:pt>
                <c:pt idx="1061">
                  <c:v>1.7548147151</c:v>
                </c:pt>
                <c:pt idx="1062">
                  <c:v>1.8199464384999999</c:v>
                </c:pt>
                <c:pt idx="1063">
                  <c:v>1.8680914713000001</c:v>
                </c:pt>
                <c:pt idx="1064">
                  <c:v>1.8680914713000001</c:v>
                </c:pt>
                <c:pt idx="1065">
                  <c:v>1.8680914713000001</c:v>
                </c:pt>
                <c:pt idx="1066">
                  <c:v>1.8506753669</c:v>
                </c:pt>
                <c:pt idx="1067">
                  <c:v>1.7689919383999999</c:v>
                </c:pt>
                <c:pt idx="1068">
                  <c:v>1.7803308975000001</c:v>
                </c:pt>
                <c:pt idx="1069">
                  <c:v>1.7380933146999999</c:v>
                </c:pt>
                <c:pt idx="1070">
                  <c:v>1.7518171722</c:v>
                </c:pt>
                <c:pt idx="1071">
                  <c:v>1.7518171722</c:v>
                </c:pt>
                <c:pt idx="1072">
                  <c:v>1.7518171722</c:v>
                </c:pt>
                <c:pt idx="1073">
                  <c:v>1.6849424579000001</c:v>
                </c:pt>
                <c:pt idx="1074">
                  <c:v>1.7209663192</c:v>
                </c:pt>
                <c:pt idx="1075">
                  <c:v>1.7440450355999999</c:v>
                </c:pt>
                <c:pt idx="1076">
                  <c:v>1.7538515931000001</c:v>
                </c:pt>
                <c:pt idx="1077">
                  <c:v>1.7132487694</c:v>
                </c:pt>
                <c:pt idx="1078">
                  <c:v>1.7132487694</c:v>
                </c:pt>
                <c:pt idx="1079">
                  <c:v>1.7132487694</c:v>
                </c:pt>
                <c:pt idx="1080">
                  <c:v>1.7423670532</c:v>
                </c:pt>
                <c:pt idx="1081">
                  <c:v>1.7178460209999999</c:v>
                </c:pt>
                <c:pt idx="1082">
                  <c:v>1.7258655707999999</c:v>
                </c:pt>
                <c:pt idx="1083">
                  <c:v>1.7324631121</c:v>
                </c:pt>
                <c:pt idx="1084">
                  <c:v>1.7132060094999999</c:v>
                </c:pt>
                <c:pt idx="1085">
                  <c:v>1.7132060094999999</c:v>
                </c:pt>
                <c:pt idx="1086">
                  <c:v>1.7132060094999999</c:v>
                </c:pt>
                <c:pt idx="1087">
                  <c:v>1.6867782003</c:v>
                </c:pt>
                <c:pt idx="1088">
                  <c:v>1.6743288464999999</c:v>
                </c:pt>
                <c:pt idx="1089">
                  <c:v>1.7080855800000001</c:v>
                </c:pt>
                <c:pt idx="1090">
                  <c:v>1.7161053828999999</c:v>
                </c:pt>
                <c:pt idx="1091">
                  <c:v>1.7441130689</c:v>
                </c:pt>
                <c:pt idx="1092">
                  <c:v>1.7441130689</c:v>
                </c:pt>
                <c:pt idx="1093">
                  <c:v>1.7441130689</c:v>
                </c:pt>
                <c:pt idx="1094">
                  <c:v>1.7206211779</c:v>
                </c:pt>
                <c:pt idx="1095">
                  <c:v>1.7289140623999999</c:v>
                </c:pt>
                <c:pt idx="1096">
                  <c:v>1.7022203455</c:v>
                </c:pt>
                <c:pt idx="1097">
                  <c:v>1.6599976747</c:v>
                </c:pt>
                <c:pt idx="1098">
                  <c:v>1.6400793938</c:v>
                </c:pt>
                <c:pt idx="1099">
                  <c:v>1.6400793938</c:v>
                </c:pt>
                <c:pt idx="1100">
                  <c:v>1.6400793938</c:v>
                </c:pt>
                <c:pt idx="1101">
                  <c:v>1.6697307964999999</c:v>
                </c:pt>
                <c:pt idx="1102">
                  <c:v>1.648236292</c:v>
                </c:pt>
                <c:pt idx="1103">
                  <c:v>1.6898608101000001</c:v>
                </c:pt>
                <c:pt idx="1104">
                  <c:v>1.7031552794</c:v>
                </c:pt>
                <c:pt idx="1105">
                  <c:v>1.6837208079999999</c:v>
                </c:pt>
                <c:pt idx="1106">
                  <c:v>1.6837208079999999</c:v>
                </c:pt>
                <c:pt idx="1107">
                  <c:v>1.6837208079999999</c:v>
                </c:pt>
                <c:pt idx="1108">
                  <c:v>1.6941076393000001</c:v>
                </c:pt>
                <c:pt idx="1109">
                  <c:v>1.7042900416</c:v>
                </c:pt>
                <c:pt idx="1110">
                  <c:v>1.7555547756000001</c:v>
                </c:pt>
                <c:pt idx="1111">
                  <c:v>1.7780844680000001</c:v>
                </c:pt>
                <c:pt idx="1112">
                  <c:v>1.8168373017999999</c:v>
                </c:pt>
                <c:pt idx="1113">
                  <c:v>1.8168373017999999</c:v>
                </c:pt>
                <c:pt idx="1114">
                  <c:v>1.8168373017999999</c:v>
                </c:pt>
                <c:pt idx="1115">
                  <c:v>1.8380354029999999</c:v>
                </c:pt>
                <c:pt idx="1116">
                  <c:v>1.8358383139000001</c:v>
                </c:pt>
                <c:pt idx="1117">
                  <c:v>1.7805546108999999</c:v>
                </c:pt>
                <c:pt idx="1118">
                  <c:v>1.7699555521000001</c:v>
                </c:pt>
                <c:pt idx="1119">
                  <c:v>1.7468254667000001</c:v>
                </c:pt>
                <c:pt idx="1120">
                  <c:v>1.7468254667000001</c:v>
                </c:pt>
                <c:pt idx="1121">
                  <c:v>1.7468254667000001</c:v>
                </c:pt>
                <c:pt idx="1122">
                  <c:v>1.7685989018999999</c:v>
                </c:pt>
                <c:pt idx="1123">
                  <c:v>1.7999775776</c:v>
                </c:pt>
                <c:pt idx="1124">
                  <c:v>1.7968699081999999</c:v>
                </c:pt>
                <c:pt idx="1125">
                  <c:v>1.8277299956999999</c:v>
                </c:pt>
                <c:pt idx="1126">
                  <c:v>1.8613607411999999</c:v>
                </c:pt>
                <c:pt idx="1127">
                  <c:v>1.8613607411999999</c:v>
                </c:pt>
                <c:pt idx="1128">
                  <c:v>1.8613607411999999</c:v>
                </c:pt>
                <c:pt idx="1129">
                  <c:v>1.8172650829999999</c:v>
                </c:pt>
                <c:pt idx="1130">
                  <c:v>1.8252312553000001</c:v>
                </c:pt>
                <c:pt idx="1131">
                  <c:v>1.8181646338999999</c:v>
                </c:pt>
                <c:pt idx="1132">
                  <c:v>1.80742136</c:v>
                </c:pt>
                <c:pt idx="1133">
                  <c:v>1.7873338269000001</c:v>
                </c:pt>
                <c:pt idx="1134">
                  <c:v>1.7873338269000001</c:v>
                </c:pt>
                <c:pt idx="1135">
                  <c:v>1.7873338269000001</c:v>
                </c:pt>
                <c:pt idx="1136">
                  <c:v>1.7425353257</c:v>
                </c:pt>
                <c:pt idx="1137">
                  <c:v>1.7950840702999999</c:v>
                </c:pt>
                <c:pt idx="1138">
                  <c:v>1.8038383402</c:v>
                </c:pt>
                <c:pt idx="1139">
                  <c:v>1.7920823161999999</c:v>
                </c:pt>
                <c:pt idx="1140">
                  <c:v>1.7699534011</c:v>
                </c:pt>
                <c:pt idx="1141">
                  <c:v>1.7699534011</c:v>
                </c:pt>
                <c:pt idx="1142">
                  <c:v>1.7699534011</c:v>
                </c:pt>
                <c:pt idx="1143">
                  <c:v>1.7563957651</c:v>
                </c:pt>
                <c:pt idx="1144">
                  <c:v>1.7736974316</c:v>
                </c:pt>
                <c:pt idx="1145">
                  <c:v>1.7663145267</c:v>
                </c:pt>
                <c:pt idx="1146">
                  <c:v>1.7408923851</c:v>
                </c:pt>
                <c:pt idx="1147">
                  <c:v>1.7226216419</c:v>
                </c:pt>
                <c:pt idx="1148">
                  <c:v>1.7226216419</c:v>
                </c:pt>
                <c:pt idx="1149">
                  <c:v>1.7226216419</c:v>
                </c:pt>
                <c:pt idx="1150">
                  <c:v>1.7201204586000001</c:v>
                </c:pt>
                <c:pt idx="1151">
                  <c:v>1.761796752</c:v>
                </c:pt>
                <c:pt idx="1152">
                  <c:v>1.7278693865999999</c:v>
                </c:pt>
                <c:pt idx="1153">
                  <c:v>1.7330322593</c:v>
                </c:pt>
                <c:pt idx="1154">
                  <c:v>1.7603129452999999</c:v>
                </c:pt>
                <c:pt idx="1155">
                  <c:v>1.7603129452999999</c:v>
                </c:pt>
                <c:pt idx="1156">
                  <c:v>1.7603129452999999</c:v>
                </c:pt>
                <c:pt idx="1157">
                  <c:v>1.7895294770000001</c:v>
                </c:pt>
                <c:pt idx="1158">
                  <c:v>1.7869244823999999</c:v>
                </c:pt>
                <c:pt idx="1159">
                  <c:v>1.7932877689</c:v>
                </c:pt>
                <c:pt idx="1160">
                  <c:v>1.7643723062000001</c:v>
                </c:pt>
                <c:pt idx="1161">
                  <c:v>1.7175688166</c:v>
                </c:pt>
                <c:pt idx="1162">
                  <c:v>1.7175688166</c:v>
                </c:pt>
                <c:pt idx="1163">
                  <c:v>1.7175688166</c:v>
                </c:pt>
                <c:pt idx="1164">
                  <c:v>1.7700260206</c:v>
                </c:pt>
                <c:pt idx="1165">
                  <c:v>1.8168272408999999</c:v>
                </c:pt>
                <c:pt idx="1166">
                  <c:v>1.8105896129000001</c:v>
                </c:pt>
                <c:pt idx="1167">
                  <c:v>1.8083249477000001</c:v>
                </c:pt>
                <c:pt idx="1168">
                  <c:v>1.8537092445000001</c:v>
                </c:pt>
                <c:pt idx="1169">
                  <c:v>1.8537092445000001</c:v>
                </c:pt>
                <c:pt idx="1170">
                  <c:v>1.8537092445000001</c:v>
                </c:pt>
                <c:pt idx="1171">
                  <c:v>1.9057110820000001</c:v>
                </c:pt>
                <c:pt idx="1172">
                  <c:v>1.8712604045000001</c:v>
                </c:pt>
                <c:pt idx="1173">
                  <c:v>1.8529490697</c:v>
                </c:pt>
                <c:pt idx="1174">
                  <c:v>1.8630046357000001</c:v>
                </c:pt>
                <c:pt idx="1175">
                  <c:v>1.8630046357000001</c:v>
                </c:pt>
                <c:pt idx="1176">
                  <c:v>1.8630046357000001</c:v>
                </c:pt>
                <c:pt idx="1177">
                  <c:v>1.8630046357000001</c:v>
                </c:pt>
                <c:pt idx="1178">
                  <c:v>1.8992698934000001</c:v>
                </c:pt>
                <c:pt idx="1179">
                  <c:v>1.8861692060999999</c:v>
                </c:pt>
                <c:pt idx="1180">
                  <c:v>1.8782553624</c:v>
                </c:pt>
                <c:pt idx="1181">
                  <c:v>1.8126968919999999</c:v>
                </c:pt>
                <c:pt idx="1182">
                  <c:v>1.8487691218</c:v>
                </c:pt>
                <c:pt idx="1183">
                  <c:v>1.8487691218</c:v>
                </c:pt>
                <c:pt idx="1184">
                  <c:v>1.8487691218</c:v>
                </c:pt>
                <c:pt idx="1185">
                  <c:v>1.8324443528000001</c:v>
                </c:pt>
                <c:pt idx="1186">
                  <c:v>1.7960663309</c:v>
                </c:pt>
                <c:pt idx="1187">
                  <c:v>1.7146182191999999</c:v>
                </c:pt>
                <c:pt idx="1188">
                  <c:v>1.7960382924</c:v>
                </c:pt>
                <c:pt idx="1189">
                  <c:v>1.7650803099000001</c:v>
                </c:pt>
                <c:pt idx="1190">
                  <c:v>1.7650803099000001</c:v>
                </c:pt>
                <c:pt idx="1191">
                  <c:v>1.7650803099000001</c:v>
                </c:pt>
                <c:pt idx="1192">
                  <c:v>1.7659852018</c:v>
                </c:pt>
                <c:pt idx="1193">
                  <c:v>1.7694376453</c:v>
                </c:pt>
                <c:pt idx="1194">
                  <c:v>1.7694376453</c:v>
                </c:pt>
                <c:pt idx="1195">
                  <c:v>1.8307331102</c:v>
                </c:pt>
                <c:pt idx="1196">
                  <c:v>1.7683397852</c:v>
                </c:pt>
                <c:pt idx="1197">
                  <c:v>1.7683397852</c:v>
                </c:pt>
                <c:pt idx="1198">
                  <c:v>1.7683397852</c:v>
                </c:pt>
                <c:pt idx="1199">
                  <c:v>1.7963718798999999</c:v>
                </c:pt>
                <c:pt idx="1200">
                  <c:v>1.8281341816000001</c:v>
                </c:pt>
                <c:pt idx="1201">
                  <c:v>1.8219446610000001</c:v>
                </c:pt>
                <c:pt idx="1202">
                  <c:v>1.7937607756</c:v>
                </c:pt>
                <c:pt idx="1203">
                  <c:v>1.7787766522999999</c:v>
                </c:pt>
                <c:pt idx="1204">
                  <c:v>1.7787766522999999</c:v>
                </c:pt>
                <c:pt idx="1205">
                  <c:v>1.7787766522999999</c:v>
                </c:pt>
                <c:pt idx="1206">
                  <c:v>1.8110660428000001</c:v>
                </c:pt>
                <c:pt idx="1207">
                  <c:v>1.8200828055</c:v>
                </c:pt>
                <c:pt idx="1208">
                  <c:v>1.8030622432000001</c:v>
                </c:pt>
                <c:pt idx="1209">
                  <c:v>1.7969912618999999</c:v>
                </c:pt>
                <c:pt idx="1210">
                  <c:v>1.7969912618999999</c:v>
                </c:pt>
                <c:pt idx="1211">
                  <c:v>1.7969912618999999</c:v>
                </c:pt>
                <c:pt idx="1212">
                  <c:v>1.7969912618999999</c:v>
                </c:pt>
                <c:pt idx="1213">
                  <c:v>1.7734378452999999</c:v>
                </c:pt>
                <c:pt idx="1214">
                  <c:v>1.8050832761</c:v>
                </c:pt>
                <c:pt idx="1215">
                  <c:v>1.8057538288999999</c:v>
                </c:pt>
                <c:pt idx="1216">
                  <c:v>1.8412048079000001</c:v>
                </c:pt>
                <c:pt idx="1217">
                  <c:v>1.8652653249</c:v>
                </c:pt>
                <c:pt idx="1218">
                  <c:v>1.8652653249</c:v>
                </c:pt>
                <c:pt idx="1219">
                  <c:v>1.8652653249</c:v>
                </c:pt>
                <c:pt idx="1220">
                  <c:v>1.8736117725999999</c:v>
                </c:pt>
                <c:pt idx="1221">
                  <c:v>1.8746761344</c:v>
                </c:pt>
                <c:pt idx="1222">
                  <c:v>1.8404264585000001</c:v>
                </c:pt>
                <c:pt idx="1223">
                  <c:v>1.8404264585000001</c:v>
                </c:pt>
                <c:pt idx="1224">
                  <c:v>1.8404264585000001</c:v>
                </c:pt>
                <c:pt idx="1225">
                  <c:v>1.8404264585000001</c:v>
                </c:pt>
                <c:pt idx="1226">
                  <c:v>1.8404264585000001</c:v>
                </c:pt>
                <c:pt idx="1227">
                  <c:v>1.8394322218000001</c:v>
                </c:pt>
                <c:pt idx="1228">
                  <c:v>1.8545767646</c:v>
                </c:pt>
                <c:pt idx="1229">
                  <c:v>1.8587837953999999</c:v>
                </c:pt>
                <c:pt idx="1230">
                  <c:v>1.8531621405000001</c:v>
                </c:pt>
                <c:pt idx="1231">
                  <c:v>1.8405985888</c:v>
                </c:pt>
                <c:pt idx="1232">
                  <c:v>1.8405985888</c:v>
                </c:pt>
                <c:pt idx="1233">
                  <c:v>1.8405985888</c:v>
                </c:pt>
                <c:pt idx="1234">
                  <c:v>1.8312612269999999</c:v>
                </c:pt>
                <c:pt idx="1235">
                  <c:v>1.8590938061</c:v>
                </c:pt>
                <c:pt idx="1236">
                  <c:v>1.8351804707999999</c:v>
                </c:pt>
                <c:pt idx="1237">
                  <c:v>1.8087578744999999</c:v>
                </c:pt>
                <c:pt idx="1238">
                  <c:v>1.7799274759999999</c:v>
                </c:pt>
                <c:pt idx="1239">
                  <c:v>1.7799274759999999</c:v>
                </c:pt>
                <c:pt idx="1240">
                  <c:v>1.7799274759999999</c:v>
                </c:pt>
                <c:pt idx="1241">
                  <c:v>1.7557121014999999</c:v>
                </c:pt>
                <c:pt idx="1242">
                  <c:v>1.7917969236</c:v>
                </c:pt>
                <c:pt idx="1243">
                  <c:v>1.8190679345</c:v>
                </c:pt>
                <c:pt idx="1244">
                  <c:v>1.8243253061</c:v>
                </c:pt>
                <c:pt idx="1245">
                  <c:v>1.8639345628999999</c:v>
                </c:pt>
                <c:pt idx="1246">
                  <c:v>1.8639345628999999</c:v>
                </c:pt>
                <c:pt idx="1247">
                  <c:v>1.8639345628999999</c:v>
                </c:pt>
                <c:pt idx="1248">
                  <c:v>1.8400167856</c:v>
                </c:pt>
                <c:pt idx="1249">
                  <c:v>1.7963701084000001</c:v>
                </c:pt>
                <c:pt idx="1250">
                  <c:v>1.8082267012</c:v>
                </c:pt>
                <c:pt idx="1251">
                  <c:v>1.784405311</c:v>
                </c:pt>
                <c:pt idx="1252">
                  <c:v>1.7779702744000001</c:v>
                </c:pt>
                <c:pt idx="1253">
                  <c:v>1.7779702744000001</c:v>
                </c:pt>
                <c:pt idx="1254">
                  <c:v>1.7779702744000001</c:v>
                </c:pt>
                <c:pt idx="1255">
                  <c:v>1.7779702744000001</c:v>
                </c:pt>
                <c:pt idx="1256">
                  <c:v>1.7861071609000001</c:v>
                </c:pt>
                <c:pt idx="1257">
                  <c:v>1.7966317101</c:v>
                </c:pt>
                <c:pt idx="1258">
                  <c:v>1.7902069142000001</c:v>
                </c:pt>
                <c:pt idx="1259">
                  <c:v>1.8098485272</c:v>
                </c:pt>
                <c:pt idx="1260">
                  <c:v>1.8098485272</c:v>
                </c:pt>
                <c:pt idx="1261">
                  <c:v>1.8098485272</c:v>
                </c:pt>
                <c:pt idx="1262">
                  <c:v>1.8761007767</c:v>
                </c:pt>
                <c:pt idx="1263">
                  <c:v>1.8743342926</c:v>
                </c:pt>
                <c:pt idx="1264">
                  <c:v>1.8456421653999999</c:v>
                </c:pt>
                <c:pt idx="1265">
                  <c:v>1.8528946878000001</c:v>
                </c:pt>
                <c:pt idx="1266">
                  <c:v>1.8464258657999999</c:v>
                </c:pt>
                <c:pt idx="1267">
                  <c:v>1.8464258657999999</c:v>
                </c:pt>
                <c:pt idx="1268">
                  <c:v>1.8464258657999999</c:v>
                </c:pt>
                <c:pt idx="1269">
                  <c:v>1.8757206662999999</c:v>
                </c:pt>
                <c:pt idx="1270">
                  <c:v>1.8832270957999999</c:v>
                </c:pt>
                <c:pt idx="1271">
                  <c:v>1.9305916263</c:v>
                </c:pt>
                <c:pt idx="1272">
                  <c:v>1.920549455</c:v>
                </c:pt>
                <c:pt idx="1273">
                  <c:v>1.8771117319999999</c:v>
                </c:pt>
                <c:pt idx="1274">
                  <c:v>1.8771117319999999</c:v>
                </c:pt>
                <c:pt idx="1275">
                  <c:v>1.8771117319999999</c:v>
                </c:pt>
                <c:pt idx="1276">
                  <c:v>1.8677806046000001</c:v>
                </c:pt>
                <c:pt idx="1277">
                  <c:v>1.8405352707</c:v>
                </c:pt>
                <c:pt idx="1278">
                  <c:v>1.8194446529999999</c:v>
                </c:pt>
                <c:pt idx="1279">
                  <c:v>1.7718493614999999</c:v>
                </c:pt>
                <c:pt idx="1280">
                  <c:v>1.7876390660000001</c:v>
                </c:pt>
                <c:pt idx="1281">
                  <c:v>1.7876390660000001</c:v>
                </c:pt>
                <c:pt idx="1282">
                  <c:v>1.7876390660000001</c:v>
                </c:pt>
                <c:pt idx="1283">
                  <c:v>1.8296799715000001</c:v>
                </c:pt>
                <c:pt idx="1284">
                  <c:v>1.7690057804999999</c:v>
                </c:pt>
                <c:pt idx="1285">
                  <c:v>1.7632715563000001</c:v>
                </c:pt>
                <c:pt idx="1286">
                  <c:v>1.7268746524</c:v>
                </c:pt>
                <c:pt idx="1287">
                  <c:v>1.7555849857000001</c:v>
                </c:pt>
                <c:pt idx="1288">
                  <c:v>1.7555849857000001</c:v>
                </c:pt>
                <c:pt idx="1289">
                  <c:v>1.7555849857000001</c:v>
                </c:pt>
                <c:pt idx="1290">
                  <c:v>1.7612035809</c:v>
                </c:pt>
                <c:pt idx="1291">
                  <c:v>1.7460375094</c:v>
                </c:pt>
                <c:pt idx="1292">
                  <c:v>1.7273956697999999</c:v>
                </c:pt>
                <c:pt idx="1293">
                  <c:v>1.7582432432999999</c:v>
                </c:pt>
                <c:pt idx="1294">
                  <c:v>1.7367652902999999</c:v>
                </c:pt>
                <c:pt idx="1295">
                  <c:v>1.7367652902999999</c:v>
                </c:pt>
                <c:pt idx="1296">
                  <c:v>1.7367652902999999</c:v>
                </c:pt>
                <c:pt idx="1297">
                  <c:v>1.7317916249</c:v>
                </c:pt>
                <c:pt idx="1298">
                  <c:v>1.8073716842000001</c:v>
                </c:pt>
                <c:pt idx="1299">
                  <c:v>1.8006779742000001</c:v>
                </c:pt>
                <c:pt idx="1300">
                  <c:v>1.7973156871</c:v>
                </c:pt>
                <c:pt idx="1301">
                  <c:v>1.7922303318999999</c:v>
                </c:pt>
                <c:pt idx="1302">
                  <c:v>1.7922303318999999</c:v>
                </c:pt>
                <c:pt idx="1303">
                  <c:v>1.7922303318999999</c:v>
                </c:pt>
                <c:pt idx="1304">
                  <c:v>1.7187382360000001</c:v>
                </c:pt>
                <c:pt idx="1305">
                  <c:v>1.6918447493</c:v>
                </c:pt>
                <c:pt idx="1306">
                  <c:v>1.7034181946</c:v>
                </c:pt>
                <c:pt idx="1307">
                  <c:v>1.6668507856999999</c:v>
                </c:pt>
                <c:pt idx="1308">
                  <c:v>1.7266574641000001</c:v>
                </c:pt>
                <c:pt idx="1309">
                  <c:v>1.7266574641000001</c:v>
                </c:pt>
                <c:pt idx="1310">
                  <c:v>1.7266574641000001</c:v>
                </c:pt>
                <c:pt idx="1311">
                  <c:v>1.7396784641</c:v>
                </c:pt>
                <c:pt idx="1312">
                  <c:v>1.7690025376</c:v>
                </c:pt>
                <c:pt idx="1313">
                  <c:v>1.8214032492000001</c:v>
                </c:pt>
                <c:pt idx="1314">
                  <c:v>1.7926486649</c:v>
                </c:pt>
                <c:pt idx="1315">
                  <c:v>1.7544562262000001</c:v>
                </c:pt>
                <c:pt idx="1316">
                  <c:v>1.7544562262000001</c:v>
                </c:pt>
                <c:pt idx="1317">
                  <c:v>1.7544562262000001</c:v>
                </c:pt>
                <c:pt idx="1318">
                  <c:v>1.7544562262000001</c:v>
                </c:pt>
                <c:pt idx="1319">
                  <c:v>1.7412475393</c:v>
                </c:pt>
                <c:pt idx="1320">
                  <c:v>1.7482540033</c:v>
                </c:pt>
                <c:pt idx="1321">
                  <c:v>1.7956681129000001</c:v>
                </c:pt>
                <c:pt idx="1322">
                  <c:v>1.6948453757999999</c:v>
                </c:pt>
                <c:pt idx="1323">
                  <c:v>1.6948453757999999</c:v>
                </c:pt>
                <c:pt idx="1324">
                  <c:v>1.6948453757999999</c:v>
                </c:pt>
                <c:pt idx="1325">
                  <c:v>1.7195823911000001</c:v>
                </c:pt>
                <c:pt idx="1326">
                  <c:v>1.7538428166</c:v>
                </c:pt>
                <c:pt idx="1327">
                  <c:v>1.7211135205999999</c:v>
                </c:pt>
                <c:pt idx="1328">
                  <c:v>1.7717107480000001</c:v>
                </c:pt>
                <c:pt idx="1329">
                  <c:v>1.7145072893</c:v>
                </c:pt>
                <c:pt idx="1330">
                  <c:v>1.7145072893</c:v>
                </c:pt>
                <c:pt idx="1331">
                  <c:v>1.7145072893</c:v>
                </c:pt>
                <c:pt idx="1332">
                  <c:v>1.6730905981999999</c:v>
                </c:pt>
                <c:pt idx="1333">
                  <c:v>1.7158975373000001</c:v>
                </c:pt>
                <c:pt idx="1334">
                  <c:v>1.6529435240000001</c:v>
                </c:pt>
                <c:pt idx="1335">
                  <c:v>1.6738691123</c:v>
                </c:pt>
                <c:pt idx="1336">
                  <c:v>1.6627338267</c:v>
                </c:pt>
                <c:pt idx="1337">
                  <c:v>1.6627338267</c:v>
                </c:pt>
                <c:pt idx="1338">
                  <c:v>1.6627338267</c:v>
                </c:pt>
                <c:pt idx="1339">
                  <c:v>1.6482231225999999</c:v>
                </c:pt>
                <c:pt idx="1340">
                  <c:v>1.6273656362</c:v>
                </c:pt>
                <c:pt idx="1341">
                  <c:v>1.6622480720999999</c:v>
                </c:pt>
                <c:pt idx="1342">
                  <c:v>1.6724402957</c:v>
                </c:pt>
                <c:pt idx="1343">
                  <c:v>1.7103809613000001</c:v>
                </c:pt>
                <c:pt idx="1344">
                  <c:v>1.7103809613000001</c:v>
                </c:pt>
                <c:pt idx="1345">
                  <c:v>1.7103809613000001</c:v>
                </c:pt>
                <c:pt idx="1346">
                  <c:v>1.6950820243</c:v>
                </c:pt>
                <c:pt idx="1347">
                  <c:v>1.7452767946000001</c:v>
                </c:pt>
                <c:pt idx="1348">
                  <c:v>1.753612964</c:v>
                </c:pt>
                <c:pt idx="1349">
                  <c:v>1.7355805066000001</c:v>
                </c:pt>
                <c:pt idx="1350">
                  <c:v>1.6231309259</c:v>
                </c:pt>
                <c:pt idx="1351">
                  <c:v>1.6231309259</c:v>
                </c:pt>
                <c:pt idx="1352">
                  <c:v>1.6231309259</c:v>
                </c:pt>
                <c:pt idx="1353">
                  <c:v>1.6196203957999999</c:v>
                </c:pt>
                <c:pt idx="1354">
                  <c:v>1.6069007852999999</c:v>
                </c:pt>
                <c:pt idx="1355">
                  <c:v>1.6069007852999999</c:v>
                </c:pt>
                <c:pt idx="1356">
                  <c:v>1.6447252153</c:v>
                </c:pt>
                <c:pt idx="1357">
                  <c:v>1.6450046624000001</c:v>
                </c:pt>
                <c:pt idx="1358">
                  <c:v>1.6450046624000001</c:v>
                </c:pt>
                <c:pt idx="1359">
                  <c:v>1.6450046624000001</c:v>
                </c:pt>
                <c:pt idx="1360">
                  <c:v>1.6109427999999999</c:v>
                </c:pt>
                <c:pt idx="1361">
                  <c:v>1.5900629682</c:v>
                </c:pt>
                <c:pt idx="1362">
                  <c:v>1.6651859698</c:v>
                </c:pt>
                <c:pt idx="1363">
                  <c:v>1.6296892642</c:v>
                </c:pt>
                <c:pt idx="1364">
                  <c:v>1.6727904778</c:v>
                </c:pt>
                <c:pt idx="1365">
                  <c:v>1.6727904778</c:v>
                </c:pt>
                <c:pt idx="1366">
                  <c:v>1.6727904778</c:v>
                </c:pt>
                <c:pt idx="1367">
                  <c:v>1.6727904778</c:v>
                </c:pt>
                <c:pt idx="1368">
                  <c:v>1.6727904778</c:v>
                </c:pt>
                <c:pt idx="1369">
                  <c:v>1.6727904778</c:v>
                </c:pt>
                <c:pt idx="1370">
                  <c:v>1.6516943037</c:v>
                </c:pt>
                <c:pt idx="1371">
                  <c:v>1.6777155773000001</c:v>
                </c:pt>
                <c:pt idx="1372">
                  <c:v>1.6777155773000001</c:v>
                </c:pt>
                <c:pt idx="1373">
                  <c:v>1.6777155773000001</c:v>
                </c:pt>
                <c:pt idx="1374">
                  <c:v>1.6632671565999999</c:v>
                </c:pt>
                <c:pt idx="1375">
                  <c:v>1.7054430324000001</c:v>
                </c:pt>
                <c:pt idx="1376">
                  <c:v>1.7054430324000001</c:v>
                </c:pt>
                <c:pt idx="1377">
                  <c:v>1.7054430324000001</c:v>
                </c:pt>
                <c:pt idx="1378">
                  <c:v>1.6908605430999999</c:v>
                </c:pt>
                <c:pt idx="1379">
                  <c:v>1.6908605430999999</c:v>
                </c:pt>
                <c:pt idx="1380">
                  <c:v>1.6908605430999999</c:v>
                </c:pt>
                <c:pt idx="1381">
                  <c:v>1.6908605430999999</c:v>
                </c:pt>
                <c:pt idx="1382">
                  <c:v>1.6908605430999999</c:v>
                </c:pt>
                <c:pt idx="1383">
                  <c:v>1.7299038873000001</c:v>
                </c:pt>
                <c:pt idx="1384">
                  <c:v>1.7437167015999999</c:v>
                </c:pt>
                <c:pt idx="1385">
                  <c:v>1.7579844142000001</c:v>
                </c:pt>
                <c:pt idx="1386">
                  <c:v>1.7579844142000001</c:v>
                </c:pt>
                <c:pt idx="1387">
                  <c:v>1.7579844142000001</c:v>
                </c:pt>
                <c:pt idx="1388">
                  <c:v>1.7579844142000001</c:v>
                </c:pt>
                <c:pt idx="1389">
                  <c:v>1.7579844142000001</c:v>
                </c:pt>
                <c:pt idx="1390">
                  <c:v>1.7429710470999999</c:v>
                </c:pt>
                <c:pt idx="1391">
                  <c:v>1.7349677198</c:v>
                </c:pt>
                <c:pt idx="1392">
                  <c:v>1.7275363238000001</c:v>
                </c:pt>
                <c:pt idx="1393">
                  <c:v>1.7275363238000001</c:v>
                </c:pt>
                <c:pt idx="1394">
                  <c:v>1.7275363238000001</c:v>
                </c:pt>
                <c:pt idx="1395">
                  <c:v>1.7547696668999999</c:v>
                </c:pt>
                <c:pt idx="1396">
                  <c:v>1.7215174455</c:v>
                </c:pt>
                <c:pt idx="1397">
                  <c:v>1.7257157918999999</c:v>
                </c:pt>
                <c:pt idx="1398">
                  <c:v>1.6905254355999999</c:v>
                </c:pt>
                <c:pt idx="1399">
                  <c:v>1.6754680820000001</c:v>
                </c:pt>
                <c:pt idx="1400">
                  <c:v>1.6754680820000001</c:v>
                </c:pt>
                <c:pt idx="1401">
                  <c:v>1.6754680820000001</c:v>
                </c:pt>
                <c:pt idx="1402">
                  <c:v>1.6593084893000001</c:v>
                </c:pt>
                <c:pt idx="1403">
                  <c:v>1.6504738160000001</c:v>
                </c:pt>
                <c:pt idx="1404">
                  <c:v>1.6651864090999999</c:v>
                </c:pt>
                <c:pt idx="1405">
                  <c:v>1.6694194820999999</c:v>
                </c:pt>
                <c:pt idx="1406">
                  <c:v>1.6434968287</c:v>
                </c:pt>
                <c:pt idx="1407">
                  <c:v>1.6434968287</c:v>
                </c:pt>
                <c:pt idx="1408">
                  <c:v>1.6434968287</c:v>
                </c:pt>
                <c:pt idx="1409">
                  <c:v>1.6096192466000001</c:v>
                </c:pt>
                <c:pt idx="1410">
                  <c:v>1.5881068351000001</c:v>
                </c:pt>
                <c:pt idx="1411">
                  <c:v>1.5821221175</c:v>
                </c:pt>
                <c:pt idx="1412">
                  <c:v>1.5285247181999999</c:v>
                </c:pt>
                <c:pt idx="1413">
                  <c:v>1.5730724589</c:v>
                </c:pt>
                <c:pt idx="1414">
                  <c:v>1.5730724589</c:v>
                </c:pt>
                <c:pt idx="1415">
                  <c:v>1.5730724589</c:v>
                </c:pt>
                <c:pt idx="1416">
                  <c:v>1.5420384239</c:v>
                </c:pt>
                <c:pt idx="1417">
                  <c:v>1.5965153495</c:v>
                </c:pt>
                <c:pt idx="1418">
                  <c:v>1.5938628481999999</c:v>
                </c:pt>
                <c:pt idx="1419">
                  <c:v>1.5992804190000001</c:v>
                </c:pt>
                <c:pt idx="1420">
                  <c:v>1.5902063836</c:v>
                </c:pt>
                <c:pt idx="1421">
                  <c:v>1.5902063836</c:v>
                </c:pt>
                <c:pt idx="1422">
                  <c:v>1.5902063836</c:v>
                </c:pt>
                <c:pt idx="1423">
                  <c:v>1.6317450072999999</c:v>
                </c:pt>
                <c:pt idx="1424">
                  <c:v>1.6229574658000001</c:v>
                </c:pt>
                <c:pt idx="1425">
                  <c:v>1.6223708807999999</c:v>
                </c:pt>
                <c:pt idx="1426">
                  <c:v>1.6045293174999999</c:v>
                </c:pt>
                <c:pt idx="1427">
                  <c:v>1.5774269647000001</c:v>
                </c:pt>
                <c:pt idx="1428">
                  <c:v>1.5774269647000001</c:v>
                </c:pt>
                <c:pt idx="1429">
                  <c:v>1.5774269647000001</c:v>
                </c:pt>
                <c:pt idx="1430">
                  <c:v>1.5522753490000001</c:v>
                </c:pt>
                <c:pt idx="1431">
                  <c:v>1.606117644</c:v>
                </c:pt>
                <c:pt idx="1432">
                  <c:v>1.5834770349</c:v>
                </c:pt>
                <c:pt idx="1433">
                  <c:v>1.5712976000000001</c:v>
                </c:pt>
                <c:pt idx="1434">
                  <c:v>1.6310482417000001</c:v>
                </c:pt>
                <c:pt idx="1435">
                  <c:v>1.6310482417000001</c:v>
                </c:pt>
                <c:pt idx="1436">
                  <c:v>1.6310482417000001</c:v>
                </c:pt>
                <c:pt idx="1437">
                  <c:v>1.6320974735</c:v>
                </c:pt>
                <c:pt idx="1438">
                  <c:v>1.6451963263</c:v>
                </c:pt>
                <c:pt idx="1439">
                  <c:v>1.6356801731999999</c:v>
                </c:pt>
                <c:pt idx="1440">
                  <c:v>1.5968015727</c:v>
                </c:pt>
                <c:pt idx="1441">
                  <c:v>1.5899188177000001</c:v>
                </c:pt>
                <c:pt idx="1442">
                  <c:v>1.5899188177000001</c:v>
                </c:pt>
                <c:pt idx="1443">
                  <c:v>1.5899188177000001</c:v>
                </c:pt>
                <c:pt idx="1444">
                  <c:v>1.5638588564</c:v>
                </c:pt>
                <c:pt idx="1445">
                  <c:v>1.5987105343000001</c:v>
                </c:pt>
                <c:pt idx="1446">
                  <c:v>1.5850423575000001</c:v>
                </c:pt>
                <c:pt idx="1447">
                  <c:v>1.6295010802000001</c:v>
                </c:pt>
                <c:pt idx="1448">
                  <c:v>1.633909971</c:v>
                </c:pt>
                <c:pt idx="1449">
                  <c:v>1.633909971</c:v>
                </c:pt>
                <c:pt idx="1450">
                  <c:v>1.633909971</c:v>
                </c:pt>
                <c:pt idx="1451">
                  <c:v>1.6243222020000001</c:v>
                </c:pt>
                <c:pt idx="1452">
                  <c:v>1.624481005</c:v>
                </c:pt>
                <c:pt idx="1453">
                  <c:v>1.6103557740000001</c:v>
                </c:pt>
                <c:pt idx="1454">
                  <c:v>1.6103411552</c:v>
                </c:pt>
                <c:pt idx="1455">
                  <c:v>1.6241196612</c:v>
                </c:pt>
                <c:pt idx="1456">
                  <c:v>1.6241196612</c:v>
                </c:pt>
                <c:pt idx="1457">
                  <c:v>1.6241196612</c:v>
                </c:pt>
                <c:pt idx="1458">
                  <c:v>1.6196546345</c:v>
                </c:pt>
                <c:pt idx="1459">
                  <c:v>1.5953444081999999</c:v>
                </c:pt>
                <c:pt idx="1460">
                  <c:v>1.5636800985999999</c:v>
                </c:pt>
                <c:pt idx="1461">
                  <c:v>1.5398922927000001</c:v>
                </c:pt>
                <c:pt idx="1462">
                  <c:v>1.5338990555000001</c:v>
                </c:pt>
                <c:pt idx="1463">
                  <c:v>1.5338990555000001</c:v>
                </c:pt>
                <c:pt idx="1464">
                  <c:v>1.5338990555000001</c:v>
                </c:pt>
                <c:pt idx="1465">
                  <c:v>1.5120944334999999</c:v>
                </c:pt>
                <c:pt idx="1466">
                  <c:v>1.5444089297000001</c:v>
                </c:pt>
                <c:pt idx="1467">
                  <c:v>1.5517197474</c:v>
                </c:pt>
                <c:pt idx="1468">
                  <c:v>1.5561264277</c:v>
                </c:pt>
                <c:pt idx="1469">
                  <c:v>1.5492516890000001</c:v>
                </c:pt>
                <c:pt idx="1470">
                  <c:v>1.5492516890000001</c:v>
                </c:pt>
                <c:pt idx="1471">
                  <c:v>1.5492516890000001</c:v>
                </c:pt>
                <c:pt idx="1472">
                  <c:v>1.5493704254</c:v>
                </c:pt>
                <c:pt idx="1473">
                  <c:v>1.5788701343</c:v>
                </c:pt>
                <c:pt idx="1474">
                  <c:v>1.5777099774000001</c:v>
                </c:pt>
                <c:pt idx="1475">
                  <c:v>1.6295791967</c:v>
                </c:pt>
                <c:pt idx="1476">
                  <c:v>1.6271267523999999</c:v>
                </c:pt>
                <c:pt idx="1477">
                  <c:v>1.6271267523999999</c:v>
                </c:pt>
                <c:pt idx="1478">
                  <c:v>1.6271267523999999</c:v>
                </c:pt>
                <c:pt idx="1479">
                  <c:v>1.6405785044000001</c:v>
                </c:pt>
                <c:pt idx="1480">
                  <c:v>1.6533910686</c:v>
                </c:pt>
                <c:pt idx="1481">
                  <c:v>1.6398578215999999</c:v>
                </c:pt>
                <c:pt idx="1482">
                  <c:v>1.6292898259999999</c:v>
                </c:pt>
                <c:pt idx="1483">
                  <c:v>1.6443133647999999</c:v>
                </c:pt>
                <c:pt idx="1484">
                  <c:v>1.6443133647999999</c:v>
                </c:pt>
                <c:pt idx="1485">
                  <c:v>1.6443133647999999</c:v>
                </c:pt>
                <c:pt idx="1486">
                  <c:v>1.6251002792</c:v>
                </c:pt>
                <c:pt idx="1487">
                  <c:v>1.5935602256000001</c:v>
                </c:pt>
                <c:pt idx="1488">
                  <c:v>1.61944091</c:v>
                </c:pt>
                <c:pt idx="1489">
                  <c:v>1.5822900526000001</c:v>
                </c:pt>
                <c:pt idx="1490">
                  <c:v>1.5732157734000001</c:v>
                </c:pt>
                <c:pt idx="1491">
                  <c:v>1.5732157734000001</c:v>
                </c:pt>
                <c:pt idx="1492">
                  <c:v>1.5732157734000001</c:v>
                </c:pt>
                <c:pt idx="1493">
                  <c:v>1.5668655241</c:v>
                </c:pt>
                <c:pt idx="1494">
                  <c:v>1.5781640557000001</c:v>
                </c:pt>
                <c:pt idx="1495">
                  <c:v>1.5466314082999999</c:v>
                </c:pt>
                <c:pt idx="1496">
                  <c:v>1.5359220534</c:v>
                </c:pt>
                <c:pt idx="1497">
                  <c:v>1.4780225087000001</c:v>
                </c:pt>
                <c:pt idx="1498">
                  <c:v>1.4780225087000001</c:v>
                </c:pt>
                <c:pt idx="1499">
                  <c:v>1.4780225087000001</c:v>
                </c:pt>
                <c:pt idx="1500">
                  <c:v>1.4617906597999999</c:v>
                </c:pt>
                <c:pt idx="1501">
                  <c:v>1.4794653754</c:v>
                </c:pt>
                <c:pt idx="1502">
                  <c:v>1.4994880067</c:v>
                </c:pt>
                <c:pt idx="1503">
                  <c:v>1.5124534138000001</c:v>
                </c:pt>
                <c:pt idx="1504">
                  <c:v>1.5106515746</c:v>
                </c:pt>
                <c:pt idx="1505">
                  <c:v>1.5106515746</c:v>
                </c:pt>
                <c:pt idx="1506">
                  <c:v>1.5106515746</c:v>
                </c:pt>
                <c:pt idx="1507">
                  <c:v>1.5377402857</c:v>
                </c:pt>
                <c:pt idx="1508">
                  <c:v>1.5781903234000001</c:v>
                </c:pt>
                <c:pt idx="1509">
                  <c:v>1.5806107197999999</c:v>
                </c:pt>
                <c:pt idx="1510">
                  <c:v>1.5890646930000001</c:v>
                </c:pt>
                <c:pt idx="1511">
                  <c:v>1.5593147472</c:v>
                </c:pt>
                <c:pt idx="1512">
                  <c:v>1.5593147472</c:v>
                </c:pt>
                <c:pt idx="1513">
                  <c:v>1.5593147472</c:v>
                </c:pt>
                <c:pt idx="1514">
                  <c:v>1.5441674108000001</c:v>
                </c:pt>
                <c:pt idx="1515">
                  <c:v>1.5906072232999999</c:v>
                </c:pt>
                <c:pt idx="1516">
                  <c:v>1.5879076211000001</c:v>
                </c:pt>
                <c:pt idx="1517">
                  <c:v>1.5944684827</c:v>
                </c:pt>
                <c:pt idx="1518">
                  <c:v>1.6111711835</c:v>
                </c:pt>
                <c:pt idx="1519">
                  <c:v>1.6111711835</c:v>
                </c:pt>
                <c:pt idx="1520">
                  <c:v>1.6111711835</c:v>
                </c:pt>
                <c:pt idx="1521">
                  <c:v>1.5798031392</c:v>
                </c:pt>
                <c:pt idx="1522">
                  <c:v>1.5798031392</c:v>
                </c:pt>
                <c:pt idx="1523">
                  <c:v>1.6474296852000001</c:v>
                </c:pt>
                <c:pt idx="1524">
                  <c:v>1.5289335766000001</c:v>
                </c:pt>
                <c:pt idx="1525">
                  <c:v>1.4870817857</c:v>
                </c:pt>
                <c:pt idx="1526">
                  <c:v>1.4870817857</c:v>
                </c:pt>
                <c:pt idx="1527">
                  <c:v>1.4870817857</c:v>
                </c:pt>
                <c:pt idx="1528">
                  <c:v>1.6105330493000001</c:v>
                </c:pt>
                <c:pt idx="1529">
                  <c:v>1.6194329459000001</c:v>
                </c:pt>
                <c:pt idx="1530">
                  <c:v>1.6194329459000001</c:v>
                </c:pt>
                <c:pt idx="1531">
                  <c:v>1.7424908199</c:v>
                </c:pt>
                <c:pt idx="1532">
                  <c:v>1.9200951204000001</c:v>
                </c:pt>
                <c:pt idx="1533">
                  <c:v>1.9200951204000001</c:v>
                </c:pt>
                <c:pt idx="1534">
                  <c:v>1.9200951204000001</c:v>
                </c:pt>
                <c:pt idx="1535">
                  <c:v>1.9193257853000001</c:v>
                </c:pt>
                <c:pt idx="1536">
                  <c:v>1.8816703383</c:v>
                </c:pt>
                <c:pt idx="1537">
                  <c:v>1.7668302573000001</c:v>
                </c:pt>
                <c:pt idx="1538">
                  <c:v>1.6087094057</c:v>
                </c:pt>
                <c:pt idx="1539">
                  <c:v>1.4918914932</c:v>
                </c:pt>
                <c:pt idx="1540">
                  <c:v>1.4918914932</c:v>
                </c:pt>
                <c:pt idx="1541">
                  <c:v>1.4918914932</c:v>
                </c:pt>
                <c:pt idx="1542">
                  <c:v>1.3541870788999999</c:v>
                </c:pt>
                <c:pt idx="1543">
                  <c:v>1.2599627916</c:v>
                </c:pt>
                <c:pt idx="1544">
                  <c:v>1.4886010868999999</c:v>
                </c:pt>
                <c:pt idx="1545">
                  <c:v>1.5443776991</c:v>
                </c:pt>
                <c:pt idx="1546">
                  <c:v>1.4567182343</c:v>
                </c:pt>
                <c:pt idx="1547">
                  <c:v>1.4567182343</c:v>
                </c:pt>
                <c:pt idx="1548">
                  <c:v>1.4567182343</c:v>
                </c:pt>
                <c:pt idx="1549">
                  <c:v>1.5131280431</c:v>
                </c:pt>
                <c:pt idx="1550">
                  <c:v>1.5678834855999999</c:v>
                </c:pt>
                <c:pt idx="1551">
                  <c:v>1.5047230298000001</c:v>
                </c:pt>
                <c:pt idx="1552">
                  <c:v>1.4747564128999999</c:v>
                </c:pt>
                <c:pt idx="1553">
                  <c:v>1.3774933465000001</c:v>
                </c:pt>
                <c:pt idx="1554">
                  <c:v>1.3774933465000001</c:v>
                </c:pt>
                <c:pt idx="1555">
                  <c:v>1.3774933465000001</c:v>
                </c:pt>
                <c:pt idx="1556">
                  <c:v>1.3714938081000001</c:v>
                </c:pt>
                <c:pt idx="1557">
                  <c:v>1.7235878549999999</c:v>
                </c:pt>
                <c:pt idx="1558">
                  <c:v>1.688418532</c:v>
                </c:pt>
                <c:pt idx="1559">
                  <c:v>1.688418532</c:v>
                </c:pt>
                <c:pt idx="1560">
                  <c:v>1.688418532</c:v>
                </c:pt>
                <c:pt idx="1561">
                  <c:v>1.688418532</c:v>
                </c:pt>
                <c:pt idx="1562">
                  <c:v>1.688418532</c:v>
                </c:pt>
                <c:pt idx="1563">
                  <c:v>1.6475476403</c:v>
                </c:pt>
                <c:pt idx="1564">
                  <c:v>1.5968276833999999</c:v>
                </c:pt>
                <c:pt idx="1565">
                  <c:v>1.5968276833999999</c:v>
                </c:pt>
                <c:pt idx="1566">
                  <c:v>1.5968276833999999</c:v>
                </c:pt>
                <c:pt idx="1567">
                  <c:v>1.6519621853999999</c:v>
                </c:pt>
                <c:pt idx="1568">
                  <c:v>1.6519621853999999</c:v>
                </c:pt>
                <c:pt idx="1569">
                  <c:v>1.6519621853999999</c:v>
                </c:pt>
                <c:pt idx="1570">
                  <c:v>1.6189407409000001</c:v>
                </c:pt>
                <c:pt idx="1571">
                  <c:v>1.6459944557999999</c:v>
                </c:pt>
                <c:pt idx="1572">
                  <c:v>1.6464750161999999</c:v>
                </c:pt>
                <c:pt idx="1573">
                  <c:v>1.6072941883</c:v>
                </c:pt>
                <c:pt idx="1574">
                  <c:v>1.6879674143000001</c:v>
                </c:pt>
                <c:pt idx="1575">
                  <c:v>1.6879674143000001</c:v>
                </c:pt>
                <c:pt idx="1576">
                  <c:v>1.6879674143000001</c:v>
                </c:pt>
                <c:pt idx="1577">
                  <c:v>1.6615650982000001</c:v>
                </c:pt>
                <c:pt idx="1578">
                  <c:v>1.6321158754</c:v>
                </c:pt>
                <c:pt idx="1579">
                  <c:v>1.6321158754</c:v>
                </c:pt>
                <c:pt idx="1580">
                  <c:v>1.6321158754</c:v>
                </c:pt>
                <c:pt idx="1581">
                  <c:v>1.5686936741999999</c:v>
                </c:pt>
                <c:pt idx="1582">
                  <c:v>1.5686936741999999</c:v>
                </c:pt>
                <c:pt idx="1583">
                  <c:v>1.5686936741999999</c:v>
                </c:pt>
                <c:pt idx="1584">
                  <c:v>1.6823677761</c:v>
                </c:pt>
                <c:pt idx="1585">
                  <c:v>1.7202171171</c:v>
                </c:pt>
                <c:pt idx="1586">
                  <c:v>1.6921043151999999</c:v>
                </c:pt>
                <c:pt idx="1587">
                  <c:v>1.6529649685000001</c:v>
                </c:pt>
                <c:pt idx="1588">
                  <c:v>1.6127650285999999</c:v>
                </c:pt>
                <c:pt idx="1589">
                  <c:v>1.6127650285999999</c:v>
                </c:pt>
                <c:pt idx="1590">
                  <c:v>1.6127650285999999</c:v>
                </c:pt>
                <c:pt idx="1591">
                  <c:v>1.538676494</c:v>
                </c:pt>
                <c:pt idx="1592">
                  <c:v>1.5533811759</c:v>
                </c:pt>
                <c:pt idx="1593">
                  <c:v>1.5294638172999999</c:v>
                </c:pt>
                <c:pt idx="1594">
                  <c:v>1.5145724318</c:v>
                </c:pt>
                <c:pt idx="1595">
                  <c:v>1.4675437334999999</c:v>
                </c:pt>
                <c:pt idx="1596">
                  <c:v>1.4675437334999999</c:v>
                </c:pt>
                <c:pt idx="1597">
                  <c:v>1.4675437334999999</c:v>
                </c:pt>
                <c:pt idx="1598">
                  <c:v>1.4587308581</c:v>
                </c:pt>
                <c:pt idx="1599">
                  <c:v>1.5140511273999999</c:v>
                </c:pt>
                <c:pt idx="1600">
                  <c:v>1.5107600725000001</c:v>
                </c:pt>
                <c:pt idx="1601">
                  <c:v>1.4846500869999999</c:v>
                </c:pt>
                <c:pt idx="1602">
                  <c:v>1.5095135990999999</c:v>
                </c:pt>
                <c:pt idx="1603">
                  <c:v>1.5095135990999999</c:v>
                </c:pt>
                <c:pt idx="1604">
                  <c:v>1.5095135990999999</c:v>
                </c:pt>
                <c:pt idx="1605">
                  <c:v>1.4788807167</c:v>
                </c:pt>
                <c:pt idx="1606">
                  <c:v>1.4692755041000001</c:v>
                </c:pt>
                <c:pt idx="1607">
                  <c:v>1.4865394065999999</c:v>
                </c:pt>
                <c:pt idx="1608">
                  <c:v>1.5191066505999999</c:v>
                </c:pt>
                <c:pt idx="1609">
                  <c:v>1.5191066505999999</c:v>
                </c:pt>
                <c:pt idx="1610">
                  <c:v>1.5191066505999999</c:v>
                </c:pt>
                <c:pt idx="1611">
                  <c:v>1.5191066505999999</c:v>
                </c:pt>
                <c:pt idx="1612">
                  <c:v>1.5299498628999999</c:v>
                </c:pt>
                <c:pt idx="1613">
                  <c:v>1.603011033</c:v>
                </c:pt>
                <c:pt idx="1614">
                  <c:v>1.6236696869</c:v>
                </c:pt>
                <c:pt idx="1615">
                  <c:v>1.5895905914999999</c:v>
                </c:pt>
                <c:pt idx="1616">
                  <c:v>1.6297487638999999</c:v>
                </c:pt>
                <c:pt idx="1617">
                  <c:v>1.6297487638999999</c:v>
                </c:pt>
                <c:pt idx="1618">
                  <c:v>1.6297487638999999</c:v>
                </c:pt>
                <c:pt idx="1619">
                  <c:v>1.6297487638999999</c:v>
                </c:pt>
                <c:pt idx="1620">
                  <c:v>1.6683380274999999</c:v>
                </c:pt>
                <c:pt idx="1621">
                  <c:v>1.6644148467</c:v>
                </c:pt>
                <c:pt idx="1622">
                  <c:v>1.6683000052000001</c:v>
                </c:pt>
                <c:pt idx="1623">
                  <c:v>1.6391823815</c:v>
                </c:pt>
                <c:pt idx="1624">
                  <c:v>1.6391823815</c:v>
                </c:pt>
                <c:pt idx="1625">
                  <c:v>1.6391823815</c:v>
                </c:pt>
                <c:pt idx="1626">
                  <c:v>1.6354299110999999</c:v>
                </c:pt>
                <c:pt idx="1627">
                  <c:v>1.6210361937</c:v>
                </c:pt>
                <c:pt idx="1628">
                  <c:v>1.640989778</c:v>
                </c:pt>
                <c:pt idx="1629">
                  <c:v>1.6297670120000001</c:v>
                </c:pt>
                <c:pt idx="1630">
                  <c:v>1.6465941072000001</c:v>
                </c:pt>
                <c:pt idx="1631">
                  <c:v>1.6465941072000001</c:v>
                </c:pt>
                <c:pt idx="1632">
                  <c:v>1.6465941072000001</c:v>
                </c:pt>
                <c:pt idx="1633">
                  <c:v>1.6228295731</c:v>
                </c:pt>
                <c:pt idx="1634">
                  <c:v>1.6544005305</c:v>
                </c:pt>
                <c:pt idx="1635">
                  <c:v>1.6608925538999999</c:v>
                </c:pt>
                <c:pt idx="1636">
                  <c:v>1.6590968721999999</c:v>
                </c:pt>
                <c:pt idx="1637">
                  <c:v>1.6660615692</c:v>
                </c:pt>
                <c:pt idx="1638">
                  <c:v>1.6660615692</c:v>
                </c:pt>
                <c:pt idx="1639">
                  <c:v>1.6660615692</c:v>
                </c:pt>
                <c:pt idx="1640">
                  <c:v>1.7005204166000001</c:v>
                </c:pt>
                <c:pt idx="1641">
                  <c:v>1.7488237705</c:v>
                </c:pt>
                <c:pt idx="1642">
                  <c:v>1.7477580409</c:v>
                </c:pt>
                <c:pt idx="1643">
                  <c:v>1.7830566379999999</c:v>
                </c:pt>
                <c:pt idx="1644">
                  <c:v>1.7229375383000001</c:v>
                </c:pt>
                <c:pt idx="1645">
                  <c:v>1.7229375383000001</c:v>
                </c:pt>
                <c:pt idx="1646">
                  <c:v>1.7229375383000001</c:v>
                </c:pt>
                <c:pt idx="1647">
                  <c:v>1.7217512476000001</c:v>
                </c:pt>
                <c:pt idx="1648">
                  <c:v>1.7661596056</c:v>
                </c:pt>
                <c:pt idx="1649">
                  <c:v>1.7147588126</c:v>
                </c:pt>
                <c:pt idx="1650">
                  <c:v>1.7303111789000001</c:v>
                </c:pt>
                <c:pt idx="1651">
                  <c:v>1.7129579484999999</c:v>
                </c:pt>
                <c:pt idx="1652">
                  <c:v>1.7129579484999999</c:v>
                </c:pt>
                <c:pt idx="1653">
                  <c:v>1.7129579484999999</c:v>
                </c:pt>
                <c:pt idx="1654">
                  <c:v>1.6795882971</c:v>
                </c:pt>
                <c:pt idx="1655">
                  <c:v>1.6099749869</c:v>
                </c:pt>
                <c:pt idx="1656">
                  <c:v>1.65312576</c:v>
                </c:pt>
                <c:pt idx="1657">
                  <c:v>1.6819315152000001</c:v>
                </c:pt>
                <c:pt idx="1658">
                  <c:v>1.6589533153</c:v>
                </c:pt>
                <c:pt idx="1659">
                  <c:v>1.6589533153</c:v>
                </c:pt>
                <c:pt idx="1660">
                  <c:v>1.6589533153</c:v>
                </c:pt>
                <c:pt idx="1661">
                  <c:v>1.6847256077999999</c:v>
                </c:pt>
                <c:pt idx="1662">
                  <c:v>1.7167309361</c:v>
                </c:pt>
                <c:pt idx="1663">
                  <c:v>1.7114240553</c:v>
                </c:pt>
                <c:pt idx="1664">
                  <c:v>1.6540643210999999</c:v>
                </c:pt>
                <c:pt idx="1665">
                  <c:v>1.6439702046</c:v>
                </c:pt>
                <c:pt idx="1666">
                  <c:v>1.6439702046</c:v>
                </c:pt>
                <c:pt idx="1667">
                  <c:v>1.6439702046</c:v>
                </c:pt>
                <c:pt idx="1668">
                  <c:v>1.6151405981</c:v>
                </c:pt>
                <c:pt idx="1669">
                  <c:v>1.6376971067999999</c:v>
                </c:pt>
                <c:pt idx="1670">
                  <c:v>1.6381295879</c:v>
                </c:pt>
                <c:pt idx="1671">
                  <c:v>1.6386507804999999</c:v>
                </c:pt>
                <c:pt idx="1672">
                  <c:v>1.6386507804999999</c:v>
                </c:pt>
                <c:pt idx="1673">
                  <c:v>1.6386507804999999</c:v>
                </c:pt>
                <c:pt idx="1674">
                  <c:v>1.6386507804999999</c:v>
                </c:pt>
                <c:pt idx="1675">
                  <c:v>1.6657418944</c:v>
                </c:pt>
                <c:pt idx="1676">
                  <c:v>1.6801256180999999</c:v>
                </c:pt>
                <c:pt idx="1677">
                  <c:v>1.7005961283</c:v>
                </c:pt>
                <c:pt idx="1678">
                  <c:v>1.7076425745999999</c:v>
                </c:pt>
                <c:pt idx="1679">
                  <c:v>1.7263805157000001</c:v>
                </c:pt>
                <c:pt idx="1680">
                  <c:v>1.7263805157000001</c:v>
                </c:pt>
                <c:pt idx="1681">
                  <c:v>1.7263805157000001</c:v>
                </c:pt>
                <c:pt idx="1682">
                  <c:v>1.7210201964</c:v>
                </c:pt>
                <c:pt idx="1683">
                  <c:v>1.7358186281000001</c:v>
                </c:pt>
                <c:pt idx="1684">
                  <c:v>1.6987831346</c:v>
                </c:pt>
                <c:pt idx="1685">
                  <c:v>1.6891726209</c:v>
                </c:pt>
                <c:pt idx="1686">
                  <c:v>1.7214863185</c:v>
                </c:pt>
                <c:pt idx="1687">
                  <c:v>1.7214863185</c:v>
                </c:pt>
                <c:pt idx="1688">
                  <c:v>1.7214863185</c:v>
                </c:pt>
                <c:pt idx="1689">
                  <c:v>1.6864266149</c:v>
                </c:pt>
                <c:pt idx="1690">
                  <c:v>1.7021310155</c:v>
                </c:pt>
                <c:pt idx="1691">
                  <c:v>1.7250697637000001</c:v>
                </c:pt>
                <c:pt idx="1692">
                  <c:v>1.7292418091999999</c:v>
                </c:pt>
                <c:pt idx="1693">
                  <c:v>1.7347185587</c:v>
                </c:pt>
                <c:pt idx="1694">
                  <c:v>1.7347185587</c:v>
                </c:pt>
                <c:pt idx="1695">
                  <c:v>1.7347185587</c:v>
                </c:pt>
                <c:pt idx="1696">
                  <c:v>1.7044931858000001</c:v>
                </c:pt>
                <c:pt idx="1697">
                  <c:v>1.6886218094000001</c:v>
                </c:pt>
                <c:pt idx="1698">
                  <c:v>1.6728983167</c:v>
                </c:pt>
                <c:pt idx="1699">
                  <c:v>1.6913064582999999</c:v>
                </c:pt>
                <c:pt idx="1700">
                  <c:v>1.7026924715</c:v>
                </c:pt>
                <c:pt idx="1701">
                  <c:v>1.7026924715</c:v>
                </c:pt>
                <c:pt idx="1702">
                  <c:v>1.7026924715</c:v>
                </c:pt>
                <c:pt idx="1703">
                  <c:v>1.7143881352000001</c:v>
                </c:pt>
                <c:pt idx="1704">
                  <c:v>1.7237524192</c:v>
                </c:pt>
                <c:pt idx="1705">
                  <c:v>1.7263398828000001</c:v>
                </c:pt>
                <c:pt idx="1706">
                  <c:v>1.7197410622</c:v>
                </c:pt>
                <c:pt idx="1707">
                  <c:v>1.7052141649999999</c:v>
                </c:pt>
                <c:pt idx="1708">
                  <c:v>1.7052141649999999</c:v>
                </c:pt>
                <c:pt idx="1709">
                  <c:v>1.7052141649999999</c:v>
                </c:pt>
                <c:pt idx="1710">
                  <c:v>1.7537017852000001</c:v>
                </c:pt>
                <c:pt idx="1711">
                  <c:v>1.7786733024000001</c:v>
                </c:pt>
                <c:pt idx="1712">
                  <c:v>1.7986738899000001</c:v>
                </c:pt>
                <c:pt idx="1713">
                  <c:v>1.7980607345999999</c:v>
                </c:pt>
                <c:pt idx="1714">
                  <c:v>1.8229391988000001</c:v>
                </c:pt>
                <c:pt idx="1715">
                  <c:v>1.8229391988000001</c:v>
                </c:pt>
                <c:pt idx="1716">
                  <c:v>1.8229391988000001</c:v>
                </c:pt>
                <c:pt idx="1717">
                  <c:v>1.8170622405000001</c:v>
                </c:pt>
                <c:pt idx="1718">
                  <c:v>1.8383489936999999</c:v>
                </c:pt>
                <c:pt idx="1719">
                  <c:v>1.8223623003</c:v>
                </c:pt>
                <c:pt idx="1720">
                  <c:v>1.7883274996</c:v>
                </c:pt>
                <c:pt idx="1721">
                  <c:v>1.7543098168</c:v>
                </c:pt>
                <c:pt idx="1722">
                  <c:v>1.7543098168</c:v>
                </c:pt>
                <c:pt idx="1723">
                  <c:v>1.7543098168</c:v>
                </c:pt>
                <c:pt idx="1724">
                  <c:v>1.7543098168</c:v>
                </c:pt>
                <c:pt idx="1725">
                  <c:v>1.7127360462000001</c:v>
                </c:pt>
                <c:pt idx="1726">
                  <c:v>1.7574659777999999</c:v>
                </c:pt>
                <c:pt idx="1727">
                  <c:v>1.7342998352000001</c:v>
                </c:pt>
                <c:pt idx="1728">
                  <c:v>1.7224988968999999</c:v>
                </c:pt>
                <c:pt idx="1729">
                  <c:v>1.7224988968999999</c:v>
                </c:pt>
                <c:pt idx="1730">
                  <c:v>1.7224988968999999</c:v>
                </c:pt>
                <c:pt idx="1731">
                  <c:v>1.7224988968999999</c:v>
                </c:pt>
                <c:pt idx="1732">
                  <c:v>1.7224988968999999</c:v>
                </c:pt>
                <c:pt idx="1733">
                  <c:v>1.6654482643999999</c:v>
                </c:pt>
                <c:pt idx="1734">
                  <c:v>1.6531608151999999</c:v>
                </c:pt>
                <c:pt idx="1735">
                  <c:v>1.7081792280000001</c:v>
                </c:pt>
                <c:pt idx="1736">
                  <c:v>1.7081792280000001</c:v>
                </c:pt>
                <c:pt idx="1737">
                  <c:v>1.7081792280000001</c:v>
                </c:pt>
                <c:pt idx="1738">
                  <c:v>1.6931705381</c:v>
                </c:pt>
                <c:pt idx="1739">
                  <c:v>1.6908057185000001</c:v>
                </c:pt>
                <c:pt idx="1740">
                  <c:v>1.6930790100999999</c:v>
                </c:pt>
                <c:pt idx="1741">
                  <c:v>1.6977268657</c:v>
                </c:pt>
                <c:pt idx="1742">
                  <c:v>1.7318444702</c:v>
                </c:pt>
                <c:pt idx="1743">
                  <c:v>1.7318444702</c:v>
                </c:pt>
                <c:pt idx="1744">
                  <c:v>1.7318444702</c:v>
                </c:pt>
                <c:pt idx="1745">
                  <c:v>1.7604328043999999</c:v>
                </c:pt>
                <c:pt idx="1746">
                  <c:v>1.6966643487999999</c:v>
                </c:pt>
                <c:pt idx="1747">
                  <c:v>1.6664774362999999</c:v>
                </c:pt>
                <c:pt idx="1748">
                  <c:v>1.5921901112000001</c:v>
                </c:pt>
                <c:pt idx="1749">
                  <c:v>1.6252581731</c:v>
                </c:pt>
                <c:pt idx="1750">
                  <c:v>1.6252581731</c:v>
                </c:pt>
                <c:pt idx="1751">
                  <c:v>1.6252581731</c:v>
                </c:pt>
                <c:pt idx="1752">
                  <c:v>1.6037787094</c:v>
                </c:pt>
                <c:pt idx="1753">
                  <c:v>1.6450740406</c:v>
                </c:pt>
                <c:pt idx="1754">
                  <c:v>1.6193444823000001</c:v>
                </c:pt>
                <c:pt idx="1755">
                  <c:v>1.6513285873000001</c:v>
                </c:pt>
                <c:pt idx="1756">
                  <c:v>1.6800080395999999</c:v>
                </c:pt>
                <c:pt idx="1757">
                  <c:v>1.6800080395999999</c:v>
                </c:pt>
                <c:pt idx="1758">
                  <c:v>1.6800080395999999</c:v>
                </c:pt>
                <c:pt idx="1759">
                  <c:v>1.6832855792999999</c:v>
                </c:pt>
                <c:pt idx="1760">
                  <c:v>1.7101333266000001</c:v>
                </c:pt>
                <c:pt idx="1761">
                  <c:v>1.6910453336</c:v>
                </c:pt>
                <c:pt idx="1762">
                  <c:v>1.7464437525000001</c:v>
                </c:pt>
                <c:pt idx="1763">
                  <c:v>1.7719869583000001</c:v>
                </c:pt>
                <c:pt idx="1764">
                  <c:v>1.7719869583000001</c:v>
                </c:pt>
                <c:pt idx="1765">
                  <c:v>1.7719869583000001</c:v>
                </c:pt>
                <c:pt idx="1766">
                  <c:v>1.7208748072</c:v>
                </c:pt>
                <c:pt idx="1767">
                  <c:v>1.7290241609999999</c:v>
                </c:pt>
                <c:pt idx="1768">
                  <c:v>1.7347336515</c:v>
                </c:pt>
                <c:pt idx="1769">
                  <c:v>1.7229562705000001</c:v>
                </c:pt>
                <c:pt idx="1770">
                  <c:v>1.7205798355999999</c:v>
                </c:pt>
                <c:pt idx="1771">
                  <c:v>1.7205798355999999</c:v>
                </c:pt>
                <c:pt idx="1772">
                  <c:v>1.7205798355999999</c:v>
                </c:pt>
                <c:pt idx="1773">
                  <c:v>1.7217337344000001</c:v>
                </c:pt>
                <c:pt idx="1774">
                  <c:v>1.7122628707000001</c:v>
                </c:pt>
                <c:pt idx="1775">
                  <c:v>1.7444028586</c:v>
                </c:pt>
                <c:pt idx="1776">
                  <c:v>1.7687622264</c:v>
                </c:pt>
                <c:pt idx="1777">
                  <c:v>1.7046996015</c:v>
                </c:pt>
                <c:pt idx="1778">
                  <c:v>1.7046996015</c:v>
                </c:pt>
                <c:pt idx="1779">
                  <c:v>1.7046996015</c:v>
                </c:pt>
                <c:pt idx="1780">
                  <c:v>1.7122715395999999</c:v>
                </c:pt>
                <c:pt idx="1781">
                  <c:v>1.6958912429999999</c:v>
                </c:pt>
                <c:pt idx="1782">
                  <c:v>1.6547184246</c:v>
                </c:pt>
                <c:pt idx="1783">
                  <c:v>1.6162065936000001</c:v>
                </c:pt>
                <c:pt idx="1784">
                  <c:v>1.6468456024</c:v>
                </c:pt>
                <c:pt idx="1785">
                  <c:v>1.6468456024</c:v>
                </c:pt>
                <c:pt idx="1786">
                  <c:v>1.6468456024</c:v>
                </c:pt>
                <c:pt idx="1787">
                  <c:v>1.6295153581999999</c:v>
                </c:pt>
                <c:pt idx="1788">
                  <c:v>1.6302711179</c:v>
                </c:pt>
                <c:pt idx="1789">
                  <c:v>1.6500648687999999</c:v>
                </c:pt>
                <c:pt idx="1790">
                  <c:v>1.6666069858000001</c:v>
                </c:pt>
                <c:pt idx="1791">
                  <c:v>1.6670752948000001</c:v>
                </c:pt>
                <c:pt idx="1792">
                  <c:v>1.6670752948000001</c:v>
                </c:pt>
                <c:pt idx="1793">
                  <c:v>1.6670752948000001</c:v>
                </c:pt>
                <c:pt idx="1794">
                  <c:v>1.7125308812</c:v>
                </c:pt>
                <c:pt idx="1795">
                  <c:v>1.6827970371000001</c:v>
                </c:pt>
                <c:pt idx="1796">
                  <c:v>1.7357212104999999</c:v>
                </c:pt>
                <c:pt idx="1797">
                  <c:v>1.76676615</c:v>
                </c:pt>
                <c:pt idx="1798">
                  <c:v>1.7667564954999999</c:v>
                </c:pt>
                <c:pt idx="1799">
                  <c:v>1.7667564954999999</c:v>
                </c:pt>
                <c:pt idx="1800">
                  <c:v>1.7667564954999999</c:v>
                </c:pt>
                <c:pt idx="1801">
                  <c:v>1.7673466489</c:v>
                </c:pt>
                <c:pt idx="1802">
                  <c:v>1.8012402085999999</c:v>
                </c:pt>
                <c:pt idx="1803">
                  <c:v>1.7598058846</c:v>
                </c:pt>
                <c:pt idx="1804">
                  <c:v>1.7497156562</c:v>
                </c:pt>
                <c:pt idx="1805">
                  <c:v>1.7283958881999999</c:v>
                </c:pt>
                <c:pt idx="1806">
                  <c:v>1.7283958881999999</c:v>
                </c:pt>
                <c:pt idx="1807">
                  <c:v>1.7283958881999999</c:v>
                </c:pt>
                <c:pt idx="1808">
                  <c:v>1.7311229398000001</c:v>
                </c:pt>
                <c:pt idx="1809">
                  <c:v>1.7235071150000001</c:v>
                </c:pt>
                <c:pt idx="1810">
                  <c:v>1.7163673591999999</c:v>
                </c:pt>
                <c:pt idx="1811">
                  <c:v>1.6978834014999999</c:v>
                </c:pt>
                <c:pt idx="1812">
                  <c:v>1.6672643385000001</c:v>
                </c:pt>
                <c:pt idx="1813">
                  <c:v>1.6672643385000001</c:v>
                </c:pt>
                <c:pt idx="1814">
                  <c:v>1.6672643385000001</c:v>
                </c:pt>
                <c:pt idx="1815">
                  <c:v>1.7188938</c:v>
                </c:pt>
                <c:pt idx="1816">
                  <c:v>1.7221053406</c:v>
                </c:pt>
                <c:pt idx="1817">
                  <c:v>1.7537520095000001</c:v>
                </c:pt>
                <c:pt idx="1818">
                  <c:v>1.7597775052</c:v>
                </c:pt>
                <c:pt idx="1819">
                  <c:v>1.7181560967</c:v>
                </c:pt>
                <c:pt idx="1820">
                  <c:v>1.7181560967</c:v>
                </c:pt>
                <c:pt idx="1821">
                  <c:v>1.7181560967</c:v>
                </c:pt>
                <c:pt idx="1822">
                  <c:v>1.6971407183</c:v>
                </c:pt>
                <c:pt idx="1823">
                  <c:v>1.7214978497</c:v>
                </c:pt>
                <c:pt idx="1824">
                  <c:v>1.7347280378000001</c:v>
                </c:pt>
                <c:pt idx="1825">
                  <c:v>1.7225787657</c:v>
                </c:pt>
                <c:pt idx="1826">
                  <c:v>1.7141246080000001</c:v>
                </c:pt>
                <c:pt idx="1827">
                  <c:v>1.7141246080000001</c:v>
                </c:pt>
                <c:pt idx="1828">
                  <c:v>1.7141246080000001</c:v>
                </c:pt>
                <c:pt idx="1829">
                  <c:v>1.6885674976</c:v>
                </c:pt>
                <c:pt idx="1830">
                  <c:v>1.7360038354</c:v>
                </c:pt>
                <c:pt idx="1831">
                  <c:v>1.7745060401999999</c:v>
                </c:pt>
                <c:pt idx="1832">
                  <c:v>1.8259211621</c:v>
                </c:pt>
                <c:pt idx="1833">
                  <c:v>1.8582705283000001</c:v>
                </c:pt>
                <c:pt idx="1834">
                  <c:v>1.8582705283000001</c:v>
                </c:pt>
                <c:pt idx="1835">
                  <c:v>1.8582705283000001</c:v>
                </c:pt>
                <c:pt idx="1836">
                  <c:v>1.8993581233000001</c:v>
                </c:pt>
                <c:pt idx="1837">
                  <c:v>1.8919825404999999</c:v>
                </c:pt>
                <c:pt idx="1838">
                  <c:v>1.8462184224</c:v>
                </c:pt>
                <c:pt idx="1839">
                  <c:v>1.8355842748</c:v>
                </c:pt>
                <c:pt idx="1840">
                  <c:v>1.7642084439000001</c:v>
                </c:pt>
                <c:pt idx="1841">
                  <c:v>1.7642084439000001</c:v>
                </c:pt>
                <c:pt idx="1842">
                  <c:v>1.7642084439000001</c:v>
                </c:pt>
                <c:pt idx="1843">
                  <c:v>1.8236119886</c:v>
                </c:pt>
                <c:pt idx="1844">
                  <c:v>1.8709492731999999</c:v>
                </c:pt>
                <c:pt idx="1845">
                  <c:v>1.8603259859000001</c:v>
                </c:pt>
                <c:pt idx="1846">
                  <c:v>1.8830290984</c:v>
                </c:pt>
                <c:pt idx="1847">
                  <c:v>1.8090692385</c:v>
                </c:pt>
                <c:pt idx="1848">
                  <c:v>1.8090692385</c:v>
                </c:pt>
                <c:pt idx="1849">
                  <c:v>1.8090692385</c:v>
                </c:pt>
                <c:pt idx="1850">
                  <c:v>1.8998568282999999</c:v>
                </c:pt>
                <c:pt idx="1851">
                  <c:v>1.8877986875999999</c:v>
                </c:pt>
                <c:pt idx="1852">
                  <c:v>1.8901063708000001</c:v>
                </c:pt>
                <c:pt idx="1853">
                  <c:v>1.8795166713</c:v>
                </c:pt>
                <c:pt idx="1854">
                  <c:v>1.9239967542</c:v>
                </c:pt>
                <c:pt idx="1855">
                  <c:v>1.9239967542</c:v>
                </c:pt>
                <c:pt idx="1856">
                  <c:v>1.9239967542</c:v>
                </c:pt>
                <c:pt idx="1857">
                  <c:v>1.9030332447</c:v>
                </c:pt>
                <c:pt idx="1858">
                  <c:v>1.9546532555</c:v>
                </c:pt>
                <c:pt idx="1859">
                  <c:v>1.9537599453000001</c:v>
                </c:pt>
                <c:pt idx="1860">
                  <c:v>1.9286928902</c:v>
                </c:pt>
                <c:pt idx="1861">
                  <c:v>1.900678635</c:v>
                </c:pt>
                <c:pt idx="1862">
                  <c:v>1.900678635</c:v>
                </c:pt>
                <c:pt idx="1863">
                  <c:v>1.900678635</c:v>
                </c:pt>
                <c:pt idx="1864">
                  <c:v>1.889182205</c:v>
                </c:pt>
                <c:pt idx="1865">
                  <c:v>1.8200421520000001</c:v>
                </c:pt>
                <c:pt idx="1866">
                  <c:v>1.8048294598000001</c:v>
                </c:pt>
                <c:pt idx="1867">
                  <c:v>1.7410501173999999</c:v>
                </c:pt>
                <c:pt idx="1868">
                  <c:v>1.737965507</c:v>
                </c:pt>
                <c:pt idx="1869">
                  <c:v>1.737965507</c:v>
                </c:pt>
                <c:pt idx="1870">
                  <c:v>1.737965507</c:v>
                </c:pt>
                <c:pt idx="1871">
                  <c:v>1.8594102123</c:v>
                </c:pt>
                <c:pt idx="1872">
                  <c:v>1.7569694772</c:v>
                </c:pt>
                <c:pt idx="1873">
                  <c:v>1.7164978893</c:v>
                </c:pt>
                <c:pt idx="1874">
                  <c:v>1.7113506350000001</c:v>
                </c:pt>
                <c:pt idx="1875">
                  <c:v>1.7000150343</c:v>
                </c:pt>
                <c:pt idx="1876">
                  <c:v>1.7000150343</c:v>
                </c:pt>
                <c:pt idx="1877">
                  <c:v>1.7000150343</c:v>
                </c:pt>
                <c:pt idx="1878">
                  <c:v>1.7375352370999999</c:v>
                </c:pt>
                <c:pt idx="1879">
                  <c:v>1.7176048944</c:v>
                </c:pt>
                <c:pt idx="1880">
                  <c:v>1.7803727869999999</c:v>
                </c:pt>
                <c:pt idx="1881">
                  <c:v>1.8616960360000001</c:v>
                </c:pt>
                <c:pt idx="1882">
                  <c:v>1.7739615649</c:v>
                </c:pt>
                <c:pt idx="1883">
                  <c:v>1.7739615649</c:v>
                </c:pt>
                <c:pt idx="1884">
                  <c:v>1.7739615649</c:v>
                </c:pt>
                <c:pt idx="1885">
                  <c:v>1.7473767247000001</c:v>
                </c:pt>
                <c:pt idx="1886">
                  <c:v>1.7531343505000001</c:v>
                </c:pt>
                <c:pt idx="1887">
                  <c:v>1.7695128814000001</c:v>
                </c:pt>
                <c:pt idx="1888">
                  <c:v>1.8105590559</c:v>
                </c:pt>
                <c:pt idx="1889">
                  <c:v>1.7984150708</c:v>
                </c:pt>
                <c:pt idx="1890">
                  <c:v>1.7984150708</c:v>
                </c:pt>
                <c:pt idx="1891">
                  <c:v>1.7984150708</c:v>
                </c:pt>
                <c:pt idx="1892">
                  <c:v>1.8621471289</c:v>
                </c:pt>
                <c:pt idx="1893">
                  <c:v>1.8277508343</c:v>
                </c:pt>
                <c:pt idx="1894">
                  <c:v>1.8778048432000001</c:v>
                </c:pt>
                <c:pt idx="1895">
                  <c:v>1.8691102566</c:v>
                </c:pt>
                <c:pt idx="1896">
                  <c:v>1.8725642407</c:v>
                </c:pt>
                <c:pt idx="1897">
                  <c:v>1.8725642407</c:v>
                </c:pt>
                <c:pt idx="1898">
                  <c:v>1.8725642407</c:v>
                </c:pt>
                <c:pt idx="1899">
                  <c:v>1.9212547852999999</c:v>
                </c:pt>
                <c:pt idx="1900">
                  <c:v>1.9486843191000001</c:v>
                </c:pt>
                <c:pt idx="1901">
                  <c:v>1.9551079614</c:v>
                </c:pt>
                <c:pt idx="1902">
                  <c:v>1.9193908502000001</c:v>
                </c:pt>
                <c:pt idx="1903">
                  <c:v>1.8994499592</c:v>
                </c:pt>
                <c:pt idx="1904">
                  <c:v>1.8994499592</c:v>
                </c:pt>
                <c:pt idx="1905">
                  <c:v>1.8994499592</c:v>
                </c:pt>
                <c:pt idx="1906">
                  <c:v>1.8994499592</c:v>
                </c:pt>
                <c:pt idx="1907">
                  <c:v>1.8490201676</c:v>
                </c:pt>
                <c:pt idx="1908">
                  <c:v>1.8490201676</c:v>
                </c:pt>
                <c:pt idx="1909">
                  <c:v>1.7673480666000001</c:v>
                </c:pt>
                <c:pt idx="1910">
                  <c:v>1.6822763345</c:v>
                </c:pt>
                <c:pt idx="1911">
                  <c:v>1.6822763345</c:v>
                </c:pt>
                <c:pt idx="1912">
                  <c:v>1.6822763345</c:v>
                </c:pt>
                <c:pt idx="1913">
                  <c:v>1.6822763345</c:v>
                </c:pt>
                <c:pt idx="1914">
                  <c:v>1.6968381475000001</c:v>
                </c:pt>
                <c:pt idx="1915">
                  <c:v>1.6916619035</c:v>
                </c:pt>
                <c:pt idx="1916">
                  <c:v>1.7501966355</c:v>
                </c:pt>
                <c:pt idx="1917">
                  <c:v>1.7121143314</c:v>
                </c:pt>
                <c:pt idx="1918">
                  <c:v>1.7121143314</c:v>
                </c:pt>
                <c:pt idx="1919">
                  <c:v>1.7121143314</c:v>
                </c:pt>
                <c:pt idx="1920">
                  <c:v>1.7307734234000001</c:v>
                </c:pt>
                <c:pt idx="1921">
                  <c:v>1.6958762447</c:v>
                </c:pt>
                <c:pt idx="1922">
                  <c:v>1.7169559304999999</c:v>
                </c:pt>
                <c:pt idx="1923">
                  <c:v>1.7085366357</c:v>
                </c:pt>
                <c:pt idx="1924">
                  <c:v>1.6964853837</c:v>
                </c:pt>
                <c:pt idx="1925">
                  <c:v>1.6964853837</c:v>
                </c:pt>
                <c:pt idx="1926">
                  <c:v>1.6964853837</c:v>
                </c:pt>
                <c:pt idx="1927">
                  <c:v>1.7019883263</c:v>
                </c:pt>
                <c:pt idx="1928">
                  <c:v>1.718630704</c:v>
                </c:pt>
                <c:pt idx="1929">
                  <c:v>1.7554342627999999</c:v>
                </c:pt>
                <c:pt idx="1930">
                  <c:v>1.7554342627999999</c:v>
                </c:pt>
                <c:pt idx="1931">
                  <c:v>1.7554342627999999</c:v>
                </c:pt>
                <c:pt idx="1932">
                  <c:v>1.7554342627999999</c:v>
                </c:pt>
                <c:pt idx="1933">
                  <c:v>1.7554342627999999</c:v>
                </c:pt>
                <c:pt idx="1934">
                  <c:v>1.7193927005</c:v>
                </c:pt>
                <c:pt idx="1935">
                  <c:v>1.6584355292999999</c:v>
                </c:pt>
                <c:pt idx="1936">
                  <c:v>1.6336373268</c:v>
                </c:pt>
                <c:pt idx="1937">
                  <c:v>1.6298887284000001</c:v>
                </c:pt>
                <c:pt idx="1938">
                  <c:v>1.6178520931</c:v>
                </c:pt>
                <c:pt idx="1939">
                  <c:v>1.6178520931</c:v>
                </c:pt>
                <c:pt idx="1940">
                  <c:v>1.6178520931</c:v>
                </c:pt>
                <c:pt idx="1941">
                  <c:v>1.5745801395000001</c:v>
                </c:pt>
                <c:pt idx="1942">
                  <c:v>1.5655954173</c:v>
                </c:pt>
                <c:pt idx="1943">
                  <c:v>1.6310284495</c:v>
                </c:pt>
                <c:pt idx="1944">
                  <c:v>1.6781394125</c:v>
                </c:pt>
                <c:pt idx="1945">
                  <c:v>1.6815218383999999</c:v>
                </c:pt>
                <c:pt idx="1946">
                  <c:v>1.6815218383999999</c:v>
                </c:pt>
                <c:pt idx="1947">
                  <c:v>1.6815218383999999</c:v>
                </c:pt>
                <c:pt idx="1948">
                  <c:v>1.7183491044999999</c:v>
                </c:pt>
                <c:pt idx="1949">
                  <c:v>1.7030412018000001</c:v>
                </c:pt>
                <c:pt idx="1950">
                  <c:v>1.7069469786</c:v>
                </c:pt>
                <c:pt idx="1951">
                  <c:v>1.7861311640999999</c:v>
                </c:pt>
                <c:pt idx="1952">
                  <c:v>1.8553024010000001</c:v>
                </c:pt>
                <c:pt idx="1953">
                  <c:v>1.8553024010000001</c:v>
                </c:pt>
                <c:pt idx="1954">
                  <c:v>1.8553024010000001</c:v>
                </c:pt>
                <c:pt idx="1955">
                  <c:v>1.8937461567</c:v>
                </c:pt>
                <c:pt idx="1956">
                  <c:v>2.0017447156000001</c:v>
                </c:pt>
                <c:pt idx="1957">
                  <c:v>2.1087742557000002</c:v>
                </c:pt>
                <c:pt idx="1958">
                  <c:v>2.0344557976000002</c:v>
                </c:pt>
                <c:pt idx="1959">
                  <c:v>2.0577318338000001</c:v>
                </c:pt>
                <c:pt idx="1960">
                  <c:v>2.0577318338000001</c:v>
                </c:pt>
                <c:pt idx="1961">
                  <c:v>2.0577318338000001</c:v>
                </c:pt>
                <c:pt idx="1962">
                  <c:v>2.0577318338000001</c:v>
                </c:pt>
                <c:pt idx="1963">
                  <c:v>2.0577318338000001</c:v>
                </c:pt>
                <c:pt idx="1964">
                  <c:v>1.9750960202000001</c:v>
                </c:pt>
                <c:pt idx="1965">
                  <c:v>1.9617240034000001</c:v>
                </c:pt>
                <c:pt idx="1966">
                  <c:v>1.9516139898</c:v>
                </c:pt>
                <c:pt idx="1967">
                  <c:v>1.9516139898</c:v>
                </c:pt>
                <c:pt idx="1968">
                  <c:v>1.9516139898</c:v>
                </c:pt>
                <c:pt idx="1969">
                  <c:v>1.9271589461</c:v>
                </c:pt>
                <c:pt idx="1970">
                  <c:v>1.9271716140999999</c:v>
                </c:pt>
                <c:pt idx="1971">
                  <c:v>1.9551536395</c:v>
                </c:pt>
                <c:pt idx="1972">
                  <c:v>1.9518005499</c:v>
                </c:pt>
                <c:pt idx="1973">
                  <c:v>1.9642666776</c:v>
                </c:pt>
                <c:pt idx="1974">
                  <c:v>1.9642666776</c:v>
                </c:pt>
                <c:pt idx="1975">
                  <c:v>1.9642666776</c:v>
                </c:pt>
                <c:pt idx="1976">
                  <c:v>1.9816735249999999</c:v>
                </c:pt>
                <c:pt idx="1977">
                  <c:v>2.0386046430999998</c:v>
                </c:pt>
                <c:pt idx="1978">
                  <c:v>2.0891206687000001</c:v>
                </c:pt>
                <c:pt idx="1979">
                  <c:v>2.0929694630000002</c:v>
                </c:pt>
                <c:pt idx="1980">
                  <c:v>2.0671836396000001</c:v>
                </c:pt>
                <c:pt idx="1981">
                  <c:v>2.0671836396000001</c:v>
                </c:pt>
                <c:pt idx="1982">
                  <c:v>2.0671836396000001</c:v>
                </c:pt>
                <c:pt idx="1983">
                  <c:v>2.0558962978999999</c:v>
                </c:pt>
                <c:pt idx="1984">
                  <c:v>2.1614125172</c:v>
                </c:pt>
                <c:pt idx="1985">
                  <c:v>2.1457053444</c:v>
                </c:pt>
                <c:pt idx="1986">
                  <c:v>2.0965308082999998</c:v>
                </c:pt>
                <c:pt idx="1987">
                  <c:v>2.1964405566999998</c:v>
                </c:pt>
                <c:pt idx="1988">
                  <c:v>2.1964405566999998</c:v>
                </c:pt>
                <c:pt idx="1989">
                  <c:v>2.1964405566999998</c:v>
                </c:pt>
                <c:pt idx="1990">
                  <c:v>2.1380831039000001</c:v>
                </c:pt>
                <c:pt idx="1991">
                  <c:v>2.1553670756000001</c:v>
                </c:pt>
                <c:pt idx="1992">
                  <c:v>2.1252294621000001</c:v>
                </c:pt>
                <c:pt idx="1993">
                  <c:v>2.1040866892999999</c:v>
                </c:pt>
                <c:pt idx="1994">
                  <c:v>2.0939236709000002</c:v>
                </c:pt>
                <c:pt idx="1995">
                  <c:v>2.0939236709000002</c:v>
                </c:pt>
                <c:pt idx="1996">
                  <c:v>2.0939236709000002</c:v>
                </c:pt>
                <c:pt idx="1997">
                  <c:v>2.0668894562000002</c:v>
                </c:pt>
                <c:pt idx="1998">
                  <c:v>2.0133507561999999</c:v>
                </c:pt>
                <c:pt idx="1999">
                  <c:v>2.0294394365000001</c:v>
                </c:pt>
                <c:pt idx="2000">
                  <c:v>1.9325641807</c:v>
                </c:pt>
                <c:pt idx="2001">
                  <c:v>1.8691744492</c:v>
                </c:pt>
                <c:pt idx="2002">
                  <c:v>1.8691744492</c:v>
                </c:pt>
                <c:pt idx="2003">
                  <c:v>1.8691744492</c:v>
                </c:pt>
                <c:pt idx="2004">
                  <c:v>1.8308906753</c:v>
                </c:pt>
                <c:pt idx="2005">
                  <c:v>1.8926279708</c:v>
                </c:pt>
                <c:pt idx="2006">
                  <c:v>1.9294085862999999</c:v>
                </c:pt>
                <c:pt idx="2007">
                  <c:v>1.9572962584</c:v>
                </c:pt>
                <c:pt idx="2008">
                  <c:v>1.9424544478000001</c:v>
                </c:pt>
                <c:pt idx="2009">
                  <c:v>1.9424544478000001</c:v>
                </c:pt>
                <c:pt idx="2010">
                  <c:v>1.9424544478000001</c:v>
                </c:pt>
                <c:pt idx="2011">
                  <c:v>1.9062569796</c:v>
                </c:pt>
                <c:pt idx="2012">
                  <c:v>1.9257285085</c:v>
                </c:pt>
                <c:pt idx="2013">
                  <c:v>1.9761955718999999</c:v>
                </c:pt>
                <c:pt idx="2014">
                  <c:v>1.9646520658</c:v>
                </c:pt>
                <c:pt idx="2015">
                  <c:v>1.9767214957999999</c:v>
                </c:pt>
                <c:pt idx="2016">
                  <c:v>1.9767214957999999</c:v>
                </c:pt>
                <c:pt idx="2017">
                  <c:v>1.9767214957999999</c:v>
                </c:pt>
                <c:pt idx="2018">
                  <c:v>1.9744931587000001</c:v>
                </c:pt>
                <c:pt idx="2019">
                  <c:v>1.9968550752000001</c:v>
                </c:pt>
                <c:pt idx="2020">
                  <c:v>2.0082172115999999</c:v>
                </c:pt>
                <c:pt idx="2021">
                  <c:v>2.0181668434</c:v>
                </c:pt>
                <c:pt idx="2022">
                  <c:v>1.9948819575000001</c:v>
                </c:pt>
                <c:pt idx="2023">
                  <c:v>1.9948819575000001</c:v>
                </c:pt>
                <c:pt idx="2024">
                  <c:v>1.9948819575000001</c:v>
                </c:pt>
                <c:pt idx="2025">
                  <c:v>1.9948819575000001</c:v>
                </c:pt>
                <c:pt idx="2026">
                  <c:v>1.9550418758999999</c:v>
                </c:pt>
                <c:pt idx="2027">
                  <c:v>1.8464132465</c:v>
                </c:pt>
                <c:pt idx="2028">
                  <c:v>1.8739193950999999</c:v>
                </c:pt>
                <c:pt idx="2029">
                  <c:v>1.8817246635</c:v>
                </c:pt>
                <c:pt idx="2030">
                  <c:v>1.8817246635</c:v>
                </c:pt>
                <c:pt idx="2031">
                  <c:v>1.8817246635</c:v>
                </c:pt>
                <c:pt idx="2032">
                  <c:v>1.8811091328</c:v>
                </c:pt>
                <c:pt idx="2033">
                  <c:v>1.9177898486</c:v>
                </c:pt>
                <c:pt idx="2034">
                  <c:v>1.9641099653</c:v>
                </c:pt>
                <c:pt idx="2035">
                  <c:v>1.9517292475000001</c:v>
                </c:pt>
                <c:pt idx="2036">
                  <c:v>1.9851074673</c:v>
                </c:pt>
                <c:pt idx="2037">
                  <c:v>1.9851074673</c:v>
                </c:pt>
                <c:pt idx="2038">
                  <c:v>1.9851074673</c:v>
                </c:pt>
                <c:pt idx="2039">
                  <c:v>1.9605235417</c:v>
                </c:pt>
                <c:pt idx="2040">
                  <c:v>1.9797650461</c:v>
                </c:pt>
                <c:pt idx="2041">
                  <c:v>1.9753897048</c:v>
                </c:pt>
                <c:pt idx="2042">
                  <c:v>1.9571107210000001</c:v>
                </c:pt>
                <c:pt idx="2043">
                  <c:v>1.9271884856999999</c:v>
                </c:pt>
                <c:pt idx="2044">
                  <c:v>1.9271884856999999</c:v>
                </c:pt>
                <c:pt idx="2045">
                  <c:v>1.9271884856999999</c:v>
                </c:pt>
                <c:pt idx="2046">
                  <c:v>1.9678729357</c:v>
                </c:pt>
                <c:pt idx="2047">
                  <c:v>1.9776125414000001</c:v>
                </c:pt>
                <c:pt idx="2048">
                  <c:v>2.0313978428000001</c:v>
                </c:pt>
                <c:pt idx="2049">
                  <c:v>2.0537617086000002</c:v>
                </c:pt>
                <c:pt idx="2050">
                  <c:v>2.0786675979</c:v>
                </c:pt>
                <c:pt idx="2051">
                  <c:v>2.0786675979</c:v>
                </c:pt>
                <c:pt idx="2052">
                  <c:v>2.0786675979</c:v>
                </c:pt>
                <c:pt idx="2053">
                  <c:v>2.0754506396000001</c:v>
                </c:pt>
                <c:pt idx="2054">
                  <c:v>2.0995724783999998</c:v>
                </c:pt>
                <c:pt idx="2055">
                  <c:v>2.0489890807000002</c:v>
                </c:pt>
                <c:pt idx="2056">
                  <c:v>2.0805644049000001</c:v>
                </c:pt>
                <c:pt idx="2057">
                  <c:v>2.0273656266</c:v>
                </c:pt>
                <c:pt idx="2058">
                  <c:v>2.0273656266</c:v>
                </c:pt>
                <c:pt idx="2059">
                  <c:v>2.0273656266</c:v>
                </c:pt>
                <c:pt idx="2060">
                  <c:v>2.0308931633</c:v>
                </c:pt>
                <c:pt idx="2061">
                  <c:v>2.0644412528</c:v>
                </c:pt>
                <c:pt idx="2062">
                  <c:v>2.0767097921</c:v>
                </c:pt>
                <c:pt idx="2063">
                  <c:v>2.0770422235999999</c:v>
                </c:pt>
                <c:pt idx="2064">
                  <c:v>2.0873278690000001</c:v>
                </c:pt>
                <c:pt idx="2065">
                  <c:v>2.0873278690000001</c:v>
                </c:pt>
                <c:pt idx="2066">
                  <c:v>2.0873278690000001</c:v>
                </c:pt>
                <c:pt idx="2067">
                  <c:v>2.0506688546</c:v>
                </c:pt>
                <c:pt idx="2068">
                  <c:v>2.0374640051999999</c:v>
                </c:pt>
                <c:pt idx="2069">
                  <c:v>2.0507273670999999</c:v>
                </c:pt>
                <c:pt idx="2070">
                  <c:v>2.0396966848</c:v>
                </c:pt>
                <c:pt idx="2071">
                  <c:v>2.1061658150000002</c:v>
                </c:pt>
                <c:pt idx="2072">
                  <c:v>2.1061658150000002</c:v>
                </c:pt>
                <c:pt idx="2073">
                  <c:v>2.1061658150000002</c:v>
                </c:pt>
                <c:pt idx="2074">
                  <c:v>2.0809052490000002</c:v>
                </c:pt>
                <c:pt idx="2075">
                  <c:v>2.0809052490000002</c:v>
                </c:pt>
                <c:pt idx="2076">
                  <c:v>2.0809052490000002</c:v>
                </c:pt>
                <c:pt idx="2077">
                  <c:v>2.0809052490000002</c:v>
                </c:pt>
                <c:pt idx="2078">
                  <c:v>2.0983386419999999</c:v>
                </c:pt>
                <c:pt idx="2079">
                  <c:v>2.0983386419999999</c:v>
                </c:pt>
                <c:pt idx="2080">
                  <c:v>2.0983386419999999</c:v>
                </c:pt>
                <c:pt idx="2081">
                  <c:v>2.0854645152</c:v>
                </c:pt>
                <c:pt idx="2082">
                  <c:v>2.0790462068000002</c:v>
                </c:pt>
                <c:pt idx="2083">
                  <c:v>2.0484840471000001</c:v>
                </c:pt>
                <c:pt idx="2084">
                  <c:v>2.0484840471000001</c:v>
                </c:pt>
                <c:pt idx="2085">
                  <c:v>2.0484840471000001</c:v>
                </c:pt>
                <c:pt idx="2086">
                  <c:v>2.0484840471000001</c:v>
                </c:pt>
                <c:pt idx="2087">
                  <c:v>2.0484840471000001</c:v>
                </c:pt>
                <c:pt idx="2088">
                  <c:v>2.1110135927</c:v>
                </c:pt>
                <c:pt idx="2089">
                  <c:v>2.1110135927</c:v>
                </c:pt>
                <c:pt idx="2090">
                  <c:v>2.1110135927</c:v>
                </c:pt>
                <c:pt idx="2091">
                  <c:v>2.1161603602999999</c:v>
                </c:pt>
                <c:pt idx="2092">
                  <c:v>2.1093241498999999</c:v>
                </c:pt>
                <c:pt idx="2093">
                  <c:v>2.1093241498999999</c:v>
                </c:pt>
                <c:pt idx="2094">
                  <c:v>2.1093241498999999</c:v>
                </c:pt>
                <c:pt idx="2095">
                  <c:v>2.0805254298999998</c:v>
                </c:pt>
                <c:pt idx="2096">
                  <c:v>2.0805254298999998</c:v>
                </c:pt>
                <c:pt idx="2097">
                  <c:v>2.0805254298999998</c:v>
                </c:pt>
                <c:pt idx="2098">
                  <c:v>2.1285446607999998</c:v>
                </c:pt>
                <c:pt idx="2099">
                  <c:v>2.1811617189999999</c:v>
                </c:pt>
                <c:pt idx="2100">
                  <c:v>2.1811617189999999</c:v>
                </c:pt>
                <c:pt idx="2101">
                  <c:v>2.1811617189999999</c:v>
                </c:pt>
                <c:pt idx="2102">
                  <c:v>2.1674167749</c:v>
                </c:pt>
                <c:pt idx="2103">
                  <c:v>2.1730586539000001</c:v>
                </c:pt>
                <c:pt idx="2104">
                  <c:v>2.1753111540000001</c:v>
                </c:pt>
                <c:pt idx="2105">
                  <c:v>2.2023813673000001</c:v>
                </c:pt>
                <c:pt idx="2106">
                  <c:v>2.201303496</c:v>
                </c:pt>
                <c:pt idx="2107">
                  <c:v>2.201303496</c:v>
                </c:pt>
                <c:pt idx="2108">
                  <c:v>2.201303496</c:v>
                </c:pt>
                <c:pt idx="2109">
                  <c:v>2.1721770767000002</c:v>
                </c:pt>
                <c:pt idx="2110">
                  <c:v>2.2083722833000001</c:v>
                </c:pt>
                <c:pt idx="2111">
                  <c:v>2.2962689665</c:v>
                </c:pt>
                <c:pt idx="2112">
                  <c:v>2.2878511709999998</c:v>
                </c:pt>
                <c:pt idx="2113">
                  <c:v>2.3283100620999999</c:v>
                </c:pt>
                <c:pt idx="2114">
                  <c:v>2.3283100620999999</c:v>
                </c:pt>
                <c:pt idx="2115">
                  <c:v>2.3283100620999999</c:v>
                </c:pt>
                <c:pt idx="2116">
                  <c:v>2.3371671841000001</c:v>
                </c:pt>
                <c:pt idx="2117">
                  <c:v>2.3388757226000001</c:v>
                </c:pt>
                <c:pt idx="2118">
                  <c:v>2.3399327116999999</c:v>
                </c:pt>
                <c:pt idx="2119">
                  <c:v>2.3258429415999999</c:v>
                </c:pt>
                <c:pt idx="2120">
                  <c:v>2.2196107195999999</c:v>
                </c:pt>
                <c:pt idx="2121">
                  <c:v>2.2196107195999999</c:v>
                </c:pt>
                <c:pt idx="2122">
                  <c:v>2.2196107195999999</c:v>
                </c:pt>
                <c:pt idx="2123">
                  <c:v>2.2553030870000002</c:v>
                </c:pt>
                <c:pt idx="2124">
                  <c:v>2.3278441773999998</c:v>
                </c:pt>
                <c:pt idx="2125">
                  <c:v>2.3452388943</c:v>
                </c:pt>
                <c:pt idx="2126">
                  <c:v>2.3775263098999999</c:v>
                </c:pt>
                <c:pt idx="2127">
                  <c:v>2.3067516219000002</c:v>
                </c:pt>
                <c:pt idx="2128">
                  <c:v>2.3067516219000002</c:v>
                </c:pt>
                <c:pt idx="2129">
                  <c:v>2.3067516219000002</c:v>
                </c:pt>
                <c:pt idx="2130">
                  <c:v>2.3207965983999999</c:v>
                </c:pt>
                <c:pt idx="2131">
                  <c:v>2.3319942291000002</c:v>
                </c:pt>
                <c:pt idx="2132">
                  <c:v>2.3414098705000002</c:v>
                </c:pt>
                <c:pt idx="2133">
                  <c:v>2.2781357835999998</c:v>
                </c:pt>
                <c:pt idx="2134">
                  <c:v>2.2596099628999999</c:v>
                </c:pt>
                <c:pt idx="2135">
                  <c:v>2.2596099628999999</c:v>
                </c:pt>
                <c:pt idx="2136">
                  <c:v>2.2596099628999999</c:v>
                </c:pt>
                <c:pt idx="2137">
                  <c:v>2.3591261243999999</c:v>
                </c:pt>
                <c:pt idx="2138">
                  <c:v>2.3692702183000001</c:v>
                </c:pt>
                <c:pt idx="2139">
                  <c:v>2.3884380742000002</c:v>
                </c:pt>
                <c:pt idx="2140">
                  <c:v>2.4356700642</c:v>
                </c:pt>
                <c:pt idx="2141">
                  <c:v>2.4183169061999998</c:v>
                </c:pt>
                <c:pt idx="2142">
                  <c:v>2.4183169061999998</c:v>
                </c:pt>
                <c:pt idx="2143">
                  <c:v>2.4183169061999998</c:v>
                </c:pt>
                <c:pt idx="2144">
                  <c:v>2.4800267192000001</c:v>
                </c:pt>
                <c:pt idx="2145">
                  <c:v>2.4932950796000002</c:v>
                </c:pt>
                <c:pt idx="2146">
                  <c:v>2.5156175846000002</c:v>
                </c:pt>
                <c:pt idx="2147">
                  <c:v>2.5341834978</c:v>
                </c:pt>
                <c:pt idx="2148">
                  <c:v>2.5431178202</c:v>
                </c:pt>
                <c:pt idx="2149">
                  <c:v>2.5431178202</c:v>
                </c:pt>
                <c:pt idx="2150">
                  <c:v>2.5431178202</c:v>
                </c:pt>
                <c:pt idx="2151">
                  <c:v>2.4963400232000001</c:v>
                </c:pt>
                <c:pt idx="2152">
                  <c:v>2.5151959633000001</c:v>
                </c:pt>
                <c:pt idx="2153">
                  <c:v>2.5181362993</c:v>
                </c:pt>
                <c:pt idx="2154">
                  <c:v>2.5144004761000001</c:v>
                </c:pt>
                <c:pt idx="2155">
                  <c:v>2.4860307812000002</c:v>
                </c:pt>
                <c:pt idx="2156">
                  <c:v>2.4860307812000002</c:v>
                </c:pt>
                <c:pt idx="2157">
                  <c:v>2.4860307812000002</c:v>
                </c:pt>
                <c:pt idx="2158">
                  <c:v>2.4693732975999998</c:v>
                </c:pt>
                <c:pt idx="2159">
                  <c:v>2.5631079951000002</c:v>
                </c:pt>
                <c:pt idx="2160">
                  <c:v>2.5310727859000002</c:v>
                </c:pt>
                <c:pt idx="2161">
                  <c:v>2.4694149025000001</c:v>
                </c:pt>
                <c:pt idx="2162">
                  <c:v>2.4941860932000002</c:v>
                </c:pt>
                <c:pt idx="2163">
                  <c:v>2.4941860932000002</c:v>
                </c:pt>
                <c:pt idx="2164">
                  <c:v>2.4941860932000002</c:v>
                </c:pt>
                <c:pt idx="2165">
                  <c:v>2.4551781768000001</c:v>
                </c:pt>
                <c:pt idx="2166">
                  <c:v>2.4089066537999999</c:v>
                </c:pt>
                <c:pt idx="2167">
                  <c:v>2.4424564844000001</c:v>
                </c:pt>
                <c:pt idx="2168">
                  <c:v>2.4158724104</c:v>
                </c:pt>
                <c:pt idx="2169">
                  <c:v>2.3780880813</c:v>
                </c:pt>
                <c:pt idx="2170">
                  <c:v>2.3780880813</c:v>
                </c:pt>
                <c:pt idx="2171">
                  <c:v>2.3780880813</c:v>
                </c:pt>
                <c:pt idx="2172">
                  <c:v>2.4190174525999999</c:v>
                </c:pt>
                <c:pt idx="2173">
                  <c:v>2.3600137151</c:v>
                </c:pt>
                <c:pt idx="2174">
                  <c:v>2.3352316007999998</c:v>
                </c:pt>
                <c:pt idx="2175">
                  <c:v>2.3585834131999999</c:v>
                </c:pt>
                <c:pt idx="2176">
                  <c:v>2.3764004182999998</c:v>
                </c:pt>
                <c:pt idx="2177">
                  <c:v>2.3764004182999998</c:v>
                </c:pt>
                <c:pt idx="2178">
                  <c:v>2.3764004182999998</c:v>
                </c:pt>
                <c:pt idx="2179">
                  <c:v>2.3378175922</c:v>
                </c:pt>
                <c:pt idx="2180">
                  <c:v>2.3080334664</c:v>
                </c:pt>
                <c:pt idx="2181">
                  <c:v>2.3206949389</c:v>
                </c:pt>
                <c:pt idx="2182">
                  <c:v>2.3470984649000002</c:v>
                </c:pt>
                <c:pt idx="2183">
                  <c:v>2.3515324387000001</c:v>
                </c:pt>
                <c:pt idx="2184">
                  <c:v>2.3515324387000001</c:v>
                </c:pt>
                <c:pt idx="2185">
                  <c:v>2.3515324387000001</c:v>
                </c:pt>
                <c:pt idx="2186">
                  <c:v>2.4118185943000001</c:v>
                </c:pt>
                <c:pt idx="2187">
                  <c:v>2.3755326497000002</c:v>
                </c:pt>
                <c:pt idx="2188">
                  <c:v>2.4581953712</c:v>
                </c:pt>
                <c:pt idx="2189">
                  <c:v>2.4336861473</c:v>
                </c:pt>
                <c:pt idx="2190">
                  <c:v>2.4987876832000002</c:v>
                </c:pt>
                <c:pt idx="2191">
                  <c:v>2.4987876832000002</c:v>
                </c:pt>
                <c:pt idx="2192">
                  <c:v>2.4987876832000002</c:v>
                </c:pt>
                <c:pt idx="2193">
                  <c:v>2.4973340327</c:v>
                </c:pt>
                <c:pt idx="2194">
                  <c:v>2.4931439880999999</c:v>
                </c:pt>
                <c:pt idx="2195">
                  <c:v>2.5207782687</c:v>
                </c:pt>
                <c:pt idx="2196">
                  <c:v>2.5262909236</c:v>
                </c:pt>
                <c:pt idx="2197">
                  <c:v>2.4740322825000001</c:v>
                </c:pt>
                <c:pt idx="2198">
                  <c:v>2.4740322825000001</c:v>
                </c:pt>
                <c:pt idx="2199">
                  <c:v>2.4740322825000001</c:v>
                </c:pt>
                <c:pt idx="2200">
                  <c:v>2.4763025975000001</c:v>
                </c:pt>
                <c:pt idx="2201">
                  <c:v>2.5375946697999998</c:v>
                </c:pt>
                <c:pt idx="2202">
                  <c:v>2.5051138695000001</c:v>
                </c:pt>
                <c:pt idx="2203">
                  <c:v>2.4980648441</c:v>
                </c:pt>
                <c:pt idx="2204">
                  <c:v>2.5406834541999999</c:v>
                </c:pt>
                <c:pt idx="2205">
                  <c:v>2.5406834541999999</c:v>
                </c:pt>
                <c:pt idx="2206">
                  <c:v>2.5406834541999999</c:v>
                </c:pt>
                <c:pt idx="2207">
                  <c:v>2.5360301188999999</c:v>
                </c:pt>
                <c:pt idx="2208">
                  <c:v>2.5331451093999999</c:v>
                </c:pt>
                <c:pt idx="2209">
                  <c:v>2.5328721677999999</c:v>
                </c:pt>
                <c:pt idx="2210">
                  <c:v>2.5447084616</c:v>
                </c:pt>
                <c:pt idx="2211">
                  <c:v>2.5011141873999998</c:v>
                </c:pt>
                <c:pt idx="2212">
                  <c:v>2.5011141873999998</c:v>
                </c:pt>
                <c:pt idx="2213">
                  <c:v>2.5011141873999998</c:v>
                </c:pt>
                <c:pt idx="2214">
                  <c:v>2.4842249447999998</c:v>
                </c:pt>
                <c:pt idx="2215">
                  <c:v>2.5278883436999999</c:v>
                </c:pt>
                <c:pt idx="2216">
                  <c:v>2.5476929544</c:v>
                </c:pt>
                <c:pt idx="2217">
                  <c:v>2.6044305904999998</c:v>
                </c:pt>
                <c:pt idx="2218">
                  <c:v>2.6358940500000001</c:v>
                </c:pt>
                <c:pt idx="2219">
                  <c:v>2.6358940500000001</c:v>
                </c:pt>
                <c:pt idx="2220">
                  <c:v>2.6358940500000001</c:v>
                </c:pt>
                <c:pt idx="2221">
                  <c:v>2.5983458670999999</c:v>
                </c:pt>
                <c:pt idx="2222">
                  <c:v>2.6424682045000001</c:v>
                </c:pt>
                <c:pt idx="2223">
                  <c:v>2.5541386048999999</c:v>
                </c:pt>
                <c:pt idx="2224">
                  <c:v>2.5419656071999999</c:v>
                </c:pt>
                <c:pt idx="2225">
                  <c:v>2.5089849617</c:v>
                </c:pt>
                <c:pt idx="2226">
                  <c:v>2.5089849617</c:v>
                </c:pt>
                <c:pt idx="2227">
                  <c:v>2.5089849617</c:v>
                </c:pt>
                <c:pt idx="2228">
                  <c:v>2.453306735</c:v>
                </c:pt>
                <c:pt idx="2229">
                  <c:v>2.4071016724000001</c:v>
                </c:pt>
                <c:pt idx="2230">
                  <c:v>2.3492179373000002</c:v>
                </c:pt>
                <c:pt idx="2231">
                  <c:v>2.3373382550000001</c:v>
                </c:pt>
                <c:pt idx="2232">
                  <c:v>2.2671353660000002</c:v>
                </c:pt>
                <c:pt idx="2233">
                  <c:v>2.2671353660000002</c:v>
                </c:pt>
                <c:pt idx="2234">
                  <c:v>2.2671353660000002</c:v>
                </c:pt>
                <c:pt idx="2235">
                  <c:v>2.2667790717999998</c:v>
                </c:pt>
                <c:pt idx="2236">
                  <c:v>2.1492133604000001</c:v>
                </c:pt>
                <c:pt idx="2237">
                  <c:v>2.0972078406999999</c:v>
                </c:pt>
                <c:pt idx="2238">
                  <c:v>2.0490413028000001</c:v>
                </c:pt>
                <c:pt idx="2239">
                  <c:v>2.0946081721000001</c:v>
                </c:pt>
                <c:pt idx="2240">
                  <c:v>2.0946081721000001</c:v>
                </c:pt>
                <c:pt idx="2241">
                  <c:v>2.0946081721000001</c:v>
                </c:pt>
                <c:pt idx="2242">
                  <c:v>2.0369469437999999</c:v>
                </c:pt>
                <c:pt idx="2243">
                  <c:v>2.0510233473000001</c:v>
                </c:pt>
                <c:pt idx="2244">
                  <c:v>2.0574275666999999</c:v>
                </c:pt>
                <c:pt idx="2245">
                  <c:v>2.0769121406000002</c:v>
                </c:pt>
                <c:pt idx="2246">
                  <c:v>2.0114016028999999</c:v>
                </c:pt>
                <c:pt idx="2247">
                  <c:v>2.0114016028999999</c:v>
                </c:pt>
                <c:pt idx="2248">
                  <c:v>2.0114016028999999</c:v>
                </c:pt>
                <c:pt idx="2249">
                  <c:v>2.0428925318000002</c:v>
                </c:pt>
                <c:pt idx="2250">
                  <c:v>1.9826688624</c:v>
                </c:pt>
                <c:pt idx="2251">
                  <c:v>2.0367894172000001</c:v>
                </c:pt>
                <c:pt idx="2252">
                  <c:v>2.0371455716</c:v>
                </c:pt>
                <c:pt idx="2253">
                  <c:v>2.0872335823000001</c:v>
                </c:pt>
                <c:pt idx="2254">
                  <c:v>2.0872335823000001</c:v>
                </c:pt>
                <c:pt idx="2255">
                  <c:v>2.0872335823000001</c:v>
                </c:pt>
                <c:pt idx="2256">
                  <c:v>2.0968261605</c:v>
                </c:pt>
                <c:pt idx="2257">
                  <c:v>2.1375574931000001</c:v>
                </c:pt>
                <c:pt idx="2258">
                  <c:v>2.1466354147</c:v>
                </c:pt>
                <c:pt idx="2259">
                  <c:v>2.1338878203</c:v>
                </c:pt>
                <c:pt idx="2260">
                  <c:v>2.0779003290000002</c:v>
                </c:pt>
                <c:pt idx="2261">
                  <c:v>2.0779003290000002</c:v>
                </c:pt>
                <c:pt idx="2262">
                  <c:v>2.0779003290000002</c:v>
                </c:pt>
                <c:pt idx="2263">
                  <c:v>2.2016557835000001</c:v>
                </c:pt>
                <c:pt idx="2264">
                  <c:v>2.1512493228</c:v>
                </c:pt>
                <c:pt idx="2265">
                  <c:v>2.1925761549999998</c:v>
                </c:pt>
                <c:pt idx="2266">
                  <c:v>2.2067450092000001</c:v>
                </c:pt>
                <c:pt idx="2267">
                  <c:v>2.2067450092000001</c:v>
                </c:pt>
                <c:pt idx="2268">
                  <c:v>2.2067450092000001</c:v>
                </c:pt>
                <c:pt idx="2269">
                  <c:v>2.2067450092000001</c:v>
                </c:pt>
                <c:pt idx="2270">
                  <c:v>2.2224262955</c:v>
                </c:pt>
                <c:pt idx="2271">
                  <c:v>2.1412799776</c:v>
                </c:pt>
                <c:pt idx="2272">
                  <c:v>2.1853613079</c:v>
                </c:pt>
                <c:pt idx="2273">
                  <c:v>2.0825951759999999</c:v>
                </c:pt>
                <c:pt idx="2274">
                  <c:v>2.0019259578000002</c:v>
                </c:pt>
                <c:pt idx="2275">
                  <c:v>2.0019259578000002</c:v>
                </c:pt>
                <c:pt idx="2276">
                  <c:v>2.0019259578000002</c:v>
                </c:pt>
                <c:pt idx="2277">
                  <c:v>2.0876924355000002</c:v>
                </c:pt>
                <c:pt idx="2278">
                  <c:v>2.1687331074</c:v>
                </c:pt>
                <c:pt idx="2279">
                  <c:v>2.1545659225999998</c:v>
                </c:pt>
                <c:pt idx="2280">
                  <c:v>2.2642153548000001</c:v>
                </c:pt>
                <c:pt idx="2281">
                  <c:v>2.2632603201000001</c:v>
                </c:pt>
                <c:pt idx="2282">
                  <c:v>2.2632603201000001</c:v>
                </c:pt>
                <c:pt idx="2283">
                  <c:v>2.2632603201000001</c:v>
                </c:pt>
                <c:pt idx="2284">
                  <c:v>2.3142991247000002</c:v>
                </c:pt>
                <c:pt idx="2285">
                  <c:v>2.3084855635000001</c:v>
                </c:pt>
                <c:pt idx="2286">
                  <c:v>2.3985635691999998</c:v>
                </c:pt>
                <c:pt idx="2287">
                  <c:v>2.4803806027999999</c:v>
                </c:pt>
                <c:pt idx="2288">
                  <c:v>2.4539740886999999</c:v>
                </c:pt>
                <c:pt idx="2289">
                  <c:v>2.4539740886999999</c:v>
                </c:pt>
                <c:pt idx="2290">
                  <c:v>2.4539740886999999</c:v>
                </c:pt>
                <c:pt idx="2291">
                  <c:v>2.4609078316000002</c:v>
                </c:pt>
                <c:pt idx="2292">
                  <c:v>2.4151366809999999</c:v>
                </c:pt>
                <c:pt idx="2293">
                  <c:v>2.4057591315</c:v>
                </c:pt>
                <c:pt idx="2294">
                  <c:v>2.4022817658000002</c:v>
                </c:pt>
                <c:pt idx="2295">
                  <c:v>2.3347269773999999</c:v>
                </c:pt>
                <c:pt idx="2296">
                  <c:v>2.3347269773999999</c:v>
                </c:pt>
                <c:pt idx="2297">
                  <c:v>2.3347269773999999</c:v>
                </c:pt>
                <c:pt idx="2298">
                  <c:v>2.4542253983000002</c:v>
                </c:pt>
                <c:pt idx="2299">
                  <c:v>2.3945654624000001</c:v>
                </c:pt>
                <c:pt idx="2300">
                  <c:v>2.3874319448999999</c:v>
                </c:pt>
                <c:pt idx="2301">
                  <c:v>2.4125294581999999</c:v>
                </c:pt>
                <c:pt idx="2302">
                  <c:v>2.4125294581999999</c:v>
                </c:pt>
                <c:pt idx="2303">
                  <c:v>2.4125294581999999</c:v>
                </c:pt>
                <c:pt idx="2304">
                  <c:v>2.4125294581999999</c:v>
                </c:pt>
                <c:pt idx="2305">
                  <c:v>2.4601081623000001</c:v>
                </c:pt>
                <c:pt idx="2306">
                  <c:v>2.3948037198000001</c:v>
                </c:pt>
                <c:pt idx="2307">
                  <c:v>2.3288751416000002</c:v>
                </c:pt>
                <c:pt idx="2308">
                  <c:v>2.2893913089</c:v>
                </c:pt>
                <c:pt idx="2309">
                  <c:v>2.2326424806</c:v>
                </c:pt>
                <c:pt idx="2310">
                  <c:v>2.2326424806</c:v>
                </c:pt>
                <c:pt idx="2311">
                  <c:v>2.2326424806</c:v>
                </c:pt>
                <c:pt idx="2312">
                  <c:v>2.1678859591999999</c:v>
                </c:pt>
                <c:pt idx="2313">
                  <c:v>2.1492405337</c:v>
                </c:pt>
                <c:pt idx="2314">
                  <c:v>2.1239290112</c:v>
                </c:pt>
                <c:pt idx="2315">
                  <c:v>2.1239290112</c:v>
                </c:pt>
                <c:pt idx="2316">
                  <c:v>2.1239290112</c:v>
                </c:pt>
                <c:pt idx="2317">
                  <c:v>2.1239290112</c:v>
                </c:pt>
                <c:pt idx="2318">
                  <c:v>2.1239290112</c:v>
                </c:pt>
                <c:pt idx="2319">
                  <c:v>2.0604976759999998</c:v>
                </c:pt>
                <c:pt idx="2320">
                  <c:v>2.1820832906000001</c:v>
                </c:pt>
                <c:pt idx="2321">
                  <c:v>2.2078002310999998</c:v>
                </c:pt>
                <c:pt idx="2322">
                  <c:v>2.2375186950999999</c:v>
                </c:pt>
                <c:pt idx="2323">
                  <c:v>2.1414484174999999</c:v>
                </c:pt>
                <c:pt idx="2324">
                  <c:v>2.1414484174999999</c:v>
                </c:pt>
                <c:pt idx="2325">
                  <c:v>2.1414484174999999</c:v>
                </c:pt>
                <c:pt idx="2326">
                  <c:v>2.1874324941999999</c:v>
                </c:pt>
                <c:pt idx="2327">
                  <c:v>2.2091016582999998</c:v>
                </c:pt>
                <c:pt idx="2328">
                  <c:v>2.1921685342999999</c:v>
                </c:pt>
                <c:pt idx="2329">
                  <c:v>2.1930063487</c:v>
                </c:pt>
                <c:pt idx="2330">
                  <c:v>2.1154342799000001</c:v>
                </c:pt>
                <c:pt idx="2331">
                  <c:v>2.1154342799000001</c:v>
                </c:pt>
                <c:pt idx="2332">
                  <c:v>2.1154342799000001</c:v>
                </c:pt>
                <c:pt idx="2333">
                  <c:v>2.0866694743999998</c:v>
                </c:pt>
                <c:pt idx="2334">
                  <c:v>2.0845953649000002</c:v>
                </c:pt>
                <c:pt idx="2335">
                  <c:v>1.9202722162000001</c:v>
                </c:pt>
                <c:pt idx="2336">
                  <c:v>1.9156730558999999</c:v>
                </c:pt>
                <c:pt idx="2337">
                  <c:v>1.9009315307000001</c:v>
                </c:pt>
                <c:pt idx="2338">
                  <c:v>1.9009315307000001</c:v>
                </c:pt>
                <c:pt idx="2339">
                  <c:v>1.9009315307000001</c:v>
                </c:pt>
                <c:pt idx="2340">
                  <c:v>2.0086154724999998</c:v>
                </c:pt>
                <c:pt idx="2341">
                  <c:v>2.1012208171000002</c:v>
                </c:pt>
                <c:pt idx="2342">
                  <c:v>2.1125118450999998</c:v>
                </c:pt>
                <c:pt idx="2343">
                  <c:v>2.1080579107999999</c:v>
                </c:pt>
                <c:pt idx="2344">
                  <c:v>2.2501485355000002</c:v>
                </c:pt>
                <c:pt idx="2345">
                  <c:v>2.2501485355000002</c:v>
                </c:pt>
                <c:pt idx="2346">
                  <c:v>2.2501485355000002</c:v>
                </c:pt>
                <c:pt idx="2347">
                  <c:v>2.2501485355000002</c:v>
                </c:pt>
                <c:pt idx="2348">
                  <c:v>2.2343538118000001</c:v>
                </c:pt>
                <c:pt idx="2349">
                  <c:v>2.2313755924000001</c:v>
                </c:pt>
                <c:pt idx="2350">
                  <c:v>2.2612884517</c:v>
                </c:pt>
                <c:pt idx="2351">
                  <c:v>2.2594077985999999</c:v>
                </c:pt>
                <c:pt idx="2352">
                  <c:v>2.2594077985999999</c:v>
                </c:pt>
                <c:pt idx="2353">
                  <c:v>2.2594077985999999</c:v>
                </c:pt>
                <c:pt idx="2354">
                  <c:v>2.2545832629000002</c:v>
                </c:pt>
                <c:pt idx="2355">
                  <c:v>2.2706619675000002</c:v>
                </c:pt>
                <c:pt idx="2356">
                  <c:v>2.2219445131</c:v>
                </c:pt>
                <c:pt idx="2357">
                  <c:v>2.2007922732999998</c:v>
                </c:pt>
                <c:pt idx="2358">
                  <c:v>2.3240995564000002</c:v>
                </c:pt>
                <c:pt idx="2359">
                  <c:v>2.3240995564000002</c:v>
                </c:pt>
                <c:pt idx="2360">
                  <c:v>2.3240995564000002</c:v>
                </c:pt>
                <c:pt idx="2361">
                  <c:v>2.2709200010999999</c:v>
                </c:pt>
                <c:pt idx="2362">
                  <c:v>2.2042232310999998</c:v>
                </c:pt>
                <c:pt idx="2363">
                  <c:v>2.2546617596999998</c:v>
                </c:pt>
                <c:pt idx="2364">
                  <c:v>2.2642380456</c:v>
                </c:pt>
                <c:pt idx="2365">
                  <c:v>2.1602227897000001</c:v>
                </c:pt>
                <c:pt idx="2366">
                  <c:v>2.1602227897000001</c:v>
                </c:pt>
                <c:pt idx="2367">
                  <c:v>2.1602227897000001</c:v>
                </c:pt>
                <c:pt idx="2368">
                  <c:v>2.2370535745</c:v>
                </c:pt>
                <c:pt idx="2369">
                  <c:v>2.2605163359999998</c:v>
                </c:pt>
                <c:pt idx="2370">
                  <c:v>2.2472702754</c:v>
                </c:pt>
                <c:pt idx="2371">
                  <c:v>2.2436393479999999</c:v>
                </c:pt>
                <c:pt idx="2372">
                  <c:v>2.2433246472000001</c:v>
                </c:pt>
                <c:pt idx="2373">
                  <c:v>2.2433246472000001</c:v>
                </c:pt>
                <c:pt idx="2374">
                  <c:v>2.2433246472000001</c:v>
                </c:pt>
                <c:pt idx="2375">
                  <c:v>2.2298980981000001</c:v>
                </c:pt>
                <c:pt idx="2376">
                  <c:v>2.3105767076000001</c:v>
                </c:pt>
                <c:pt idx="2377">
                  <c:v>2.2603243779</c:v>
                </c:pt>
                <c:pt idx="2378">
                  <c:v>2.3060761006999999</c:v>
                </c:pt>
                <c:pt idx="2379">
                  <c:v>2.3502921403000001</c:v>
                </c:pt>
                <c:pt idx="2380">
                  <c:v>2.3502921403000001</c:v>
                </c:pt>
                <c:pt idx="2381">
                  <c:v>2.3502921403000001</c:v>
                </c:pt>
                <c:pt idx="2382">
                  <c:v>2.2822623163000002</c:v>
                </c:pt>
                <c:pt idx="2383">
                  <c:v>2.1024845450999998</c:v>
                </c:pt>
                <c:pt idx="2384">
                  <c:v>2.0272702859999998</c:v>
                </c:pt>
                <c:pt idx="2385">
                  <c:v>2.0638261519999999</c:v>
                </c:pt>
                <c:pt idx="2386">
                  <c:v>1.9855605968000001</c:v>
                </c:pt>
                <c:pt idx="2387">
                  <c:v>1.9855605968000001</c:v>
                </c:pt>
                <c:pt idx="2388">
                  <c:v>1.9855605968000001</c:v>
                </c:pt>
                <c:pt idx="2389">
                  <c:v>2.0682704145000002</c:v>
                </c:pt>
                <c:pt idx="2390">
                  <c:v>2.1682019279999998</c:v>
                </c:pt>
                <c:pt idx="2391">
                  <c:v>2.1590497993</c:v>
                </c:pt>
                <c:pt idx="2392">
                  <c:v>2.1734450385000001</c:v>
                </c:pt>
                <c:pt idx="2393">
                  <c:v>2.1484515299</c:v>
                </c:pt>
                <c:pt idx="2394">
                  <c:v>2.1484515299</c:v>
                </c:pt>
                <c:pt idx="2395">
                  <c:v>2.1484515299</c:v>
                </c:pt>
                <c:pt idx="2396">
                  <c:v>2.1572560475999998</c:v>
                </c:pt>
                <c:pt idx="2397">
                  <c:v>2.1813557054000001</c:v>
                </c:pt>
                <c:pt idx="2398">
                  <c:v>2.0920543900999999</c:v>
                </c:pt>
                <c:pt idx="2399">
                  <c:v>2.1486779965</c:v>
                </c:pt>
                <c:pt idx="2400">
                  <c:v>2.1543326097</c:v>
                </c:pt>
                <c:pt idx="2401">
                  <c:v>2.1543326097</c:v>
                </c:pt>
                <c:pt idx="2402">
                  <c:v>2.1543326097</c:v>
                </c:pt>
                <c:pt idx="2403">
                  <c:v>2.1453662387999999</c:v>
                </c:pt>
                <c:pt idx="2404">
                  <c:v>2.0883458195000002</c:v>
                </c:pt>
                <c:pt idx="2405">
                  <c:v>2.1049685163</c:v>
                </c:pt>
                <c:pt idx="2406">
                  <c:v>2.0549324175999999</c:v>
                </c:pt>
                <c:pt idx="2407">
                  <c:v>2.1374999705</c:v>
                </c:pt>
                <c:pt idx="2408">
                  <c:v>2.1374999705</c:v>
                </c:pt>
                <c:pt idx="2409">
                  <c:v>2.1374999705</c:v>
                </c:pt>
                <c:pt idx="2410">
                  <c:v>2.1374999705</c:v>
                </c:pt>
                <c:pt idx="2411">
                  <c:v>2.0953719262999999</c:v>
                </c:pt>
                <c:pt idx="2412">
                  <c:v>2.1403660557999999</c:v>
                </c:pt>
                <c:pt idx="2413">
                  <c:v>2.1190970618999998</c:v>
                </c:pt>
                <c:pt idx="2414">
                  <c:v>2.1177379833000001</c:v>
                </c:pt>
                <c:pt idx="2415">
                  <c:v>2.1177379833000001</c:v>
                </c:pt>
                <c:pt idx="2416">
                  <c:v>2.1177379833000001</c:v>
                </c:pt>
                <c:pt idx="2417">
                  <c:v>2.103938571</c:v>
                </c:pt>
                <c:pt idx="2418">
                  <c:v>2.1243425730999999</c:v>
                </c:pt>
                <c:pt idx="2419">
                  <c:v>2.1156820206</c:v>
                </c:pt>
                <c:pt idx="2420">
                  <c:v>2.1732713555999998</c:v>
                </c:pt>
                <c:pt idx="2421">
                  <c:v>2.0450767810000001</c:v>
                </c:pt>
                <c:pt idx="2422">
                  <c:v>2.0450767810000001</c:v>
                </c:pt>
                <c:pt idx="2423">
                  <c:v>2.0450767810000001</c:v>
                </c:pt>
                <c:pt idx="2424">
                  <c:v>2.1061304201</c:v>
                </c:pt>
                <c:pt idx="2425">
                  <c:v>2.1258865828000002</c:v>
                </c:pt>
                <c:pt idx="2426">
                  <c:v>2.0645633495000002</c:v>
                </c:pt>
                <c:pt idx="2427">
                  <c:v>2.0442441503</c:v>
                </c:pt>
                <c:pt idx="2428">
                  <c:v>2.1172229439999999</c:v>
                </c:pt>
                <c:pt idx="2429">
                  <c:v>2.1172229439999999</c:v>
                </c:pt>
                <c:pt idx="2430">
                  <c:v>2.1172229439999999</c:v>
                </c:pt>
                <c:pt idx="2431">
                  <c:v>2.1461371806999998</c:v>
                </c:pt>
                <c:pt idx="2432">
                  <c:v>2.1622260634999999</c:v>
                </c:pt>
                <c:pt idx="2433">
                  <c:v>2.2192792126000001</c:v>
                </c:pt>
                <c:pt idx="2434">
                  <c:v>2.2649679923999999</c:v>
                </c:pt>
                <c:pt idx="2435">
                  <c:v>2.2311728409999998</c:v>
                </c:pt>
                <c:pt idx="2436">
                  <c:v>2.2311728409999998</c:v>
                </c:pt>
                <c:pt idx="2437">
                  <c:v>2.2311728409999998</c:v>
                </c:pt>
                <c:pt idx="2438">
                  <c:v>2.2942576182000001</c:v>
                </c:pt>
                <c:pt idx="2439">
                  <c:v>2.2620556642</c:v>
                </c:pt>
                <c:pt idx="2440">
                  <c:v>2.3072205176999998</c:v>
                </c:pt>
                <c:pt idx="2441">
                  <c:v>2.3364360108</c:v>
                </c:pt>
                <c:pt idx="2442">
                  <c:v>2.3497724616000002</c:v>
                </c:pt>
                <c:pt idx="2443">
                  <c:v>2.3497724616000002</c:v>
                </c:pt>
                <c:pt idx="2444">
                  <c:v>2.3497724616000002</c:v>
                </c:pt>
                <c:pt idx="2445">
                  <c:v>2.3090505403999999</c:v>
                </c:pt>
                <c:pt idx="2446">
                  <c:v>2.3120823591000002</c:v>
                </c:pt>
                <c:pt idx="2447">
                  <c:v>2.2560352874</c:v>
                </c:pt>
                <c:pt idx="2448">
                  <c:v>2.3644278513999999</c:v>
                </c:pt>
                <c:pt idx="2449">
                  <c:v>2.4106964933000001</c:v>
                </c:pt>
                <c:pt idx="2450">
                  <c:v>2.4106964933000001</c:v>
                </c:pt>
                <c:pt idx="2451">
                  <c:v>2.4106964933000001</c:v>
                </c:pt>
                <c:pt idx="2452">
                  <c:v>2.4449665671999998</c:v>
                </c:pt>
                <c:pt idx="2453">
                  <c:v>2.5016647464999999</c:v>
                </c:pt>
                <c:pt idx="2454">
                  <c:v>2.5297969191999998</c:v>
                </c:pt>
                <c:pt idx="2455">
                  <c:v>2.4884117934000001</c:v>
                </c:pt>
                <c:pt idx="2456">
                  <c:v>2.5350031168</c:v>
                </c:pt>
                <c:pt idx="2457">
                  <c:v>2.5350031168</c:v>
                </c:pt>
                <c:pt idx="2458">
                  <c:v>2.5350031168</c:v>
                </c:pt>
                <c:pt idx="2459">
                  <c:v>2.5350031168</c:v>
                </c:pt>
                <c:pt idx="2460">
                  <c:v>2.5350031168</c:v>
                </c:pt>
                <c:pt idx="2461">
                  <c:v>2.5350031168</c:v>
                </c:pt>
                <c:pt idx="2462">
                  <c:v>2.5563507774000001</c:v>
                </c:pt>
                <c:pt idx="2463">
                  <c:v>2.6176761044000001</c:v>
                </c:pt>
                <c:pt idx="2464">
                  <c:v>2.6176761044000001</c:v>
                </c:pt>
                <c:pt idx="2465">
                  <c:v>2.6176761044000001</c:v>
                </c:pt>
                <c:pt idx="2466">
                  <c:v>2.6834960328999999</c:v>
                </c:pt>
                <c:pt idx="2467">
                  <c:v>2.6569457384000001</c:v>
                </c:pt>
                <c:pt idx="2468">
                  <c:v>2.6569457384000001</c:v>
                </c:pt>
                <c:pt idx="2469">
                  <c:v>2.6569457384000001</c:v>
                </c:pt>
                <c:pt idx="2470">
                  <c:v>2.4940006475000001</c:v>
                </c:pt>
                <c:pt idx="2471">
                  <c:v>2.4940006475000001</c:v>
                </c:pt>
                <c:pt idx="2472">
                  <c:v>2.4940006475000001</c:v>
                </c:pt>
                <c:pt idx="2473">
                  <c:v>2.4940006475000001</c:v>
                </c:pt>
                <c:pt idx="2474">
                  <c:v>2.4940006475000001</c:v>
                </c:pt>
                <c:pt idx="2475">
                  <c:v>2.5695586168000002</c:v>
                </c:pt>
                <c:pt idx="2476">
                  <c:v>2.5534655398999999</c:v>
                </c:pt>
                <c:pt idx="2477">
                  <c:v>2.4683274167999998</c:v>
                </c:pt>
                <c:pt idx="2478">
                  <c:v>2.4683274167999998</c:v>
                </c:pt>
                <c:pt idx="2479">
                  <c:v>2.4683274167999998</c:v>
                </c:pt>
                <c:pt idx="2480">
                  <c:v>2.4683274167999998</c:v>
                </c:pt>
                <c:pt idx="2481">
                  <c:v>2.4683274167999998</c:v>
                </c:pt>
                <c:pt idx="2482">
                  <c:v>2.4773597288000002</c:v>
                </c:pt>
                <c:pt idx="2483">
                  <c:v>2.460900026</c:v>
                </c:pt>
                <c:pt idx="2484">
                  <c:v>2.4497955172000001</c:v>
                </c:pt>
                <c:pt idx="2485">
                  <c:v>2.4497955172000001</c:v>
                </c:pt>
                <c:pt idx="2486">
                  <c:v>2.4497955172000001</c:v>
                </c:pt>
                <c:pt idx="2487">
                  <c:v>2.5129281497</c:v>
                </c:pt>
                <c:pt idx="2488">
                  <c:v>2.5295599844000001</c:v>
                </c:pt>
                <c:pt idx="2489">
                  <c:v>2.5231295930000002</c:v>
                </c:pt>
                <c:pt idx="2490">
                  <c:v>2.5658410555</c:v>
                </c:pt>
                <c:pt idx="2491">
                  <c:v>2.6430572516000002</c:v>
                </c:pt>
                <c:pt idx="2492">
                  <c:v>2.6430572516000002</c:v>
                </c:pt>
                <c:pt idx="2493">
                  <c:v>2.6430572516000002</c:v>
                </c:pt>
                <c:pt idx="2494">
                  <c:v>2.6072998575000002</c:v>
                </c:pt>
                <c:pt idx="2495">
                  <c:v>2.5983328509999999</c:v>
                </c:pt>
                <c:pt idx="2496">
                  <c:v>2.5983328509999999</c:v>
                </c:pt>
                <c:pt idx="2497">
                  <c:v>2.6128388824000002</c:v>
                </c:pt>
                <c:pt idx="2498">
                  <c:v>2.5758770114999998</c:v>
                </c:pt>
                <c:pt idx="2499">
                  <c:v>2.5758770114999998</c:v>
                </c:pt>
                <c:pt idx="2500">
                  <c:v>2.5758770114999998</c:v>
                </c:pt>
                <c:pt idx="2501">
                  <c:v>2.6072604407000002</c:v>
                </c:pt>
                <c:pt idx="2502">
                  <c:v>2.6999928245000002</c:v>
                </c:pt>
                <c:pt idx="2503">
                  <c:v>2.6405191444999998</c:v>
                </c:pt>
                <c:pt idx="2504">
                  <c:v>2.6540340546999999</c:v>
                </c:pt>
                <c:pt idx="2505">
                  <c:v>2.5993135897999999</c:v>
                </c:pt>
                <c:pt idx="2506">
                  <c:v>2.5993135897999999</c:v>
                </c:pt>
                <c:pt idx="2507">
                  <c:v>2.5993135897999999</c:v>
                </c:pt>
                <c:pt idx="2508">
                  <c:v>2.5967791571999999</c:v>
                </c:pt>
                <c:pt idx="2509">
                  <c:v>2.6578665474999998</c:v>
                </c:pt>
                <c:pt idx="2510">
                  <c:v>2.6857150572999999</c:v>
                </c:pt>
                <c:pt idx="2511">
                  <c:v>2.6377020002</c:v>
                </c:pt>
                <c:pt idx="2512">
                  <c:v>2.6432504839000002</c:v>
                </c:pt>
                <c:pt idx="2513">
                  <c:v>2.6432504839000002</c:v>
                </c:pt>
                <c:pt idx="2514">
                  <c:v>2.6432504839000002</c:v>
                </c:pt>
                <c:pt idx="2515">
                  <c:v>2.6262730495</c:v>
                </c:pt>
                <c:pt idx="2516">
                  <c:v>2.5995442530999999</c:v>
                </c:pt>
                <c:pt idx="2517">
                  <c:v>2.5046437290000001</c:v>
                </c:pt>
                <c:pt idx="2518">
                  <c:v>2.4663326153999998</c:v>
                </c:pt>
                <c:pt idx="2519">
                  <c:v>2.5130210252</c:v>
                </c:pt>
                <c:pt idx="2520">
                  <c:v>2.5130210252</c:v>
                </c:pt>
                <c:pt idx="2521">
                  <c:v>2.5130210252</c:v>
                </c:pt>
                <c:pt idx="2522">
                  <c:v>2.4827703561000001</c:v>
                </c:pt>
                <c:pt idx="2523">
                  <c:v>2.564281652</c:v>
                </c:pt>
                <c:pt idx="2524">
                  <c:v>2.6154295633000002</c:v>
                </c:pt>
                <c:pt idx="2525">
                  <c:v>2.6429786377000002</c:v>
                </c:pt>
                <c:pt idx="2526">
                  <c:v>2.5668140843999998</c:v>
                </c:pt>
                <c:pt idx="2527">
                  <c:v>2.5668140843999998</c:v>
                </c:pt>
                <c:pt idx="2528">
                  <c:v>2.5668140843999998</c:v>
                </c:pt>
                <c:pt idx="2529">
                  <c:v>2.5393272504</c:v>
                </c:pt>
                <c:pt idx="2530">
                  <c:v>2.5889780325</c:v>
                </c:pt>
                <c:pt idx="2531">
                  <c:v>2.5853632426000002</c:v>
                </c:pt>
                <c:pt idx="2532">
                  <c:v>2.6189825554000001</c:v>
                </c:pt>
                <c:pt idx="2533">
                  <c:v>2.5785191622000001</c:v>
                </c:pt>
                <c:pt idx="2534">
                  <c:v>2.5785191622000001</c:v>
                </c:pt>
                <c:pt idx="2535">
                  <c:v>2.5785191622000001</c:v>
                </c:pt>
                <c:pt idx="2536">
                  <c:v>2.5593656858</c:v>
                </c:pt>
                <c:pt idx="2537">
                  <c:v>2.5854647548999998</c:v>
                </c:pt>
                <c:pt idx="2538">
                  <c:v>2.5469281204000001</c:v>
                </c:pt>
                <c:pt idx="2539">
                  <c:v>2.5765959666999998</c:v>
                </c:pt>
                <c:pt idx="2540">
                  <c:v>2.5637398995999998</c:v>
                </c:pt>
                <c:pt idx="2541">
                  <c:v>2.5637398995999998</c:v>
                </c:pt>
                <c:pt idx="2542">
                  <c:v>2.5637398995999998</c:v>
                </c:pt>
                <c:pt idx="2543">
                  <c:v>2.5367511820000002</c:v>
                </c:pt>
                <c:pt idx="2544">
                  <c:v>2.5065491838999998</c:v>
                </c:pt>
                <c:pt idx="2545">
                  <c:v>2.4564061313000001</c:v>
                </c:pt>
                <c:pt idx="2546">
                  <c:v>2.4485493028</c:v>
                </c:pt>
                <c:pt idx="2547">
                  <c:v>2.4619504748000001</c:v>
                </c:pt>
                <c:pt idx="2548">
                  <c:v>2.4619504748000001</c:v>
                </c:pt>
                <c:pt idx="2549">
                  <c:v>2.4619504748000001</c:v>
                </c:pt>
                <c:pt idx="2550">
                  <c:v>2.5050715026999999</c:v>
                </c:pt>
                <c:pt idx="2551">
                  <c:v>2.5391626519999999</c:v>
                </c:pt>
                <c:pt idx="2552">
                  <c:v>2.5465850355000001</c:v>
                </c:pt>
                <c:pt idx="2553">
                  <c:v>2.6199861547999999</c:v>
                </c:pt>
                <c:pt idx="2554">
                  <c:v>2.5648682823</c:v>
                </c:pt>
                <c:pt idx="2555">
                  <c:v>2.5648682823</c:v>
                </c:pt>
                <c:pt idx="2556">
                  <c:v>2.5648682823</c:v>
                </c:pt>
                <c:pt idx="2557">
                  <c:v>2.6648126780000001</c:v>
                </c:pt>
                <c:pt idx="2558">
                  <c:v>2.6691782957000001</c:v>
                </c:pt>
                <c:pt idx="2559">
                  <c:v>2.6872611037</c:v>
                </c:pt>
                <c:pt idx="2560">
                  <c:v>2.6507540514999999</c:v>
                </c:pt>
                <c:pt idx="2561">
                  <c:v>2.6002609299000001</c:v>
                </c:pt>
                <c:pt idx="2562">
                  <c:v>2.6002609299000001</c:v>
                </c:pt>
                <c:pt idx="2563">
                  <c:v>2.6002609299000001</c:v>
                </c:pt>
                <c:pt idx="2564">
                  <c:v>2.5847394237999999</c:v>
                </c:pt>
                <c:pt idx="2565">
                  <c:v>2.6229996094999999</c:v>
                </c:pt>
                <c:pt idx="2566">
                  <c:v>2.5880345288000002</c:v>
                </c:pt>
                <c:pt idx="2567">
                  <c:v>2.5929083016000001</c:v>
                </c:pt>
                <c:pt idx="2568">
                  <c:v>2.5935109506999998</c:v>
                </c:pt>
                <c:pt idx="2569">
                  <c:v>2.5935109506999998</c:v>
                </c:pt>
                <c:pt idx="2570">
                  <c:v>2.5935109506999998</c:v>
                </c:pt>
                <c:pt idx="2571">
                  <c:v>2.6178486285</c:v>
                </c:pt>
                <c:pt idx="2572">
                  <c:v>2.6802357999000002</c:v>
                </c:pt>
                <c:pt idx="2573">
                  <c:v>2.6495921952999999</c:v>
                </c:pt>
                <c:pt idx="2574">
                  <c:v>2.5261834813999999</c:v>
                </c:pt>
                <c:pt idx="2575">
                  <c:v>2.5743087398000002</c:v>
                </c:pt>
                <c:pt idx="2576">
                  <c:v>2.5743087398000002</c:v>
                </c:pt>
                <c:pt idx="2577">
                  <c:v>2.5743087398000002</c:v>
                </c:pt>
                <c:pt idx="2578">
                  <c:v>2.5557207962000001</c:v>
                </c:pt>
                <c:pt idx="2579">
                  <c:v>2.6310609795</c:v>
                </c:pt>
                <c:pt idx="2580">
                  <c:v>2.6404459801</c:v>
                </c:pt>
                <c:pt idx="2581">
                  <c:v>2.6640700196</c:v>
                </c:pt>
                <c:pt idx="2582">
                  <c:v>2.6381290404</c:v>
                </c:pt>
                <c:pt idx="2583">
                  <c:v>2.6381290404</c:v>
                </c:pt>
                <c:pt idx="2584">
                  <c:v>2.6381290404</c:v>
                </c:pt>
                <c:pt idx="2585">
                  <c:v>2.6625323881999998</c:v>
                </c:pt>
                <c:pt idx="2586">
                  <c:v>2.7276491697999998</c:v>
                </c:pt>
                <c:pt idx="2587">
                  <c:v>2.6360642441</c:v>
                </c:pt>
                <c:pt idx="2588">
                  <c:v>2.6052743895999999</c:v>
                </c:pt>
                <c:pt idx="2589">
                  <c:v>2.5640327483999998</c:v>
                </c:pt>
                <c:pt idx="2590">
                  <c:v>2.5640327483999998</c:v>
                </c:pt>
                <c:pt idx="2591">
                  <c:v>2.5640327483999998</c:v>
                </c:pt>
                <c:pt idx="2592">
                  <c:v>2.4924473436999999</c:v>
                </c:pt>
                <c:pt idx="2593">
                  <c:v>2.5421064551999999</c:v>
                </c:pt>
                <c:pt idx="2594">
                  <c:v>2.5868155462</c:v>
                </c:pt>
                <c:pt idx="2595">
                  <c:v>2.6218114317999999</c:v>
                </c:pt>
                <c:pt idx="2596">
                  <c:v>2.6516326983999998</c:v>
                </c:pt>
                <c:pt idx="2597">
                  <c:v>2.6516326983999998</c:v>
                </c:pt>
                <c:pt idx="2598">
                  <c:v>2.6516326983999998</c:v>
                </c:pt>
                <c:pt idx="2599">
                  <c:v>2.6537654400999999</c:v>
                </c:pt>
                <c:pt idx="2600">
                  <c:v>2.6297576460999998</c:v>
                </c:pt>
                <c:pt idx="2601">
                  <c:v>2.6713495385999999</c:v>
                </c:pt>
                <c:pt idx="2602">
                  <c:v>2.6945678042000001</c:v>
                </c:pt>
                <c:pt idx="2603">
                  <c:v>2.7348327458999999</c:v>
                </c:pt>
                <c:pt idx="2604">
                  <c:v>2.7348327458999999</c:v>
                </c:pt>
                <c:pt idx="2605">
                  <c:v>2.7348327458999999</c:v>
                </c:pt>
                <c:pt idx="2606">
                  <c:v>2.7180467632999998</c:v>
                </c:pt>
                <c:pt idx="2607">
                  <c:v>2.748743648</c:v>
                </c:pt>
                <c:pt idx="2608">
                  <c:v>2.7153800905000001</c:v>
                </c:pt>
                <c:pt idx="2609">
                  <c:v>2.7770901531000001</c:v>
                </c:pt>
                <c:pt idx="2610">
                  <c:v>2.7773091824999998</c:v>
                </c:pt>
                <c:pt idx="2611">
                  <c:v>2.7773091824999998</c:v>
                </c:pt>
                <c:pt idx="2612">
                  <c:v>2.7773091824999998</c:v>
                </c:pt>
                <c:pt idx="2613">
                  <c:v>2.7773743830000002</c:v>
                </c:pt>
                <c:pt idx="2614">
                  <c:v>2.8741991135</c:v>
                </c:pt>
                <c:pt idx="2615">
                  <c:v>2.9100448906</c:v>
                </c:pt>
                <c:pt idx="2616">
                  <c:v>2.9058595683999999</c:v>
                </c:pt>
                <c:pt idx="2617">
                  <c:v>2.9861155508000001</c:v>
                </c:pt>
                <c:pt idx="2618">
                  <c:v>2.9861155508000001</c:v>
                </c:pt>
                <c:pt idx="2619">
                  <c:v>2.9861155508000001</c:v>
                </c:pt>
                <c:pt idx="2620">
                  <c:v>2.9662332532</c:v>
                </c:pt>
                <c:pt idx="2621">
                  <c:v>2.8062308665</c:v>
                </c:pt>
                <c:pt idx="2622">
                  <c:v>2.8062308665</c:v>
                </c:pt>
                <c:pt idx="2623">
                  <c:v>2.7593066637999999</c:v>
                </c:pt>
                <c:pt idx="2624">
                  <c:v>2.7441016882999998</c:v>
                </c:pt>
                <c:pt idx="2625">
                  <c:v>2.7441016882999998</c:v>
                </c:pt>
                <c:pt idx="2626">
                  <c:v>2.7441016882999998</c:v>
                </c:pt>
                <c:pt idx="2627">
                  <c:v>2.7836646419000002</c:v>
                </c:pt>
                <c:pt idx="2628">
                  <c:v>2.7668673365999998</c:v>
                </c:pt>
                <c:pt idx="2629">
                  <c:v>2.7367068502</c:v>
                </c:pt>
                <c:pt idx="2630">
                  <c:v>2.6762737375999999</c:v>
                </c:pt>
                <c:pt idx="2631">
                  <c:v>2.6829203619999999</c:v>
                </c:pt>
                <c:pt idx="2632">
                  <c:v>2.6829203619999999</c:v>
                </c:pt>
                <c:pt idx="2633">
                  <c:v>2.6829203619999999</c:v>
                </c:pt>
                <c:pt idx="2634">
                  <c:v>2.6121168861999999</c:v>
                </c:pt>
                <c:pt idx="2635">
                  <c:v>2.5451149212000002</c:v>
                </c:pt>
                <c:pt idx="2636">
                  <c:v>2.5844894027</c:v>
                </c:pt>
                <c:pt idx="2637">
                  <c:v>2.6534546121</c:v>
                </c:pt>
                <c:pt idx="2638">
                  <c:v>2.6034945846999999</c:v>
                </c:pt>
                <c:pt idx="2639">
                  <c:v>2.6034945846999999</c:v>
                </c:pt>
                <c:pt idx="2640">
                  <c:v>2.6034945846999999</c:v>
                </c:pt>
                <c:pt idx="2641">
                  <c:v>2.7599344892</c:v>
                </c:pt>
                <c:pt idx="2642">
                  <c:v>2.7195747396000001</c:v>
                </c:pt>
                <c:pt idx="2643">
                  <c:v>2.6392852612</c:v>
                </c:pt>
                <c:pt idx="2644">
                  <c:v>2.6866393084000002</c:v>
                </c:pt>
                <c:pt idx="2645">
                  <c:v>2.6377618092000001</c:v>
                </c:pt>
                <c:pt idx="2646">
                  <c:v>2.6377618092000001</c:v>
                </c:pt>
                <c:pt idx="2647">
                  <c:v>2.6377618092000001</c:v>
                </c:pt>
                <c:pt idx="2648">
                  <c:v>2.700208436</c:v>
                </c:pt>
                <c:pt idx="2649">
                  <c:v>2.7369544819999998</c:v>
                </c:pt>
                <c:pt idx="2650">
                  <c:v>2.7480618532999999</c:v>
                </c:pt>
                <c:pt idx="2651">
                  <c:v>2.7480618532999999</c:v>
                </c:pt>
                <c:pt idx="2652">
                  <c:v>2.7480618532999999</c:v>
                </c:pt>
                <c:pt idx="2653">
                  <c:v>2.7480618532999999</c:v>
                </c:pt>
                <c:pt idx="2654">
                  <c:v>2.7480618532999999</c:v>
                </c:pt>
                <c:pt idx="2655">
                  <c:v>2.7393858135000002</c:v>
                </c:pt>
                <c:pt idx="2656">
                  <c:v>2.7354614991999999</c:v>
                </c:pt>
                <c:pt idx="2657">
                  <c:v>2.7354614991999999</c:v>
                </c:pt>
                <c:pt idx="2658">
                  <c:v>2.7354614991999999</c:v>
                </c:pt>
                <c:pt idx="2659">
                  <c:v>2.7890782977000002</c:v>
                </c:pt>
                <c:pt idx="2660">
                  <c:v>2.7890782977000002</c:v>
                </c:pt>
                <c:pt idx="2661">
                  <c:v>2.7890782977000002</c:v>
                </c:pt>
                <c:pt idx="2662">
                  <c:v>2.8585214899000002</c:v>
                </c:pt>
                <c:pt idx="2663">
                  <c:v>2.8513736981000002</c:v>
                </c:pt>
                <c:pt idx="2664">
                  <c:v>2.8028354999</c:v>
                </c:pt>
                <c:pt idx="2665">
                  <c:v>2.7701554233999999</c:v>
                </c:pt>
                <c:pt idx="2666">
                  <c:v>2.6758210955999999</c:v>
                </c:pt>
                <c:pt idx="2667">
                  <c:v>2.6758210955999999</c:v>
                </c:pt>
                <c:pt idx="2668">
                  <c:v>2.6758210955999999</c:v>
                </c:pt>
                <c:pt idx="2669">
                  <c:v>2.6828476277000002</c:v>
                </c:pt>
                <c:pt idx="2670">
                  <c:v>2.6904768711</c:v>
                </c:pt>
                <c:pt idx="2671">
                  <c:v>2.6904768711</c:v>
                </c:pt>
                <c:pt idx="2672">
                  <c:v>2.6904768711</c:v>
                </c:pt>
                <c:pt idx="2673">
                  <c:v>2.6203863516000001</c:v>
                </c:pt>
                <c:pt idx="2674">
                  <c:v>2.6203863516000001</c:v>
                </c:pt>
                <c:pt idx="2675">
                  <c:v>2.6203863516000001</c:v>
                </c:pt>
                <c:pt idx="2676">
                  <c:v>2.5677960752</c:v>
                </c:pt>
                <c:pt idx="2677">
                  <c:v>2.5100006294999999</c:v>
                </c:pt>
                <c:pt idx="2678">
                  <c:v>2.6541829778000001</c:v>
                </c:pt>
                <c:pt idx="2679">
                  <c:v>2.6554235266999999</c:v>
                </c:pt>
                <c:pt idx="2680">
                  <c:v>2.6326846964000001</c:v>
                </c:pt>
                <c:pt idx="2681">
                  <c:v>2.6326846964000001</c:v>
                </c:pt>
                <c:pt idx="2682">
                  <c:v>2.6326846964000001</c:v>
                </c:pt>
                <c:pt idx="2683">
                  <c:v>2.6516604441</c:v>
                </c:pt>
                <c:pt idx="2684">
                  <c:v>2.6865408047999999</c:v>
                </c:pt>
                <c:pt idx="2685">
                  <c:v>2.6541259824000001</c:v>
                </c:pt>
                <c:pt idx="2686">
                  <c:v>2.6802325446999999</c:v>
                </c:pt>
                <c:pt idx="2687">
                  <c:v>2.6845415398000001</c:v>
                </c:pt>
                <c:pt idx="2688">
                  <c:v>2.6845415398000001</c:v>
                </c:pt>
                <c:pt idx="2689">
                  <c:v>2.6845415398000001</c:v>
                </c:pt>
                <c:pt idx="2690">
                  <c:v>2.7117920671000002</c:v>
                </c:pt>
                <c:pt idx="2691">
                  <c:v>2.7133913809000001</c:v>
                </c:pt>
                <c:pt idx="2692">
                  <c:v>2.7309523552999999</c:v>
                </c:pt>
                <c:pt idx="2693">
                  <c:v>2.6885501183999998</c:v>
                </c:pt>
                <c:pt idx="2694">
                  <c:v>2.7048939744</c:v>
                </c:pt>
                <c:pt idx="2695">
                  <c:v>2.7048939744</c:v>
                </c:pt>
                <c:pt idx="2696">
                  <c:v>2.7048939744</c:v>
                </c:pt>
                <c:pt idx="2697">
                  <c:v>2.7462702014999998</c:v>
                </c:pt>
                <c:pt idx="2698">
                  <c:v>2.7161786802000001</c:v>
                </c:pt>
                <c:pt idx="2699">
                  <c:v>2.6929857141000002</c:v>
                </c:pt>
                <c:pt idx="2700">
                  <c:v>2.6991283032000002</c:v>
                </c:pt>
                <c:pt idx="2701">
                  <c:v>2.6991283032000002</c:v>
                </c:pt>
                <c:pt idx="2702">
                  <c:v>2.6991283032000002</c:v>
                </c:pt>
                <c:pt idx="2703">
                  <c:v>2.6991283032000002</c:v>
                </c:pt>
                <c:pt idx="2704">
                  <c:v>2.6964836714999998</c:v>
                </c:pt>
                <c:pt idx="2705">
                  <c:v>2.6968970960999998</c:v>
                </c:pt>
                <c:pt idx="2706">
                  <c:v>2.6806654639</c:v>
                </c:pt>
                <c:pt idx="2707">
                  <c:v>2.6679294999000001</c:v>
                </c:pt>
                <c:pt idx="2708">
                  <c:v>2.663740443</c:v>
                </c:pt>
                <c:pt idx="2709">
                  <c:v>2.663740443</c:v>
                </c:pt>
                <c:pt idx="2710">
                  <c:v>2.663740443</c:v>
                </c:pt>
                <c:pt idx="2711">
                  <c:v>2.6949888138999998</c:v>
                </c:pt>
                <c:pt idx="2712">
                  <c:v>2.6175512943000001</c:v>
                </c:pt>
                <c:pt idx="2713">
                  <c:v>2.6986890957999998</c:v>
                </c:pt>
                <c:pt idx="2714">
                  <c:v>2.7124398273999999</c:v>
                </c:pt>
                <c:pt idx="2715">
                  <c:v>2.6974330679</c:v>
                </c:pt>
                <c:pt idx="2716">
                  <c:v>2.6974330679</c:v>
                </c:pt>
                <c:pt idx="2717">
                  <c:v>2.6974330679</c:v>
                </c:pt>
                <c:pt idx="2718">
                  <c:v>2.6904962595000002</c:v>
                </c:pt>
                <c:pt idx="2719">
                  <c:v>2.6540915296000001</c:v>
                </c:pt>
                <c:pt idx="2720">
                  <c:v>2.7603761465000001</c:v>
                </c:pt>
                <c:pt idx="2721">
                  <c:v>2.7286354704</c:v>
                </c:pt>
                <c:pt idx="2722">
                  <c:v>2.7454510864000001</c:v>
                </c:pt>
                <c:pt idx="2723">
                  <c:v>2.7454510864000001</c:v>
                </c:pt>
                <c:pt idx="2724">
                  <c:v>2.7454510864000001</c:v>
                </c:pt>
                <c:pt idx="2725">
                  <c:v>2.677931391</c:v>
                </c:pt>
                <c:pt idx="2726">
                  <c:v>2.7263312014999999</c:v>
                </c:pt>
                <c:pt idx="2727">
                  <c:v>2.7410979804000002</c:v>
                </c:pt>
                <c:pt idx="2728">
                  <c:v>2.7347739882000002</c:v>
                </c:pt>
                <c:pt idx="2729">
                  <c:v>2.7700177278</c:v>
                </c:pt>
                <c:pt idx="2730">
                  <c:v>2.7700177278</c:v>
                </c:pt>
                <c:pt idx="2731">
                  <c:v>2.7700177278</c:v>
                </c:pt>
                <c:pt idx="2732">
                  <c:v>2.7942313184000001</c:v>
                </c:pt>
                <c:pt idx="2733">
                  <c:v>2.6989651448999998</c:v>
                </c:pt>
                <c:pt idx="2734">
                  <c:v>2.7980112728000002</c:v>
                </c:pt>
                <c:pt idx="2735">
                  <c:v>2.8189802657</c:v>
                </c:pt>
                <c:pt idx="2736">
                  <c:v>2.845830748</c:v>
                </c:pt>
                <c:pt idx="2737">
                  <c:v>2.845830748</c:v>
                </c:pt>
                <c:pt idx="2738">
                  <c:v>2.845830748</c:v>
                </c:pt>
                <c:pt idx="2739">
                  <c:v>2.8288147988999999</c:v>
                </c:pt>
                <c:pt idx="2740">
                  <c:v>2.8361309206</c:v>
                </c:pt>
                <c:pt idx="2741">
                  <c:v>2.8519659010999998</c:v>
                </c:pt>
                <c:pt idx="2742">
                  <c:v>2.8270950285000001</c:v>
                </c:pt>
                <c:pt idx="2743">
                  <c:v>2.8428947724999998</c:v>
                </c:pt>
                <c:pt idx="2744">
                  <c:v>2.8428947724999998</c:v>
                </c:pt>
                <c:pt idx="2745">
                  <c:v>2.8428947724999998</c:v>
                </c:pt>
                <c:pt idx="2746">
                  <c:v>2.8454389997999998</c:v>
                </c:pt>
                <c:pt idx="2747">
                  <c:v>2.8306977022000002</c:v>
                </c:pt>
                <c:pt idx="2748">
                  <c:v>2.8346205266000002</c:v>
                </c:pt>
                <c:pt idx="2749">
                  <c:v>2.8233419710000001</c:v>
                </c:pt>
                <c:pt idx="2750">
                  <c:v>2.8104652797999998</c:v>
                </c:pt>
                <c:pt idx="2751">
                  <c:v>2.8104652797999998</c:v>
                </c:pt>
                <c:pt idx="2752">
                  <c:v>2.8104652797999998</c:v>
                </c:pt>
                <c:pt idx="2753">
                  <c:v>2.7904706681000002</c:v>
                </c:pt>
                <c:pt idx="2754">
                  <c:v>2.7703552485</c:v>
                </c:pt>
                <c:pt idx="2755">
                  <c:v>2.7684931701000002</c:v>
                </c:pt>
                <c:pt idx="2756">
                  <c:v>2.7498045386999999</c:v>
                </c:pt>
                <c:pt idx="2757">
                  <c:v>2.6632275867000001</c:v>
                </c:pt>
                <c:pt idx="2758">
                  <c:v>2.6632275867000001</c:v>
                </c:pt>
                <c:pt idx="2759">
                  <c:v>2.6632275867000001</c:v>
                </c:pt>
                <c:pt idx="2760">
                  <c:v>2.7312666794</c:v>
                </c:pt>
                <c:pt idx="2761">
                  <c:v>2.8569700021000002</c:v>
                </c:pt>
                <c:pt idx="2762">
                  <c:v>2.7612097222999998</c:v>
                </c:pt>
                <c:pt idx="2763">
                  <c:v>2.6957859908000001</c:v>
                </c:pt>
                <c:pt idx="2764">
                  <c:v>2.6957859908000001</c:v>
                </c:pt>
                <c:pt idx="2765">
                  <c:v>2.6957859908000001</c:v>
                </c:pt>
                <c:pt idx="2766">
                  <c:v>2.6957859908000001</c:v>
                </c:pt>
                <c:pt idx="2767">
                  <c:v>2.7297393058999999</c:v>
                </c:pt>
                <c:pt idx="2768">
                  <c:v>2.7542789434000001</c:v>
                </c:pt>
                <c:pt idx="2769">
                  <c:v>2.6848981382999999</c:v>
                </c:pt>
                <c:pt idx="2770">
                  <c:v>2.794324977</c:v>
                </c:pt>
                <c:pt idx="2771">
                  <c:v>2.7226040445000002</c:v>
                </c:pt>
                <c:pt idx="2772">
                  <c:v>2.7226040445000002</c:v>
                </c:pt>
                <c:pt idx="2773">
                  <c:v>2.7226040445000002</c:v>
                </c:pt>
                <c:pt idx="2774">
                  <c:v>2.7710991049999998</c:v>
                </c:pt>
                <c:pt idx="2775">
                  <c:v>2.7775781598</c:v>
                </c:pt>
                <c:pt idx="2776">
                  <c:v>2.8077406752999998</c:v>
                </c:pt>
                <c:pt idx="2777">
                  <c:v>2.7842201618</c:v>
                </c:pt>
                <c:pt idx="2778">
                  <c:v>2.7877492098999999</c:v>
                </c:pt>
                <c:pt idx="2779">
                  <c:v>2.7877492098999999</c:v>
                </c:pt>
                <c:pt idx="2780">
                  <c:v>2.7877492098999999</c:v>
                </c:pt>
                <c:pt idx="2781">
                  <c:v>2.7663028864000001</c:v>
                </c:pt>
                <c:pt idx="2782">
                  <c:v>2.7928227155999998</c:v>
                </c:pt>
                <c:pt idx="2783">
                  <c:v>2.740477593</c:v>
                </c:pt>
                <c:pt idx="2784">
                  <c:v>2.7319352612999999</c:v>
                </c:pt>
                <c:pt idx="2785">
                  <c:v>2.7219090362</c:v>
                </c:pt>
                <c:pt idx="2786">
                  <c:v>2.7219090362</c:v>
                </c:pt>
                <c:pt idx="2787">
                  <c:v>2.7219090362</c:v>
                </c:pt>
                <c:pt idx="2788">
                  <c:v>2.6734863185000002</c:v>
                </c:pt>
                <c:pt idx="2789">
                  <c:v>2.7804584944999999</c:v>
                </c:pt>
                <c:pt idx="2790">
                  <c:v>2.7090022285000002</c:v>
                </c:pt>
                <c:pt idx="2791">
                  <c:v>2.7051509449000002</c:v>
                </c:pt>
                <c:pt idx="2792">
                  <c:v>2.6397641465000001</c:v>
                </c:pt>
                <c:pt idx="2793">
                  <c:v>2.6397641465000001</c:v>
                </c:pt>
                <c:pt idx="2794">
                  <c:v>2.6397641465000001</c:v>
                </c:pt>
                <c:pt idx="2795">
                  <c:v>2.6675879491000001</c:v>
                </c:pt>
                <c:pt idx="2796">
                  <c:v>2.5757052003999998</c:v>
                </c:pt>
                <c:pt idx="2797">
                  <c:v>2.6361159156</c:v>
                </c:pt>
                <c:pt idx="2798">
                  <c:v>2.6662524368999998</c:v>
                </c:pt>
                <c:pt idx="2799">
                  <c:v>2.7022558876999998</c:v>
                </c:pt>
                <c:pt idx="2800">
                  <c:v>2.7022558876999998</c:v>
                </c:pt>
                <c:pt idx="2801">
                  <c:v>2.7022558876999998</c:v>
                </c:pt>
                <c:pt idx="2802">
                  <c:v>2.6363250459000001</c:v>
                </c:pt>
                <c:pt idx="2803">
                  <c:v>2.5834237949999999</c:v>
                </c:pt>
                <c:pt idx="2804">
                  <c:v>2.6269549011</c:v>
                </c:pt>
                <c:pt idx="2805">
                  <c:v>2.6560780562000001</c:v>
                </c:pt>
                <c:pt idx="2806">
                  <c:v>2.7445799023999999</c:v>
                </c:pt>
                <c:pt idx="2807">
                  <c:v>2.7445799023999999</c:v>
                </c:pt>
                <c:pt idx="2808">
                  <c:v>2.7445799023999999</c:v>
                </c:pt>
                <c:pt idx="2809">
                  <c:v>2.6922477740000001</c:v>
                </c:pt>
                <c:pt idx="2810">
                  <c:v>2.6481182866999999</c:v>
                </c:pt>
                <c:pt idx="2811">
                  <c:v>2.6538119295999998</c:v>
                </c:pt>
                <c:pt idx="2812">
                  <c:v>2.6714984696999999</c:v>
                </c:pt>
                <c:pt idx="2813">
                  <c:v>2.6117652324999998</c:v>
                </c:pt>
                <c:pt idx="2814">
                  <c:v>2.6117652324999998</c:v>
                </c:pt>
                <c:pt idx="2815">
                  <c:v>2.6117652324999998</c:v>
                </c:pt>
                <c:pt idx="2816">
                  <c:v>2.6117652324999998</c:v>
                </c:pt>
                <c:pt idx="2817">
                  <c:v>2.6824132880999998</c:v>
                </c:pt>
                <c:pt idx="2818">
                  <c:v>2.6455968848000002</c:v>
                </c:pt>
                <c:pt idx="2819">
                  <c:v>2.6786560846</c:v>
                </c:pt>
                <c:pt idx="2820">
                  <c:v>2.6986280576000001</c:v>
                </c:pt>
                <c:pt idx="2821">
                  <c:v>2.6986280576000001</c:v>
                </c:pt>
                <c:pt idx="2822">
                  <c:v>2.6986280576000001</c:v>
                </c:pt>
                <c:pt idx="2823">
                  <c:v>2.6986280576000001</c:v>
                </c:pt>
                <c:pt idx="2824">
                  <c:v>2.6986280576000001</c:v>
                </c:pt>
                <c:pt idx="2825">
                  <c:v>2.7712758584000001</c:v>
                </c:pt>
                <c:pt idx="2826">
                  <c:v>2.8759198546000002</c:v>
                </c:pt>
                <c:pt idx="2827">
                  <c:v>2.8298476532999999</c:v>
                </c:pt>
                <c:pt idx="2828">
                  <c:v>2.8298476532999999</c:v>
                </c:pt>
                <c:pt idx="2829">
                  <c:v>2.8298476532999999</c:v>
                </c:pt>
                <c:pt idx="2830">
                  <c:v>2.8044623180000001</c:v>
                </c:pt>
                <c:pt idx="2831">
                  <c:v>2.7865890482000002</c:v>
                </c:pt>
                <c:pt idx="2832">
                  <c:v>2.8390492699999998</c:v>
                </c:pt>
                <c:pt idx="2833">
                  <c:v>2.8860166972000001</c:v>
                </c:pt>
                <c:pt idx="2834">
                  <c:v>2.8681486211</c:v>
                </c:pt>
                <c:pt idx="2835">
                  <c:v>2.8681486211</c:v>
                </c:pt>
                <c:pt idx="2836">
                  <c:v>2.8681486211</c:v>
                </c:pt>
                <c:pt idx="2837">
                  <c:v>2.8372126648</c:v>
                </c:pt>
                <c:pt idx="2838">
                  <c:v>2.8016055503000001</c:v>
                </c:pt>
                <c:pt idx="2839">
                  <c:v>2.8009980860999999</c:v>
                </c:pt>
                <c:pt idx="2840">
                  <c:v>2.8165431859000001</c:v>
                </c:pt>
                <c:pt idx="2841">
                  <c:v>2.8182131638999999</c:v>
                </c:pt>
                <c:pt idx="2842">
                  <c:v>2.8182131638999999</c:v>
                </c:pt>
                <c:pt idx="2843">
                  <c:v>2.8182131638999999</c:v>
                </c:pt>
                <c:pt idx="2844">
                  <c:v>2.7601326532999999</c:v>
                </c:pt>
                <c:pt idx="2845">
                  <c:v>2.831090487</c:v>
                </c:pt>
                <c:pt idx="2846">
                  <c:v>2.8970765128</c:v>
                </c:pt>
                <c:pt idx="2847">
                  <c:v>2.8710214222000001</c:v>
                </c:pt>
                <c:pt idx="2848">
                  <c:v>2.9342224548</c:v>
                </c:pt>
                <c:pt idx="2849">
                  <c:v>2.9342224548</c:v>
                </c:pt>
                <c:pt idx="2850">
                  <c:v>2.9342224548</c:v>
                </c:pt>
                <c:pt idx="2851">
                  <c:v>2.8508045629000001</c:v>
                </c:pt>
                <c:pt idx="2852">
                  <c:v>2.8293764851000001</c:v>
                </c:pt>
                <c:pt idx="2853">
                  <c:v>2.7912803205999999</c:v>
                </c:pt>
                <c:pt idx="2854">
                  <c:v>2.7933996345000001</c:v>
                </c:pt>
                <c:pt idx="2855">
                  <c:v>2.7521769433999999</c:v>
                </c:pt>
                <c:pt idx="2856">
                  <c:v>2.7521769433999999</c:v>
                </c:pt>
                <c:pt idx="2857">
                  <c:v>2.7521769433999999</c:v>
                </c:pt>
                <c:pt idx="2858">
                  <c:v>2.7819667868</c:v>
                </c:pt>
                <c:pt idx="2859">
                  <c:v>2.6914427517999999</c:v>
                </c:pt>
                <c:pt idx="2860">
                  <c:v>2.5911069022</c:v>
                </c:pt>
                <c:pt idx="2861">
                  <c:v>2.5373120781999998</c:v>
                </c:pt>
                <c:pt idx="2862">
                  <c:v>2.5625159986999999</c:v>
                </c:pt>
                <c:pt idx="2863">
                  <c:v>2.5625159986999999</c:v>
                </c:pt>
                <c:pt idx="2864">
                  <c:v>2.5625159986999999</c:v>
                </c:pt>
                <c:pt idx="2865">
                  <c:v>2.5236559990999998</c:v>
                </c:pt>
                <c:pt idx="2866">
                  <c:v>2.5829519974999999</c:v>
                </c:pt>
                <c:pt idx="2867">
                  <c:v>2.6508791796</c:v>
                </c:pt>
                <c:pt idx="2868">
                  <c:v>2.6809309318999999</c:v>
                </c:pt>
                <c:pt idx="2869">
                  <c:v>2.7381467748000001</c:v>
                </c:pt>
                <c:pt idx="2870">
                  <c:v>2.7381467748000001</c:v>
                </c:pt>
                <c:pt idx="2871">
                  <c:v>2.7381467748000001</c:v>
                </c:pt>
                <c:pt idx="2872">
                  <c:v>2.8058282048000001</c:v>
                </c:pt>
                <c:pt idx="2873">
                  <c:v>2.6891443902000001</c:v>
                </c:pt>
                <c:pt idx="2874">
                  <c:v>2.6684834160999999</c:v>
                </c:pt>
                <c:pt idx="2875">
                  <c:v>2.6665352623</c:v>
                </c:pt>
                <c:pt idx="2876">
                  <c:v>2.6206304328000001</c:v>
                </c:pt>
                <c:pt idx="2877">
                  <c:v>2.6206304328000001</c:v>
                </c:pt>
                <c:pt idx="2878">
                  <c:v>2.6206304328000001</c:v>
                </c:pt>
                <c:pt idx="2879">
                  <c:v>2.6035002685999999</c:v>
                </c:pt>
                <c:pt idx="2880">
                  <c:v>2.5692776799999999</c:v>
                </c:pt>
                <c:pt idx="2881">
                  <c:v>2.5385000052</c:v>
                </c:pt>
                <c:pt idx="2882">
                  <c:v>2.5770320643</c:v>
                </c:pt>
                <c:pt idx="2883">
                  <c:v>2.6402466812999998</c:v>
                </c:pt>
                <c:pt idx="2884">
                  <c:v>2.6402466812999998</c:v>
                </c:pt>
                <c:pt idx="2885">
                  <c:v>2.6402466812999998</c:v>
                </c:pt>
                <c:pt idx="2886">
                  <c:v>2.6608906179999998</c:v>
                </c:pt>
                <c:pt idx="2887">
                  <c:v>2.5749205728</c:v>
                </c:pt>
                <c:pt idx="2888">
                  <c:v>2.6295101734999999</c:v>
                </c:pt>
                <c:pt idx="2889">
                  <c:v>2.7132322911000002</c:v>
                </c:pt>
                <c:pt idx="2890">
                  <c:v>2.7393565079000002</c:v>
                </c:pt>
                <c:pt idx="2891">
                  <c:v>2.7393565079000002</c:v>
                </c:pt>
                <c:pt idx="2892">
                  <c:v>2.7393565079000002</c:v>
                </c:pt>
                <c:pt idx="2893">
                  <c:v>2.6801984534000001</c:v>
                </c:pt>
                <c:pt idx="2894">
                  <c:v>2.6182927656000001</c:v>
                </c:pt>
                <c:pt idx="2895">
                  <c:v>2.5415445904</c:v>
                </c:pt>
                <c:pt idx="2896">
                  <c:v>2.5494013632999999</c:v>
                </c:pt>
                <c:pt idx="2897">
                  <c:v>2.5742807819000002</c:v>
                </c:pt>
                <c:pt idx="2898">
                  <c:v>2.5742807819000002</c:v>
                </c:pt>
                <c:pt idx="2899">
                  <c:v>2.5742807819000002</c:v>
                </c:pt>
                <c:pt idx="2900">
                  <c:v>2.5886852066000001</c:v>
                </c:pt>
                <c:pt idx="2901">
                  <c:v>2.5755942156999998</c:v>
                </c:pt>
                <c:pt idx="2902">
                  <c:v>2.5384004326</c:v>
                </c:pt>
                <c:pt idx="2903">
                  <c:v>2.5621297459000001</c:v>
                </c:pt>
                <c:pt idx="2904">
                  <c:v>2.5811726802999999</c:v>
                </c:pt>
                <c:pt idx="2905">
                  <c:v>2.5811726802999999</c:v>
                </c:pt>
                <c:pt idx="2906">
                  <c:v>2.5811726802999999</c:v>
                </c:pt>
                <c:pt idx="2907">
                  <c:v>2.6331233477999998</c:v>
                </c:pt>
                <c:pt idx="2908">
                  <c:v>2.6956941579000002</c:v>
                </c:pt>
                <c:pt idx="2909">
                  <c:v>2.6701134290000001</c:v>
                </c:pt>
                <c:pt idx="2910">
                  <c:v>2.7322681445999999</c:v>
                </c:pt>
                <c:pt idx="2911">
                  <c:v>2.593956409</c:v>
                </c:pt>
                <c:pt idx="2912">
                  <c:v>2.593956409</c:v>
                </c:pt>
                <c:pt idx="2913">
                  <c:v>2.593956409</c:v>
                </c:pt>
                <c:pt idx="2914">
                  <c:v>2.5727890195000001</c:v>
                </c:pt>
                <c:pt idx="2915">
                  <c:v>2.5507645696000001</c:v>
                </c:pt>
                <c:pt idx="2916">
                  <c:v>2.5726237999000001</c:v>
                </c:pt>
                <c:pt idx="2917">
                  <c:v>2.5678932598999999</c:v>
                </c:pt>
                <c:pt idx="2918">
                  <c:v>2.6929334704999999</c:v>
                </c:pt>
                <c:pt idx="2919">
                  <c:v>2.6929334704999999</c:v>
                </c:pt>
                <c:pt idx="2920">
                  <c:v>2.6929334704999999</c:v>
                </c:pt>
                <c:pt idx="2921">
                  <c:v>2.7549862975999999</c:v>
                </c:pt>
                <c:pt idx="2922">
                  <c:v>2.7292072105999998</c:v>
                </c:pt>
                <c:pt idx="2923">
                  <c:v>2.6652010894</c:v>
                </c:pt>
                <c:pt idx="2924">
                  <c:v>2.6916502941</c:v>
                </c:pt>
                <c:pt idx="2925">
                  <c:v>2.7320150446000002</c:v>
                </c:pt>
                <c:pt idx="2926">
                  <c:v>2.7320150446000002</c:v>
                </c:pt>
                <c:pt idx="2927">
                  <c:v>2.7320150446000002</c:v>
                </c:pt>
                <c:pt idx="2928">
                  <c:v>2.7273172846999998</c:v>
                </c:pt>
                <c:pt idx="2929">
                  <c:v>2.7798872585000001</c:v>
                </c:pt>
                <c:pt idx="2930">
                  <c:v>2.8080103586999998</c:v>
                </c:pt>
                <c:pt idx="2931">
                  <c:v>2.7346567039999998</c:v>
                </c:pt>
                <c:pt idx="2932">
                  <c:v>2.7400032778000001</c:v>
                </c:pt>
                <c:pt idx="2933">
                  <c:v>2.7400032778000001</c:v>
                </c:pt>
                <c:pt idx="2934">
                  <c:v>2.7400032778000001</c:v>
                </c:pt>
                <c:pt idx="2935">
                  <c:v>2.7766465923000001</c:v>
                </c:pt>
                <c:pt idx="2936">
                  <c:v>2.8270248642000002</c:v>
                </c:pt>
                <c:pt idx="2937">
                  <c:v>2.8056222878999999</c:v>
                </c:pt>
                <c:pt idx="2938">
                  <c:v>2.8215386798000002</c:v>
                </c:pt>
                <c:pt idx="2939">
                  <c:v>2.8618944879999999</c:v>
                </c:pt>
                <c:pt idx="2940">
                  <c:v>2.8618944879999999</c:v>
                </c:pt>
                <c:pt idx="2941">
                  <c:v>2.8618944879999999</c:v>
                </c:pt>
                <c:pt idx="2942">
                  <c:v>2.7914285241000001</c:v>
                </c:pt>
                <c:pt idx="2943">
                  <c:v>2.7824339545000001</c:v>
                </c:pt>
                <c:pt idx="2944">
                  <c:v>2.7596821858</c:v>
                </c:pt>
                <c:pt idx="2945">
                  <c:v>2.7592341073000002</c:v>
                </c:pt>
                <c:pt idx="2946">
                  <c:v>2.7123542181000002</c:v>
                </c:pt>
                <c:pt idx="2947">
                  <c:v>2.7123542181000002</c:v>
                </c:pt>
                <c:pt idx="2948">
                  <c:v>2.7123542181000002</c:v>
                </c:pt>
                <c:pt idx="2949">
                  <c:v>2.6709344814999998</c:v>
                </c:pt>
                <c:pt idx="2950">
                  <c:v>2.7459656457000001</c:v>
                </c:pt>
                <c:pt idx="2951">
                  <c:v>2.8058815075000001</c:v>
                </c:pt>
                <c:pt idx="2952">
                  <c:v>2.8333316179999999</c:v>
                </c:pt>
                <c:pt idx="2953">
                  <c:v>2.8584569702999998</c:v>
                </c:pt>
                <c:pt idx="2954">
                  <c:v>2.8584569702999998</c:v>
                </c:pt>
                <c:pt idx="2955">
                  <c:v>2.8584569702999998</c:v>
                </c:pt>
                <c:pt idx="2956">
                  <c:v>2.8248663678999999</c:v>
                </c:pt>
                <c:pt idx="2957">
                  <c:v>2.8180937188000001</c:v>
                </c:pt>
                <c:pt idx="2958">
                  <c:v>2.7897751408000002</c:v>
                </c:pt>
                <c:pt idx="2959">
                  <c:v>2.7984537705000001</c:v>
                </c:pt>
                <c:pt idx="2960">
                  <c:v>2.8018759036000001</c:v>
                </c:pt>
                <c:pt idx="2961">
                  <c:v>2.8018759036000001</c:v>
                </c:pt>
                <c:pt idx="2962">
                  <c:v>2.8018759036000001</c:v>
                </c:pt>
                <c:pt idx="2963">
                  <c:v>2.8543133575000001</c:v>
                </c:pt>
                <c:pt idx="2964">
                  <c:v>2.7813869659999999</c:v>
                </c:pt>
                <c:pt idx="2965">
                  <c:v>2.7896767407</c:v>
                </c:pt>
                <c:pt idx="2966">
                  <c:v>2.7715269379</c:v>
                </c:pt>
                <c:pt idx="2967">
                  <c:v>2.7595098888999998</c:v>
                </c:pt>
                <c:pt idx="2968">
                  <c:v>2.7595098888999998</c:v>
                </c:pt>
                <c:pt idx="2969">
                  <c:v>2.7595098888999998</c:v>
                </c:pt>
                <c:pt idx="2970">
                  <c:v>2.8064381189000001</c:v>
                </c:pt>
                <c:pt idx="2971">
                  <c:v>2.8125999054999999</c:v>
                </c:pt>
                <c:pt idx="2972">
                  <c:v>2.8410682227000001</c:v>
                </c:pt>
                <c:pt idx="2973">
                  <c:v>2.8423790710999999</c:v>
                </c:pt>
                <c:pt idx="2974">
                  <c:v>2.8305114063999999</c:v>
                </c:pt>
                <c:pt idx="2975">
                  <c:v>2.8305114063999999</c:v>
                </c:pt>
                <c:pt idx="2976">
                  <c:v>2.8305114063999999</c:v>
                </c:pt>
                <c:pt idx="2977">
                  <c:v>2.8070874576999998</c:v>
                </c:pt>
                <c:pt idx="2978">
                  <c:v>2.8482170655000001</c:v>
                </c:pt>
                <c:pt idx="2979">
                  <c:v>2.8482170655000001</c:v>
                </c:pt>
                <c:pt idx="2980">
                  <c:v>2.8321057302999999</c:v>
                </c:pt>
                <c:pt idx="2981">
                  <c:v>2.7913605395999999</c:v>
                </c:pt>
                <c:pt idx="2982">
                  <c:v>2.7913605395999999</c:v>
                </c:pt>
                <c:pt idx="2983">
                  <c:v>2.7913605395999999</c:v>
                </c:pt>
                <c:pt idx="2984">
                  <c:v>2.8220458631000001</c:v>
                </c:pt>
                <c:pt idx="2985">
                  <c:v>2.8458760613999998</c:v>
                </c:pt>
                <c:pt idx="2986">
                  <c:v>2.8017711917999999</c:v>
                </c:pt>
                <c:pt idx="2987">
                  <c:v>2.8018037654999999</c:v>
                </c:pt>
                <c:pt idx="2988">
                  <c:v>2.8283333416000001</c:v>
                </c:pt>
                <c:pt idx="2989">
                  <c:v>2.8283333416000001</c:v>
                </c:pt>
                <c:pt idx="2990">
                  <c:v>2.8283333416000001</c:v>
                </c:pt>
                <c:pt idx="2991">
                  <c:v>2.8707412158999999</c:v>
                </c:pt>
                <c:pt idx="2992">
                  <c:v>2.8780032767999999</c:v>
                </c:pt>
                <c:pt idx="2993">
                  <c:v>2.8800215134</c:v>
                </c:pt>
                <c:pt idx="2994">
                  <c:v>2.8930991346999999</c:v>
                </c:pt>
                <c:pt idx="2995">
                  <c:v>2.8718374495000001</c:v>
                </c:pt>
                <c:pt idx="2996">
                  <c:v>2.8718374495000001</c:v>
                </c:pt>
                <c:pt idx="2997">
                  <c:v>2.8718374495000001</c:v>
                </c:pt>
                <c:pt idx="2998">
                  <c:v>2.8632736321999999</c:v>
                </c:pt>
                <c:pt idx="2999">
                  <c:v>2.8694029044999998</c:v>
                </c:pt>
                <c:pt idx="3000">
                  <c:v>2.8995485576000002</c:v>
                </c:pt>
                <c:pt idx="3001">
                  <c:v>2.8782593114999999</c:v>
                </c:pt>
                <c:pt idx="3002">
                  <c:v>2.7950317247999998</c:v>
                </c:pt>
                <c:pt idx="3003">
                  <c:v>2.7950317247999998</c:v>
                </c:pt>
                <c:pt idx="3004">
                  <c:v>2.7950317247999998</c:v>
                </c:pt>
                <c:pt idx="3005">
                  <c:v>2.7950317247999998</c:v>
                </c:pt>
                <c:pt idx="3006">
                  <c:v>2.7515398911000002</c:v>
                </c:pt>
                <c:pt idx="3007">
                  <c:v>2.7917468541999999</c:v>
                </c:pt>
                <c:pt idx="3008">
                  <c:v>2.7642524525000001</c:v>
                </c:pt>
                <c:pt idx="3009">
                  <c:v>2.7835856972999999</c:v>
                </c:pt>
                <c:pt idx="3010">
                  <c:v>2.7835856972999999</c:v>
                </c:pt>
                <c:pt idx="3011">
                  <c:v>2.7835856972999999</c:v>
                </c:pt>
                <c:pt idx="3012">
                  <c:v>2.8082674934999998</c:v>
                </c:pt>
                <c:pt idx="3013">
                  <c:v>2.8170224763</c:v>
                </c:pt>
                <c:pt idx="3014">
                  <c:v>2.8299924891999999</c:v>
                </c:pt>
                <c:pt idx="3015">
                  <c:v>2.8507319428</c:v>
                </c:pt>
                <c:pt idx="3016">
                  <c:v>2.9031903005999999</c:v>
                </c:pt>
                <c:pt idx="3017">
                  <c:v>2.9031903005999999</c:v>
                </c:pt>
                <c:pt idx="3018">
                  <c:v>2.9031903005999999</c:v>
                </c:pt>
                <c:pt idx="3019">
                  <c:v>2.9523991077999998</c:v>
                </c:pt>
                <c:pt idx="3020">
                  <c:v>2.9005163509999998</c:v>
                </c:pt>
                <c:pt idx="3021">
                  <c:v>2.9307874216999998</c:v>
                </c:pt>
                <c:pt idx="3022">
                  <c:v>2.8672162344999998</c:v>
                </c:pt>
                <c:pt idx="3023">
                  <c:v>2.8112536523</c:v>
                </c:pt>
                <c:pt idx="3024">
                  <c:v>2.8112536523</c:v>
                </c:pt>
                <c:pt idx="3025">
                  <c:v>2.8112536523</c:v>
                </c:pt>
                <c:pt idx="3026">
                  <c:v>2.7897623615999998</c:v>
                </c:pt>
                <c:pt idx="3027">
                  <c:v>2.8069459533000001</c:v>
                </c:pt>
                <c:pt idx="3028">
                  <c:v>2.7589661228</c:v>
                </c:pt>
                <c:pt idx="3029">
                  <c:v>2.7825504936000001</c:v>
                </c:pt>
                <c:pt idx="3030">
                  <c:v>2.6896504135999999</c:v>
                </c:pt>
                <c:pt idx="3031">
                  <c:v>2.6896504135999999</c:v>
                </c:pt>
                <c:pt idx="3032">
                  <c:v>2.6896504135999999</c:v>
                </c:pt>
                <c:pt idx="3033">
                  <c:v>2.6389789793</c:v>
                </c:pt>
                <c:pt idx="3034">
                  <c:v>2.6389789793</c:v>
                </c:pt>
                <c:pt idx="3035">
                  <c:v>2.6389789793</c:v>
                </c:pt>
                <c:pt idx="3036">
                  <c:v>2.6442441445</c:v>
                </c:pt>
                <c:pt idx="3037">
                  <c:v>2.6519855612000001</c:v>
                </c:pt>
                <c:pt idx="3038">
                  <c:v>2.6519855612000001</c:v>
                </c:pt>
                <c:pt idx="3039">
                  <c:v>2.6519855612000001</c:v>
                </c:pt>
                <c:pt idx="3040">
                  <c:v>2.6519855612000001</c:v>
                </c:pt>
                <c:pt idx="3041">
                  <c:v>2.6519855612000001</c:v>
                </c:pt>
                <c:pt idx="3042">
                  <c:v>2.6558443765000002</c:v>
                </c:pt>
                <c:pt idx="3043">
                  <c:v>2.6649624824</c:v>
                </c:pt>
                <c:pt idx="3044">
                  <c:v>2.6313582278999998</c:v>
                </c:pt>
                <c:pt idx="3045">
                  <c:v>2.6313582278999998</c:v>
                </c:pt>
                <c:pt idx="3046">
                  <c:v>2.6313582278999998</c:v>
                </c:pt>
                <c:pt idx="3047">
                  <c:v>2.6215926511999998</c:v>
                </c:pt>
                <c:pt idx="3048">
                  <c:v>2.6825534496999999</c:v>
                </c:pt>
                <c:pt idx="3049">
                  <c:v>2.7057902760000001</c:v>
                </c:pt>
                <c:pt idx="3050">
                  <c:v>2.6969726095</c:v>
                </c:pt>
                <c:pt idx="3051">
                  <c:v>2.6804111025999999</c:v>
                </c:pt>
                <c:pt idx="3052">
                  <c:v>2.6804111025999999</c:v>
                </c:pt>
                <c:pt idx="3053">
                  <c:v>2.6804111025999999</c:v>
                </c:pt>
                <c:pt idx="3054">
                  <c:v>2.6988042796</c:v>
                </c:pt>
                <c:pt idx="3055">
                  <c:v>2.6988042796</c:v>
                </c:pt>
                <c:pt idx="3056">
                  <c:v>2.6988042796</c:v>
                </c:pt>
                <c:pt idx="3057">
                  <c:v>2.7063889079000001</c:v>
                </c:pt>
                <c:pt idx="3058">
                  <c:v>2.7413537676000002</c:v>
                </c:pt>
                <c:pt idx="3059">
                  <c:v>2.7413537676000002</c:v>
                </c:pt>
                <c:pt idx="3060">
                  <c:v>2.7413537676000002</c:v>
                </c:pt>
                <c:pt idx="3061">
                  <c:v>2.7184125512000001</c:v>
                </c:pt>
                <c:pt idx="3062">
                  <c:v>2.7656226835000002</c:v>
                </c:pt>
                <c:pt idx="3063">
                  <c:v>2.7276374432999999</c:v>
                </c:pt>
                <c:pt idx="3064">
                  <c:v>2.7165328041999999</c:v>
                </c:pt>
                <c:pt idx="3065">
                  <c:v>2.6679955219</c:v>
                </c:pt>
                <c:pt idx="3066">
                  <c:v>2.6679955219</c:v>
                </c:pt>
                <c:pt idx="3067">
                  <c:v>2.6679955219</c:v>
                </c:pt>
                <c:pt idx="3068">
                  <c:v>2.7639043986999998</c:v>
                </c:pt>
                <c:pt idx="3069">
                  <c:v>2.7120899610000002</c:v>
                </c:pt>
                <c:pt idx="3070">
                  <c:v>2.6129588403000001</c:v>
                </c:pt>
                <c:pt idx="3071">
                  <c:v>2.6168080491999999</c:v>
                </c:pt>
                <c:pt idx="3072">
                  <c:v>2.6014872729</c:v>
                </c:pt>
                <c:pt idx="3073">
                  <c:v>2.6014872729</c:v>
                </c:pt>
                <c:pt idx="3074">
                  <c:v>2.6014872729</c:v>
                </c:pt>
                <c:pt idx="3075">
                  <c:v>2.6328162162000002</c:v>
                </c:pt>
                <c:pt idx="3076">
                  <c:v>2.5567441611000001</c:v>
                </c:pt>
                <c:pt idx="3077">
                  <c:v>2.5566510452000002</c:v>
                </c:pt>
                <c:pt idx="3078">
                  <c:v>2.5634743316000002</c:v>
                </c:pt>
                <c:pt idx="3079">
                  <c:v>2.5993141455000002</c:v>
                </c:pt>
                <c:pt idx="3080">
                  <c:v>2.5993141455000002</c:v>
                </c:pt>
                <c:pt idx="3081">
                  <c:v>2.5993141455000002</c:v>
                </c:pt>
                <c:pt idx="3082">
                  <c:v>2.5908543734</c:v>
                </c:pt>
                <c:pt idx="3083">
                  <c:v>2.5385049359999998</c:v>
                </c:pt>
                <c:pt idx="3084">
                  <c:v>2.5385049359999998</c:v>
                </c:pt>
                <c:pt idx="3085">
                  <c:v>2.5385049359999998</c:v>
                </c:pt>
                <c:pt idx="3086">
                  <c:v>2.5966127046</c:v>
                </c:pt>
                <c:pt idx="3087">
                  <c:v>2.5966127046</c:v>
                </c:pt>
                <c:pt idx="3088">
                  <c:v>2.5966127046</c:v>
                </c:pt>
                <c:pt idx="3089">
                  <c:v>2.5471474789999999</c:v>
                </c:pt>
                <c:pt idx="3090">
                  <c:v>2.5367772212999999</c:v>
                </c:pt>
                <c:pt idx="3091">
                  <c:v>2.5998261598000001</c:v>
                </c:pt>
                <c:pt idx="3092">
                  <c:v>2.6209028099</c:v>
                </c:pt>
                <c:pt idx="3093">
                  <c:v>2.6841630001999999</c:v>
                </c:pt>
                <c:pt idx="3094">
                  <c:v>2.6841630001999999</c:v>
                </c:pt>
                <c:pt idx="3095">
                  <c:v>2.6841630001999999</c:v>
                </c:pt>
                <c:pt idx="3096">
                  <c:v>2.6654522741000002</c:v>
                </c:pt>
                <c:pt idx="3097">
                  <c:v>2.6804704474999999</c:v>
                </c:pt>
                <c:pt idx="3098">
                  <c:v>2.7170704272999999</c:v>
                </c:pt>
                <c:pt idx="3099">
                  <c:v>2.7316939513</c:v>
                </c:pt>
                <c:pt idx="3100">
                  <c:v>2.7288603182000002</c:v>
                </c:pt>
                <c:pt idx="3101">
                  <c:v>2.7288603182000002</c:v>
                </c:pt>
                <c:pt idx="3102">
                  <c:v>2.7288603182000002</c:v>
                </c:pt>
                <c:pt idx="3103">
                  <c:v>2.7080407032</c:v>
                </c:pt>
                <c:pt idx="3104">
                  <c:v>2.7514194987999998</c:v>
                </c:pt>
                <c:pt idx="3105">
                  <c:v>2.7471389297000002</c:v>
                </c:pt>
                <c:pt idx="3106">
                  <c:v>2.7168283826000001</c:v>
                </c:pt>
                <c:pt idx="3107">
                  <c:v>2.6681798486999999</c:v>
                </c:pt>
                <c:pt idx="3108">
                  <c:v>2.6681798486999999</c:v>
                </c:pt>
                <c:pt idx="3109">
                  <c:v>2.6681798486999999</c:v>
                </c:pt>
                <c:pt idx="3110">
                  <c:v>2.5922523339999999</c:v>
                </c:pt>
                <c:pt idx="3111">
                  <c:v>2.6445139906000001</c:v>
                </c:pt>
                <c:pt idx="3112">
                  <c:v>2.6694201718000001</c:v>
                </c:pt>
                <c:pt idx="3113">
                  <c:v>2.6435076628999998</c:v>
                </c:pt>
                <c:pt idx="3114">
                  <c:v>2.6509451150999999</c:v>
                </c:pt>
                <c:pt idx="3115">
                  <c:v>2.6509451150999999</c:v>
                </c:pt>
                <c:pt idx="3116">
                  <c:v>2.6509451150999999</c:v>
                </c:pt>
                <c:pt idx="3117">
                  <c:v>2.6279735657000001</c:v>
                </c:pt>
                <c:pt idx="3118">
                  <c:v>2.6948734387000002</c:v>
                </c:pt>
                <c:pt idx="3119">
                  <c:v>2.7274051982</c:v>
                </c:pt>
                <c:pt idx="3120">
                  <c:v>2.6789376982999999</c:v>
                </c:pt>
                <c:pt idx="3121">
                  <c:v>2.6996344679000002</c:v>
                </c:pt>
                <c:pt idx="3122">
                  <c:v>2.6996344679000002</c:v>
                </c:pt>
                <c:pt idx="3123">
                  <c:v>2.6996344679000002</c:v>
                </c:pt>
                <c:pt idx="3124">
                  <c:v>2.6754102480999999</c:v>
                </c:pt>
                <c:pt idx="3125">
                  <c:v>2.666656626</c:v>
                </c:pt>
                <c:pt idx="3126">
                  <c:v>2.6289213545000001</c:v>
                </c:pt>
                <c:pt idx="3127">
                  <c:v>2.6615572062999999</c:v>
                </c:pt>
                <c:pt idx="3128">
                  <c:v>2.6455918921000001</c:v>
                </c:pt>
                <c:pt idx="3129">
                  <c:v>2.6455918921000001</c:v>
                </c:pt>
                <c:pt idx="3130">
                  <c:v>2.6455918921000001</c:v>
                </c:pt>
                <c:pt idx="3131">
                  <c:v>2.7011089985000001</c:v>
                </c:pt>
                <c:pt idx="3132">
                  <c:v>2.6916936642999998</c:v>
                </c:pt>
                <c:pt idx="3133">
                  <c:v>2.7184954295999999</c:v>
                </c:pt>
                <c:pt idx="3134">
                  <c:v>2.7039363577</c:v>
                </c:pt>
                <c:pt idx="3135">
                  <c:v>2.7360572536999999</c:v>
                </c:pt>
                <c:pt idx="3136">
                  <c:v>2.7360572536999999</c:v>
                </c:pt>
                <c:pt idx="3137">
                  <c:v>2.7360572536999999</c:v>
                </c:pt>
                <c:pt idx="3138">
                  <c:v>2.6805670543</c:v>
                </c:pt>
                <c:pt idx="3139">
                  <c:v>2.6481111881000001</c:v>
                </c:pt>
                <c:pt idx="3140">
                  <c:v>2.6584769764999998</c:v>
                </c:pt>
                <c:pt idx="3141">
                  <c:v>2.6823607417000002</c:v>
                </c:pt>
                <c:pt idx="3142">
                  <c:v>2.6853681565</c:v>
                </c:pt>
                <c:pt idx="3143">
                  <c:v>2.6853681565</c:v>
                </c:pt>
                <c:pt idx="3144">
                  <c:v>2.6853681565</c:v>
                </c:pt>
                <c:pt idx="3145">
                  <c:v>2.6613840614000002</c:v>
                </c:pt>
                <c:pt idx="3146">
                  <c:v>2.6168762602000002</c:v>
                </c:pt>
                <c:pt idx="3147">
                  <c:v>2.6168762602000002</c:v>
                </c:pt>
                <c:pt idx="3148">
                  <c:v>2.6867088818</c:v>
                </c:pt>
                <c:pt idx="3149">
                  <c:v>2.6916855803000002</c:v>
                </c:pt>
                <c:pt idx="3150">
                  <c:v>2.6916855803000002</c:v>
                </c:pt>
                <c:pt idx="3151">
                  <c:v>2.6916855803000002</c:v>
                </c:pt>
                <c:pt idx="3152">
                  <c:v>2.6449187035000001</c:v>
                </c:pt>
                <c:pt idx="3153">
                  <c:v>2.6691675108999999</c:v>
                </c:pt>
                <c:pt idx="3154">
                  <c:v>2.7052934914</c:v>
                </c:pt>
                <c:pt idx="3155">
                  <c:v>2.7723965584000001</c:v>
                </c:pt>
                <c:pt idx="3156">
                  <c:v>2.7937989778999999</c:v>
                </c:pt>
                <c:pt idx="3157">
                  <c:v>2.7937989778999999</c:v>
                </c:pt>
                <c:pt idx="3158">
                  <c:v>2.7937989778999999</c:v>
                </c:pt>
                <c:pt idx="3159">
                  <c:v>2.7891393487</c:v>
                </c:pt>
                <c:pt idx="3160">
                  <c:v>2.7429926303999999</c:v>
                </c:pt>
                <c:pt idx="3161">
                  <c:v>2.7417171323999998</c:v>
                </c:pt>
                <c:pt idx="3162">
                  <c:v>2.7102369693999999</c:v>
                </c:pt>
                <c:pt idx="3163">
                  <c:v>2.7339436628999998</c:v>
                </c:pt>
                <c:pt idx="3164">
                  <c:v>2.7339436628999998</c:v>
                </c:pt>
                <c:pt idx="3165">
                  <c:v>2.7339436628999998</c:v>
                </c:pt>
                <c:pt idx="3166">
                  <c:v>2.7636068016999999</c:v>
                </c:pt>
                <c:pt idx="3167">
                  <c:v>2.8356973140999999</c:v>
                </c:pt>
                <c:pt idx="3168">
                  <c:v>2.79523404</c:v>
                </c:pt>
                <c:pt idx="3169">
                  <c:v>2.7952510961999999</c:v>
                </c:pt>
                <c:pt idx="3170">
                  <c:v>2.8295041114999999</c:v>
                </c:pt>
                <c:pt idx="3171">
                  <c:v>2.8295041114999999</c:v>
                </c:pt>
                <c:pt idx="3172">
                  <c:v>2.8295041114999999</c:v>
                </c:pt>
                <c:pt idx="3173">
                  <c:v>2.8353374843000001</c:v>
                </c:pt>
                <c:pt idx="3174">
                  <c:v>2.7821543403</c:v>
                </c:pt>
                <c:pt idx="3175">
                  <c:v>2.7002456551999998</c:v>
                </c:pt>
                <c:pt idx="3176">
                  <c:v>2.6398291926000002</c:v>
                </c:pt>
                <c:pt idx="3177">
                  <c:v>2.6763554325999999</c:v>
                </c:pt>
                <c:pt idx="3178">
                  <c:v>2.6763554325999999</c:v>
                </c:pt>
                <c:pt idx="3179">
                  <c:v>2.6763554325999999</c:v>
                </c:pt>
                <c:pt idx="3180">
                  <c:v>2.6861945074000002</c:v>
                </c:pt>
                <c:pt idx="3181">
                  <c:v>2.6464894365</c:v>
                </c:pt>
                <c:pt idx="3182">
                  <c:v>2.6947313201999998</c:v>
                </c:pt>
                <c:pt idx="3183">
                  <c:v>2.6713063083000002</c:v>
                </c:pt>
                <c:pt idx="3184">
                  <c:v>2.6820242117999999</c:v>
                </c:pt>
                <c:pt idx="3185">
                  <c:v>2.6820242117999999</c:v>
                </c:pt>
                <c:pt idx="3186">
                  <c:v>2.6820242117999999</c:v>
                </c:pt>
                <c:pt idx="3187">
                  <c:v>2.6970007039000001</c:v>
                </c:pt>
                <c:pt idx="3188">
                  <c:v>2.6977968869</c:v>
                </c:pt>
                <c:pt idx="3189">
                  <c:v>2.7472962581</c:v>
                </c:pt>
                <c:pt idx="3190">
                  <c:v>2.7067482821</c:v>
                </c:pt>
                <c:pt idx="3191">
                  <c:v>2.6460275674</c:v>
                </c:pt>
                <c:pt idx="3192">
                  <c:v>2.6460275674</c:v>
                </c:pt>
                <c:pt idx="3193">
                  <c:v>2.6460275674</c:v>
                </c:pt>
                <c:pt idx="3194">
                  <c:v>2.6980232689000001</c:v>
                </c:pt>
                <c:pt idx="3195">
                  <c:v>2.6560335243000002</c:v>
                </c:pt>
                <c:pt idx="3196">
                  <c:v>2.6951617764</c:v>
                </c:pt>
                <c:pt idx="3197">
                  <c:v>2.6951617764</c:v>
                </c:pt>
                <c:pt idx="3198">
                  <c:v>2.6951617764</c:v>
                </c:pt>
                <c:pt idx="3199">
                  <c:v>2.6951617764</c:v>
                </c:pt>
                <c:pt idx="3200">
                  <c:v>2.6951617764</c:v>
                </c:pt>
                <c:pt idx="3201">
                  <c:v>2.7908273759000002</c:v>
                </c:pt>
                <c:pt idx="3202">
                  <c:v>2.8404754586999998</c:v>
                </c:pt>
                <c:pt idx="3203">
                  <c:v>2.8260016519</c:v>
                </c:pt>
                <c:pt idx="3204">
                  <c:v>2.7662241903</c:v>
                </c:pt>
                <c:pt idx="3205">
                  <c:v>2.7577126946999999</c:v>
                </c:pt>
                <c:pt idx="3206">
                  <c:v>2.7577126946999999</c:v>
                </c:pt>
                <c:pt idx="3207">
                  <c:v>2.7577126946999999</c:v>
                </c:pt>
                <c:pt idx="3208">
                  <c:v>2.7676711004999999</c:v>
                </c:pt>
                <c:pt idx="3209">
                  <c:v>2.7160782805000001</c:v>
                </c:pt>
                <c:pt idx="3210">
                  <c:v>2.7135915365000001</c:v>
                </c:pt>
                <c:pt idx="3211">
                  <c:v>2.7135915365000001</c:v>
                </c:pt>
                <c:pt idx="3212">
                  <c:v>2.7135915365000001</c:v>
                </c:pt>
                <c:pt idx="3213">
                  <c:v>2.7135915365000001</c:v>
                </c:pt>
                <c:pt idx="3214">
                  <c:v>2.7135915365000001</c:v>
                </c:pt>
                <c:pt idx="3215">
                  <c:v>2.6718479229000001</c:v>
                </c:pt>
                <c:pt idx="3216">
                  <c:v>2.7017181091000002</c:v>
                </c:pt>
                <c:pt idx="3217">
                  <c:v>2.7184873249999999</c:v>
                </c:pt>
                <c:pt idx="3218">
                  <c:v>2.7184873249999999</c:v>
                </c:pt>
                <c:pt idx="3219">
                  <c:v>2.7184873249999999</c:v>
                </c:pt>
                <c:pt idx="3220">
                  <c:v>2.7184873249999999</c:v>
                </c:pt>
                <c:pt idx="3221">
                  <c:v>2.7184873249999999</c:v>
                </c:pt>
                <c:pt idx="3222">
                  <c:v>2.7063299707000001</c:v>
                </c:pt>
                <c:pt idx="3223">
                  <c:v>2.6698649888000001</c:v>
                </c:pt>
                <c:pt idx="3224">
                  <c:v>2.6356725628</c:v>
                </c:pt>
                <c:pt idx="3225">
                  <c:v>2.6285735812</c:v>
                </c:pt>
                <c:pt idx="3226">
                  <c:v>2.6550555393000002</c:v>
                </c:pt>
                <c:pt idx="3227">
                  <c:v>2.6550555393000002</c:v>
                </c:pt>
                <c:pt idx="3228">
                  <c:v>2.6550555393000002</c:v>
                </c:pt>
                <c:pt idx="3229">
                  <c:v>2.6271813797000001</c:v>
                </c:pt>
                <c:pt idx="3230">
                  <c:v>2.5953512015000002</c:v>
                </c:pt>
                <c:pt idx="3231">
                  <c:v>2.5659343189000001</c:v>
                </c:pt>
                <c:pt idx="3232">
                  <c:v>2.6178272851000002</c:v>
                </c:pt>
                <c:pt idx="3233">
                  <c:v>2.6020091691</c:v>
                </c:pt>
                <c:pt idx="3234">
                  <c:v>2.6020091691</c:v>
                </c:pt>
                <c:pt idx="3235">
                  <c:v>2.6020091691</c:v>
                </c:pt>
                <c:pt idx="3236">
                  <c:v>2.5620196821999999</c:v>
                </c:pt>
                <c:pt idx="3237">
                  <c:v>2.5549862557999998</c:v>
                </c:pt>
                <c:pt idx="3238">
                  <c:v>2.6163508060999998</c:v>
                </c:pt>
                <c:pt idx="3239">
                  <c:v>2.6169467747000001</c:v>
                </c:pt>
                <c:pt idx="3240">
                  <c:v>2.6027650859999998</c:v>
                </c:pt>
                <c:pt idx="3241">
                  <c:v>2.6027650859999998</c:v>
                </c:pt>
                <c:pt idx="3242">
                  <c:v>2.6027650859999998</c:v>
                </c:pt>
                <c:pt idx="3243">
                  <c:v>2.6460873421</c:v>
                </c:pt>
                <c:pt idx="3244">
                  <c:v>2.5964346760999999</c:v>
                </c:pt>
                <c:pt idx="3245">
                  <c:v>2.5355077305</c:v>
                </c:pt>
                <c:pt idx="3246">
                  <c:v>2.5314292336999999</c:v>
                </c:pt>
                <c:pt idx="3247">
                  <c:v>2.5172335500999998</c:v>
                </c:pt>
                <c:pt idx="3248">
                  <c:v>2.5172335500999998</c:v>
                </c:pt>
                <c:pt idx="3249">
                  <c:v>2.5172335500999998</c:v>
                </c:pt>
                <c:pt idx="3250">
                  <c:v>2.4786048879</c:v>
                </c:pt>
                <c:pt idx="3251">
                  <c:v>2.5477888700000002</c:v>
                </c:pt>
                <c:pt idx="3252">
                  <c:v>2.5547637228000002</c:v>
                </c:pt>
                <c:pt idx="3253">
                  <c:v>2.5771340838999999</c:v>
                </c:pt>
                <c:pt idx="3254">
                  <c:v>2.6005989553000002</c:v>
                </c:pt>
                <c:pt idx="3255">
                  <c:v>2.6005989553000002</c:v>
                </c:pt>
                <c:pt idx="3256">
                  <c:v>2.6005989553000002</c:v>
                </c:pt>
                <c:pt idx="3257">
                  <c:v>2.5575945868000001</c:v>
                </c:pt>
                <c:pt idx="3258">
                  <c:v>2.581269995</c:v>
                </c:pt>
                <c:pt idx="3259">
                  <c:v>2.5660010145999999</c:v>
                </c:pt>
                <c:pt idx="3260">
                  <c:v>2.5662124876000001</c:v>
                </c:pt>
                <c:pt idx="3261">
                  <c:v>2.5396673722999998</c:v>
                </c:pt>
                <c:pt idx="3262">
                  <c:v>2.5396673722999998</c:v>
                </c:pt>
                <c:pt idx="3263">
                  <c:v>2.5396673722999998</c:v>
                </c:pt>
                <c:pt idx="3264">
                  <c:v>2.5275604421</c:v>
                </c:pt>
                <c:pt idx="3265">
                  <c:v>2.5222294313</c:v>
                </c:pt>
                <c:pt idx="3266">
                  <c:v>2.5202257632</c:v>
                </c:pt>
                <c:pt idx="3267">
                  <c:v>2.5817513253</c:v>
                </c:pt>
                <c:pt idx="3268">
                  <c:v>2.6059428997</c:v>
                </c:pt>
                <c:pt idx="3269">
                  <c:v>2.6059428997</c:v>
                </c:pt>
                <c:pt idx="3270">
                  <c:v>2.6059428997</c:v>
                </c:pt>
                <c:pt idx="3271">
                  <c:v>2.6378159999999999</c:v>
                </c:pt>
                <c:pt idx="3272">
                  <c:v>2.5527144208000001</c:v>
                </c:pt>
                <c:pt idx="3273">
                  <c:v>2.5554894943000002</c:v>
                </c:pt>
                <c:pt idx="3274">
                  <c:v>2.5620290268999999</c:v>
                </c:pt>
                <c:pt idx="3275">
                  <c:v>2.5835280983</c:v>
                </c:pt>
                <c:pt idx="3276">
                  <c:v>2.5835280983</c:v>
                </c:pt>
                <c:pt idx="3277">
                  <c:v>2.5835280983</c:v>
                </c:pt>
                <c:pt idx="3278">
                  <c:v>2.5772951321000002</c:v>
                </c:pt>
                <c:pt idx="3279">
                  <c:v>2.6102631894999999</c:v>
                </c:pt>
                <c:pt idx="3280">
                  <c:v>2.6164590758999999</c:v>
                </c:pt>
                <c:pt idx="3281">
                  <c:v>2.6267299080000002</c:v>
                </c:pt>
                <c:pt idx="3282">
                  <c:v>2.5984638897000001</c:v>
                </c:pt>
                <c:pt idx="3283">
                  <c:v>2.5984638897000001</c:v>
                </c:pt>
                <c:pt idx="3284">
                  <c:v>2.5984638897000001</c:v>
                </c:pt>
                <c:pt idx="3285">
                  <c:v>2.5779784446999998</c:v>
                </c:pt>
                <c:pt idx="3286">
                  <c:v>2.5531155482000001</c:v>
                </c:pt>
                <c:pt idx="3287">
                  <c:v>2.5590753465999998</c:v>
                </c:pt>
                <c:pt idx="3288">
                  <c:v>2.6071599407999999</c:v>
                </c:pt>
                <c:pt idx="3289">
                  <c:v>2.6273425101000001</c:v>
                </c:pt>
                <c:pt idx="3290">
                  <c:v>2.6273425101000001</c:v>
                </c:pt>
                <c:pt idx="3291">
                  <c:v>2.6273425101000001</c:v>
                </c:pt>
                <c:pt idx="3292">
                  <c:v>2.6276021342</c:v>
                </c:pt>
                <c:pt idx="3293">
                  <c:v>2.6049170044999999</c:v>
                </c:pt>
                <c:pt idx="3294">
                  <c:v>2.5876341629000001</c:v>
                </c:pt>
                <c:pt idx="3295">
                  <c:v>2.5771372389999998</c:v>
                </c:pt>
                <c:pt idx="3296">
                  <c:v>2.5776121374000001</c:v>
                </c:pt>
                <c:pt idx="3297">
                  <c:v>2.5776121374000001</c:v>
                </c:pt>
                <c:pt idx="3298">
                  <c:v>2.5776121374000001</c:v>
                </c:pt>
                <c:pt idx="3299">
                  <c:v>2.5647744131999999</c:v>
                </c:pt>
                <c:pt idx="3300">
                  <c:v>2.6010735063000001</c:v>
                </c:pt>
                <c:pt idx="3301">
                  <c:v>2.5833591730999999</c:v>
                </c:pt>
                <c:pt idx="3302">
                  <c:v>2.5876051159000002</c:v>
                </c:pt>
                <c:pt idx="3303">
                  <c:v>2.4362292053000001</c:v>
                </c:pt>
                <c:pt idx="3304">
                  <c:v>2.4362292053000001</c:v>
                </c:pt>
                <c:pt idx="3305">
                  <c:v>2.4362292053000001</c:v>
                </c:pt>
                <c:pt idx="3306">
                  <c:v>2.4918573877000001</c:v>
                </c:pt>
                <c:pt idx="3307">
                  <c:v>2.5269123590000002</c:v>
                </c:pt>
                <c:pt idx="3308">
                  <c:v>2.4941139051999999</c:v>
                </c:pt>
                <c:pt idx="3309">
                  <c:v>2.4627245085</c:v>
                </c:pt>
                <c:pt idx="3310">
                  <c:v>2.4967783212999999</c:v>
                </c:pt>
                <c:pt idx="3311">
                  <c:v>2.4967783212999999</c:v>
                </c:pt>
                <c:pt idx="3312">
                  <c:v>2.4967783212999999</c:v>
                </c:pt>
                <c:pt idx="3313">
                  <c:v>2.5083813063</c:v>
                </c:pt>
                <c:pt idx="3314">
                  <c:v>2.5033631749</c:v>
                </c:pt>
                <c:pt idx="3315">
                  <c:v>2.5204056869999998</c:v>
                </c:pt>
                <c:pt idx="3316">
                  <c:v>2.4733812815</c:v>
                </c:pt>
                <c:pt idx="3317">
                  <c:v>2.4330626154999999</c:v>
                </c:pt>
                <c:pt idx="3318">
                  <c:v>2.4330626154999999</c:v>
                </c:pt>
                <c:pt idx="3319">
                  <c:v>2.4330626154999999</c:v>
                </c:pt>
                <c:pt idx="3320">
                  <c:v>2.4588303016999999</c:v>
                </c:pt>
                <c:pt idx="3321">
                  <c:v>2.4639594001999998</c:v>
                </c:pt>
                <c:pt idx="3322">
                  <c:v>2.3726791693</c:v>
                </c:pt>
                <c:pt idx="3323">
                  <c:v>2.4396845065999999</c:v>
                </c:pt>
                <c:pt idx="3324">
                  <c:v>2.4376688260999999</c:v>
                </c:pt>
                <c:pt idx="3325">
                  <c:v>2.4376688260999999</c:v>
                </c:pt>
                <c:pt idx="3326">
                  <c:v>2.4376688260999999</c:v>
                </c:pt>
                <c:pt idx="3327">
                  <c:v>2.4279313988000002</c:v>
                </c:pt>
                <c:pt idx="3328">
                  <c:v>2.3859092007</c:v>
                </c:pt>
                <c:pt idx="3329">
                  <c:v>2.3960906571999998</c:v>
                </c:pt>
                <c:pt idx="3330">
                  <c:v>2.3745876325999999</c:v>
                </c:pt>
                <c:pt idx="3331">
                  <c:v>2.3746770703000002</c:v>
                </c:pt>
                <c:pt idx="3332">
                  <c:v>2.3746770703000002</c:v>
                </c:pt>
                <c:pt idx="3333">
                  <c:v>2.3746770703000002</c:v>
                </c:pt>
                <c:pt idx="3334">
                  <c:v>2.3990263502000002</c:v>
                </c:pt>
                <c:pt idx="3335">
                  <c:v>2.4108594466</c:v>
                </c:pt>
                <c:pt idx="3336">
                  <c:v>2.3836131199000001</c:v>
                </c:pt>
                <c:pt idx="3337">
                  <c:v>2.4038571259000001</c:v>
                </c:pt>
                <c:pt idx="3338">
                  <c:v>2.3980705702999998</c:v>
                </c:pt>
                <c:pt idx="3339">
                  <c:v>2.3980705702999998</c:v>
                </c:pt>
                <c:pt idx="3340">
                  <c:v>2.3980705702999998</c:v>
                </c:pt>
                <c:pt idx="3341">
                  <c:v>2.3928323441999999</c:v>
                </c:pt>
                <c:pt idx="3342">
                  <c:v>2.3730340670999999</c:v>
                </c:pt>
                <c:pt idx="3343">
                  <c:v>2.3507061030999998</c:v>
                </c:pt>
                <c:pt idx="3344">
                  <c:v>2.3811087569999998</c:v>
                </c:pt>
                <c:pt idx="3345">
                  <c:v>2.3976771493000002</c:v>
                </c:pt>
                <c:pt idx="3346">
                  <c:v>2.3976771493000002</c:v>
                </c:pt>
                <c:pt idx="3347">
                  <c:v>2.3976771493000002</c:v>
                </c:pt>
                <c:pt idx="3348">
                  <c:v>2.3551028978000002</c:v>
                </c:pt>
                <c:pt idx="3349">
                  <c:v>2.3286270284000001</c:v>
                </c:pt>
                <c:pt idx="3350">
                  <c:v>2.3135814265999999</c:v>
                </c:pt>
                <c:pt idx="3351">
                  <c:v>2.3147886614000002</c:v>
                </c:pt>
                <c:pt idx="3352">
                  <c:v>2.3425062012</c:v>
                </c:pt>
                <c:pt idx="3353">
                  <c:v>2.3425062012</c:v>
                </c:pt>
                <c:pt idx="3354">
                  <c:v>2.3425062012</c:v>
                </c:pt>
                <c:pt idx="3355">
                  <c:v>2.3829804696000001</c:v>
                </c:pt>
                <c:pt idx="3356">
                  <c:v>2.3789228360000001</c:v>
                </c:pt>
                <c:pt idx="3357">
                  <c:v>2.3761047794999999</c:v>
                </c:pt>
                <c:pt idx="3358">
                  <c:v>2.4025323084000001</c:v>
                </c:pt>
                <c:pt idx="3359">
                  <c:v>2.4240017198000001</c:v>
                </c:pt>
                <c:pt idx="3360">
                  <c:v>2.4240017198000001</c:v>
                </c:pt>
                <c:pt idx="3361">
                  <c:v>2.4240017198000001</c:v>
                </c:pt>
                <c:pt idx="3362">
                  <c:v>2.4350237721000001</c:v>
                </c:pt>
                <c:pt idx="3363">
                  <c:v>2.4663820921999999</c:v>
                </c:pt>
                <c:pt idx="3364">
                  <c:v>2.4486112196000001</c:v>
                </c:pt>
                <c:pt idx="3365">
                  <c:v>2.4049736536999999</c:v>
                </c:pt>
                <c:pt idx="3366">
                  <c:v>2.4279288744</c:v>
                </c:pt>
                <c:pt idx="3367">
                  <c:v>2.4279288744</c:v>
                </c:pt>
                <c:pt idx="3368">
                  <c:v>2.4279288744</c:v>
                </c:pt>
                <c:pt idx="3369">
                  <c:v>2.4720385365999999</c:v>
                </c:pt>
                <c:pt idx="3370">
                  <c:v>2.4889124772</c:v>
                </c:pt>
                <c:pt idx="3371">
                  <c:v>2.5031632022000001</c:v>
                </c:pt>
                <c:pt idx="3372">
                  <c:v>2.5348299193999999</c:v>
                </c:pt>
                <c:pt idx="3373">
                  <c:v>2.5360862534000002</c:v>
                </c:pt>
                <c:pt idx="3374">
                  <c:v>2.5360862534000002</c:v>
                </c:pt>
                <c:pt idx="3375">
                  <c:v>2.5360862534000002</c:v>
                </c:pt>
                <c:pt idx="3376">
                  <c:v>2.5320381826</c:v>
                </c:pt>
                <c:pt idx="3377">
                  <c:v>2.4450869634000001</c:v>
                </c:pt>
                <c:pt idx="3378">
                  <c:v>2.4483366719999999</c:v>
                </c:pt>
                <c:pt idx="3379">
                  <c:v>2.4377385474</c:v>
                </c:pt>
                <c:pt idx="3380">
                  <c:v>2.3712095238000002</c:v>
                </c:pt>
                <c:pt idx="3381">
                  <c:v>2.3712095238000002</c:v>
                </c:pt>
                <c:pt idx="3382">
                  <c:v>2.3712095238000002</c:v>
                </c:pt>
                <c:pt idx="3383">
                  <c:v>2.3152931886000001</c:v>
                </c:pt>
                <c:pt idx="3384">
                  <c:v>2.2741888331000002</c:v>
                </c:pt>
                <c:pt idx="3385">
                  <c:v>2.3125315412999998</c:v>
                </c:pt>
                <c:pt idx="3386">
                  <c:v>2.3456445951</c:v>
                </c:pt>
                <c:pt idx="3387">
                  <c:v>2.2680657943</c:v>
                </c:pt>
                <c:pt idx="3388">
                  <c:v>2.2680657943</c:v>
                </c:pt>
                <c:pt idx="3389">
                  <c:v>2.2680657943</c:v>
                </c:pt>
                <c:pt idx="3390">
                  <c:v>2.2680657943</c:v>
                </c:pt>
                <c:pt idx="3391">
                  <c:v>2.2154504289000001</c:v>
                </c:pt>
                <c:pt idx="3392">
                  <c:v>2.2138660115</c:v>
                </c:pt>
                <c:pt idx="3393">
                  <c:v>2.2662399487</c:v>
                </c:pt>
                <c:pt idx="3394">
                  <c:v>2.2100852200999999</c:v>
                </c:pt>
                <c:pt idx="3395">
                  <c:v>2.2100852200999999</c:v>
                </c:pt>
                <c:pt idx="3396">
                  <c:v>2.2100852200999999</c:v>
                </c:pt>
                <c:pt idx="3397">
                  <c:v>2.2011565880999999</c:v>
                </c:pt>
                <c:pt idx="3398">
                  <c:v>2.2387778526000002</c:v>
                </c:pt>
                <c:pt idx="3399">
                  <c:v>2.2590907526000001</c:v>
                </c:pt>
                <c:pt idx="3400">
                  <c:v>2.2858357754999998</c:v>
                </c:pt>
                <c:pt idx="3401">
                  <c:v>2.3582660465999998</c:v>
                </c:pt>
                <c:pt idx="3402">
                  <c:v>2.3582660465999998</c:v>
                </c:pt>
                <c:pt idx="3403">
                  <c:v>2.3582660465999998</c:v>
                </c:pt>
                <c:pt idx="3404">
                  <c:v>2.3307253140999999</c:v>
                </c:pt>
                <c:pt idx="3405">
                  <c:v>2.3355650906999998</c:v>
                </c:pt>
                <c:pt idx="3406">
                  <c:v>2.3492426072999999</c:v>
                </c:pt>
                <c:pt idx="3407">
                  <c:v>2.3492426072999999</c:v>
                </c:pt>
                <c:pt idx="3408">
                  <c:v>2.3492426072999999</c:v>
                </c:pt>
                <c:pt idx="3409">
                  <c:v>2.3492426072999999</c:v>
                </c:pt>
                <c:pt idx="3410">
                  <c:v>2.3492426072999999</c:v>
                </c:pt>
                <c:pt idx="3411">
                  <c:v>2.3345877582000001</c:v>
                </c:pt>
                <c:pt idx="3412">
                  <c:v>2.3083933372000001</c:v>
                </c:pt>
                <c:pt idx="3413">
                  <c:v>2.3426167811999998</c:v>
                </c:pt>
                <c:pt idx="3414">
                  <c:v>2.2897065639999998</c:v>
                </c:pt>
                <c:pt idx="3415">
                  <c:v>2.3088645504</c:v>
                </c:pt>
                <c:pt idx="3416">
                  <c:v>2.3088645504</c:v>
                </c:pt>
                <c:pt idx="3417">
                  <c:v>2.3088645504</c:v>
                </c:pt>
                <c:pt idx="3418">
                  <c:v>2.2869498426999999</c:v>
                </c:pt>
                <c:pt idx="3419">
                  <c:v>2.2664801869</c:v>
                </c:pt>
                <c:pt idx="3420">
                  <c:v>2.2678762888000001</c:v>
                </c:pt>
                <c:pt idx="3421">
                  <c:v>2.2510423586999999</c:v>
                </c:pt>
                <c:pt idx="3422">
                  <c:v>2.2144906727999998</c:v>
                </c:pt>
                <c:pt idx="3423">
                  <c:v>2.2144906727999998</c:v>
                </c:pt>
                <c:pt idx="3424">
                  <c:v>2.2144906727999998</c:v>
                </c:pt>
                <c:pt idx="3425">
                  <c:v>2.2359970973999999</c:v>
                </c:pt>
                <c:pt idx="3426">
                  <c:v>2.2627395133000001</c:v>
                </c:pt>
                <c:pt idx="3427">
                  <c:v>2.3438468117000002</c:v>
                </c:pt>
                <c:pt idx="3428">
                  <c:v>2.3871039303999999</c:v>
                </c:pt>
                <c:pt idx="3429">
                  <c:v>2.4201155844</c:v>
                </c:pt>
                <c:pt idx="3430">
                  <c:v>2.4201155844</c:v>
                </c:pt>
                <c:pt idx="3431">
                  <c:v>2.4201155844</c:v>
                </c:pt>
                <c:pt idx="3432">
                  <c:v>2.3865961828</c:v>
                </c:pt>
                <c:pt idx="3433">
                  <c:v>2.3624452095000001</c:v>
                </c:pt>
                <c:pt idx="3434">
                  <c:v>2.3065876834000001</c:v>
                </c:pt>
                <c:pt idx="3435">
                  <c:v>2.2850660350999998</c:v>
                </c:pt>
                <c:pt idx="3436">
                  <c:v>2.3174545600999998</c:v>
                </c:pt>
                <c:pt idx="3437">
                  <c:v>2.3174545600999998</c:v>
                </c:pt>
                <c:pt idx="3438">
                  <c:v>2.3174545600999998</c:v>
                </c:pt>
                <c:pt idx="3439">
                  <c:v>2.3174545600999998</c:v>
                </c:pt>
                <c:pt idx="3440">
                  <c:v>2.3174545600999998</c:v>
                </c:pt>
                <c:pt idx="3441">
                  <c:v>2.3564003806999998</c:v>
                </c:pt>
                <c:pt idx="3442">
                  <c:v>2.3119403902000002</c:v>
                </c:pt>
                <c:pt idx="3443">
                  <c:v>2.2999896830000002</c:v>
                </c:pt>
                <c:pt idx="3444">
                  <c:v>2.2999896830000002</c:v>
                </c:pt>
                <c:pt idx="3445">
                  <c:v>2.2999896830000002</c:v>
                </c:pt>
                <c:pt idx="3446">
                  <c:v>2.3344617560000001</c:v>
                </c:pt>
                <c:pt idx="3447">
                  <c:v>2.3123670606000002</c:v>
                </c:pt>
                <c:pt idx="3448">
                  <c:v>2.2660449942000001</c:v>
                </c:pt>
                <c:pt idx="3449">
                  <c:v>2.3281359286000001</c:v>
                </c:pt>
                <c:pt idx="3450">
                  <c:v>2.3008750292000002</c:v>
                </c:pt>
                <c:pt idx="3451">
                  <c:v>2.3008750292000002</c:v>
                </c:pt>
                <c:pt idx="3452">
                  <c:v>2.3008750292000002</c:v>
                </c:pt>
                <c:pt idx="3453">
                  <c:v>2.2924444803999999</c:v>
                </c:pt>
                <c:pt idx="3454">
                  <c:v>2.2661163135</c:v>
                </c:pt>
                <c:pt idx="3455">
                  <c:v>2.2917449516000001</c:v>
                </c:pt>
                <c:pt idx="3456">
                  <c:v>2.3378881929999999</c:v>
                </c:pt>
                <c:pt idx="3457">
                  <c:v>2.3292290401</c:v>
                </c:pt>
                <c:pt idx="3458">
                  <c:v>2.3292290401</c:v>
                </c:pt>
                <c:pt idx="3459">
                  <c:v>2.3292290401</c:v>
                </c:pt>
                <c:pt idx="3460">
                  <c:v>2.3848648415000002</c:v>
                </c:pt>
                <c:pt idx="3461">
                  <c:v>2.3778488917999998</c:v>
                </c:pt>
                <c:pt idx="3462">
                  <c:v>2.3968155489999998</c:v>
                </c:pt>
                <c:pt idx="3463">
                  <c:v>2.3809110775</c:v>
                </c:pt>
                <c:pt idx="3464">
                  <c:v>2.3501916680999999</c:v>
                </c:pt>
                <c:pt idx="3465">
                  <c:v>2.3501916680999999</c:v>
                </c:pt>
                <c:pt idx="3466">
                  <c:v>2.3501916680999999</c:v>
                </c:pt>
                <c:pt idx="3467">
                  <c:v>2.3952140301</c:v>
                </c:pt>
                <c:pt idx="3468">
                  <c:v>2.4190238934999999</c:v>
                </c:pt>
                <c:pt idx="3469">
                  <c:v>2.4106976067999999</c:v>
                </c:pt>
                <c:pt idx="3470">
                  <c:v>2.3498482589999998</c:v>
                </c:pt>
                <c:pt idx="3471">
                  <c:v>2.3162208403000002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90D-4DFD-BCB5-9A5E2D506A1F}"/>
            </c:ext>
          </c:extLst>
        </c:ser>
        <c:ser>
          <c:idx val="4"/>
          <c:order val="4"/>
          <c:tx>
            <c:strRef>
              <c:f>'איור 5 נתונים'!$F$3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c:spPr>
          <c:marker>
            <c:symbol val="none"/>
          </c:marker>
          <c:cat>
            <c:numRef>
              <c:f>'איור 5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</c:numCache>
            </c:numRef>
          </c:cat>
          <c:val>
            <c:numRef>
              <c:f>'איור 5 נתונים'!$F$4:$F$4000</c:f>
              <c:numCache>
                <c:formatCode>General</c:formatCode>
                <c:ptCount val="399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1</c:v>
                </c:pt>
                <c:pt idx="157">
                  <c:v>1</c:v>
                </c:pt>
                <c:pt idx="158">
                  <c:v>1</c:v>
                </c:pt>
                <c:pt idx="159">
                  <c:v>1</c:v>
                </c:pt>
                <c:pt idx="160">
                  <c:v>1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1</c:v>
                </c:pt>
                <c:pt idx="167">
                  <c:v>1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  <c:pt idx="201">
                  <c:v>1</c:v>
                </c:pt>
                <c:pt idx="202">
                  <c:v>1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1</c:v>
                </c:pt>
                <c:pt idx="212">
                  <c:v>1</c:v>
                </c:pt>
                <c:pt idx="213">
                  <c:v>1</c:v>
                </c:pt>
                <c:pt idx="214">
                  <c:v>1</c:v>
                </c:pt>
                <c:pt idx="215">
                  <c:v>1</c:v>
                </c:pt>
                <c:pt idx="216">
                  <c:v>1</c:v>
                </c:pt>
                <c:pt idx="217">
                  <c:v>1</c:v>
                </c:pt>
                <c:pt idx="218">
                  <c:v>1</c:v>
                </c:pt>
                <c:pt idx="219">
                  <c:v>1</c:v>
                </c:pt>
                <c:pt idx="220">
                  <c:v>1</c:v>
                </c:pt>
                <c:pt idx="221">
                  <c:v>1</c:v>
                </c:pt>
                <c:pt idx="222">
                  <c:v>1</c:v>
                </c:pt>
                <c:pt idx="223">
                  <c:v>1</c:v>
                </c:pt>
                <c:pt idx="224">
                  <c:v>1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1</c:v>
                </c:pt>
                <c:pt idx="229">
                  <c:v>1</c:v>
                </c:pt>
                <c:pt idx="230">
                  <c:v>1</c:v>
                </c:pt>
                <c:pt idx="231">
                  <c:v>1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1</c:v>
                </c:pt>
                <c:pt idx="237">
                  <c:v>1</c:v>
                </c:pt>
                <c:pt idx="238">
                  <c:v>1</c:v>
                </c:pt>
                <c:pt idx="239">
                  <c:v>1</c:v>
                </c:pt>
                <c:pt idx="240">
                  <c:v>1</c:v>
                </c:pt>
                <c:pt idx="241">
                  <c:v>1</c:v>
                </c:pt>
                <c:pt idx="242">
                  <c:v>1</c:v>
                </c:pt>
                <c:pt idx="243">
                  <c:v>1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1</c:v>
                </c:pt>
                <c:pt idx="248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1</c:v>
                </c:pt>
                <c:pt idx="260">
                  <c:v>1</c:v>
                </c:pt>
                <c:pt idx="261">
                  <c:v>1</c:v>
                </c:pt>
                <c:pt idx="262">
                  <c:v>1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1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1</c:v>
                </c:pt>
                <c:pt idx="282">
                  <c:v>1</c:v>
                </c:pt>
                <c:pt idx="283">
                  <c:v>1</c:v>
                </c:pt>
                <c:pt idx="284">
                  <c:v>1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1</c:v>
                </c:pt>
                <c:pt idx="303">
                  <c:v>1</c:v>
                </c:pt>
                <c:pt idx="304">
                  <c:v>1</c:v>
                </c:pt>
                <c:pt idx="305">
                  <c:v>1</c:v>
                </c:pt>
                <c:pt idx="306">
                  <c:v>1</c:v>
                </c:pt>
                <c:pt idx="307">
                  <c:v>1</c:v>
                </c:pt>
                <c:pt idx="308">
                  <c:v>1</c:v>
                </c:pt>
                <c:pt idx="309">
                  <c:v>1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1</c:v>
                </c:pt>
                <c:pt idx="319">
                  <c:v>1</c:v>
                </c:pt>
                <c:pt idx="320">
                  <c:v>1</c:v>
                </c:pt>
                <c:pt idx="321">
                  <c:v>1</c:v>
                </c:pt>
                <c:pt idx="322">
                  <c:v>1</c:v>
                </c:pt>
                <c:pt idx="323">
                  <c:v>1</c:v>
                </c:pt>
                <c:pt idx="324">
                  <c:v>1</c:v>
                </c:pt>
                <c:pt idx="325">
                  <c:v>1</c:v>
                </c:pt>
                <c:pt idx="326">
                  <c:v>1</c:v>
                </c:pt>
                <c:pt idx="327">
                  <c:v>1</c:v>
                </c:pt>
                <c:pt idx="328">
                  <c:v>1</c:v>
                </c:pt>
                <c:pt idx="329">
                  <c:v>1</c:v>
                </c:pt>
                <c:pt idx="330">
                  <c:v>1</c:v>
                </c:pt>
                <c:pt idx="331">
                  <c:v>1</c:v>
                </c:pt>
                <c:pt idx="332">
                  <c:v>1</c:v>
                </c:pt>
                <c:pt idx="333">
                  <c:v>1</c:v>
                </c:pt>
                <c:pt idx="334">
                  <c:v>1</c:v>
                </c:pt>
                <c:pt idx="335">
                  <c:v>1</c:v>
                </c:pt>
                <c:pt idx="336">
                  <c:v>1</c:v>
                </c:pt>
                <c:pt idx="337">
                  <c:v>1</c:v>
                </c:pt>
                <c:pt idx="338">
                  <c:v>1</c:v>
                </c:pt>
                <c:pt idx="339">
                  <c:v>1</c:v>
                </c:pt>
                <c:pt idx="340">
                  <c:v>1</c:v>
                </c:pt>
                <c:pt idx="341">
                  <c:v>1</c:v>
                </c:pt>
                <c:pt idx="342">
                  <c:v>1</c:v>
                </c:pt>
                <c:pt idx="343">
                  <c:v>1</c:v>
                </c:pt>
                <c:pt idx="344">
                  <c:v>1</c:v>
                </c:pt>
                <c:pt idx="345">
                  <c:v>1</c:v>
                </c:pt>
                <c:pt idx="346">
                  <c:v>1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1</c:v>
                </c:pt>
                <c:pt idx="351">
                  <c:v>1</c:v>
                </c:pt>
                <c:pt idx="352">
                  <c:v>1</c:v>
                </c:pt>
                <c:pt idx="353">
                  <c:v>1</c:v>
                </c:pt>
                <c:pt idx="354">
                  <c:v>1</c:v>
                </c:pt>
                <c:pt idx="355">
                  <c:v>1</c:v>
                </c:pt>
                <c:pt idx="356">
                  <c:v>1</c:v>
                </c:pt>
                <c:pt idx="357">
                  <c:v>1</c:v>
                </c:pt>
                <c:pt idx="358">
                  <c:v>1</c:v>
                </c:pt>
                <c:pt idx="359">
                  <c:v>1</c:v>
                </c:pt>
                <c:pt idx="360">
                  <c:v>1</c:v>
                </c:pt>
                <c:pt idx="361">
                  <c:v>1</c:v>
                </c:pt>
                <c:pt idx="362">
                  <c:v>1</c:v>
                </c:pt>
                <c:pt idx="363">
                  <c:v>1</c:v>
                </c:pt>
                <c:pt idx="364">
                  <c:v>1</c:v>
                </c:pt>
                <c:pt idx="365">
                  <c:v>1</c:v>
                </c:pt>
                <c:pt idx="366">
                  <c:v>1</c:v>
                </c:pt>
                <c:pt idx="367">
                  <c:v>1</c:v>
                </c:pt>
                <c:pt idx="368">
                  <c:v>1</c:v>
                </c:pt>
                <c:pt idx="369">
                  <c:v>1</c:v>
                </c:pt>
                <c:pt idx="370">
                  <c:v>1</c:v>
                </c:pt>
                <c:pt idx="371">
                  <c:v>1</c:v>
                </c:pt>
                <c:pt idx="372">
                  <c:v>1</c:v>
                </c:pt>
                <c:pt idx="373">
                  <c:v>1</c:v>
                </c:pt>
                <c:pt idx="374">
                  <c:v>1</c:v>
                </c:pt>
                <c:pt idx="375">
                  <c:v>1</c:v>
                </c:pt>
                <c:pt idx="376">
                  <c:v>1</c:v>
                </c:pt>
                <c:pt idx="377">
                  <c:v>1</c:v>
                </c:pt>
                <c:pt idx="378">
                  <c:v>1</c:v>
                </c:pt>
                <c:pt idx="379">
                  <c:v>1</c:v>
                </c:pt>
                <c:pt idx="380">
                  <c:v>1</c:v>
                </c:pt>
                <c:pt idx="381">
                  <c:v>1</c:v>
                </c:pt>
                <c:pt idx="382">
                  <c:v>1</c:v>
                </c:pt>
                <c:pt idx="383">
                  <c:v>1</c:v>
                </c:pt>
                <c:pt idx="384">
                  <c:v>1</c:v>
                </c:pt>
                <c:pt idx="385">
                  <c:v>1</c:v>
                </c:pt>
                <c:pt idx="386">
                  <c:v>1</c:v>
                </c:pt>
                <c:pt idx="387">
                  <c:v>1</c:v>
                </c:pt>
                <c:pt idx="388">
                  <c:v>1</c:v>
                </c:pt>
                <c:pt idx="389">
                  <c:v>1</c:v>
                </c:pt>
                <c:pt idx="390">
                  <c:v>1</c:v>
                </c:pt>
                <c:pt idx="391">
                  <c:v>1</c:v>
                </c:pt>
                <c:pt idx="392">
                  <c:v>1</c:v>
                </c:pt>
                <c:pt idx="393">
                  <c:v>1</c:v>
                </c:pt>
                <c:pt idx="394">
                  <c:v>1</c:v>
                </c:pt>
                <c:pt idx="395">
                  <c:v>1</c:v>
                </c:pt>
                <c:pt idx="396">
                  <c:v>1</c:v>
                </c:pt>
                <c:pt idx="397">
                  <c:v>1</c:v>
                </c:pt>
                <c:pt idx="398">
                  <c:v>1</c:v>
                </c:pt>
                <c:pt idx="399">
                  <c:v>1</c:v>
                </c:pt>
                <c:pt idx="400">
                  <c:v>1</c:v>
                </c:pt>
                <c:pt idx="401">
                  <c:v>1</c:v>
                </c:pt>
                <c:pt idx="402">
                  <c:v>1</c:v>
                </c:pt>
                <c:pt idx="403">
                  <c:v>1</c:v>
                </c:pt>
                <c:pt idx="404">
                  <c:v>1</c:v>
                </c:pt>
                <c:pt idx="405">
                  <c:v>1</c:v>
                </c:pt>
                <c:pt idx="406">
                  <c:v>1</c:v>
                </c:pt>
                <c:pt idx="407">
                  <c:v>1</c:v>
                </c:pt>
                <c:pt idx="408">
                  <c:v>1</c:v>
                </c:pt>
                <c:pt idx="409">
                  <c:v>1</c:v>
                </c:pt>
                <c:pt idx="410">
                  <c:v>1</c:v>
                </c:pt>
                <c:pt idx="411">
                  <c:v>1</c:v>
                </c:pt>
                <c:pt idx="412">
                  <c:v>1</c:v>
                </c:pt>
                <c:pt idx="413">
                  <c:v>1</c:v>
                </c:pt>
                <c:pt idx="414">
                  <c:v>1</c:v>
                </c:pt>
                <c:pt idx="415">
                  <c:v>1</c:v>
                </c:pt>
                <c:pt idx="416">
                  <c:v>1</c:v>
                </c:pt>
                <c:pt idx="417">
                  <c:v>1</c:v>
                </c:pt>
                <c:pt idx="418">
                  <c:v>1</c:v>
                </c:pt>
                <c:pt idx="419">
                  <c:v>1</c:v>
                </c:pt>
                <c:pt idx="420">
                  <c:v>1</c:v>
                </c:pt>
                <c:pt idx="421">
                  <c:v>1</c:v>
                </c:pt>
                <c:pt idx="422">
                  <c:v>1</c:v>
                </c:pt>
                <c:pt idx="423">
                  <c:v>1</c:v>
                </c:pt>
                <c:pt idx="424">
                  <c:v>1</c:v>
                </c:pt>
                <c:pt idx="425">
                  <c:v>1</c:v>
                </c:pt>
                <c:pt idx="426">
                  <c:v>1</c:v>
                </c:pt>
                <c:pt idx="427">
                  <c:v>1</c:v>
                </c:pt>
                <c:pt idx="428">
                  <c:v>1</c:v>
                </c:pt>
                <c:pt idx="429">
                  <c:v>1</c:v>
                </c:pt>
                <c:pt idx="430">
                  <c:v>1</c:v>
                </c:pt>
                <c:pt idx="431">
                  <c:v>1</c:v>
                </c:pt>
                <c:pt idx="432">
                  <c:v>1</c:v>
                </c:pt>
                <c:pt idx="433">
                  <c:v>1</c:v>
                </c:pt>
                <c:pt idx="434">
                  <c:v>1</c:v>
                </c:pt>
                <c:pt idx="435">
                  <c:v>1</c:v>
                </c:pt>
                <c:pt idx="436">
                  <c:v>1</c:v>
                </c:pt>
                <c:pt idx="437">
                  <c:v>1</c:v>
                </c:pt>
                <c:pt idx="438">
                  <c:v>1</c:v>
                </c:pt>
                <c:pt idx="439">
                  <c:v>1</c:v>
                </c:pt>
                <c:pt idx="440">
                  <c:v>1</c:v>
                </c:pt>
                <c:pt idx="441">
                  <c:v>1</c:v>
                </c:pt>
                <c:pt idx="442">
                  <c:v>1</c:v>
                </c:pt>
                <c:pt idx="443">
                  <c:v>1</c:v>
                </c:pt>
                <c:pt idx="444">
                  <c:v>1</c:v>
                </c:pt>
                <c:pt idx="445">
                  <c:v>1</c:v>
                </c:pt>
                <c:pt idx="446">
                  <c:v>1</c:v>
                </c:pt>
                <c:pt idx="447">
                  <c:v>1</c:v>
                </c:pt>
                <c:pt idx="448">
                  <c:v>1</c:v>
                </c:pt>
                <c:pt idx="449">
                  <c:v>1</c:v>
                </c:pt>
                <c:pt idx="450">
                  <c:v>1</c:v>
                </c:pt>
                <c:pt idx="451">
                  <c:v>1</c:v>
                </c:pt>
                <c:pt idx="452">
                  <c:v>1</c:v>
                </c:pt>
                <c:pt idx="453">
                  <c:v>1</c:v>
                </c:pt>
                <c:pt idx="454">
                  <c:v>1</c:v>
                </c:pt>
                <c:pt idx="455">
                  <c:v>1</c:v>
                </c:pt>
                <c:pt idx="456">
                  <c:v>1</c:v>
                </c:pt>
                <c:pt idx="457">
                  <c:v>1</c:v>
                </c:pt>
                <c:pt idx="458">
                  <c:v>1</c:v>
                </c:pt>
                <c:pt idx="459">
                  <c:v>1</c:v>
                </c:pt>
                <c:pt idx="460">
                  <c:v>1</c:v>
                </c:pt>
                <c:pt idx="461">
                  <c:v>1</c:v>
                </c:pt>
                <c:pt idx="462">
                  <c:v>1</c:v>
                </c:pt>
                <c:pt idx="463">
                  <c:v>1</c:v>
                </c:pt>
                <c:pt idx="464">
                  <c:v>1</c:v>
                </c:pt>
                <c:pt idx="465">
                  <c:v>1</c:v>
                </c:pt>
                <c:pt idx="466">
                  <c:v>1</c:v>
                </c:pt>
                <c:pt idx="467">
                  <c:v>1</c:v>
                </c:pt>
                <c:pt idx="468">
                  <c:v>1</c:v>
                </c:pt>
                <c:pt idx="469">
                  <c:v>1</c:v>
                </c:pt>
                <c:pt idx="470">
                  <c:v>1</c:v>
                </c:pt>
                <c:pt idx="471">
                  <c:v>1</c:v>
                </c:pt>
                <c:pt idx="472">
                  <c:v>1</c:v>
                </c:pt>
                <c:pt idx="473">
                  <c:v>1</c:v>
                </c:pt>
                <c:pt idx="474">
                  <c:v>1</c:v>
                </c:pt>
                <c:pt idx="475">
                  <c:v>1</c:v>
                </c:pt>
                <c:pt idx="476">
                  <c:v>1</c:v>
                </c:pt>
                <c:pt idx="477">
                  <c:v>1</c:v>
                </c:pt>
                <c:pt idx="478">
                  <c:v>1</c:v>
                </c:pt>
                <c:pt idx="479">
                  <c:v>1</c:v>
                </c:pt>
                <c:pt idx="480">
                  <c:v>1</c:v>
                </c:pt>
                <c:pt idx="481">
                  <c:v>1</c:v>
                </c:pt>
                <c:pt idx="482">
                  <c:v>1</c:v>
                </c:pt>
                <c:pt idx="483">
                  <c:v>1</c:v>
                </c:pt>
                <c:pt idx="484">
                  <c:v>1</c:v>
                </c:pt>
                <c:pt idx="485">
                  <c:v>1</c:v>
                </c:pt>
                <c:pt idx="486">
                  <c:v>1</c:v>
                </c:pt>
                <c:pt idx="487">
                  <c:v>1</c:v>
                </c:pt>
                <c:pt idx="488">
                  <c:v>1</c:v>
                </c:pt>
                <c:pt idx="489">
                  <c:v>1</c:v>
                </c:pt>
                <c:pt idx="490">
                  <c:v>1</c:v>
                </c:pt>
                <c:pt idx="491">
                  <c:v>1</c:v>
                </c:pt>
                <c:pt idx="492">
                  <c:v>1</c:v>
                </c:pt>
                <c:pt idx="493">
                  <c:v>1</c:v>
                </c:pt>
                <c:pt idx="494">
                  <c:v>1</c:v>
                </c:pt>
                <c:pt idx="495">
                  <c:v>1</c:v>
                </c:pt>
                <c:pt idx="496">
                  <c:v>1</c:v>
                </c:pt>
                <c:pt idx="497">
                  <c:v>1</c:v>
                </c:pt>
                <c:pt idx="498">
                  <c:v>1</c:v>
                </c:pt>
                <c:pt idx="499">
                  <c:v>1</c:v>
                </c:pt>
                <c:pt idx="500">
                  <c:v>1</c:v>
                </c:pt>
                <c:pt idx="501">
                  <c:v>1</c:v>
                </c:pt>
                <c:pt idx="502">
                  <c:v>1</c:v>
                </c:pt>
                <c:pt idx="503">
                  <c:v>1</c:v>
                </c:pt>
                <c:pt idx="504">
                  <c:v>1</c:v>
                </c:pt>
                <c:pt idx="505">
                  <c:v>1</c:v>
                </c:pt>
                <c:pt idx="506">
                  <c:v>1</c:v>
                </c:pt>
                <c:pt idx="507">
                  <c:v>1</c:v>
                </c:pt>
                <c:pt idx="508">
                  <c:v>1</c:v>
                </c:pt>
                <c:pt idx="509">
                  <c:v>1</c:v>
                </c:pt>
                <c:pt idx="510">
                  <c:v>1</c:v>
                </c:pt>
                <c:pt idx="511">
                  <c:v>1</c:v>
                </c:pt>
                <c:pt idx="512">
                  <c:v>1</c:v>
                </c:pt>
                <c:pt idx="513">
                  <c:v>1</c:v>
                </c:pt>
                <c:pt idx="514">
                  <c:v>1</c:v>
                </c:pt>
                <c:pt idx="515">
                  <c:v>1</c:v>
                </c:pt>
                <c:pt idx="516">
                  <c:v>1</c:v>
                </c:pt>
                <c:pt idx="517">
                  <c:v>1</c:v>
                </c:pt>
                <c:pt idx="518">
                  <c:v>1</c:v>
                </c:pt>
                <c:pt idx="519">
                  <c:v>1</c:v>
                </c:pt>
                <c:pt idx="520">
                  <c:v>1</c:v>
                </c:pt>
                <c:pt idx="521">
                  <c:v>1</c:v>
                </c:pt>
                <c:pt idx="522">
                  <c:v>1</c:v>
                </c:pt>
                <c:pt idx="523">
                  <c:v>1</c:v>
                </c:pt>
                <c:pt idx="524">
                  <c:v>1</c:v>
                </c:pt>
                <c:pt idx="525">
                  <c:v>1</c:v>
                </c:pt>
                <c:pt idx="526">
                  <c:v>1</c:v>
                </c:pt>
                <c:pt idx="527">
                  <c:v>1</c:v>
                </c:pt>
                <c:pt idx="528">
                  <c:v>1</c:v>
                </c:pt>
                <c:pt idx="529">
                  <c:v>1</c:v>
                </c:pt>
                <c:pt idx="530">
                  <c:v>1</c:v>
                </c:pt>
                <c:pt idx="531">
                  <c:v>1</c:v>
                </c:pt>
                <c:pt idx="532">
                  <c:v>1</c:v>
                </c:pt>
                <c:pt idx="533">
                  <c:v>1</c:v>
                </c:pt>
                <c:pt idx="534">
                  <c:v>1</c:v>
                </c:pt>
                <c:pt idx="535">
                  <c:v>1</c:v>
                </c:pt>
                <c:pt idx="536">
                  <c:v>1</c:v>
                </c:pt>
                <c:pt idx="537">
                  <c:v>1</c:v>
                </c:pt>
                <c:pt idx="538">
                  <c:v>1</c:v>
                </c:pt>
                <c:pt idx="539">
                  <c:v>1</c:v>
                </c:pt>
                <c:pt idx="540">
                  <c:v>1</c:v>
                </c:pt>
                <c:pt idx="541">
                  <c:v>1</c:v>
                </c:pt>
                <c:pt idx="542">
                  <c:v>1</c:v>
                </c:pt>
                <c:pt idx="543">
                  <c:v>1</c:v>
                </c:pt>
                <c:pt idx="544">
                  <c:v>1</c:v>
                </c:pt>
                <c:pt idx="545">
                  <c:v>1</c:v>
                </c:pt>
                <c:pt idx="546">
                  <c:v>1</c:v>
                </c:pt>
                <c:pt idx="547">
                  <c:v>1</c:v>
                </c:pt>
                <c:pt idx="548">
                  <c:v>1</c:v>
                </c:pt>
                <c:pt idx="549">
                  <c:v>1</c:v>
                </c:pt>
                <c:pt idx="550">
                  <c:v>1</c:v>
                </c:pt>
                <c:pt idx="551">
                  <c:v>1</c:v>
                </c:pt>
                <c:pt idx="552">
                  <c:v>1</c:v>
                </c:pt>
                <c:pt idx="553">
                  <c:v>1</c:v>
                </c:pt>
                <c:pt idx="554">
                  <c:v>1</c:v>
                </c:pt>
                <c:pt idx="555">
                  <c:v>1</c:v>
                </c:pt>
                <c:pt idx="556">
                  <c:v>1</c:v>
                </c:pt>
                <c:pt idx="557">
                  <c:v>1</c:v>
                </c:pt>
                <c:pt idx="558">
                  <c:v>1</c:v>
                </c:pt>
                <c:pt idx="559">
                  <c:v>1</c:v>
                </c:pt>
                <c:pt idx="560">
                  <c:v>1</c:v>
                </c:pt>
                <c:pt idx="561">
                  <c:v>1</c:v>
                </c:pt>
                <c:pt idx="562">
                  <c:v>1</c:v>
                </c:pt>
                <c:pt idx="563">
                  <c:v>1</c:v>
                </c:pt>
                <c:pt idx="564">
                  <c:v>1</c:v>
                </c:pt>
                <c:pt idx="565">
                  <c:v>1</c:v>
                </c:pt>
                <c:pt idx="566">
                  <c:v>1</c:v>
                </c:pt>
                <c:pt idx="567">
                  <c:v>1</c:v>
                </c:pt>
                <c:pt idx="568">
                  <c:v>1</c:v>
                </c:pt>
                <c:pt idx="569">
                  <c:v>1</c:v>
                </c:pt>
                <c:pt idx="570">
                  <c:v>1</c:v>
                </c:pt>
                <c:pt idx="571">
                  <c:v>1</c:v>
                </c:pt>
                <c:pt idx="572">
                  <c:v>1</c:v>
                </c:pt>
                <c:pt idx="573">
                  <c:v>1</c:v>
                </c:pt>
                <c:pt idx="574">
                  <c:v>1</c:v>
                </c:pt>
                <c:pt idx="575">
                  <c:v>1</c:v>
                </c:pt>
                <c:pt idx="576">
                  <c:v>1</c:v>
                </c:pt>
                <c:pt idx="577">
                  <c:v>1</c:v>
                </c:pt>
                <c:pt idx="578">
                  <c:v>1</c:v>
                </c:pt>
                <c:pt idx="579">
                  <c:v>1</c:v>
                </c:pt>
                <c:pt idx="580">
                  <c:v>1</c:v>
                </c:pt>
                <c:pt idx="581">
                  <c:v>1</c:v>
                </c:pt>
                <c:pt idx="582">
                  <c:v>1</c:v>
                </c:pt>
                <c:pt idx="583">
                  <c:v>1</c:v>
                </c:pt>
                <c:pt idx="584">
                  <c:v>1</c:v>
                </c:pt>
                <c:pt idx="585">
                  <c:v>1</c:v>
                </c:pt>
                <c:pt idx="586">
                  <c:v>1</c:v>
                </c:pt>
                <c:pt idx="587">
                  <c:v>1</c:v>
                </c:pt>
                <c:pt idx="588">
                  <c:v>1</c:v>
                </c:pt>
                <c:pt idx="589">
                  <c:v>1</c:v>
                </c:pt>
                <c:pt idx="590">
                  <c:v>1</c:v>
                </c:pt>
                <c:pt idx="591">
                  <c:v>1</c:v>
                </c:pt>
                <c:pt idx="592">
                  <c:v>1</c:v>
                </c:pt>
                <c:pt idx="593">
                  <c:v>1</c:v>
                </c:pt>
                <c:pt idx="594">
                  <c:v>1</c:v>
                </c:pt>
                <c:pt idx="595">
                  <c:v>1</c:v>
                </c:pt>
                <c:pt idx="596">
                  <c:v>1</c:v>
                </c:pt>
                <c:pt idx="597">
                  <c:v>1</c:v>
                </c:pt>
                <c:pt idx="598">
                  <c:v>1</c:v>
                </c:pt>
                <c:pt idx="599">
                  <c:v>1</c:v>
                </c:pt>
                <c:pt idx="600">
                  <c:v>1</c:v>
                </c:pt>
                <c:pt idx="601">
                  <c:v>1</c:v>
                </c:pt>
                <c:pt idx="602">
                  <c:v>1</c:v>
                </c:pt>
                <c:pt idx="603">
                  <c:v>1</c:v>
                </c:pt>
                <c:pt idx="604">
                  <c:v>1</c:v>
                </c:pt>
                <c:pt idx="605">
                  <c:v>1</c:v>
                </c:pt>
                <c:pt idx="606">
                  <c:v>1</c:v>
                </c:pt>
                <c:pt idx="607">
                  <c:v>1</c:v>
                </c:pt>
                <c:pt idx="608">
                  <c:v>1</c:v>
                </c:pt>
                <c:pt idx="609">
                  <c:v>1</c:v>
                </c:pt>
                <c:pt idx="610">
                  <c:v>1</c:v>
                </c:pt>
                <c:pt idx="611">
                  <c:v>1</c:v>
                </c:pt>
                <c:pt idx="612">
                  <c:v>1</c:v>
                </c:pt>
                <c:pt idx="613">
                  <c:v>1</c:v>
                </c:pt>
                <c:pt idx="614">
                  <c:v>1</c:v>
                </c:pt>
                <c:pt idx="615">
                  <c:v>1</c:v>
                </c:pt>
                <c:pt idx="616">
                  <c:v>1</c:v>
                </c:pt>
                <c:pt idx="617">
                  <c:v>1</c:v>
                </c:pt>
                <c:pt idx="618">
                  <c:v>1</c:v>
                </c:pt>
                <c:pt idx="619">
                  <c:v>1</c:v>
                </c:pt>
                <c:pt idx="620">
                  <c:v>1</c:v>
                </c:pt>
                <c:pt idx="621">
                  <c:v>1</c:v>
                </c:pt>
                <c:pt idx="622">
                  <c:v>1</c:v>
                </c:pt>
                <c:pt idx="623">
                  <c:v>1</c:v>
                </c:pt>
                <c:pt idx="624">
                  <c:v>1</c:v>
                </c:pt>
                <c:pt idx="625">
                  <c:v>1</c:v>
                </c:pt>
                <c:pt idx="626">
                  <c:v>1</c:v>
                </c:pt>
                <c:pt idx="627">
                  <c:v>1</c:v>
                </c:pt>
                <c:pt idx="628">
                  <c:v>1</c:v>
                </c:pt>
                <c:pt idx="629">
                  <c:v>1</c:v>
                </c:pt>
                <c:pt idx="630">
                  <c:v>1</c:v>
                </c:pt>
                <c:pt idx="631">
                  <c:v>1</c:v>
                </c:pt>
                <c:pt idx="632">
                  <c:v>1</c:v>
                </c:pt>
                <c:pt idx="633">
                  <c:v>1</c:v>
                </c:pt>
                <c:pt idx="634">
                  <c:v>1</c:v>
                </c:pt>
                <c:pt idx="635">
                  <c:v>1</c:v>
                </c:pt>
                <c:pt idx="636">
                  <c:v>1</c:v>
                </c:pt>
                <c:pt idx="637">
                  <c:v>1</c:v>
                </c:pt>
                <c:pt idx="638">
                  <c:v>1</c:v>
                </c:pt>
                <c:pt idx="639">
                  <c:v>1</c:v>
                </c:pt>
                <c:pt idx="640">
                  <c:v>1</c:v>
                </c:pt>
                <c:pt idx="641">
                  <c:v>1</c:v>
                </c:pt>
                <c:pt idx="642">
                  <c:v>1</c:v>
                </c:pt>
                <c:pt idx="643">
                  <c:v>1</c:v>
                </c:pt>
                <c:pt idx="644">
                  <c:v>1</c:v>
                </c:pt>
                <c:pt idx="645">
                  <c:v>1</c:v>
                </c:pt>
                <c:pt idx="646">
                  <c:v>1</c:v>
                </c:pt>
                <c:pt idx="647">
                  <c:v>1</c:v>
                </c:pt>
                <c:pt idx="648">
                  <c:v>1</c:v>
                </c:pt>
                <c:pt idx="649">
                  <c:v>1</c:v>
                </c:pt>
                <c:pt idx="650">
                  <c:v>1</c:v>
                </c:pt>
                <c:pt idx="651">
                  <c:v>1</c:v>
                </c:pt>
                <c:pt idx="652">
                  <c:v>1</c:v>
                </c:pt>
                <c:pt idx="653">
                  <c:v>1</c:v>
                </c:pt>
                <c:pt idx="654">
                  <c:v>1</c:v>
                </c:pt>
                <c:pt idx="655">
                  <c:v>1</c:v>
                </c:pt>
                <c:pt idx="656">
                  <c:v>1</c:v>
                </c:pt>
                <c:pt idx="657">
                  <c:v>1</c:v>
                </c:pt>
                <c:pt idx="658">
                  <c:v>1</c:v>
                </c:pt>
                <c:pt idx="659">
                  <c:v>1</c:v>
                </c:pt>
                <c:pt idx="660">
                  <c:v>1</c:v>
                </c:pt>
                <c:pt idx="661">
                  <c:v>1</c:v>
                </c:pt>
                <c:pt idx="662">
                  <c:v>1</c:v>
                </c:pt>
                <c:pt idx="663">
                  <c:v>1</c:v>
                </c:pt>
                <c:pt idx="664">
                  <c:v>1</c:v>
                </c:pt>
                <c:pt idx="665">
                  <c:v>1</c:v>
                </c:pt>
                <c:pt idx="666">
                  <c:v>1</c:v>
                </c:pt>
                <c:pt idx="667">
                  <c:v>1</c:v>
                </c:pt>
                <c:pt idx="668">
                  <c:v>1</c:v>
                </c:pt>
                <c:pt idx="669">
                  <c:v>1</c:v>
                </c:pt>
                <c:pt idx="670">
                  <c:v>1</c:v>
                </c:pt>
                <c:pt idx="671">
                  <c:v>1</c:v>
                </c:pt>
                <c:pt idx="672">
                  <c:v>1</c:v>
                </c:pt>
                <c:pt idx="673">
                  <c:v>1</c:v>
                </c:pt>
                <c:pt idx="674">
                  <c:v>1</c:v>
                </c:pt>
                <c:pt idx="675">
                  <c:v>1</c:v>
                </c:pt>
                <c:pt idx="676">
                  <c:v>1</c:v>
                </c:pt>
                <c:pt idx="677">
                  <c:v>1</c:v>
                </c:pt>
                <c:pt idx="678">
                  <c:v>1</c:v>
                </c:pt>
                <c:pt idx="679">
                  <c:v>1</c:v>
                </c:pt>
                <c:pt idx="680">
                  <c:v>1</c:v>
                </c:pt>
                <c:pt idx="681">
                  <c:v>1</c:v>
                </c:pt>
                <c:pt idx="682">
                  <c:v>1</c:v>
                </c:pt>
                <c:pt idx="683">
                  <c:v>1</c:v>
                </c:pt>
                <c:pt idx="684">
                  <c:v>1</c:v>
                </c:pt>
                <c:pt idx="685">
                  <c:v>1</c:v>
                </c:pt>
                <c:pt idx="686">
                  <c:v>1</c:v>
                </c:pt>
                <c:pt idx="687">
                  <c:v>1</c:v>
                </c:pt>
                <c:pt idx="688">
                  <c:v>1</c:v>
                </c:pt>
                <c:pt idx="689">
                  <c:v>1</c:v>
                </c:pt>
                <c:pt idx="690">
                  <c:v>1</c:v>
                </c:pt>
                <c:pt idx="691">
                  <c:v>1</c:v>
                </c:pt>
                <c:pt idx="692">
                  <c:v>1</c:v>
                </c:pt>
                <c:pt idx="693">
                  <c:v>1</c:v>
                </c:pt>
                <c:pt idx="694">
                  <c:v>1</c:v>
                </c:pt>
                <c:pt idx="695">
                  <c:v>1</c:v>
                </c:pt>
                <c:pt idx="696">
                  <c:v>1</c:v>
                </c:pt>
                <c:pt idx="697">
                  <c:v>1</c:v>
                </c:pt>
                <c:pt idx="698">
                  <c:v>1</c:v>
                </c:pt>
                <c:pt idx="699">
                  <c:v>1</c:v>
                </c:pt>
                <c:pt idx="700">
                  <c:v>1</c:v>
                </c:pt>
                <c:pt idx="701">
                  <c:v>1</c:v>
                </c:pt>
                <c:pt idx="702">
                  <c:v>1</c:v>
                </c:pt>
                <c:pt idx="703">
                  <c:v>1</c:v>
                </c:pt>
                <c:pt idx="704">
                  <c:v>1</c:v>
                </c:pt>
                <c:pt idx="705">
                  <c:v>1</c:v>
                </c:pt>
                <c:pt idx="706">
                  <c:v>1</c:v>
                </c:pt>
                <c:pt idx="707">
                  <c:v>1</c:v>
                </c:pt>
                <c:pt idx="708">
                  <c:v>1</c:v>
                </c:pt>
                <c:pt idx="709">
                  <c:v>1</c:v>
                </c:pt>
                <c:pt idx="710">
                  <c:v>1</c:v>
                </c:pt>
                <c:pt idx="711">
                  <c:v>1</c:v>
                </c:pt>
                <c:pt idx="712">
                  <c:v>1</c:v>
                </c:pt>
                <c:pt idx="713">
                  <c:v>1</c:v>
                </c:pt>
                <c:pt idx="714">
                  <c:v>1</c:v>
                </c:pt>
                <c:pt idx="715">
                  <c:v>1</c:v>
                </c:pt>
                <c:pt idx="716">
                  <c:v>1</c:v>
                </c:pt>
                <c:pt idx="717">
                  <c:v>1</c:v>
                </c:pt>
                <c:pt idx="718">
                  <c:v>1</c:v>
                </c:pt>
                <c:pt idx="719">
                  <c:v>1</c:v>
                </c:pt>
                <c:pt idx="720">
                  <c:v>1</c:v>
                </c:pt>
                <c:pt idx="721">
                  <c:v>1</c:v>
                </c:pt>
                <c:pt idx="722">
                  <c:v>1</c:v>
                </c:pt>
                <c:pt idx="723">
                  <c:v>1</c:v>
                </c:pt>
                <c:pt idx="724">
                  <c:v>1</c:v>
                </c:pt>
                <c:pt idx="725">
                  <c:v>1</c:v>
                </c:pt>
                <c:pt idx="726">
                  <c:v>1</c:v>
                </c:pt>
                <c:pt idx="727">
                  <c:v>1</c:v>
                </c:pt>
                <c:pt idx="728">
                  <c:v>1</c:v>
                </c:pt>
                <c:pt idx="729">
                  <c:v>1</c:v>
                </c:pt>
                <c:pt idx="730">
                  <c:v>1</c:v>
                </c:pt>
                <c:pt idx="731">
                  <c:v>1</c:v>
                </c:pt>
                <c:pt idx="732">
                  <c:v>1</c:v>
                </c:pt>
                <c:pt idx="733">
                  <c:v>1</c:v>
                </c:pt>
                <c:pt idx="734">
                  <c:v>1</c:v>
                </c:pt>
                <c:pt idx="735">
                  <c:v>1</c:v>
                </c:pt>
                <c:pt idx="736">
                  <c:v>1</c:v>
                </c:pt>
                <c:pt idx="737">
                  <c:v>1</c:v>
                </c:pt>
                <c:pt idx="738">
                  <c:v>1</c:v>
                </c:pt>
                <c:pt idx="739">
                  <c:v>1</c:v>
                </c:pt>
                <c:pt idx="740">
                  <c:v>1</c:v>
                </c:pt>
                <c:pt idx="741">
                  <c:v>1</c:v>
                </c:pt>
                <c:pt idx="742">
                  <c:v>1</c:v>
                </c:pt>
                <c:pt idx="743">
                  <c:v>1</c:v>
                </c:pt>
                <c:pt idx="744">
                  <c:v>1</c:v>
                </c:pt>
                <c:pt idx="745">
                  <c:v>1</c:v>
                </c:pt>
                <c:pt idx="746">
                  <c:v>1</c:v>
                </c:pt>
                <c:pt idx="747">
                  <c:v>1</c:v>
                </c:pt>
                <c:pt idx="748">
                  <c:v>1</c:v>
                </c:pt>
                <c:pt idx="749">
                  <c:v>1</c:v>
                </c:pt>
                <c:pt idx="750">
                  <c:v>1</c:v>
                </c:pt>
                <c:pt idx="751">
                  <c:v>1</c:v>
                </c:pt>
                <c:pt idx="752">
                  <c:v>1</c:v>
                </c:pt>
                <c:pt idx="753">
                  <c:v>1</c:v>
                </c:pt>
                <c:pt idx="754">
                  <c:v>1</c:v>
                </c:pt>
                <c:pt idx="755">
                  <c:v>1</c:v>
                </c:pt>
                <c:pt idx="756">
                  <c:v>1</c:v>
                </c:pt>
                <c:pt idx="757">
                  <c:v>1</c:v>
                </c:pt>
                <c:pt idx="758">
                  <c:v>1</c:v>
                </c:pt>
                <c:pt idx="759">
                  <c:v>1</c:v>
                </c:pt>
                <c:pt idx="760">
                  <c:v>1</c:v>
                </c:pt>
                <c:pt idx="761">
                  <c:v>1</c:v>
                </c:pt>
                <c:pt idx="762">
                  <c:v>1</c:v>
                </c:pt>
                <c:pt idx="763">
                  <c:v>1</c:v>
                </c:pt>
                <c:pt idx="764">
                  <c:v>1</c:v>
                </c:pt>
                <c:pt idx="765">
                  <c:v>1</c:v>
                </c:pt>
                <c:pt idx="766">
                  <c:v>1</c:v>
                </c:pt>
                <c:pt idx="767">
                  <c:v>1</c:v>
                </c:pt>
                <c:pt idx="768">
                  <c:v>1</c:v>
                </c:pt>
                <c:pt idx="769">
                  <c:v>1</c:v>
                </c:pt>
                <c:pt idx="770">
                  <c:v>1</c:v>
                </c:pt>
                <c:pt idx="771">
                  <c:v>1</c:v>
                </c:pt>
                <c:pt idx="772">
                  <c:v>1</c:v>
                </c:pt>
                <c:pt idx="773">
                  <c:v>1</c:v>
                </c:pt>
                <c:pt idx="774">
                  <c:v>1</c:v>
                </c:pt>
                <c:pt idx="775">
                  <c:v>1</c:v>
                </c:pt>
                <c:pt idx="776">
                  <c:v>1</c:v>
                </c:pt>
                <c:pt idx="777">
                  <c:v>1</c:v>
                </c:pt>
                <c:pt idx="778">
                  <c:v>1</c:v>
                </c:pt>
                <c:pt idx="779">
                  <c:v>1</c:v>
                </c:pt>
                <c:pt idx="780">
                  <c:v>1</c:v>
                </c:pt>
                <c:pt idx="781">
                  <c:v>1</c:v>
                </c:pt>
                <c:pt idx="782">
                  <c:v>1</c:v>
                </c:pt>
                <c:pt idx="783">
                  <c:v>1</c:v>
                </c:pt>
                <c:pt idx="784">
                  <c:v>1</c:v>
                </c:pt>
                <c:pt idx="785">
                  <c:v>1</c:v>
                </c:pt>
                <c:pt idx="786">
                  <c:v>1</c:v>
                </c:pt>
                <c:pt idx="787">
                  <c:v>1</c:v>
                </c:pt>
                <c:pt idx="788">
                  <c:v>1</c:v>
                </c:pt>
                <c:pt idx="789">
                  <c:v>1</c:v>
                </c:pt>
                <c:pt idx="790">
                  <c:v>1</c:v>
                </c:pt>
                <c:pt idx="791">
                  <c:v>1</c:v>
                </c:pt>
                <c:pt idx="792">
                  <c:v>1</c:v>
                </c:pt>
                <c:pt idx="793">
                  <c:v>1</c:v>
                </c:pt>
                <c:pt idx="794">
                  <c:v>1</c:v>
                </c:pt>
                <c:pt idx="795">
                  <c:v>1</c:v>
                </c:pt>
                <c:pt idx="796">
                  <c:v>1</c:v>
                </c:pt>
                <c:pt idx="797">
                  <c:v>1</c:v>
                </c:pt>
                <c:pt idx="798">
                  <c:v>1</c:v>
                </c:pt>
                <c:pt idx="799">
                  <c:v>1</c:v>
                </c:pt>
                <c:pt idx="800">
                  <c:v>1</c:v>
                </c:pt>
                <c:pt idx="801">
                  <c:v>1</c:v>
                </c:pt>
                <c:pt idx="802">
                  <c:v>1</c:v>
                </c:pt>
                <c:pt idx="803">
                  <c:v>1</c:v>
                </c:pt>
                <c:pt idx="804">
                  <c:v>1</c:v>
                </c:pt>
                <c:pt idx="805">
                  <c:v>1</c:v>
                </c:pt>
                <c:pt idx="806">
                  <c:v>1</c:v>
                </c:pt>
                <c:pt idx="807">
                  <c:v>1</c:v>
                </c:pt>
                <c:pt idx="808">
                  <c:v>1</c:v>
                </c:pt>
                <c:pt idx="809">
                  <c:v>1</c:v>
                </c:pt>
                <c:pt idx="810">
                  <c:v>1</c:v>
                </c:pt>
                <c:pt idx="811">
                  <c:v>1</c:v>
                </c:pt>
                <c:pt idx="812">
                  <c:v>1</c:v>
                </c:pt>
                <c:pt idx="813">
                  <c:v>1</c:v>
                </c:pt>
                <c:pt idx="814">
                  <c:v>1</c:v>
                </c:pt>
                <c:pt idx="815">
                  <c:v>1</c:v>
                </c:pt>
                <c:pt idx="816">
                  <c:v>1</c:v>
                </c:pt>
                <c:pt idx="817">
                  <c:v>1</c:v>
                </c:pt>
                <c:pt idx="818">
                  <c:v>1</c:v>
                </c:pt>
                <c:pt idx="819">
                  <c:v>1</c:v>
                </c:pt>
                <c:pt idx="820">
                  <c:v>1</c:v>
                </c:pt>
                <c:pt idx="821">
                  <c:v>1</c:v>
                </c:pt>
                <c:pt idx="822">
                  <c:v>1</c:v>
                </c:pt>
                <c:pt idx="823">
                  <c:v>1</c:v>
                </c:pt>
                <c:pt idx="824">
                  <c:v>1</c:v>
                </c:pt>
                <c:pt idx="825">
                  <c:v>1</c:v>
                </c:pt>
                <c:pt idx="826">
                  <c:v>1</c:v>
                </c:pt>
                <c:pt idx="827">
                  <c:v>1</c:v>
                </c:pt>
                <c:pt idx="828">
                  <c:v>1</c:v>
                </c:pt>
                <c:pt idx="829">
                  <c:v>1</c:v>
                </c:pt>
                <c:pt idx="830">
                  <c:v>1</c:v>
                </c:pt>
                <c:pt idx="831">
                  <c:v>1</c:v>
                </c:pt>
                <c:pt idx="832">
                  <c:v>1</c:v>
                </c:pt>
                <c:pt idx="833">
                  <c:v>1</c:v>
                </c:pt>
                <c:pt idx="834">
                  <c:v>1</c:v>
                </c:pt>
                <c:pt idx="835">
                  <c:v>1</c:v>
                </c:pt>
                <c:pt idx="836">
                  <c:v>1</c:v>
                </c:pt>
                <c:pt idx="837">
                  <c:v>1</c:v>
                </c:pt>
                <c:pt idx="838">
                  <c:v>1</c:v>
                </c:pt>
                <c:pt idx="839">
                  <c:v>1</c:v>
                </c:pt>
                <c:pt idx="840">
                  <c:v>1</c:v>
                </c:pt>
                <c:pt idx="841">
                  <c:v>1</c:v>
                </c:pt>
                <c:pt idx="842">
                  <c:v>1</c:v>
                </c:pt>
                <c:pt idx="843">
                  <c:v>1</c:v>
                </c:pt>
                <c:pt idx="844">
                  <c:v>1</c:v>
                </c:pt>
                <c:pt idx="845">
                  <c:v>1</c:v>
                </c:pt>
                <c:pt idx="846">
                  <c:v>1</c:v>
                </c:pt>
                <c:pt idx="847">
                  <c:v>1</c:v>
                </c:pt>
                <c:pt idx="848">
                  <c:v>1</c:v>
                </c:pt>
                <c:pt idx="849">
                  <c:v>1</c:v>
                </c:pt>
                <c:pt idx="850">
                  <c:v>1</c:v>
                </c:pt>
                <c:pt idx="851">
                  <c:v>1</c:v>
                </c:pt>
                <c:pt idx="852">
                  <c:v>1</c:v>
                </c:pt>
                <c:pt idx="853">
                  <c:v>1</c:v>
                </c:pt>
                <c:pt idx="854">
                  <c:v>1</c:v>
                </c:pt>
                <c:pt idx="855">
                  <c:v>1</c:v>
                </c:pt>
                <c:pt idx="856">
                  <c:v>1</c:v>
                </c:pt>
                <c:pt idx="857">
                  <c:v>1</c:v>
                </c:pt>
                <c:pt idx="858">
                  <c:v>1</c:v>
                </c:pt>
                <c:pt idx="859">
                  <c:v>1</c:v>
                </c:pt>
                <c:pt idx="860">
                  <c:v>1</c:v>
                </c:pt>
                <c:pt idx="861">
                  <c:v>1</c:v>
                </c:pt>
                <c:pt idx="862">
                  <c:v>1</c:v>
                </c:pt>
                <c:pt idx="863">
                  <c:v>1</c:v>
                </c:pt>
                <c:pt idx="864">
                  <c:v>1</c:v>
                </c:pt>
                <c:pt idx="865">
                  <c:v>1</c:v>
                </c:pt>
                <c:pt idx="866">
                  <c:v>1</c:v>
                </c:pt>
                <c:pt idx="867">
                  <c:v>1</c:v>
                </c:pt>
                <c:pt idx="868">
                  <c:v>1</c:v>
                </c:pt>
                <c:pt idx="869">
                  <c:v>1</c:v>
                </c:pt>
                <c:pt idx="870">
                  <c:v>1</c:v>
                </c:pt>
                <c:pt idx="871">
                  <c:v>1</c:v>
                </c:pt>
                <c:pt idx="872">
                  <c:v>1</c:v>
                </c:pt>
                <c:pt idx="873">
                  <c:v>1</c:v>
                </c:pt>
                <c:pt idx="874">
                  <c:v>1</c:v>
                </c:pt>
                <c:pt idx="875">
                  <c:v>1</c:v>
                </c:pt>
                <c:pt idx="876">
                  <c:v>1</c:v>
                </c:pt>
                <c:pt idx="877">
                  <c:v>1</c:v>
                </c:pt>
                <c:pt idx="878">
                  <c:v>1</c:v>
                </c:pt>
                <c:pt idx="879">
                  <c:v>1</c:v>
                </c:pt>
                <c:pt idx="880">
                  <c:v>1</c:v>
                </c:pt>
                <c:pt idx="881">
                  <c:v>1</c:v>
                </c:pt>
                <c:pt idx="882">
                  <c:v>1</c:v>
                </c:pt>
                <c:pt idx="883">
                  <c:v>1</c:v>
                </c:pt>
                <c:pt idx="884">
                  <c:v>1</c:v>
                </c:pt>
                <c:pt idx="885">
                  <c:v>1</c:v>
                </c:pt>
                <c:pt idx="886">
                  <c:v>1</c:v>
                </c:pt>
                <c:pt idx="887">
                  <c:v>1</c:v>
                </c:pt>
                <c:pt idx="888">
                  <c:v>1</c:v>
                </c:pt>
                <c:pt idx="889">
                  <c:v>1</c:v>
                </c:pt>
                <c:pt idx="890">
                  <c:v>1</c:v>
                </c:pt>
                <c:pt idx="891">
                  <c:v>1</c:v>
                </c:pt>
                <c:pt idx="892">
                  <c:v>1</c:v>
                </c:pt>
                <c:pt idx="893">
                  <c:v>1</c:v>
                </c:pt>
                <c:pt idx="894">
                  <c:v>1</c:v>
                </c:pt>
                <c:pt idx="895">
                  <c:v>1</c:v>
                </c:pt>
                <c:pt idx="896">
                  <c:v>1</c:v>
                </c:pt>
                <c:pt idx="897">
                  <c:v>1</c:v>
                </c:pt>
                <c:pt idx="898">
                  <c:v>1</c:v>
                </c:pt>
                <c:pt idx="899">
                  <c:v>1</c:v>
                </c:pt>
                <c:pt idx="900">
                  <c:v>1</c:v>
                </c:pt>
                <c:pt idx="901">
                  <c:v>1</c:v>
                </c:pt>
                <c:pt idx="902">
                  <c:v>1</c:v>
                </c:pt>
                <c:pt idx="903">
                  <c:v>1</c:v>
                </c:pt>
                <c:pt idx="904">
                  <c:v>1</c:v>
                </c:pt>
                <c:pt idx="905">
                  <c:v>1</c:v>
                </c:pt>
                <c:pt idx="906">
                  <c:v>1</c:v>
                </c:pt>
                <c:pt idx="907">
                  <c:v>1</c:v>
                </c:pt>
                <c:pt idx="908">
                  <c:v>1</c:v>
                </c:pt>
                <c:pt idx="909">
                  <c:v>1</c:v>
                </c:pt>
                <c:pt idx="910">
                  <c:v>1</c:v>
                </c:pt>
                <c:pt idx="911">
                  <c:v>1</c:v>
                </c:pt>
                <c:pt idx="912">
                  <c:v>1</c:v>
                </c:pt>
                <c:pt idx="913">
                  <c:v>1</c:v>
                </c:pt>
                <c:pt idx="914">
                  <c:v>1</c:v>
                </c:pt>
                <c:pt idx="915">
                  <c:v>1</c:v>
                </c:pt>
                <c:pt idx="916">
                  <c:v>1</c:v>
                </c:pt>
                <c:pt idx="917">
                  <c:v>1</c:v>
                </c:pt>
                <c:pt idx="918">
                  <c:v>1</c:v>
                </c:pt>
                <c:pt idx="919">
                  <c:v>1</c:v>
                </c:pt>
                <c:pt idx="920">
                  <c:v>1</c:v>
                </c:pt>
                <c:pt idx="921">
                  <c:v>1</c:v>
                </c:pt>
                <c:pt idx="922">
                  <c:v>1</c:v>
                </c:pt>
                <c:pt idx="923">
                  <c:v>1</c:v>
                </c:pt>
                <c:pt idx="924">
                  <c:v>1</c:v>
                </c:pt>
                <c:pt idx="925">
                  <c:v>1</c:v>
                </c:pt>
                <c:pt idx="926">
                  <c:v>1</c:v>
                </c:pt>
                <c:pt idx="927">
                  <c:v>1</c:v>
                </c:pt>
                <c:pt idx="928">
                  <c:v>1</c:v>
                </c:pt>
                <c:pt idx="929">
                  <c:v>1</c:v>
                </c:pt>
                <c:pt idx="930">
                  <c:v>1</c:v>
                </c:pt>
                <c:pt idx="931">
                  <c:v>1</c:v>
                </c:pt>
                <c:pt idx="932">
                  <c:v>1</c:v>
                </c:pt>
                <c:pt idx="933">
                  <c:v>1</c:v>
                </c:pt>
                <c:pt idx="934">
                  <c:v>1</c:v>
                </c:pt>
                <c:pt idx="935">
                  <c:v>1</c:v>
                </c:pt>
                <c:pt idx="936">
                  <c:v>1</c:v>
                </c:pt>
                <c:pt idx="937">
                  <c:v>1</c:v>
                </c:pt>
                <c:pt idx="938">
                  <c:v>1</c:v>
                </c:pt>
                <c:pt idx="939">
                  <c:v>1</c:v>
                </c:pt>
                <c:pt idx="940">
                  <c:v>1</c:v>
                </c:pt>
                <c:pt idx="941">
                  <c:v>1</c:v>
                </c:pt>
                <c:pt idx="942">
                  <c:v>1</c:v>
                </c:pt>
                <c:pt idx="943">
                  <c:v>1</c:v>
                </c:pt>
                <c:pt idx="944">
                  <c:v>1</c:v>
                </c:pt>
                <c:pt idx="945">
                  <c:v>1</c:v>
                </c:pt>
                <c:pt idx="946">
                  <c:v>1</c:v>
                </c:pt>
                <c:pt idx="947">
                  <c:v>1</c:v>
                </c:pt>
                <c:pt idx="948">
                  <c:v>1</c:v>
                </c:pt>
                <c:pt idx="949">
                  <c:v>1</c:v>
                </c:pt>
                <c:pt idx="950">
                  <c:v>1</c:v>
                </c:pt>
                <c:pt idx="951">
                  <c:v>1</c:v>
                </c:pt>
                <c:pt idx="952">
                  <c:v>1</c:v>
                </c:pt>
                <c:pt idx="953">
                  <c:v>1</c:v>
                </c:pt>
                <c:pt idx="954">
                  <c:v>1</c:v>
                </c:pt>
                <c:pt idx="955">
                  <c:v>1</c:v>
                </c:pt>
                <c:pt idx="956">
                  <c:v>1</c:v>
                </c:pt>
                <c:pt idx="957">
                  <c:v>1</c:v>
                </c:pt>
                <c:pt idx="958">
                  <c:v>1</c:v>
                </c:pt>
                <c:pt idx="959">
                  <c:v>1</c:v>
                </c:pt>
                <c:pt idx="960">
                  <c:v>1</c:v>
                </c:pt>
                <c:pt idx="961">
                  <c:v>1</c:v>
                </c:pt>
                <c:pt idx="962">
                  <c:v>1</c:v>
                </c:pt>
                <c:pt idx="963">
                  <c:v>1</c:v>
                </c:pt>
                <c:pt idx="964">
                  <c:v>1</c:v>
                </c:pt>
                <c:pt idx="965">
                  <c:v>1</c:v>
                </c:pt>
                <c:pt idx="966">
                  <c:v>1</c:v>
                </c:pt>
                <c:pt idx="967">
                  <c:v>1</c:v>
                </c:pt>
                <c:pt idx="968">
                  <c:v>1</c:v>
                </c:pt>
                <c:pt idx="969">
                  <c:v>1</c:v>
                </c:pt>
                <c:pt idx="970">
                  <c:v>1</c:v>
                </c:pt>
                <c:pt idx="971">
                  <c:v>1</c:v>
                </c:pt>
                <c:pt idx="972">
                  <c:v>1</c:v>
                </c:pt>
                <c:pt idx="973">
                  <c:v>1</c:v>
                </c:pt>
                <c:pt idx="974">
                  <c:v>1</c:v>
                </c:pt>
                <c:pt idx="975">
                  <c:v>1</c:v>
                </c:pt>
                <c:pt idx="976">
                  <c:v>1</c:v>
                </c:pt>
                <c:pt idx="977">
                  <c:v>1</c:v>
                </c:pt>
                <c:pt idx="978">
                  <c:v>1</c:v>
                </c:pt>
                <c:pt idx="979">
                  <c:v>1</c:v>
                </c:pt>
                <c:pt idx="980">
                  <c:v>1</c:v>
                </c:pt>
                <c:pt idx="981">
                  <c:v>1</c:v>
                </c:pt>
                <c:pt idx="982">
                  <c:v>1</c:v>
                </c:pt>
                <c:pt idx="983">
                  <c:v>1</c:v>
                </c:pt>
                <c:pt idx="984">
                  <c:v>1</c:v>
                </c:pt>
                <c:pt idx="985">
                  <c:v>1</c:v>
                </c:pt>
                <c:pt idx="986">
                  <c:v>1</c:v>
                </c:pt>
                <c:pt idx="987">
                  <c:v>1</c:v>
                </c:pt>
                <c:pt idx="988">
                  <c:v>1</c:v>
                </c:pt>
                <c:pt idx="989">
                  <c:v>1</c:v>
                </c:pt>
                <c:pt idx="990">
                  <c:v>1</c:v>
                </c:pt>
                <c:pt idx="991">
                  <c:v>1</c:v>
                </c:pt>
                <c:pt idx="992">
                  <c:v>1</c:v>
                </c:pt>
                <c:pt idx="993">
                  <c:v>1</c:v>
                </c:pt>
                <c:pt idx="994">
                  <c:v>1</c:v>
                </c:pt>
                <c:pt idx="995">
                  <c:v>1</c:v>
                </c:pt>
                <c:pt idx="996">
                  <c:v>1</c:v>
                </c:pt>
                <c:pt idx="997">
                  <c:v>1</c:v>
                </c:pt>
                <c:pt idx="998">
                  <c:v>1</c:v>
                </c:pt>
                <c:pt idx="999">
                  <c:v>1</c:v>
                </c:pt>
                <c:pt idx="1000">
                  <c:v>1</c:v>
                </c:pt>
                <c:pt idx="1001">
                  <c:v>1</c:v>
                </c:pt>
                <c:pt idx="1002">
                  <c:v>1</c:v>
                </c:pt>
                <c:pt idx="1003">
                  <c:v>1</c:v>
                </c:pt>
                <c:pt idx="1004">
                  <c:v>1</c:v>
                </c:pt>
                <c:pt idx="1005">
                  <c:v>1</c:v>
                </c:pt>
                <c:pt idx="1006">
                  <c:v>1</c:v>
                </c:pt>
                <c:pt idx="1007">
                  <c:v>1</c:v>
                </c:pt>
                <c:pt idx="1008">
                  <c:v>1</c:v>
                </c:pt>
                <c:pt idx="1009">
                  <c:v>1</c:v>
                </c:pt>
                <c:pt idx="1010">
                  <c:v>1</c:v>
                </c:pt>
                <c:pt idx="1011">
                  <c:v>1</c:v>
                </c:pt>
                <c:pt idx="1012">
                  <c:v>1</c:v>
                </c:pt>
                <c:pt idx="1013">
                  <c:v>1</c:v>
                </c:pt>
                <c:pt idx="1014">
                  <c:v>1</c:v>
                </c:pt>
                <c:pt idx="1015">
                  <c:v>1</c:v>
                </c:pt>
                <c:pt idx="1016">
                  <c:v>1</c:v>
                </c:pt>
                <c:pt idx="1017">
                  <c:v>1</c:v>
                </c:pt>
                <c:pt idx="1018">
                  <c:v>1</c:v>
                </c:pt>
                <c:pt idx="1019">
                  <c:v>1</c:v>
                </c:pt>
                <c:pt idx="1020">
                  <c:v>1</c:v>
                </c:pt>
                <c:pt idx="1021">
                  <c:v>1</c:v>
                </c:pt>
                <c:pt idx="1022">
                  <c:v>1</c:v>
                </c:pt>
                <c:pt idx="1023">
                  <c:v>1</c:v>
                </c:pt>
                <c:pt idx="1024">
                  <c:v>1</c:v>
                </c:pt>
                <c:pt idx="1025">
                  <c:v>1</c:v>
                </c:pt>
                <c:pt idx="1026">
                  <c:v>1</c:v>
                </c:pt>
                <c:pt idx="1027">
                  <c:v>1</c:v>
                </c:pt>
                <c:pt idx="1028">
                  <c:v>1</c:v>
                </c:pt>
                <c:pt idx="1029">
                  <c:v>1</c:v>
                </c:pt>
                <c:pt idx="1030">
                  <c:v>1</c:v>
                </c:pt>
                <c:pt idx="1031">
                  <c:v>1</c:v>
                </c:pt>
                <c:pt idx="1032">
                  <c:v>1</c:v>
                </c:pt>
                <c:pt idx="1033">
                  <c:v>1</c:v>
                </c:pt>
                <c:pt idx="1034">
                  <c:v>1</c:v>
                </c:pt>
                <c:pt idx="1035">
                  <c:v>1</c:v>
                </c:pt>
                <c:pt idx="1036">
                  <c:v>1</c:v>
                </c:pt>
                <c:pt idx="1037">
                  <c:v>1</c:v>
                </c:pt>
                <c:pt idx="1038">
                  <c:v>1</c:v>
                </c:pt>
                <c:pt idx="1039">
                  <c:v>1</c:v>
                </c:pt>
                <c:pt idx="1040">
                  <c:v>1</c:v>
                </c:pt>
                <c:pt idx="1041">
                  <c:v>1</c:v>
                </c:pt>
                <c:pt idx="1042">
                  <c:v>1</c:v>
                </c:pt>
                <c:pt idx="1043">
                  <c:v>1</c:v>
                </c:pt>
                <c:pt idx="1044">
                  <c:v>1</c:v>
                </c:pt>
                <c:pt idx="1045">
                  <c:v>1</c:v>
                </c:pt>
                <c:pt idx="1046">
                  <c:v>1</c:v>
                </c:pt>
                <c:pt idx="1047">
                  <c:v>1</c:v>
                </c:pt>
                <c:pt idx="1048">
                  <c:v>1</c:v>
                </c:pt>
                <c:pt idx="1049">
                  <c:v>1</c:v>
                </c:pt>
                <c:pt idx="1050">
                  <c:v>1</c:v>
                </c:pt>
                <c:pt idx="1051">
                  <c:v>1</c:v>
                </c:pt>
                <c:pt idx="1052">
                  <c:v>1</c:v>
                </c:pt>
                <c:pt idx="1053">
                  <c:v>1</c:v>
                </c:pt>
                <c:pt idx="1054">
                  <c:v>1</c:v>
                </c:pt>
                <c:pt idx="1055">
                  <c:v>1</c:v>
                </c:pt>
                <c:pt idx="1056">
                  <c:v>1</c:v>
                </c:pt>
                <c:pt idx="1057">
                  <c:v>1</c:v>
                </c:pt>
                <c:pt idx="1058">
                  <c:v>1</c:v>
                </c:pt>
                <c:pt idx="1059">
                  <c:v>1</c:v>
                </c:pt>
                <c:pt idx="1060">
                  <c:v>1</c:v>
                </c:pt>
                <c:pt idx="1061">
                  <c:v>1</c:v>
                </c:pt>
                <c:pt idx="1062">
                  <c:v>1</c:v>
                </c:pt>
                <c:pt idx="1063">
                  <c:v>1</c:v>
                </c:pt>
                <c:pt idx="1064">
                  <c:v>1</c:v>
                </c:pt>
                <c:pt idx="1065">
                  <c:v>1</c:v>
                </c:pt>
                <c:pt idx="1066">
                  <c:v>1</c:v>
                </c:pt>
                <c:pt idx="1067">
                  <c:v>1</c:v>
                </c:pt>
                <c:pt idx="1068">
                  <c:v>1</c:v>
                </c:pt>
                <c:pt idx="1069">
                  <c:v>1</c:v>
                </c:pt>
                <c:pt idx="1070">
                  <c:v>1</c:v>
                </c:pt>
                <c:pt idx="1071">
                  <c:v>1</c:v>
                </c:pt>
                <c:pt idx="1072">
                  <c:v>1</c:v>
                </c:pt>
                <c:pt idx="1073">
                  <c:v>1</c:v>
                </c:pt>
                <c:pt idx="1074">
                  <c:v>1</c:v>
                </c:pt>
                <c:pt idx="1075">
                  <c:v>1</c:v>
                </c:pt>
                <c:pt idx="1076">
                  <c:v>1</c:v>
                </c:pt>
                <c:pt idx="1077">
                  <c:v>1</c:v>
                </c:pt>
                <c:pt idx="1078">
                  <c:v>1</c:v>
                </c:pt>
                <c:pt idx="1079">
                  <c:v>1</c:v>
                </c:pt>
                <c:pt idx="1080">
                  <c:v>1</c:v>
                </c:pt>
                <c:pt idx="1081">
                  <c:v>1</c:v>
                </c:pt>
                <c:pt idx="1082">
                  <c:v>1</c:v>
                </c:pt>
                <c:pt idx="1083">
                  <c:v>1</c:v>
                </c:pt>
                <c:pt idx="1084">
                  <c:v>1</c:v>
                </c:pt>
                <c:pt idx="1085">
                  <c:v>1</c:v>
                </c:pt>
                <c:pt idx="1086">
                  <c:v>1</c:v>
                </c:pt>
                <c:pt idx="1087">
                  <c:v>1</c:v>
                </c:pt>
                <c:pt idx="1088">
                  <c:v>1</c:v>
                </c:pt>
                <c:pt idx="1089">
                  <c:v>1</c:v>
                </c:pt>
                <c:pt idx="1090">
                  <c:v>1</c:v>
                </c:pt>
                <c:pt idx="1091">
                  <c:v>1</c:v>
                </c:pt>
                <c:pt idx="1092">
                  <c:v>1</c:v>
                </c:pt>
                <c:pt idx="1093">
                  <c:v>1</c:v>
                </c:pt>
                <c:pt idx="1094">
                  <c:v>1</c:v>
                </c:pt>
                <c:pt idx="1095">
                  <c:v>1</c:v>
                </c:pt>
                <c:pt idx="1096">
                  <c:v>1</c:v>
                </c:pt>
                <c:pt idx="1097">
                  <c:v>1</c:v>
                </c:pt>
                <c:pt idx="1098">
                  <c:v>1</c:v>
                </c:pt>
                <c:pt idx="1099">
                  <c:v>1</c:v>
                </c:pt>
                <c:pt idx="1100">
                  <c:v>1</c:v>
                </c:pt>
                <c:pt idx="1101">
                  <c:v>1</c:v>
                </c:pt>
                <c:pt idx="1102">
                  <c:v>1</c:v>
                </c:pt>
                <c:pt idx="1103">
                  <c:v>1</c:v>
                </c:pt>
                <c:pt idx="1104">
                  <c:v>1</c:v>
                </c:pt>
                <c:pt idx="1105">
                  <c:v>1</c:v>
                </c:pt>
                <c:pt idx="1106">
                  <c:v>1</c:v>
                </c:pt>
                <c:pt idx="1107">
                  <c:v>1</c:v>
                </c:pt>
                <c:pt idx="1108">
                  <c:v>1</c:v>
                </c:pt>
                <c:pt idx="1109">
                  <c:v>1</c:v>
                </c:pt>
                <c:pt idx="1110">
                  <c:v>1</c:v>
                </c:pt>
                <c:pt idx="1111">
                  <c:v>1</c:v>
                </c:pt>
                <c:pt idx="1112">
                  <c:v>1</c:v>
                </c:pt>
                <c:pt idx="1113">
                  <c:v>1</c:v>
                </c:pt>
                <c:pt idx="1114">
                  <c:v>1</c:v>
                </c:pt>
                <c:pt idx="1115">
                  <c:v>1</c:v>
                </c:pt>
                <c:pt idx="1116">
                  <c:v>1</c:v>
                </c:pt>
                <c:pt idx="1117">
                  <c:v>1</c:v>
                </c:pt>
                <c:pt idx="1118">
                  <c:v>1</c:v>
                </c:pt>
                <c:pt idx="1119">
                  <c:v>1</c:v>
                </c:pt>
                <c:pt idx="1120">
                  <c:v>1</c:v>
                </c:pt>
                <c:pt idx="1121">
                  <c:v>1</c:v>
                </c:pt>
                <c:pt idx="1122">
                  <c:v>1</c:v>
                </c:pt>
                <c:pt idx="1123">
                  <c:v>1</c:v>
                </c:pt>
                <c:pt idx="1124">
                  <c:v>1</c:v>
                </c:pt>
                <c:pt idx="1125">
                  <c:v>1</c:v>
                </c:pt>
                <c:pt idx="1126">
                  <c:v>1</c:v>
                </c:pt>
                <c:pt idx="1127">
                  <c:v>1</c:v>
                </c:pt>
                <c:pt idx="1128">
                  <c:v>1</c:v>
                </c:pt>
                <c:pt idx="1129">
                  <c:v>1</c:v>
                </c:pt>
                <c:pt idx="1130">
                  <c:v>1</c:v>
                </c:pt>
                <c:pt idx="1131">
                  <c:v>1</c:v>
                </c:pt>
                <c:pt idx="1132">
                  <c:v>1</c:v>
                </c:pt>
                <c:pt idx="1133">
                  <c:v>1</c:v>
                </c:pt>
                <c:pt idx="1134">
                  <c:v>1</c:v>
                </c:pt>
                <c:pt idx="1135">
                  <c:v>1</c:v>
                </c:pt>
                <c:pt idx="1136">
                  <c:v>1</c:v>
                </c:pt>
                <c:pt idx="1137">
                  <c:v>1</c:v>
                </c:pt>
                <c:pt idx="1138">
                  <c:v>1</c:v>
                </c:pt>
                <c:pt idx="1139">
                  <c:v>1</c:v>
                </c:pt>
                <c:pt idx="1140">
                  <c:v>1</c:v>
                </c:pt>
                <c:pt idx="1141">
                  <c:v>1</c:v>
                </c:pt>
                <c:pt idx="1142">
                  <c:v>1</c:v>
                </c:pt>
                <c:pt idx="1143">
                  <c:v>1</c:v>
                </c:pt>
                <c:pt idx="1144">
                  <c:v>1</c:v>
                </c:pt>
                <c:pt idx="1145">
                  <c:v>1</c:v>
                </c:pt>
                <c:pt idx="1146">
                  <c:v>1</c:v>
                </c:pt>
                <c:pt idx="1147">
                  <c:v>1</c:v>
                </c:pt>
                <c:pt idx="1148">
                  <c:v>1</c:v>
                </c:pt>
                <c:pt idx="1149">
                  <c:v>1</c:v>
                </c:pt>
                <c:pt idx="1150">
                  <c:v>1</c:v>
                </c:pt>
                <c:pt idx="1151">
                  <c:v>1</c:v>
                </c:pt>
                <c:pt idx="1152">
                  <c:v>1</c:v>
                </c:pt>
                <c:pt idx="1153">
                  <c:v>1</c:v>
                </c:pt>
                <c:pt idx="1154">
                  <c:v>1</c:v>
                </c:pt>
                <c:pt idx="1155">
                  <c:v>1</c:v>
                </c:pt>
                <c:pt idx="1156">
                  <c:v>1</c:v>
                </c:pt>
                <c:pt idx="1157">
                  <c:v>1</c:v>
                </c:pt>
                <c:pt idx="1158">
                  <c:v>1</c:v>
                </c:pt>
                <c:pt idx="1159">
                  <c:v>1</c:v>
                </c:pt>
                <c:pt idx="1160">
                  <c:v>1</c:v>
                </c:pt>
                <c:pt idx="1161">
                  <c:v>1</c:v>
                </c:pt>
                <c:pt idx="1162">
                  <c:v>1</c:v>
                </c:pt>
                <c:pt idx="1163">
                  <c:v>1</c:v>
                </c:pt>
                <c:pt idx="1164">
                  <c:v>1</c:v>
                </c:pt>
                <c:pt idx="1165">
                  <c:v>1</c:v>
                </c:pt>
                <c:pt idx="1166">
                  <c:v>1</c:v>
                </c:pt>
                <c:pt idx="1167">
                  <c:v>1</c:v>
                </c:pt>
                <c:pt idx="1168">
                  <c:v>1</c:v>
                </c:pt>
                <c:pt idx="1169">
                  <c:v>1</c:v>
                </c:pt>
                <c:pt idx="1170">
                  <c:v>1</c:v>
                </c:pt>
                <c:pt idx="1171">
                  <c:v>1</c:v>
                </c:pt>
                <c:pt idx="1172">
                  <c:v>1</c:v>
                </c:pt>
                <c:pt idx="1173">
                  <c:v>1</c:v>
                </c:pt>
                <c:pt idx="1174">
                  <c:v>1</c:v>
                </c:pt>
                <c:pt idx="1175">
                  <c:v>1</c:v>
                </c:pt>
                <c:pt idx="1176">
                  <c:v>1</c:v>
                </c:pt>
                <c:pt idx="1177">
                  <c:v>1</c:v>
                </c:pt>
                <c:pt idx="1178">
                  <c:v>1</c:v>
                </c:pt>
                <c:pt idx="1179">
                  <c:v>1</c:v>
                </c:pt>
                <c:pt idx="1180">
                  <c:v>1</c:v>
                </c:pt>
                <c:pt idx="1181">
                  <c:v>1</c:v>
                </c:pt>
                <c:pt idx="1182">
                  <c:v>1</c:v>
                </c:pt>
                <c:pt idx="1183">
                  <c:v>1</c:v>
                </c:pt>
                <c:pt idx="1184">
                  <c:v>1</c:v>
                </c:pt>
                <c:pt idx="1185">
                  <c:v>1</c:v>
                </c:pt>
                <c:pt idx="1186">
                  <c:v>1</c:v>
                </c:pt>
                <c:pt idx="1187">
                  <c:v>1</c:v>
                </c:pt>
                <c:pt idx="1188">
                  <c:v>1</c:v>
                </c:pt>
                <c:pt idx="1189">
                  <c:v>1</c:v>
                </c:pt>
                <c:pt idx="1190">
                  <c:v>1</c:v>
                </c:pt>
                <c:pt idx="1191">
                  <c:v>1</c:v>
                </c:pt>
                <c:pt idx="1192">
                  <c:v>1</c:v>
                </c:pt>
                <c:pt idx="1193">
                  <c:v>1</c:v>
                </c:pt>
                <c:pt idx="1194">
                  <c:v>1</c:v>
                </c:pt>
                <c:pt idx="1195">
                  <c:v>1</c:v>
                </c:pt>
                <c:pt idx="1196">
                  <c:v>1</c:v>
                </c:pt>
                <c:pt idx="1197">
                  <c:v>1</c:v>
                </c:pt>
                <c:pt idx="1198">
                  <c:v>1</c:v>
                </c:pt>
                <c:pt idx="1199">
                  <c:v>1</c:v>
                </c:pt>
                <c:pt idx="1200">
                  <c:v>1</c:v>
                </c:pt>
                <c:pt idx="1201">
                  <c:v>1</c:v>
                </c:pt>
                <c:pt idx="1202">
                  <c:v>1</c:v>
                </c:pt>
                <c:pt idx="1203">
                  <c:v>1</c:v>
                </c:pt>
                <c:pt idx="1204">
                  <c:v>1</c:v>
                </c:pt>
                <c:pt idx="1205">
                  <c:v>1</c:v>
                </c:pt>
                <c:pt idx="1206">
                  <c:v>1</c:v>
                </c:pt>
                <c:pt idx="1207">
                  <c:v>1</c:v>
                </c:pt>
                <c:pt idx="1208">
                  <c:v>1</c:v>
                </c:pt>
                <c:pt idx="1209">
                  <c:v>1</c:v>
                </c:pt>
                <c:pt idx="1210">
                  <c:v>1</c:v>
                </c:pt>
                <c:pt idx="1211">
                  <c:v>1</c:v>
                </c:pt>
                <c:pt idx="1212">
                  <c:v>1</c:v>
                </c:pt>
                <c:pt idx="1213">
                  <c:v>1</c:v>
                </c:pt>
                <c:pt idx="1214">
                  <c:v>1</c:v>
                </c:pt>
                <c:pt idx="1215">
                  <c:v>1</c:v>
                </c:pt>
                <c:pt idx="1216">
                  <c:v>1</c:v>
                </c:pt>
                <c:pt idx="1217">
                  <c:v>1</c:v>
                </c:pt>
                <c:pt idx="1218">
                  <c:v>1</c:v>
                </c:pt>
                <c:pt idx="1219">
                  <c:v>1</c:v>
                </c:pt>
                <c:pt idx="1220">
                  <c:v>1</c:v>
                </c:pt>
                <c:pt idx="1221">
                  <c:v>1</c:v>
                </c:pt>
                <c:pt idx="1222">
                  <c:v>1</c:v>
                </c:pt>
                <c:pt idx="1223">
                  <c:v>1</c:v>
                </c:pt>
                <c:pt idx="1224">
                  <c:v>1</c:v>
                </c:pt>
                <c:pt idx="1225">
                  <c:v>1</c:v>
                </c:pt>
                <c:pt idx="1226">
                  <c:v>1</c:v>
                </c:pt>
                <c:pt idx="1227">
                  <c:v>1</c:v>
                </c:pt>
                <c:pt idx="1228">
                  <c:v>1</c:v>
                </c:pt>
                <c:pt idx="1229">
                  <c:v>1</c:v>
                </c:pt>
                <c:pt idx="1230">
                  <c:v>1</c:v>
                </c:pt>
                <c:pt idx="1231">
                  <c:v>1</c:v>
                </c:pt>
                <c:pt idx="1232">
                  <c:v>1</c:v>
                </c:pt>
                <c:pt idx="1233">
                  <c:v>1</c:v>
                </c:pt>
                <c:pt idx="1234">
                  <c:v>1</c:v>
                </c:pt>
                <c:pt idx="1235">
                  <c:v>1</c:v>
                </c:pt>
                <c:pt idx="1236">
                  <c:v>1</c:v>
                </c:pt>
                <c:pt idx="1237">
                  <c:v>1</c:v>
                </c:pt>
                <c:pt idx="1238">
                  <c:v>1</c:v>
                </c:pt>
                <c:pt idx="1239">
                  <c:v>1</c:v>
                </c:pt>
                <c:pt idx="1240">
                  <c:v>1</c:v>
                </c:pt>
                <c:pt idx="1241">
                  <c:v>1</c:v>
                </c:pt>
                <c:pt idx="1242">
                  <c:v>1</c:v>
                </c:pt>
                <c:pt idx="1243">
                  <c:v>1</c:v>
                </c:pt>
                <c:pt idx="1244">
                  <c:v>1</c:v>
                </c:pt>
                <c:pt idx="1245">
                  <c:v>1</c:v>
                </c:pt>
                <c:pt idx="1246">
                  <c:v>1</c:v>
                </c:pt>
                <c:pt idx="1247">
                  <c:v>1</c:v>
                </c:pt>
                <c:pt idx="1248">
                  <c:v>1</c:v>
                </c:pt>
                <c:pt idx="1249">
                  <c:v>1</c:v>
                </c:pt>
                <c:pt idx="1250">
                  <c:v>1</c:v>
                </c:pt>
                <c:pt idx="1251">
                  <c:v>1</c:v>
                </c:pt>
                <c:pt idx="1252">
                  <c:v>1</c:v>
                </c:pt>
                <c:pt idx="1253">
                  <c:v>1</c:v>
                </c:pt>
                <c:pt idx="1254">
                  <c:v>1</c:v>
                </c:pt>
                <c:pt idx="1255">
                  <c:v>1</c:v>
                </c:pt>
                <c:pt idx="1256">
                  <c:v>1</c:v>
                </c:pt>
                <c:pt idx="1257">
                  <c:v>1</c:v>
                </c:pt>
                <c:pt idx="1258">
                  <c:v>1</c:v>
                </c:pt>
                <c:pt idx="1259">
                  <c:v>1</c:v>
                </c:pt>
                <c:pt idx="1260">
                  <c:v>1</c:v>
                </c:pt>
                <c:pt idx="1261">
                  <c:v>1</c:v>
                </c:pt>
                <c:pt idx="1262">
                  <c:v>1</c:v>
                </c:pt>
                <c:pt idx="1263">
                  <c:v>1</c:v>
                </c:pt>
                <c:pt idx="1264">
                  <c:v>1</c:v>
                </c:pt>
                <c:pt idx="1265">
                  <c:v>1</c:v>
                </c:pt>
                <c:pt idx="1266">
                  <c:v>1</c:v>
                </c:pt>
                <c:pt idx="1267">
                  <c:v>1</c:v>
                </c:pt>
                <c:pt idx="1268">
                  <c:v>1</c:v>
                </c:pt>
                <c:pt idx="1269">
                  <c:v>1</c:v>
                </c:pt>
                <c:pt idx="1270">
                  <c:v>1</c:v>
                </c:pt>
                <c:pt idx="1271">
                  <c:v>1</c:v>
                </c:pt>
                <c:pt idx="1272">
                  <c:v>1</c:v>
                </c:pt>
                <c:pt idx="1273">
                  <c:v>1</c:v>
                </c:pt>
                <c:pt idx="1274">
                  <c:v>1</c:v>
                </c:pt>
                <c:pt idx="1275">
                  <c:v>1</c:v>
                </c:pt>
                <c:pt idx="1276">
                  <c:v>1</c:v>
                </c:pt>
                <c:pt idx="1277">
                  <c:v>1</c:v>
                </c:pt>
                <c:pt idx="1278">
                  <c:v>1</c:v>
                </c:pt>
                <c:pt idx="1279">
                  <c:v>1</c:v>
                </c:pt>
                <c:pt idx="1280">
                  <c:v>1</c:v>
                </c:pt>
                <c:pt idx="1281">
                  <c:v>1</c:v>
                </c:pt>
                <c:pt idx="1282">
                  <c:v>1</c:v>
                </c:pt>
                <c:pt idx="1283">
                  <c:v>1</c:v>
                </c:pt>
                <c:pt idx="1284">
                  <c:v>1</c:v>
                </c:pt>
                <c:pt idx="1285">
                  <c:v>1</c:v>
                </c:pt>
                <c:pt idx="1286">
                  <c:v>1</c:v>
                </c:pt>
                <c:pt idx="1287">
                  <c:v>1</c:v>
                </c:pt>
                <c:pt idx="1288">
                  <c:v>1</c:v>
                </c:pt>
                <c:pt idx="1289">
                  <c:v>1</c:v>
                </c:pt>
                <c:pt idx="1290">
                  <c:v>1</c:v>
                </c:pt>
                <c:pt idx="1291">
                  <c:v>1</c:v>
                </c:pt>
                <c:pt idx="1292">
                  <c:v>1</c:v>
                </c:pt>
                <c:pt idx="1293">
                  <c:v>1</c:v>
                </c:pt>
                <c:pt idx="1294">
                  <c:v>1</c:v>
                </c:pt>
                <c:pt idx="1295">
                  <c:v>1</c:v>
                </c:pt>
                <c:pt idx="1296">
                  <c:v>1</c:v>
                </c:pt>
                <c:pt idx="1297">
                  <c:v>1</c:v>
                </c:pt>
                <c:pt idx="1298">
                  <c:v>1</c:v>
                </c:pt>
                <c:pt idx="1299">
                  <c:v>1</c:v>
                </c:pt>
                <c:pt idx="1300">
                  <c:v>1</c:v>
                </c:pt>
                <c:pt idx="1301">
                  <c:v>1</c:v>
                </c:pt>
                <c:pt idx="1302">
                  <c:v>1</c:v>
                </c:pt>
                <c:pt idx="1303">
                  <c:v>1</c:v>
                </c:pt>
                <c:pt idx="1304">
                  <c:v>1</c:v>
                </c:pt>
                <c:pt idx="1305">
                  <c:v>1</c:v>
                </c:pt>
                <c:pt idx="1306">
                  <c:v>1</c:v>
                </c:pt>
                <c:pt idx="1307">
                  <c:v>1</c:v>
                </c:pt>
                <c:pt idx="1308">
                  <c:v>1</c:v>
                </c:pt>
                <c:pt idx="1309">
                  <c:v>1</c:v>
                </c:pt>
                <c:pt idx="1310">
                  <c:v>1</c:v>
                </c:pt>
                <c:pt idx="1311">
                  <c:v>1</c:v>
                </c:pt>
                <c:pt idx="1312">
                  <c:v>1</c:v>
                </c:pt>
                <c:pt idx="1313">
                  <c:v>1</c:v>
                </c:pt>
                <c:pt idx="1314">
                  <c:v>1</c:v>
                </c:pt>
                <c:pt idx="1315">
                  <c:v>1</c:v>
                </c:pt>
                <c:pt idx="1316">
                  <c:v>1</c:v>
                </c:pt>
                <c:pt idx="1317">
                  <c:v>1</c:v>
                </c:pt>
                <c:pt idx="1318">
                  <c:v>1</c:v>
                </c:pt>
                <c:pt idx="1319">
                  <c:v>1</c:v>
                </c:pt>
                <c:pt idx="1320">
                  <c:v>1</c:v>
                </c:pt>
                <c:pt idx="1321">
                  <c:v>1</c:v>
                </c:pt>
                <c:pt idx="1322">
                  <c:v>1</c:v>
                </c:pt>
                <c:pt idx="1323">
                  <c:v>1</c:v>
                </c:pt>
                <c:pt idx="1324">
                  <c:v>1</c:v>
                </c:pt>
                <c:pt idx="1325">
                  <c:v>1</c:v>
                </c:pt>
                <c:pt idx="1326">
                  <c:v>1</c:v>
                </c:pt>
                <c:pt idx="1327">
                  <c:v>1</c:v>
                </c:pt>
                <c:pt idx="1328">
                  <c:v>1</c:v>
                </c:pt>
                <c:pt idx="1329">
                  <c:v>1</c:v>
                </c:pt>
                <c:pt idx="1330">
                  <c:v>1</c:v>
                </c:pt>
                <c:pt idx="1331">
                  <c:v>1</c:v>
                </c:pt>
                <c:pt idx="1332">
                  <c:v>1</c:v>
                </c:pt>
                <c:pt idx="1333">
                  <c:v>1</c:v>
                </c:pt>
                <c:pt idx="1334">
                  <c:v>1</c:v>
                </c:pt>
                <c:pt idx="1335">
                  <c:v>1</c:v>
                </c:pt>
                <c:pt idx="1336">
                  <c:v>1</c:v>
                </c:pt>
                <c:pt idx="1337">
                  <c:v>1</c:v>
                </c:pt>
                <c:pt idx="1338">
                  <c:v>1</c:v>
                </c:pt>
                <c:pt idx="1339">
                  <c:v>1</c:v>
                </c:pt>
                <c:pt idx="1340">
                  <c:v>1</c:v>
                </c:pt>
                <c:pt idx="1341">
                  <c:v>1</c:v>
                </c:pt>
                <c:pt idx="1342">
                  <c:v>1</c:v>
                </c:pt>
                <c:pt idx="1343">
                  <c:v>1</c:v>
                </c:pt>
                <c:pt idx="1344">
                  <c:v>1</c:v>
                </c:pt>
                <c:pt idx="1345">
                  <c:v>1</c:v>
                </c:pt>
                <c:pt idx="1346">
                  <c:v>1</c:v>
                </c:pt>
                <c:pt idx="1347">
                  <c:v>1</c:v>
                </c:pt>
                <c:pt idx="1348">
                  <c:v>1</c:v>
                </c:pt>
                <c:pt idx="1349">
                  <c:v>1</c:v>
                </c:pt>
                <c:pt idx="1350">
                  <c:v>1</c:v>
                </c:pt>
                <c:pt idx="1351">
                  <c:v>1</c:v>
                </c:pt>
                <c:pt idx="1352">
                  <c:v>1</c:v>
                </c:pt>
                <c:pt idx="1353">
                  <c:v>1</c:v>
                </c:pt>
                <c:pt idx="1354">
                  <c:v>1</c:v>
                </c:pt>
                <c:pt idx="1355">
                  <c:v>1</c:v>
                </c:pt>
                <c:pt idx="1356">
                  <c:v>1</c:v>
                </c:pt>
                <c:pt idx="1357">
                  <c:v>1</c:v>
                </c:pt>
                <c:pt idx="1358">
                  <c:v>1</c:v>
                </c:pt>
                <c:pt idx="1359">
                  <c:v>1</c:v>
                </c:pt>
                <c:pt idx="1360">
                  <c:v>1</c:v>
                </c:pt>
                <c:pt idx="1361">
                  <c:v>1</c:v>
                </c:pt>
                <c:pt idx="1362">
                  <c:v>1</c:v>
                </c:pt>
                <c:pt idx="1363">
                  <c:v>1</c:v>
                </c:pt>
                <c:pt idx="1364">
                  <c:v>1</c:v>
                </c:pt>
                <c:pt idx="1365">
                  <c:v>1</c:v>
                </c:pt>
                <c:pt idx="1366">
                  <c:v>1</c:v>
                </c:pt>
                <c:pt idx="1367">
                  <c:v>1</c:v>
                </c:pt>
                <c:pt idx="1368">
                  <c:v>1</c:v>
                </c:pt>
                <c:pt idx="1369">
                  <c:v>1</c:v>
                </c:pt>
                <c:pt idx="1370">
                  <c:v>1</c:v>
                </c:pt>
                <c:pt idx="1371">
                  <c:v>1</c:v>
                </c:pt>
                <c:pt idx="1372">
                  <c:v>1</c:v>
                </c:pt>
                <c:pt idx="1373">
                  <c:v>1</c:v>
                </c:pt>
                <c:pt idx="1374">
                  <c:v>1</c:v>
                </c:pt>
                <c:pt idx="1375">
                  <c:v>1</c:v>
                </c:pt>
                <c:pt idx="1376">
                  <c:v>1</c:v>
                </c:pt>
                <c:pt idx="1377">
                  <c:v>1</c:v>
                </c:pt>
                <c:pt idx="1378">
                  <c:v>1</c:v>
                </c:pt>
                <c:pt idx="1379">
                  <c:v>1</c:v>
                </c:pt>
                <c:pt idx="1380">
                  <c:v>1</c:v>
                </c:pt>
                <c:pt idx="1381">
                  <c:v>1</c:v>
                </c:pt>
                <c:pt idx="1382">
                  <c:v>1</c:v>
                </c:pt>
                <c:pt idx="1383">
                  <c:v>1</c:v>
                </c:pt>
                <c:pt idx="1384">
                  <c:v>1</c:v>
                </c:pt>
                <c:pt idx="1385">
                  <c:v>1</c:v>
                </c:pt>
                <c:pt idx="1386">
                  <c:v>1</c:v>
                </c:pt>
                <c:pt idx="1387">
                  <c:v>1</c:v>
                </c:pt>
                <c:pt idx="1388">
                  <c:v>1</c:v>
                </c:pt>
                <c:pt idx="1389">
                  <c:v>1</c:v>
                </c:pt>
                <c:pt idx="1390">
                  <c:v>1</c:v>
                </c:pt>
                <c:pt idx="1391">
                  <c:v>1</c:v>
                </c:pt>
                <c:pt idx="1392">
                  <c:v>1</c:v>
                </c:pt>
                <c:pt idx="1393">
                  <c:v>1</c:v>
                </c:pt>
                <c:pt idx="1394">
                  <c:v>1</c:v>
                </c:pt>
                <c:pt idx="1395">
                  <c:v>1</c:v>
                </c:pt>
                <c:pt idx="1396">
                  <c:v>1</c:v>
                </c:pt>
                <c:pt idx="1397">
                  <c:v>1</c:v>
                </c:pt>
                <c:pt idx="1398">
                  <c:v>1</c:v>
                </c:pt>
                <c:pt idx="1399">
                  <c:v>1</c:v>
                </c:pt>
                <c:pt idx="1400">
                  <c:v>1</c:v>
                </c:pt>
                <c:pt idx="1401">
                  <c:v>1</c:v>
                </c:pt>
                <c:pt idx="1402">
                  <c:v>1</c:v>
                </c:pt>
                <c:pt idx="1403">
                  <c:v>1</c:v>
                </c:pt>
                <c:pt idx="1404">
                  <c:v>1</c:v>
                </c:pt>
                <c:pt idx="1405">
                  <c:v>1</c:v>
                </c:pt>
                <c:pt idx="1406">
                  <c:v>1</c:v>
                </c:pt>
                <c:pt idx="1407">
                  <c:v>1</c:v>
                </c:pt>
                <c:pt idx="1408">
                  <c:v>1</c:v>
                </c:pt>
                <c:pt idx="1409">
                  <c:v>1</c:v>
                </c:pt>
                <c:pt idx="1410">
                  <c:v>1</c:v>
                </c:pt>
                <c:pt idx="1411">
                  <c:v>1</c:v>
                </c:pt>
                <c:pt idx="1412">
                  <c:v>1</c:v>
                </c:pt>
                <c:pt idx="1413">
                  <c:v>1</c:v>
                </c:pt>
                <c:pt idx="1414">
                  <c:v>1</c:v>
                </c:pt>
                <c:pt idx="1415">
                  <c:v>1</c:v>
                </c:pt>
                <c:pt idx="1416">
                  <c:v>1</c:v>
                </c:pt>
                <c:pt idx="1417">
                  <c:v>1</c:v>
                </c:pt>
                <c:pt idx="1418">
                  <c:v>1</c:v>
                </c:pt>
                <c:pt idx="1419">
                  <c:v>1</c:v>
                </c:pt>
                <c:pt idx="1420">
                  <c:v>1</c:v>
                </c:pt>
                <c:pt idx="1421">
                  <c:v>1</c:v>
                </c:pt>
                <c:pt idx="1422">
                  <c:v>1</c:v>
                </c:pt>
                <c:pt idx="1423">
                  <c:v>1</c:v>
                </c:pt>
                <c:pt idx="1424">
                  <c:v>1</c:v>
                </c:pt>
                <c:pt idx="1425">
                  <c:v>1</c:v>
                </c:pt>
                <c:pt idx="1426">
                  <c:v>1</c:v>
                </c:pt>
                <c:pt idx="1427">
                  <c:v>1</c:v>
                </c:pt>
                <c:pt idx="1428">
                  <c:v>1</c:v>
                </c:pt>
                <c:pt idx="1429">
                  <c:v>1</c:v>
                </c:pt>
                <c:pt idx="1430">
                  <c:v>1</c:v>
                </c:pt>
                <c:pt idx="1431">
                  <c:v>1</c:v>
                </c:pt>
                <c:pt idx="1432">
                  <c:v>1</c:v>
                </c:pt>
                <c:pt idx="1433">
                  <c:v>1</c:v>
                </c:pt>
                <c:pt idx="1434">
                  <c:v>1</c:v>
                </c:pt>
                <c:pt idx="1435">
                  <c:v>1</c:v>
                </c:pt>
                <c:pt idx="1436">
                  <c:v>1</c:v>
                </c:pt>
                <c:pt idx="1437">
                  <c:v>1</c:v>
                </c:pt>
                <c:pt idx="1438">
                  <c:v>1</c:v>
                </c:pt>
                <c:pt idx="1439">
                  <c:v>1</c:v>
                </c:pt>
                <c:pt idx="1440">
                  <c:v>1</c:v>
                </c:pt>
                <c:pt idx="1441">
                  <c:v>1</c:v>
                </c:pt>
                <c:pt idx="1442">
                  <c:v>1</c:v>
                </c:pt>
                <c:pt idx="1443">
                  <c:v>1</c:v>
                </c:pt>
                <c:pt idx="1444">
                  <c:v>1</c:v>
                </c:pt>
                <c:pt idx="1445">
                  <c:v>1</c:v>
                </c:pt>
                <c:pt idx="1446">
                  <c:v>1</c:v>
                </c:pt>
                <c:pt idx="1447">
                  <c:v>1</c:v>
                </c:pt>
                <c:pt idx="1448">
                  <c:v>1</c:v>
                </c:pt>
                <c:pt idx="1449">
                  <c:v>1</c:v>
                </c:pt>
                <c:pt idx="1450">
                  <c:v>1</c:v>
                </c:pt>
                <c:pt idx="1451">
                  <c:v>1</c:v>
                </c:pt>
                <c:pt idx="1452">
                  <c:v>1</c:v>
                </c:pt>
                <c:pt idx="1453">
                  <c:v>1</c:v>
                </c:pt>
                <c:pt idx="1454">
                  <c:v>1</c:v>
                </c:pt>
                <c:pt idx="1455">
                  <c:v>1</c:v>
                </c:pt>
                <c:pt idx="1456">
                  <c:v>1</c:v>
                </c:pt>
                <c:pt idx="1457">
                  <c:v>1</c:v>
                </c:pt>
                <c:pt idx="1458">
                  <c:v>1</c:v>
                </c:pt>
                <c:pt idx="1459">
                  <c:v>1</c:v>
                </c:pt>
                <c:pt idx="1460">
                  <c:v>1</c:v>
                </c:pt>
                <c:pt idx="1461">
                  <c:v>1</c:v>
                </c:pt>
                <c:pt idx="1462">
                  <c:v>1</c:v>
                </c:pt>
                <c:pt idx="1463">
                  <c:v>1</c:v>
                </c:pt>
                <c:pt idx="1464">
                  <c:v>1</c:v>
                </c:pt>
                <c:pt idx="1465">
                  <c:v>1</c:v>
                </c:pt>
                <c:pt idx="1466">
                  <c:v>1</c:v>
                </c:pt>
                <c:pt idx="1467">
                  <c:v>1</c:v>
                </c:pt>
                <c:pt idx="1468">
                  <c:v>1</c:v>
                </c:pt>
                <c:pt idx="1469">
                  <c:v>1</c:v>
                </c:pt>
                <c:pt idx="1470">
                  <c:v>1</c:v>
                </c:pt>
                <c:pt idx="1471">
                  <c:v>1</c:v>
                </c:pt>
                <c:pt idx="1472">
                  <c:v>1</c:v>
                </c:pt>
                <c:pt idx="1473">
                  <c:v>1</c:v>
                </c:pt>
                <c:pt idx="1474">
                  <c:v>1</c:v>
                </c:pt>
                <c:pt idx="1475">
                  <c:v>1</c:v>
                </c:pt>
                <c:pt idx="1476">
                  <c:v>1</c:v>
                </c:pt>
                <c:pt idx="1477">
                  <c:v>1</c:v>
                </c:pt>
                <c:pt idx="1478">
                  <c:v>1</c:v>
                </c:pt>
                <c:pt idx="1479">
                  <c:v>1</c:v>
                </c:pt>
                <c:pt idx="1480">
                  <c:v>1</c:v>
                </c:pt>
                <c:pt idx="1481">
                  <c:v>1</c:v>
                </c:pt>
                <c:pt idx="1482">
                  <c:v>1</c:v>
                </c:pt>
                <c:pt idx="1483">
                  <c:v>1</c:v>
                </c:pt>
                <c:pt idx="1484">
                  <c:v>1</c:v>
                </c:pt>
                <c:pt idx="1485">
                  <c:v>1</c:v>
                </c:pt>
                <c:pt idx="1486">
                  <c:v>1</c:v>
                </c:pt>
                <c:pt idx="1487">
                  <c:v>1</c:v>
                </c:pt>
                <c:pt idx="1488">
                  <c:v>1</c:v>
                </c:pt>
                <c:pt idx="1489">
                  <c:v>1</c:v>
                </c:pt>
                <c:pt idx="1490">
                  <c:v>1</c:v>
                </c:pt>
                <c:pt idx="1491">
                  <c:v>1</c:v>
                </c:pt>
                <c:pt idx="1492">
                  <c:v>1</c:v>
                </c:pt>
                <c:pt idx="1493">
                  <c:v>1</c:v>
                </c:pt>
                <c:pt idx="1494">
                  <c:v>1</c:v>
                </c:pt>
                <c:pt idx="1495">
                  <c:v>1</c:v>
                </c:pt>
                <c:pt idx="1496">
                  <c:v>1</c:v>
                </c:pt>
                <c:pt idx="1497">
                  <c:v>1</c:v>
                </c:pt>
                <c:pt idx="1498">
                  <c:v>1</c:v>
                </c:pt>
                <c:pt idx="1499">
                  <c:v>1</c:v>
                </c:pt>
                <c:pt idx="1500">
                  <c:v>1</c:v>
                </c:pt>
                <c:pt idx="1501">
                  <c:v>1</c:v>
                </c:pt>
                <c:pt idx="1502">
                  <c:v>1</c:v>
                </c:pt>
                <c:pt idx="1503">
                  <c:v>1</c:v>
                </c:pt>
                <c:pt idx="1504">
                  <c:v>1</c:v>
                </c:pt>
                <c:pt idx="1505">
                  <c:v>1</c:v>
                </c:pt>
                <c:pt idx="1506">
                  <c:v>1</c:v>
                </c:pt>
                <c:pt idx="1507">
                  <c:v>1</c:v>
                </c:pt>
                <c:pt idx="1508">
                  <c:v>1</c:v>
                </c:pt>
                <c:pt idx="1509">
                  <c:v>1</c:v>
                </c:pt>
                <c:pt idx="1510">
                  <c:v>1</c:v>
                </c:pt>
                <c:pt idx="1511">
                  <c:v>1</c:v>
                </c:pt>
                <c:pt idx="1512">
                  <c:v>1</c:v>
                </c:pt>
                <c:pt idx="1513">
                  <c:v>1</c:v>
                </c:pt>
                <c:pt idx="1514">
                  <c:v>1</c:v>
                </c:pt>
                <c:pt idx="1515">
                  <c:v>1</c:v>
                </c:pt>
                <c:pt idx="1516">
                  <c:v>1</c:v>
                </c:pt>
                <c:pt idx="1517">
                  <c:v>1</c:v>
                </c:pt>
                <c:pt idx="1518">
                  <c:v>1</c:v>
                </c:pt>
                <c:pt idx="1519">
                  <c:v>1</c:v>
                </c:pt>
                <c:pt idx="1520">
                  <c:v>1</c:v>
                </c:pt>
                <c:pt idx="1521">
                  <c:v>1</c:v>
                </c:pt>
                <c:pt idx="1522">
                  <c:v>1</c:v>
                </c:pt>
                <c:pt idx="1523">
                  <c:v>1</c:v>
                </c:pt>
                <c:pt idx="1524">
                  <c:v>1</c:v>
                </c:pt>
                <c:pt idx="1525">
                  <c:v>1</c:v>
                </c:pt>
                <c:pt idx="1526">
                  <c:v>1</c:v>
                </c:pt>
                <c:pt idx="1527">
                  <c:v>1</c:v>
                </c:pt>
                <c:pt idx="1528">
                  <c:v>1</c:v>
                </c:pt>
                <c:pt idx="1529">
                  <c:v>1</c:v>
                </c:pt>
                <c:pt idx="1530">
                  <c:v>1</c:v>
                </c:pt>
                <c:pt idx="1531">
                  <c:v>1</c:v>
                </c:pt>
                <c:pt idx="1532">
                  <c:v>1</c:v>
                </c:pt>
                <c:pt idx="1533">
                  <c:v>1</c:v>
                </c:pt>
                <c:pt idx="1534">
                  <c:v>1</c:v>
                </c:pt>
                <c:pt idx="1535">
                  <c:v>1</c:v>
                </c:pt>
                <c:pt idx="1536">
                  <c:v>1</c:v>
                </c:pt>
                <c:pt idx="1537">
                  <c:v>1</c:v>
                </c:pt>
                <c:pt idx="1538">
                  <c:v>1</c:v>
                </c:pt>
                <c:pt idx="1539">
                  <c:v>1</c:v>
                </c:pt>
                <c:pt idx="1540">
                  <c:v>1</c:v>
                </c:pt>
                <c:pt idx="1541">
                  <c:v>1</c:v>
                </c:pt>
                <c:pt idx="1542">
                  <c:v>1</c:v>
                </c:pt>
                <c:pt idx="1543">
                  <c:v>1</c:v>
                </c:pt>
                <c:pt idx="1544">
                  <c:v>1</c:v>
                </c:pt>
                <c:pt idx="1545">
                  <c:v>1</c:v>
                </c:pt>
                <c:pt idx="1546">
                  <c:v>1</c:v>
                </c:pt>
                <c:pt idx="1547">
                  <c:v>1</c:v>
                </c:pt>
                <c:pt idx="1548">
                  <c:v>1</c:v>
                </c:pt>
                <c:pt idx="1549">
                  <c:v>1</c:v>
                </c:pt>
                <c:pt idx="1550">
                  <c:v>1</c:v>
                </c:pt>
                <c:pt idx="1551">
                  <c:v>1</c:v>
                </c:pt>
                <c:pt idx="1552">
                  <c:v>1</c:v>
                </c:pt>
                <c:pt idx="1553">
                  <c:v>1</c:v>
                </c:pt>
                <c:pt idx="1554">
                  <c:v>1</c:v>
                </c:pt>
                <c:pt idx="1555">
                  <c:v>1</c:v>
                </c:pt>
                <c:pt idx="1556">
                  <c:v>1</c:v>
                </c:pt>
                <c:pt idx="1557">
                  <c:v>1</c:v>
                </c:pt>
                <c:pt idx="1558">
                  <c:v>1</c:v>
                </c:pt>
                <c:pt idx="1559">
                  <c:v>1</c:v>
                </c:pt>
                <c:pt idx="1560">
                  <c:v>1</c:v>
                </c:pt>
                <c:pt idx="1561">
                  <c:v>1</c:v>
                </c:pt>
                <c:pt idx="1562">
                  <c:v>1</c:v>
                </c:pt>
                <c:pt idx="1563">
                  <c:v>1</c:v>
                </c:pt>
                <c:pt idx="1564">
                  <c:v>1</c:v>
                </c:pt>
                <c:pt idx="1565">
                  <c:v>1</c:v>
                </c:pt>
                <c:pt idx="1566">
                  <c:v>1</c:v>
                </c:pt>
                <c:pt idx="1567">
                  <c:v>1</c:v>
                </c:pt>
                <c:pt idx="1568">
                  <c:v>1</c:v>
                </c:pt>
                <c:pt idx="1569">
                  <c:v>1</c:v>
                </c:pt>
                <c:pt idx="1570">
                  <c:v>1</c:v>
                </c:pt>
                <c:pt idx="1571">
                  <c:v>1</c:v>
                </c:pt>
                <c:pt idx="1572">
                  <c:v>1</c:v>
                </c:pt>
                <c:pt idx="1573">
                  <c:v>1</c:v>
                </c:pt>
                <c:pt idx="1574">
                  <c:v>1</c:v>
                </c:pt>
                <c:pt idx="1575">
                  <c:v>1</c:v>
                </c:pt>
                <c:pt idx="1576">
                  <c:v>1</c:v>
                </c:pt>
                <c:pt idx="1577">
                  <c:v>1</c:v>
                </c:pt>
                <c:pt idx="1578">
                  <c:v>1</c:v>
                </c:pt>
                <c:pt idx="1579">
                  <c:v>1</c:v>
                </c:pt>
                <c:pt idx="1580">
                  <c:v>1</c:v>
                </c:pt>
                <c:pt idx="1581">
                  <c:v>1</c:v>
                </c:pt>
                <c:pt idx="1582">
                  <c:v>1</c:v>
                </c:pt>
                <c:pt idx="1583">
                  <c:v>1</c:v>
                </c:pt>
                <c:pt idx="1584">
                  <c:v>1</c:v>
                </c:pt>
                <c:pt idx="1585">
                  <c:v>1</c:v>
                </c:pt>
                <c:pt idx="1586">
                  <c:v>1</c:v>
                </c:pt>
                <c:pt idx="1587">
                  <c:v>1</c:v>
                </c:pt>
                <c:pt idx="1588">
                  <c:v>1</c:v>
                </c:pt>
                <c:pt idx="1589">
                  <c:v>1</c:v>
                </c:pt>
                <c:pt idx="1590">
                  <c:v>1</c:v>
                </c:pt>
                <c:pt idx="1591">
                  <c:v>1</c:v>
                </c:pt>
                <c:pt idx="1592">
                  <c:v>1</c:v>
                </c:pt>
                <c:pt idx="1593">
                  <c:v>1</c:v>
                </c:pt>
                <c:pt idx="1594">
                  <c:v>1</c:v>
                </c:pt>
                <c:pt idx="1595">
                  <c:v>1</c:v>
                </c:pt>
                <c:pt idx="1596">
                  <c:v>1</c:v>
                </c:pt>
                <c:pt idx="1597">
                  <c:v>1</c:v>
                </c:pt>
                <c:pt idx="1598">
                  <c:v>1</c:v>
                </c:pt>
                <c:pt idx="1599">
                  <c:v>1</c:v>
                </c:pt>
                <c:pt idx="1600">
                  <c:v>1</c:v>
                </c:pt>
                <c:pt idx="1601">
                  <c:v>1</c:v>
                </c:pt>
                <c:pt idx="1602">
                  <c:v>1</c:v>
                </c:pt>
                <c:pt idx="1603">
                  <c:v>1</c:v>
                </c:pt>
                <c:pt idx="1604">
                  <c:v>1</c:v>
                </c:pt>
                <c:pt idx="1605">
                  <c:v>1</c:v>
                </c:pt>
                <c:pt idx="1606">
                  <c:v>1</c:v>
                </c:pt>
                <c:pt idx="1607">
                  <c:v>1</c:v>
                </c:pt>
                <c:pt idx="1608">
                  <c:v>1</c:v>
                </c:pt>
                <c:pt idx="1609">
                  <c:v>1</c:v>
                </c:pt>
                <c:pt idx="1610">
                  <c:v>1</c:v>
                </c:pt>
                <c:pt idx="1611">
                  <c:v>1</c:v>
                </c:pt>
                <c:pt idx="1612">
                  <c:v>1</c:v>
                </c:pt>
                <c:pt idx="1613">
                  <c:v>1</c:v>
                </c:pt>
                <c:pt idx="1614">
                  <c:v>1</c:v>
                </c:pt>
                <c:pt idx="1615">
                  <c:v>1</c:v>
                </c:pt>
                <c:pt idx="1616">
                  <c:v>1</c:v>
                </c:pt>
                <c:pt idx="1617">
                  <c:v>1</c:v>
                </c:pt>
                <c:pt idx="1618">
                  <c:v>1</c:v>
                </c:pt>
                <c:pt idx="1619">
                  <c:v>1</c:v>
                </c:pt>
                <c:pt idx="1620">
                  <c:v>1</c:v>
                </c:pt>
                <c:pt idx="1621">
                  <c:v>1</c:v>
                </c:pt>
                <c:pt idx="1622">
                  <c:v>1</c:v>
                </c:pt>
                <c:pt idx="1623">
                  <c:v>1</c:v>
                </c:pt>
                <c:pt idx="1624">
                  <c:v>1</c:v>
                </c:pt>
                <c:pt idx="1625">
                  <c:v>1</c:v>
                </c:pt>
                <c:pt idx="1626">
                  <c:v>1</c:v>
                </c:pt>
                <c:pt idx="1627">
                  <c:v>1</c:v>
                </c:pt>
                <c:pt idx="1628">
                  <c:v>1</c:v>
                </c:pt>
                <c:pt idx="1629">
                  <c:v>1</c:v>
                </c:pt>
                <c:pt idx="1630">
                  <c:v>1</c:v>
                </c:pt>
                <c:pt idx="1631">
                  <c:v>1</c:v>
                </c:pt>
                <c:pt idx="1632">
                  <c:v>1</c:v>
                </c:pt>
                <c:pt idx="1633">
                  <c:v>1</c:v>
                </c:pt>
                <c:pt idx="1634">
                  <c:v>1</c:v>
                </c:pt>
                <c:pt idx="1635">
                  <c:v>1</c:v>
                </c:pt>
                <c:pt idx="1636">
                  <c:v>1</c:v>
                </c:pt>
                <c:pt idx="1637">
                  <c:v>1</c:v>
                </c:pt>
                <c:pt idx="1638">
                  <c:v>1</c:v>
                </c:pt>
                <c:pt idx="1639">
                  <c:v>1</c:v>
                </c:pt>
                <c:pt idx="1640">
                  <c:v>1</c:v>
                </c:pt>
                <c:pt idx="1641">
                  <c:v>1</c:v>
                </c:pt>
                <c:pt idx="1642">
                  <c:v>1</c:v>
                </c:pt>
                <c:pt idx="1643">
                  <c:v>1</c:v>
                </c:pt>
                <c:pt idx="1644">
                  <c:v>1</c:v>
                </c:pt>
                <c:pt idx="1645">
                  <c:v>1</c:v>
                </c:pt>
                <c:pt idx="1646">
                  <c:v>1</c:v>
                </c:pt>
                <c:pt idx="1647">
                  <c:v>1</c:v>
                </c:pt>
                <c:pt idx="1648">
                  <c:v>1</c:v>
                </c:pt>
                <c:pt idx="1649">
                  <c:v>1</c:v>
                </c:pt>
                <c:pt idx="1650">
                  <c:v>1</c:v>
                </c:pt>
                <c:pt idx="1651">
                  <c:v>1</c:v>
                </c:pt>
                <c:pt idx="1652">
                  <c:v>1</c:v>
                </c:pt>
                <c:pt idx="1653">
                  <c:v>1</c:v>
                </c:pt>
                <c:pt idx="1654">
                  <c:v>1</c:v>
                </c:pt>
                <c:pt idx="1655">
                  <c:v>1</c:v>
                </c:pt>
                <c:pt idx="1656">
                  <c:v>1</c:v>
                </c:pt>
                <c:pt idx="1657">
                  <c:v>1</c:v>
                </c:pt>
                <c:pt idx="1658">
                  <c:v>1</c:v>
                </c:pt>
                <c:pt idx="1659">
                  <c:v>1</c:v>
                </c:pt>
                <c:pt idx="1660">
                  <c:v>1</c:v>
                </c:pt>
                <c:pt idx="1661">
                  <c:v>1</c:v>
                </c:pt>
                <c:pt idx="1662">
                  <c:v>1</c:v>
                </c:pt>
                <c:pt idx="1663">
                  <c:v>1</c:v>
                </c:pt>
                <c:pt idx="1664">
                  <c:v>1</c:v>
                </c:pt>
                <c:pt idx="1665">
                  <c:v>1</c:v>
                </c:pt>
                <c:pt idx="1666">
                  <c:v>1</c:v>
                </c:pt>
                <c:pt idx="1667">
                  <c:v>1</c:v>
                </c:pt>
                <c:pt idx="1668">
                  <c:v>1</c:v>
                </c:pt>
                <c:pt idx="1669">
                  <c:v>1</c:v>
                </c:pt>
                <c:pt idx="1670">
                  <c:v>1</c:v>
                </c:pt>
                <c:pt idx="1671">
                  <c:v>1</c:v>
                </c:pt>
                <c:pt idx="1672">
                  <c:v>1</c:v>
                </c:pt>
                <c:pt idx="1673">
                  <c:v>1</c:v>
                </c:pt>
                <c:pt idx="1674">
                  <c:v>1</c:v>
                </c:pt>
                <c:pt idx="1675">
                  <c:v>1</c:v>
                </c:pt>
                <c:pt idx="1676">
                  <c:v>1</c:v>
                </c:pt>
                <c:pt idx="1677">
                  <c:v>1</c:v>
                </c:pt>
                <c:pt idx="1678">
                  <c:v>1</c:v>
                </c:pt>
                <c:pt idx="1679">
                  <c:v>1</c:v>
                </c:pt>
                <c:pt idx="1680">
                  <c:v>1</c:v>
                </c:pt>
                <c:pt idx="1681">
                  <c:v>1</c:v>
                </c:pt>
                <c:pt idx="1682">
                  <c:v>1</c:v>
                </c:pt>
                <c:pt idx="1683">
                  <c:v>1</c:v>
                </c:pt>
                <c:pt idx="1684">
                  <c:v>1</c:v>
                </c:pt>
                <c:pt idx="1685">
                  <c:v>1</c:v>
                </c:pt>
                <c:pt idx="1686">
                  <c:v>1</c:v>
                </c:pt>
                <c:pt idx="1687">
                  <c:v>1</c:v>
                </c:pt>
                <c:pt idx="1688">
                  <c:v>1</c:v>
                </c:pt>
                <c:pt idx="1689">
                  <c:v>1</c:v>
                </c:pt>
                <c:pt idx="1690">
                  <c:v>1</c:v>
                </c:pt>
                <c:pt idx="1691">
                  <c:v>1</c:v>
                </c:pt>
                <c:pt idx="1692">
                  <c:v>1</c:v>
                </c:pt>
                <c:pt idx="1693">
                  <c:v>1</c:v>
                </c:pt>
                <c:pt idx="1694">
                  <c:v>1</c:v>
                </c:pt>
                <c:pt idx="1695">
                  <c:v>1</c:v>
                </c:pt>
                <c:pt idx="1696">
                  <c:v>1</c:v>
                </c:pt>
                <c:pt idx="1697">
                  <c:v>1</c:v>
                </c:pt>
                <c:pt idx="1698">
                  <c:v>1</c:v>
                </c:pt>
                <c:pt idx="1699">
                  <c:v>1</c:v>
                </c:pt>
                <c:pt idx="1700">
                  <c:v>1</c:v>
                </c:pt>
                <c:pt idx="1701">
                  <c:v>1</c:v>
                </c:pt>
                <c:pt idx="1702">
                  <c:v>1</c:v>
                </c:pt>
                <c:pt idx="1703">
                  <c:v>1</c:v>
                </c:pt>
                <c:pt idx="1704">
                  <c:v>1</c:v>
                </c:pt>
                <c:pt idx="1705">
                  <c:v>1</c:v>
                </c:pt>
                <c:pt idx="1706">
                  <c:v>1</c:v>
                </c:pt>
                <c:pt idx="1707">
                  <c:v>1</c:v>
                </c:pt>
                <c:pt idx="1708">
                  <c:v>1</c:v>
                </c:pt>
                <c:pt idx="1709">
                  <c:v>1</c:v>
                </c:pt>
                <c:pt idx="1710">
                  <c:v>1</c:v>
                </c:pt>
                <c:pt idx="1711">
                  <c:v>1</c:v>
                </c:pt>
                <c:pt idx="1712">
                  <c:v>1</c:v>
                </c:pt>
                <c:pt idx="1713">
                  <c:v>1</c:v>
                </c:pt>
                <c:pt idx="1714">
                  <c:v>1</c:v>
                </c:pt>
                <c:pt idx="1715">
                  <c:v>1</c:v>
                </c:pt>
                <c:pt idx="1716">
                  <c:v>1</c:v>
                </c:pt>
                <c:pt idx="1717">
                  <c:v>1</c:v>
                </c:pt>
                <c:pt idx="1718">
                  <c:v>1</c:v>
                </c:pt>
                <c:pt idx="1719">
                  <c:v>1</c:v>
                </c:pt>
                <c:pt idx="1720">
                  <c:v>1</c:v>
                </c:pt>
                <c:pt idx="1721">
                  <c:v>1</c:v>
                </c:pt>
                <c:pt idx="1722">
                  <c:v>1</c:v>
                </c:pt>
                <c:pt idx="1723">
                  <c:v>1</c:v>
                </c:pt>
                <c:pt idx="1724">
                  <c:v>1</c:v>
                </c:pt>
                <c:pt idx="1725">
                  <c:v>1</c:v>
                </c:pt>
                <c:pt idx="1726">
                  <c:v>1</c:v>
                </c:pt>
                <c:pt idx="1727">
                  <c:v>1</c:v>
                </c:pt>
                <c:pt idx="1728">
                  <c:v>1</c:v>
                </c:pt>
                <c:pt idx="1729">
                  <c:v>1</c:v>
                </c:pt>
                <c:pt idx="1730">
                  <c:v>1</c:v>
                </c:pt>
                <c:pt idx="1731">
                  <c:v>1</c:v>
                </c:pt>
                <c:pt idx="1732">
                  <c:v>1</c:v>
                </c:pt>
                <c:pt idx="1733">
                  <c:v>1</c:v>
                </c:pt>
                <c:pt idx="1734">
                  <c:v>1</c:v>
                </c:pt>
                <c:pt idx="1735">
                  <c:v>1</c:v>
                </c:pt>
                <c:pt idx="1736">
                  <c:v>1</c:v>
                </c:pt>
                <c:pt idx="1737">
                  <c:v>1</c:v>
                </c:pt>
                <c:pt idx="1738">
                  <c:v>1</c:v>
                </c:pt>
                <c:pt idx="1739">
                  <c:v>1</c:v>
                </c:pt>
                <c:pt idx="1740">
                  <c:v>1</c:v>
                </c:pt>
                <c:pt idx="1741">
                  <c:v>1</c:v>
                </c:pt>
                <c:pt idx="1742">
                  <c:v>1</c:v>
                </c:pt>
                <c:pt idx="1743">
                  <c:v>1</c:v>
                </c:pt>
                <c:pt idx="1744">
                  <c:v>1</c:v>
                </c:pt>
                <c:pt idx="1745">
                  <c:v>1</c:v>
                </c:pt>
                <c:pt idx="1746">
                  <c:v>1</c:v>
                </c:pt>
                <c:pt idx="1747">
                  <c:v>1</c:v>
                </c:pt>
                <c:pt idx="1748">
                  <c:v>1</c:v>
                </c:pt>
                <c:pt idx="1749">
                  <c:v>1</c:v>
                </c:pt>
                <c:pt idx="1750">
                  <c:v>1</c:v>
                </c:pt>
                <c:pt idx="1751">
                  <c:v>1</c:v>
                </c:pt>
                <c:pt idx="1752">
                  <c:v>1</c:v>
                </c:pt>
                <c:pt idx="1753">
                  <c:v>1</c:v>
                </c:pt>
                <c:pt idx="1754">
                  <c:v>1</c:v>
                </c:pt>
                <c:pt idx="1755">
                  <c:v>1</c:v>
                </c:pt>
                <c:pt idx="1756">
                  <c:v>1</c:v>
                </c:pt>
                <c:pt idx="1757">
                  <c:v>1</c:v>
                </c:pt>
                <c:pt idx="1758">
                  <c:v>1</c:v>
                </c:pt>
                <c:pt idx="1759">
                  <c:v>1</c:v>
                </c:pt>
                <c:pt idx="1760">
                  <c:v>1</c:v>
                </c:pt>
                <c:pt idx="1761">
                  <c:v>1</c:v>
                </c:pt>
                <c:pt idx="1762">
                  <c:v>1</c:v>
                </c:pt>
                <c:pt idx="1763">
                  <c:v>1</c:v>
                </c:pt>
                <c:pt idx="1764">
                  <c:v>1</c:v>
                </c:pt>
                <c:pt idx="1765">
                  <c:v>1</c:v>
                </c:pt>
                <c:pt idx="1766">
                  <c:v>1</c:v>
                </c:pt>
                <c:pt idx="1767">
                  <c:v>1</c:v>
                </c:pt>
                <c:pt idx="1768">
                  <c:v>1</c:v>
                </c:pt>
                <c:pt idx="1769">
                  <c:v>1</c:v>
                </c:pt>
                <c:pt idx="1770">
                  <c:v>1</c:v>
                </c:pt>
                <c:pt idx="1771">
                  <c:v>1</c:v>
                </c:pt>
                <c:pt idx="1772">
                  <c:v>1</c:v>
                </c:pt>
                <c:pt idx="1773">
                  <c:v>1</c:v>
                </c:pt>
                <c:pt idx="1774">
                  <c:v>1</c:v>
                </c:pt>
                <c:pt idx="1775">
                  <c:v>1</c:v>
                </c:pt>
                <c:pt idx="1776">
                  <c:v>1</c:v>
                </c:pt>
                <c:pt idx="1777">
                  <c:v>1</c:v>
                </c:pt>
                <c:pt idx="1778">
                  <c:v>1</c:v>
                </c:pt>
                <c:pt idx="1779">
                  <c:v>1</c:v>
                </c:pt>
                <c:pt idx="1780">
                  <c:v>1</c:v>
                </c:pt>
                <c:pt idx="1781">
                  <c:v>1</c:v>
                </c:pt>
                <c:pt idx="1782">
                  <c:v>1</c:v>
                </c:pt>
                <c:pt idx="1783">
                  <c:v>1</c:v>
                </c:pt>
                <c:pt idx="1784">
                  <c:v>1</c:v>
                </c:pt>
                <c:pt idx="1785">
                  <c:v>1</c:v>
                </c:pt>
                <c:pt idx="1786">
                  <c:v>1</c:v>
                </c:pt>
                <c:pt idx="1787">
                  <c:v>1</c:v>
                </c:pt>
                <c:pt idx="1788">
                  <c:v>1</c:v>
                </c:pt>
                <c:pt idx="1789">
                  <c:v>1</c:v>
                </c:pt>
                <c:pt idx="1790">
                  <c:v>1</c:v>
                </c:pt>
                <c:pt idx="1791">
                  <c:v>1</c:v>
                </c:pt>
                <c:pt idx="1792">
                  <c:v>1</c:v>
                </c:pt>
                <c:pt idx="1793">
                  <c:v>1</c:v>
                </c:pt>
                <c:pt idx="1794">
                  <c:v>1</c:v>
                </c:pt>
                <c:pt idx="1795">
                  <c:v>1</c:v>
                </c:pt>
                <c:pt idx="1796">
                  <c:v>1</c:v>
                </c:pt>
                <c:pt idx="1797">
                  <c:v>1</c:v>
                </c:pt>
                <c:pt idx="1798">
                  <c:v>1</c:v>
                </c:pt>
                <c:pt idx="1799">
                  <c:v>1</c:v>
                </c:pt>
                <c:pt idx="1800">
                  <c:v>1</c:v>
                </c:pt>
                <c:pt idx="1801">
                  <c:v>1</c:v>
                </c:pt>
                <c:pt idx="1802">
                  <c:v>1</c:v>
                </c:pt>
                <c:pt idx="1803">
                  <c:v>1</c:v>
                </c:pt>
                <c:pt idx="1804">
                  <c:v>1</c:v>
                </c:pt>
                <c:pt idx="1805">
                  <c:v>1</c:v>
                </c:pt>
                <c:pt idx="1806">
                  <c:v>1</c:v>
                </c:pt>
                <c:pt idx="1807">
                  <c:v>1</c:v>
                </c:pt>
                <c:pt idx="1808">
                  <c:v>1</c:v>
                </c:pt>
                <c:pt idx="1809">
                  <c:v>1</c:v>
                </c:pt>
                <c:pt idx="1810">
                  <c:v>1</c:v>
                </c:pt>
                <c:pt idx="1811">
                  <c:v>1</c:v>
                </c:pt>
                <c:pt idx="1812">
                  <c:v>1</c:v>
                </c:pt>
                <c:pt idx="1813">
                  <c:v>1</c:v>
                </c:pt>
                <c:pt idx="1814">
                  <c:v>1</c:v>
                </c:pt>
                <c:pt idx="1815">
                  <c:v>1</c:v>
                </c:pt>
                <c:pt idx="1816">
                  <c:v>1</c:v>
                </c:pt>
                <c:pt idx="1817">
                  <c:v>1</c:v>
                </c:pt>
                <c:pt idx="1818">
                  <c:v>1</c:v>
                </c:pt>
                <c:pt idx="1819">
                  <c:v>1</c:v>
                </c:pt>
                <c:pt idx="1820">
                  <c:v>1</c:v>
                </c:pt>
                <c:pt idx="1821">
                  <c:v>1</c:v>
                </c:pt>
                <c:pt idx="1822">
                  <c:v>1</c:v>
                </c:pt>
                <c:pt idx="1823">
                  <c:v>1</c:v>
                </c:pt>
                <c:pt idx="1824">
                  <c:v>1</c:v>
                </c:pt>
                <c:pt idx="1825">
                  <c:v>1</c:v>
                </c:pt>
                <c:pt idx="1826">
                  <c:v>1</c:v>
                </c:pt>
                <c:pt idx="1827">
                  <c:v>1</c:v>
                </c:pt>
                <c:pt idx="1828">
                  <c:v>1</c:v>
                </c:pt>
                <c:pt idx="1829">
                  <c:v>1</c:v>
                </c:pt>
                <c:pt idx="1830">
                  <c:v>1</c:v>
                </c:pt>
                <c:pt idx="1831">
                  <c:v>1</c:v>
                </c:pt>
                <c:pt idx="1832">
                  <c:v>1</c:v>
                </c:pt>
                <c:pt idx="1833">
                  <c:v>1</c:v>
                </c:pt>
                <c:pt idx="1834">
                  <c:v>1</c:v>
                </c:pt>
                <c:pt idx="1835">
                  <c:v>1</c:v>
                </c:pt>
                <c:pt idx="1836">
                  <c:v>1</c:v>
                </c:pt>
                <c:pt idx="1837">
                  <c:v>1</c:v>
                </c:pt>
                <c:pt idx="1838">
                  <c:v>1</c:v>
                </c:pt>
                <c:pt idx="1839">
                  <c:v>1</c:v>
                </c:pt>
                <c:pt idx="1840">
                  <c:v>1</c:v>
                </c:pt>
                <c:pt idx="1841">
                  <c:v>1</c:v>
                </c:pt>
                <c:pt idx="1842">
                  <c:v>1</c:v>
                </c:pt>
                <c:pt idx="1843">
                  <c:v>1</c:v>
                </c:pt>
                <c:pt idx="1844">
                  <c:v>1</c:v>
                </c:pt>
                <c:pt idx="1845">
                  <c:v>1</c:v>
                </c:pt>
                <c:pt idx="1846">
                  <c:v>1</c:v>
                </c:pt>
                <c:pt idx="1847">
                  <c:v>1</c:v>
                </c:pt>
                <c:pt idx="1848">
                  <c:v>1</c:v>
                </c:pt>
                <c:pt idx="1849">
                  <c:v>1</c:v>
                </c:pt>
                <c:pt idx="1850">
                  <c:v>1</c:v>
                </c:pt>
                <c:pt idx="1851">
                  <c:v>1</c:v>
                </c:pt>
                <c:pt idx="1852">
                  <c:v>1</c:v>
                </c:pt>
                <c:pt idx="1853">
                  <c:v>1</c:v>
                </c:pt>
                <c:pt idx="1854">
                  <c:v>1</c:v>
                </c:pt>
                <c:pt idx="1855">
                  <c:v>1</c:v>
                </c:pt>
                <c:pt idx="1856">
                  <c:v>1</c:v>
                </c:pt>
                <c:pt idx="1857">
                  <c:v>1</c:v>
                </c:pt>
                <c:pt idx="1858">
                  <c:v>1</c:v>
                </c:pt>
                <c:pt idx="1859">
                  <c:v>1</c:v>
                </c:pt>
                <c:pt idx="1860">
                  <c:v>1</c:v>
                </c:pt>
                <c:pt idx="1861">
                  <c:v>1</c:v>
                </c:pt>
                <c:pt idx="1862">
                  <c:v>1</c:v>
                </c:pt>
                <c:pt idx="1863">
                  <c:v>1</c:v>
                </c:pt>
                <c:pt idx="1864">
                  <c:v>1</c:v>
                </c:pt>
                <c:pt idx="1865">
                  <c:v>1</c:v>
                </c:pt>
                <c:pt idx="1866">
                  <c:v>1</c:v>
                </c:pt>
                <c:pt idx="1867">
                  <c:v>1</c:v>
                </c:pt>
                <c:pt idx="1868">
                  <c:v>1</c:v>
                </c:pt>
                <c:pt idx="1869">
                  <c:v>1</c:v>
                </c:pt>
                <c:pt idx="1870">
                  <c:v>1</c:v>
                </c:pt>
                <c:pt idx="1871">
                  <c:v>1</c:v>
                </c:pt>
                <c:pt idx="1872">
                  <c:v>1</c:v>
                </c:pt>
                <c:pt idx="1873">
                  <c:v>1</c:v>
                </c:pt>
                <c:pt idx="1874">
                  <c:v>1</c:v>
                </c:pt>
                <c:pt idx="1875">
                  <c:v>1</c:v>
                </c:pt>
                <c:pt idx="1876">
                  <c:v>1</c:v>
                </c:pt>
                <c:pt idx="1877">
                  <c:v>1</c:v>
                </c:pt>
                <c:pt idx="1878">
                  <c:v>1</c:v>
                </c:pt>
                <c:pt idx="1879">
                  <c:v>1</c:v>
                </c:pt>
                <c:pt idx="1880">
                  <c:v>1</c:v>
                </c:pt>
                <c:pt idx="1881">
                  <c:v>1</c:v>
                </c:pt>
                <c:pt idx="1882">
                  <c:v>1</c:v>
                </c:pt>
                <c:pt idx="1883">
                  <c:v>1</c:v>
                </c:pt>
                <c:pt idx="1884">
                  <c:v>1</c:v>
                </c:pt>
                <c:pt idx="1885">
                  <c:v>1</c:v>
                </c:pt>
                <c:pt idx="1886">
                  <c:v>1</c:v>
                </c:pt>
                <c:pt idx="1887">
                  <c:v>1</c:v>
                </c:pt>
                <c:pt idx="1888">
                  <c:v>1</c:v>
                </c:pt>
                <c:pt idx="1889">
                  <c:v>1</c:v>
                </c:pt>
                <c:pt idx="1890">
                  <c:v>1</c:v>
                </c:pt>
                <c:pt idx="1891">
                  <c:v>1</c:v>
                </c:pt>
                <c:pt idx="1892">
                  <c:v>1</c:v>
                </c:pt>
                <c:pt idx="1893">
                  <c:v>1</c:v>
                </c:pt>
                <c:pt idx="1894">
                  <c:v>1</c:v>
                </c:pt>
                <c:pt idx="1895">
                  <c:v>1</c:v>
                </c:pt>
                <c:pt idx="1896">
                  <c:v>1</c:v>
                </c:pt>
                <c:pt idx="1897">
                  <c:v>1</c:v>
                </c:pt>
                <c:pt idx="1898">
                  <c:v>1</c:v>
                </c:pt>
                <c:pt idx="1899">
                  <c:v>1</c:v>
                </c:pt>
                <c:pt idx="1900">
                  <c:v>1</c:v>
                </c:pt>
                <c:pt idx="1901">
                  <c:v>1</c:v>
                </c:pt>
                <c:pt idx="1902">
                  <c:v>1</c:v>
                </c:pt>
                <c:pt idx="1903">
                  <c:v>1</c:v>
                </c:pt>
                <c:pt idx="1904">
                  <c:v>1</c:v>
                </c:pt>
                <c:pt idx="1905">
                  <c:v>1</c:v>
                </c:pt>
                <c:pt idx="1906">
                  <c:v>1</c:v>
                </c:pt>
                <c:pt idx="1907">
                  <c:v>1</c:v>
                </c:pt>
                <c:pt idx="1908">
                  <c:v>1</c:v>
                </c:pt>
                <c:pt idx="1909">
                  <c:v>1</c:v>
                </c:pt>
                <c:pt idx="1910">
                  <c:v>1</c:v>
                </c:pt>
                <c:pt idx="1911">
                  <c:v>1</c:v>
                </c:pt>
                <c:pt idx="1912">
                  <c:v>1</c:v>
                </c:pt>
                <c:pt idx="1913">
                  <c:v>1</c:v>
                </c:pt>
                <c:pt idx="1914">
                  <c:v>1</c:v>
                </c:pt>
                <c:pt idx="1915">
                  <c:v>1</c:v>
                </c:pt>
                <c:pt idx="1916">
                  <c:v>1</c:v>
                </c:pt>
                <c:pt idx="1917">
                  <c:v>1</c:v>
                </c:pt>
                <c:pt idx="1918">
                  <c:v>1</c:v>
                </c:pt>
                <c:pt idx="1919">
                  <c:v>1</c:v>
                </c:pt>
                <c:pt idx="1920">
                  <c:v>1</c:v>
                </c:pt>
                <c:pt idx="1921">
                  <c:v>1</c:v>
                </c:pt>
                <c:pt idx="1922">
                  <c:v>1</c:v>
                </c:pt>
                <c:pt idx="1923">
                  <c:v>1</c:v>
                </c:pt>
                <c:pt idx="1924">
                  <c:v>1</c:v>
                </c:pt>
                <c:pt idx="1925">
                  <c:v>1</c:v>
                </c:pt>
                <c:pt idx="1926">
                  <c:v>1</c:v>
                </c:pt>
                <c:pt idx="1927">
                  <c:v>1</c:v>
                </c:pt>
                <c:pt idx="1928">
                  <c:v>1</c:v>
                </c:pt>
                <c:pt idx="1929">
                  <c:v>1</c:v>
                </c:pt>
                <c:pt idx="1930">
                  <c:v>1</c:v>
                </c:pt>
                <c:pt idx="1931">
                  <c:v>1</c:v>
                </c:pt>
                <c:pt idx="1932">
                  <c:v>1</c:v>
                </c:pt>
                <c:pt idx="1933">
                  <c:v>1</c:v>
                </c:pt>
                <c:pt idx="1934">
                  <c:v>1</c:v>
                </c:pt>
                <c:pt idx="1935">
                  <c:v>1</c:v>
                </c:pt>
                <c:pt idx="1936">
                  <c:v>1</c:v>
                </c:pt>
                <c:pt idx="1937">
                  <c:v>1</c:v>
                </c:pt>
                <c:pt idx="1938">
                  <c:v>1</c:v>
                </c:pt>
                <c:pt idx="1939">
                  <c:v>1</c:v>
                </c:pt>
                <c:pt idx="1940">
                  <c:v>1</c:v>
                </c:pt>
                <c:pt idx="1941">
                  <c:v>1</c:v>
                </c:pt>
                <c:pt idx="1942">
                  <c:v>1</c:v>
                </c:pt>
                <c:pt idx="1943">
                  <c:v>1</c:v>
                </c:pt>
                <c:pt idx="1944">
                  <c:v>1</c:v>
                </c:pt>
                <c:pt idx="1945">
                  <c:v>1</c:v>
                </c:pt>
                <c:pt idx="1946">
                  <c:v>1</c:v>
                </c:pt>
                <c:pt idx="1947">
                  <c:v>1</c:v>
                </c:pt>
                <c:pt idx="1948">
                  <c:v>1</c:v>
                </c:pt>
                <c:pt idx="1949">
                  <c:v>1</c:v>
                </c:pt>
                <c:pt idx="1950">
                  <c:v>1</c:v>
                </c:pt>
                <c:pt idx="1951">
                  <c:v>1</c:v>
                </c:pt>
                <c:pt idx="1952">
                  <c:v>1</c:v>
                </c:pt>
                <c:pt idx="1953">
                  <c:v>1</c:v>
                </c:pt>
                <c:pt idx="1954">
                  <c:v>1</c:v>
                </c:pt>
                <c:pt idx="1955">
                  <c:v>1</c:v>
                </c:pt>
                <c:pt idx="1956">
                  <c:v>1</c:v>
                </c:pt>
                <c:pt idx="1957">
                  <c:v>1</c:v>
                </c:pt>
                <c:pt idx="1958">
                  <c:v>1</c:v>
                </c:pt>
                <c:pt idx="1959">
                  <c:v>1</c:v>
                </c:pt>
                <c:pt idx="1960">
                  <c:v>1</c:v>
                </c:pt>
                <c:pt idx="1961">
                  <c:v>1</c:v>
                </c:pt>
                <c:pt idx="1962">
                  <c:v>1</c:v>
                </c:pt>
                <c:pt idx="1963">
                  <c:v>1</c:v>
                </c:pt>
                <c:pt idx="1964">
                  <c:v>1</c:v>
                </c:pt>
                <c:pt idx="1965">
                  <c:v>1</c:v>
                </c:pt>
                <c:pt idx="1966">
                  <c:v>1</c:v>
                </c:pt>
                <c:pt idx="1967">
                  <c:v>1</c:v>
                </c:pt>
                <c:pt idx="1968">
                  <c:v>1</c:v>
                </c:pt>
                <c:pt idx="1969">
                  <c:v>1</c:v>
                </c:pt>
                <c:pt idx="1970">
                  <c:v>1</c:v>
                </c:pt>
                <c:pt idx="1971">
                  <c:v>1</c:v>
                </c:pt>
                <c:pt idx="1972">
                  <c:v>1</c:v>
                </c:pt>
                <c:pt idx="1973">
                  <c:v>1</c:v>
                </c:pt>
                <c:pt idx="1974">
                  <c:v>1</c:v>
                </c:pt>
                <c:pt idx="1975">
                  <c:v>1</c:v>
                </c:pt>
                <c:pt idx="1976">
                  <c:v>1</c:v>
                </c:pt>
                <c:pt idx="1977">
                  <c:v>1</c:v>
                </c:pt>
                <c:pt idx="1978">
                  <c:v>1</c:v>
                </c:pt>
                <c:pt idx="1979">
                  <c:v>1</c:v>
                </c:pt>
                <c:pt idx="1980">
                  <c:v>1</c:v>
                </c:pt>
                <c:pt idx="1981">
                  <c:v>1</c:v>
                </c:pt>
                <c:pt idx="1982">
                  <c:v>1</c:v>
                </c:pt>
                <c:pt idx="1983">
                  <c:v>1</c:v>
                </c:pt>
                <c:pt idx="1984">
                  <c:v>1</c:v>
                </c:pt>
                <c:pt idx="1985">
                  <c:v>1</c:v>
                </c:pt>
                <c:pt idx="1986">
                  <c:v>1</c:v>
                </c:pt>
                <c:pt idx="1987">
                  <c:v>1</c:v>
                </c:pt>
                <c:pt idx="1988">
                  <c:v>1</c:v>
                </c:pt>
                <c:pt idx="1989">
                  <c:v>1</c:v>
                </c:pt>
                <c:pt idx="1990">
                  <c:v>1</c:v>
                </c:pt>
                <c:pt idx="1991">
                  <c:v>1</c:v>
                </c:pt>
                <c:pt idx="1992">
                  <c:v>1</c:v>
                </c:pt>
                <c:pt idx="1993">
                  <c:v>1</c:v>
                </c:pt>
                <c:pt idx="1994">
                  <c:v>1</c:v>
                </c:pt>
                <c:pt idx="1995">
                  <c:v>1</c:v>
                </c:pt>
                <c:pt idx="1996">
                  <c:v>1</c:v>
                </c:pt>
                <c:pt idx="1997">
                  <c:v>1</c:v>
                </c:pt>
                <c:pt idx="1998">
                  <c:v>1</c:v>
                </c:pt>
                <c:pt idx="1999">
                  <c:v>1</c:v>
                </c:pt>
                <c:pt idx="2000">
                  <c:v>1</c:v>
                </c:pt>
                <c:pt idx="2001">
                  <c:v>1</c:v>
                </c:pt>
                <c:pt idx="2002">
                  <c:v>1</c:v>
                </c:pt>
                <c:pt idx="2003">
                  <c:v>1</c:v>
                </c:pt>
                <c:pt idx="2004">
                  <c:v>1</c:v>
                </c:pt>
                <c:pt idx="2005">
                  <c:v>1</c:v>
                </c:pt>
                <c:pt idx="2006">
                  <c:v>1</c:v>
                </c:pt>
                <c:pt idx="2007">
                  <c:v>1</c:v>
                </c:pt>
                <c:pt idx="2008">
                  <c:v>1</c:v>
                </c:pt>
                <c:pt idx="2009">
                  <c:v>1</c:v>
                </c:pt>
                <c:pt idx="2010">
                  <c:v>1</c:v>
                </c:pt>
                <c:pt idx="2011">
                  <c:v>1</c:v>
                </c:pt>
                <c:pt idx="2012">
                  <c:v>1</c:v>
                </c:pt>
                <c:pt idx="2013">
                  <c:v>1</c:v>
                </c:pt>
                <c:pt idx="2014">
                  <c:v>1</c:v>
                </c:pt>
                <c:pt idx="2015">
                  <c:v>1</c:v>
                </c:pt>
                <c:pt idx="2016">
                  <c:v>1</c:v>
                </c:pt>
                <c:pt idx="2017">
                  <c:v>1</c:v>
                </c:pt>
                <c:pt idx="2018">
                  <c:v>1</c:v>
                </c:pt>
                <c:pt idx="2019">
                  <c:v>1</c:v>
                </c:pt>
                <c:pt idx="2020">
                  <c:v>1</c:v>
                </c:pt>
                <c:pt idx="2021">
                  <c:v>1</c:v>
                </c:pt>
                <c:pt idx="2022">
                  <c:v>1</c:v>
                </c:pt>
                <c:pt idx="2023">
                  <c:v>1</c:v>
                </c:pt>
                <c:pt idx="2024">
                  <c:v>1</c:v>
                </c:pt>
                <c:pt idx="2025">
                  <c:v>1</c:v>
                </c:pt>
                <c:pt idx="2026">
                  <c:v>1</c:v>
                </c:pt>
                <c:pt idx="2027">
                  <c:v>1</c:v>
                </c:pt>
                <c:pt idx="2028">
                  <c:v>1</c:v>
                </c:pt>
                <c:pt idx="2029">
                  <c:v>1</c:v>
                </c:pt>
                <c:pt idx="2030">
                  <c:v>1</c:v>
                </c:pt>
                <c:pt idx="2031">
                  <c:v>1</c:v>
                </c:pt>
                <c:pt idx="2032">
                  <c:v>1</c:v>
                </c:pt>
                <c:pt idx="2033">
                  <c:v>1</c:v>
                </c:pt>
                <c:pt idx="2034">
                  <c:v>1</c:v>
                </c:pt>
                <c:pt idx="2035">
                  <c:v>1</c:v>
                </c:pt>
                <c:pt idx="2036">
                  <c:v>1</c:v>
                </c:pt>
                <c:pt idx="2037">
                  <c:v>1</c:v>
                </c:pt>
                <c:pt idx="2038">
                  <c:v>1</c:v>
                </c:pt>
                <c:pt idx="2039">
                  <c:v>1</c:v>
                </c:pt>
                <c:pt idx="2040">
                  <c:v>1</c:v>
                </c:pt>
                <c:pt idx="2041">
                  <c:v>1</c:v>
                </c:pt>
                <c:pt idx="2042">
                  <c:v>1</c:v>
                </c:pt>
                <c:pt idx="2043">
                  <c:v>1</c:v>
                </c:pt>
                <c:pt idx="2044">
                  <c:v>1</c:v>
                </c:pt>
                <c:pt idx="2045">
                  <c:v>1</c:v>
                </c:pt>
                <c:pt idx="2046">
                  <c:v>1</c:v>
                </c:pt>
                <c:pt idx="2047">
                  <c:v>1</c:v>
                </c:pt>
                <c:pt idx="2048">
                  <c:v>1</c:v>
                </c:pt>
                <c:pt idx="2049">
                  <c:v>1</c:v>
                </c:pt>
                <c:pt idx="2050">
                  <c:v>1</c:v>
                </c:pt>
                <c:pt idx="2051">
                  <c:v>1</c:v>
                </c:pt>
                <c:pt idx="2052">
                  <c:v>1</c:v>
                </c:pt>
                <c:pt idx="2053">
                  <c:v>1</c:v>
                </c:pt>
                <c:pt idx="2054">
                  <c:v>1</c:v>
                </c:pt>
                <c:pt idx="2055">
                  <c:v>1</c:v>
                </c:pt>
                <c:pt idx="2056">
                  <c:v>1</c:v>
                </c:pt>
                <c:pt idx="2057">
                  <c:v>1</c:v>
                </c:pt>
                <c:pt idx="2058">
                  <c:v>1</c:v>
                </c:pt>
                <c:pt idx="2059">
                  <c:v>1</c:v>
                </c:pt>
                <c:pt idx="2060">
                  <c:v>1</c:v>
                </c:pt>
                <c:pt idx="2061">
                  <c:v>1</c:v>
                </c:pt>
                <c:pt idx="2062">
                  <c:v>1</c:v>
                </c:pt>
                <c:pt idx="2063">
                  <c:v>1</c:v>
                </c:pt>
                <c:pt idx="2064">
                  <c:v>1</c:v>
                </c:pt>
                <c:pt idx="2065">
                  <c:v>1</c:v>
                </c:pt>
                <c:pt idx="2066">
                  <c:v>1</c:v>
                </c:pt>
                <c:pt idx="2067">
                  <c:v>1</c:v>
                </c:pt>
                <c:pt idx="2068">
                  <c:v>1</c:v>
                </c:pt>
                <c:pt idx="2069">
                  <c:v>1</c:v>
                </c:pt>
                <c:pt idx="2070">
                  <c:v>1</c:v>
                </c:pt>
                <c:pt idx="2071">
                  <c:v>1</c:v>
                </c:pt>
                <c:pt idx="2072">
                  <c:v>1</c:v>
                </c:pt>
                <c:pt idx="2073">
                  <c:v>1</c:v>
                </c:pt>
                <c:pt idx="2074">
                  <c:v>1</c:v>
                </c:pt>
                <c:pt idx="2075">
                  <c:v>1</c:v>
                </c:pt>
                <c:pt idx="2076">
                  <c:v>1</c:v>
                </c:pt>
                <c:pt idx="2077">
                  <c:v>1</c:v>
                </c:pt>
                <c:pt idx="2078">
                  <c:v>1</c:v>
                </c:pt>
                <c:pt idx="2079">
                  <c:v>1</c:v>
                </c:pt>
                <c:pt idx="2080">
                  <c:v>1</c:v>
                </c:pt>
                <c:pt idx="2081">
                  <c:v>1</c:v>
                </c:pt>
                <c:pt idx="2082">
                  <c:v>1</c:v>
                </c:pt>
                <c:pt idx="2083">
                  <c:v>1</c:v>
                </c:pt>
                <c:pt idx="2084">
                  <c:v>1</c:v>
                </c:pt>
                <c:pt idx="2085">
                  <c:v>1</c:v>
                </c:pt>
                <c:pt idx="2086">
                  <c:v>1</c:v>
                </c:pt>
                <c:pt idx="2087">
                  <c:v>1</c:v>
                </c:pt>
                <c:pt idx="2088">
                  <c:v>1</c:v>
                </c:pt>
                <c:pt idx="2089">
                  <c:v>1</c:v>
                </c:pt>
                <c:pt idx="2090">
                  <c:v>1</c:v>
                </c:pt>
                <c:pt idx="2091">
                  <c:v>1</c:v>
                </c:pt>
                <c:pt idx="2092">
                  <c:v>1</c:v>
                </c:pt>
                <c:pt idx="2093">
                  <c:v>1</c:v>
                </c:pt>
                <c:pt idx="2094">
                  <c:v>1</c:v>
                </c:pt>
                <c:pt idx="2095">
                  <c:v>1</c:v>
                </c:pt>
                <c:pt idx="2096">
                  <c:v>1</c:v>
                </c:pt>
                <c:pt idx="2097">
                  <c:v>1</c:v>
                </c:pt>
                <c:pt idx="2098">
                  <c:v>1</c:v>
                </c:pt>
                <c:pt idx="2099">
                  <c:v>1</c:v>
                </c:pt>
                <c:pt idx="2100">
                  <c:v>1</c:v>
                </c:pt>
                <c:pt idx="2101">
                  <c:v>1</c:v>
                </c:pt>
                <c:pt idx="2102">
                  <c:v>1</c:v>
                </c:pt>
                <c:pt idx="2103">
                  <c:v>1</c:v>
                </c:pt>
                <c:pt idx="2104">
                  <c:v>1</c:v>
                </c:pt>
                <c:pt idx="2105">
                  <c:v>1</c:v>
                </c:pt>
                <c:pt idx="2106">
                  <c:v>1</c:v>
                </c:pt>
                <c:pt idx="2107">
                  <c:v>1</c:v>
                </c:pt>
                <c:pt idx="2108">
                  <c:v>1</c:v>
                </c:pt>
                <c:pt idx="2109">
                  <c:v>1</c:v>
                </c:pt>
                <c:pt idx="2110">
                  <c:v>1</c:v>
                </c:pt>
                <c:pt idx="2111">
                  <c:v>1</c:v>
                </c:pt>
                <c:pt idx="2112">
                  <c:v>1</c:v>
                </c:pt>
                <c:pt idx="2113">
                  <c:v>1</c:v>
                </c:pt>
                <c:pt idx="2114">
                  <c:v>1</c:v>
                </c:pt>
                <c:pt idx="2115">
                  <c:v>1</c:v>
                </c:pt>
                <c:pt idx="2116">
                  <c:v>1</c:v>
                </c:pt>
                <c:pt idx="2117">
                  <c:v>1</c:v>
                </c:pt>
                <c:pt idx="2118">
                  <c:v>1</c:v>
                </c:pt>
                <c:pt idx="2119">
                  <c:v>1</c:v>
                </c:pt>
                <c:pt idx="2120">
                  <c:v>1</c:v>
                </c:pt>
                <c:pt idx="2121">
                  <c:v>1</c:v>
                </c:pt>
                <c:pt idx="2122">
                  <c:v>1</c:v>
                </c:pt>
                <c:pt idx="2123">
                  <c:v>1</c:v>
                </c:pt>
                <c:pt idx="2124">
                  <c:v>1</c:v>
                </c:pt>
                <c:pt idx="2125">
                  <c:v>1</c:v>
                </c:pt>
                <c:pt idx="2126">
                  <c:v>1</c:v>
                </c:pt>
                <c:pt idx="2127">
                  <c:v>1</c:v>
                </c:pt>
                <c:pt idx="2128">
                  <c:v>1</c:v>
                </c:pt>
                <c:pt idx="2129">
                  <c:v>1</c:v>
                </c:pt>
                <c:pt idx="2130">
                  <c:v>1</c:v>
                </c:pt>
                <c:pt idx="2131">
                  <c:v>1</c:v>
                </c:pt>
                <c:pt idx="2132">
                  <c:v>1</c:v>
                </c:pt>
                <c:pt idx="2133">
                  <c:v>1</c:v>
                </c:pt>
                <c:pt idx="2134">
                  <c:v>1</c:v>
                </c:pt>
                <c:pt idx="2135">
                  <c:v>1</c:v>
                </c:pt>
                <c:pt idx="2136">
                  <c:v>1</c:v>
                </c:pt>
                <c:pt idx="2137">
                  <c:v>1</c:v>
                </c:pt>
                <c:pt idx="2138">
                  <c:v>1</c:v>
                </c:pt>
                <c:pt idx="2139">
                  <c:v>1</c:v>
                </c:pt>
                <c:pt idx="2140">
                  <c:v>1</c:v>
                </c:pt>
                <c:pt idx="2141">
                  <c:v>1</c:v>
                </c:pt>
                <c:pt idx="2142">
                  <c:v>1</c:v>
                </c:pt>
                <c:pt idx="2143">
                  <c:v>1</c:v>
                </c:pt>
                <c:pt idx="2144">
                  <c:v>1</c:v>
                </c:pt>
                <c:pt idx="2145">
                  <c:v>1</c:v>
                </c:pt>
                <c:pt idx="2146">
                  <c:v>1</c:v>
                </c:pt>
                <c:pt idx="2147">
                  <c:v>1</c:v>
                </c:pt>
                <c:pt idx="2148">
                  <c:v>1</c:v>
                </c:pt>
                <c:pt idx="2149">
                  <c:v>1</c:v>
                </c:pt>
                <c:pt idx="2150">
                  <c:v>1</c:v>
                </c:pt>
                <c:pt idx="2151">
                  <c:v>1</c:v>
                </c:pt>
                <c:pt idx="2152">
                  <c:v>1</c:v>
                </c:pt>
                <c:pt idx="2153">
                  <c:v>1</c:v>
                </c:pt>
                <c:pt idx="2154">
                  <c:v>1</c:v>
                </c:pt>
                <c:pt idx="2155">
                  <c:v>1</c:v>
                </c:pt>
                <c:pt idx="2156">
                  <c:v>1</c:v>
                </c:pt>
                <c:pt idx="2157">
                  <c:v>1</c:v>
                </c:pt>
                <c:pt idx="2158">
                  <c:v>1</c:v>
                </c:pt>
                <c:pt idx="2159">
                  <c:v>1</c:v>
                </c:pt>
                <c:pt idx="2160">
                  <c:v>1</c:v>
                </c:pt>
                <c:pt idx="2161">
                  <c:v>1</c:v>
                </c:pt>
                <c:pt idx="2162">
                  <c:v>1</c:v>
                </c:pt>
                <c:pt idx="2163">
                  <c:v>1</c:v>
                </c:pt>
                <c:pt idx="2164">
                  <c:v>1</c:v>
                </c:pt>
                <c:pt idx="2165">
                  <c:v>1</c:v>
                </c:pt>
                <c:pt idx="2166">
                  <c:v>1</c:v>
                </c:pt>
                <c:pt idx="2167">
                  <c:v>1</c:v>
                </c:pt>
                <c:pt idx="2168">
                  <c:v>1</c:v>
                </c:pt>
                <c:pt idx="2169">
                  <c:v>1</c:v>
                </c:pt>
                <c:pt idx="2170">
                  <c:v>1</c:v>
                </c:pt>
                <c:pt idx="2171">
                  <c:v>1</c:v>
                </c:pt>
                <c:pt idx="2172">
                  <c:v>1</c:v>
                </c:pt>
                <c:pt idx="2173">
                  <c:v>1</c:v>
                </c:pt>
                <c:pt idx="2174">
                  <c:v>1</c:v>
                </c:pt>
                <c:pt idx="2175">
                  <c:v>1</c:v>
                </c:pt>
                <c:pt idx="2176">
                  <c:v>1</c:v>
                </c:pt>
                <c:pt idx="2177">
                  <c:v>1</c:v>
                </c:pt>
                <c:pt idx="2178">
                  <c:v>1</c:v>
                </c:pt>
                <c:pt idx="2179">
                  <c:v>1</c:v>
                </c:pt>
                <c:pt idx="2180">
                  <c:v>1</c:v>
                </c:pt>
                <c:pt idx="2181">
                  <c:v>1</c:v>
                </c:pt>
                <c:pt idx="2182">
                  <c:v>1</c:v>
                </c:pt>
                <c:pt idx="2183">
                  <c:v>1</c:v>
                </c:pt>
                <c:pt idx="2184">
                  <c:v>1</c:v>
                </c:pt>
                <c:pt idx="2185">
                  <c:v>1</c:v>
                </c:pt>
                <c:pt idx="2186">
                  <c:v>1</c:v>
                </c:pt>
                <c:pt idx="2187">
                  <c:v>1</c:v>
                </c:pt>
                <c:pt idx="2188">
                  <c:v>1</c:v>
                </c:pt>
                <c:pt idx="2189">
                  <c:v>1</c:v>
                </c:pt>
                <c:pt idx="2190">
                  <c:v>1</c:v>
                </c:pt>
                <c:pt idx="2191">
                  <c:v>1</c:v>
                </c:pt>
                <c:pt idx="2192">
                  <c:v>1</c:v>
                </c:pt>
                <c:pt idx="2193">
                  <c:v>1</c:v>
                </c:pt>
                <c:pt idx="2194">
                  <c:v>1</c:v>
                </c:pt>
                <c:pt idx="2195">
                  <c:v>1</c:v>
                </c:pt>
                <c:pt idx="2196">
                  <c:v>1</c:v>
                </c:pt>
                <c:pt idx="2197">
                  <c:v>1</c:v>
                </c:pt>
                <c:pt idx="2198">
                  <c:v>1</c:v>
                </c:pt>
                <c:pt idx="2199">
                  <c:v>1</c:v>
                </c:pt>
                <c:pt idx="2200">
                  <c:v>1</c:v>
                </c:pt>
                <c:pt idx="2201">
                  <c:v>1</c:v>
                </c:pt>
                <c:pt idx="2202">
                  <c:v>1</c:v>
                </c:pt>
                <c:pt idx="2203">
                  <c:v>1</c:v>
                </c:pt>
                <c:pt idx="2204">
                  <c:v>1</c:v>
                </c:pt>
                <c:pt idx="2205">
                  <c:v>1</c:v>
                </c:pt>
                <c:pt idx="2206">
                  <c:v>1</c:v>
                </c:pt>
                <c:pt idx="2207">
                  <c:v>1</c:v>
                </c:pt>
                <c:pt idx="2208">
                  <c:v>1</c:v>
                </c:pt>
                <c:pt idx="2209">
                  <c:v>1</c:v>
                </c:pt>
                <c:pt idx="2210">
                  <c:v>1</c:v>
                </c:pt>
                <c:pt idx="2211">
                  <c:v>1</c:v>
                </c:pt>
                <c:pt idx="2212">
                  <c:v>1</c:v>
                </c:pt>
                <c:pt idx="2213">
                  <c:v>1</c:v>
                </c:pt>
                <c:pt idx="2214">
                  <c:v>1</c:v>
                </c:pt>
                <c:pt idx="2215">
                  <c:v>1</c:v>
                </c:pt>
                <c:pt idx="2216">
                  <c:v>1</c:v>
                </c:pt>
                <c:pt idx="2217">
                  <c:v>1</c:v>
                </c:pt>
                <c:pt idx="2218">
                  <c:v>1</c:v>
                </c:pt>
                <c:pt idx="2219">
                  <c:v>1</c:v>
                </c:pt>
                <c:pt idx="2220">
                  <c:v>1</c:v>
                </c:pt>
                <c:pt idx="2221">
                  <c:v>1</c:v>
                </c:pt>
                <c:pt idx="2222">
                  <c:v>1</c:v>
                </c:pt>
                <c:pt idx="2223">
                  <c:v>1</c:v>
                </c:pt>
                <c:pt idx="2224">
                  <c:v>1</c:v>
                </c:pt>
                <c:pt idx="2225">
                  <c:v>1</c:v>
                </c:pt>
                <c:pt idx="2226">
                  <c:v>1</c:v>
                </c:pt>
                <c:pt idx="2227">
                  <c:v>1</c:v>
                </c:pt>
                <c:pt idx="2228">
                  <c:v>1</c:v>
                </c:pt>
                <c:pt idx="2229">
                  <c:v>1</c:v>
                </c:pt>
                <c:pt idx="2230">
                  <c:v>1</c:v>
                </c:pt>
                <c:pt idx="2231">
                  <c:v>1</c:v>
                </c:pt>
                <c:pt idx="2232">
                  <c:v>1</c:v>
                </c:pt>
                <c:pt idx="2233">
                  <c:v>1</c:v>
                </c:pt>
                <c:pt idx="2234">
                  <c:v>1</c:v>
                </c:pt>
                <c:pt idx="2235">
                  <c:v>1</c:v>
                </c:pt>
                <c:pt idx="2236">
                  <c:v>1</c:v>
                </c:pt>
                <c:pt idx="2237">
                  <c:v>1</c:v>
                </c:pt>
                <c:pt idx="2238">
                  <c:v>1</c:v>
                </c:pt>
                <c:pt idx="2239">
                  <c:v>1</c:v>
                </c:pt>
                <c:pt idx="2240">
                  <c:v>1</c:v>
                </c:pt>
                <c:pt idx="2241">
                  <c:v>1</c:v>
                </c:pt>
                <c:pt idx="2242">
                  <c:v>1</c:v>
                </c:pt>
                <c:pt idx="2243">
                  <c:v>1</c:v>
                </c:pt>
                <c:pt idx="2244">
                  <c:v>1</c:v>
                </c:pt>
                <c:pt idx="2245">
                  <c:v>1</c:v>
                </c:pt>
                <c:pt idx="2246">
                  <c:v>1</c:v>
                </c:pt>
                <c:pt idx="2247">
                  <c:v>1</c:v>
                </c:pt>
                <c:pt idx="2248">
                  <c:v>1</c:v>
                </c:pt>
                <c:pt idx="2249">
                  <c:v>1</c:v>
                </c:pt>
                <c:pt idx="2250">
                  <c:v>1</c:v>
                </c:pt>
                <c:pt idx="2251">
                  <c:v>1</c:v>
                </c:pt>
                <c:pt idx="2252">
                  <c:v>1</c:v>
                </c:pt>
                <c:pt idx="2253">
                  <c:v>1</c:v>
                </c:pt>
                <c:pt idx="2254">
                  <c:v>1</c:v>
                </c:pt>
                <c:pt idx="2255">
                  <c:v>1</c:v>
                </c:pt>
                <c:pt idx="2256">
                  <c:v>1</c:v>
                </c:pt>
                <c:pt idx="2257">
                  <c:v>1</c:v>
                </c:pt>
                <c:pt idx="2258">
                  <c:v>1</c:v>
                </c:pt>
                <c:pt idx="2259">
                  <c:v>1</c:v>
                </c:pt>
                <c:pt idx="2260">
                  <c:v>1</c:v>
                </c:pt>
                <c:pt idx="2261">
                  <c:v>1</c:v>
                </c:pt>
                <c:pt idx="2262">
                  <c:v>1</c:v>
                </c:pt>
                <c:pt idx="2263">
                  <c:v>1</c:v>
                </c:pt>
                <c:pt idx="2264">
                  <c:v>1</c:v>
                </c:pt>
                <c:pt idx="2265">
                  <c:v>1</c:v>
                </c:pt>
                <c:pt idx="2266">
                  <c:v>1</c:v>
                </c:pt>
                <c:pt idx="2267">
                  <c:v>1</c:v>
                </c:pt>
                <c:pt idx="2268">
                  <c:v>1</c:v>
                </c:pt>
                <c:pt idx="2269">
                  <c:v>1</c:v>
                </c:pt>
                <c:pt idx="2270">
                  <c:v>1</c:v>
                </c:pt>
                <c:pt idx="2271">
                  <c:v>1</c:v>
                </c:pt>
                <c:pt idx="2272">
                  <c:v>1</c:v>
                </c:pt>
                <c:pt idx="2273">
                  <c:v>1</c:v>
                </c:pt>
                <c:pt idx="2274">
                  <c:v>1</c:v>
                </c:pt>
                <c:pt idx="2275">
                  <c:v>1</c:v>
                </c:pt>
                <c:pt idx="2276">
                  <c:v>1</c:v>
                </c:pt>
                <c:pt idx="2277">
                  <c:v>1</c:v>
                </c:pt>
                <c:pt idx="2278">
                  <c:v>1</c:v>
                </c:pt>
                <c:pt idx="2279">
                  <c:v>1</c:v>
                </c:pt>
                <c:pt idx="2280">
                  <c:v>1</c:v>
                </c:pt>
                <c:pt idx="2281">
                  <c:v>1</c:v>
                </c:pt>
                <c:pt idx="2282">
                  <c:v>1</c:v>
                </c:pt>
                <c:pt idx="2283">
                  <c:v>1</c:v>
                </c:pt>
                <c:pt idx="2284">
                  <c:v>1</c:v>
                </c:pt>
                <c:pt idx="2285">
                  <c:v>1</c:v>
                </c:pt>
                <c:pt idx="2286">
                  <c:v>1</c:v>
                </c:pt>
                <c:pt idx="2287">
                  <c:v>1</c:v>
                </c:pt>
                <c:pt idx="2288">
                  <c:v>1</c:v>
                </c:pt>
                <c:pt idx="2289">
                  <c:v>1</c:v>
                </c:pt>
                <c:pt idx="2290">
                  <c:v>1</c:v>
                </c:pt>
                <c:pt idx="2291">
                  <c:v>1</c:v>
                </c:pt>
                <c:pt idx="2292">
                  <c:v>1</c:v>
                </c:pt>
                <c:pt idx="2293">
                  <c:v>1</c:v>
                </c:pt>
                <c:pt idx="2294">
                  <c:v>1</c:v>
                </c:pt>
                <c:pt idx="2295">
                  <c:v>1</c:v>
                </c:pt>
                <c:pt idx="2296">
                  <c:v>1</c:v>
                </c:pt>
                <c:pt idx="2297">
                  <c:v>1</c:v>
                </c:pt>
                <c:pt idx="2298">
                  <c:v>1</c:v>
                </c:pt>
                <c:pt idx="2299">
                  <c:v>1</c:v>
                </c:pt>
                <c:pt idx="2300">
                  <c:v>1</c:v>
                </c:pt>
                <c:pt idx="2301">
                  <c:v>1</c:v>
                </c:pt>
                <c:pt idx="2302">
                  <c:v>1</c:v>
                </c:pt>
                <c:pt idx="2303">
                  <c:v>1</c:v>
                </c:pt>
                <c:pt idx="2304">
                  <c:v>1</c:v>
                </c:pt>
                <c:pt idx="2305">
                  <c:v>1</c:v>
                </c:pt>
                <c:pt idx="2306">
                  <c:v>1</c:v>
                </c:pt>
                <c:pt idx="2307">
                  <c:v>1</c:v>
                </c:pt>
                <c:pt idx="2308">
                  <c:v>1</c:v>
                </c:pt>
                <c:pt idx="2309">
                  <c:v>1</c:v>
                </c:pt>
                <c:pt idx="2310">
                  <c:v>1</c:v>
                </c:pt>
                <c:pt idx="2311">
                  <c:v>1</c:v>
                </c:pt>
                <c:pt idx="2312">
                  <c:v>1</c:v>
                </c:pt>
                <c:pt idx="2313">
                  <c:v>1</c:v>
                </c:pt>
                <c:pt idx="2314">
                  <c:v>1</c:v>
                </c:pt>
                <c:pt idx="2315">
                  <c:v>1</c:v>
                </c:pt>
                <c:pt idx="2316">
                  <c:v>1</c:v>
                </c:pt>
                <c:pt idx="2317">
                  <c:v>1</c:v>
                </c:pt>
                <c:pt idx="2318">
                  <c:v>1</c:v>
                </c:pt>
                <c:pt idx="2319">
                  <c:v>1</c:v>
                </c:pt>
                <c:pt idx="2320">
                  <c:v>1</c:v>
                </c:pt>
                <c:pt idx="2321">
                  <c:v>1</c:v>
                </c:pt>
                <c:pt idx="2322">
                  <c:v>1</c:v>
                </c:pt>
                <c:pt idx="2323">
                  <c:v>1</c:v>
                </c:pt>
                <c:pt idx="2324">
                  <c:v>1</c:v>
                </c:pt>
                <c:pt idx="2325">
                  <c:v>1</c:v>
                </c:pt>
                <c:pt idx="2326">
                  <c:v>1</c:v>
                </c:pt>
                <c:pt idx="2327">
                  <c:v>1</c:v>
                </c:pt>
                <c:pt idx="2328">
                  <c:v>1</c:v>
                </c:pt>
                <c:pt idx="2329">
                  <c:v>1</c:v>
                </c:pt>
                <c:pt idx="2330">
                  <c:v>1</c:v>
                </c:pt>
                <c:pt idx="2331">
                  <c:v>1</c:v>
                </c:pt>
                <c:pt idx="2332">
                  <c:v>1</c:v>
                </c:pt>
                <c:pt idx="2333">
                  <c:v>1</c:v>
                </c:pt>
                <c:pt idx="2334">
                  <c:v>1</c:v>
                </c:pt>
                <c:pt idx="2335">
                  <c:v>1</c:v>
                </c:pt>
                <c:pt idx="2336">
                  <c:v>1</c:v>
                </c:pt>
                <c:pt idx="2337">
                  <c:v>1</c:v>
                </c:pt>
                <c:pt idx="2338">
                  <c:v>1</c:v>
                </c:pt>
                <c:pt idx="2339">
                  <c:v>1</c:v>
                </c:pt>
                <c:pt idx="2340">
                  <c:v>1</c:v>
                </c:pt>
                <c:pt idx="2341">
                  <c:v>1</c:v>
                </c:pt>
                <c:pt idx="2342">
                  <c:v>1</c:v>
                </c:pt>
                <c:pt idx="2343">
                  <c:v>1</c:v>
                </c:pt>
                <c:pt idx="2344">
                  <c:v>1</c:v>
                </c:pt>
                <c:pt idx="2345">
                  <c:v>1</c:v>
                </c:pt>
                <c:pt idx="2346">
                  <c:v>1</c:v>
                </c:pt>
                <c:pt idx="2347">
                  <c:v>1</c:v>
                </c:pt>
                <c:pt idx="2348">
                  <c:v>1</c:v>
                </c:pt>
                <c:pt idx="2349">
                  <c:v>1</c:v>
                </c:pt>
                <c:pt idx="2350">
                  <c:v>1</c:v>
                </c:pt>
                <c:pt idx="2351">
                  <c:v>1</c:v>
                </c:pt>
                <c:pt idx="2352">
                  <c:v>1</c:v>
                </c:pt>
                <c:pt idx="2353">
                  <c:v>1</c:v>
                </c:pt>
                <c:pt idx="2354">
                  <c:v>1</c:v>
                </c:pt>
                <c:pt idx="2355">
                  <c:v>1</c:v>
                </c:pt>
                <c:pt idx="2356">
                  <c:v>1</c:v>
                </c:pt>
                <c:pt idx="2357">
                  <c:v>1</c:v>
                </c:pt>
                <c:pt idx="2358">
                  <c:v>1</c:v>
                </c:pt>
                <c:pt idx="2359">
                  <c:v>1</c:v>
                </c:pt>
                <c:pt idx="2360">
                  <c:v>1</c:v>
                </c:pt>
                <c:pt idx="2361">
                  <c:v>1</c:v>
                </c:pt>
                <c:pt idx="2362">
                  <c:v>1</c:v>
                </c:pt>
                <c:pt idx="2363">
                  <c:v>1</c:v>
                </c:pt>
                <c:pt idx="2364">
                  <c:v>1</c:v>
                </c:pt>
                <c:pt idx="2365">
                  <c:v>1</c:v>
                </c:pt>
                <c:pt idx="2366">
                  <c:v>1</c:v>
                </c:pt>
                <c:pt idx="2367">
                  <c:v>1</c:v>
                </c:pt>
                <c:pt idx="2368">
                  <c:v>1</c:v>
                </c:pt>
                <c:pt idx="2369">
                  <c:v>1</c:v>
                </c:pt>
                <c:pt idx="2370">
                  <c:v>1</c:v>
                </c:pt>
                <c:pt idx="2371">
                  <c:v>1</c:v>
                </c:pt>
                <c:pt idx="2372">
                  <c:v>1</c:v>
                </c:pt>
                <c:pt idx="2373">
                  <c:v>1</c:v>
                </c:pt>
                <c:pt idx="2374">
                  <c:v>1</c:v>
                </c:pt>
                <c:pt idx="2375">
                  <c:v>1</c:v>
                </c:pt>
                <c:pt idx="2376">
                  <c:v>1</c:v>
                </c:pt>
                <c:pt idx="2377">
                  <c:v>1</c:v>
                </c:pt>
                <c:pt idx="2378">
                  <c:v>1</c:v>
                </c:pt>
                <c:pt idx="2379">
                  <c:v>1</c:v>
                </c:pt>
                <c:pt idx="2380">
                  <c:v>1</c:v>
                </c:pt>
                <c:pt idx="2381">
                  <c:v>1</c:v>
                </c:pt>
                <c:pt idx="2382">
                  <c:v>1</c:v>
                </c:pt>
                <c:pt idx="2383">
                  <c:v>1</c:v>
                </c:pt>
                <c:pt idx="2384">
                  <c:v>1</c:v>
                </c:pt>
                <c:pt idx="2385">
                  <c:v>1</c:v>
                </c:pt>
                <c:pt idx="2386">
                  <c:v>1</c:v>
                </c:pt>
                <c:pt idx="2387">
                  <c:v>1</c:v>
                </c:pt>
                <c:pt idx="2388">
                  <c:v>1</c:v>
                </c:pt>
                <c:pt idx="2389">
                  <c:v>1</c:v>
                </c:pt>
                <c:pt idx="2390">
                  <c:v>1</c:v>
                </c:pt>
                <c:pt idx="2391">
                  <c:v>1</c:v>
                </c:pt>
                <c:pt idx="2392">
                  <c:v>1</c:v>
                </c:pt>
                <c:pt idx="2393">
                  <c:v>1</c:v>
                </c:pt>
                <c:pt idx="2394">
                  <c:v>1</c:v>
                </c:pt>
                <c:pt idx="2395">
                  <c:v>1</c:v>
                </c:pt>
                <c:pt idx="2396">
                  <c:v>1</c:v>
                </c:pt>
                <c:pt idx="2397">
                  <c:v>1</c:v>
                </c:pt>
                <c:pt idx="2398">
                  <c:v>1</c:v>
                </c:pt>
                <c:pt idx="2399">
                  <c:v>1</c:v>
                </c:pt>
                <c:pt idx="2400">
                  <c:v>1</c:v>
                </c:pt>
                <c:pt idx="2401">
                  <c:v>1</c:v>
                </c:pt>
                <c:pt idx="2402">
                  <c:v>1</c:v>
                </c:pt>
                <c:pt idx="2403">
                  <c:v>1</c:v>
                </c:pt>
                <c:pt idx="2404">
                  <c:v>1</c:v>
                </c:pt>
                <c:pt idx="2405">
                  <c:v>1</c:v>
                </c:pt>
                <c:pt idx="2406">
                  <c:v>1</c:v>
                </c:pt>
                <c:pt idx="2407">
                  <c:v>1</c:v>
                </c:pt>
                <c:pt idx="2408">
                  <c:v>1</c:v>
                </c:pt>
                <c:pt idx="2409">
                  <c:v>1</c:v>
                </c:pt>
                <c:pt idx="2410">
                  <c:v>1</c:v>
                </c:pt>
                <c:pt idx="2411">
                  <c:v>1</c:v>
                </c:pt>
                <c:pt idx="2412">
                  <c:v>1</c:v>
                </c:pt>
                <c:pt idx="2413">
                  <c:v>1</c:v>
                </c:pt>
                <c:pt idx="2414">
                  <c:v>1</c:v>
                </c:pt>
                <c:pt idx="2415">
                  <c:v>1</c:v>
                </c:pt>
                <c:pt idx="2416">
                  <c:v>1</c:v>
                </c:pt>
                <c:pt idx="2417">
                  <c:v>1</c:v>
                </c:pt>
                <c:pt idx="2418">
                  <c:v>1</c:v>
                </c:pt>
                <c:pt idx="2419">
                  <c:v>1</c:v>
                </c:pt>
                <c:pt idx="2420">
                  <c:v>1</c:v>
                </c:pt>
                <c:pt idx="2421">
                  <c:v>1</c:v>
                </c:pt>
                <c:pt idx="2422">
                  <c:v>1</c:v>
                </c:pt>
                <c:pt idx="2423">
                  <c:v>1</c:v>
                </c:pt>
                <c:pt idx="2424">
                  <c:v>1</c:v>
                </c:pt>
                <c:pt idx="2425">
                  <c:v>1</c:v>
                </c:pt>
                <c:pt idx="2426">
                  <c:v>1</c:v>
                </c:pt>
                <c:pt idx="2427">
                  <c:v>1</c:v>
                </c:pt>
                <c:pt idx="2428">
                  <c:v>1</c:v>
                </c:pt>
                <c:pt idx="2429">
                  <c:v>1</c:v>
                </c:pt>
                <c:pt idx="2430">
                  <c:v>1</c:v>
                </c:pt>
                <c:pt idx="2431">
                  <c:v>1</c:v>
                </c:pt>
                <c:pt idx="2432">
                  <c:v>1</c:v>
                </c:pt>
                <c:pt idx="2433">
                  <c:v>1</c:v>
                </c:pt>
                <c:pt idx="2434">
                  <c:v>1</c:v>
                </c:pt>
                <c:pt idx="2435">
                  <c:v>1</c:v>
                </c:pt>
                <c:pt idx="2436">
                  <c:v>1</c:v>
                </c:pt>
                <c:pt idx="2437">
                  <c:v>1</c:v>
                </c:pt>
                <c:pt idx="2438">
                  <c:v>1</c:v>
                </c:pt>
                <c:pt idx="2439">
                  <c:v>1</c:v>
                </c:pt>
                <c:pt idx="2440">
                  <c:v>1</c:v>
                </c:pt>
                <c:pt idx="2441">
                  <c:v>1</c:v>
                </c:pt>
                <c:pt idx="2442">
                  <c:v>1</c:v>
                </c:pt>
                <c:pt idx="2443">
                  <c:v>1</c:v>
                </c:pt>
                <c:pt idx="2444">
                  <c:v>1</c:v>
                </c:pt>
                <c:pt idx="2445">
                  <c:v>1</c:v>
                </c:pt>
                <c:pt idx="2446">
                  <c:v>1</c:v>
                </c:pt>
                <c:pt idx="2447">
                  <c:v>1</c:v>
                </c:pt>
                <c:pt idx="2448">
                  <c:v>1</c:v>
                </c:pt>
                <c:pt idx="2449">
                  <c:v>1</c:v>
                </c:pt>
                <c:pt idx="2450">
                  <c:v>1</c:v>
                </c:pt>
                <c:pt idx="2451">
                  <c:v>1</c:v>
                </c:pt>
                <c:pt idx="2452">
                  <c:v>1</c:v>
                </c:pt>
                <c:pt idx="2453">
                  <c:v>1</c:v>
                </c:pt>
                <c:pt idx="2454">
                  <c:v>1</c:v>
                </c:pt>
                <c:pt idx="2455">
                  <c:v>1</c:v>
                </c:pt>
                <c:pt idx="2456">
                  <c:v>1</c:v>
                </c:pt>
                <c:pt idx="2457">
                  <c:v>1</c:v>
                </c:pt>
                <c:pt idx="2458">
                  <c:v>1</c:v>
                </c:pt>
                <c:pt idx="2459">
                  <c:v>1</c:v>
                </c:pt>
                <c:pt idx="2460">
                  <c:v>1</c:v>
                </c:pt>
                <c:pt idx="2461">
                  <c:v>1</c:v>
                </c:pt>
                <c:pt idx="2462">
                  <c:v>1</c:v>
                </c:pt>
                <c:pt idx="2463">
                  <c:v>1</c:v>
                </c:pt>
                <c:pt idx="2464">
                  <c:v>1</c:v>
                </c:pt>
                <c:pt idx="2465">
                  <c:v>1</c:v>
                </c:pt>
                <c:pt idx="2466">
                  <c:v>1</c:v>
                </c:pt>
                <c:pt idx="2467">
                  <c:v>1</c:v>
                </c:pt>
                <c:pt idx="2468">
                  <c:v>1</c:v>
                </c:pt>
                <c:pt idx="2469">
                  <c:v>1</c:v>
                </c:pt>
                <c:pt idx="2470">
                  <c:v>1</c:v>
                </c:pt>
                <c:pt idx="2471">
                  <c:v>1</c:v>
                </c:pt>
                <c:pt idx="2472">
                  <c:v>1</c:v>
                </c:pt>
                <c:pt idx="2473">
                  <c:v>1</c:v>
                </c:pt>
                <c:pt idx="2474">
                  <c:v>1</c:v>
                </c:pt>
                <c:pt idx="2475">
                  <c:v>1</c:v>
                </c:pt>
                <c:pt idx="2476">
                  <c:v>1</c:v>
                </c:pt>
                <c:pt idx="2477">
                  <c:v>1</c:v>
                </c:pt>
                <c:pt idx="2478">
                  <c:v>1</c:v>
                </c:pt>
                <c:pt idx="2479">
                  <c:v>1</c:v>
                </c:pt>
                <c:pt idx="2480">
                  <c:v>1</c:v>
                </c:pt>
                <c:pt idx="2481">
                  <c:v>1</c:v>
                </c:pt>
                <c:pt idx="2482">
                  <c:v>1</c:v>
                </c:pt>
                <c:pt idx="2483">
                  <c:v>1</c:v>
                </c:pt>
                <c:pt idx="2484">
                  <c:v>1</c:v>
                </c:pt>
                <c:pt idx="2485">
                  <c:v>1</c:v>
                </c:pt>
                <c:pt idx="2486">
                  <c:v>1</c:v>
                </c:pt>
                <c:pt idx="2487">
                  <c:v>1</c:v>
                </c:pt>
                <c:pt idx="2488">
                  <c:v>1</c:v>
                </c:pt>
                <c:pt idx="2489">
                  <c:v>1</c:v>
                </c:pt>
                <c:pt idx="2490">
                  <c:v>1</c:v>
                </c:pt>
                <c:pt idx="2491">
                  <c:v>1</c:v>
                </c:pt>
                <c:pt idx="2492">
                  <c:v>1</c:v>
                </c:pt>
                <c:pt idx="2493">
                  <c:v>1</c:v>
                </c:pt>
                <c:pt idx="2494">
                  <c:v>1</c:v>
                </c:pt>
                <c:pt idx="2495">
                  <c:v>1</c:v>
                </c:pt>
                <c:pt idx="2496">
                  <c:v>1</c:v>
                </c:pt>
                <c:pt idx="2497">
                  <c:v>1</c:v>
                </c:pt>
                <c:pt idx="2498">
                  <c:v>1</c:v>
                </c:pt>
                <c:pt idx="2499">
                  <c:v>1</c:v>
                </c:pt>
                <c:pt idx="2500">
                  <c:v>1</c:v>
                </c:pt>
                <c:pt idx="2501">
                  <c:v>1</c:v>
                </c:pt>
                <c:pt idx="2502">
                  <c:v>1</c:v>
                </c:pt>
                <c:pt idx="2503">
                  <c:v>1</c:v>
                </c:pt>
                <c:pt idx="2504">
                  <c:v>1</c:v>
                </c:pt>
                <c:pt idx="2505">
                  <c:v>1</c:v>
                </c:pt>
                <c:pt idx="2506">
                  <c:v>1</c:v>
                </c:pt>
                <c:pt idx="2507">
                  <c:v>1</c:v>
                </c:pt>
                <c:pt idx="2508">
                  <c:v>1</c:v>
                </c:pt>
                <c:pt idx="2509">
                  <c:v>1</c:v>
                </c:pt>
                <c:pt idx="2510">
                  <c:v>1</c:v>
                </c:pt>
                <c:pt idx="2511">
                  <c:v>1</c:v>
                </c:pt>
                <c:pt idx="2512">
                  <c:v>1</c:v>
                </c:pt>
                <c:pt idx="2513">
                  <c:v>1</c:v>
                </c:pt>
                <c:pt idx="2514">
                  <c:v>1</c:v>
                </c:pt>
                <c:pt idx="2515">
                  <c:v>1</c:v>
                </c:pt>
                <c:pt idx="2516">
                  <c:v>1</c:v>
                </c:pt>
                <c:pt idx="2517">
                  <c:v>1</c:v>
                </c:pt>
                <c:pt idx="2518">
                  <c:v>1</c:v>
                </c:pt>
                <c:pt idx="2519">
                  <c:v>1</c:v>
                </c:pt>
                <c:pt idx="2520">
                  <c:v>1</c:v>
                </c:pt>
                <c:pt idx="2521">
                  <c:v>1</c:v>
                </c:pt>
                <c:pt idx="2522">
                  <c:v>1</c:v>
                </c:pt>
                <c:pt idx="2523">
                  <c:v>1</c:v>
                </c:pt>
                <c:pt idx="2524">
                  <c:v>1</c:v>
                </c:pt>
                <c:pt idx="2525">
                  <c:v>1</c:v>
                </c:pt>
                <c:pt idx="2526">
                  <c:v>1</c:v>
                </c:pt>
                <c:pt idx="2527">
                  <c:v>1</c:v>
                </c:pt>
                <c:pt idx="2528">
                  <c:v>1</c:v>
                </c:pt>
                <c:pt idx="2529">
                  <c:v>1</c:v>
                </c:pt>
                <c:pt idx="2530">
                  <c:v>1</c:v>
                </c:pt>
                <c:pt idx="2531">
                  <c:v>1</c:v>
                </c:pt>
                <c:pt idx="2532">
                  <c:v>1</c:v>
                </c:pt>
                <c:pt idx="2533">
                  <c:v>1</c:v>
                </c:pt>
                <c:pt idx="2534">
                  <c:v>1</c:v>
                </c:pt>
                <c:pt idx="2535">
                  <c:v>1</c:v>
                </c:pt>
                <c:pt idx="2536">
                  <c:v>1</c:v>
                </c:pt>
                <c:pt idx="2537">
                  <c:v>1</c:v>
                </c:pt>
                <c:pt idx="2538">
                  <c:v>1</c:v>
                </c:pt>
                <c:pt idx="2539">
                  <c:v>1</c:v>
                </c:pt>
                <c:pt idx="2540">
                  <c:v>1</c:v>
                </c:pt>
                <c:pt idx="2541">
                  <c:v>1</c:v>
                </c:pt>
                <c:pt idx="2542">
                  <c:v>1</c:v>
                </c:pt>
                <c:pt idx="2543">
                  <c:v>1</c:v>
                </c:pt>
                <c:pt idx="2544">
                  <c:v>1</c:v>
                </c:pt>
                <c:pt idx="2545">
                  <c:v>1</c:v>
                </c:pt>
                <c:pt idx="2546">
                  <c:v>1</c:v>
                </c:pt>
                <c:pt idx="2547">
                  <c:v>1</c:v>
                </c:pt>
                <c:pt idx="2548">
                  <c:v>1</c:v>
                </c:pt>
                <c:pt idx="2549">
                  <c:v>1</c:v>
                </c:pt>
                <c:pt idx="2550">
                  <c:v>1</c:v>
                </c:pt>
                <c:pt idx="2551">
                  <c:v>1</c:v>
                </c:pt>
                <c:pt idx="2552">
                  <c:v>1</c:v>
                </c:pt>
                <c:pt idx="2553">
                  <c:v>1</c:v>
                </c:pt>
                <c:pt idx="2554">
                  <c:v>1</c:v>
                </c:pt>
                <c:pt idx="2555">
                  <c:v>1</c:v>
                </c:pt>
                <c:pt idx="2556">
                  <c:v>1</c:v>
                </c:pt>
                <c:pt idx="2557">
                  <c:v>1</c:v>
                </c:pt>
                <c:pt idx="2558">
                  <c:v>1</c:v>
                </c:pt>
                <c:pt idx="2559">
                  <c:v>1</c:v>
                </c:pt>
                <c:pt idx="2560">
                  <c:v>1</c:v>
                </c:pt>
                <c:pt idx="2561">
                  <c:v>1</c:v>
                </c:pt>
                <c:pt idx="2562">
                  <c:v>1</c:v>
                </c:pt>
                <c:pt idx="2563">
                  <c:v>1</c:v>
                </c:pt>
                <c:pt idx="2564">
                  <c:v>1</c:v>
                </c:pt>
                <c:pt idx="2565">
                  <c:v>1</c:v>
                </c:pt>
                <c:pt idx="2566">
                  <c:v>1</c:v>
                </c:pt>
                <c:pt idx="2567">
                  <c:v>1</c:v>
                </c:pt>
                <c:pt idx="2568">
                  <c:v>1</c:v>
                </c:pt>
                <c:pt idx="2569">
                  <c:v>1</c:v>
                </c:pt>
                <c:pt idx="2570">
                  <c:v>1</c:v>
                </c:pt>
                <c:pt idx="2571">
                  <c:v>1</c:v>
                </c:pt>
                <c:pt idx="2572">
                  <c:v>1</c:v>
                </c:pt>
                <c:pt idx="2573">
                  <c:v>1</c:v>
                </c:pt>
                <c:pt idx="2574">
                  <c:v>1</c:v>
                </c:pt>
                <c:pt idx="2575">
                  <c:v>1</c:v>
                </c:pt>
                <c:pt idx="2576">
                  <c:v>1</c:v>
                </c:pt>
                <c:pt idx="2577">
                  <c:v>1</c:v>
                </c:pt>
                <c:pt idx="2578">
                  <c:v>1</c:v>
                </c:pt>
                <c:pt idx="2579">
                  <c:v>1</c:v>
                </c:pt>
                <c:pt idx="2580">
                  <c:v>1</c:v>
                </c:pt>
                <c:pt idx="2581">
                  <c:v>1</c:v>
                </c:pt>
                <c:pt idx="2582">
                  <c:v>1</c:v>
                </c:pt>
                <c:pt idx="2583">
                  <c:v>1</c:v>
                </c:pt>
                <c:pt idx="2584">
                  <c:v>1</c:v>
                </c:pt>
                <c:pt idx="2585">
                  <c:v>1</c:v>
                </c:pt>
                <c:pt idx="2586">
                  <c:v>1</c:v>
                </c:pt>
                <c:pt idx="2587">
                  <c:v>1</c:v>
                </c:pt>
                <c:pt idx="2588">
                  <c:v>1</c:v>
                </c:pt>
                <c:pt idx="2589">
                  <c:v>1</c:v>
                </c:pt>
                <c:pt idx="2590">
                  <c:v>1</c:v>
                </c:pt>
                <c:pt idx="2591">
                  <c:v>1</c:v>
                </c:pt>
                <c:pt idx="2592">
                  <c:v>1</c:v>
                </c:pt>
                <c:pt idx="2593">
                  <c:v>1</c:v>
                </c:pt>
                <c:pt idx="2594">
                  <c:v>1</c:v>
                </c:pt>
                <c:pt idx="2595">
                  <c:v>1</c:v>
                </c:pt>
                <c:pt idx="2596">
                  <c:v>1</c:v>
                </c:pt>
                <c:pt idx="2597">
                  <c:v>1</c:v>
                </c:pt>
                <c:pt idx="2598">
                  <c:v>1</c:v>
                </c:pt>
                <c:pt idx="2599">
                  <c:v>1</c:v>
                </c:pt>
                <c:pt idx="2600">
                  <c:v>1</c:v>
                </c:pt>
                <c:pt idx="2601">
                  <c:v>1</c:v>
                </c:pt>
                <c:pt idx="2602">
                  <c:v>1</c:v>
                </c:pt>
                <c:pt idx="2603">
                  <c:v>1</c:v>
                </c:pt>
                <c:pt idx="2604">
                  <c:v>1</c:v>
                </c:pt>
                <c:pt idx="2605">
                  <c:v>1</c:v>
                </c:pt>
                <c:pt idx="2606">
                  <c:v>1</c:v>
                </c:pt>
                <c:pt idx="2607">
                  <c:v>1</c:v>
                </c:pt>
                <c:pt idx="2608">
                  <c:v>1</c:v>
                </c:pt>
                <c:pt idx="2609">
                  <c:v>1</c:v>
                </c:pt>
                <c:pt idx="2610">
                  <c:v>1</c:v>
                </c:pt>
                <c:pt idx="2611">
                  <c:v>1</c:v>
                </c:pt>
                <c:pt idx="2612">
                  <c:v>1</c:v>
                </c:pt>
                <c:pt idx="2613">
                  <c:v>1</c:v>
                </c:pt>
                <c:pt idx="2614">
                  <c:v>1</c:v>
                </c:pt>
                <c:pt idx="2615">
                  <c:v>1</c:v>
                </c:pt>
                <c:pt idx="2616">
                  <c:v>1</c:v>
                </c:pt>
                <c:pt idx="2617">
                  <c:v>1</c:v>
                </c:pt>
                <c:pt idx="2618">
                  <c:v>1</c:v>
                </c:pt>
                <c:pt idx="2619">
                  <c:v>1</c:v>
                </c:pt>
                <c:pt idx="2620">
                  <c:v>1</c:v>
                </c:pt>
                <c:pt idx="2621">
                  <c:v>1</c:v>
                </c:pt>
                <c:pt idx="2622">
                  <c:v>1</c:v>
                </c:pt>
                <c:pt idx="2623">
                  <c:v>1</c:v>
                </c:pt>
                <c:pt idx="2624">
                  <c:v>1</c:v>
                </c:pt>
                <c:pt idx="2625">
                  <c:v>1</c:v>
                </c:pt>
                <c:pt idx="2626">
                  <c:v>1</c:v>
                </c:pt>
                <c:pt idx="2627">
                  <c:v>1</c:v>
                </c:pt>
                <c:pt idx="2628">
                  <c:v>1</c:v>
                </c:pt>
                <c:pt idx="2629">
                  <c:v>1</c:v>
                </c:pt>
                <c:pt idx="2630">
                  <c:v>1</c:v>
                </c:pt>
                <c:pt idx="2631">
                  <c:v>1</c:v>
                </c:pt>
                <c:pt idx="2632">
                  <c:v>1</c:v>
                </c:pt>
                <c:pt idx="2633">
                  <c:v>1</c:v>
                </c:pt>
                <c:pt idx="2634">
                  <c:v>1</c:v>
                </c:pt>
                <c:pt idx="2635">
                  <c:v>1</c:v>
                </c:pt>
                <c:pt idx="2636">
                  <c:v>1</c:v>
                </c:pt>
                <c:pt idx="2637">
                  <c:v>1</c:v>
                </c:pt>
                <c:pt idx="2638">
                  <c:v>1</c:v>
                </c:pt>
                <c:pt idx="2639">
                  <c:v>1</c:v>
                </c:pt>
                <c:pt idx="2640">
                  <c:v>1</c:v>
                </c:pt>
                <c:pt idx="2641">
                  <c:v>1</c:v>
                </c:pt>
                <c:pt idx="2642">
                  <c:v>1</c:v>
                </c:pt>
                <c:pt idx="2643">
                  <c:v>1</c:v>
                </c:pt>
                <c:pt idx="2644">
                  <c:v>1</c:v>
                </c:pt>
                <c:pt idx="2645">
                  <c:v>1</c:v>
                </c:pt>
                <c:pt idx="2646">
                  <c:v>1</c:v>
                </c:pt>
                <c:pt idx="2647">
                  <c:v>1</c:v>
                </c:pt>
                <c:pt idx="2648">
                  <c:v>1</c:v>
                </c:pt>
                <c:pt idx="2649">
                  <c:v>1</c:v>
                </c:pt>
                <c:pt idx="2650">
                  <c:v>1</c:v>
                </c:pt>
                <c:pt idx="2651">
                  <c:v>1</c:v>
                </c:pt>
                <c:pt idx="2652">
                  <c:v>1</c:v>
                </c:pt>
                <c:pt idx="2653">
                  <c:v>1</c:v>
                </c:pt>
                <c:pt idx="2654">
                  <c:v>1</c:v>
                </c:pt>
                <c:pt idx="2655">
                  <c:v>1</c:v>
                </c:pt>
                <c:pt idx="2656">
                  <c:v>1</c:v>
                </c:pt>
                <c:pt idx="2657">
                  <c:v>1</c:v>
                </c:pt>
                <c:pt idx="2658">
                  <c:v>1</c:v>
                </c:pt>
                <c:pt idx="2659">
                  <c:v>1</c:v>
                </c:pt>
                <c:pt idx="2660">
                  <c:v>1</c:v>
                </c:pt>
                <c:pt idx="2661">
                  <c:v>1</c:v>
                </c:pt>
                <c:pt idx="2662">
                  <c:v>1</c:v>
                </c:pt>
                <c:pt idx="2663">
                  <c:v>1</c:v>
                </c:pt>
                <c:pt idx="2664">
                  <c:v>1</c:v>
                </c:pt>
                <c:pt idx="2665">
                  <c:v>1</c:v>
                </c:pt>
                <c:pt idx="2666">
                  <c:v>1</c:v>
                </c:pt>
                <c:pt idx="2667">
                  <c:v>1</c:v>
                </c:pt>
                <c:pt idx="2668">
                  <c:v>1</c:v>
                </c:pt>
                <c:pt idx="2669">
                  <c:v>1</c:v>
                </c:pt>
                <c:pt idx="2670">
                  <c:v>1</c:v>
                </c:pt>
                <c:pt idx="2671">
                  <c:v>1</c:v>
                </c:pt>
                <c:pt idx="2672">
                  <c:v>1</c:v>
                </c:pt>
                <c:pt idx="2673">
                  <c:v>1</c:v>
                </c:pt>
                <c:pt idx="2674">
                  <c:v>1</c:v>
                </c:pt>
                <c:pt idx="2675">
                  <c:v>1</c:v>
                </c:pt>
                <c:pt idx="2676">
                  <c:v>1</c:v>
                </c:pt>
                <c:pt idx="2677">
                  <c:v>1</c:v>
                </c:pt>
                <c:pt idx="2678">
                  <c:v>1</c:v>
                </c:pt>
                <c:pt idx="2679">
                  <c:v>1</c:v>
                </c:pt>
                <c:pt idx="2680">
                  <c:v>1</c:v>
                </c:pt>
                <c:pt idx="2681">
                  <c:v>1</c:v>
                </c:pt>
                <c:pt idx="2682">
                  <c:v>1</c:v>
                </c:pt>
                <c:pt idx="2683">
                  <c:v>1</c:v>
                </c:pt>
                <c:pt idx="2684">
                  <c:v>1</c:v>
                </c:pt>
                <c:pt idx="2685">
                  <c:v>1</c:v>
                </c:pt>
                <c:pt idx="2686">
                  <c:v>1</c:v>
                </c:pt>
                <c:pt idx="2687">
                  <c:v>1</c:v>
                </c:pt>
                <c:pt idx="2688">
                  <c:v>1</c:v>
                </c:pt>
                <c:pt idx="2689">
                  <c:v>1</c:v>
                </c:pt>
                <c:pt idx="2690">
                  <c:v>1</c:v>
                </c:pt>
                <c:pt idx="2691">
                  <c:v>1</c:v>
                </c:pt>
                <c:pt idx="2692">
                  <c:v>1</c:v>
                </c:pt>
                <c:pt idx="2693">
                  <c:v>1</c:v>
                </c:pt>
                <c:pt idx="2694">
                  <c:v>1</c:v>
                </c:pt>
                <c:pt idx="2695">
                  <c:v>1</c:v>
                </c:pt>
                <c:pt idx="2696">
                  <c:v>1</c:v>
                </c:pt>
                <c:pt idx="2697">
                  <c:v>1</c:v>
                </c:pt>
                <c:pt idx="2698">
                  <c:v>1</c:v>
                </c:pt>
                <c:pt idx="2699">
                  <c:v>1</c:v>
                </c:pt>
                <c:pt idx="2700">
                  <c:v>1</c:v>
                </c:pt>
                <c:pt idx="2701">
                  <c:v>1</c:v>
                </c:pt>
                <c:pt idx="2702">
                  <c:v>1</c:v>
                </c:pt>
                <c:pt idx="2703">
                  <c:v>1</c:v>
                </c:pt>
                <c:pt idx="2704">
                  <c:v>1</c:v>
                </c:pt>
                <c:pt idx="2705">
                  <c:v>1</c:v>
                </c:pt>
                <c:pt idx="2706">
                  <c:v>1</c:v>
                </c:pt>
                <c:pt idx="2707">
                  <c:v>1</c:v>
                </c:pt>
                <c:pt idx="2708">
                  <c:v>1</c:v>
                </c:pt>
                <c:pt idx="2709">
                  <c:v>1</c:v>
                </c:pt>
                <c:pt idx="2710">
                  <c:v>1</c:v>
                </c:pt>
                <c:pt idx="2711">
                  <c:v>1</c:v>
                </c:pt>
                <c:pt idx="2712">
                  <c:v>1</c:v>
                </c:pt>
                <c:pt idx="2713">
                  <c:v>1</c:v>
                </c:pt>
                <c:pt idx="2714">
                  <c:v>1</c:v>
                </c:pt>
                <c:pt idx="2715">
                  <c:v>1</c:v>
                </c:pt>
                <c:pt idx="2716">
                  <c:v>1</c:v>
                </c:pt>
                <c:pt idx="2717">
                  <c:v>1</c:v>
                </c:pt>
                <c:pt idx="2718">
                  <c:v>1</c:v>
                </c:pt>
                <c:pt idx="2719">
                  <c:v>1</c:v>
                </c:pt>
                <c:pt idx="2720">
                  <c:v>1</c:v>
                </c:pt>
                <c:pt idx="2721">
                  <c:v>1</c:v>
                </c:pt>
                <c:pt idx="2722">
                  <c:v>1</c:v>
                </c:pt>
                <c:pt idx="2723">
                  <c:v>1</c:v>
                </c:pt>
                <c:pt idx="2724">
                  <c:v>1</c:v>
                </c:pt>
                <c:pt idx="2725">
                  <c:v>1</c:v>
                </c:pt>
                <c:pt idx="2726">
                  <c:v>1</c:v>
                </c:pt>
                <c:pt idx="2727">
                  <c:v>1</c:v>
                </c:pt>
                <c:pt idx="2728">
                  <c:v>1</c:v>
                </c:pt>
                <c:pt idx="2729">
                  <c:v>1</c:v>
                </c:pt>
                <c:pt idx="2730">
                  <c:v>1</c:v>
                </c:pt>
                <c:pt idx="2731">
                  <c:v>1</c:v>
                </c:pt>
                <c:pt idx="2732">
                  <c:v>1</c:v>
                </c:pt>
                <c:pt idx="2733">
                  <c:v>1</c:v>
                </c:pt>
                <c:pt idx="2734">
                  <c:v>1</c:v>
                </c:pt>
                <c:pt idx="2735">
                  <c:v>1</c:v>
                </c:pt>
                <c:pt idx="2736">
                  <c:v>1</c:v>
                </c:pt>
                <c:pt idx="2737">
                  <c:v>1</c:v>
                </c:pt>
                <c:pt idx="2738">
                  <c:v>1</c:v>
                </c:pt>
                <c:pt idx="2739">
                  <c:v>1</c:v>
                </c:pt>
                <c:pt idx="2740">
                  <c:v>1</c:v>
                </c:pt>
                <c:pt idx="2741">
                  <c:v>1</c:v>
                </c:pt>
                <c:pt idx="2742">
                  <c:v>1</c:v>
                </c:pt>
                <c:pt idx="2743">
                  <c:v>1</c:v>
                </c:pt>
                <c:pt idx="2744">
                  <c:v>1</c:v>
                </c:pt>
                <c:pt idx="2745">
                  <c:v>1</c:v>
                </c:pt>
                <c:pt idx="2746">
                  <c:v>1</c:v>
                </c:pt>
                <c:pt idx="2747">
                  <c:v>1</c:v>
                </c:pt>
                <c:pt idx="2748">
                  <c:v>1</c:v>
                </c:pt>
                <c:pt idx="2749">
                  <c:v>1</c:v>
                </c:pt>
                <c:pt idx="2750">
                  <c:v>1</c:v>
                </c:pt>
                <c:pt idx="2751">
                  <c:v>1</c:v>
                </c:pt>
                <c:pt idx="2752">
                  <c:v>1</c:v>
                </c:pt>
                <c:pt idx="2753">
                  <c:v>1</c:v>
                </c:pt>
                <c:pt idx="2754">
                  <c:v>1</c:v>
                </c:pt>
                <c:pt idx="2755">
                  <c:v>1</c:v>
                </c:pt>
                <c:pt idx="2756">
                  <c:v>1</c:v>
                </c:pt>
                <c:pt idx="2757">
                  <c:v>1</c:v>
                </c:pt>
                <c:pt idx="2758">
                  <c:v>1</c:v>
                </c:pt>
                <c:pt idx="2759">
                  <c:v>1</c:v>
                </c:pt>
                <c:pt idx="2760">
                  <c:v>1</c:v>
                </c:pt>
                <c:pt idx="2761">
                  <c:v>1</c:v>
                </c:pt>
                <c:pt idx="2762">
                  <c:v>1</c:v>
                </c:pt>
                <c:pt idx="2763">
                  <c:v>1</c:v>
                </c:pt>
                <c:pt idx="2764">
                  <c:v>1</c:v>
                </c:pt>
                <c:pt idx="2765">
                  <c:v>1</c:v>
                </c:pt>
                <c:pt idx="2766">
                  <c:v>1</c:v>
                </c:pt>
                <c:pt idx="2767">
                  <c:v>1</c:v>
                </c:pt>
                <c:pt idx="2768">
                  <c:v>1</c:v>
                </c:pt>
                <c:pt idx="2769">
                  <c:v>1</c:v>
                </c:pt>
                <c:pt idx="2770">
                  <c:v>1</c:v>
                </c:pt>
                <c:pt idx="2771">
                  <c:v>1</c:v>
                </c:pt>
                <c:pt idx="2772">
                  <c:v>1</c:v>
                </c:pt>
                <c:pt idx="2773">
                  <c:v>1</c:v>
                </c:pt>
                <c:pt idx="2774">
                  <c:v>1</c:v>
                </c:pt>
                <c:pt idx="2775">
                  <c:v>1</c:v>
                </c:pt>
                <c:pt idx="2776">
                  <c:v>1</c:v>
                </c:pt>
                <c:pt idx="2777">
                  <c:v>1</c:v>
                </c:pt>
                <c:pt idx="2778">
                  <c:v>1</c:v>
                </c:pt>
                <c:pt idx="2779">
                  <c:v>1</c:v>
                </c:pt>
                <c:pt idx="2780">
                  <c:v>1</c:v>
                </c:pt>
                <c:pt idx="2781">
                  <c:v>1</c:v>
                </c:pt>
                <c:pt idx="2782">
                  <c:v>1</c:v>
                </c:pt>
                <c:pt idx="2783">
                  <c:v>1</c:v>
                </c:pt>
                <c:pt idx="2784">
                  <c:v>1</c:v>
                </c:pt>
                <c:pt idx="2785">
                  <c:v>1</c:v>
                </c:pt>
                <c:pt idx="2786">
                  <c:v>1</c:v>
                </c:pt>
                <c:pt idx="2787">
                  <c:v>1</c:v>
                </c:pt>
                <c:pt idx="2788">
                  <c:v>1</c:v>
                </c:pt>
                <c:pt idx="2789">
                  <c:v>1</c:v>
                </c:pt>
                <c:pt idx="2790">
                  <c:v>1</c:v>
                </c:pt>
                <c:pt idx="2791">
                  <c:v>1</c:v>
                </c:pt>
                <c:pt idx="2792">
                  <c:v>1</c:v>
                </c:pt>
                <c:pt idx="2793">
                  <c:v>1</c:v>
                </c:pt>
                <c:pt idx="2794">
                  <c:v>1</c:v>
                </c:pt>
                <c:pt idx="2795">
                  <c:v>1</c:v>
                </c:pt>
                <c:pt idx="2796">
                  <c:v>1</c:v>
                </c:pt>
                <c:pt idx="2797">
                  <c:v>1</c:v>
                </c:pt>
                <c:pt idx="2798">
                  <c:v>1</c:v>
                </c:pt>
                <c:pt idx="2799">
                  <c:v>1</c:v>
                </c:pt>
                <c:pt idx="2800">
                  <c:v>1</c:v>
                </c:pt>
                <c:pt idx="2801">
                  <c:v>1</c:v>
                </c:pt>
                <c:pt idx="2802">
                  <c:v>1</c:v>
                </c:pt>
                <c:pt idx="2803">
                  <c:v>1</c:v>
                </c:pt>
                <c:pt idx="2804">
                  <c:v>1</c:v>
                </c:pt>
                <c:pt idx="2805">
                  <c:v>1</c:v>
                </c:pt>
                <c:pt idx="2806">
                  <c:v>1</c:v>
                </c:pt>
                <c:pt idx="2807">
                  <c:v>1</c:v>
                </c:pt>
                <c:pt idx="2808">
                  <c:v>1</c:v>
                </c:pt>
                <c:pt idx="2809">
                  <c:v>1</c:v>
                </c:pt>
                <c:pt idx="2810">
                  <c:v>1</c:v>
                </c:pt>
                <c:pt idx="2811">
                  <c:v>1</c:v>
                </c:pt>
                <c:pt idx="2812">
                  <c:v>1</c:v>
                </c:pt>
                <c:pt idx="2813">
                  <c:v>1</c:v>
                </c:pt>
                <c:pt idx="2814">
                  <c:v>1</c:v>
                </c:pt>
                <c:pt idx="2815">
                  <c:v>1</c:v>
                </c:pt>
                <c:pt idx="2816">
                  <c:v>1</c:v>
                </c:pt>
                <c:pt idx="2817">
                  <c:v>1</c:v>
                </c:pt>
                <c:pt idx="2818">
                  <c:v>1</c:v>
                </c:pt>
                <c:pt idx="2819">
                  <c:v>1</c:v>
                </c:pt>
                <c:pt idx="2820">
                  <c:v>1</c:v>
                </c:pt>
                <c:pt idx="2821">
                  <c:v>1</c:v>
                </c:pt>
                <c:pt idx="2822">
                  <c:v>1</c:v>
                </c:pt>
                <c:pt idx="2823">
                  <c:v>1</c:v>
                </c:pt>
                <c:pt idx="2824">
                  <c:v>1</c:v>
                </c:pt>
                <c:pt idx="2825">
                  <c:v>1</c:v>
                </c:pt>
                <c:pt idx="2826">
                  <c:v>1</c:v>
                </c:pt>
                <c:pt idx="2827">
                  <c:v>1</c:v>
                </c:pt>
                <c:pt idx="2828">
                  <c:v>1</c:v>
                </c:pt>
                <c:pt idx="2829">
                  <c:v>1</c:v>
                </c:pt>
                <c:pt idx="2830">
                  <c:v>1</c:v>
                </c:pt>
                <c:pt idx="2831">
                  <c:v>1</c:v>
                </c:pt>
                <c:pt idx="2832">
                  <c:v>1</c:v>
                </c:pt>
                <c:pt idx="2833">
                  <c:v>1</c:v>
                </c:pt>
                <c:pt idx="2834">
                  <c:v>1</c:v>
                </c:pt>
                <c:pt idx="2835">
                  <c:v>1</c:v>
                </c:pt>
                <c:pt idx="2836">
                  <c:v>1</c:v>
                </c:pt>
                <c:pt idx="2837">
                  <c:v>1</c:v>
                </c:pt>
                <c:pt idx="2838">
                  <c:v>1</c:v>
                </c:pt>
                <c:pt idx="2839">
                  <c:v>1</c:v>
                </c:pt>
                <c:pt idx="2840">
                  <c:v>1</c:v>
                </c:pt>
                <c:pt idx="2841">
                  <c:v>1</c:v>
                </c:pt>
                <c:pt idx="2842">
                  <c:v>1</c:v>
                </c:pt>
                <c:pt idx="2843">
                  <c:v>1</c:v>
                </c:pt>
                <c:pt idx="2844">
                  <c:v>1</c:v>
                </c:pt>
                <c:pt idx="2845">
                  <c:v>1</c:v>
                </c:pt>
                <c:pt idx="2846">
                  <c:v>1</c:v>
                </c:pt>
                <c:pt idx="2847">
                  <c:v>1</c:v>
                </c:pt>
                <c:pt idx="2848">
                  <c:v>1</c:v>
                </c:pt>
                <c:pt idx="2849">
                  <c:v>1</c:v>
                </c:pt>
                <c:pt idx="2850">
                  <c:v>1</c:v>
                </c:pt>
                <c:pt idx="2851">
                  <c:v>1</c:v>
                </c:pt>
                <c:pt idx="2852">
                  <c:v>1</c:v>
                </c:pt>
                <c:pt idx="2853">
                  <c:v>1</c:v>
                </c:pt>
                <c:pt idx="2854">
                  <c:v>1</c:v>
                </c:pt>
                <c:pt idx="2855">
                  <c:v>1</c:v>
                </c:pt>
                <c:pt idx="2856">
                  <c:v>1</c:v>
                </c:pt>
                <c:pt idx="2857">
                  <c:v>1</c:v>
                </c:pt>
                <c:pt idx="2858">
                  <c:v>1</c:v>
                </c:pt>
                <c:pt idx="2859">
                  <c:v>1</c:v>
                </c:pt>
                <c:pt idx="2860">
                  <c:v>1</c:v>
                </c:pt>
                <c:pt idx="2861">
                  <c:v>1</c:v>
                </c:pt>
                <c:pt idx="2862">
                  <c:v>1</c:v>
                </c:pt>
                <c:pt idx="2863">
                  <c:v>1</c:v>
                </c:pt>
                <c:pt idx="2864">
                  <c:v>1</c:v>
                </c:pt>
                <c:pt idx="2865">
                  <c:v>1</c:v>
                </c:pt>
                <c:pt idx="2866">
                  <c:v>1</c:v>
                </c:pt>
                <c:pt idx="2867">
                  <c:v>1</c:v>
                </c:pt>
                <c:pt idx="2868">
                  <c:v>1</c:v>
                </c:pt>
                <c:pt idx="2869">
                  <c:v>1</c:v>
                </c:pt>
                <c:pt idx="2870">
                  <c:v>1</c:v>
                </c:pt>
                <c:pt idx="2871">
                  <c:v>1</c:v>
                </c:pt>
                <c:pt idx="2872">
                  <c:v>1</c:v>
                </c:pt>
                <c:pt idx="2873">
                  <c:v>1</c:v>
                </c:pt>
                <c:pt idx="2874">
                  <c:v>1</c:v>
                </c:pt>
                <c:pt idx="2875">
                  <c:v>1</c:v>
                </c:pt>
                <c:pt idx="2876">
                  <c:v>1</c:v>
                </c:pt>
                <c:pt idx="2877">
                  <c:v>1</c:v>
                </c:pt>
                <c:pt idx="2878">
                  <c:v>1</c:v>
                </c:pt>
                <c:pt idx="2879">
                  <c:v>1</c:v>
                </c:pt>
                <c:pt idx="2880">
                  <c:v>1</c:v>
                </c:pt>
                <c:pt idx="2881">
                  <c:v>1</c:v>
                </c:pt>
                <c:pt idx="2882">
                  <c:v>1</c:v>
                </c:pt>
                <c:pt idx="2883">
                  <c:v>1</c:v>
                </c:pt>
                <c:pt idx="2884">
                  <c:v>1</c:v>
                </c:pt>
                <c:pt idx="2885">
                  <c:v>1</c:v>
                </c:pt>
                <c:pt idx="2886">
                  <c:v>1</c:v>
                </c:pt>
                <c:pt idx="2887">
                  <c:v>1</c:v>
                </c:pt>
                <c:pt idx="2888">
                  <c:v>1</c:v>
                </c:pt>
                <c:pt idx="2889">
                  <c:v>1</c:v>
                </c:pt>
                <c:pt idx="2890">
                  <c:v>1</c:v>
                </c:pt>
                <c:pt idx="2891">
                  <c:v>1</c:v>
                </c:pt>
                <c:pt idx="2892">
                  <c:v>1</c:v>
                </c:pt>
                <c:pt idx="2893">
                  <c:v>1</c:v>
                </c:pt>
                <c:pt idx="2894">
                  <c:v>1</c:v>
                </c:pt>
                <c:pt idx="2895">
                  <c:v>1</c:v>
                </c:pt>
                <c:pt idx="2896">
                  <c:v>1</c:v>
                </c:pt>
                <c:pt idx="2897">
                  <c:v>1</c:v>
                </c:pt>
                <c:pt idx="2898">
                  <c:v>1</c:v>
                </c:pt>
                <c:pt idx="2899">
                  <c:v>1</c:v>
                </c:pt>
                <c:pt idx="2900">
                  <c:v>1</c:v>
                </c:pt>
                <c:pt idx="2901">
                  <c:v>1</c:v>
                </c:pt>
                <c:pt idx="2902">
                  <c:v>1</c:v>
                </c:pt>
                <c:pt idx="2903">
                  <c:v>1</c:v>
                </c:pt>
                <c:pt idx="2904">
                  <c:v>1</c:v>
                </c:pt>
                <c:pt idx="2905">
                  <c:v>1</c:v>
                </c:pt>
                <c:pt idx="2906">
                  <c:v>1</c:v>
                </c:pt>
                <c:pt idx="2907">
                  <c:v>1</c:v>
                </c:pt>
                <c:pt idx="2908">
                  <c:v>1</c:v>
                </c:pt>
                <c:pt idx="2909">
                  <c:v>1</c:v>
                </c:pt>
                <c:pt idx="2910">
                  <c:v>1</c:v>
                </c:pt>
                <c:pt idx="2911">
                  <c:v>1</c:v>
                </c:pt>
                <c:pt idx="2912">
                  <c:v>1</c:v>
                </c:pt>
                <c:pt idx="2913">
                  <c:v>1</c:v>
                </c:pt>
                <c:pt idx="2914">
                  <c:v>1</c:v>
                </c:pt>
                <c:pt idx="2915">
                  <c:v>1</c:v>
                </c:pt>
                <c:pt idx="2916">
                  <c:v>1</c:v>
                </c:pt>
                <c:pt idx="2917">
                  <c:v>1</c:v>
                </c:pt>
                <c:pt idx="2918">
                  <c:v>1</c:v>
                </c:pt>
                <c:pt idx="2919">
                  <c:v>1</c:v>
                </c:pt>
                <c:pt idx="2920">
                  <c:v>1</c:v>
                </c:pt>
                <c:pt idx="2921">
                  <c:v>1</c:v>
                </c:pt>
                <c:pt idx="2922">
                  <c:v>1</c:v>
                </c:pt>
                <c:pt idx="2923">
                  <c:v>1</c:v>
                </c:pt>
                <c:pt idx="2924">
                  <c:v>1</c:v>
                </c:pt>
                <c:pt idx="2925">
                  <c:v>1</c:v>
                </c:pt>
                <c:pt idx="2926">
                  <c:v>1</c:v>
                </c:pt>
                <c:pt idx="2927">
                  <c:v>1</c:v>
                </c:pt>
                <c:pt idx="2928">
                  <c:v>1</c:v>
                </c:pt>
                <c:pt idx="2929">
                  <c:v>1</c:v>
                </c:pt>
                <c:pt idx="2930">
                  <c:v>1</c:v>
                </c:pt>
                <c:pt idx="2931">
                  <c:v>1</c:v>
                </c:pt>
                <c:pt idx="2932">
                  <c:v>1</c:v>
                </c:pt>
                <c:pt idx="2933">
                  <c:v>1</c:v>
                </c:pt>
                <c:pt idx="2934">
                  <c:v>1</c:v>
                </c:pt>
                <c:pt idx="2935">
                  <c:v>1</c:v>
                </c:pt>
                <c:pt idx="2936">
                  <c:v>1</c:v>
                </c:pt>
                <c:pt idx="2937">
                  <c:v>1</c:v>
                </c:pt>
                <c:pt idx="2938">
                  <c:v>1</c:v>
                </c:pt>
                <c:pt idx="2939">
                  <c:v>1</c:v>
                </c:pt>
                <c:pt idx="2940">
                  <c:v>1</c:v>
                </c:pt>
                <c:pt idx="2941">
                  <c:v>1</c:v>
                </c:pt>
                <c:pt idx="2942">
                  <c:v>1</c:v>
                </c:pt>
                <c:pt idx="2943">
                  <c:v>1</c:v>
                </c:pt>
                <c:pt idx="2944">
                  <c:v>1</c:v>
                </c:pt>
                <c:pt idx="2945">
                  <c:v>1</c:v>
                </c:pt>
                <c:pt idx="2946">
                  <c:v>1</c:v>
                </c:pt>
                <c:pt idx="2947">
                  <c:v>1</c:v>
                </c:pt>
                <c:pt idx="2948">
                  <c:v>1</c:v>
                </c:pt>
                <c:pt idx="2949">
                  <c:v>1</c:v>
                </c:pt>
                <c:pt idx="2950">
                  <c:v>1</c:v>
                </c:pt>
                <c:pt idx="2951">
                  <c:v>1</c:v>
                </c:pt>
                <c:pt idx="2952">
                  <c:v>1</c:v>
                </c:pt>
                <c:pt idx="2953">
                  <c:v>1</c:v>
                </c:pt>
                <c:pt idx="2954">
                  <c:v>1</c:v>
                </c:pt>
                <c:pt idx="2955">
                  <c:v>1</c:v>
                </c:pt>
                <c:pt idx="2956">
                  <c:v>1</c:v>
                </c:pt>
                <c:pt idx="2957">
                  <c:v>1</c:v>
                </c:pt>
                <c:pt idx="2958">
                  <c:v>1</c:v>
                </c:pt>
                <c:pt idx="2959">
                  <c:v>1</c:v>
                </c:pt>
                <c:pt idx="2960">
                  <c:v>1</c:v>
                </c:pt>
                <c:pt idx="2961">
                  <c:v>1</c:v>
                </c:pt>
                <c:pt idx="2962">
                  <c:v>1</c:v>
                </c:pt>
                <c:pt idx="2963">
                  <c:v>1</c:v>
                </c:pt>
                <c:pt idx="2964">
                  <c:v>1</c:v>
                </c:pt>
                <c:pt idx="2965">
                  <c:v>1</c:v>
                </c:pt>
                <c:pt idx="2966">
                  <c:v>1</c:v>
                </c:pt>
                <c:pt idx="2967">
                  <c:v>1</c:v>
                </c:pt>
                <c:pt idx="2968">
                  <c:v>1</c:v>
                </c:pt>
                <c:pt idx="2969">
                  <c:v>1</c:v>
                </c:pt>
                <c:pt idx="2970">
                  <c:v>1</c:v>
                </c:pt>
                <c:pt idx="2971">
                  <c:v>1</c:v>
                </c:pt>
                <c:pt idx="2972">
                  <c:v>1</c:v>
                </c:pt>
                <c:pt idx="2973">
                  <c:v>1</c:v>
                </c:pt>
                <c:pt idx="2974">
                  <c:v>1</c:v>
                </c:pt>
                <c:pt idx="2975">
                  <c:v>1</c:v>
                </c:pt>
                <c:pt idx="2976">
                  <c:v>1</c:v>
                </c:pt>
                <c:pt idx="2977">
                  <c:v>1</c:v>
                </c:pt>
                <c:pt idx="2978">
                  <c:v>1</c:v>
                </c:pt>
                <c:pt idx="2979">
                  <c:v>1</c:v>
                </c:pt>
                <c:pt idx="2980">
                  <c:v>1</c:v>
                </c:pt>
                <c:pt idx="2981">
                  <c:v>1</c:v>
                </c:pt>
                <c:pt idx="2982">
                  <c:v>1</c:v>
                </c:pt>
                <c:pt idx="2983">
                  <c:v>1</c:v>
                </c:pt>
                <c:pt idx="2984">
                  <c:v>1</c:v>
                </c:pt>
                <c:pt idx="2985">
                  <c:v>1</c:v>
                </c:pt>
                <c:pt idx="2986">
                  <c:v>1</c:v>
                </c:pt>
                <c:pt idx="2987">
                  <c:v>1</c:v>
                </c:pt>
                <c:pt idx="2988">
                  <c:v>1</c:v>
                </c:pt>
                <c:pt idx="2989">
                  <c:v>1</c:v>
                </c:pt>
                <c:pt idx="2990">
                  <c:v>1</c:v>
                </c:pt>
                <c:pt idx="2991">
                  <c:v>1</c:v>
                </c:pt>
                <c:pt idx="2992">
                  <c:v>1</c:v>
                </c:pt>
                <c:pt idx="2993">
                  <c:v>1</c:v>
                </c:pt>
                <c:pt idx="2994">
                  <c:v>1</c:v>
                </c:pt>
                <c:pt idx="2995">
                  <c:v>1</c:v>
                </c:pt>
                <c:pt idx="2996">
                  <c:v>1</c:v>
                </c:pt>
                <c:pt idx="2997">
                  <c:v>1</c:v>
                </c:pt>
                <c:pt idx="2998">
                  <c:v>1</c:v>
                </c:pt>
                <c:pt idx="2999">
                  <c:v>1</c:v>
                </c:pt>
                <c:pt idx="3000">
                  <c:v>1</c:v>
                </c:pt>
                <c:pt idx="3001">
                  <c:v>1</c:v>
                </c:pt>
                <c:pt idx="3002">
                  <c:v>1</c:v>
                </c:pt>
                <c:pt idx="3003">
                  <c:v>1</c:v>
                </c:pt>
                <c:pt idx="3004">
                  <c:v>1</c:v>
                </c:pt>
                <c:pt idx="3005">
                  <c:v>1</c:v>
                </c:pt>
                <c:pt idx="3006">
                  <c:v>1</c:v>
                </c:pt>
                <c:pt idx="3007">
                  <c:v>1</c:v>
                </c:pt>
                <c:pt idx="3008">
                  <c:v>1</c:v>
                </c:pt>
                <c:pt idx="3009">
                  <c:v>1</c:v>
                </c:pt>
                <c:pt idx="3010">
                  <c:v>1</c:v>
                </c:pt>
                <c:pt idx="3011">
                  <c:v>1</c:v>
                </c:pt>
                <c:pt idx="3012">
                  <c:v>1</c:v>
                </c:pt>
                <c:pt idx="3013">
                  <c:v>1</c:v>
                </c:pt>
                <c:pt idx="3014">
                  <c:v>1</c:v>
                </c:pt>
                <c:pt idx="3015">
                  <c:v>1</c:v>
                </c:pt>
                <c:pt idx="3016">
                  <c:v>1</c:v>
                </c:pt>
                <c:pt idx="3017">
                  <c:v>1</c:v>
                </c:pt>
                <c:pt idx="3018">
                  <c:v>1</c:v>
                </c:pt>
                <c:pt idx="3019">
                  <c:v>1</c:v>
                </c:pt>
                <c:pt idx="3020">
                  <c:v>1</c:v>
                </c:pt>
                <c:pt idx="3021">
                  <c:v>1</c:v>
                </c:pt>
                <c:pt idx="3022">
                  <c:v>1</c:v>
                </c:pt>
                <c:pt idx="3023">
                  <c:v>1</c:v>
                </c:pt>
                <c:pt idx="3024">
                  <c:v>1</c:v>
                </c:pt>
                <c:pt idx="3025">
                  <c:v>1</c:v>
                </c:pt>
                <c:pt idx="3026">
                  <c:v>1</c:v>
                </c:pt>
                <c:pt idx="3027">
                  <c:v>1</c:v>
                </c:pt>
                <c:pt idx="3028">
                  <c:v>1</c:v>
                </c:pt>
                <c:pt idx="3029">
                  <c:v>1</c:v>
                </c:pt>
                <c:pt idx="3030">
                  <c:v>1</c:v>
                </c:pt>
                <c:pt idx="3031">
                  <c:v>1</c:v>
                </c:pt>
                <c:pt idx="3032">
                  <c:v>1</c:v>
                </c:pt>
                <c:pt idx="3033">
                  <c:v>1</c:v>
                </c:pt>
                <c:pt idx="3034">
                  <c:v>1</c:v>
                </c:pt>
                <c:pt idx="3035">
                  <c:v>1</c:v>
                </c:pt>
                <c:pt idx="3036">
                  <c:v>1</c:v>
                </c:pt>
                <c:pt idx="3037">
                  <c:v>1</c:v>
                </c:pt>
                <c:pt idx="3038">
                  <c:v>1</c:v>
                </c:pt>
                <c:pt idx="3039">
                  <c:v>1</c:v>
                </c:pt>
                <c:pt idx="3040">
                  <c:v>1</c:v>
                </c:pt>
                <c:pt idx="3041">
                  <c:v>1</c:v>
                </c:pt>
                <c:pt idx="3042">
                  <c:v>1</c:v>
                </c:pt>
                <c:pt idx="3043">
                  <c:v>1</c:v>
                </c:pt>
                <c:pt idx="3044">
                  <c:v>1</c:v>
                </c:pt>
                <c:pt idx="3045">
                  <c:v>1</c:v>
                </c:pt>
                <c:pt idx="3046">
                  <c:v>1</c:v>
                </c:pt>
                <c:pt idx="3047">
                  <c:v>1</c:v>
                </c:pt>
                <c:pt idx="3048">
                  <c:v>1</c:v>
                </c:pt>
                <c:pt idx="3049">
                  <c:v>1</c:v>
                </c:pt>
                <c:pt idx="3050">
                  <c:v>1</c:v>
                </c:pt>
                <c:pt idx="3051">
                  <c:v>1</c:v>
                </c:pt>
                <c:pt idx="3052">
                  <c:v>1</c:v>
                </c:pt>
                <c:pt idx="3053">
                  <c:v>1</c:v>
                </c:pt>
                <c:pt idx="3054">
                  <c:v>1</c:v>
                </c:pt>
                <c:pt idx="3055">
                  <c:v>1</c:v>
                </c:pt>
                <c:pt idx="3056">
                  <c:v>1</c:v>
                </c:pt>
                <c:pt idx="3057">
                  <c:v>1</c:v>
                </c:pt>
                <c:pt idx="3058">
                  <c:v>1</c:v>
                </c:pt>
                <c:pt idx="3059">
                  <c:v>1</c:v>
                </c:pt>
                <c:pt idx="3060">
                  <c:v>1</c:v>
                </c:pt>
                <c:pt idx="3061">
                  <c:v>1</c:v>
                </c:pt>
                <c:pt idx="3062">
                  <c:v>1</c:v>
                </c:pt>
                <c:pt idx="3063">
                  <c:v>1</c:v>
                </c:pt>
                <c:pt idx="3064">
                  <c:v>1</c:v>
                </c:pt>
                <c:pt idx="3065">
                  <c:v>1</c:v>
                </c:pt>
                <c:pt idx="3066">
                  <c:v>1</c:v>
                </c:pt>
                <c:pt idx="3067">
                  <c:v>1</c:v>
                </c:pt>
                <c:pt idx="3068">
                  <c:v>1</c:v>
                </c:pt>
                <c:pt idx="3069">
                  <c:v>1</c:v>
                </c:pt>
                <c:pt idx="3070">
                  <c:v>1</c:v>
                </c:pt>
                <c:pt idx="3071">
                  <c:v>1</c:v>
                </c:pt>
                <c:pt idx="3072">
                  <c:v>1</c:v>
                </c:pt>
                <c:pt idx="3073">
                  <c:v>1</c:v>
                </c:pt>
                <c:pt idx="3074">
                  <c:v>1</c:v>
                </c:pt>
                <c:pt idx="3075">
                  <c:v>1</c:v>
                </c:pt>
                <c:pt idx="3076">
                  <c:v>1</c:v>
                </c:pt>
                <c:pt idx="3077">
                  <c:v>1</c:v>
                </c:pt>
                <c:pt idx="3078">
                  <c:v>1</c:v>
                </c:pt>
                <c:pt idx="3079">
                  <c:v>1</c:v>
                </c:pt>
                <c:pt idx="3080">
                  <c:v>1</c:v>
                </c:pt>
                <c:pt idx="3081">
                  <c:v>1</c:v>
                </c:pt>
                <c:pt idx="3082">
                  <c:v>1</c:v>
                </c:pt>
                <c:pt idx="3083">
                  <c:v>1</c:v>
                </c:pt>
                <c:pt idx="3084">
                  <c:v>1</c:v>
                </c:pt>
                <c:pt idx="3085">
                  <c:v>1</c:v>
                </c:pt>
                <c:pt idx="3086">
                  <c:v>1</c:v>
                </c:pt>
                <c:pt idx="3087">
                  <c:v>1</c:v>
                </c:pt>
                <c:pt idx="3088">
                  <c:v>1</c:v>
                </c:pt>
                <c:pt idx="3089">
                  <c:v>1</c:v>
                </c:pt>
                <c:pt idx="3090">
                  <c:v>1</c:v>
                </c:pt>
                <c:pt idx="3091">
                  <c:v>1</c:v>
                </c:pt>
                <c:pt idx="3092">
                  <c:v>1</c:v>
                </c:pt>
                <c:pt idx="3093">
                  <c:v>1</c:v>
                </c:pt>
                <c:pt idx="3094">
                  <c:v>1</c:v>
                </c:pt>
                <c:pt idx="3095">
                  <c:v>1</c:v>
                </c:pt>
                <c:pt idx="3096">
                  <c:v>1</c:v>
                </c:pt>
                <c:pt idx="3097">
                  <c:v>1</c:v>
                </c:pt>
                <c:pt idx="3098">
                  <c:v>1</c:v>
                </c:pt>
                <c:pt idx="3099">
                  <c:v>1</c:v>
                </c:pt>
                <c:pt idx="3100">
                  <c:v>1</c:v>
                </c:pt>
                <c:pt idx="3101">
                  <c:v>1</c:v>
                </c:pt>
                <c:pt idx="3102">
                  <c:v>1</c:v>
                </c:pt>
                <c:pt idx="3103">
                  <c:v>1</c:v>
                </c:pt>
                <c:pt idx="3104">
                  <c:v>1</c:v>
                </c:pt>
                <c:pt idx="3105">
                  <c:v>1</c:v>
                </c:pt>
                <c:pt idx="3106">
                  <c:v>1</c:v>
                </c:pt>
                <c:pt idx="3107">
                  <c:v>1</c:v>
                </c:pt>
                <c:pt idx="3108">
                  <c:v>1</c:v>
                </c:pt>
                <c:pt idx="3109">
                  <c:v>1</c:v>
                </c:pt>
                <c:pt idx="3110">
                  <c:v>1</c:v>
                </c:pt>
                <c:pt idx="3111">
                  <c:v>1</c:v>
                </c:pt>
                <c:pt idx="3112">
                  <c:v>1</c:v>
                </c:pt>
                <c:pt idx="3113">
                  <c:v>1</c:v>
                </c:pt>
                <c:pt idx="3114">
                  <c:v>1</c:v>
                </c:pt>
                <c:pt idx="3115">
                  <c:v>1</c:v>
                </c:pt>
                <c:pt idx="3116">
                  <c:v>1</c:v>
                </c:pt>
                <c:pt idx="3117">
                  <c:v>1</c:v>
                </c:pt>
                <c:pt idx="3118">
                  <c:v>1</c:v>
                </c:pt>
                <c:pt idx="3119">
                  <c:v>1</c:v>
                </c:pt>
                <c:pt idx="3120">
                  <c:v>1</c:v>
                </c:pt>
                <c:pt idx="3121">
                  <c:v>1</c:v>
                </c:pt>
                <c:pt idx="3122">
                  <c:v>1</c:v>
                </c:pt>
                <c:pt idx="3123">
                  <c:v>1</c:v>
                </c:pt>
                <c:pt idx="3124">
                  <c:v>1</c:v>
                </c:pt>
                <c:pt idx="3125">
                  <c:v>1</c:v>
                </c:pt>
                <c:pt idx="3126">
                  <c:v>1</c:v>
                </c:pt>
                <c:pt idx="3127">
                  <c:v>1</c:v>
                </c:pt>
                <c:pt idx="3128">
                  <c:v>1</c:v>
                </c:pt>
                <c:pt idx="3129">
                  <c:v>1</c:v>
                </c:pt>
                <c:pt idx="3130">
                  <c:v>1</c:v>
                </c:pt>
                <c:pt idx="3131">
                  <c:v>1</c:v>
                </c:pt>
                <c:pt idx="3132">
                  <c:v>1</c:v>
                </c:pt>
                <c:pt idx="3133">
                  <c:v>1</c:v>
                </c:pt>
                <c:pt idx="3134">
                  <c:v>1</c:v>
                </c:pt>
                <c:pt idx="3135">
                  <c:v>1</c:v>
                </c:pt>
                <c:pt idx="3136">
                  <c:v>1</c:v>
                </c:pt>
                <c:pt idx="3137">
                  <c:v>1</c:v>
                </c:pt>
                <c:pt idx="3138">
                  <c:v>1</c:v>
                </c:pt>
                <c:pt idx="3139">
                  <c:v>1</c:v>
                </c:pt>
                <c:pt idx="3140">
                  <c:v>1</c:v>
                </c:pt>
                <c:pt idx="3141">
                  <c:v>1</c:v>
                </c:pt>
                <c:pt idx="3142">
                  <c:v>1</c:v>
                </c:pt>
                <c:pt idx="3143">
                  <c:v>1</c:v>
                </c:pt>
                <c:pt idx="3144">
                  <c:v>1</c:v>
                </c:pt>
                <c:pt idx="3145">
                  <c:v>1</c:v>
                </c:pt>
                <c:pt idx="3146">
                  <c:v>1</c:v>
                </c:pt>
                <c:pt idx="3147">
                  <c:v>1</c:v>
                </c:pt>
                <c:pt idx="3148">
                  <c:v>1</c:v>
                </c:pt>
                <c:pt idx="3149">
                  <c:v>1</c:v>
                </c:pt>
                <c:pt idx="3150">
                  <c:v>1</c:v>
                </c:pt>
                <c:pt idx="3151">
                  <c:v>1</c:v>
                </c:pt>
                <c:pt idx="3152">
                  <c:v>1</c:v>
                </c:pt>
                <c:pt idx="3153">
                  <c:v>1</c:v>
                </c:pt>
                <c:pt idx="3154">
                  <c:v>1</c:v>
                </c:pt>
                <c:pt idx="3155">
                  <c:v>1</c:v>
                </c:pt>
                <c:pt idx="3156">
                  <c:v>1</c:v>
                </c:pt>
                <c:pt idx="3157">
                  <c:v>1</c:v>
                </c:pt>
                <c:pt idx="3158">
                  <c:v>1</c:v>
                </c:pt>
                <c:pt idx="3159">
                  <c:v>1</c:v>
                </c:pt>
                <c:pt idx="3160">
                  <c:v>1</c:v>
                </c:pt>
                <c:pt idx="3161">
                  <c:v>1</c:v>
                </c:pt>
                <c:pt idx="3162">
                  <c:v>1</c:v>
                </c:pt>
                <c:pt idx="3163">
                  <c:v>1</c:v>
                </c:pt>
                <c:pt idx="3164">
                  <c:v>1</c:v>
                </c:pt>
                <c:pt idx="3165">
                  <c:v>1</c:v>
                </c:pt>
                <c:pt idx="3166">
                  <c:v>1</c:v>
                </c:pt>
                <c:pt idx="3167">
                  <c:v>1</c:v>
                </c:pt>
                <c:pt idx="3168">
                  <c:v>1</c:v>
                </c:pt>
                <c:pt idx="3169">
                  <c:v>1</c:v>
                </c:pt>
                <c:pt idx="3170">
                  <c:v>1</c:v>
                </c:pt>
                <c:pt idx="3171">
                  <c:v>1</c:v>
                </c:pt>
                <c:pt idx="3172">
                  <c:v>1</c:v>
                </c:pt>
                <c:pt idx="3173">
                  <c:v>1</c:v>
                </c:pt>
                <c:pt idx="3174">
                  <c:v>1</c:v>
                </c:pt>
                <c:pt idx="3175">
                  <c:v>1</c:v>
                </c:pt>
                <c:pt idx="3176">
                  <c:v>1</c:v>
                </c:pt>
                <c:pt idx="3177">
                  <c:v>1</c:v>
                </c:pt>
                <c:pt idx="3178">
                  <c:v>1</c:v>
                </c:pt>
                <c:pt idx="3179">
                  <c:v>1</c:v>
                </c:pt>
                <c:pt idx="3180">
                  <c:v>1</c:v>
                </c:pt>
                <c:pt idx="3181">
                  <c:v>1</c:v>
                </c:pt>
                <c:pt idx="3182">
                  <c:v>1</c:v>
                </c:pt>
                <c:pt idx="3183">
                  <c:v>1</c:v>
                </c:pt>
                <c:pt idx="3184">
                  <c:v>1</c:v>
                </c:pt>
                <c:pt idx="3185">
                  <c:v>1</c:v>
                </c:pt>
                <c:pt idx="3186">
                  <c:v>1</c:v>
                </c:pt>
                <c:pt idx="3187">
                  <c:v>1</c:v>
                </c:pt>
                <c:pt idx="3188">
                  <c:v>1</c:v>
                </c:pt>
                <c:pt idx="3189">
                  <c:v>1</c:v>
                </c:pt>
                <c:pt idx="3190">
                  <c:v>1</c:v>
                </c:pt>
                <c:pt idx="3191">
                  <c:v>1</c:v>
                </c:pt>
                <c:pt idx="3192">
                  <c:v>1</c:v>
                </c:pt>
                <c:pt idx="3193">
                  <c:v>1</c:v>
                </c:pt>
                <c:pt idx="3194">
                  <c:v>1</c:v>
                </c:pt>
                <c:pt idx="3195">
                  <c:v>1</c:v>
                </c:pt>
                <c:pt idx="3196">
                  <c:v>1</c:v>
                </c:pt>
                <c:pt idx="3197">
                  <c:v>1</c:v>
                </c:pt>
                <c:pt idx="3198">
                  <c:v>1</c:v>
                </c:pt>
                <c:pt idx="3199">
                  <c:v>1</c:v>
                </c:pt>
                <c:pt idx="3200">
                  <c:v>1</c:v>
                </c:pt>
                <c:pt idx="3201">
                  <c:v>1</c:v>
                </c:pt>
                <c:pt idx="3202">
                  <c:v>1</c:v>
                </c:pt>
                <c:pt idx="3203">
                  <c:v>1</c:v>
                </c:pt>
                <c:pt idx="3204">
                  <c:v>1</c:v>
                </c:pt>
                <c:pt idx="3205">
                  <c:v>1</c:v>
                </c:pt>
                <c:pt idx="3206">
                  <c:v>1</c:v>
                </c:pt>
                <c:pt idx="3207">
                  <c:v>1</c:v>
                </c:pt>
                <c:pt idx="3208">
                  <c:v>1</c:v>
                </c:pt>
                <c:pt idx="3209">
                  <c:v>1</c:v>
                </c:pt>
                <c:pt idx="3210">
                  <c:v>1</c:v>
                </c:pt>
                <c:pt idx="3211">
                  <c:v>1</c:v>
                </c:pt>
                <c:pt idx="3212">
                  <c:v>1</c:v>
                </c:pt>
                <c:pt idx="3213">
                  <c:v>1</c:v>
                </c:pt>
                <c:pt idx="3214">
                  <c:v>1</c:v>
                </c:pt>
                <c:pt idx="3215">
                  <c:v>1</c:v>
                </c:pt>
                <c:pt idx="3216">
                  <c:v>1</c:v>
                </c:pt>
                <c:pt idx="3217">
                  <c:v>1</c:v>
                </c:pt>
                <c:pt idx="3218">
                  <c:v>1</c:v>
                </c:pt>
                <c:pt idx="3219">
                  <c:v>1</c:v>
                </c:pt>
                <c:pt idx="3220">
                  <c:v>1</c:v>
                </c:pt>
                <c:pt idx="3221">
                  <c:v>1</c:v>
                </c:pt>
                <c:pt idx="3222">
                  <c:v>1</c:v>
                </c:pt>
                <c:pt idx="3223">
                  <c:v>1</c:v>
                </c:pt>
                <c:pt idx="3224">
                  <c:v>1</c:v>
                </c:pt>
                <c:pt idx="3225">
                  <c:v>1</c:v>
                </c:pt>
                <c:pt idx="3226">
                  <c:v>1</c:v>
                </c:pt>
                <c:pt idx="3227">
                  <c:v>1</c:v>
                </c:pt>
                <c:pt idx="3228">
                  <c:v>1</c:v>
                </c:pt>
                <c:pt idx="3229">
                  <c:v>1</c:v>
                </c:pt>
                <c:pt idx="3230">
                  <c:v>1</c:v>
                </c:pt>
                <c:pt idx="3231">
                  <c:v>1</c:v>
                </c:pt>
                <c:pt idx="3232">
                  <c:v>1</c:v>
                </c:pt>
                <c:pt idx="3233">
                  <c:v>1</c:v>
                </c:pt>
                <c:pt idx="3234">
                  <c:v>1</c:v>
                </c:pt>
                <c:pt idx="3235">
                  <c:v>1</c:v>
                </c:pt>
                <c:pt idx="3236">
                  <c:v>1</c:v>
                </c:pt>
                <c:pt idx="3237">
                  <c:v>1</c:v>
                </c:pt>
                <c:pt idx="3238">
                  <c:v>1</c:v>
                </c:pt>
                <c:pt idx="3239">
                  <c:v>1</c:v>
                </c:pt>
                <c:pt idx="3240">
                  <c:v>1</c:v>
                </c:pt>
                <c:pt idx="3241">
                  <c:v>1</c:v>
                </c:pt>
                <c:pt idx="3242">
                  <c:v>1</c:v>
                </c:pt>
                <c:pt idx="3243">
                  <c:v>1</c:v>
                </c:pt>
                <c:pt idx="3244">
                  <c:v>1</c:v>
                </c:pt>
                <c:pt idx="3245">
                  <c:v>1</c:v>
                </c:pt>
                <c:pt idx="3246">
                  <c:v>1</c:v>
                </c:pt>
                <c:pt idx="3247">
                  <c:v>1</c:v>
                </c:pt>
                <c:pt idx="3248">
                  <c:v>1</c:v>
                </c:pt>
                <c:pt idx="3249">
                  <c:v>1</c:v>
                </c:pt>
                <c:pt idx="3250">
                  <c:v>1</c:v>
                </c:pt>
                <c:pt idx="3251">
                  <c:v>1</c:v>
                </c:pt>
                <c:pt idx="3252">
                  <c:v>1</c:v>
                </c:pt>
                <c:pt idx="3253">
                  <c:v>1</c:v>
                </c:pt>
                <c:pt idx="3254">
                  <c:v>1</c:v>
                </c:pt>
                <c:pt idx="3255">
                  <c:v>1</c:v>
                </c:pt>
                <c:pt idx="3256">
                  <c:v>1</c:v>
                </c:pt>
                <c:pt idx="3257">
                  <c:v>1</c:v>
                </c:pt>
                <c:pt idx="3258">
                  <c:v>1</c:v>
                </c:pt>
                <c:pt idx="3259">
                  <c:v>1</c:v>
                </c:pt>
                <c:pt idx="3260">
                  <c:v>1</c:v>
                </c:pt>
                <c:pt idx="3261">
                  <c:v>1</c:v>
                </c:pt>
                <c:pt idx="3262">
                  <c:v>1</c:v>
                </c:pt>
                <c:pt idx="3263">
                  <c:v>1</c:v>
                </c:pt>
                <c:pt idx="3264">
                  <c:v>1</c:v>
                </c:pt>
                <c:pt idx="3265">
                  <c:v>1</c:v>
                </c:pt>
                <c:pt idx="3266">
                  <c:v>1</c:v>
                </c:pt>
                <c:pt idx="3267">
                  <c:v>1</c:v>
                </c:pt>
                <c:pt idx="3268">
                  <c:v>1</c:v>
                </c:pt>
                <c:pt idx="3269">
                  <c:v>1</c:v>
                </c:pt>
                <c:pt idx="3270">
                  <c:v>1</c:v>
                </c:pt>
                <c:pt idx="3271">
                  <c:v>1</c:v>
                </c:pt>
                <c:pt idx="3272">
                  <c:v>1</c:v>
                </c:pt>
                <c:pt idx="3273">
                  <c:v>1</c:v>
                </c:pt>
                <c:pt idx="3274">
                  <c:v>1</c:v>
                </c:pt>
                <c:pt idx="3275">
                  <c:v>1</c:v>
                </c:pt>
                <c:pt idx="3276">
                  <c:v>1</c:v>
                </c:pt>
                <c:pt idx="3277">
                  <c:v>1</c:v>
                </c:pt>
                <c:pt idx="3278">
                  <c:v>1</c:v>
                </c:pt>
                <c:pt idx="3279">
                  <c:v>1</c:v>
                </c:pt>
                <c:pt idx="3280">
                  <c:v>1</c:v>
                </c:pt>
                <c:pt idx="3281">
                  <c:v>1</c:v>
                </c:pt>
                <c:pt idx="3282">
                  <c:v>1</c:v>
                </c:pt>
                <c:pt idx="3283">
                  <c:v>1</c:v>
                </c:pt>
                <c:pt idx="3284">
                  <c:v>1</c:v>
                </c:pt>
                <c:pt idx="3285">
                  <c:v>1</c:v>
                </c:pt>
                <c:pt idx="3286">
                  <c:v>1</c:v>
                </c:pt>
                <c:pt idx="3287">
                  <c:v>1</c:v>
                </c:pt>
                <c:pt idx="3288">
                  <c:v>1</c:v>
                </c:pt>
                <c:pt idx="3289">
                  <c:v>1</c:v>
                </c:pt>
                <c:pt idx="3290">
                  <c:v>1</c:v>
                </c:pt>
                <c:pt idx="3291">
                  <c:v>1</c:v>
                </c:pt>
                <c:pt idx="3292">
                  <c:v>1</c:v>
                </c:pt>
                <c:pt idx="3293">
                  <c:v>1</c:v>
                </c:pt>
                <c:pt idx="3294">
                  <c:v>1</c:v>
                </c:pt>
                <c:pt idx="3295">
                  <c:v>1</c:v>
                </c:pt>
                <c:pt idx="3296">
                  <c:v>1</c:v>
                </c:pt>
                <c:pt idx="3297">
                  <c:v>1</c:v>
                </c:pt>
                <c:pt idx="3298">
                  <c:v>1</c:v>
                </c:pt>
                <c:pt idx="3299">
                  <c:v>1</c:v>
                </c:pt>
                <c:pt idx="3300">
                  <c:v>1</c:v>
                </c:pt>
                <c:pt idx="3301">
                  <c:v>1</c:v>
                </c:pt>
                <c:pt idx="3302">
                  <c:v>1</c:v>
                </c:pt>
                <c:pt idx="3303">
                  <c:v>1</c:v>
                </c:pt>
                <c:pt idx="3304">
                  <c:v>1</c:v>
                </c:pt>
                <c:pt idx="3305">
                  <c:v>1</c:v>
                </c:pt>
                <c:pt idx="3306">
                  <c:v>1</c:v>
                </c:pt>
                <c:pt idx="3307">
                  <c:v>1</c:v>
                </c:pt>
                <c:pt idx="3308">
                  <c:v>1</c:v>
                </c:pt>
                <c:pt idx="3309">
                  <c:v>1</c:v>
                </c:pt>
                <c:pt idx="3310">
                  <c:v>1</c:v>
                </c:pt>
                <c:pt idx="3311">
                  <c:v>1</c:v>
                </c:pt>
                <c:pt idx="3312">
                  <c:v>1</c:v>
                </c:pt>
                <c:pt idx="3313">
                  <c:v>1</c:v>
                </c:pt>
                <c:pt idx="3314">
                  <c:v>1</c:v>
                </c:pt>
                <c:pt idx="3315">
                  <c:v>1</c:v>
                </c:pt>
                <c:pt idx="3316">
                  <c:v>1</c:v>
                </c:pt>
                <c:pt idx="3317">
                  <c:v>1</c:v>
                </c:pt>
                <c:pt idx="3318">
                  <c:v>1</c:v>
                </c:pt>
                <c:pt idx="3319">
                  <c:v>1</c:v>
                </c:pt>
                <c:pt idx="3320">
                  <c:v>1</c:v>
                </c:pt>
                <c:pt idx="3321">
                  <c:v>1</c:v>
                </c:pt>
                <c:pt idx="3322">
                  <c:v>1</c:v>
                </c:pt>
                <c:pt idx="3323">
                  <c:v>1</c:v>
                </c:pt>
                <c:pt idx="3324">
                  <c:v>1</c:v>
                </c:pt>
                <c:pt idx="3325">
                  <c:v>1</c:v>
                </c:pt>
                <c:pt idx="3326">
                  <c:v>1</c:v>
                </c:pt>
                <c:pt idx="3327">
                  <c:v>1</c:v>
                </c:pt>
                <c:pt idx="3328">
                  <c:v>1</c:v>
                </c:pt>
                <c:pt idx="3329">
                  <c:v>1</c:v>
                </c:pt>
                <c:pt idx="3330">
                  <c:v>1</c:v>
                </c:pt>
                <c:pt idx="3331">
                  <c:v>1</c:v>
                </c:pt>
                <c:pt idx="3332">
                  <c:v>1</c:v>
                </c:pt>
                <c:pt idx="3333">
                  <c:v>1</c:v>
                </c:pt>
                <c:pt idx="3334">
                  <c:v>1</c:v>
                </c:pt>
                <c:pt idx="3335">
                  <c:v>1</c:v>
                </c:pt>
                <c:pt idx="3336">
                  <c:v>1</c:v>
                </c:pt>
                <c:pt idx="3337">
                  <c:v>1</c:v>
                </c:pt>
                <c:pt idx="3338">
                  <c:v>1</c:v>
                </c:pt>
                <c:pt idx="3339">
                  <c:v>1</c:v>
                </c:pt>
                <c:pt idx="3340">
                  <c:v>1</c:v>
                </c:pt>
                <c:pt idx="3341">
                  <c:v>1</c:v>
                </c:pt>
                <c:pt idx="3342">
                  <c:v>1</c:v>
                </c:pt>
                <c:pt idx="3343">
                  <c:v>1</c:v>
                </c:pt>
                <c:pt idx="3344">
                  <c:v>1</c:v>
                </c:pt>
                <c:pt idx="3345">
                  <c:v>1</c:v>
                </c:pt>
                <c:pt idx="3346">
                  <c:v>1</c:v>
                </c:pt>
                <c:pt idx="3347">
                  <c:v>1</c:v>
                </c:pt>
                <c:pt idx="3348">
                  <c:v>1</c:v>
                </c:pt>
                <c:pt idx="3349">
                  <c:v>1</c:v>
                </c:pt>
                <c:pt idx="3350">
                  <c:v>1</c:v>
                </c:pt>
                <c:pt idx="3351">
                  <c:v>1</c:v>
                </c:pt>
                <c:pt idx="3352">
                  <c:v>1</c:v>
                </c:pt>
                <c:pt idx="3353">
                  <c:v>1</c:v>
                </c:pt>
                <c:pt idx="3354">
                  <c:v>1</c:v>
                </c:pt>
                <c:pt idx="3355">
                  <c:v>1</c:v>
                </c:pt>
                <c:pt idx="3356">
                  <c:v>1</c:v>
                </c:pt>
                <c:pt idx="3357">
                  <c:v>1</c:v>
                </c:pt>
                <c:pt idx="3358">
                  <c:v>1</c:v>
                </c:pt>
                <c:pt idx="3359">
                  <c:v>1</c:v>
                </c:pt>
                <c:pt idx="3360">
                  <c:v>1</c:v>
                </c:pt>
                <c:pt idx="3361">
                  <c:v>1</c:v>
                </c:pt>
                <c:pt idx="3362">
                  <c:v>1</c:v>
                </c:pt>
                <c:pt idx="3363">
                  <c:v>1</c:v>
                </c:pt>
                <c:pt idx="3364">
                  <c:v>1</c:v>
                </c:pt>
                <c:pt idx="3365">
                  <c:v>1</c:v>
                </c:pt>
                <c:pt idx="3366">
                  <c:v>1</c:v>
                </c:pt>
                <c:pt idx="3367">
                  <c:v>1</c:v>
                </c:pt>
                <c:pt idx="3368">
                  <c:v>1</c:v>
                </c:pt>
                <c:pt idx="3369">
                  <c:v>1</c:v>
                </c:pt>
                <c:pt idx="3370">
                  <c:v>1</c:v>
                </c:pt>
                <c:pt idx="3371">
                  <c:v>1</c:v>
                </c:pt>
                <c:pt idx="3372">
                  <c:v>1</c:v>
                </c:pt>
                <c:pt idx="3373">
                  <c:v>1</c:v>
                </c:pt>
                <c:pt idx="3374">
                  <c:v>1</c:v>
                </c:pt>
                <c:pt idx="3375">
                  <c:v>1</c:v>
                </c:pt>
                <c:pt idx="3376">
                  <c:v>1</c:v>
                </c:pt>
                <c:pt idx="3377">
                  <c:v>1</c:v>
                </c:pt>
                <c:pt idx="3378">
                  <c:v>1</c:v>
                </c:pt>
                <c:pt idx="3379">
                  <c:v>1</c:v>
                </c:pt>
                <c:pt idx="3380">
                  <c:v>1</c:v>
                </c:pt>
                <c:pt idx="3381">
                  <c:v>1</c:v>
                </c:pt>
                <c:pt idx="3382">
                  <c:v>1</c:v>
                </c:pt>
                <c:pt idx="3383">
                  <c:v>1</c:v>
                </c:pt>
                <c:pt idx="3384">
                  <c:v>1</c:v>
                </c:pt>
                <c:pt idx="3385">
                  <c:v>1</c:v>
                </c:pt>
                <c:pt idx="3386">
                  <c:v>1</c:v>
                </c:pt>
                <c:pt idx="3387">
                  <c:v>1</c:v>
                </c:pt>
                <c:pt idx="3388">
                  <c:v>1</c:v>
                </c:pt>
                <c:pt idx="3389">
                  <c:v>1</c:v>
                </c:pt>
                <c:pt idx="3390">
                  <c:v>1</c:v>
                </c:pt>
                <c:pt idx="3391">
                  <c:v>1</c:v>
                </c:pt>
                <c:pt idx="3392">
                  <c:v>1</c:v>
                </c:pt>
                <c:pt idx="3393">
                  <c:v>1</c:v>
                </c:pt>
                <c:pt idx="3394">
                  <c:v>1</c:v>
                </c:pt>
                <c:pt idx="3395">
                  <c:v>1</c:v>
                </c:pt>
                <c:pt idx="3396">
                  <c:v>1</c:v>
                </c:pt>
                <c:pt idx="3397">
                  <c:v>1</c:v>
                </c:pt>
                <c:pt idx="3398">
                  <c:v>1</c:v>
                </c:pt>
                <c:pt idx="3399">
                  <c:v>1</c:v>
                </c:pt>
                <c:pt idx="3400">
                  <c:v>1</c:v>
                </c:pt>
                <c:pt idx="3401">
                  <c:v>1</c:v>
                </c:pt>
                <c:pt idx="3402">
                  <c:v>1</c:v>
                </c:pt>
                <c:pt idx="3403">
                  <c:v>1</c:v>
                </c:pt>
                <c:pt idx="3404">
                  <c:v>1</c:v>
                </c:pt>
                <c:pt idx="3405">
                  <c:v>1</c:v>
                </c:pt>
                <c:pt idx="3406">
                  <c:v>1</c:v>
                </c:pt>
                <c:pt idx="3407">
                  <c:v>1</c:v>
                </c:pt>
                <c:pt idx="3408">
                  <c:v>1</c:v>
                </c:pt>
                <c:pt idx="3409">
                  <c:v>1</c:v>
                </c:pt>
                <c:pt idx="3410">
                  <c:v>1</c:v>
                </c:pt>
                <c:pt idx="3411">
                  <c:v>1</c:v>
                </c:pt>
                <c:pt idx="3412">
                  <c:v>1</c:v>
                </c:pt>
                <c:pt idx="3413">
                  <c:v>1</c:v>
                </c:pt>
                <c:pt idx="3414">
                  <c:v>1</c:v>
                </c:pt>
                <c:pt idx="3415">
                  <c:v>1</c:v>
                </c:pt>
                <c:pt idx="3416">
                  <c:v>1</c:v>
                </c:pt>
                <c:pt idx="3417">
                  <c:v>1</c:v>
                </c:pt>
                <c:pt idx="3418">
                  <c:v>1</c:v>
                </c:pt>
                <c:pt idx="3419">
                  <c:v>1</c:v>
                </c:pt>
                <c:pt idx="3420">
                  <c:v>1</c:v>
                </c:pt>
                <c:pt idx="3421">
                  <c:v>1</c:v>
                </c:pt>
                <c:pt idx="3422">
                  <c:v>1</c:v>
                </c:pt>
                <c:pt idx="3423">
                  <c:v>1</c:v>
                </c:pt>
                <c:pt idx="3424">
                  <c:v>1</c:v>
                </c:pt>
                <c:pt idx="3425">
                  <c:v>1</c:v>
                </c:pt>
                <c:pt idx="3426">
                  <c:v>1</c:v>
                </c:pt>
                <c:pt idx="3427">
                  <c:v>1</c:v>
                </c:pt>
                <c:pt idx="3428">
                  <c:v>1</c:v>
                </c:pt>
                <c:pt idx="3429">
                  <c:v>1</c:v>
                </c:pt>
                <c:pt idx="3430">
                  <c:v>1</c:v>
                </c:pt>
                <c:pt idx="3431">
                  <c:v>1</c:v>
                </c:pt>
                <c:pt idx="3432">
                  <c:v>1</c:v>
                </c:pt>
                <c:pt idx="3433">
                  <c:v>1</c:v>
                </c:pt>
                <c:pt idx="3434">
                  <c:v>1</c:v>
                </c:pt>
                <c:pt idx="3435">
                  <c:v>1</c:v>
                </c:pt>
                <c:pt idx="3436">
                  <c:v>1</c:v>
                </c:pt>
                <c:pt idx="3437">
                  <c:v>1</c:v>
                </c:pt>
                <c:pt idx="3438">
                  <c:v>1</c:v>
                </c:pt>
                <c:pt idx="3439">
                  <c:v>1</c:v>
                </c:pt>
                <c:pt idx="3440">
                  <c:v>1</c:v>
                </c:pt>
                <c:pt idx="3441">
                  <c:v>1</c:v>
                </c:pt>
                <c:pt idx="3442">
                  <c:v>1</c:v>
                </c:pt>
                <c:pt idx="3443">
                  <c:v>1</c:v>
                </c:pt>
                <c:pt idx="3444">
                  <c:v>1</c:v>
                </c:pt>
                <c:pt idx="3445">
                  <c:v>1</c:v>
                </c:pt>
                <c:pt idx="3446">
                  <c:v>1</c:v>
                </c:pt>
                <c:pt idx="3447">
                  <c:v>1</c:v>
                </c:pt>
                <c:pt idx="3448">
                  <c:v>1</c:v>
                </c:pt>
                <c:pt idx="3449">
                  <c:v>1</c:v>
                </c:pt>
                <c:pt idx="3450">
                  <c:v>1</c:v>
                </c:pt>
                <c:pt idx="3451">
                  <c:v>1</c:v>
                </c:pt>
                <c:pt idx="3452">
                  <c:v>1</c:v>
                </c:pt>
                <c:pt idx="3453">
                  <c:v>1</c:v>
                </c:pt>
                <c:pt idx="3454">
                  <c:v>1</c:v>
                </c:pt>
                <c:pt idx="3455">
                  <c:v>1</c:v>
                </c:pt>
                <c:pt idx="3456">
                  <c:v>1</c:v>
                </c:pt>
                <c:pt idx="3457">
                  <c:v>1</c:v>
                </c:pt>
                <c:pt idx="3458">
                  <c:v>1</c:v>
                </c:pt>
                <c:pt idx="3459">
                  <c:v>1</c:v>
                </c:pt>
                <c:pt idx="3460">
                  <c:v>1</c:v>
                </c:pt>
                <c:pt idx="3461">
                  <c:v>1</c:v>
                </c:pt>
                <c:pt idx="3462">
                  <c:v>1</c:v>
                </c:pt>
                <c:pt idx="3463">
                  <c:v>1</c:v>
                </c:pt>
                <c:pt idx="3464">
                  <c:v>1</c:v>
                </c:pt>
                <c:pt idx="3465">
                  <c:v>1</c:v>
                </c:pt>
                <c:pt idx="3466">
                  <c:v>1</c:v>
                </c:pt>
                <c:pt idx="3467">
                  <c:v>1</c:v>
                </c:pt>
                <c:pt idx="3468">
                  <c:v>1</c:v>
                </c:pt>
                <c:pt idx="3469">
                  <c:v>1</c:v>
                </c:pt>
                <c:pt idx="3470">
                  <c:v>1</c:v>
                </c:pt>
                <c:pt idx="3471">
                  <c:v>1</c:v>
                </c:pt>
                <c:pt idx="3472">
                  <c:v>0</c:v>
                </c:pt>
                <c:pt idx="3473">
                  <c:v>0</c:v>
                </c:pt>
                <c:pt idx="3474">
                  <c:v>0</c:v>
                </c:pt>
                <c:pt idx="3475">
                  <c:v>0</c:v>
                </c:pt>
                <c:pt idx="3476">
                  <c:v>0</c:v>
                </c:pt>
                <c:pt idx="3477">
                  <c:v>0</c:v>
                </c:pt>
                <c:pt idx="3478">
                  <c:v>0</c:v>
                </c:pt>
                <c:pt idx="3479">
                  <c:v>0</c:v>
                </c:pt>
                <c:pt idx="3480">
                  <c:v>0</c:v>
                </c:pt>
                <c:pt idx="3481">
                  <c:v>0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0</c:v>
                </c:pt>
                <c:pt idx="3488">
                  <c:v>0</c:v>
                </c:pt>
                <c:pt idx="3489">
                  <c:v>0</c:v>
                </c:pt>
                <c:pt idx="3490">
                  <c:v>0</c:v>
                </c:pt>
                <c:pt idx="3491">
                  <c:v>0</c:v>
                </c:pt>
                <c:pt idx="3492">
                  <c:v>0</c:v>
                </c:pt>
                <c:pt idx="3493">
                  <c:v>0</c:v>
                </c:pt>
                <c:pt idx="3494">
                  <c:v>0</c:v>
                </c:pt>
                <c:pt idx="3495">
                  <c:v>0</c:v>
                </c:pt>
                <c:pt idx="3496">
                  <c:v>0</c:v>
                </c:pt>
                <c:pt idx="3497">
                  <c:v>0</c:v>
                </c:pt>
                <c:pt idx="3498">
                  <c:v>0</c:v>
                </c:pt>
                <c:pt idx="3499">
                  <c:v>0</c:v>
                </c:pt>
                <c:pt idx="3500">
                  <c:v>0</c:v>
                </c:pt>
                <c:pt idx="3501">
                  <c:v>0</c:v>
                </c:pt>
                <c:pt idx="3502">
                  <c:v>0</c:v>
                </c:pt>
                <c:pt idx="3503">
                  <c:v>0</c:v>
                </c:pt>
                <c:pt idx="3504">
                  <c:v>0</c:v>
                </c:pt>
                <c:pt idx="3505">
                  <c:v>0</c:v>
                </c:pt>
                <c:pt idx="3506">
                  <c:v>0</c:v>
                </c:pt>
                <c:pt idx="3507">
                  <c:v>0</c:v>
                </c:pt>
                <c:pt idx="3508">
                  <c:v>0</c:v>
                </c:pt>
                <c:pt idx="3509">
                  <c:v>0</c:v>
                </c:pt>
                <c:pt idx="3510">
                  <c:v>0</c:v>
                </c:pt>
                <c:pt idx="3511">
                  <c:v>0</c:v>
                </c:pt>
                <c:pt idx="3512">
                  <c:v>0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0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0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0</c:v>
                </c:pt>
                <c:pt idx="3548">
                  <c:v>0</c:v>
                </c:pt>
                <c:pt idx="3549">
                  <c:v>0</c:v>
                </c:pt>
                <c:pt idx="3550">
                  <c:v>0</c:v>
                </c:pt>
                <c:pt idx="3551">
                  <c:v>0</c:v>
                </c:pt>
                <c:pt idx="3552">
                  <c:v>0</c:v>
                </c:pt>
                <c:pt idx="3553">
                  <c:v>0</c:v>
                </c:pt>
                <c:pt idx="3554">
                  <c:v>0</c:v>
                </c:pt>
                <c:pt idx="3555">
                  <c:v>0</c:v>
                </c:pt>
                <c:pt idx="3556">
                  <c:v>0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0</c:v>
                </c:pt>
                <c:pt idx="3561">
                  <c:v>0</c:v>
                </c:pt>
                <c:pt idx="3562">
                  <c:v>0</c:v>
                </c:pt>
                <c:pt idx="3563">
                  <c:v>0</c:v>
                </c:pt>
                <c:pt idx="3564">
                  <c:v>0</c:v>
                </c:pt>
                <c:pt idx="3565">
                  <c:v>0</c:v>
                </c:pt>
                <c:pt idx="3566">
                  <c:v>0</c:v>
                </c:pt>
                <c:pt idx="3567">
                  <c:v>0</c:v>
                </c:pt>
                <c:pt idx="3568">
                  <c:v>0</c:v>
                </c:pt>
                <c:pt idx="3569">
                  <c:v>0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0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0</c:v>
                </c:pt>
                <c:pt idx="3585">
                  <c:v>0</c:v>
                </c:pt>
                <c:pt idx="3586">
                  <c:v>0</c:v>
                </c:pt>
                <c:pt idx="3587">
                  <c:v>0</c:v>
                </c:pt>
                <c:pt idx="3588">
                  <c:v>0</c:v>
                </c:pt>
                <c:pt idx="3589">
                  <c:v>0</c:v>
                </c:pt>
                <c:pt idx="3590">
                  <c:v>0</c:v>
                </c:pt>
                <c:pt idx="3591">
                  <c:v>0</c:v>
                </c:pt>
                <c:pt idx="3592">
                  <c:v>0</c:v>
                </c:pt>
                <c:pt idx="3593">
                  <c:v>0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  <c:pt idx="3608">
                  <c:v>0</c:v>
                </c:pt>
                <c:pt idx="3609">
                  <c:v>0</c:v>
                </c:pt>
                <c:pt idx="3610">
                  <c:v>0</c:v>
                </c:pt>
                <c:pt idx="3611">
                  <c:v>0</c:v>
                </c:pt>
                <c:pt idx="3612">
                  <c:v>0</c:v>
                </c:pt>
                <c:pt idx="3613">
                  <c:v>0</c:v>
                </c:pt>
                <c:pt idx="3614">
                  <c:v>0</c:v>
                </c:pt>
                <c:pt idx="3615">
                  <c:v>0</c:v>
                </c:pt>
                <c:pt idx="3616">
                  <c:v>0</c:v>
                </c:pt>
                <c:pt idx="3617">
                  <c:v>0</c:v>
                </c:pt>
                <c:pt idx="3618">
                  <c:v>0</c:v>
                </c:pt>
                <c:pt idx="3619">
                  <c:v>0</c:v>
                </c:pt>
                <c:pt idx="3620">
                  <c:v>0</c:v>
                </c:pt>
                <c:pt idx="3621">
                  <c:v>0</c:v>
                </c:pt>
                <c:pt idx="3622">
                  <c:v>0</c:v>
                </c:pt>
                <c:pt idx="3623">
                  <c:v>0</c:v>
                </c:pt>
                <c:pt idx="3624">
                  <c:v>0</c:v>
                </c:pt>
                <c:pt idx="3625">
                  <c:v>0</c:v>
                </c:pt>
                <c:pt idx="3626">
                  <c:v>0</c:v>
                </c:pt>
                <c:pt idx="3627">
                  <c:v>0</c:v>
                </c:pt>
                <c:pt idx="3628">
                  <c:v>0</c:v>
                </c:pt>
                <c:pt idx="3629">
                  <c:v>0</c:v>
                </c:pt>
                <c:pt idx="3630">
                  <c:v>0</c:v>
                </c:pt>
                <c:pt idx="3631">
                  <c:v>0</c:v>
                </c:pt>
                <c:pt idx="3632">
                  <c:v>0</c:v>
                </c:pt>
                <c:pt idx="3633">
                  <c:v>0</c:v>
                </c:pt>
                <c:pt idx="3634">
                  <c:v>0</c:v>
                </c:pt>
                <c:pt idx="3635">
                  <c:v>0</c:v>
                </c:pt>
                <c:pt idx="3636">
                  <c:v>0</c:v>
                </c:pt>
                <c:pt idx="3637">
                  <c:v>0</c:v>
                </c:pt>
                <c:pt idx="3638">
                  <c:v>0</c:v>
                </c:pt>
                <c:pt idx="3639">
                  <c:v>0</c:v>
                </c:pt>
                <c:pt idx="3640">
                  <c:v>0</c:v>
                </c:pt>
                <c:pt idx="3641">
                  <c:v>0</c:v>
                </c:pt>
                <c:pt idx="3642">
                  <c:v>0</c:v>
                </c:pt>
                <c:pt idx="3643">
                  <c:v>0</c:v>
                </c:pt>
                <c:pt idx="3644">
                  <c:v>0</c:v>
                </c:pt>
                <c:pt idx="3645">
                  <c:v>0</c:v>
                </c:pt>
                <c:pt idx="3646">
                  <c:v>0</c:v>
                </c:pt>
                <c:pt idx="3647">
                  <c:v>0</c:v>
                </c:pt>
                <c:pt idx="3648">
                  <c:v>0</c:v>
                </c:pt>
                <c:pt idx="3649">
                  <c:v>0</c:v>
                </c:pt>
                <c:pt idx="3650">
                  <c:v>0</c:v>
                </c:pt>
                <c:pt idx="3651">
                  <c:v>0</c:v>
                </c:pt>
                <c:pt idx="3652">
                  <c:v>0</c:v>
                </c:pt>
                <c:pt idx="3653">
                  <c:v>0</c:v>
                </c:pt>
                <c:pt idx="3654">
                  <c:v>0</c:v>
                </c:pt>
                <c:pt idx="3655">
                  <c:v>0</c:v>
                </c:pt>
                <c:pt idx="3656">
                  <c:v>0</c:v>
                </c:pt>
                <c:pt idx="3657">
                  <c:v>0</c:v>
                </c:pt>
                <c:pt idx="3658">
                  <c:v>0</c:v>
                </c:pt>
                <c:pt idx="3659">
                  <c:v>0</c:v>
                </c:pt>
                <c:pt idx="3660">
                  <c:v>0</c:v>
                </c:pt>
                <c:pt idx="3661">
                  <c:v>0</c:v>
                </c:pt>
                <c:pt idx="3662">
                  <c:v>0</c:v>
                </c:pt>
                <c:pt idx="3663">
                  <c:v>0</c:v>
                </c:pt>
                <c:pt idx="3664">
                  <c:v>0</c:v>
                </c:pt>
                <c:pt idx="3665">
                  <c:v>0</c:v>
                </c:pt>
                <c:pt idx="3666">
                  <c:v>0</c:v>
                </c:pt>
                <c:pt idx="3667">
                  <c:v>0</c:v>
                </c:pt>
                <c:pt idx="3668">
                  <c:v>0</c:v>
                </c:pt>
                <c:pt idx="3669">
                  <c:v>0</c:v>
                </c:pt>
                <c:pt idx="3670">
                  <c:v>0</c:v>
                </c:pt>
                <c:pt idx="3671">
                  <c:v>0</c:v>
                </c:pt>
                <c:pt idx="3672">
                  <c:v>0</c:v>
                </c:pt>
                <c:pt idx="3673">
                  <c:v>0</c:v>
                </c:pt>
                <c:pt idx="3674">
                  <c:v>0</c:v>
                </c:pt>
                <c:pt idx="3675">
                  <c:v>0</c:v>
                </c:pt>
                <c:pt idx="3676">
                  <c:v>0</c:v>
                </c:pt>
                <c:pt idx="3677">
                  <c:v>0</c:v>
                </c:pt>
                <c:pt idx="3678">
                  <c:v>0</c:v>
                </c:pt>
                <c:pt idx="3679">
                  <c:v>0</c:v>
                </c:pt>
                <c:pt idx="3680">
                  <c:v>0</c:v>
                </c:pt>
                <c:pt idx="3681">
                  <c:v>0</c:v>
                </c:pt>
                <c:pt idx="3682">
                  <c:v>0</c:v>
                </c:pt>
                <c:pt idx="3683">
                  <c:v>0</c:v>
                </c:pt>
                <c:pt idx="3684">
                  <c:v>0</c:v>
                </c:pt>
                <c:pt idx="3685">
                  <c:v>0</c:v>
                </c:pt>
                <c:pt idx="3686">
                  <c:v>0</c:v>
                </c:pt>
                <c:pt idx="3687">
                  <c:v>0</c:v>
                </c:pt>
                <c:pt idx="3688">
                  <c:v>0</c:v>
                </c:pt>
                <c:pt idx="3689">
                  <c:v>0</c:v>
                </c:pt>
                <c:pt idx="3690">
                  <c:v>0</c:v>
                </c:pt>
                <c:pt idx="3691">
                  <c:v>0</c:v>
                </c:pt>
                <c:pt idx="3692">
                  <c:v>0</c:v>
                </c:pt>
                <c:pt idx="3693">
                  <c:v>0</c:v>
                </c:pt>
                <c:pt idx="3694">
                  <c:v>0</c:v>
                </c:pt>
                <c:pt idx="3695">
                  <c:v>0</c:v>
                </c:pt>
                <c:pt idx="3696">
                  <c:v>0</c:v>
                </c:pt>
                <c:pt idx="3697">
                  <c:v>0</c:v>
                </c:pt>
                <c:pt idx="3698">
                  <c:v>0</c:v>
                </c:pt>
                <c:pt idx="3699">
                  <c:v>0</c:v>
                </c:pt>
                <c:pt idx="3700">
                  <c:v>0</c:v>
                </c:pt>
                <c:pt idx="3701">
                  <c:v>0</c:v>
                </c:pt>
                <c:pt idx="3702">
                  <c:v>0</c:v>
                </c:pt>
                <c:pt idx="3703">
                  <c:v>0</c:v>
                </c:pt>
                <c:pt idx="3704">
                  <c:v>0</c:v>
                </c:pt>
                <c:pt idx="3705">
                  <c:v>0</c:v>
                </c:pt>
                <c:pt idx="3706">
                  <c:v>0</c:v>
                </c:pt>
                <c:pt idx="3707">
                  <c:v>0</c:v>
                </c:pt>
                <c:pt idx="3708">
                  <c:v>0</c:v>
                </c:pt>
                <c:pt idx="3709">
                  <c:v>0</c:v>
                </c:pt>
                <c:pt idx="3710">
                  <c:v>0</c:v>
                </c:pt>
                <c:pt idx="3711">
                  <c:v>0</c:v>
                </c:pt>
                <c:pt idx="3712">
                  <c:v>0</c:v>
                </c:pt>
                <c:pt idx="3713">
                  <c:v>0</c:v>
                </c:pt>
                <c:pt idx="3714">
                  <c:v>0</c:v>
                </c:pt>
                <c:pt idx="3715">
                  <c:v>0</c:v>
                </c:pt>
                <c:pt idx="3716">
                  <c:v>0</c:v>
                </c:pt>
                <c:pt idx="3717">
                  <c:v>0</c:v>
                </c:pt>
                <c:pt idx="3718">
                  <c:v>0</c:v>
                </c:pt>
                <c:pt idx="3719">
                  <c:v>0</c:v>
                </c:pt>
                <c:pt idx="3720">
                  <c:v>0</c:v>
                </c:pt>
                <c:pt idx="3721">
                  <c:v>0</c:v>
                </c:pt>
                <c:pt idx="3722">
                  <c:v>0</c:v>
                </c:pt>
                <c:pt idx="3723">
                  <c:v>0</c:v>
                </c:pt>
                <c:pt idx="3724">
                  <c:v>0</c:v>
                </c:pt>
                <c:pt idx="3725">
                  <c:v>0</c:v>
                </c:pt>
                <c:pt idx="3726">
                  <c:v>0</c:v>
                </c:pt>
                <c:pt idx="3727">
                  <c:v>0</c:v>
                </c:pt>
                <c:pt idx="3728">
                  <c:v>0</c:v>
                </c:pt>
                <c:pt idx="3729">
                  <c:v>0</c:v>
                </c:pt>
                <c:pt idx="3730">
                  <c:v>0</c:v>
                </c:pt>
                <c:pt idx="3731">
                  <c:v>0</c:v>
                </c:pt>
                <c:pt idx="3732">
                  <c:v>0</c:v>
                </c:pt>
                <c:pt idx="3733">
                  <c:v>0</c:v>
                </c:pt>
                <c:pt idx="3734">
                  <c:v>0</c:v>
                </c:pt>
                <c:pt idx="3735">
                  <c:v>0</c:v>
                </c:pt>
                <c:pt idx="3736">
                  <c:v>0</c:v>
                </c:pt>
                <c:pt idx="3737">
                  <c:v>0</c:v>
                </c:pt>
                <c:pt idx="3738">
                  <c:v>0</c:v>
                </c:pt>
                <c:pt idx="3739">
                  <c:v>0</c:v>
                </c:pt>
                <c:pt idx="3740">
                  <c:v>0</c:v>
                </c:pt>
                <c:pt idx="3741">
                  <c:v>0</c:v>
                </c:pt>
                <c:pt idx="3742">
                  <c:v>0</c:v>
                </c:pt>
                <c:pt idx="3743">
                  <c:v>0</c:v>
                </c:pt>
                <c:pt idx="3744">
                  <c:v>0</c:v>
                </c:pt>
                <c:pt idx="3745">
                  <c:v>0</c:v>
                </c:pt>
                <c:pt idx="3746">
                  <c:v>0</c:v>
                </c:pt>
                <c:pt idx="3747">
                  <c:v>0</c:v>
                </c:pt>
                <c:pt idx="3748">
                  <c:v>0</c:v>
                </c:pt>
                <c:pt idx="3749">
                  <c:v>0</c:v>
                </c:pt>
                <c:pt idx="3750">
                  <c:v>0</c:v>
                </c:pt>
                <c:pt idx="3751">
                  <c:v>0</c:v>
                </c:pt>
                <c:pt idx="3752">
                  <c:v>0</c:v>
                </c:pt>
                <c:pt idx="3753">
                  <c:v>0</c:v>
                </c:pt>
                <c:pt idx="3754">
                  <c:v>0</c:v>
                </c:pt>
                <c:pt idx="3755">
                  <c:v>0</c:v>
                </c:pt>
                <c:pt idx="3756">
                  <c:v>0</c:v>
                </c:pt>
                <c:pt idx="3757">
                  <c:v>0</c:v>
                </c:pt>
                <c:pt idx="3758">
                  <c:v>0</c:v>
                </c:pt>
                <c:pt idx="3759">
                  <c:v>0</c:v>
                </c:pt>
                <c:pt idx="3760">
                  <c:v>0</c:v>
                </c:pt>
                <c:pt idx="3761">
                  <c:v>0</c:v>
                </c:pt>
                <c:pt idx="3762">
                  <c:v>0</c:v>
                </c:pt>
                <c:pt idx="3763">
                  <c:v>0</c:v>
                </c:pt>
                <c:pt idx="3764">
                  <c:v>0</c:v>
                </c:pt>
                <c:pt idx="3765">
                  <c:v>0</c:v>
                </c:pt>
                <c:pt idx="3766">
                  <c:v>0</c:v>
                </c:pt>
                <c:pt idx="3767">
                  <c:v>0</c:v>
                </c:pt>
                <c:pt idx="3768">
                  <c:v>0</c:v>
                </c:pt>
                <c:pt idx="3769">
                  <c:v>0</c:v>
                </c:pt>
                <c:pt idx="3770">
                  <c:v>0</c:v>
                </c:pt>
                <c:pt idx="3771">
                  <c:v>0</c:v>
                </c:pt>
                <c:pt idx="3772">
                  <c:v>0</c:v>
                </c:pt>
                <c:pt idx="3773">
                  <c:v>0</c:v>
                </c:pt>
                <c:pt idx="3774">
                  <c:v>0</c:v>
                </c:pt>
                <c:pt idx="3775">
                  <c:v>0</c:v>
                </c:pt>
                <c:pt idx="3776">
                  <c:v>0</c:v>
                </c:pt>
                <c:pt idx="3777">
                  <c:v>0</c:v>
                </c:pt>
                <c:pt idx="3778">
                  <c:v>0</c:v>
                </c:pt>
                <c:pt idx="3779">
                  <c:v>0</c:v>
                </c:pt>
                <c:pt idx="3780">
                  <c:v>0</c:v>
                </c:pt>
                <c:pt idx="3781">
                  <c:v>0</c:v>
                </c:pt>
                <c:pt idx="3782">
                  <c:v>0</c:v>
                </c:pt>
                <c:pt idx="3783">
                  <c:v>0</c:v>
                </c:pt>
                <c:pt idx="3784">
                  <c:v>0</c:v>
                </c:pt>
                <c:pt idx="3785">
                  <c:v>0</c:v>
                </c:pt>
                <c:pt idx="3786">
                  <c:v>0</c:v>
                </c:pt>
                <c:pt idx="3787">
                  <c:v>0</c:v>
                </c:pt>
                <c:pt idx="3788">
                  <c:v>0</c:v>
                </c:pt>
                <c:pt idx="3789">
                  <c:v>0</c:v>
                </c:pt>
                <c:pt idx="3790">
                  <c:v>0</c:v>
                </c:pt>
                <c:pt idx="3791">
                  <c:v>0</c:v>
                </c:pt>
                <c:pt idx="3792">
                  <c:v>0</c:v>
                </c:pt>
                <c:pt idx="3793">
                  <c:v>0</c:v>
                </c:pt>
                <c:pt idx="3794">
                  <c:v>0</c:v>
                </c:pt>
                <c:pt idx="3795">
                  <c:v>0</c:v>
                </c:pt>
                <c:pt idx="3796">
                  <c:v>0</c:v>
                </c:pt>
                <c:pt idx="3797">
                  <c:v>0</c:v>
                </c:pt>
                <c:pt idx="3798">
                  <c:v>0</c:v>
                </c:pt>
                <c:pt idx="3799">
                  <c:v>0</c:v>
                </c:pt>
                <c:pt idx="3800">
                  <c:v>0</c:v>
                </c:pt>
                <c:pt idx="3801">
                  <c:v>0</c:v>
                </c:pt>
                <c:pt idx="3802">
                  <c:v>0</c:v>
                </c:pt>
                <c:pt idx="3803">
                  <c:v>0</c:v>
                </c:pt>
                <c:pt idx="3804">
                  <c:v>0</c:v>
                </c:pt>
                <c:pt idx="3805">
                  <c:v>0</c:v>
                </c:pt>
                <c:pt idx="3806">
                  <c:v>0</c:v>
                </c:pt>
                <c:pt idx="3807">
                  <c:v>0</c:v>
                </c:pt>
                <c:pt idx="3808">
                  <c:v>0</c:v>
                </c:pt>
                <c:pt idx="3809">
                  <c:v>0</c:v>
                </c:pt>
                <c:pt idx="3810">
                  <c:v>0</c:v>
                </c:pt>
                <c:pt idx="3811">
                  <c:v>0</c:v>
                </c:pt>
                <c:pt idx="3812">
                  <c:v>0</c:v>
                </c:pt>
                <c:pt idx="3813">
                  <c:v>0</c:v>
                </c:pt>
                <c:pt idx="3814">
                  <c:v>0</c:v>
                </c:pt>
                <c:pt idx="3815">
                  <c:v>0</c:v>
                </c:pt>
                <c:pt idx="3816">
                  <c:v>0</c:v>
                </c:pt>
                <c:pt idx="3817">
                  <c:v>0</c:v>
                </c:pt>
                <c:pt idx="3818">
                  <c:v>0</c:v>
                </c:pt>
                <c:pt idx="3819">
                  <c:v>0</c:v>
                </c:pt>
                <c:pt idx="3820">
                  <c:v>0</c:v>
                </c:pt>
                <c:pt idx="3821">
                  <c:v>0</c:v>
                </c:pt>
                <c:pt idx="3822">
                  <c:v>0</c:v>
                </c:pt>
                <c:pt idx="3823">
                  <c:v>0</c:v>
                </c:pt>
                <c:pt idx="3824">
                  <c:v>0</c:v>
                </c:pt>
                <c:pt idx="3825">
                  <c:v>0</c:v>
                </c:pt>
                <c:pt idx="3826">
                  <c:v>0</c:v>
                </c:pt>
                <c:pt idx="3827">
                  <c:v>0</c:v>
                </c:pt>
                <c:pt idx="3828">
                  <c:v>0</c:v>
                </c:pt>
                <c:pt idx="3829">
                  <c:v>0</c:v>
                </c:pt>
                <c:pt idx="3830">
                  <c:v>0</c:v>
                </c:pt>
                <c:pt idx="3831">
                  <c:v>0</c:v>
                </c:pt>
                <c:pt idx="3832">
                  <c:v>0</c:v>
                </c:pt>
                <c:pt idx="3833">
                  <c:v>0</c:v>
                </c:pt>
                <c:pt idx="3834">
                  <c:v>0</c:v>
                </c:pt>
                <c:pt idx="3835">
                  <c:v>0</c:v>
                </c:pt>
                <c:pt idx="3836">
                  <c:v>0</c:v>
                </c:pt>
                <c:pt idx="3837">
                  <c:v>0</c:v>
                </c:pt>
                <c:pt idx="3838">
                  <c:v>0</c:v>
                </c:pt>
                <c:pt idx="3839">
                  <c:v>0</c:v>
                </c:pt>
                <c:pt idx="3840">
                  <c:v>0</c:v>
                </c:pt>
                <c:pt idx="3841">
                  <c:v>0</c:v>
                </c:pt>
                <c:pt idx="3842">
                  <c:v>0</c:v>
                </c:pt>
                <c:pt idx="3843">
                  <c:v>0</c:v>
                </c:pt>
                <c:pt idx="3844">
                  <c:v>0</c:v>
                </c:pt>
                <c:pt idx="3845">
                  <c:v>0</c:v>
                </c:pt>
                <c:pt idx="3846">
                  <c:v>0</c:v>
                </c:pt>
                <c:pt idx="3847">
                  <c:v>0</c:v>
                </c:pt>
                <c:pt idx="3848">
                  <c:v>0</c:v>
                </c:pt>
                <c:pt idx="3849">
                  <c:v>0</c:v>
                </c:pt>
                <c:pt idx="3850">
                  <c:v>0</c:v>
                </c:pt>
                <c:pt idx="3851">
                  <c:v>0</c:v>
                </c:pt>
                <c:pt idx="3852">
                  <c:v>0</c:v>
                </c:pt>
                <c:pt idx="3853">
                  <c:v>0</c:v>
                </c:pt>
                <c:pt idx="3854">
                  <c:v>0</c:v>
                </c:pt>
                <c:pt idx="3855">
                  <c:v>0</c:v>
                </c:pt>
                <c:pt idx="3856">
                  <c:v>0</c:v>
                </c:pt>
                <c:pt idx="3857">
                  <c:v>0</c:v>
                </c:pt>
                <c:pt idx="3858">
                  <c:v>0</c:v>
                </c:pt>
                <c:pt idx="3859">
                  <c:v>0</c:v>
                </c:pt>
                <c:pt idx="3860">
                  <c:v>0</c:v>
                </c:pt>
                <c:pt idx="3861">
                  <c:v>0</c:v>
                </c:pt>
                <c:pt idx="3862">
                  <c:v>0</c:v>
                </c:pt>
                <c:pt idx="3863">
                  <c:v>0</c:v>
                </c:pt>
                <c:pt idx="3864">
                  <c:v>0</c:v>
                </c:pt>
                <c:pt idx="3865">
                  <c:v>0</c:v>
                </c:pt>
                <c:pt idx="3866">
                  <c:v>0</c:v>
                </c:pt>
                <c:pt idx="3867">
                  <c:v>0</c:v>
                </c:pt>
                <c:pt idx="3868">
                  <c:v>0</c:v>
                </c:pt>
                <c:pt idx="3869">
                  <c:v>0</c:v>
                </c:pt>
                <c:pt idx="3870">
                  <c:v>0</c:v>
                </c:pt>
                <c:pt idx="3871">
                  <c:v>0</c:v>
                </c:pt>
                <c:pt idx="3872">
                  <c:v>0</c:v>
                </c:pt>
                <c:pt idx="3873">
                  <c:v>0</c:v>
                </c:pt>
                <c:pt idx="3874">
                  <c:v>0</c:v>
                </c:pt>
                <c:pt idx="3875">
                  <c:v>0</c:v>
                </c:pt>
                <c:pt idx="3876">
                  <c:v>0</c:v>
                </c:pt>
                <c:pt idx="3877">
                  <c:v>0</c:v>
                </c:pt>
                <c:pt idx="3878">
                  <c:v>0</c:v>
                </c:pt>
                <c:pt idx="3879">
                  <c:v>0</c:v>
                </c:pt>
                <c:pt idx="3880">
                  <c:v>0</c:v>
                </c:pt>
                <c:pt idx="3881">
                  <c:v>0</c:v>
                </c:pt>
                <c:pt idx="3882">
                  <c:v>0</c:v>
                </c:pt>
                <c:pt idx="3883">
                  <c:v>0</c:v>
                </c:pt>
                <c:pt idx="3884">
                  <c:v>0</c:v>
                </c:pt>
                <c:pt idx="3885">
                  <c:v>0</c:v>
                </c:pt>
                <c:pt idx="3886">
                  <c:v>0</c:v>
                </c:pt>
                <c:pt idx="3887">
                  <c:v>0</c:v>
                </c:pt>
                <c:pt idx="3888">
                  <c:v>0</c:v>
                </c:pt>
                <c:pt idx="3889">
                  <c:v>0</c:v>
                </c:pt>
                <c:pt idx="3890">
                  <c:v>0</c:v>
                </c:pt>
                <c:pt idx="3891">
                  <c:v>0</c:v>
                </c:pt>
                <c:pt idx="3892">
                  <c:v>0</c:v>
                </c:pt>
                <c:pt idx="3893">
                  <c:v>0</c:v>
                </c:pt>
                <c:pt idx="3894">
                  <c:v>0</c:v>
                </c:pt>
                <c:pt idx="3895">
                  <c:v>0</c:v>
                </c:pt>
                <c:pt idx="3896">
                  <c:v>0</c:v>
                </c:pt>
                <c:pt idx="3897">
                  <c:v>0</c:v>
                </c:pt>
                <c:pt idx="3898">
                  <c:v>0</c:v>
                </c:pt>
                <c:pt idx="3899">
                  <c:v>0</c:v>
                </c:pt>
                <c:pt idx="3900">
                  <c:v>0</c:v>
                </c:pt>
                <c:pt idx="3901">
                  <c:v>0</c:v>
                </c:pt>
                <c:pt idx="3902">
                  <c:v>0</c:v>
                </c:pt>
                <c:pt idx="3903">
                  <c:v>0</c:v>
                </c:pt>
                <c:pt idx="3904">
                  <c:v>0</c:v>
                </c:pt>
                <c:pt idx="3905">
                  <c:v>0</c:v>
                </c:pt>
                <c:pt idx="3906">
                  <c:v>0</c:v>
                </c:pt>
                <c:pt idx="3907">
                  <c:v>0</c:v>
                </c:pt>
                <c:pt idx="3908">
                  <c:v>0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0</c:v>
                </c:pt>
                <c:pt idx="3914">
                  <c:v>0</c:v>
                </c:pt>
                <c:pt idx="3915">
                  <c:v>0</c:v>
                </c:pt>
                <c:pt idx="3916">
                  <c:v>0</c:v>
                </c:pt>
                <c:pt idx="3917">
                  <c:v>0</c:v>
                </c:pt>
                <c:pt idx="3918">
                  <c:v>0</c:v>
                </c:pt>
                <c:pt idx="3919">
                  <c:v>0</c:v>
                </c:pt>
                <c:pt idx="3920">
                  <c:v>0</c:v>
                </c:pt>
                <c:pt idx="3921">
                  <c:v>0</c:v>
                </c:pt>
                <c:pt idx="3922">
                  <c:v>0</c:v>
                </c:pt>
                <c:pt idx="3923">
                  <c:v>0</c:v>
                </c:pt>
                <c:pt idx="3924">
                  <c:v>0</c:v>
                </c:pt>
                <c:pt idx="3925">
                  <c:v>0</c:v>
                </c:pt>
                <c:pt idx="3926">
                  <c:v>0</c:v>
                </c:pt>
                <c:pt idx="3927">
                  <c:v>0</c:v>
                </c:pt>
                <c:pt idx="3928">
                  <c:v>0</c:v>
                </c:pt>
                <c:pt idx="3929">
                  <c:v>0</c:v>
                </c:pt>
                <c:pt idx="3930">
                  <c:v>0</c:v>
                </c:pt>
                <c:pt idx="3931">
                  <c:v>0</c:v>
                </c:pt>
                <c:pt idx="3932">
                  <c:v>0</c:v>
                </c:pt>
                <c:pt idx="3933">
                  <c:v>0</c:v>
                </c:pt>
                <c:pt idx="3934">
                  <c:v>0</c:v>
                </c:pt>
                <c:pt idx="3935">
                  <c:v>0</c:v>
                </c:pt>
                <c:pt idx="3936">
                  <c:v>0</c:v>
                </c:pt>
                <c:pt idx="3937">
                  <c:v>0</c:v>
                </c:pt>
                <c:pt idx="3938">
                  <c:v>0</c:v>
                </c:pt>
                <c:pt idx="3939">
                  <c:v>0</c:v>
                </c:pt>
                <c:pt idx="3940">
                  <c:v>0</c:v>
                </c:pt>
                <c:pt idx="3941">
                  <c:v>0</c:v>
                </c:pt>
                <c:pt idx="3942">
                  <c:v>0</c:v>
                </c:pt>
                <c:pt idx="3943">
                  <c:v>0</c:v>
                </c:pt>
                <c:pt idx="3944">
                  <c:v>0</c:v>
                </c:pt>
                <c:pt idx="3945">
                  <c:v>0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0</c:v>
                </c:pt>
                <c:pt idx="3952">
                  <c:v>0</c:v>
                </c:pt>
                <c:pt idx="3953">
                  <c:v>0</c:v>
                </c:pt>
                <c:pt idx="3954">
                  <c:v>0</c:v>
                </c:pt>
                <c:pt idx="3955">
                  <c:v>0</c:v>
                </c:pt>
                <c:pt idx="3956">
                  <c:v>0</c:v>
                </c:pt>
                <c:pt idx="3957">
                  <c:v>0</c:v>
                </c:pt>
                <c:pt idx="3958">
                  <c:v>0</c:v>
                </c:pt>
                <c:pt idx="3959">
                  <c:v>0</c:v>
                </c:pt>
                <c:pt idx="3960">
                  <c:v>0</c:v>
                </c:pt>
                <c:pt idx="3961">
                  <c:v>0</c:v>
                </c:pt>
                <c:pt idx="3962">
                  <c:v>0</c:v>
                </c:pt>
                <c:pt idx="3963">
                  <c:v>0</c:v>
                </c:pt>
                <c:pt idx="3964">
                  <c:v>0</c:v>
                </c:pt>
                <c:pt idx="3965">
                  <c:v>0</c:v>
                </c:pt>
                <c:pt idx="3966">
                  <c:v>0</c:v>
                </c:pt>
                <c:pt idx="3967">
                  <c:v>0</c:v>
                </c:pt>
                <c:pt idx="3968">
                  <c:v>0</c:v>
                </c:pt>
                <c:pt idx="3969">
                  <c:v>0</c:v>
                </c:pt>
                <c:pt idx="3970">
                  <c:v>0</c:v>
                </c:pt>
                <c:pt idx="3971">
                  <c:v>0</c:v>
                </c:pt>
                <c:pt idx="3972">
                  <c:v>0</c:v>
                </c:pt>
                <c:pt idx="3973">
                  <c:v>0</c:v>
                </c:pt>
                <c:pt idx="3974">
                  <c:v>0</c:v>
                </c:pt>
                <c:pt idx="3975">
                  <c:v>0</c:v>
                </c:pt>
                <c:pt idx="3976">
                  <c:v>0</c:v>
                </c:pt>
                <c:pt idx="3977">
                  <c:v>0</c:v>
                </c:pt>
                <c:pt idx="3978">
                  <c:v>0</c:v>
                </c:pt>
                <c:pt idx="3979">
                  <c:v>0</c:v>
                </c:pt>
                <c:pt idx="3980">
                  <c:v>0</c:v>
                </c:pt>
                <c:pt idx="3981">
                  <c:v>0</c:v>
                </c:pt>
                <c:pt idx="3982">
                  <c:v>0</c:v>
                </c:pt>
                <c:pt idx="3983">
                  <c:v>0</c:v>
                </c:pt>
                <c:pt idx="3984">
                  <c:v>0</c:v>
                </c:pt>
                <c:pt idx="3985">
                  <c:v>0</c:v>
                </c:pt>
                <c:pt idx="3986">
                  <c:v>0</c:v>
                </c:pt>
                <c:pt idx="3987">
                  <c:v>0</c:v>
                </c:pt>
                <c:pt idx="3988">
                  <c:v>0</c:v>
                </c:pt>
                <c:pt idx="3989">
                  <c:v>0</c:v>
                </c:pt>
                <c:pt idx="3990">
                  <c:v>0</c:v>
                </c:pt>
                <c:pt idx="3991">
                  <c:v>0</c:v>
                </c:pt>
                <c:pt idx="3992">
                  <c:v>0</c:v>
                </c:pt>
                <c:pt idx="3993">
                  <c:v>0</c:v>
                </c:pt>
                <c:pt idx="3994">
                  <c:v>0</c:v>
                </c:pt>
                <c:pt idx="3995">
                  <c:v>0</c:v>
                </c:pt>
                <c:pt idx="399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90D-4DFD-BCB5-9A5E2D506A1F}"/>
            </c:ext>
          </c:extLst>
        </c:ser>
        <c:ser>
          <c:idx val="5"/>
          <c:order val="5"/>
          <c:tx>
            <c:strRef>
              <c:f>'איור 5 נתונים'!$G$3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c:spPr>
          <c:marker>
            <c:symbol val="none"/>
          </c:marker>
          <c:cat>
            <c:numRef>
              <c:f>'איור 5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</c:numCache>
            </c:numRef>
          </c:cat>
          <c:val>
            <c:numRef>
              <c:f>'איור 5 נתונים'!$G$4:$G$4000</c:f>
              <c:numCache>
                <c:formatCode>General</c:formatCode>
                <c:ptCount val="3997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3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3</c:v>
                </c:pt>
                <c:pt idx="37">
                  <c:v>3</c:v>
                </c:pt>
                <c:pt idx="38">
                  <c:v>3</c:v>
                </c:pt>
                <c:pt idx="39">
                  <c:v>3</c:v>
                </c:pt>
                <c:pt idx="40">
                  <c:v>3</c:v>
                </c:pt>
                <c:pt idx="41">
                  <c:v>3</c:v>
                </c:pt>
                <c:pt idx="42">
                  <c:v>3</c:v>
                </c:pt>
                <c:pt idx="43">
                  <c:v>3</c:v>
                </c:pt>
                <c:pt idx="44">
                  <c:v>3</c:v>
                </c:pt>
                <c:pt idx="45">
                  <c:v>3</c:v>
                </c:pt>
                <c:pt idx="46">
                  <c:v>3</c:v>
                </c:pt>
                <c:pt idx="47">
                  <c:v>3</c:v>
                </c:pt>
                <c:pt idx="48">
                  <c:v>3</c:v>
                </c:pt>
                <c:pt idx="49">
                  <c:v>3</c:v>
                </c:pt>
                <c:pt idx="50">
                  <c:v>3</c:v>
                </c:pt>
                <c:pt idx="51">
                  <c:v>3</c:v>
                </c:pt>
                <c:pt idx="52">
                  <c:v>3</c:v>
                </c:pt>
                <c:pt idx="53">
                  <c:v>3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3</c:v>
                </c:pt>
                <c:pt idx="58">
                  <c:v>3</c:v>
                </c:pt>
                <c:pt idx="59">
                  <c:v>3</c:v>
                </c:pt>
                <c:pt idx="60">
                  <c:v>3</c:v>
                </c:pt>
                <c:pt idx="61">
                  <c:v>3</c:v>
                </c:pt>
                <c:pt idx="62">
                  <c:v>3</c:v>
                </c:pt>
                <c:pt idx="63">
                  <c:v>3</c:v>
                </c:pt>
                <c:pt idx="64">
                  <c:v>3</c:v>
                </c:pt>
                <c:pt idx="65">
                  <c:v>3</c:v>
                </c:pt>
                <c:pt idx="66">
                  <c:v>3</c:v>
                </c:pt>
                <c:pt idx="67">
                  <c:v>3</c:v>
                </c:pt>
                <c:pt idx="68">
                  <c:v>3</c:v>
                </c:pt>
                <c:pt idx="69">
                  <c:v>3</c:v>
                </c:pt>
                <c:pt idx="70">
                  <c:v>3</c:v>
                </c:pt>
                <c:pt idx="71">
                  <c:v>3</c:v>
                </c:pt>
                <c:pt idx="72">
                  <c:v>3</c:v>
                </c:pt>
                <c:pt idx="73">
                  <c:v>3</c:v>
                </c:pt>
                <c:pt idx="74">
                  <c:v>3</c:v>
                </c:pt>
                <c:pt idx="75">
                  <c:v>3</c:v>
                </c:pt>
                <c:pt idx="76">
                  <c:v>3</c:v>
                </c:pt>
                <c:pt idx="77">
                  <c:v>3</c:v>
                </c:pt>
                <c:pt idx="78">
                  <c:v>3</c:v>
                </c:pt>
                <c:pt idx="79">
                  <c:v>3</c:v>
                </c:pt>
                <c:pt idx="80">
                  <c:v>3</c:v>
                </c:pt>
                <c:pt idx="81">
                  <c:v>3</c:v>
                </c:pt>
                <c:pt idx="82">
                  <c:v>3</c:v>
                </c:pt>
                <c:pt idx="83">
                  <c:v>3</c:v>
                </c:pt>
                <c:pt idx="84">
                  <c:v>3</c:v>
                </c:pt>
                <c:pt idx="85">
                  <c:v>3</c:v>
                </c:pt>
                <c:pt idx="86">
                  <c:v>3</c:v>
                </c:pt>
                <c:pt idx="87">
                  <c:v>3</c:v>
                </c:pt>
                <c:pt idx="88">
                  <c:v>3</c:v>
                </c:pt>
                <c:pt idx="89">
                  <c:v>3</c:v>
                </c:pt>
                <c:pt idx="90">
                  <c:v>3</c:v>
                </c:pt>
                <c:pt idx="91">
                  <c:v>3</c:v>
                </c:pt>
                <c:pt idx="92">
                  <c:v>3</c:v>
                </c:pt>
                <c:pt idx="93">
                  <c:v>3</c:v>
                </c:pt>
                <c:pt idx="94">
                  <c:v>3</c:v>
                </c:pt>
                <c:pt idx="95">
                  <c:v>3</c:v>
                </c:pt>
                <c:pt idx="96">
                  <c:v>3</c:v>
                </c:pt>
                <c:pt idx="97">
                  <c:v>3</c:v>
                </c:pt>
                <c:pt idx="98">
                  <c:v>3</c:v>
                </c:pt>
                <c:pt idx="99">
                  <c:v>3</c:v>
                </c:pt>
                <c:pt idx="100">
                  <c:v>3</c:v>
                </c:pt>
                <c:pt idx="101">
                  <c:v>3</c:v>
                </c:pt>
                <c:pt idx="102">
                  <c:v>3</c:v>
                </c:pt>
                <c:pt idx="103">
                  <c:v>3</c:v>
                </c:pt>
                <c:pt idx="104">
                  <c:v>3</c:v>
                </c:pt>
                <c:pt idx="105">
                  <c:v>3</c:v>
                </c:pt>
                <c:pt idx="106">
                  <c:v>3</c:v>
                </c:pt>
                <c:pt idx="107">
                  <c:v>3</c:v>
                </c:pt>
                <c:pt idx="108">
                  <c:v>3</c:v>
                </c:pt>
                <c:pt idx="109">
                  <c:v>3</c:v>
                </c:pt>
                <c:pt idx="110">
                  <c:v>3</c:v>
                </c:pt>
                <c:pt idx="111">
                  <c:v>3</c:v>
                </c:pt>
                <c:pt idx="112">
                  <c:v>3</c:v>
                </c:pt>
                <c:pt idx="113">
                  <c:v>3</c:v>
                </c:pt>
                <c:pt idx="114">
                  <c:v>3</c:v>
                </c:pt>
                <c:pt idx="115">
                  <c:v>3</c:v>
                </c:pt>
                <c:pt idx="116">
                  <c:v>3</c:v>
                </c:pt>
                <c:pt idx="117">
                  <c:v>3</c:v>
                </c:pt>
                <c:pt idx="118">
                  <c:v>3</c:v>
                </c:pt>
                <c:pt idx="119">
                  <c:v>3</c:v>
                </c:pt>
                <c:pt idx="120">
                  <c:v>3</c:v>
                </c:pt>
                <c:pt idx="121">
                  <c:v>3</c:v>
                </c:pt>
                <c:pt idx="122">
                  <c:v>3</c:v>
                </c:pt>
                <c:pt idx="123">
                  <c:v>3</c:v>
                </c:pt>
                <c:pt idx="124">
                  <c:v>3</c:v>
                </c:pt>
                <c:pt idx="125">
                  <c:v>3</c:v>
                </c:pt>
                <c:pt idx="126">
                  <c:v>3</c:v>
                </c:pt>
                <c:pt idx="127">
                  <c:v>3</c:v>
                </c:pt>
                <c:pt idx="128">
                  <c:v>3</c:v>
                </c:pt>
                <c:pt idx="129">
                  <c:v>3</c:v>
                </c:pt>
                <c:pt idx="130">
                  <c:v>3</c:v>
                </c:pt>
                <c:pt idx="131">
                  <c:v>3</c:v>
                </c:pt>
                <c:pt idx="132">
                  <c:v>3</c:v>
                </c:pt>
                <c:pt idx="133">
                  <c:v>3</c:v>
                </c:pt>
                <c:pt idx="134">
                  <c:v>3</c:v>
                </c:pt>
                <c:pt idx="135">
                  <c:v>3</c:v>
                </c:pt>
                <c:pt idx="136">
                  <c:v>3</c:v>
                </c:pt>
                <c:pt idx="137">
                  <c:v>3</c:v>
                </c:pt>
                <c:pt idx="138">
                  <c:v>3</c:v>
                </c:pt>
                <c:pt idx="139">
                  <c:v>3</c:v>
                </c:pt>
                <c:pt idx="140">
                  <c:v>3</c:v>
                </c:pt>
                <c:pt idx="141">
                  <c:v>3</c:v>
                </c:pt>
                <c:pt idx="142">
                  <c:v>3</c:v>
                </c:pt>
                <c:pt idx="143">
                  <c:v>3</c:v>
                </c:pt>
                <c:pt idx="144">
                  <c:v>3</c:v>
                </c:pt>
                <c:pt idx="145">
                  <c:v>3</c:v>
                </c:pt>
                <c:pt idx="146">
                  <c:v>3</c:v>
                </c:pt>
                <c:pt idx="147">
                  <c:v>3</c:v>
                </c:pt>
                <c:pt idx="148">
                  <c:v>3</c:v>
                </c:pt>
                <c:pt idx="149">
                  <c:v>3</c:v>
                </c:pt>
                <c:pt idx="150">
                  <c:v>3</c:v>
                </c:pt>
                <c:pt idx="151">
                  <c:v>3</c:v>
                </c:pt>
                <c:pt idx="152">
                  <c:v>3</c:v>
                </c:pt>
                <c:pt idx="153">
                  <c:v>3</c:v>
                </c:pt>
                <c:pt idx="154">
                  <c:v>3</c:v>
                </c:pt>
                <c:pt idx="155">
                  <c:v>3</c:v>
                </c:pt>
                <c:pt idx="156">
                  <c:v>3</c:v>
                </c:pt>
                <c:pt idx="157">
                  <c:v>3</c:v>
                </c:pt>
                <c:pt idx="158">
                  <c:v>3</c:v>
                </c:pt>
                <c:pt idx="159">
                  <c:v>3</c:v>
                </c:pt>
                <c:pt idx="160">
                  <c:v>3</c:v>
                </c:pt>
                <c:pt idx="161">
                  <c:v>3</c:v>
                </c:pt>
                <c:pt idx="162">
                  <c:v>3</c:v>
                </c:pt>
                <c:pt idx="163">
                  <c:v>3</c:v>
                </c:pt>
                <c:pt idx="164">
                  <c:v>3</c:v>
                </c:pt>
                <c:pt idx="165">
                  <c:v>3</c:v>
                </c:pt>
                <c:pt idx="166">
                  <c:v>3</c:v>
                </c:pt>
                <c:pt idx="167">
                  <c:v>3</c:v>
                </c:pt>
                <c:pt idx="168">
                  <c:v>3</c:v>
                </c:pt>
                <c:pt idx="169">
                  <c:v>3</c:v>
                </c:pt>
                <c:pt idx="170">
                  <c:v>3</c:v>
                </c:pt>
                <c:pt idx="171">
                  <c:v>3</c:v>
                </c:pt>
                <c:pt idx="172">
                  <c:v>3</c:v>
                </c:pt>
                <c:pt idx="173">
                  <c:v>3</c:v>
                </c:pt>
                <c:pt idx="174">
                  <c:v>3</c:v>
                </c:pt>
                <c:pt idx="175">
                  <c:v>3</c:v>
                </c:pt>
                <c:pt idx="176">
                  <c:v>3</c:v>
                </c:pt>
                <c:pt idx="177">
                  <c:v>3</c:v>
                </c:pt>
                <c:pt idx="178">
                  <c:v>3</c:v>
                </c:pt>
                <c:pt idx="179">
                  <c:v>3</c:v>
                </c:pt>
                <c:pt idx="180">
                  <c:v>3</c:v>
                </c:pt>
                <c:pt idx="181">
                  <c:v>3</c:v>
                </c:pt>
                <c:pt idx="182">
                  <c:v>3</c:v>
                </c:pt>
                <c:pt idx="183">
                  <c:v>3</c:v>
                </c:pt>
                <c:pt idx="184">
                  <c:v>3</c:v>
                </c:pt>
                <c:pt idx="185">
                  <c:v>3</c:v>
                </c:pt>
                <c:pt idx="186">
                  <c:v>3</c:v>
                </c:pt>
                <c:pt idx="187">
                  <c:v>3</c:v>
                </c:pt>
                <c:pt idx="188">
                  <c:v>3</c:v>
                </c:pt>
                <c:pt idx="189">
                  <c:v>3</c:v>
                </c:pt>
                <c:pt idx="190">
                  <c:v>3</c:v>
                </c:pt>
                <c:pt idx="191">
                  <c:v>3</c:v>
                </c:pt>
                <c:pt idx="192">
                  <c:v>3</c:v>
                </c:pt>
                <c:pt idx="193">
                  <c:v>3</c:v>
                </c:pt>
                <c:pt idx="194">
                  <c:v>3</c:v>
                </c:pt>
                <c:pt idx="195">
                  <c:v>3</c:v>
                </c:pt>
                <c:pt idx="196">
                  <c:v>3</c:v>
                </c:pt>
                <c:pt idx="197">
                  <c:v>3</c:v>
                </c:pt>
                <c:pt idx="198">
                  <c:v>3</c:v>
                </c:pt>
                <c:pt idx="199">
                  <c:v>3</c:v>
                </c:pt>
                <c:pt idx="200">
                  <c:v>3</c:v>
                </c:pt>
                <c:pt idx="201">
                  <c:v>3</c:v>
                </c:pt>
                <c:pt idx="202">
                  <c:v>3</c:v>
                </c:pt>
                <c:pt idx="203">
                  <c:v>3</c:v>
                </c:pt>
                <c:pt idx="204">
                  <c:v>3</c:v>
                </c:pt>
                <c:pt idx="205">
                  <c:v>3</c:v>
                </c:pt>
                <c:pt idx="206">
                  <c:v>3</c:v>
                </c:pt>
                <c:pt idx="207">
                  <c:v>3</c:v>
                </c:pt>
                <c:pt idx="208">
                  <c:v>3</c:v>
                </c:pt>
                <c:pt idx="209">
                  <c:v>3</c:v>
                </c:pt>
                <c:pt idx="210">
                  <c:v>3</c:v>
                </c:pt>
                <c:pt idx="211">
                  <c:v>3</c:v>
                </c:pt>
                <c:pt idx="212">
                  <c:v>3</c:v>
                </c:pt>
                <c:pt idx="213">
                  <c:v>3</c:v>
                </c:pt>
                <c:pt idx="214">
                  <c:v>3</c:v>
                </c:pt>
                <c:pt idx="215">
                  <c:v>3</c:v>
                </c:pt>
                <c:pt idx="216">
                  <c:v>3</c:v>
                </c:pt>
                <c:pt idx="217">
                  <c:v>3</c:v>
                </c:pt>
                <c:pt idx="218">
                  <c:v>3</c:v>
                </c:pt>
                <c:pt idx="219">
                  <c:v>3</c:v>
                </c:pt>
                <c:pt idx="220">
                  <c:v>3</c:v>
                </c:pt>
                <c:pt idx="221">
                  <c:v>3</c:v>
                </c:pt>
                <c:pt idx="222">
                  <c:v>3</c:v>
                </c:pt>
                <c:pt idx="223">
                  <c:v>3</c:v>
                </c:pt>
                <c:pt idx="224">
                  <c:v>3</c:v>
                </c:pt>
                <c:pt idx="225">
                  <c:v>3</c:v>
                </c:pt>
                <c:pt idx="226">
                  <c:v>3</c:v>
                </c:pt>
                <c:pt idx="227">
                  <c:v>3</c:v>
                </c:pt>
                <c:pt idx="228">
                  <c:v>3</c:v>
                </c:pt>
                <c:pt idx="229">
                  <c:v>3</c:v>
                </c:pt>
                <c:pt idx="230">
                  <c:v>3</c:v>
                </c:pt>
                <c:pt idx="231">
                  <c:v>3</c:v>
                </c:pt>
                <c:pt idx="232">
                  <c:v>3</c:v>
                </c:pt>
                <c:pt idx="233">
                  <c:v>3</c:v>
                </c:pt>
                <c:pt idx="234">
                  <c:v>3</c:v>
                </c:pt>
                <c:pt idx="235">
                  <c:v>3</c:v>
                </c:pt>
                <c:pt idx="236">
                  <c:v>3</c:v>
                </c:pt>
                <c:pt idx="237">
                  <c:v>3</c:v>
                </c:pt>
                <c:pt idx="238">
                  <c:v>3</c:v>
                </c:pt>
                <c:pt idx="239">
                  <c:v>3</c:v>
                </c:pt>
                <c:pt idx="240">
                  <c:v>3</c:v>
                </c:pt>
                <c:pt idx="241">
                  <c:v>3</c:v>
                </c:pt>
                <c:pt idx="242">
                  <c:v>3</c:v>
                </c:pt>
                <c:pt idx="243">
                  <c:v>3</c:v>
                </c:pt>
                <c:pt idx="244">
                  <c:v>3</c:v>
                </c:pt>
                <c:pt idx="245">
                  <c:v>3</c:v>
                </c:pt>
                <c:pt idx="246">
                  <c:v>3</c:v>
                </c:pt>
                <c:pt idx="247">
                  <c:v>3</c:v>
                </c:pt>
                <c:pt idx="248">
                  <c:v>3</c:v>
                </c:pt>
                <c:pt idx="249">
                  <c:v>3</c:v>
                </c:pt>
                <c:pt idx="250">
                  <c:v>3</c:v>
                </c:pt>
                <c:pt idx="251">
                  <c:v>3</c:v>
                </c:pt>
                <c:pt idx="252">
                  <c:v>3</c:v>
                </c:pt>
                <c:pt idx="253">
                  <c:v>3</c:v>
                </c:pt>
                <c:pt idx="254">
                  <c:v>3</c:v>
                </c:pt>
                <c:pt idx="255">
                  <c:v>3</c:v>
                </c:pt>
                <c:pt idx="256">
                  <c:v>3</c:v>
                </c:pt>
                <c:pt idx="257">
                  <c:v>3</c:v>
                </c:pt>
                <c:pt idx="258">
                  <c:v>3</c:v>
                </c:pt>
                <c:pt idx="259">
                  <c:v>3</c:v>
                </c:pt>
                <c:pt idx="260">
                  <c:v>3</c:v>
                </c:pt>
                <c:pt idx="261">
                  <c:v>3</c:v>
                </c:pt>
                <c:pt idx="262">
                  <c:v>3</c:v>
                </c:pt>
                <c:pt idx="263">
                  <c:v>3</c:v>
                </c:pt>
                <c:pt idx="264">
                  <c:v>3</c:v>
                </c:pt>
                <c:pt idx="265">
                  <c:v>3</c:v>
                </c:pt>
                <c:pt idx="266">
                  <c:v>3</c:v>
                </c:pt>
                <c:pt idx="267">
                  <c:v>3</c:v>
                </c:pt>
                <c:pt idx="268">
                  <c:v>3</c:v>
                </c:pt>
                <c:pt idx="269">
                  <c:v>3</c:v>
                </c:pt>
                <c:pt idx="270">
                  <c:v>3</c:v>
                </c:pt>
                <c:pt idx="271">
                  <c:v>3</c:v>
                </c:pt>
                <c:pt idx="272">
                  <c:v>3</c:v>
                </c:pt>
                <c:pt idx="273">
                  <c:v>3</c:v>
                </c:pt>
                <c:pt idx="274">
                  <c:v>3</c:v>
                </c:pt>
                <c:pt idx="275">
                  <c:v>3</c:v>
                </c:pt>
                <c:pt idx="276">
                  <c:v>3</c:v>
                </c:pt>
                <c:pt idx="277">
                  <c:v>3</c:v>
                </c:pt>
                <c:pt idx="278">
                  <c:v>3</c:v>
                </c:pt>
                <c:pt idx="279">
                  <c:v>3</c:v>
                </c:pt>
                <c:pt idx="280">
                  <c:v>3</c:v>
                </c:pt>
                <c:pt idx="281">
                  <c:v>3</c:v>
                </c:pt>
                <c:pt idx="282">
                  <c:v>3</c:v>
                </c:pt>
                <c:pt idx="283">
                  <c:v>3</c:v>
                </c:pt>
                <c:pt idx="284">
                  <c:v>3</c:v>
                </c:pt>
                <c:pt idx="285">
                  <c:v>3</c:v>
                </c:pt>
                <c:pt idx="286">
                  <c:v>3</c:v>
                </c:pt>
                <c:pt idx="287">
                  <c:v>3</c:v>
                </c:pt>
                <c:pt idx="288">
                  <c:v>3</c:v>
                </c:pt>
                <c:pt idx="289">
                  <c:v>3</c:v>
                </c:pt>
                <c:pt idx="290">
                  <c:v>3</c:v>
                </c:pt>
                <c:pt idx="291">
                  <c:v>3</c:v>
                </c:pt>
                <c:pt idx="292">
                  <c:v>3</c:v>
                </c:pt>
                <c:pt idx="293">
                  <c:v>3</c:v>
                </c:pt>
                <c:pt idx="294">
                  <c:v>3</c:v>
                </c:pt>
                <c:pt idx="295">
                  <c:v>3</c:v>
                </c:pt>
                <c:pt idx="296">
                  <c:v>3</c:v>
                </c:pt>
                <c:pt idx="297">
                  <c:v>3</c:v>
                </c:pt>
                <c:pt idx="298">
                  <c:v>3</c:v>
                </c:pt>
                <c:pt idx="299">
                  <c:v>3</c:v>
                </c:pt>
                <c:pt idx="300">
                  <c:v>3</c:v>
                </c:pt>
                <c:pt idx="301">
                  <c:v>3</c:v>
                </c:pt>
                <c:pt idx="302">
                  <c:v>3</c:v>
                </c:pt>
                <c:pt idx="303">
                  <c:v>3</c:v>
                </c:pt>
                <c:pt idx="304">
                  <c:v>3</c:v>
                </c:pt>
                <c:pt idx="305">
                  <c:v>3</c:v>
                </c:pt>
                <c:pt idx="306">
                  <c:v>3</c:v>
                </c:pt>
                <c:pt idx="307">
                  <c:v>3</c:v>
                </c:pt>
                <c:pt idx="308">
                  <c:v>3</c:v>
                </c:pt>
                <c:pt idx="309">
                  <c:v>3</c:v>
                </c:pt>
                <c:pt idx="310">
                  <c:v>3</c:v>
                </c:pt>
                <c:pt idx="311">
                  <c:v>3</c:v>
                </c:pt>
                <c:pt idx="312">
                  <c:v>3</c:v>
                </c:pt>
                <c:pt idx="313">
                  <c:v>3</c:v>
                </c:pt>
                <c:pt idx="314">
                  <c:v>3</c:v>
                </c:pt>
                <c:pt idx="315">
                  <c:v>3</c:v>
                </c:pt>
                <c:pt idx="316">
                  <c:v>3</c:v>
                </c:pt>
                <c:pt idx="317">
                  <c:v>3</c:v>
                </c:pt>
                <c:pt idx="318">
                  <c:v>3</c:v>
                </c:pt>
                <c:pt idx="319">
                  <c:v>3</c:v>
                </c:pt>
                <c:pt idx="320">
                  <c:v>3</c:v>
                </c:pt>
                <c:pt idx="321">
                  <c:v>3</c:v>
                </c:pt>
                <c:pt idx="322">
                  <c:v>3</c:v>
                </c:pt>
                <c:pt idx="323">
                  <c:v>3</c:v>
                </c:pt>
                <c:pt idx="324">
                  <c:v>3</c:v>
                </c:pt>
                <c:pt idx="325">
                  <c:v>3</c:v>
                </c:pt>
                <c:pt idx="326">
                  <c:v>3</c:v>
                </c:pt>
                <c:pt idx="327">
                  <c:v>3</c:v>
                </c:pt>
                <c:pt idx="328">
                  <c:v>3</c:v>
                </c:pt>
                <c:pt idx="329">
                  <c:v>3</c:v>
                </c:pt>
                <c:pt idx="330">
                  <c:v>3</c:v>
                </c:pt>
                <c:pt idx="331">
                  <c:v>3</c:v>
                </c:pt>
                <c:pt idx="332">
                  <c:v>3</c:v>
                </c:pt>
                <c:pt idx="333">
                  <c:v>3</c:v>
                </c:pt>
                <c:pt idx="334">
                  <c:v>3</c:v>
                </c:pt>
                <c:pt idx="335">
                  <c:v>3</c:v>
                </c:pt>
                <c:pt idx="336">
                  <c:v>3</c:v>
                </c:pt>
                <c:pt idx="337">
                  <c:v>3</c:v>
                </c:pt>
                <c:pt idx="338">
                  <c:v>3</c:v>
                </c:pt>
                <c:pt idx="339">
                  <c:v>3</c:v>
                </c:pt>
                <c:pt idx="340">
                  <c:v>3</c:v>
                </c:pt>
                <c:pt idx="341">
                  <c:v>3</c:v>
                </c:pt>
                <c:pt idx="342">
                  <c:v>3</c:v>
                </c:pt>
                <c:pt idx="343">
                  <c:v>3</c:v>
                </c:pt>
                <c:pt idx="344">
                  <c:v>3</c:v>
                </c:pt>
                <c:pt idx="345">
                  <c:v>3</c:v>
                </c:pt>
                <c:pt idx="346">
                  <c:v>3</c:v>
                </c:pt>
                <c:pt idx="347">
                  <c:v>3</c:v>
                </c:pt>
                <c:pt idx="348">
                  <c:v>3</c:v>
                </c:pt>
                <c:pt idx="349">
                  <c:v>3</c:v>
                </c:pt>
                <c:pt idx="350">
                  <c:v>3</c:v>
                </c:pt>
                <c:pt idx="351">
                  <c:v>3</c:v>
                </c:pt>
                <c:pt idx="352">
                  <c:v>3</c:v>
                </c:pt>
                <c:pt idx="353">
                  <c:v>3</c:v>
                </c:pt>
                <c:pt idx="354">
                  <c:v>3</c:v>
                </c:pt>
                <c:pt idx="355">
                  <c:v>3</c:v>
                </c:pt>
                <c:pt idx="356">
                  <c:v>3</c:v>
                </c:pt>
                <c:pt idx="357">
                  <c:v>3</c:v>
                </c:pt>
                <c:pt idx="358">
                  <c:v>3</c:v>
                </c:pt>
                <c:pt idx="359">
                  <c:v>3</c:v>
                </c:pt>
                <c:pt idx="360">
                  <c:v>3</c:v>
                </c:pt>
                <c:pt idx="361">
                  <c:v>3</c:v>
                </c:pt>
                <c:pt idx="362">
                  <c:v>3</c:v>
                </c:pt>
                <c:pt idx="363">
                  <c:v>3</c:v>
                </c:pt>
                <c:pt idx="364">
                  <c:v>3</c:v>
                </c:pt>
                <c:pt idx="365">
                  <c:v>3</c:v>
                </c:pt>
                <c:pt idx="366">
                  <c:v>3</c:v>
                </c:pt>
                <c:pt idx="367">
                  <c:v>3</c:v>
                </c:pt>
                <c:pt idx="368">
                  <c:v>3</c:v>
                </c:pt>
                <c:pt idx="369">
                  <c:v>3</c:v>
                </c:pt>
                <c:pt idx="370">
                  <c:v>3</c:v>
                </c:pt>
                <c:pt idx="371">
                  <c:v>3</c:v>
                </c:pt>
                <c:pt idx="372">
                  <c:v>3</c:v>
                </c:pt>
                <c:pt idx="373">
                  <c:v>3</c:v>
                </c:pt>
                <c:pt idx="374">
                  <c:v>3</c:v>
                </c:pt>
                <c:pt idx="375">
                  <c:v>3</c:v>
                </c:pt>
                <c:pt idx="376">
                  <c:v>3</c:v>
                </c:pt>
                <c:pt idx="377">
                  <c:v>3</c:v>
                </c:pt>
                <c:pt idx="378">
                  <c:v>3</c:v>
                </c:pt>
                <c:pt idx="379">
                  <c:v>3</c:v>
                </c:pt>
                <c:pt idx="380">
                  <c:v>3</c:v>
                </c:pt>
                <c:pt idx="381">
                  <c:v>3</c:v>
                </c:pt>
                <c:pt idx="382">
                  <c:v>3</c:v>
                </c:pt>
                <c:pt idx="383">
                  <c:v>3</c:v>
                </c:pt>
                <c:pt idx="384">
                  <c:v>3</c:v>
                </c:pt>
                <c:pt idx="385">
                  <c:v>3</c:v>
                </c:pt>
                <c:pt idx="386">
                  <c:v>3</c:v>
                </c:pt>
                <c:pt idx="387">
                  <c:v>3</c:v>
                </c:pt>
                <c:pt idx="388">
                  <c:v>3</c:v>
                </c:pt>
                <c:pt idx="389">
                  <c:v>3</c:v>
                </c:pt>
                <c:pt idx="390">
                  <c:v>3</c:v>
                </c:pt>
                <c:pt idx="391">
                  <c:v>3</c:v>
                </c:pt>
                <c:pt idx="392">
                  <c:v>3</c:v>
                </c:pt>
                <c:pt idx="393">
                  <c:v>3</c:v>
                </c:pt>
                <c:pt idx="394">
                  <c:v>3</c:v>
                </c:pt>
                <c:pt idx="395">
                  <c:v>3</c:v>
                </c:pt>
                <c:pt idx="396">
                  <c:v>3</c:v>
                </c:pt>
                <c:pt idx="397">
                  <c:v>3</c:v>
                </c:pt>
                <c:pt idx="398">
                  <c:v>3</c:v>
                </c:pt>
                <c:pt idx="399">
                  <c:v>3</c:v>
                </c:pt>
                <c:pt idx="400">
                  <c:v>3</c:v>
                </c:pt>
                <c:pt idx="401">
                  <c:v>3</c:v>
                </c:pt>
                <c:pt idx="402">
                  <c:v>3</c:v>
                </c:pt>
                <c:pt idx="403">
                  <c:v>3</c:v>
                </c:pt>
                <c:pt idx="404">
                  <c:v>3</c:v>
                </c:pt>
                <c:pt idx="405">
                  <c:v>3</c:v>
                </c:pt>
                <c:pt idx="406">
                  <c:v>3</c:v>
                </c:pt>
                <c:pt idx="407">
                  <c:v>3</c:v>
                </c:pt>
                <c:pt idx="408">
                  <c:v>3</c:v>
                </c:pt>
                <c:pt idx="409">
                  <c:v>3</c:v>
                </c:pt>
                <c:pt idx="410">
                  <c:v>3</c:v>
                </c:pt>
                <c:pt idx="411">
                  <c:v>3</c:v>
                </c:pt>
                <c:pt idx="412">
                  <c:v>3</c:v>
                </c:pt>
                <c:pt idx="413">
                  <c:v>3</c:v>
                </c:pt>
                <c:pt idx="414">
                  <c:v>3</c:v>
                </c:pt>
                <c:pt idx="415">
                  <c:v>3</c:v>
                </c:pt>
                <c:pt idx="416">
                  <c:v>3</c:v>
                </c:pt>
                <c:pt idx="417">
                  <c:v>3</c:v>
                </c:pt>
                <c:pt idx="418">
                  <c:v>3</c:v>
                </c:pt>
                <c:pt idx="419">
                  <c:v>3</c:v>
                </c:pt>
                <c:pt idx="420">
                  <c:v>3</c:v>
                </c:pt>
                <c:pt idx="421">
                  <c:v>3</c:v>
                </c:pt>
                <c:pt idx="422">
                  <c:v>3</c:v>
                </c:pt>
                <c:pt idx="423">
                  <c:v>3</c:v>
                </c:pt>
                <c:pt idx="424">
                  <c:v>3</c:v>
                </c:pt>
                <c:pt idx="425">
                  <c:v>3</c:v>
                </c:pt>
                <c:pt idx="426">
                  <c:v>3</c:v>
                </c:pt>
                <c:pt idx="427">
                  <c:v>3</c:v>
                </c:pt>
                <c:pt idx="428">
                  <c:v>3</c:v>
                </c:pt>
                <c:pt idx="429">
                  <c:v>3</c:v>
                </c:pt>
                <c:pt idx="430">
                  <c:v>3</c:v>
                </c:pt>
                <c:pt idx="431">
                  <c:v>3</c:v>
                </c:pt>
                <c:pt idx="432">
                  <c:v>3</c:v>
                </c:pt>
                <c:pt idx="433">
                  <c:v>3</c:v>
                </c:pt>
                <c:pt idx="434">
                  <c:v>3</c:v>
                </c:pt>
                <c:pt idx="435">
                  <c:v>3</c:v>
                </c:pt>
                <c:pt idx="436">
                  <c:v>3</c:v>
                </c:pt>
                <c:pt idx="437">
                  <c:v>3</c:v>
                </c:pt>
                <c:pt idx="438">
                  <c:v>3</c:v>
                </c:pt>
                <c:pt idx="439">
                  <c:v>3</c:v>
                </c:pt>
                <c:pt idx="440">
                  <c:v>3</c:v>
                </c:pt>
                <c:pt idx="441">
                  <c:v>3</c:v>
                </c:pt>
                <c:pt idx="442">
                  <c:v>3</c:v>
                </c:pt>
                <c:pt idx="443">
                  <c:v>3</c:v>
                </c:pt>
                <c:pt idx="444">
                  <c:v>3</c:v>
                </c:pt>
                <c:pt idx="445">
                  <c:v>3</c:v>
                </c:pt>
                <c:pt idx="446">
                  <c:v>3</c:v>
                </c:pt>
                <c:pt idx="447">
                  <c:v>3</c:v>
                </c:pt>
                <c:pt idx="448">
                  <c:v>3</c:v>
                </c:pt>
                <c:pt idx="449">
                  <c:v>3</c:v>
                </c:pt>
                <c:pt idx="450">
                  <c:v>3</c:v>
                </c:pt>
                <c:pt idx="451">
                  <c:v>3</c:v>
                </c:pt>
                <c:pt idx="452">
                  <c:v>3</c:v>
                </c:pt>
                <c:pt idx="453">
                  <c:v>3</c:v>
                </c:pt>
                <c:pt idx="454">
                  <c:v>3</c:v>
                </c:pt>
                <c:pt idx="455">
                  <c:v>3</c:v>
                </c:pt>
                <c:pt idx="456">
                  <c:v>3</c:v>
                </c:pt>
                <c:pt idx="457">
                  <c:v>3</c:v>
                </c:pt>
                <c:pt idx="458">
                  <c:v>3</c:v>
                </c:pt>
                <c:pt idx="459">
                  <c:v>3</c:v>
                </c:pt>
                <c:pt idx="460">
                  <c:v>3</c:v>
                </c:pt>
                <c:pt idx="461">
                  <c:v>3</c:v>
                </c:pt>
                <c:pt idx="462">
                  <c:v>3</c:v>
                </c:pt>
                <c:pt idx="463">
                  <c:v>3</c:v>
                </c:pt>
                <c:pt idx="464">
                  <c:v>3</c:v>
                </c:pt>
                <c:pt idx="465">
                  <c:v>3</c:v>
                </c:pt>
                <c:pt idx="466">
                  <c:v>3</c:v>
                </c:pt>
                <c:pt idx="467">
                  <c:v>3</c:v>
                </c:pt>
                <c:pt idx="468">
                  <c:v>3</c:v>
                </c:pt>
                <c:pt idx="469">
                  <c:v>3</c:v>
                </c:pt>
                <c:pt idx="470">
                  <c:v>3</c:v>
                </c:pt>
                <c:pt idx="471">
                  <c:v>3</c:v>
                </c:pt>
                <c:pt idx="472">
                  <c:v>3</c:v>
                </c:pt>
                <c:pt idx="473">
                  <c:v>3</c:v>
                </c:pt>
                <c:pt idx="474">
                  <c:v>3</c:v>
                </c:pt>
                <c:pt idx="475">
                  <c:v>3</c:v>
                </c:pt>
                <c:pt idx="476">
                  <c:v>3</c:v>
                </c:pt>
                <c:pt idx="477">
                  <c:v>3</c:v>
                </c:pt>
                <c:pt idx="478">
                  <c:v>3</c:v>
                </c:pt>
                <c:pt idx="479">
                  <c:v>3</c:v>
                </c:pt>
                <c:pt idx="480">
                  <c:v>3</c:v>
                </c:pt>
                <c:pt idx="481">
                  <c:v>3</c:v>
                </c:pt>
                <c:pt idx="482">
                  <c:v>3</c:v>
                </c:pt>
                <c:pt idx="483">
                  <c:v>3</c:v>
                </c:pt>
                <c:pt idx="484">
                  <c:v>3</c:v>
                </c:pt>
                <c:pt idx="485">
                  <c:v>3</c:v>
                </c:pt>
                <c:pt idx="486">
                  <c:v>3</c:v>
                </c:pt>
                <c:pt idx="487">
                  <c:v>3</c:v>
                </c:pt>
                <c:pt idx="488">
                  <c:v>3</c:v>
                </c:pt>
                <c:pt idx="489">
                  <c:v>3</c:v>
                </c:pt>
                <c:pt idx="490">
                  <c:v>3</c:v>
                </c:pt>
                <c:pt idx="491">
                  <c:v>3</c:v>
                </c:pt>
                <c:pt idx="492">
                  <c:v>3</c:v>
                </c:pt>
                <c:pt idx="493">
                  <c:v>3</c:v>
                </c:pt>
                <c:pt idx="494">
                  <c:v>3</c:v>
                </c:pt>
                <c:pt idx="495">
                  <c:v>3</c:v>
                </c:pt>
                <c:pt idx="496">
                  <c:v>3</c:v>
                </c:pt>
                <c:pt idx="497">
                  <c:v>3</c:v>
                </c:pt>
                <c:pt idx="498">
                  <c:v>3</c:v>
                </c:pt>
                <c:pt idx="499">
                  <c:v>3</c:v>
                </c:pt>
                <c:pt idx="500">
                  <c:v>3</c:v>
                </c:pt>
                <c:pt idx="501">
                  <c:v>3</c:v>
                </c:pt>
                <c:pt idx="502">
                  <c:v>3</c:v>
                </c:pt>
                <c:pt idx="503">
                  <c:v>3</c:v>
                </c:pt>
                <c:pt idx="504">
                  <c:v>3</c:v>
                </c:pt>
                <c:pt idx="505">
                  <c:v>3</c:v>
                </c:pt>
                <c:pt idx="506">
                  <c:v>3</c:v>
                </c:pt>
                <c:pt idx="507">
                  <c:v>3</c:v>
                </c:pt>
                <c:pt idx="508">
                  <c:v>3</c:v>
                </c:pt>
                <c:pt idx="509">
                  <c:v>3</c:v>
                </c:pt>
                <c:pt idx="510">
                  <c:v>3</c:v>
                </c:pt>
                <c:pt idx="511">
                  <c:v>3</c:v>
                </c:pt>
                <c:pt idx="512">
                  <c:v>3</c:v>
                </c:pt>
                <c:pt idx="513">
                  <c:v>3</c:v>
                </c:pt>
                <c:pt idx="514">
                  <c:v>3</c:v>
                </c:pt>
                <c:pt idx="515">
                  <c:v>3</c:v>
                </c:pt>
                <c:pt idx="516">
                  <c:v>3</c:v>
                </c:pt>
                <c:pt idx="517">
                  <c:v>3</c:v>
                </c:pt>
                <c:pt idx="518">
                  <c:v>3</c:v>
                </c:pt>
                <c:pt idx="519">
                  <c:v>3</c:v>
                </c:pt>
                <c:pt idx="520">
                  <c:v>3</c:v>
                </c:pt>
                <c:pt idx="521">
                  <c:v>3</c:v>
                </c:pt>
                <c:pt idx="522">
                  <c:v>3</c:v>
                </c:pt>
                <c:pt idx="523">
                  <c:v>3</c:v>
                </c:pt>
                <c:pt idx="524">
                  <c:v>3</c:v>
                </c:pt>
                <c:pt idx="525">
                  <c:v>3</c:v>
                </c:pt>
                <c:pt idx="526">
                  <c:v>3</c:v>
                </c:pt>
                <c:pt idx="527">
                  <c:v>3</c:v>
                </c:pt>
                <c:pt idx="528">
                  <c:v>3</c:v>
                </c:pt>
                <c:pt idx="529">
                  <c:v>3</c:v>
                </c:pt>
                <c:pt idx="530">
                  <c:v>3</c:v>
                </c:pt>
                <c:pt idx="531">
                  <c:v>3</c:v>
                </c:pt>
                <c:pt idx="532">
                  <c:v>3</c:v>
                </c:pt>
                <c:pt idx="533">
                  <c:v>3</c:v>
                </c:pt>
                <c:pt idx="534">
                  <c:v>3</c:v>
                </c:pt>
                <c:pt idx="535">
                  <c:v>3</c:v>
                </c:pt>
                <c:pt idx="536">
                  <c:v>3</c:v>
                </c:pt>
                <c:pt idx="537">
                  <c:v>3</c:v>
                </c:pt>
                <c:pt idx="538">
                  <c:v>3</c:v>
                </c:pt>
                <c:pt idx="539">
                  <c:v>3</c:v>
                </c:pt>
                <c:pt idx="540">
                  <c:v>3</c:v>
                </c:pt>
                <c:pt idx="541">
                  <c:v>3</c:v>
                </c:pt>
                <c:pt idx="542">
                  <c:v>3</c:v>
                </c:pt>
                <c:pt idx="543">
                  <c:v>3</c:v>
                </c:pt>
                <c:pt idx="544">
                  <c:v>3</c:v>
                </c:pt>
                <c:pt idx="545">
                  <c:v>3</c:v>
                </c:pt>
                <c:pt idx="546">
                  <c:v>3</c:v>
                </c:pt>
                <c:pt idx="547">
                  <c:v>3</c:v>
                </c:pt>
                <c:pt idx="548">
                  <c:v>3</c:v>
                </c:pt>
                <c:pt idx="549">
                  <c:v>3</c:v>
                </c:pt>
                <c:pt idx="550">
                  <c:v>3</c:v>
                </c:pt>
                <c:pt idx="551">
                  <c:v>3</c:v>
                </c:pt>
                <c:pt idx="552">
                  <c:v>3</c:v>
                </c:pt>
                <c:pt idx="553">
                  <c:v>3</c:v>
                </c:pt>
                <c:pt idx="554">
                  <c:v>3</c:v>
                </c:pt>
                <c:pt idx="555">
                  <c:v>3</c:v>
                </c:pt>
                <c:pt idx="556">
                  <c:v>3</c:v>
                </c:pt>
                <c:pt idx="557">
                  <c:v>3</c:v>
                </c:pt>
                <c:pt idx="558">
                  <c:v>3</c:v>
                </c:pt>
                <c:pt idx="559">
                  <c:v>3</c:v>
                </c:pt>
                <c:pt idx="560">
                  <c:v>3</c:v>
                </c:pt>
                <c:pt idx="561">
                  <c:v>3</c:v>
                </c:pt>
                <c:pt idx="562">
                  <c:v>3</c:v>
                </c:pt>
                <c:pt idx="563">
                  <c:v>3</c:v>
                </c:pt>
                <c:pt idx="564">
                  <c:v>3</c:v>
                </c:pt>
                <c:pt idx="565">
                  <c:v>3</c:v>
                </c:pt>
                <c:pt idx="566">
                  <c:v>3</c:v>
                </c:pt>
                <c:pt idx="567">
                  <c:v>3</c:v>
                </c:pt>
                <c:pt idx="568">
                  <c:v>3</c:v>
                </c:pt>
                <c:pt idx="569">
                  <c:v>3</c:v>
                </c:pt>
                <c:pt idx="570">
                  <c:v>3</c:v>
                </c:pt>
                <c:pt idx="571">
                  <c:v>3</c:v>
                </c:pt>
                <c:pt idx="572">
                  <c:v>3</c:v>
                </c:pt>
                <c:pt idx="573">
                  <c:v>3</c:v>
                </c:pt>
                <c:pt idx="574">
                  <c:v>3</c:v>
                </c:pt>
                <c:pt idx="575">
                  <c:v>3</c:v>
                </c:pt>
                <c:pt idx="576">
                  <c:v>3</c:v>
                </c:pt>
                <c:pt idx="577">
                  <c:v>3</c:v>
                </c:pt>
                <c:pt idx="578">
                  <c:v>3</c:v>
                </c:pt>
                <c:pt idx="579">
                  <c:v>3</c:v>
                </c:pt>
                <c:pt idx="580">
                  <c:v>3</c:v>
                </c:pt>
                <c:pt idx="581">
                  <c:v>3</c:v>
                </c:pt>
                <c:pt idx="582">
                  <c:v>3</c:v>
                </c:pt>
                <c:pt idx="583">
                  <c:v>3</c:v>
                </c:pt>
                <c:pt idx="584">
                  <c:v>3</c:v>
                </c:pt>
                <c:pt idx="585">
                  <c:v>3</c:v>
                </c:pt>
                <c:pt idx="586">
                  <c:v>3</c:v>
                </c:pt>
                <c:pt idx="587">
                  <c:v>3</c:v>
                </c:pt>
                <c:pt idx="588">
                  <c:v>3</c:v>
                </c:pt>
                <c:pt idx="589">
                  <c:v>3</c:v>
                </c:pt>
                <c:pt idx="590">
                  <c:v>3</c:v>
                </c:pt>
                <c:pt idx="591">
                  <c:v>3</c:v>
                </c:pt>
                <c:pt idx="592">
                  <c:v>3</c:v>
                </c:pt>
                <c:pt idx="593">
                  <c:v>3</c:v>
                </c:pt>
                <c:pt idx="594">
                  <c:v>3</c:v>
                </c:pt>
                <c:pt idx="595">
                  <c:v>3</c:v>
                </c:pt>
                <c:pt idx="596">
                  <c:v>3</c:v>
                </c:pt>
                <c:pt idx="597">
                  <c:v>3</c:v>
                </c:pt>
                <c:pt idx="598">
                  <c:v>3</c:v>
                </c:pt>
                <c:pt idx="599">
                  <c:v>3</c:v>
                </c:pt>
                <c:pt idx="600">
                  <c:v>3</c:v>
                </c:pt>
                <c:pt idx="601">
                  <c:v>3</c:v>
                </c:pt>
                <c:pt idx="602">
                  <c:v>3</c:v>
                </c:pt>
                <c:pt idx="603">
                  <c:v>3</c:v>
                </c:pt>
                <c:pt idx="604">
                  <c:v>3</c:v>
                </c:pt>
                <c:pt idx="605">
                  <c:v>3</c:v>
                </c:pt>
                <c:pt idx="606">
                  <c:v>3</c:v>
                </c:pt>
                <c:pt idx="607">
                  <c:v>3</c:v>
                </c:pt>
                <c:pt idx="608">
                  <c:v>3</c:v>
                </c:pt>
                <c:pt idx="609">
                  <c:v>3</c:v>
                </c:pt>
                <c:pt idx="610">
                  <c:v>3</c:v>
                </c:pt>
                <c:pt idx="611">
                  <c:v>3</c:v>
                </c:pt>
                <c:pt idx="612">
                  <c:v>3</c:v>
                </c:pt>
                <c:pt idx="613">
                  <c:v>3</c:v>
                </c:pt>
                <c:pt idx="614">
                  <c:v>3</c:v>
                </c:pt>
                <c:pt idx="615">
                  <c:v>3</c:v>
                </c:pt>
                <c:pt idx="616">
                  <c:v>3</c:v>
                </c:pt>
                <c:pt idx="617">
                  <c:v>3</c:v>
                </c:pt>
                <c:pt idx="618">
                  <c:v>3</c:v>
                </c:pt>
                <c:pt idx="619">
                  <c:v>3</c:v>
                </c:pt>
                <c:pt idx="620">
                  <c:v>3</c:v>
                </c:pt>
                <c:pt idx="621">
                  <c:v>3</c:v>
                </c:pt>
                <c:pt idx="622">
                  <c:v>3</c:v>
                </c:pt>
                <c:pt idx="623">
                  <c:v>3</c:v>
                </c:pt>
                <c:pt idx="624">
                  <c:v>3</c:v>
                </c:pt>
                <c:pt idx="625">
                  <c:v>3</c:v>
                </c:pt>
                <c:pt idx="626">
                  <c:v>3</c:v>
                </c:pt>
                <c:pt idx="627">
                  <c:v>3</c:v>
                </c:pt>
                <c:pt idx="628">
                  <c:v>3</c:v>
                </c:pt>
                <c:pt idx="629">
                  <c:v>3</c:v>
                </c:pt>
                <c:pt idx="630">
                  <c:v>3</c:v>
                </c:pt>
                <c:pt idx="631">
                  <c:v>3</c:v>
                </c:pt>
                <c:pt idx="632">
                  <c:v>3</c:v>
                </c:pt>
                <c:pt idx="633">
                  <c:v>3</c:v>
                </c:pt>
                <c:pt idx="634">
                  <c:v>3</c:v>
                </c:pt>
                <c:pt idx="635">
                  <c:v>3</c:v>
                </c:pt>
                <c:pt idx="636">
                  <c:v>3</c:v>
                </c:pt>
                <c:pt idx="637">
                  <c:v>3</c:v>
                </c:pt>
                <c:pt idx="638">
                  <c:v>3</c:v>
                </c:pt>
                <c:pt idx="639">
                  <c:v>3</c:v>
                </c:pt>
                <c:pt idx="640">
                  <c:v>3</c:v>
                </c:pt>
                <c:pt idx="641">
                  <c:v>3</c:v>
                </c:pt>
                <c:pt idx="642">
                  <c:v>3</c:v>
                </c:pt>
                <c:pt idx="643">
                  <c:v>3</c:v>
                </c:pt>
                <c:pt idx="644">
                  <c:v>3</c:v>
                </c:pt>
                <c:pt idx="645">
                  <c:v>3</c:v>
                </c:pt>
                <c:pt idx="646">
                  <c:v>3</c:v>
                </c:pt>
                <c:pt idx="647">
                  <c:v>3</c:v>
                </c:pt>
                <c:pt idx="648">
                  <c:v>3</c:v>
                </c:pt>
                <c:pt idx="649">
                  <c:v>3</c:v>
                </c:pt>
                <c:pt idx="650">
                  <c:v>3</c:v>
                </c:pt>
                <c:pt idx="651">
                  <c:v>3</c:v>
                </c:pt>
                <c:pt idx="652">
                  <c:v>3</c:v>
                </c:pt>
                <c:pt idx="653">
                  <c:v>3</c:v>
                </c:pt>
                <c:pt idx="654">
                  <c:v>3</c:v>
                </c:pt>
                <c:pt idx="655">
                  <c:v>3</c:v>
                </c:pt>
                <c:pt idx="656">
                  <c:v>3</c:v>
                </c:pt>
                <c:pt idx="657">
                  <c:v>3</c:v>
                </c:pt>
                <c:pt idx="658">
                  <c:v>3</c:v>
                </c:pt>
                <c:pt idx="659">
                  <c:v>3</c:v>
                </c:pt>
                <c:pt idx="660">
                  <c:v>3</c:v>
                </c:pt>
                <c:pt idx="661">
                  <c:v>3</c:v>
                </c:pt>
                <c:pt idx="662">
                  <c:v>3</c:v>
                </c:pt>
                <c:pt idx="663">
                  <c:v>3</c:v>
                </c:pt>
                <c:pt idx="664">
                  <c:v>3</c:v>
                </c:pt>
                <c:pt idx="665">
                  <c:v>3</c:v>
                </c:pt>
                <c:pt idx="666">
                  <c:v>3</c:v>
                </c:pt>
                <c:pt idx="667">
                  <c:v>3</c:v>
                </c:pt>
                <c:pt idx="668">
                  <c:v>3</c:v>
                </c:pt>
                <c:pt idx="669">
                  <c:v>3</c:v>
                </c:pt>
                <c:pt idx="670">
                  <c:v>3</c:v>
                </c:pt>
                <c:pt idx="671">
                  <c:v>3</c:v>
                </c:pt>
                <c:pt idx="672">
                  <c:v>3</c:v>
                </c:pt>
                <c:pt idx="673">
                  <c:v>3</c:v>
                </c:pt>
                <c:pt idx="674">
                  <c:v>3</c:v>
                </c:pt>
                <c:pt idx="675">
                  <c:v>3</c:v>
                </c:pt>
                <c:pt idx="676">
                  <c:v>3</c:v>
                </c:pt>
                <c:pt idx="677">
                  <c:v>3</c:v>
                </c:pt>
                <c:pt idx="678">
                  <c:v>3</c:v>
                </c:pt>
                <c:pt idx="679">
                  <c:v>3</c:v>
                </c:pt>
                <c:pt idx="680">
                  <c:v>3</c:v>
                </c:pt>
                <c:pt idx="681">
                  <c:v>3</c:v>
                </c:pt>
                <c:pt idx="682">
                  <c:v>3</c:v>
                </c:pt>
                <c:pt idx="683">
                  <c:v>3</c:v>
                </c:pt>
                <c:pt idx="684">
                  <c:v>3</c:v>
                </c:pt>
                <c:pt idx="685">
                  <c:v>3</c:v>
                </c:pt>
                <c:pt idx="686">
                  <c:v>3</c:v>
                </c:pt>
                <c:pt idx="687">
                  <c:v>3</c:v>
                </c:pt>
                <c:pt idx="688">
                  <c:v>3</c:v>
                </c:pt>
                <c:pt idx="689">
                  <c:v>3</c:v>
                </c:pt>
                <c:pt idx="690">
                  <c:v>3</c:v>
                </c:pt>
                <c:pt idx="691">
                  <c:v>3</c:v>
                </c:pt>
                <c:pt idx="692">
                  <c:v>3</c:v>
                </c:pt>
                <c:pt idx="693">
                  <c:v>3</c:v>
                </c:pt>
                <c:pt idx="694">
                  <c:v>3</c:v>
                </c:pt>
                <c:pt idx="695">
                  <c:v>3</c:v>
                </c:pt>
                <c:pt idx="696">
                  <c:v>3</c:v>
                </c:pt>
                <c:pt idx="697">
                  <c:v>3</c:v>
                </c:pt>
                <c:pt idx="698">
                  <c:v>3</c:v>
                </c:pt>
                <c:pt idx="699">
                  <c:v>3</c:v>
                </c:pt>
                <c:pt idx="700">
                  <c:v>3</c:v>
                </c:pt>
                <c:pt idx="701">
                  <c:v>3</c:v>
                </c:pt>
                <c:pt idx="702">
                  <c:v>3</c:v>
                </c:pt>
                <c:pt idx="703">
                  <c:v>3</c:v>
                </c:pt>
                <c:pt idx="704">
                  <c:v>3</c:v>
                </c:pt>
                <c:pt idx="705">
                  <c:v>3</c:v>
                </c:pt>
                <c:pt idx="706">
                  <c:v>3</c:v>
                </c:pt>
                <c:pt idx="707">
                  <c:v>3</c:v>
                </c:pt>
                <c:pt idx="708">
                  <c:v>3</c:v>
                </c:pt>
                <c:pt idx="709">
                  <c:v>3</c:v>
                </c:pt>
                <c:pt idx="710">
                  <c:v>3</c:v>
                </c:pt>
                <c:pt idx="711">
                  <c:v>3</c:v>
                </c:pt>
                <c:pt idx="712">
                  <c:v>3</c:v>
                </c:pt>
                <c:pt idx="713">
                  <c:v>3</c:v>
                </c:pt>
                <c:pt idx="714">
                  <c:v>3</c:v>
                </c:pt>
                <c:pt idx="715">
                  <c:v>3</c:v>
                </c:pt>
                <c:pt idx="716">
                  <c:v>3</c:v>
                </c:pt>
                <c:pt idx="717">
                  <c:v>3</c:v>
                </c:pt>
                <c:pt idx="718">
                  <c:v>3</c:v>
                </c:pt>
                <c:pt idx="719">
                  <c:v>3</c:v>
                </c:pt>
                <c:pt idx="720">
                  <c:v>3</c:v>
                </c:pt>
                <c:pt idx="721">
                  <c:v>3</c:v>
                </c:pt>
                <c:pt idx="722">
                  <c:v>3</c:v>
                </c:pt>
                <c:pt idx="723">
                  <c:v>3</c:v>
                </c:pt>
                <c:pt idx="724">
                  <c:v>3</c:v>
                </c:pt>
                <c:pt idx="725">
                  <c:v>3</c:v>
                </c:pt>
                <c:pt idx="726">
                  <c:v>3</c:v>
                </c:pt>
                <c:pt idx="727">
                  <c:v>3</c:v>
                </c:pt>
                <c:pt idx="728">
                  <c:v>3</c:v>
                </c:pt>
                <c:pt idx="729">
                  <c:v>3</c:v>
                </c:pt>
                <c:pt idx="730">
                  <c:v>3</c:v>
                </c:pt>
                <c:pt idx="731">
                  <c:v>3</c:v>
                </c:pt>
                <c:pt idx="732">
                  <c:v>3</c:v>
                </c:pt>
                <c:pt idx="733">
                  <c:v>3</c:v>
                </c:pt>
                <c:pt idx="734">
                  <c:v>3</c:v>
                </c:pt>
                <c:pt idx="735">
                  <c:v>3</c:v>
                </c:pt>
                <c:pt idx="736">
                  <c:v>3</c:v>
                </c:pt>
                <c:pt idx="737">
                  <c:v>3</c:v>
                </c:pt>
                <c:pt idx="738">
                  <c:v>3</c:v>
                </c:pt>
                <c:pt idx="739">
                  <c:v>3</c:v>
                </c:pt>
                <c:pt idx="740">
                  <c:v>3</c:v>
                </c:pt>
                <c:pt idx="741">
                  <c:v>3</c:v>
                </c:pt>
                <c:pt idx="742">
                  <c:v>3</c:v>
                </c:pt>
                <c:pt idx="743">
                  <c:v>3</c:v>
                </c:pt>
                <c:pt idx="744">
                  <c:v>3</c:v>
                </c:pt>
                <c:pt idx="745">
                  <c:v>3</c:v>
                </c:pt>
                <c:pt idx="746">
                  <c:v>3</c:v>
                </c:pt>
                <c:pt idx="747">
                  <c:v>3</c:v>
                </c:pt>
                <c:pt idx="748">
                  <c:v>3</c:v>
                </c:pt>
                <c:pt idx="749">
                  <c:v>3</c:v>
                </c:pt>
                <c:pt idx="750">
                  <c:v>3</c:v>
                </c:pt>
                <c:pt idx="751">
                  <c:v>3</c:v>
                </c:pt>
                <c:pt idx="752">
                  <c:v>3</c:v>
                </c:pt>
                <c:pt idx="753">
                  <c:v>3</c:v>
                </c:pt>
                <c:pt idx="754">
                  <c:v>3</c:v>
                </c:pt>
                <c:pt idx="755">
                  <c:v>3</c:v>
                </c:pt>
                <c:pt idx="756">
                  <c:v>3</c:v>
                </c:pt>
                <c:pt idx="757">
                  <c:v>3</c:v>
                </c:pt>
                <c:pt idx="758">
                  <c:v>3</c:v>
                </c:pt>
                <c:pt idx="759">
                  <c:v>3</c:v>
                </c:pt>
                <c:pt idx="760">
                  <c:v>3</c:v>
                </c:pt>
                <c:pt idx="761">
                  <c:v>3</c:v>
                </c:pt>
                <c:pt idx="762">
                  <c:v>3</c:v>
                </c:pt>
                <c:pt idx="763">
                  <c:v>3</c:v>
                </c:pt>
                <c:pt idx="764">
                  <c:v>3</c:v>
                </c:pt>
                <c:pt idx="765">
                  <c:v>3</c:v>
                </c:pt>
                <c:pt idx="766">
                  <c:v>3</c:v>
                </c:pt>
                <c:pt idx="767">
                  <c:v>3</c:v>
                </c:pt>
                <c:pt idx="768">
                  <c:v>3</c:v>
                </c:pt>
                <c:pt idx="769">
                  <c:v>3</c:v>
                </c:pt>
                <c:pt idx="770">
                  <c:v>3</c:v>
                </c:pt>
                <c:pt idx="771">
                  <c:v>3</c:v>
                </c:pt>
                <c:pt idx="772">
                  <c:v>3</c:v>
                </c:pt>
                <c:pt idx="773">
                  <c:v>3</c:v>
                </c:pt>
                <c:pt idx="774">
                  <c:v>3</c:v>
                </c:pt>
                <c:pt idx="775">
                  <c:v>3</c:v>
                </c:pt>
                <c:pt idx="776">
                  <c:v>3</c:v>
                </c:pt>
                <c:pt idx="777">
                  <c:v>3</c:v>
                </c:pt>
                <c:pt idx="778">
                  <c:v>3</c:v>
                </c:pt>
                <c:pt idx="779">
                  <c:v>3</c:v>
                </c:pt>
                <c:pt idx="780">
                  <c:v>3</c:v>
                </c:pt>
                <c:pt idx="781">
                  <c:v>3</c:v>
                </c:pt>
                <c:pt idx="782">
                  <c:v>3</c:v>
                </c:pt>
                <c:pt idx="783">
                  <c:v>3</c:v>
                </c:pt>
                <c:pt idx="784">
                  <c:v>3</c:v>
                </c:pt>
                <c:pt idx="785">
                  <c:v>3</c:v>
                </c:pt>
                <c:pt idx="786">
                  <c:v>3</c:v>
                </c:pt>
                <c:pt idx="787">
                  <c:v>3</c:v>
                </c:pt>
                <c:pt idx="788">
                  <c:v>3</c:v>
                </c:pt>
                <c:pt idx="789">
                  <c:v>3</c:v>
                </c:pt>
                <c:pt idx="790">
                  <c:v>3</c:v>
                </c:pt>
                <c:pt idx="791">
                  <c:v>3</c:v>
                </c:pt>
                <c:pt idx="792">
                  <c:v>3</c:v>
                </c:pt>
                <c:pt idx="793">
                  <c:v>3</c:v>
                </c:pt>
                <c:pt idx="794">
                  <c:v>3</c:v>
                </c:pt>
                <c:pt idx="795">
                  <c:v>3</c:v>
                </c:pt>
                <c:pt idx="796">
                  <c:v>3</c:v>
                </c:pt>
                <c:pt idx="797">
                  <c:v>3</c:v>
                </c:pt>
                <c:pt idx="798">
                  <c:v>3</c:v>
                </c:pt>
                <c:pt idx="799">
                  <c:v>3</c:v>
                </c:pt>
                <c:pt idx="800">
                  <c:v>3</c:v>
                </c:pt>
                <c:pt idx="801">
                  <c:v>3</c:v>
                </c:pt>
                <c:pt idx="802">
                  <c:v>3</c:v>
                </c:pt>
                <c:pt idx="803">
                  <c:v>3</c:v>
                </c:pt>
                <c:pt idx="804">
                  <c:v>3</c:v>
                </c:pt>
                <c:pt idx="805">
                  <c:v>3</c:v>
                </c:pt>
                <c:pt idx="806">
                  <c:v>3</c:v>
                </c:pt>
                <c:pt idx="807">
                  <c:v>3</c:v>
                </c:pt>
                <c:pt idx="808">
                  <c:v>3</c:v>
                </c:pt>
                <c:pt idx="809">
                  <c:v>3</c:v>
                </c:pt>
                <c:pt idx="810">
                  <c:v>3</c:v>
                </c:pt>
                <c:pt idx="811">
                  <c:v>3</c:v>
                </c:pt>
                <c:pt idx="812">
                  <c:v>3</c:v>
                </c:pt>
                <c:pt idx="813">
                  <c:v>3</c:v>
                </c:pt>
                <c:pt idx="814">
                  <c:v>3</c:v>
                </c:pt>
                <c:pt idx="815">
                  <c:v>3</c:v>
                </c:pt>
                <c:pt idx="816">
                  <c:v>3</c:v>
                </c:pt>
                <c:pt idx="817">
                  <c:v>3</c:v>
                </c:pt>
                <c:pt idx="818">
                  <c:v>3</c:v>
                </c:pt>
                <c:pt idx="819">
                  <c:v>3</c:v>
                </c:pt>
                <c:pt idx="820">
                  <c:v>3</c:v>
                </c:pt>
                <c:pt idx="821">
                  <c:v>3</c:v>
                </c:pt>
                <c:pt idx="822">
                  <c:v>3</c:v>
                </c:pt>
                <c:pt idx="823">
                  <c:v>3</c:v>
                </c:pt>
                <c:pt idx="824">
                  <c:v>3</c:v>
                </c:pt>
                <c:pt idx="825">
                  <c:v>3</c:v>
                </c:pt>
                <c:pt idx="826">
                  <c:v>3</c:v>
                </c:pt>
                <c:pt idx="827">
                  <c:v>3</c:v>
                </c:pt>
                <c:pt idx="828">
                  <c:v>3</c:v>
                </c:pt>
                <c:pt idx="829">
                  <c:v>3</c:v>
                </c:pt>
                <c:pt idx="830">
                  <c:v>3</c:v>
                </c:pt>
                <c:pt idx="831">
                  <c:v>3</c:v>
                </c:pt>
                <c:pt idx="832">
                  <c:v>3</c:v>
                </c:pt>
                <c:pt idx="833">
                  <c:v>3</c:v>
                </c:pt>
                <c:pt idx="834">
                  <c:v>3</c:v>
                </c:pt>
                <c:pt idx="835">
                  <c:v>3</c:v>
                </c:pt>
                <c:pt idx="836">
                  <c:v>3</c:v>
                </c:pt>
                <c:pt idx="837">
                  <c:v>3</c:v>
                </c:pt>
                <c:pt idx="838">
                  <c:v>3</c:v>
                </c:pt>
                <c:pt idx="839">
                  <c:v>3</c:v>
                </c:pt>
                <c:pt idx="840">
                  <c:v>3</c:v>
                </c:pt>
                <c:pt idx="841">
                  <c:v>3</c:v>
                </c:pt>
                <c:pt idx="842">
                  <c:v>3</c:v>
                </c:pt>
                <c:pt idx="843">
                  <c:v>3</c:v>
                </c:pt>
                <c:pt idx="844">
                  <c:v>3</c:v>
                </c:pt>
                <c:pt idx="845">
                  <c:v>3</c:v>
                </c:pt>
                <c:pt idx="846">
                  <c:v>3</c:v>
                </c:pt>
                <c:pt idx="847">
                  <c:v>3</c:v>
                </c:pt>
                <c:pt idx="848">
                  <c:v>3</c:v>
                </c:pt>
                <c:pt idx="849">
                  <c:v>3</c:v>
                </c:pt>
                <c:pt idx="850">
                  <c:v>3</c:v>
                </c:pt>
                <c:pt idx="851">
                  <c:v>3</c:v>
                </c:pt>
                <c:pt idx="852">
                  <c:v>3</c:v>
                </c:pt>
                <c:pt idx="853">
                  <c:v>3</c:v>
                </c:pt>
                <c:pt idx="854">
                  <c:v>3</c:v>
                </c:pt>
                <c:pt idx="855">
                  <c:v>3</c:v>
                </c:pt>
                <c:pt idx="856">
                  <c:v>3</c:v>
                </c:pt>
                <c:pt idx="857">
                  <c:v>3</c:v>
                </c:pt>
                <c:pt idx="858">
                  <c:v>3</c:v>
                </c:pt>
                <c:pt idx="859">
                  <c:v>3</c:v>
                </c:pt>
                <c:pt idx="860">
                  <c:v>3</c:v>
                </c:pt>
                <c:pt idx="861">
                  <c:v>3</c:v>
                </c:pt>
                <c:pt idx="862">
                  <c:v>3</c:v>
                </c:pt>
                <c:pt idx="863">
                  <c:v>3</c:v>
                </c:pt>
                <c:pt idx="864">
                  <c:v>3</c:v>
                </c:pt>
                <c:pt idx="865">
                  <c:v>3</c:v>
                </c:pt>
                <c:pt idx="866">
                  <c:v>3</c:v>
                </c:pt>
                <c:pt idx="867">
                  <c:v>3</c:v>
                </c:pt>
                <c:pt idx="868">
                  <c:v>3</c:v>
                </c:pt>
                <c:pt idx="869">
                  <c:v>3</c:v>
                </c:pt>
                <c:pt idx="870">
                  <c:v>3</c:v>
                </c:pt>
                <c:pt idx="871">
                  <c:v>3</c:v>
                </c:pt>
                <c:pt idx="872">
                  <c:v>3</c:v>
                </c:pt>
                <c:pt idx="873">
                  <c:v>3</c:v>
                </c:pt>
                <c:pt idx="874">
                  <c:v>3</c:v>
                </c:pt>
                <c:pt idx="875">
                  <c:v>3</c:v>
                </c:pt>
                <c:pt idx="876">
                  <c:v>3</c:v>
                </c:pt>
                <c:pt idx="877">
                  <c:v>3</c:v>
                </c:pt>
                <c:pt idx="878">
                  <c:v>3</c:v>
                </c:pt>
                <c:pt idx="879">
                  <c:v>3</c:v>
                </c:pt>
                <c:pt idx="880">
                  <c:v>3</c:v>
                </c:pt>
                <c:pt idx="881">
                  <c:v>3</c:v>
                </c:pt>
                <c:pt idx="882">
                  <c:v>3</c:v>
                </c:pt>
                <c:pt idx="883">
                  <c:v>3</c:v>
                </c:pt>
                <c:pt idx="884">
                  <c:v>3</c:v>
                </c:pt>
                <c:pt idx="885">
                  <c:v>3</c:v>
                </c:pt>
                <c:pt idx="886">
                  <c:v>3</c:v>
                </c:pt>
                <c:pt idx="887">
                  <c:v>3</c:v>
                </c:pt>
                <c:pt idx="888">
                  <c:v>3</c:v>
                </c:pt>
                <c:pt idx="889">
                  <c:v>3</c:v>
                </c:pt>
                <c:pt idx="890">
                  <c:v>3</c:v>
                </c:pt>
                <c:pt idx="891">
                  <c:v>3</c:v>
                </c:pt>
                <c:pt idx="892">
                  <c:v>3</c:v>
                </c:pt>
                <c:pt idx="893">
                  <c:v>3</c:v>
                </c:pt>
                <c:pt idx="894">
                  <c:v>3</c:v>
                </c:pt>
                <c:pt idx="895">
                  <c:v>3</c:v>
                </c:pt>
                <c:pt idx="896">
                  <c:v>3</c:v>
                </c:pt>
                <c:pt idx="897">
                  <c:v>3</c:v>
                </c:pt>
                <c:pt idx="898">
                  <c:v>3</c:v>
                </c:pt>
                <c:pt idx="899">
                  <c:v>3</c:v>
                </c:pt>
                <c:pt idx="900">
                  <c:v>3</c:v>
                </c:pt>
                <c:pt idx="901">
                  <c:v>3</c:v>
                </c:pt>
                <c:pt idx="902">
                  <c:v>3</c:v>
                </c:pt>
                <c:pt idx="903">
                  <c:v>3</c:v>
                </c:pt>
                <c:pt idx="904">
                  <c:v>3</c:v>
                </c:pt>
                <c:pt idx="905">
                  <c:v>3</c:v>
                </c:pt>
                <c:pt idx="906">
                  <c:v>3</c:v>
                </c:pt>
                <c:pt idx="907">
                  <c:v>3</c:v>
                </c:pt>
                <c:pt idx="908">
                  <c:v>3</c:v>
                </c:pt>
                <c:pt idx="909">
                  <c:v>3</c:v>
                </c:pt>
                <c:pt idx="910">
                  <c:v>3</c:v>
                </c:pt>
                <c:pt idx="911">
                  <c:v>3</c:v>
                </c:pt>
                <c:pt idx="912">
                  <c:v>3</c:v>
                </c:pt>
                <c:pt idx="913">
                  <c:v>3</c:v>
                </c:pt>
                <c:pt idx="914">
                  <c:v>3</c:v>
                </c:pt>
                <c:pt idx="915">
                  <c:v>3</c:v>
                </c:pt>
                <c:pt idx="916">
                  <c:v>3</c:v>
                </c:pt>
                <c:pt idx="917">
                  <c:v>3</c:v>
                </c:pt>
                <c:pt idx="918">
                  <c:v>3</c:v>
                </c:pt>
                <c:pt idx="919">
                  <c:v>3</c:v>
                </c:pt>
                <c:pt idx="920">
                  <c:v>3</c:v>
                </c:pt>
                <c:pt idx="921">
                  <c:v>3</c:v>
                </c:pt>
                <c:pt idx="922">
                  <c:v>3</c:v>
                </c:pt>
                <c:pt idx="923">
                  <c:v>3</c:v>
                </c:pt>
                <c:pt idx="924">
                  <c:v>3</c:v>
                </c:pt>
                <c:pt idx="925">
                  <c:v>3</c:v>
                </c:pt>
                <c:pt idx="926">
                  <c:v>3</c:v>
                </c:pt>
                <c:pt idx="927">
                  <c:v>3</c:v>
                </c:pt>
                <c:pt idx="928">
                  <c:v>3</c:v>
                </c:pt>
                <c:pt idx="929">
                  <c:v>3</c:v>
                </c:pt>
                <c:pt idx="930">
                  <c:v>3</c:v>
                </c:pt>
                <c:pt idx="931">
                  <c:v>3</c:v>
                </c:pt>
                <c:pt idx="932">
                  <c:v>3</c:v>
                </c:pt>
                <c:pt idx="933">
                  <c:v>3</c:v>
                </c:pt>
                <c:pt idx="934">
                  <c:v>3</c:v>
                </c:pt>
                <c:pt idx="935">
                  <c:v>3</c:v>
                </c:pt>
                <c:pt idx="936">
                  <c:v>3</c:v>
                </c:pt>
                <c:pt idx="937">
                  <c:v>3</c:v>
                </c:pt>
                <c:pt idx="938">
                  <c:v>3</c:v>
                </c:pt>
                <c:pt idx="939">
                  <c:v>3</c:v>
                </c:pt>
                <c:pt idx="940">
                  <c:v>3</c:v>
                </c:pt>
                <c:pt idx="941">
                  <c:v>3</c:v>
                </c:pt>
                <c:pt idx="942">
                  <c:v>3</c:v>
                </c:pt>
                <c:pt idx="943">
                  <c:v>3</c:v>
                </c:pt>
                <c:pt idx="944">
                  <c:v>3</c:v>
                </c:pt>
                <c:pt idx="945">
                  <c:v>3</c:v>
                </c:pt>
                <c:pt idx="946">
                  <c:v>3</c:v>
                </c:pt>
                <c:pt idx="947">
                  <c:v>3</c:v>
                </c:pt>
                <c:pt idx="948">
                  <c:v>3</c:v>
                </c:pt>
                <c:pt idx="949">
                  <c:v>3</c:v>
                </c:pt>
                <c:pt idx="950">
                  <c:v>3</c:v>
                </c:pt>
                <c:pt idx="951">
                  <c:v>3</c:v>
                </c:pt>
                <c:pt idx="952">
                  <c:v>3</c:v>
                </c:pt>
                <c:pt idx="953">
                  <c:v>3</c:v>
                </c:pt>
                <c:pt idx="954">
                  <c:v>3</c:v>
                </c:pt>
                <c:pt idx="955">
                  <c:v>3</c:v>
                </c:pt>
                <c:pt idx="956">
                  <c:v>3</c:v>
                </c:pt>
                <c:pt idx="957">
                  <c:v>3</c:v>
                </c:pt>
                <c:pt idx="958">
                  <c:v>3</c:v>
                </c:pt>
                <c:pt idx="959">
                  <c:v>3</c:v>
                </c:pt>
                <c:pt idx="960">
                  <c:v>3</c:v>
                </c:pt>
                <c:pt idx="961">
                  <c:v>3</c:v>
                </c:pt>
                <c:pt idx="962">
                  <c:v>3</c:v>
                </c:pt>
                <c:pt idx="963">
                  <c:v>3</c:v>
                </c:pt>
                <c:pt idx="964">
                  <c:v>3</c:v>
                </c:pt>
                <c:pt idx="965">
                  <c:v>3</c:v>
                </c:pt>
                <c:pt idx="966">
                  <c:v>3</c:v>
                </c:pt>
                <c:pt idx="967">
                  <c:v>3</c:v>
                </c:pt>
                <c:pt idx="968">
                  <c:v>3</c:v>
                </c:pt>
                <c:pt idx="969">
                  <c:v>3</c:v>
                </c:pt>
                <c:pt idx="970">
                  <c:v>3</c:v>
                </c:pt>
                <c:pt idx="971">
                  <c:v>3</c:v>
                </c:pt>
                <c:pt idx="972">
                  <c:v>3</c:v>
                </c:pt>
                <c:pt idx="973">
                  <c:v>3</c:v>
                </c:pt>
                <c:pt idx="974">
                  <c:v>3</c:v>
                </c:pt>
                <c:pt idx="975">
                  <c:v>3</c:v>
                </c:pt>
                <c:pt idx="976">
                  <c:v>3</c:v>
                </c:pt>
                <c:pt idx="977">
                  <c:v>3</c:v>
                </c:pt>
                <c:pt idx="978">
                  <c:v>3</c:v>
                </c:pt>
                <c:pt idx="979">
                  <c:v>3</c:v>
                </c:pt>
                <c:pt idx="980">
                  <c:v>3</c:v>
                </c:pt>
                <c:pt idx="981">
                  <c:v>3</c:v>
                </c:pt>
                <c:pt idx="982">
                  <c:v>3</c:v>
                </c:pt>
                <c:pt idx="983">
                  <c:v>3</c:v>
                </c:pt>
                <c:pt idx="984">
                  <c:v>3</c:v>
                </c:pt>
                <c:pt idx="985">
                  <c:v>3</c:v>
                </c:pt>
                <c:pt idx="986">
                  <c:v>3</c:v>
                </c:pt>
                <c:pt idx="987">
                  <c:v>3</c:v>
                </c:pt>
                <c:pt idx="988">
                  <c:v>3</c:v>
                </c:pt>
                <c:pt idx="989">
                  <c:v>3</c:v>
                </c:pt>
                <c:pt idx="990">
                  <c:v>3</c:v>
                </c:pt>
                <c:pt idx="991">
                  <c:v>3</c:v>
                </c:pt>
                <c:pt idx="992">
                  <c:v>3</c:v>
                </c:pt>
                <c:pt idx="993">
                  <c:v>3</c:v>
                </c:pt>
                <c:pt idx="994">
                  <c:v>3</c:v>
                </c:pt>
                <c:pt idx="995">
                  <c:v>3</c:v>
                </c:pt>
                <c:pt idx="996">
                  <c:v>3</c:v>
                </c:pt>
                <c:pt idx="997">
                  <c:v>3</c:v>
                </c:pt>
                <c:pt idx="998">
                  <c:v>3</c:v>
                </c:pt>
                <c:pt idx="999">
                  <c:v>3</c:v>
                </c:pt>
                <c:pt idx="1000">
                  <c:v>3</c:v>
                </c:pt>
                <c:pt idx="1001">
                  <c:v>3</c:v>
                </c:pt>
                <c:pt idx="1002">
                  <c:v>3</c:v>
                </c:pt>
                <c:pt idx="1003">
                  <c:v>3</c:v>
                </c:pt>
                <c:pt idx="1004">
                  <c:v>3</c:v>
                </c:pt>
                <c:pt idx="1005">
                  <c:v>3</c:v>
                </c:pt>
                <c:pt idx="1006">
                  <c:v>3</c:v>
                </c:pt>
                <c:pt idx="1007">
                  <c:v>3</c:v>
                </c:pt>
                <c:pt idx="1008">
                  <c:v>3</c:v>
                </c:pt>
                <c:pt idx="1009">
                  <c:v>3</c:v>
                </c:pt>
                <c:pt idx="1010">
                  <c:v>3</c:v>
                </c:pt>
                <c:pt idx="1011">
                  <c:v>3</c:v>
                </c:pt>
                <c:pt idx="1012">
                  <c:v>3</c:v>
                </c:pt>
                <c:pt idx="1013">
                  <c:v>3</c:v>
                </c:pt>
                <c:pt idx="1014">
                  <c:v>3</c:v>
                </c:pt>
                <c:pt idx="1015">
                  <c:v>3</c:v>
                </c:pt>
                <c:pt idx="1016">
                  <c:v>3</c:v>
                </c:pt>
                <c:pt idx="1017">
                  <c:v>3</c:v>
                </c:pt>
                <c:pt idx="1018">
                  <c:v>3</c:v>
                </c:pt>
                <c:pt idx="1019">
                  <c:v>3</c:v>
                </c:pt>
                <c:pt idx="1020">
                  <c:v>3</c:v>
                </c:pt>
                <c:pt idx="1021">
                  <c:v>3</c:v>
                </c:pt>
                <c:pt idx="1022">
                  <c:v>3</c:v>
                </c:pt>
                <c:pt idx="1023">
                  <c:v>3</c:v>
                </c:pt>
                <c:pt idx="1024">
                  <c:v>3</c:v>
                </c:pt>
                <c:pt idx="1025">
                  <c:v>3</c:v>
                </c:pt>
                <c:pt idx="1026">
                  <c:v>3</c:v>
                </c:pt>
                <c:pt idx="1027">
                  <c:v>3</c:v>
                </c:pt>
                <c:pt idx="1028">
                  <c:v>3</c:v>
                </c:pt>
                <c:pt idx="1029">
                  <c:v>3</c:v>
                </c:pt>
                <c:pt idx="1030">
                  <c:v>3</c:v>
                </c:pt>
                <c:pt idx="1031">
                  <c:v>3</c:v>
                </c:pt>
                <c:pt idx="1032">
                  <c:v>3</c:v>
                </c:pt>
                <c:pt idx="1033">
                  <c:v>3</c:v>
                </c:pt>
                <c:pt idx="1034">
                  <c:v>3</c:v>
                </c:pt>
                <c:pt idx="1035">
                  <c:v>3</c:v>
                </c:pt>
                <c:pt idx="1036">
                  <c:v>3</c:v>
                </c:pt>
                <c:pt idx="1037">
                  <c:v>3</c:v>
                </c:pt>
                <c:pt idx="1038">
                  <c:v>3</c:v>
                </c:pt>
                <c:pt idx="1039">
                  <c:v>3</c:v>
                </c:pt>
                <c:pt idx="1040">
                  <c:v>3</c:v>
                </c:pt>
                <c:pt idx="1041">
                  <c:v>3</c:v>
                </c:pt>
                <c:pt idx="1042">
                  <c:v>3</c:v>
                </c:pt>
                <c:pt idx="1043">
                  <c:v>3</c:v>
                </c:pt>
                <c:pt idx="1044">
                  <c:v>3</c:v>
                </c:pt>
                <c:pt idx="1045">
                  <c:v>3</c:v>
                </c:pt>
                <c:pt idx="1046">
                  <c:v>3</c:v>
                </c:pt>
                <c:pt idx="1047">
                  <c:v>3</c:v>
                </c:pt>
                <c:pt idx="1048">
                  <c:v>3</c:v>
                </c:pt>
                <c:pt idx="1049">
                  <c:v>3</c:v>
                </c:pt>
                <c:pt idx="1050">
                  <c:v>3</c:v>
                </c:pt>
                <c:pt idx="1051">
                  <c:v>3</c:v>
                </c:pt>
                <c:pt idx="1052">
                  <c:v>3</c:v>
                </c:pt>
                <c:pt idx="1053">
                  <c:v>3</c:v>
                </c:pt>
                <c:pt idx="1054">
                  <c:v>3</c:v>
                </c:pt>
                <c:pt idx="1055">
                  <c:v>3</c:v>
                </c:pt>
                <c:pt idx="1056">
                  <c:v>3</c:v>
                </c:pt>
                <c:pt idx="1057">
                  <c:v>3</c:v>
                </c:pt>
                <c:pt idx="1058">
                  <c:v>3</c:v>
                </c:pt>
                <c:pt idx="1059">
                  <c:v>3</c:v>
                </c:pt>
                <c:pt idx="1060">
                  <c:v>3</c:v>
                </c:pt>
                <c:pt idx="1061">
                  <c:v>3</c:v>
                </c:pt>
                <c:pt idx="1062">
                  <c:v>3</c:v>
                </c:pt>
                <c:pt idx="1063">
                  <c:v>3</c:v>
                </c:pt>
                <c:pt idx="1064">
                  <c:v>3</c:v>
                </c:pt>
                <c:pt idx="1065">
                  <c:v>3</c:v>
                </c:pt>
                <c:pt idx="1066">
                  <c:v>3</c:v>
                </c:pt>
                <c:pt idx="1067">
                  <c:v>3</c:v>
                </c:pt>
                <c:pt idx="1068">
                  <c:v>3</c:v>
                </c:pt>
                <c:pt idx="1069">
                  <c:v>3</c:v>
                </c:pt>
                <c:pt idx="1070">
                  <c:v>3</c:v>
                </c:pt>
                <c:pt idx="1071">
                  <c:v>3</c:v>
                </c:pt>
                <c:pt idx="1072">
                  <c:v>3</c:v>
                </c:pt>
                <c:pt idx="1073">
                  <c:v>3</c:v>
                </c:pt>
                <c:pt idx="1074">
                  <c:v>3</c:v>
                </c:pt>
                <c:pt idx="1075">
                  <c:v>3</c:v>
                </c:pt>
                <c:pt idx="1076">
                  <c:v>3</c:v>
                </c:pt>
                <c:pt idx="1077">
                  <c:v>3</c:v>
                </c:pt>
                <c:pt idx="1078">
                  <c:v>3</c:v>
                </c:pt>
                <c:pt idx="1079">
                  <c:v>3</c:v>
                </c:pt>
                <c:pt idx="1080">
                  <c:v>3</c:v>
                </c:pt>
                <c:pt idx="1081">
                  <c:v>3</c:v>
                </c:pt>
                <c:pt idx="1082">
                  <c:v>3</c:v>
                </c:pt>
                <c:pt idx="1083">
                  <c:v>3</c:v>
                </c:pt>
                <c:pt idx="1084">
                  <c:v>3</c:v>
                </c:pt>
                <c:pt idx="1085">
                  <c:v>3</c:v>
                </c:pt>
                <c:pt idx="1086">
                  <c:v>3</c:v>
                </c:pt>
                <c:pt idx="1087">
                  <c:v>3</c:v>
                </c:pt>
                <c:pt idx="1088">
                  <c:v>3</c:v>
                </c:pt>
                <c:pt idx="1089">
                  <c:v>3</c:v>
                </c:pt>
                <c:pt idx="1090">
                  <c:v>3</c:v>
                </c:pt>
                <c:pt idx="1091">
                  <c:v>3</c:v>
                </c:pt>
                <c:pt idx="1092">
                  <c:v>3</c:v>
                </c:pt>
                <c:pt idx="1093">
                  <c:v>3</c:v>
                </c:pt>
                <c:pt idx="1094">
                  <c:v>3</c:v>
                </c:pt>
                <c:pt idx="1095">
                  <c:v>3</c:v>
                </c:pt>
                <c:pt idx="1096">
                  <c:v>3</c:v>
                </c:pt>
                <c:pt idx="1097">
                  <c:v>3</c:v>
                </c:pt>
                <c:pt idx="1098">
                  <c:v>3</c:v>
                </c:pt>
                <c:pt idx="1099">
                  <c:v>3</c:v>
                </c:pt>
                <c:pt idx="1100">
                  <c:v>3</c:v>
                </c:pt>
                <c:pt idx="1101">
                  <c:v>3</c:v>
                </c:pt>
                <c:pt idx="1102">
                  <c:v>3</c:v>
                </c:pt>
                <c:pt idx="1103">
                  <c:v>3</c:v>
                </c:pt>
                <c:pt idx="1104">
                  <c:v>3</c:v>
                </c:pt>
                <c:pt idx="1105">
                  <c:v>3</c:v>
                </c:pt>
                <c:pt idx="1106">
                  <c:v>3</c:v>
                </c:pt>
                <c:pt idx="1107">
                  <c:v>3</c:v>
                </c:pt>
                <c:pt idx="1108">
                  <c:v>3</c:v>
                </c:pt>
                <c:pt idx="1109">
                  <c:v>3</c:v>
                </c:pt>
                <c:pt idx="1110">
                  <c:v>3</c:v>
                </c:pt>
                <c:pt idx="1111">
                  <c:v>3</c:v>
                </c:pt>
                <c:pt idx="1112">
                  <c:v>3</c:v>
                </c:pt>
                <c:pt idx="1113">
                  <c:v>3</c:v>
                </c:pt>
                <c:pt idx="1114">
                  <c:v>3</c:v>
                </c:pt>
                <c:pt idx="1115">
                  <c:v>3</c:v>
                </c:pt>
                <c:pt idx="1116">
                  <c:v>3</c:v>
                </c:pt>
                <c:pt idx="1117">
                  <c:v>3</c:v>
                </c:pt>
                <c:pt idx="1118">
                  <c:v>3</c:v>
                </c:pt>
                <c:pt idx="1119">
                  <c:v>3</c:v>
                </c:pt>
                <c:pt idx="1120">
                  <c:v>3</c:v>
                </c:pt>
                <c:pt idx="1121">
                  <c:v>3</c:v>
                </c:pt>
                <c:pt idx="1122">
                  <c:v>3</c:v>
                </c:pt>
                <c:pt idx="1123">
                  <c:v>3</c:v>
                </c:pt>
                <c:pt idx="1124">
                  <c:v>3</c:v>
                </c:pt>
                <c:pt idx="1125">
                  <c:v>3</c:v>
                </c:pt>
                <c:pt idx="1126">
                  <c:v>3</c:v>
                </c:pt>
                <c:pt idx="1127">
                  <c:v>3</c:v>
                </c:pt>
                <c:pt idx="1128">
                  <c:v>3</c:v>
                </c:pt>
                <c:pt idx="1129">
                  <c:v>3</c:v>
                </c:pt>
                <c:pt idx="1130">
                  <c:v>3</c:v>
                </c:pt>
                <c:pt idx="1131">
                  <c:v>3</c:v>
                </c:pt>
                <c:pt idx="1132">
                  <c:v>3</c:v>
                </c:pt>
                <c:pt idx="1133">
                  <c:v>3</c:v>
                </c:pt>
                <c:pt idx="1134">
                  <c:v>3</c:v>
                </c:pt>
                <c:pt idx="1135">
                  <c:v>3</c:v>
                </c:pt>
                <c:pt idx="1136">
                  <c:v>3</c:v>
                </c:pt>
                <c:pt idx="1137">
                  <c:v>3</c:v>
                </c:pt>
                <c:pt idx="1138">
                  <c:v>3</c:v>
                </c:pt>
                <c:pt idx="1139">
                  <c:v>3</c:v>
                </c:pt>
                <c:pt idx="1140">
                  <c:v>3</c:v>
                </c:pt>
                <c:pt idx="1141">
                  <c:v>3</c:v>
                </c:pt>
                <c:pt idx="1142">
                  <c:v>3</c:v>
                </c:pt>
                <c:pt idx="1143">
                  <c:v>3</c:v>
                </c:pt>
                <c:pt idx="1144">
                  <c:v>3</c:v>
                </c:pt>
                <c:pt idx="1145">
                  <c:v>3</c:v>
                </c:pt>
                <c:pt idx="1146">
                  <c:v>3</c:v>
                </c:pt>
                <c:pt idx="1147">
                  <c:v>3</c:v>
                </c:pt>
                <c:pt idx="1148">
                  <c:v>3</c:v>
                </c:pt>
                <c:pt idx="1149">
                  <c:v>3</c:v>
                </c:pt>
                <c:pt idx="1150">
                  <c:v>3</c:v>
                </c:pt>
                <c:pt idx="1151">
                  <c:v>3</c:v>
                </c:pt>
                <c:pt idx="1152">
                  <c:v>3</c:v>
                </c:pt>
                <c:pt idx="1153">
                  <c:v>3</c:v>
                </c:pt>
                <c:pt idx="1154">
                  <c:v>3</c:v>
                </c:pt>
                <c:pt idx="1155">
                  <c:v>3</c:v>
                </c:pt>
                <c:pt idx="1156">
                  <c:v>3</c:v>
                </c:pt>
                <c:pt idx="1157">
                  <c:v>3</c:v>
                </c:pt>
                <c:pt idx="1158">
                  <c:v>3</c:v>
                </c:pt>
                <c:pt idx="1159">
                  <c:v>3</c:v>
                </c:pt>
                <c:pt idx="1160">
                  <c:v>3</c:v>
                </c:pt>
                <c:pt idx="1161">
                  <c:v>3</c:v>
                </c:pt>
                <c:pt idx="1162">
                  <c:v>3</c:v>
                </c:pt>
                <c:pt idx="1163">
                  <c:v>3</c:v>
                </c:pt>
                <c:pt idx="1164">
                  <c:v>3</c:v>
                </c:pt>
                <c:pt idx="1165">
                  <c:v>3</c:v>
                </c:pt>
                <c:pt idx="1166">
                  <c:v>3</c:v>
                </c:pt>
                <c:pt idx="1167">
                  <c:v>3</c:v>
                </c:pt>
                <c:pt idx="1168">
                  <c:v>3</c:v>
                </c:pt>
                <c:pt idx="1169">
                  <c:v>3</c:v>
                </c:pt>
                <c:pt idx="1170">
                  <c:v>3</c:v>
                </c:pt>
                <c:pt idx="1171">
                  <c:v>3</c:v>
                </c:pt>
                <c:pt idx="1172">
                  <c:v>3</c:v>
                </c:pt>
                <c:pt idx="1173">
                  <c:v>3</c:v>
                </c:pt>
                <c:pt idx="1174">
                  <c:v>3</c:v>
                </c:pt>
                <c:pt idx="1175">
                  <c:v>3</c:v>
                </c:pt>
                <c:pt idx="1176">
                  <c:v>3</c:v>
                </c:pt>
                <c:pt idx="1177">
                  <c:v>3</c:v>
                </c:pt>
                <c:pt idx="1178">
                  <c:v>3</c:v>
                </c:pt>
                <c:pt idx="1179">
                  <c:v>3</c:v>
                </c:pt>
                <c:pt idx="1180">
                  <c:v>3</c:v>
                </c:pt>
                <c:pt idx="1181">
                  <c:v>3</c:v>
                </c:pt>
                <c:pt idx="1182">
                  <c:v>3</c:v>
                </c:pt>
                <c:pt idx="1183">
                  <c:v>3</c:v>
                </c:pt>
                <c:pt idx="1184">
                  <c:v>3</c:v>
                </c:pt>
                <c:pt idx="1185">
                  <c:v>3</c:v>
                </c:pt>
                <c:pt idx="1186">
                  <c:v>3</c:v>
                </c:pt>
                <c:pt idx="1187">
                  <c:v>3</c:v>
                </c:pt>
                <c:pt idx="1188">
                  <c:v>3</c:v>
                </c:pt>
                <c:pt idx="1189">
                  <c:v>3</c:v>
                </c:pt>
                <c:pt idx="1190">
                  <c:v>3</c:v>
                </c:pt>
                <c:pt idx="1191">
                  <c:v>3</c:v>
                </c:pt>
                <c:pt idx="1192">
                  <c:v>3</c:v>
                </c:pt>
                <c:pt idx="1193">
                  <c:v>3</c:v>
                </c:pt>
                <c:pt idx="1194">
                  <c:v>3</c:v>
                </c:pt>
                <c:pt idx="1195">
                  <c:v>3</c:v>
                </c:pt>
                <c:pt idx="1196">
                  <c:v>3</c:v>
                </c:pt>
                <c:pt idx="1197">
                  <c:v>3</c:v>
                </c:pt>
                <c:pt idx="1198">
                  <c:v>3</c:v>
                </c:pt>
                <c:pt idx="1199">
                  <c:v>3</c:v>
                </c:pt>
                <c:pt idx="1200">
                  <c:v>3</c:v>
                </c:pt>
                <c:pt idx="1201">
                  <c:v>3</c:v>
                </c:pt>
                <c:pt idx="1202">
                  <c:v>3</c:v>
                </c:pt>
                <c:pt idx="1203">
                  <c:v>3</c:v>
                </c:pt>
                <c:pt idx="1204">
                  <c:v>3</c:v>
                </c:pt>
                <c:pt idx="1205">
                  <c:v>3</c:v>
                </c:pt>
                <c:pt idx="1206">
                  <c:v>3</c:v>
                </c:pt>
                <c:pt idx="1207">
                  <c:v>3</c:v>
                </c:pt>
                <c:pt idx="1208">
                  <c:v>3</c:v>
                </c:pt>
                <c:pt idx="1209">
                  <c:v>3</c:v>
                </c:pt>
                <c:pt idx="1210">
                  <c:v>3</c:v>
                </c:pt>
                <c:pt idx="1211">
                  <c:v>3</c:v>
                </c:pt>
                <c:pt idx="1212">
                  <c:v>3</c:v>
                </c:pt>
                <c:pt idx="1213">
                  <c:v>3</c:v>
                </c:pt>
                <c:pt idx="1214">
                  <c:v>3</c:v>
                </c:pt>
                <c:pt idx="1215">
                  <c:v>3</c:v>
                </c:pt>
                <c:pt idx="1216">
                  <c:v>3</c:v>
                </c:pt>
                <c:pt idx="1217">
                  <c:v>3</c:v>
                </c:pt>
                <c:pt idx="1218">
                  <c:v>3</c:v>
                </c:pt>
                <c:pt idx="1219">
                  <c:v>3</c:v>
                </c:pt>
                <c:pt idx="1220">
                  <c:v>3</c:v>
                </c:pt>
                <c:pt idx="1221">
                  <c:v>3</c:v>
                </c:pt>
                <c:pt idx="1222">
                  <c:v>3</c:v>
                </c:pt>
                <c:pt idx="1223">
                  <c:v>3</c:v>
                </c:pt>
                <c:pt idx="1224">
                  <c:v>3</c:v>
                </c:pt>
                <c:pt idx="1225">
                  <c:v>3</c:v>
                </c:pt>
                <c:pt idx="1226">
                  <c:v>3</c:v>
                </c:pt>
                <c:pt idx="1227">
                  <c:v>3</c:v>
                </c:pt>
                <c:pt idx="1228">
                  <c:v>3</c:v>
                </c:pt>
                <c:pt idx="1229">
                  <c:v>3</c:v>
                </c:pt>
                <c:pt idx="1230">
                  <c:v>3</c:v>
                </c:pt>
                <c:pt idx="1231">
                  <c:v>3</c:v>
                </c:pt>
                <c:pt idx="1232">
                  <c:v>3</c:v>
                </c:pt>
                <c:pt idx="1233">
                  <c:v>3</c:v>
                </c:pt>
                <c:pt idx="1234">
                  <c:v>3</c:v>
                </c:pt>
                <c:pt idx="1235">
                  <c:v>3</c:v>
                </c:pt>
                <c:pt idx="1236">
                  <c:v>3</c:v>
                </c:pt>
                <c:pt idx="1237">
                  <c:v>3</c:v>
                </c:pt>
                <c:pt idx="1238">
                  <c:v>3</c:v>
                </c:pt>
                <c:pt idx="1239">
                  <c:v>3</c:v>
                </c:pt>
                <c:pt idx="1240">
                  <c:v>3</c:v>
                </c:pt>
                <c:pt idx="1241">
                  <c:v>3</c:v>
                </c:pt>
                <c:pt idx="1242">
                  <c:v>3</c:v>
                </c:pt>
                <c:pt idx="1243">
                  <c:v>3</c:v>
                </c:pt>
                <c:pt idx="1244">
                  <c:v>3</c:v>
                </c:pt>
                <c:pt idx="1245">
                  <c:v>3</c:v>
                </c:pt>
                <c:pt idx="1246">
                  <c:v>3</c:v>
                </c:pt>
                <c:pt idx="1247">
                  <c:v>3</c:v>
                </c:pt>
                <c:pt idx="1248">
                  <c:v>3</c:v>
                </c:pt>
                <c:pt idx="1249">
                  <c:v>3</c:v>
                </c:pt>
                <c:pt idx="1250">
                  <c:v>3</c:v>
                </c:pt>
                <c:pt idx="1251">
                  <c:v>3</c:v>
                </c:pt>
                <c:pt idx="1252">
                  <c:v>3</c:v>
                </c:pt>
                <c:pt idx="1253">
                  <c:v>3</c:v>
                </c:pt>
                <c:pt idx="1254">
                  <c:v>3</c:v>
                </c:pt>
                <c:pt idx="1255">
                  <c:v>3</c:v>
                </c:pt>
                <c:pt idx="1256">
                  <c:v>3</c:v>
                </c:pt>
                <c:pt idx="1257">
                  <c:v>3</c:v>
                </c:pt>
                <c:pt idx="1258">
                  <c:v>3</c:v>
                </c:pt>
                <c:pt idx="1259">
                  <c:v>3</c:v>
                </c:pt>
                <c:pt idx="1260">
                  <c:v>3</c:v>
                </c:pt>
                <c:pt idx="1261">
                  <c:v>3</c:v>
                </c:pt>
                <c:pt idx="1262">
                  <c:v>3</c:v>
                </c:pt>
                <c:pt idx="1263">
                  <c:v>3</c:v>
                </c:pt>
                <c:pt idx="1264">
                  <c:v>3</c:v>
                </c:pt>
                <c:pt idx="1265">
                  <c:v>3</c:v>
                </c:pt>
                <c:pt idx="1266">
                  <c:v>3</c:v>
                </c:pt>
                <c:pt idx="1267">
                  <c:v>3</c:v>
                </c:pt>
                <c:pt idx="1268">
                  <c:v>3</c:v>
                </c:pt>
                <c:pt idx="1269">
                  <c:v>3</c:v>
                </c:pt>
                <c:pt idx="1270">
                  <c:v>3</c:v>
                </c:pt>
                <c:pt idx="1271">
                  <c:v>3</c:v>
                </c:pt>
                <c:pt idx="1272">
                  <c:v>3</c:v>
                </c:pt>
                <c:pt idx="1273">
                  <c:v>3</c:v>
                </c:pt>
                <c:pt idx="1274">
                  <c:v>3</c:v>
                </c:pt>
                <c:pt idx="1275">
                  <c:v>3</c:v>
                </c:pt>
                <c:pt idx="1276">
                  <c:v>3</c:v>
                </c:pt>
                <c:pt idx="1277">
                  <c:v>3</c:v>
                </c:pt>
                <c:pt idx="1278">
                  <c:v>3</c:v>
                </c:pt>
                <c:pt idx="1279">
                  <c:v>3</c:v>
                </c:pt>
                <c:pt idx="1280">
                  <c:v>3</c:v>
                </c:pt>
                <c:pt idx="1281">
                  <c:v>3</c:v>
                </c:pt>
                <c:pt idx="1282">
                  <c:v>3</c:v>
                </c:pt>
                <c:pt idx="1283">
                  <c:v>3</c:v>
                </c:pt>
                <c:pt idx="1284">
                  <c:v>3</c:v>
                </c:pt>
                <c:pt idx="1285">
                  <c:v>3</c:v>
                </c:pt>
                <c:pt idx="1286">
                  <c:v>3</c:v>
                </c:pt>
                <c:pt idx="1287">
                  <c:v>3</c:v>
                </c:pt>
                <c:pt idx="1288">
                  <c:v>3</c:v>
                </c:pt>
                <c:pt idx="1289">
                  <c:v>3</c:v>
                </c:pt>
                <c:pt idx="1290">
                  <c:v>3</c:v>
                </c:pt>
                <c:pt idx="1291">
                  <c:v>3</c:v>
                </c:pt>
                <c:pt idx="1292">
                  <c:v>3</c:v>
                </c:pt>
                <c:pt idx="1293">
                  <c:v>3</c:v>
                </c:pt>
                <c:pt idx="1294">
                  <c:v>3</c:v>
                </c:pt>
                <c:pt idx="1295">
                  <c:v>3</c:v>
                </c:pt>
                <c:pt idx="1296">
                  <c:v>3</c:v>
                </c:pt>
                <c:pt idx="1297">
                  <c:v>3</c:v>
                </c:pt>
                <c:pt idx="1298">
                  <c:v>3</c:v>
                </c:pt>
                <c:pt idx="1299">
                  <c:v>3</c:v>
                </c:pt>
                <c:pt idx="1300">
                  <c:v>3</c:v>
                </c:pt>
                <c:pt idx="1301">
                  <c:v>3</c:v>
                </c:pt>
                <c:pt idx="1302">
                  <c:v>3</c:v>
                </c:pt>
                <c:pt idx="1303">
                  <c:v>3</c:v>
                </c:pt>
                <c:pt idx="1304">
                  <c:v>3</c:v>
                </c:pt>
                <c:pt idx="1305">
                  <c:v>3</c:v>
                </c:pt>
                <c:pt idx="1306">
                  <c:v>3</c:v>
                </c:pt>
                <c:pt idx="1307">
                  <c:v>3</c:v>
                </c:pt>
                <c:pt idx="1308">
                  <c:v>3</c:v>
                </c:pt>
                <c:pt idx="1309">
                  <c:v>3</c:v>
                </c:pt>
                <c:pt idx="1310">
                  <c:v>3</c:v>
                </c:pt>
                <c:pt idx="1311">
                  <c:v>3</c:v>
                </c:pt>
                <c:pt idx="1312">
                  <c:v>3</c:v>
                </c:pt>
                <c:pt idx="1313">
                  <c:v>3</c:v>
                </c:pt>
                <c:pt idx="1314">
                  <c:v>3</c:v>
                </c:pt>
                <c:pt idx="1315">
                  <c:v>3</c:v>
                </c:pt>
                <c:pt idx="1316">
                  <c:v>3</c:v>
                </c:pt>
                <c:pt idx="1317">
                  <c:v>3</c:v>
                </c:pt>
                <c:pt idx="1318">
                  <c:v>3</c:v>
                </c:pt>
                <c:pt idx="1319">
                  <c:v>3</c:v>
                </c:pt>
                <c:pt idx="1320">
                  <c:v>3</c:v>
                </c:pt>
                <c:pt idx="1321">
                  <c:v>3</c:v>
                </c:pt>
                <c:pt idx="1322">
                  <c:v>3</c:v>
                </c:pt>
                <c:pt idx="1323">
                  <c:v>3</c:v>
                </c:pt>
                <c:pt idx="1324">
                  <c:v>3</c:v>
                </c:pt>
                <c:pt idx="1325">
                  <c:v>3</c:v>
                </c:pt>
                <c:pt idx="1326">
                  <c:v>3</c:v>
                </c:pt>
                <c:pt idx="1327">
                  <c:v>3</c:v>
                </c:pt>
                <c:pt idx="1328">
                  <c:v>3</c:v>
                </c:pt>
                <c:pt idx="1329">
                  <c:v>3</c:v>
                </c:pt>
                <c:pt idx="1330">
                  <c:v>3</c:v>
                </c:pt>
                <c:pt idx="1331">
                  <c:v>3</c:v>
                </c:pt>
                <c:pt idx="1332">
                  <c:v>3</c:v>
                </c:pt>
                <c:pt idx="1333">
                  <c:v>3</c:v>
                </c:pt>
                <c:pt idx="1334">
                  <c:v>3</c:v>
                </c:pt>
                <c:pt idx="1335">
                  <c:v>3</c:v>
                </c:pt>
                <c:pt idx="1336">
                  <c:v>3</c:v>
                </c:pt>
                <c:pt idx="1337">
                  <c:v>3</c:v>
                </c:pt>
                <c:pt idx="1338">
                  <c:v>3</c:v>
                </c:pt>
                <c:pt idx="1339">
                  <c:v>3</c:v>
                </c:pt>
                <c:pt idx="1340">
                  <c:v>3</c:v>
                </c:pt>
                <c:pt idx="1341">
                  <c:v>3</c:v>
                </c:pt>
                <c:pt idx="1342">
                  <c:v>3</c:v>
                </c:pt>
                <c:pt idx="1343">
                  <c:v>3</c:v>
                </c:pt>
                <c:pt idx="1344">
                  <c:v>3</c:v>
                </c:pt>
                <c:pt idx="1345">
                  <c:v>3</c:v>
                </c:pt>
                <c:pt idx="1346">
                  <c:v>3</c:v>
                </c:pt>
                <c:pt idx="1347">
                  <c:v>3</c:v>
                </c:pt>
                <c:pt idx="1348">
                  <c:v>3</c:v>
                </c:pt>
                <c:pt idx="1349">
                  <c:v>3</c:v>
                </c:pt>
                <c:pt idx="1350">
                  <c:v>3</c:v>
                </c:pt>
                <c:pt idx="1351">
                  <c:v>3</c:v>
                </c:pt>
                <c:pt idx="1352">
                  <c:v>3</c:v>
                </c:pt>
                <c:pt idx="1353">
                  <c:v>3</c:v>
                </c:pt>
                <c:pt idx="1354">
                  <c:v>3</c:v>
                </c:pt>
                <c:pt idx="1355">
                  <c:v>3</c:v>
                </c:pt>
                <c:pt idx="1356">
                  <c:v>3</c:v>
                </c:pt>
                <c:pt idx="1357">
                  <c:v>3</c:v>
                </c:pt>
                <c:pt idx="1358">
                  <c:v>3</c:v>
                </c:pt>
                <c:pt idx="1359">
                  <c:v>3</c:v>
                </c:pt>
                <c:pt idx="1360">
                  <c:v>3</c:v>
                </c:pt>
                <c:pt idx="1361">
                  <c:v>3</c:v>
                </c:pt>
                <c:pt idx="1362">
                  <c:v>3</c:v>
                </c:pt>
                <c:pt idx="1363">
                  <c:v>3</c:v>
                </c:pt>
                <c:pt idx="1364">
                  <c:v>3</c:v>
                </c:pt>
                <c:pt idx="1365">
                  <c:v>3</c:v>
                </c:pt>
                <c:pt idx="1366">
                  <c:v>3</c:v>
                </c:pt>
                <c:pt idx="1367">
                  <c:v>3</c:v>
                </c:pt>
                <c:pt idx="1368">
                  <c:v>3</c:v>
                </c:pt>
                <c:pt idx="1369">
                  <c:v>3</c:v>
                </c:pt>
                <c:pt idx="1370">
                  <c:v>3</c:v>
                </c:pt>
                <c:pt idx="1371">
                  <c:v>3</c:v>
                </c:pt>
                <c:pt idx="1372">
                  <c:v>3</c:v>
                </c:pt>
                <c:pt idx="1373">
                  <c:v>3</c:v>
                </c:pt>
                <c:pt idx="1374">
                  <c:v>3</c:v>
                </c:pt>
                <c:pt idx="1375">
                  <c:v>3</c:v>
                </c:pt>
                <c:pt idx="1376">
                  <c:v>3</c:v>
                </c:pt>
                <c:pt idx="1377">
                  <c:v>3</c:v>
                </c:pt>
                <c:pt idx="1378">
                  <c:v>3</c:v>
                </c:pt>
                <c:pt idx="1379">
                  <c:v>3</c:v>
                </c:pt>
                <c:pt idx="1380">
                  <c:v>3</c:v>
                </c:pt>
                <c:pt idx="1381">
                  <c:v>3</c:v>
                </c:pt>
                <c:pt idx="1382">
                  <c:v>3</c:v>
                </c:pt>
                <c:pt idx="1383">
                  <c:v>3</c:v>
                </c:pt>
                <c:pt idx="1384">
                  <c:v>3</c:v>
                </c:pt>
                <c:pt idx="1385">
                  <c:v>3</c:v>
                </c:pt>
                <c:pt idx="1386">
                  <c:v>3</c:v>
                </c:pt>
                <c:pt idx="1387">
                  <c:v>3</c:v>
                </c:pt>
                <c:pt idx="1388">
                  <c:v>3</c:v>
                </c:pt>
                <c:pt idx="1389">
                  <c:v>3</c:v>
                </c:pt>
                <c:pt idx="1390">
                  <c:v>3</c:v>
                </c:pt>
                <c:pt idx="1391">
                  <c:v>3</c:v>
                </c:pt>
                <c:pt idx="1392">
                  <c:v>3</c:v>
                </c:pt>
                <c:pt idx="1393">
                  <c:v>3</c:v>
                </c:pt>
                <c:pt idx="1394">
                  <c:v>3</c:v>
                </c:pt>
                <c:pt idx="1395">
                  <c:v>3</c:v>
                </c:pt>
                <c:pt idx="1396">
                  <c:v>3</c:v>
                </c:pt>
                <c:pt idx="1397">
                  <c:v>3</c:v>
                </c:pt>
                <c:pt idx="1398">
                  <c:v>3</c:v>
                </c:pt>
                <c:pt idx="1399">
                  <c:v>3</c:v>
                </c:pt>
                <c:pt idx="1400">
                  <c:v>3</c:v>
                </c:pt>
                <c:pt idx="1401">
                  <c:v>3</c:v>
                </c:pt>
                <c:pt idx="1402">
                  <c:v>3</c:v>
                </c:pt>
                <c:pt idx="1403">
                  <c:v>3</c:v>
                </c:pt>
                <c:pt idx="1404">
                  <c:v>3</c:v>
                </c:pt>
                <c:pt idx="1405">
                  <c:v>3</c:v>
                </c:pt>
                <c:pt idx="1406">
                  <c:v>3</c:v>
                </c:pt>
                <c:pt idx="1407">
                  <c:v>3</c:v>
                </c:pt>
                <c:pt idx="1408">
                  <c:v>3</c:v>
                </c:pt>
                <c:pt idx="1409">
                  <c:v>3</c:v>
                </c:pt>
                <c:pt idx="1410">
                  <c:v>3</c:v>
                </c:pt>
                <c:pt idx="1411">
                  <c:v>3</c:v>
                </c:pt>
                <c:pt idx="1412">
                  <c:v>3</c:v>
                </c:pt>
                <c:pt idx="1413">
                  <c:v>3</c:v>
                </c:pt>
                <c:pt idx="1414">
                  <c:v>3</c:v>
                </c:pt>
                <c:pt idx="1415">
                  <c:v>3</c:v>
                </c:pt>
                <c:pt idx="1416">
                  <c:v>3</c:v>
                </c:pt>
                <c:pt idx="1417">
                  <c:v>3</c:v>
                </c:pt>
                <c:pt idx="1418">
                  <c:v>3</c:v>
                </c:pt>
                <c:pt idx="1419">
                  <c:v>3</c:v>
                </c:pt>
                <c:pt idx="1420">
                  <c:v>3</c:v>
                </c:pt>
                <c:pt idx="1421">
                  <c:v>3</c:v>
                </c:pt>
                <c:pt idx="1422">
                  <c:v>3</c:v>
                </c:pt>
                <c:pt idx="1423">
                  <c:v>3</c:v>
                </c:pt>
                <c:pt idx="1424">
                  <c:v>3</c:v>
                </c:pt>
                <c:pt idx="1425">
                  <c:v>3</c:v>
                </c:pt>
                <c:pt idx="1426">
                  <c:v>3</c:v>
                </c:pt>
                <c:pt idx="1427">
                  <c:v>3</c:v>
                </c:pt>
                <c:pt idx="1428">
                  <c:v>3</c:v>
                </c:pt>
                <c:pt idx="1429">
                  <c:v>3</c:v>
                </c:pt>
                <c:pt idx="1430">
                  <c:v>3</c:v>
                </c:pt>
                <c:pt idx="1431">
                  <c:v>3</c:v>
                </c:pt>
                <c:pt idx="1432">
                  <c:v>3</c:v>
                </c:pt>
                <c:pt idx="1433">
                  <c:v>3</c:v>
                </c:pt>
                <c:pt idx="1434">
                  <c:v>3</c:v>
                </c:pt>
                <c:pt idx="1435">
                  <c:v>3</c:v>
                </c:pt>
                <c:pt idx="1436">
                  <c:v>3</c:v>
                </c:pt>
                <c:pt idx="1437">
                  <c:v>3</c:v>
                </c:pt>
                <c:pt idx="1438">
                  <c:v>3</c:v>
                </c:pt>
                <c:pt idx="1439">
                  <c:v>3</c:v>
                </c:pt>
                <c:pt idx="1440">
                  <c:v>3</c:v>
                </c:pt>
                <c:pt idx="1441">
                  <c:v>3</c:v>
                </c:pt>
                <c:pt idx="1442">
                  <c:v>3</c:v>
                </c:pt>
                <c:pt idx="1443">
                  <c:v>3</c:v>
                </c:pt>
                <c:pt idx="1444">
                  <c:v>3</c:v>
                </c:pt>
                <c:pt idx="1445">
                  <c:v>3</c:v>
                </c:pt>
                <c:pt idx="1446">
                  <c:v>3</c:v>
                </c:pt>
                <c:pt idx="1447">
                  <c:v>3</c:v>
                </c:pt>
                <c:pt idx="1448">
                  <c:v>3</c:v>
                </c:pt>
                <c:pt idx="1449">
                  <c:v>3</c:v>
                </c:pt>
                <c:pt idx="1450">
                  <c:v>3</c:v>
                </c:pt>
                <c:pt idx="1451">
                  <c:v>3</c:v>
                </c:pt>
                <c:pt idx="1452">
                  <c:v>3</c:v>
                </c:pt>
                <c:pt idx="1453">
                  <c:v>3</c:v>
                </c:pt>
                <c:pt idx="1454">
                  <c:v>3</c:v>
                </c:pt>
                <c:pt idx="1455">
                  <c:v>3</c:v>
                </c:pt>
                <c:pt idx="1456">
                  <c:v>3</c:v>
                </c:pt>
                <c:pt idx="1457">
                  <c:v>3</c:v>
                </c:pt>
                <c:pt idx="1458">
                  <c:v>3</c:v>
                </c:pt>
                <c:pt idx="1459">
                  <c:v>3</c:v>
                </c:pt>
                <c:pt idx="1460">
                  <c:v>3</c:v>
                </c:pt>
                <c:pt idx="1461">
                  <c:v>3</c:v>
                </c:pt>
                <c:pt idx="1462">
                  <c:v>3</c:v>
                </c:pt>
                <c:pt idx="1463">
                  <c:v>3</c:v>
                </c:pt>
                <c:pt idx="1464">
                  <c:v>3</c:v>
                </c:pt>
                <c:pt idx="1465">
                  <c:v>3</c:v>
                </c:pt>
                <c:pt idx="1466">
                  <c:v>3</c:v>
                </c:pt>
                <c:pt idx="1467">
                  <c:v>3</c:v>
                </c:pt>
                <c:pt idx="1468">
                  <c:v>3</c:v>
                </c:pt>
                <c:pt idx="1469">
                  <c:v>3</c:v>
                </c:pt>
                <c:pt idx="1470">
                  <c:v>3</c:v>
                </c:pt>
                <c:pt idx="1471">
                  <c:v>3</c:v>
                </c:pt>
                <c:pt idx="1472">
                  <c:v>3</c:v>
                </c:pt>
                <c:pt idx="1473">
                  <c:v>3</c:v>
                </c:pt>
                <c:pt idx="1474">
                  <c:v>3</c:v>
                </c:pt>
                <c:pt idx="1475">
                  <c:v>3</c:v>
                </c:pt>
                <c:pt idx="1476">
                  <c:v>3</c:v>
                </c:pt>
                <c:pt idx="1477">
                  <c:v>3</c:v>
                </c:pt>
                <c:pt idx="1478">
                  <c:v>3</c:v>
                </c:pt>
                <c:pt idx="1479">
                  <c:v>3</c:v>
                </c:pt>
                <c:pt idx="1480">
                  <c:v>3</c:v>
                </c:pt>
                <c:pt idx="1481">
                  <c:v>3</c:v>
                </c:pt>
                <c:pt idx="1482">
                  <c:v>3</c:v>
                </c:pt>
                <c:pt idx="1483">
                  <c:v>3</c:v>
                </c:pt>
                <c:pt idx="1484">
                  <c:v>3</c:v>
                </c:pt>
                <c:pt idx="1485">
                  <c:v>3</c:v>
                </c:pt>
                <c:pt idx="1486">
                  <c:v>3</c:v>
                </c:pt>
                <c:pt idx="1487">
                  <c:v>3</c:v>
                </c:pt>
                <c:pt idx="1488">
                  <c:v>3</c:v>
                </c:pt>
                <c:pt idx="1489">
                  <c:v>3</c:v>
                </c:pt>
                <c:pt idx="1490">
                  <c:v>3</c:v>
                </c:pt>
                <c:pt idx="1491">
                  <c:v>3</c:v>
                </c:pt>
                <c:pt idx="1492">
                  <c:v>3</c:v>
                </c:pt>
                <c:pt idx="1493">
                  <c:v>3</c:v>
                </c:pt>
                <c:pt idx="1494">
                  <c:v>3</c:v>
                </c:pt>
                <c:pt idx="1495">
                  <c:v>3</c:v>
                </c:pt>
                <c:pt idx="1496">
                  <c:v>3</c:v>
                </c:pt>
                <c:pt idx="1497">
                  <c:v>3</c:v>
                </c:pt>
                <c:pt idx="1498">
                  <c:v>3</c:v>
                </c:pt>
                <c:pt idx="1499">
                  <c:v>3</c:v>
                </c:pt>
                <c:pt idx="1500">
                  <c:v>3</c:v>
                </c:pt>
                <c:pt idx="1501">
                  <c:v>3</c:v>
                </c:pt>
                <c:pt idx="1502">
                  <c:v>3</c:v>
                </c:pt>
                <c:pt idx="1503">
                  <c:v>3</c:v>
                </c:pt>
                <c:pt idx="1504">
                  <c:v>3</c:v>
                </c:pt>
                <c:pt idx="1505">
                  <c:v>3</c:v>
                </c:pt>
                <c:pt idx="1506">
                  <c:v>3</c:v>
                </c:pt>
                <c:pt idx="1507">
                  <c:v>3</c:v>
                </c:pt>
                <c:pt idx="1508">
                  <c:v>3</c:v>
                </c:pt>
                <c:pt idx="1509">
                  <c:v>3</c:v>
                </c:pt>
                <c:pt idx="1510">
                  <c:v>3</c:v>
                </c:pt>
                <c:pt idx="1511">
                  <c:v>3</c:v>
                </c:pt>
                <c:pt idx="1512">
                  <c:v>3</c:v>
                </c:pt>
                <c:pt idx="1513">
                  <c:v>3</c:v>
                </c:pt>
                <c:pt idx="1514">
                  <c:v>3</c:v>
                </c:pt>
                <c:pt idx="1515">
                  <c:v>3</c:v>
                </c:pt>
                <c:pt idx="1516">
                  <c:v>3</c:v>
                </c:pt>
                <c:pt idx="1517">
                  <c:v>3</c:v>
                </c:pt>
                <c:pt idx="1518">
                  <c:v>3</c:v>
                </c:pt>
                <c:pt idx="1519">
                  <c:v>3</c:v>
                </c:pt>
                <c:pt idx="1520">
                  <c:v>3</c:v>
                </c:pt>
                <c:pt idx="1521">
                  <c:v>3</c:v>
                </c:pt>
                <c:pt idx="1522">
                  <c:v>3</c:v>
                </c:pt>
                <c:pt idx="1523">
                  <c:v>3</c:v>
                </c:pt>
                <c:pt idx="1524">
                  <c:v>3</c:v>
                </c:pt>
                <c:pt idx="1525">
                  <c:v>3</c:v>
                </c:pt>
                <c:pt idx="1526">
                  <c:v>3</c:v>
                </c:pt>
                <c:pt idx="1527">
                  <c:v>3</c:v>
                </c:pt>
                <c:pt idx="1528">
                  <c:v>3</c:v>
                </c:pt>
                <c:pt idx="1529">
                  <c:v>3</c:v>
                </c:pt>
                <c:pt idx="1530">
                  <c:v>3</c:v>
                </c:pt>
                <c:pt idx="1531">
                  <c:v>3</c:v>
                </c:pt>
                <c:pt idx="1532">
                  <c:v>3</c:v>
                </c:pt>
                <c:pt idx="1533">
                  <c:v>3</c:v>
                </c:pt>
                <c:pt idx="1534">
                  <c:v>3</c:v>
                </c:pt>
                <c:pt idx="1535">
                  <c:v>3</c:v>
                </c:pt>
                <c:pt idx="1536">
                  <c:v>3</c:v>
                </c:pt>
                <c:pt idx="1537">
                  <c:v>3</c:v>
                </c:pt>
                <c:pt idx="1538">
                  <c:v>3</c:v>
                </c:pt>
                <c:pt idx="1539">
                  <c:v>3</c:v>
                </c:pt>
                <c:pt idx="1540">
                  <c:v>3</c:v>
                </c:pt>
                <c:pt idx="1541">
                  <c:v>3</c:v>
                </c:pt>
                <c:pt idx="1542">
                  <c:v>3</c:v>
                </c:pt>
                <c:pt idx="1543">
                  <c:v>3</c:v>
                </c:pt>
                <c:pt idx="1544">
                  <c:v>3</c:v>
                </c:pt>
                <c:pt idx="1545">
                  <c:v>3</c:v>
                </c:pt>
                <c:pt idx="1546">
                  <c:v>3</c:v>
                </c:pt>
                <c:pt idx="1547">
                  <c:v>3</c:v>
                </c:pt>
                <c:pt idx="1548">
                  <c:v>3</c:v>
                </c:pt>
                <c:pt idx="1549">
                  <c:v>3</c:v>
                </c:pt>
                <c:pt idx="1550">
                  <c:v>3</c:v>
                </c:pt>
                <c:pt idx="1551">
                  <c:v>3</c:v>
                </c:pt>
                <c:pt idx="1552">
                  <c:v>3</c:v>
                </c:pt>
                <c:pt idx="1553">
                  <c:v>3</c:v>
                </c:pt>
                <c:pt idx="1554">
                  <c:v>3</c:v>
                </c:pt>
                <c:pt idx="1555">
                  <c:v>3</c:v>
                </c:pt>
                <c:pt idx="1556">
                  <c:v>3</c:v>
                </c:pt>
                <c:pt idx="1557">
                  <c:v>3</c:v>
                </c:pt>
                <c:pt idx="1558">
                  <c:v>3</c:v>
                </c:pt>
                <c:pt idx="1559">
                  <c:v>3</c:v>
                </c:pt>
                <c:pt idx="1560">
                  <c:v>3</c:v>
                </c:pt>
                <c:pt idx="1561">
                  <c:v>3</c:v>
                </c:pt>
                <c:pt idx="1562">
                  <c:v>3</c:v>
                </c:pt>
                <c:pt idx="1563">
                  <c:v>3</c:v>
                </c:pt>
                <c:pt idx="1564">
                  <c:v>3</c:v>
                </c:pt>
                <c:pt idx="1565">
                  <c:v>3</c:v>
                </c:pt>
                <c:pt idx="1566">
                  <c:v>3</c:v>
                </c:pt>
                <c:pt idx="1567">
                  <c:v>3</c:v>
                </c:pt>
                <c:pt idx="1568">
                  <c:v>3</c:v>
                </c:pt>
                <c:pt idx="1569">
                  <c:v>3</c:v>
                </c:pt>
                <c:pt idx="1570">
                  <c:v>3</c:v>
                </c:pt>
                <c:pt idx="1571">
                  <c:v>3</c:v>
                </c:pt>
                <c:pt idx="1572">
                  <c:v>3</c:v>
                </c:pt>
                <c:pt idx="1573">
                  <c:v>3</c:v>
                </c:pt>
                <c:pt idx="1574">
                  <c:v>3</c:v>
                </c:pt>
                <c:pt idx="1575">
                  <c:v>3</c:v>
                </c:pt>
                <c:pt idx="1576">
                  <c:v>3</c:v>
                </c:pt>
                <c:pt idx="1577">
                  <c:v>3</c:v>
                </c:pt>
                <c:pt idx="1578">
                  <c:v>3</c:v>
                </c:pt>
                <c:pt idx="1579">
                  <c:v>3</c:v>
                </c:pt>
                <c:pt idx="1580">
                  <c:v>3</c:v>
                </c:pt>
                <c:pt idx="1581">
                  <c:v>3</c:v>
                </c:pt>
                <c:pt idx="1582">
                  <c:v>3</c:v>
                </c:pt>
                <c:pt idx="1583">
                  <c:v>3</c:v>
                </c:pt>
                <c:pt idx="1584">
                  <c:v>3</c:v>
                </c:pt>
                <c:pt idx="1585">
                  <c:v>3</c:v>
                </c:pt>
                <c:pt idx="1586">
                  <c:v>3</c:v>
                </c:pt>
                <c:pt idx="1587">
                  <c:v>3</c:v>
                </c:pt>
                <c:pt idx="1588">
                  <c:v>3</c:v>
                </c:pt>
                <c:pt idx="1589">
                  <c:v>3</c:v>
                </c:pt>
                <c:pt idx="1590">
                  <c:v>3</c:v>
                </c:pt>
                <c:pt idx="1591">
                  <c:v>3</c:v>
                </c:pt>
                <c:pt idx="1592">
                  <c:v>3</c:v>
                </c:pt>
                <c:pt idx="1593">
                  <c:v>3</c:v>
                </c:pt>
                <c:pt idx="1594">
                  <c:v>3</c:v>
                </c:pt>
                <c:pt idx="1595">
                  <c:v>3</c:v>
                </c:pt>
                <c:pt idx="1596">
                  <c:v>3</c:v>
                </c:pt>
                <c:pt idx="1597">
                  <c:v>3</c:v>
                </c:pt>
                <c:pt idx="1598">
                  <c:v>3</c:v>
                </c:pt>
                <c:pt idx="1599">
                  <c:v>3</c:v>
                </c:pt>
                <c:pt idx="1600">
                  <c:v>3</c:v>
                </c:pt>
                <c:pt idx="1601">
                  <c:v>3</c:v>
                </c:pt>
                <c:pt idx="1602">
                  <c:v>3</c:v>
                </c:pt>
                <c:pt idx="1603">
                  <c:v>3</c:v>
                </c:pt>
                <c:pt idx="1604">
                  <c:v>3</c:v>
                </c:pt>
                <c:pt idx="1605">
                  <c:v>3</c:v>
                </c:pt>
                <c:pt idx="1606">
                  <c:v>3</c:v>
                </c:pt>
                <c:pt idx="1607">
                  <c:v>3</c:v>
                </c:pt>
                <c:pt idx="1608">
                  <c:v>3</c:v>
                </c:pt>
                <c:pt idx="1609">
                  <c:v>3</c:v>
                </c:pt>
                <c:pt idx="1610">
                  <c:v>3</c:v>
                </c:pt>
                <c:pt idx="1611">
                  <c:v>3</c:v>
                </c:pt>
                <c:pt idx="1612">
                  <c:v>3</c:v>
                </c:pt>
                <c:pt idx="1613">
                  <c:v>3</c:v>
                </c:pt>
                <c:pt idx="1614">
                  <c:v>3</c:v>
                </c:pt>
                <c:pt idx="1615">
                  <c:v>3</c:v>
                </c:pt>
                <c:pt idx="1616">
                  <c:v>3</c:v>
                </c:pt>
                <c:pt idx="1617">
                  <c:v>3</c:v>
                </c:pt>
                <c:pt idx="1618">
                  <c:v>3</c:v>
                </c:pt>
                <c:pt idx="1619">
                  <c:v>3</c:v>
                </c:pt>
                <c:pt idx="1620">
                  <c:v>3</c:v>
                </c:pt>
                <c:pt idx="1621">
                  <c:v>3</c:v>
                </c:pt>
                <c:pt idx="1622">
                  <c:v>3</c:v>
                </c:pt>
                <c:pt idx="1623">
                  <c:v>3</c:v>
                </c:pt>
                <c:pt idx="1624">
                  <c:v>3</c:v>
                </c:pt>
                <c:pt idx="1625">
                  <c:v>3</c:v>
                </c:pt>
                <c:pt idx="1626">
                  <c:v>3</c:v>
                </c:pt>
                <c:pt idx="1627">
                  <c:v>3</c:v>
                </c:pt>
                <c:pt idx="1628">
                  <c:v>3</c:v>
                </c:pt>
                <c:pt idx="1629">
                  <c:v>3</c:v>
                </c:pt>
                <c:pt idx="1630">
                  <c:v>3</c:v>
                </c:pt>
                <c:pt idx="1631">
                  <c:v>3</c:v>
                </c:pt>
                <c:pt idx="1632">
                  <c:v>3</c:v>
                </c:pt>
                <c:pt idx="1633">
                  <c:v>3</c:v>
                </c:pt>
                <c:pt idx="1634">
                  <c:v>3</c:v>
                </c:pt>
                <c:pt idx="1635">
                  <c:v>3</c:v>
                </c:pt>
                <c:pt idx="1636">
                  <c:v>3</c:v>
                </c:pt>
                <c:pt idx="1637">
                  <c:v>3</c:v>
                </c:pt>
                <c:pt idx="1638">
                  <c:v>3</c:v>
                </c:pt>
                <c:pt idx="1639">
                  <c:v>3</c:v>
                </c:pt>
                <c:pt idx="1640">
                  <c:v>3</c:v>
                </c:pt>
                <c:pt idx="1641">
                  <c:v>3</c:v>
                </c:pt>
                <c:pt idx="1642">
                  <c:v>3</c:v>
                </c:pt>
                <c:pt idx="1643">
                  <c:v>3</c:v>
                </c:pt>
                <c:pt idx="1644">
                  <c:v>3</c:v>
                </c:pt>
                <c:pt idx="1645">
                  <c:v>3</c:v>
                </c:pt>
                <c:pt idx="1646">
                  <c:v>3</c:v>
                </c:pt>
                <c:pt idx="1647">
                  <c:v>3</c:v>
                </c:pt>
                <c:pt idx="1648">
                  <c:v>3</c:v>
                </c:pt>
                <c:pt idx="1649">
                  <c:v>3</c:v>
                </c:pt>
                <c:pt idx="1650">
                  <c:v>3</c:v>
                </c:pt>
                <c:pt idx="1651">
                  <c:v>3</c:v>
                </c:pt>
                <c:pt idx="1652">
                  <c:v>3</c:v>
                </c:pt>
                <c:pt idx="1653">
                  <c:v>3</c:v>
                </c:pt>
                <c:pt idx="1654">
                  <c:v>3</c:v>
                </c:pt>
                <c:pt idx="1655">
                  <c:v>3</c:v>
                </c:pt>
                <c:pt idx="1656">
                  <c:v>3</c:v>
                </c:pt>
                <c:pt idx="1657">
                  <c:v>3</c:v>
                </c:pt>
                <c:pt idx="1658">
                  <c:v>3</c:v>
                </c:pt>
                <c:pt idx="1659">
                  <c:v>3</c:v>
                </c:pt>
                <c:pt idx="1660">
                  <c:v>3</c:v>
                </c:pt>
                <c:pt idx="1661">
                  <c:v>3</c:v>
                </c:pt>
                <c:pt idx="1662">
                  <c:v>3</c:v>
                </c:pt>
                <c:pt idx="1663">
                  <c:v>3</c:v>
                </c:pt>
                <c:pt idx="1664">
                  <c:v>3</c:v>
                </c:pt>
                <c:pt idx="1665">
                  <c:v>3</c:v>
                </c:pt>
                <c:pt idx="1666">
                  <c:v>3</c:v>
                </c:pt>
                <c:pt idx="1667">
                  <c:v>3</c:v>
                </c:pt>
                <c:pt idx="1668">
                  <c:v>3</c:v>
                </c:pt>
                <c:pt idx="1669">
                  <c:v>3</c:v>
                </c:pt>
                <c:pt idx="1670">
                  <c:v>3</c:v>
                </c:pt>
                <c:pt idx="1671">
                  <c:v>3</c:v>
                </c:pt>
                <c:pt idx="1672">
                  <c:v>3</c:v>
                </c:pt>
                <c:pt idx="1673">
                  <c:v>3</c:v>
                </c:pt>
                <c:pt idx="1674">
                  <c:v>3</c:v>
                </c:pt>
                <c:pt idx="1675">
                  <c:v>3</c:v>
                </c:pt>
                <c:pt idx="1676">
                  <c:v>3</c:v>
                </c:pt>
                <c:pt idx="1677">
                  <c:v>3</c:v>
                </c:pt>
                <c:pt idx="1678">
                  <c:v>3</c:v>
                </c:pt>
                <c:pt idx="1679">
                  <c:v>3</c:v>
                </c:pt>
                <c:pt idx="1680">
                  <c:v>3</c:v>
                </c:pt>
                <c:pt idx="1681">
                  <c:v>3</c:v>
                </c:pt>
                <c:pt idx="1682">
                  <c:v>3</c:v>
                </c:pt>
                <c:pt idx="1683">
                  <c:v>3</c:v>
                </c:pt>
                <c:pt idx="1684">
                  <c:v>3</c:v>
                </c:pt>
                <c:pt idx="1685">
                  <c:v>3</c:v>
                </c:pt>
                <c:pt idx="1686">
                  <c:v>3</c:v>
                </c:pt>
                <c:pt idx="1687">
                  <c:v>3</c:v>
                </c:pt>
                <c:pt idx="1688">
                  <c:v>3</c:v>
                </c:pt>
                <c:pt idx="1689">
                  <c:v>3</c:v>
                </c:pt>
                <c:pt idx="1690">
                  <c:v>3</c:v>
                </c:pt>
                <c:pt idx="1691">
                  <c:v>3</c:v>
                </c:pt>
                <c:pt idx="1692">
                  <c:v>3</c:v>
                </c:pt>
                <c:pt idx="1693">
                  <c:v>3</c:v>
                </c:pt>
                <c:pt idx="1694">
                  <c:v>3</c:v>
                </c:pt>
                <c:pt idx="1695">
                  <c:v>3</c:v>
                </c:pt>
                <c:pt idx="1696">
                  <c:v>3</c:v>
                </c:pt>
                <c:pt idx="1697">
                  <c:v>3</c:v>
                </c:pt>
                <c:pt idx="1698">
                  <c:v>3</c:v>
                </c:pt>
                <c:pt idx="1699">
                  <c:v>3</c:v>
                </c:pt>
                <c:pt idx="1700">
                  <c:v>3</c:v>
                </c:pt>
                <c:pt idx="1701">
                  <c:v>3</c:v>
                </c:pt>
                <c:pt idx="1702">
                  <c:v>3</c:v>
                </c:pt>
                <c:pt idx="1703">
                  <c:v>3</c:v>
                </c:pt>
                <c:pt idx="1704">
                  <c:v>3</c:v>
                </c:pt>
                <c:pt idx="1705">
                  <c:v>3</c:v>
                </c:pt>
                <c:pt idx="1706">
                  <c:v>3</c:v>
                </c:pt>
                <c:pt idx="1707">
                  <c:v>3</c:v>
                </c:pt>
                <c:pt idx="1708">
                  <c:v>3</c:v>
                </c:pt>
                <c:pt idx="1709">
                  <c:v>3</c:v>
                </c:pt>
                <c:pt idx="1710">
                  <c:v>3</c:v>
                </c:pt>
                <c:pt idx="1711">
                  <c:v>3</c:v>
                </c:pt>
                <c:pt idx="1712">
                  <c:v>3</c:v>
                </c:pt>
                <c:pt idx="1713">
                  <c:v>3</c:v>
                </c:pt>
                <c:pt idx="1714">
                  <c:v>3</c:v>
                </c:pt>
                <c:pt idx="1715">
                  <c:v>3</c:v>
                </c:pt>
                <c:pt idx="1716">
                  <c:v>3</c:v>
                </c:pt>
                <c:pt idx="1717">
                  <c:v>3</c:v>
                </c:pt>
                <c:pt idx="1718">
                  <c:v>3</c:v>
                </c:pt>
                <c:pt idx="1719">
                  <c:v>3</c:v>
                </c:pt>
                <c:pt idx="1720">
                  <c:v>3</c:v>
                </c:pt>
                <c:pt idx="1721">
                  <c:v>3</c:v>
                </c:pt>
                <c:pt idx="1722">
                  <c:v>3</c:v>
                </c:pt>
                <c:pt idx="1723">
                  <c:v>3</c:v>
                </c:pt>
                <c:pt idx="1724">
                  <c:v>3</c:v>
                </c:pt>
                <c:pt idx="1725">
                  <c:v>3</c:v>
                </c:pt>
                <c:pt idx="1726">
                  <c:v>3</c:v>
                </c:pt>
                <c:pt idx="1727">
                  <c:v>3</c:v>
                </c:pt>
                <c:pt idx="1728">
                  <c:v>3</c:v>
                </c:pt>
                <c:pt idx="1729">
                  <c:v>3</c:v>
                </c:pt>
                <c:pt idx="1730">
                  <c:v>3</c:v>
                </c:pt>
                <c:pt idx="1731">
                  <c:v>3</c:v>
                </c:pt>
                <c:pt idx="1732">
                  <c:v>3</c:v>
                </c:pt>
                <c:pt idx="1733">
                  <c:v>3</c:v>
                </c:pt>
                <c:pt idx="1734">
                  <c:v>3</c:v>
                </c:pt>
                <c:pt idx="1735">
                  <c:v>3</c:v>
                </c:pt>
                <c:pt idx="1736">
                  <c:v>3</c:v>
                </c:pt>
                <c:pt idx="1737">
                  <c:v>3</c:v>
                </c:pt>
                <c:pt idx="1738">
                  <c:v>3</c:v>
                </c:pt>
                <c:pt idx="1739">
                  <c:v>3</c:v>
                </c:pt>
                <c:pt idx="1740">
                  <c:v>3</c:v>
                </c:pt>
                <c:pt idx="1741">
                  <c:v>3</c:v>
                </c:pt>
                <c:pt idx="1742">
                  <c:v>3</c:v>
                </c:pt>
                <c:pt idx="1743">
                  <c:v>3</c:v>
                </c:pt>
                <c:pt idx="1744">
                  <c:v>3</c:v>
                </c:pt>
                <c:pt idx="1745">
                  <c:v>3</c:v>
                </c:pt>
                <c:pt idx="1746">
                  <c:v>3</c:v>
                </c:pt>
                <c:pt idx="1747">
                  <c:v>3</c:v>
                </c:pt>
                <c:pt idx="1748">
                  <c:v>3</c:v>
                </c:pt>
                <c:pt idx="1749">
                  <c:v>3</c:v>
                </c:pt>
                <c:pt idx="1750">
                  <c:v>3</c:v>
                </c:pt>
                <c:pt idx="1751">
                  <c:v>3</c:v>
                </c:pt>
                <c:pt idx="1752">
                  <c:v>3</c:v>
                </c:pt>
                <c:pt idx="1753">
                  <c:v>3</c:v>
                </c:pt>
                <c:pt idx="1754">
                  <c:v>3</c:v>
                </c:pt>
                <c:pt idx="1755">
                  <c:v>3</c:v>
                </c:pt>
                <c:pt idx="1756">
                  <c:v>3</c:v>
                </c:pt>
                <c:pt idx="1757">
                  <c:v>3</c:v>
                </c:pt>
                <c:pt idx="1758">
                  <c:v>3</c:v>
                </c:pt>
                <c:pt idx="1759">
                  <c:v>3</c:v>
                </c:pt>
                <c:pt idx="1760">
                  <c:v>3</c:v>
                </c:pt>
                <c:pt idx="1761">
                  <c:v>3</c:v>
                </c:pt>
                <c:pt idx="1762">
                  <c:v>3</c:v>
                </c:pt>
                <c:pt idx="1763">
                  <c:v>3</c:v>
                </c:pt>
                <c:pt idx="1764">
                  <c:v>3</c:v>
                </c:pt>
                <c:pt idx="1765">
                  <c:v>3</c:v>
                </c:pt>
                <c:pt idx="1766">
                  <c:v>3</c:v>
                </c:pt>
                <c:pt idx="1767">
                  <c:v>3</c:v>
                </c:pt>
                <c:pt idx="1768">
                  <c:v>3</c:v>
                </c:pt>
                <c:pt idx="1769">
                  <c:v>3</c:v>
                </c:pt>
                <c:pt idx="1770">
                  <c:v>3</c:v>
                </c:pt>
                <c:pt idx="1771">
                  <c:v>3</c:v>
                </c:pt>
                <c:pt idx="1772">
                  <c:v>3</c:v>
                </c:pt>
                <c:pt idx="1773">
                  <c:v>3</c:v>
                </c:pt>
                <c:pt idx="1774">
                  <c:v>3</c:v>
                </c:pt>
                <c:pt idx="1775">
                  <c:v>3</c:v>
                </c:pt>
                <c:pt idx="1776">
                  <c:v>3</c:v>
                </c:pt>
                <c:pt idx="1777">
                  <c:v>3</c:v>
                </c:pt>
                <c:pt idx="1778">
                  <c:v>3</c:v>
                </c:pt>
                <c:pt idx="1779">
                  <c:v>3</c:v>
                </c:pt>
                <c:pt idx="1780">
                  <c:v>3</c:v>
                </c:pt>
                <c:pt idx="1781">
                  <c:v>3</c:v>
                </c:pt>
                <c:pt idx="1782">
                  <c:v>3</c:v>
                </c:pt>
                <c:pt idx="1783">
                  <c:v>3</c:v>
                </c:pt>
                <c:pt idx="1784">
                  <c:v>3</c:v>
                </c:pt>
                <c:pt idx="1785">
                  <c:v>3</c:v>
                </c:pt>
                <c:pt idx="1786">
                  <c:v>3</c:v>
                </c:pt>
                <c:pt idx="1787">
                  <c:v>3</c:v>
                </c:pt>
                <c:pt idx="1788">
                  <c:v>3</c:v>
                </c:pt>
                <c:pt idx="1789">
                  <c:v>3</c:v>
                </c:pt>
                <c:pt idx="1790">
                  <c:v>3</c:v>
                </c:pt>
                <c:pt idx="1791">
                  <c:v>3</c:v>
                </c:pt>
                <c:pt idx="1792">
                  <c:v>3</c:v>
                </c:pt>
                <c:pt idx="1793">
                  <c:v>3</c:v>
                </c:pt>
                <c:pt idx="1794">
                  <c:v>3</c:v>
                </c:pt>
                <c:pt idx="1795">
                  <c:v>3</c:v>
                </c:pt>
                <c:pt idx="1796">
                  <c:v>3</c:v>
                </c:pt>
                <c:pt idx="1797">
                  <c:v>3</c:v>
                </c:pt>
                <c:pt idx="1798">
                  <c:v>3</c:v>
                </c:pt>
                <c:pt idx="1799">
                  <c:v>3</c:v>
                </c:pt>
                <c:pt idx="1800">
                  <c:v>3</c:v>
                </c:pt>
                <c:pt idx="1801">
                  <c:v>3</c:v>
                </c:pt>
                <c:pt idx="1802">
                  <c:v>3</c:v>
                </c:pt>
                <c:pt idx="1803">
                  <c:v>3</c:v>
                </c:pt>
                <c:pt idx="1804">
                  <c:v>3</c:v>
                </c:pt>
                <c:pt idx="1805">
                  <c:v>3</c:v>
                </c:pt>
                <c:pt idx="1806">
                  <c:v>3</c:v>
                </c:pt>
                <c:pt idx="1807">
                  <c:v>3</c:v>
                </c:pt>
                <c:pt idx="1808">
                  <c:v>3</c:v>
                </c:pt>
                <c:pt idx="1809">
                  <c:v>3</c:v>
                </c:pt>
                <c:pt idx="1810">
                  <c:v>3</c:v>
                </c:pt>
                <c:pt idx="1811">
                  <c:v>3</c:v>
                </c:pt>
                <c:pt idx="1812">
                  <c:v>3</c:v>
                </c:pt>
                <c:pt idx="1813">
                  <c:v>3</c:v>
                </c:pt>
                <c:pt idx="1814">
                  <c:v>3</c:v>
                </c:pt>
                <c:pt idx="1815">
                  <c:v>3</c:v>
                </c:pt>
                <c:pt idx="1816">
                  <c:v>3</c:v>
                </c:pt>
                <c:pt idx="1817">
                  <c:v>3</c:v>
                </c:pt>
                <c:pt idx="1818">
                  <c:v>3</c:v>
                </c:pt>
                <c:pt idx="1819">
                  <c:v>3</c:v>
                </c:pt>
                <c:pt idx="1820">
                  <c:v>3</c:v>
                </c:pt>
                <c:pt idx="1821">
                  <c:v>3</c:v>
                </c:pt>
                <c:pt idx="1822">
                  <c:v>3</c:v>
                </c:pt>
                <c:pt idx="1823">
                  <c:v>3</c:v>
                </c:pt>
                <c:pt idx="1824">
                  <c:v>3</c:v>
                </c:pt>
                <c:pt idx="1825">
                  <c:v>3</c:v>
                </c:pt>
                <c:pt idx="1826">
                  <c:v>3</c:v>
                </c:pt>
                <c:pt idx="1827">
                  <c:v>3</c:v>
                </c:pt>
                <c:pt idx="1828">
                  <c:v>3</c:v>
                </c:pt>
                <c:pt idx="1829">
                  <c:v>3</c:v>
                </c:pt>
                <c:pt idx="1830">
                  <c:v>3</c:v>
                </c:pt>
                <c:pt idx="1831">
                  <c:v>3</c:v>
                </c:pt>
                <c:pt idx="1832">
                  <c:v>3</c:v>
                </c:pt>
                <c:pt idx="1833">
                  <c:v>3</c:v>
                </c:pt>
                <c:pt idx="1834">
                  <c:v>3</c:v>
                </c:pt>
                <c:pt idx="1835">
                  <c:v>3</c:v>
                </c:pt>
                <c:pt idx="1836">
                  <c:v>3</c:v>
                </c:pt>
                <c:pt idx="1837">
                  <c:v>3</c:v>
                </c:pt>
                <c:pt idx="1838">
                  <c:v>3</c:v>
                </c:pt>
                <c:pt idx="1839">
                  <c:v>3</c:v>
                </c:pt>
                <c:pt idx="1840">
                  <c:v>3</c:v>
                </c:pt>
                <c:pt idx="1841">
                  <c:v>3</c:v>
                </c:pt>
                <c:pt idx="1842">
                  <c:v>3</c:v>
                </c:pt>
                <c:pt idx="1843">
                  <c:v>3</c:v>
                </c:pt>
                <c:pt idx="1844">
                  <c:v>3</c:v>
                </c:pt>
                <c:pt idx="1845">
                  <c:v>3</c:v>
                </c:pt>
                <c:pt idx="1846">
                  <c:v>3</c:v>
                </c:pt>
                <c:pt idx="1847">
                  <c:v>3</c:v>
                </c:pt>
                <c:pt idx="1848">
                  <c:v>3</c:v>
                </c:pt>
                <c:pt idx="1849">
                  <c:v>3</c:v>
                </c:pt>
                <c:pt idx="1850">
                  <c:v>3</c:v>
                </c:pt>
                <c:pt idx="1851">
                  <c:v>3</c:v>
                </c:pt>
                <c:pt idx="1852">
                  <c:v>3</c:v>
                </c:pt>
                <c:pt idx="1853">
                  <c:v>3</c:v>
                </c:pt>
                <c:pt idx="1854">
                  <c:v>3</c:v>
                </c:pt>
                <c:pt idx="1855">
                  <c:v>3</c:v>
                </c:pt>
                <c:pt idx="1856">
                  <c:v>3</c:v>
                </c:pt>
                <c:pt idx="1857">
                  <c:v>3</c:v>
                </c:pt>
                <c:pt idx="1858">
                  <c:v>3</c:v>
                </c:pt>
                <c:pt idx="1859">
                  <c:v>3</c:v>
                </c:pt>
                <c:pt idx="1860">
                  <c:v>3</c:v>
                </c:pt>
                <c:pt idx="1861">
                  <c:v>3</c:v>
                </c:pt>
                <c:pt idx="1862">
                  <c:v>3</c:v>
                </c:pt>
                <c:pt idx="1863">
                  <c:v>3</c:v>
                </c:pt>
                <c:pt idx="1864">
                  <c:v>3</c:v>
                </c:pt>
                <c:pt idx="1865">
                  <c:v>3</c:v>
                </c:pt>
                <c:pt idx="1866">
                  <c:v>3</c:v>
                </c:pt>
                <c:pt idx="1867">
                  <c:v>3</c:v>
                </c:pt>
                <c:pt idx="1868">
                  <c:v>3</c:v>
                </c:pt>
                <c:pt idx="1869">
                  <c:v>3</c:v>
                </c:pt>
                <c:pt idx="1870">
                  <c:v>3</c:v>
                </c:pt>
                <c:pt idx="1871">
                  <c:v>3</c:v>
                </c:pt>
                <c:pt idx="1872">
                  <c:v>3</c:v>
                </c:pt>
                <c:pt idx="1873">
                  <c:v>3</c:v>
                </c:pt>
                <c:pt idx="1874">
                  <c:v>3</c:v>
                </c:pt>
                <c:pt idx="1875">
                  <c:v>3</c:v>
                </c:pt>
                <c:pt idx="1876">
                  <c:v>3</c:v>
                </c:pt>
                <c:pt idx="1877">
                  <c:v>3</c:v>
                </c:pt>
                <c:pt idx="1878">
                  <c:v>3</c:v>
                </c:pt>
                <c:pt idx="1879">
                  <c:v>3</c:v>
                </c:pt>
                <c:pt idx="1880">
                  <c:v>3</c:v>
                </c:pt>
                <c:pt idx="1881">
                  <c:v>3</c:v>
                </c:pt>
                <c:pt idx="1882">
                  <c:v>3</c:v>
                </c:pt>
                <c:pt idx="1883">
                  <c:v>3</c:v>
                </c:pt>
                <c:pt idx="1884">
                  <c:v>3</c:v>
                </c:pt>
                <c:pt idx="1885">
                  <c:v>3</c:v>
                </c:pt>
                <c:pt idx="1886">
                  <c:v>3</c:v>
                </c:pt>
                <c:pt idx="1887">
                  <c:v>3</c:v>
                </c:pt>
                <c:pt idx="1888">
                  <c:v>3</c:v>
                </c:pt>
                <c:pt idx="1889">
                  <c:v>3</c:v>
                </c:pt>
                <c:pt idx="1890">
                  <c:v>3</c:v>
                </c:pt>
                <c:pt idx="1891">
                  <c:v>3</c:v>
                </c:pt>
                <c:pt idx="1892">
                  <c:v>3</c:v>
                </c:pt>
                <c:pt idx="1893">
                  <c:v>3</c:v>
                </c:pt>
                <c:pt idx="1894">
                  <c:v>3</c:v>
                </c:pt>
                <c:pt idx="1895">
                  <c:v>3</c:v>
                </c:pt>
                <c:pt idx="1896">
                  <c:v>3</c:v>
                </c:pt>
                <c:pt idx="1897">
                  <c:v>3</c:v>
                </c:pt>
                <c:pt idx="1898">
                  <c:v>3</c:v>
                </c:pt>
                <c:pt idx="1899">
                  <c:v>3</c:v>
                </c:pt>
                <c:pt idx="1900">
                  <c:v>3</c:v>
                </c:pt>
                <c:pt idx="1901">
                  <c:v>3</c:v>
                </c:pt>
                <c:pt idx="1902">
                  <c:v>3</c:v>
                </c:pt>
                <c:pt idx="1903">
                  <c:v>3</c:v>
                </c:pt>
                <c:pt idx="1904">
                  <c:v>3</c:v>
                </c:pt>
                <c:pt idx="1905">
                  <c:v>3</c:v>
                </c:pt>
                <c:pt idx="1906">
                  <c:v>3</c:v>
                </c:pt>
                <c:pt idx="1907">
                  <c:v>3</c:v>
                </c:pt>
                <c:pt idx="1908">
                  <c:v>3</c:v>
                </c:pt>
                <c:pt idx="1909">
                  <c:v>3</c:v>
                </c:pt>
                <c:pt idx="1910">
                  <c:v>3</c:v>
                </c:pt>
                <c:pt idx="1911">
                  <c:v>3</c:v>
                </c:pt>
                <c:pt idx="1912">
                  <c:v>3</c:v>
                </c:pt>
                <c:pt idx="1913">
                  <c:v>3</c:v>
                </c:pt>
                <c:pt idx="1914">
                  <c:v>3</c:v>
                </c:pt>
                <c:pt idx="1915">
                  <c:v>3</c:v>
                </c:pt>
                <c:pt idx="1916">
                  <c:v>3</c:v>
                </c:pt>
                <c:pt idx="1917">
                  <c:v>3</c:v>
                </c:pt>
                <c:pt idx="1918">
                  <c:v>3</c:v>
                </c:pt>
                <c:pt idx="1919">
                  <c:v>3</c:v>
                </c:pt>
                <c:pt idx="1920">
                  <c:v>3</c:v>
                </c:pt>
                <c:pt idx="1921">
                  <c:v>3</c:v>
                </c:pt>
                <c:pt idx="1922">
                  <c:v>3</c:v>
                </c:pt>
                <c:pt idx="1923">
                  <c:v>3</c:v>
                </c:pt>
                <c:pt idx="1924">
                  <c:v>3</c:v>
                </c:pt>
                <c:pt idx="1925">
                  <c:v>3</c:v>
                </c:pt>
                <c:pt idx="1926">
                  <c:v>3</c:v>
                </c:pt>
                <c:pt idx="1927">
                  <c:v>3</c:v>
                </c:pt>
                <c:pt idx="1928">
                  <c:v>3</c:v>
                </c:pt>
                <c:pt idx="1929">
                  <c:v>3</c:v>
                </c:pt>
                <c:pt idx="1930">
                  <c:v>3</c:v>
                </c:pt>
                <c:pt idx="1931">
                  <c:v>3</c:v>
                </c:pt>
                <c:pt idx="1932">
                  <c:v>3</c:v>
                </c:pt>
                <c:pt idx="1933">
                  <c:v>3</c:v>
                </c:pt>
                <c:pt idx="1934">
                  <c:v>3</c:v>
                </c:pt>
                <c:pt idx="1935">
                  <c:v>3</c:v>
                </c:pt>
                <c:pt idx="1936">
                  <c:v>3</c:v>
                </c:pt>
                <c:pt idx="1937">
                  <c:v>3</c:v>
                </c:pt>
                <c:pt idx="1938">
                  <c:v>3</c:v>
                </c:pt>
                <c:pt idx="1939">
                  <c:v>3</c:v>
                </c:pt>
                <c:pt idx="1940">
                  <c:v>3</c:v>
                </c:pt>
                <c:pt idx="1941">
                  <c:v>3</c:v>
                </c:pt>
                <c:pt idx="1942">
                  <c:v>3</c:v>
                </c:pt>
                <c:pt idx="1943">
                  <c:v>3</c:v>
                </c:pt>
                <c:pt idx="1944">
                  <c:v>3</c:v>
                </c:pt>
                <c:pt idx="1945">
                  <c:v>3</c:v>
                </c:pt>
                <c:pt idx="1946">
                  <c:v>3</c:v>
                </c:pt>
                <c:pt idx="1947">
                  <c:v>3</c:v>
                </c:pt>
                <c:pt idx="1948">
                  <c:v>3</c:v>
                </c:pt>
                <c:pt idx="1949">
                  <c:v>3</c:v>
                </c:pt>
                <c:pt idx="1950">
                  <c:v>3</c:v>
                </c:pt>
                <c:pt idx="1951">
                  <c:v>3</c:v>
                </c:pt>
                <c:pt idx="1952">
                  <c:v>3</c:v>
                </c:pt>
                <c:pt idx="1953">
                  <c:v>3</c:v>
                </c:pt>
                <c:pt idx="1954">
                  <c:v>3</c:v>
                </c:pt>
                <c:pt idx="1955">
                  <c:v>3</c:v>
                </c:pt>
                <c:pt idx="1956">
                  <c:v>3</c:v>
                </c:pt>
                <c:pt idx="1957">
                  <c:v>3</c:v>
                </c:pt>
                <c:pt idx="1958">
                  <c:v>3</c:v>
                </c:pt>
                <c:pt idx="1959">
                  <c:v>3</c:v>
                </c:pt>
                <c:pt idx="1960">
                  <c:v>3</c:v>
                </c:pt>
                <c:pt idx="1961">
                  <c:v>3</c:v>
                </c:pt>
                <c:pt idx="1962">
                  <c:v>3</c:v>
                </c:pt>
                <c:pt idx="1963">
                  <c:v>3</c:v>
                </c:pt>
                <c:pt idx="1964">
                  <c:v>3</c:v>
                </c:pt>
                <c:pt idx="1965">
                  <c:v>3</c:v>
                </c:pt>
                <c:pt idx="1966">
                  <c:v>3</c:v>
                </c:pt>
                <c:pt idx="1967">
                  <c:v>3</c:v>
                </c:pt>
                <c:pt idx="1968">
                  <c:v>3</c:v>
                </c:pt>
                <c:pt idx="1969">
                  <c:v>3</c:v>
                </c:pt>
                <c:pt idx="1970">
                  <c:v>3</c:v>
                </c:pt>
                <c:pt idx="1971">
                  <c:v>3</c:v>
                </c:pt>
                <c:pt idx="1972">
                  <c:v>3</c:v>
                </c:pt>
                <c:pt idx="1973">
                  <c:v>3</c:v>
                </c:pt>
                <c:pt idx="1974">
                  <c:v>3</c:v>
                </c:pt>
                <c:pt idx="1975">
                  <c:v>3</c:v>
                </c:pt>
                <c:pt idx="1976">
                  <c:v>3</c:v>
                </c:pt>
                <c:pt idx="1977">
                  <c:v>3</c:v>
                </c:pt>
                <c:pt idx="1978">
                  <c:v>3</c:v>
                </c:pt>
                <c:pt idx="1979">
                  <c:v>3</c:v>
                </c:pt>
                <c:pt idx="1980">
                  <c:v>3</c:v>
                </c:pt>
                <c:pt idx="1981">
                  <c:v>3</c:v>
                </c:pt>
                <c:pt idx="1982">
                  <c:v>3</c:v>
                </c:pt>
                <c:pt idx="1983">
                  <c:v>3</c:v>
                </c:pt>
                <c:pt idx="1984">
                  <c:v>3</c:v>
                </c:pt>
                <c:pt idx="1985">
                  <c:v>3</c:v>
                </c:pt>
                <c:pt idx="1986">
                  <c:v>3</c:v>
                </c:pt>
                <c:pt idx="1987">
                  <c:v>3</c:v>
                </c:pt>
                <c:pt idx="1988">
                  <c:v>3</c:v>
                </c:pt>
                <c:pt idx="1989">
                  <c:v>3</c:v>
                </c:pt>
                <c:pt idx="1990">
                  <c:v>3</c:v>
                </c:pt>
                <c:pt idx="1991">
                  <c:v>3</c:v>
                </c:pt>
                <c:pt idx="1992">
                  <c:v>3</c:v>
                </c:pt>
                <c:pt idx="1993">
                  <c:v>3</c:v>
                </c:pt>
                <c:pt idx="1994">
                  <c:v>3</c:v>
                </c:pt>
                <c:pt idx="1995">
                  <c:v>3</c:v>
                </c:pt>
                <c:pt idx="1996">
                  <c:v>3</c:v>
                </c:pt>
                <c:pt idx="1997">
                  <c:v>3</c:v>
                </c:pt>
                <c:pt idx="1998">
                  <c:v>3</c:v>
                </c:pt>
                <c:pt idx="1999">
                  <c:v>3</c:v>
                </c:pt>
                <c:pt idx="2000">
                  <c:v>3</c:v>
                </c:pt>
                <c:pt idx="2001">
                  <c:v>3</c:v>
                </c:pt>
                <c:pt idx="2002">
                  <c:v>3</c:v>
                </c:pt>
                <c:pt idx="2003">
                  <c:v>3</c:v>
                </c:pt>
                <c:pt idx="2004">
                  <c:v>3</c:v>
                </c:pt>
                <c:pt idx="2005">
                  <c:v>3</c:v>
                </c:pt>
                <c:pt idx="2006">
                  <c:v>3</c:v>
                </c:pt>
                <c:pt idx="2007">
                  <c:v>3</c:v>
                </c:pt>
                <c:pt idx="2008">
                  <c:v>3</c:v>
                </c:pt>
                <c:pt idx="2009">
                  <c:v>3</c:v>
                </c:pt>
                <c:pt idx="2010">
                  <c:v>3</c:v>
                </c:pt>
                <c:pt idx="2011">
                  <c:v>3</c:v>
                </c:pt>
                <c:pt idx="2012">
                  <c:v>3</c:v>
                </c:pt>
                <c:pt idx="2013">
                  <c:v>3</c:v>
                </c:pt>
                <c:pt idx="2014">
                  <c:v>3</c:v>
                </c:pt>
                <c:pt idx="2015">
                  <c:v>3</c:v>
                </c:pt>
                <c:pt idx="2016">
                  <c:v>3</c:v>
                </c:pt>
                <c:pt idx="2017">
                  <c:v>3</c:v>
                </c:pt>
                <c:pt idx="2018">
                  <c:v>3</c:v>
                </c:pt>
                <c:pt idx="2019">
                  <c:v>3</c:v>
                </c:pt>
                <c:pt idx="2020">
                  <c:v>3</c:v>
                </c:pt>
                <c:pt idx="2021">
                  <c:v>3</c:v>
                </c:pt>
                <c:pt idx="2022">
                  <c:v>3</c:v>
                </c:pt>
                <c:pt idx="2023">
                  <c:v>3</c:v>
                </c:pt>
                <c:pt idx="2024">
                  <c:v>3</c:v>
                </c:pt>
                <c:pt idx="2025">
                  <c:v>3</c:v>
                </c:pt>
                <c:pt idx="2026">
                  <c:v>3</c:v>
                </c:pt>
                <c:pt idx="2027">
                  <c:v>3</c:v>
                </c:pt>
                <c:pt idx="2028">
                  <c:v>3</c:v>
                </c:pt>
                <c:pt idx="2029">
                  <c:v>3</c:v>
                </c:pt>
                <c:pt idx="2030">
                  <c:v>3</c:v>
                </c:pt>
                <c:pt idx="2031">
                  <c:v>3</c:v>
                </c:pt>
                <c:pt idx="2032">
                  <c:v>3</c:v>
                </c:pt>
                <c:pt idx="2033">
                  <c:v>3</c:v>
                </c:pt>
                <c:pt idx="2034">
                  <c:v>3</c:v>
                </c:pt>
                <c:pt idx="2035">
                  <c:v>3</c:v>
                </c:pt>
                <c:pt idx="2036">
                  <c:v>3</c:v>
                </c:pt>
                <c:pt idx="2037">
                  <c:v>3</c:v>
                </c:pt>
                <c:pt idx="2038">
                  <c:v>3</c:v>
                </c:pt>
                <c:pt idx="2039">
                  <c:v>3</c:v>
                </c:pt>
                <c:pt idx="2040">
                  <c:v>3</c:v>
                </c:pt>
                <c:pt idx="2041">
                  <c:v>3</c:v>
                </c:pt>
                <c:pt idx="2042">
                  <c:v>3</c:v>
                </c:pt>
                <c:pt idx="2043">
                  <c:v>3</c:v>
                </c:pt>
                <c:pt idx="2044">
                  <c:v>3</c:v>
                </c:pt>
                <c:pt idx="2045">
                  <c:v>3</c:v>
                </c:pt>
                <c:pt idx="2046">
                  <c:v>3</c:v>
                </c:pt>
                <c:pt idx="2047">
                  <c:v>3</c:v>
                </c:pt>
                <c:pt idx="2048">
                  <c:v>3</c:v>
                </c:pt>
                <c:pt idx="2049">
                  <c:v>3</c:v>
                </c:pt>
                <c:pt idx="2050">
                  <c:v>3</c:v>
                </c:pt>
                <c:pt idx="2051">
                  <c:v>3</c:v>
                </c:pt>
                <c:pt idx="2052">
                  <c:v>3</c:v>
                </c:pt>
                <c:pt idx="2053">
                  <c:v>3</c:v>
                </c:pt>
                <c:pt idx="2054">
                  <c:v>3</c:v>
                </c:pt>
                <c:pt idx="2055">
                  <c:v>3</c:v>
                </c:pt>
                <c:pt idx="2056">
                  <c:v>3</c:v>
                </c:pt>
                <c:pt idx="2057">
                  <c:v>3</c:v>
                </c:pt>
                <c:pt idx="2058">
                  <c:v>3</c:v>
                </c:pt>
                <c:pt idx="2059">
                  <c:v>3</c:v>
                </c:pt>
                <c:pt idx="2060">
                  <c:v>3</c:v>
                </c:pt>
                <c:pt idx="2061">
                  <c:v>3</c:v>
                </c:pt>
                <c:pt idx="2062">
                  <c:v>3</c:v>
                </c:pt>
                <c:pt idx="2063">
                  <c:v>3</c:v>
                </c:pt>
                <c:pt idx="2064">
                  <c:v>3</c:v>
                </c:pt>
                <c:pt idx="2065">
                  <c:v>3</c:v>
                </c:pt>
                <c:pt idx="2066">
                  <c:v>3</c:v>
                </c:pt>
                <c:pt idx="2067">
                  <c:v>3</c:v>
                </c:pt>
                <c:pt idx="2068">
                  <c:v>3</c:v>
                </c:pt>
                <c:pt idx="2069">
                  <c:v>3</c:v>
                </c:pt>
                <c:pt idx="2070">
                  <c:v>3</c:v>
                </c:pt>
                <c:pt idx="2071">
                  <c:v>3</c:v>
                </c:pt>
                <c:pt idx="2072">
                  <c:v>3</c:v>
                </c:pt>
                <c:pt idx="2073">
                  <c:v>3</c:v>
                </c:pt>
                <c:pt idx="2074">
                  <c:v>3</c:v>
                </c:pt>
                <c:pt idx="2075">
                  <c:v>3</c:v>
                </c:pt>
                <c:pt idx="2076">
                  <c:v>3</c:v>
                </c:pt>
                <c:pt idx="2077">
                  <c:v>3</c:v>
                </c:pt>
                <c:pt idx="2078">
                  <c:v>3</c:v>
                </c:pt>
                <c:pt idx="2079">
                  <c:v>3</c:v>
                </c:pt>
                <c:pt idx="2080">
                  <c:v>3</c:v>
                </c:pt>
                <c:pt idx="2081">
                  <c:v>3</c:v>
                </c:pt>
                <c:pt idx="2082">
                  <c:v>3</c:v>
                </c:pt>
                <c:pt idx="2083">
                  <c:v>3</c:v>
                </c:pt>
                <c:pt idx="2084">
                  <c:v>3</c:v>
                </c:pt>
                <c:pt idx="2085">
                  <c:v>3</c:v>
                </c:pt>
                <c:pt idx="2086">
                  <c:v>3</c:v>
                </c:pt>
                <c:pt idx="2087">
                  <c:v>3</c:v>
                </c:pt>
                <c:pt idx="2088">
                  <c:v>3</c:v>
                </c:pt>
                <c:pt idx="2089">
                  <c:v>3</c:v>
                </c:pt>
                <c:pt idx="2090">
                  <c:v>3</c:v>
                </c:pt>
                <c:pt idx="2091">
                  <c:v>3</c:v>
                </c:pt>
                <c:pt idx="2092">
                  <c:v>3</c:v>
                </c:pt>
                <c:pt idx="2093">
                  <c:v>3</c:v>
                </c:pt>
                <c:pt idx="2094">
                  <c:v>3</c:v>
                </c:pt>
                <c:pt idx="2095">
                  <c:v>3</c:v>
                </c:pt>
                <c:pt idx="2096">
                  <c:v>3</c:v>
                </c:pt>
                <c:pt idx="2097">
                  <c:v>3</c:v>
                </c:pt>
                <c:pt idx="2098">
                  <c:v>3</c:v>
                </c:pt>
                <c:pt idx="2099">
                  <c:v>3</c:v>
                </c:pt>
                <c:pt idx="2100">
                  <c:v>3</c:v>
                </c:pt>
                <c:pt idx="2101">
                  <c:v>3</c:v>
                </c:pt>
                <c:pt idx="2102">
                  <c:v>3</c:v>
                </c:pt>
                <c:pt idx="2103">
                  <c:v>3</c:v>
                </c:pt>
                <c:pt idx="2104">
                  <c:v>3</c:v>
                </c:pt>
                <c:pt idx="2105">
                  <c:v>3</c:v>
                </c:pt>
                <c:pt idx="2106">
                  <c:v>3</c:v>
                </c:pt>
                <c:pt idx="2107">
                  <c:v>3</c:v>
                </c:pt>
                <c:pt idx="2108">
                  <c:v>3</c:v>
                </c:pt>
                <c:pt idx="2109">
                  <c:v>3</c:v>
                </c:pt>
                <c:pt idx="2110">
                  <c:v>3</c:v>
                </c:pt>
                <c:pt idx="2111">
                  <c:v>3</c:v>
                </c:pt>
                <c:pt idx="2112">
                  <c:v>3</c:v>
                </c:pt>
                <c:pt idx="2113">
                  <c:v>3</c:v>
                </c:pt>
                <c:pt idx="2114">
                  <c:v>3</c:v>
                </c:pt>
                <c:pt idx="2115">
                  <c:v>3</c:v>
                </c:pt>
                <c:pt idx="2116">
                  <c:v>3</c:v>
                </c:pt>
                <c:pt idx="2117">
                  <c:v>3</c:v>
                </c:pt>
                <c:pt idx="2118">
                  <c:v>3</c:v>
                </c:pt>
                <c:pt idx="2119">
                  <c:v>3</c:v>
                </c:pt>
                <c:pt idx="2120">
                  <c:v>3</c:v>
                </c:pt>
                <c:pt idx="2121">
                  <c:v>3</c:v>
                </c:pt>
                <c:pt idx="2122">
                  <c:v>3</c:v>
                </c:pt>
                <c:pt idx="2123">
                  <c:v>3</c:v>
                </c:pt>
                <c:pt idx="2124">
                  <c:v>3</c:v>
                </c:pt>
                <c:pt idx="2125">
                  <c:v>3</c:v>
                </c:pt>
                <c:pt idx="2126">
                  <c:v>3</c:v>
                </c:pt>
                <c:pt idx="2127">
                  <c:v>3</c:v>
                </c:pt>
                <c:pt idx="2128">
                  <c:v>3</c:v>
                </c:pt>
                <c:pt idx="2129">
                  <c:v>3</c:v>
                </c:pt>
                <c:pt idx="2130">
                  <c:v>3</c:v>
                </c:pt>
                <c:pt idx="2131">
                  <c:v>3</c:v>
                </c:pt>
                <c:pt idx="2132">
                  <c:v>3</c:v>
                </c:pt>
                <c:pt idx="2133">
                  <c:v>3</c:v>
                </c:pt>
                <c:pt idx="2134">
                  <c:v>3</c:v>
                </c:pt>
                <c:pt idx="2135">
                  <c:v>3</c:v>
                </c:pt>
                <c:pt idx="2136">
                  <c:v>3</c:v>
                </c:pt>
                <c:pt idx="2137">
                  <c:v>3</c:v>
                </c:pt>
                <c:pt idx="2138">
                  <c:v>3</c:v>
                </c:pt>
                <c:pt idx="2139">
                  <c:v>3</c:v>
                </c:pt>
                <c:pt idx="2140">
                  <c:v>3</c:v>
                </c:pt>
                <c:pt idx="2141">
                  <c:v>3</c:v>
                </c:pt>
                <c:pt idx="2142">
                  <c:v>3</c:v>
                </c:pt>
                <c:pt idx="2143">
                  <c:v>3</c:v>
                </c:pt>
                <c:pt idx="2144">
                  <c:v>3</c:v>
                </c:pt>
                <c:pt idx="2145">
                  <c:v>3</c:v>
                </c:pt>
                <c:pt idx="2146">
                  <c:v>3</c:v>
                </c:pt>
                <c:pt idx="2147">
                  <c:v>3</c:v>
                </c:pt>
                <c:pt idx="2148">
                  <c:v>3</c:v>
                </c:pt>
                <c:pt idx="2149">
                  <c:v>3</c:v>
                </c:pt>
                <c:pt idx="2150">
                  <c:v>3</c:v>
                </c:pt>
                <c:pt idx="2151">
                  <c:v>3</c:v>
                </c:pt>
                <c:pt idx="2152">
                  <c:v>3</c:v>
                </c:pt>
                <c:pt idx="2153">
                  <c:v>3</c:v>
                </c:pt>
                <c:pt idx="2154">
                  <c:v>3</c:v>
                </c:pt>
                <c:pt idx="2155">
                  <c:v>3</c:v>
                </c:pt>
                <c:pt idx="2156">
                  <c:v>3</c:v>
                </c:pt>
                <c:pt idx="2157">
                  <c:v>3</c:v>
                </c:pt>
                <c:pt idx="2158">
                  <c:v>3</c:v>
                </c:pt>
                <c:pt idx="2159">
                  <c:v>3</c:v>
                </c:pt>
                <c:pt idx="2160">
                  <c:v>3</c:v>
                </c:pt>
                <c:pt idx="2161">
                  <c:v>3</c:v>
                </c:pt>
                <c:pt idx="2162">
                  <c:v>3</c:v>
                </c:pt>
                <c:pt idx="2163">
                  <c:v>3</c:v>
                </c:pt>
                <c:pt idx="2164">
                  <c:v>3</c:v>
                </c:pt>
                <c:pt idx="2165">
                  <c:v>3</c:v>
                </c:pt>
                <c:pt idx="2166">
                  <c:v>3</c:v>
                </c:pt>
                <c:pt idx="2167">
                  <c:v>3</c:v>
                </c:pt>
                <c:pt idx="2168">
                  <c:v>3</c:v>
                </c:pt>
                <c:pt idx="2169">
                  <c:v>3</c:v>
                </c:pt>
                <c:pt idx="2170">
                  <c:v>3</c:v>
                </c:pt>
                <c:pt idx="2171">
                  <c:v>3</c:v>
                </c:pt>
                <c:pt idx="2172">
                  <c:v>3</c:v>
                </c:pt>
                <c:pt idx="2173">
                  <c:v>3</c:v>
                </c:pt>
                <c:pt idx="2174">
                  <c:v>3</c:v>
                </c:pt>
                <c:pt idx="2175">
                  <c:v>3</c:v>
                </c:pt>
                <c:pt idx="2176">
                  <c:v>3</c:v>
                </c:pt>
                <c:pt idx="2177">
                  <c:v>3</c:v>
                </c:pt>
                <c:pt idx="2178">
                  <c:v>3</c:v>
                </c:pt>
                <c:pt idx="2179">
                  <c:v>3</c:v>
                </c:pt>
                <c:pt idx="2180">
                  <c:v>3</c:v>
                </c:pt>
                <c:pt idx="2181">
                  <c:v>3</c:v>
                </c:pt>
                <c:pt idx="2182">
                  <c:v>3</c:v>
                </c:pt>
                <c:pt idx="2183">
                  <c:v>3</c:v>
                </c:pt>
                <c:pt idx="2184">
                  <c:v>3</c:v>
                </c:pt>
                <c:pt idx="2185">
                  <c:v>3</c:v>
                </c:pt>
                <c:pt idx="2186">
                  <c:v>3</c:v>
                </c:pt>
                <c:pt idx="2187">
                  <c:v>3</c:v>
                </c:pt>
                <c:pt idx="2188">
                  <c:v>3</c:v>
                </c:pt>
                <c:pt idx="2189">
                  <c:v>3</c:v>
                </c:pt>
                <c:pt idx="2190">
                  <c:v>3</c:v>
                </c:pt>
                <c:pt idx="2191">
                  <c:v>3</c:v>
                </c:pt>
                <c:pt idx="2192">
                  <c:v>3</c:v>
                </c:pt>
                <c:pt idx="2193">
                  <c:v>3</c:v>
                </c:pt>
                <c:pt idx="2194">
                  <c:v>3</c:v>
                </c:pt>
                <c:pt idx="2195">
                  <c:v>3</c:v>
                </c:pt>
                <c:pt idx="2196">
                  <c:v>3</c:v>
                </c:pt>
                <c:pt idx="2197">
                  <c:v>3</c:v>
                </c:pt>
                <c:pt idx="2198">
                  <c:v>3</c:v>
                </c:pt>
                <c:pt idx="2199">
                  <c:v>3</c:v>
                </c:pt>
                <c:pt idx="2200">
                  <c:v>3</c:v>
                </c:pt>
                <c:pt idx="2201">
                  <c:v>3</c:v>
                </c:pt>
                <c:pt idx="2202">
                  <c:v>3</c:v>
                </c:pt>
                <c:pt idx="2203">
                  <c:v>3</c:v>
                </c:pt>
                <c:pt idx="2204">
                  <c:v>3</c:v>
                </c:pt>
                <c:pt idx="2205">
                  <c:v>3</c:v>
                </c:pt>
                <c:pt idx="2206">
                  <c:v>3</c:v>
                </c:pt>
                <c:pt idx="2207">
                  <c:v>3</c:v>
                </c:pt>
                <c:pt idx="2208">
                  <c:v>3</c:v>
                </c:pt>
                <c:pt idx="2209">
                  <c:v>3</c:v>
                </c:pt>
                <c:pt idx="2210">
                  <c:v>3</c:v>
                </c:pt>
                <c:pt idx="2211">
                  <c:v>3</c:v>
                </c:pt>
                <c:pt idx="2212">
                  <c:v>3</c:v>
                </c:pt>
                <c:pt idx="2213">
                  <c:v>3</c:v>
                </c:pt>
                <c:pt idx="2214">
                  <c:v>3</c:v>
                </c:pt>
                <c:pt idx="2215">
                  <c:v>3</c:v>
                </c:pt>
                <c:pt idx="2216">
                  <c:v>3</c:v>
                </c:pt>
                <c:pt idx="2217">
                  <c:v>3</c:v>
                </c:pt>
                <c:pt idx="2218">
                  <c:v>3</c:v>
                </c:pt>
                <c:pt idx="2219">
                  <c:v>3</c:v>
                </c:pt>
                <c:pt idx="2220">
                  <c:v>3</c:v>
                </c:pt>
                <c:pt idx="2221">
                  <c:v>3</c:v>
                </c:pt>
                <c:pt idx="2222">
                  <c:v>3</c:v>
                </c:pt>
                <c:pt idx="2223">
                  <c:v>3</c:v>
                </c:pt>
                <c:pt idx="2224">
                  <c:v>3</c:v>
                </c:pt>
                <c:pt idx="2225">
                  <c:v>3</c:v>
                </c:pt>
                <c:pt idx="2226">
                  <c:v>3</c:v>
                </c:pt>
                <c:pt idx="2227">
                  <c:v>3</c:v>
                </c:pt>
                <c:pt idx="2228">
                  <c:v>3</c:v>
                </c:pt>
                <c:pt idx="2229">
                  <c:v>3</c:v>
                </c:pt>
                <c:pt idx="2230">
                  <c:v>3</c:v>
                </c:pt>
                <c:pt idx="2231">
                  <c:v>3</c:v>
                </c:pt>
                <c:pt idx="2232">
                  <c:v>3</c:v>
                </c:pt>
                <c:pt idx="2233">
                  <c:v>3</c:v>
                </c:pt>
                <c:pt idx="2234">
                  <c:v>3</c:v>
                </c:pt>
                <c:pt idx="2235">
                  <c:v>3</c:v>
                </c:pt>
                <c:pt idx="2236">
                  <c:v>3</c:v>
                </c:pt>
                <c:pt idx="2237">
                  <c:v>3</c:v>
                </c:pt>
                <c:pt idx="2238">
                  <c:v>3</c:v>
                </c:pt>
                <c:pt idx="2239">
                  <c:v>3</c:v>
                </c:pt>
                <c:pt idx="2240">
                  <c:v>3</c:v>
                </c:pt>
                <c:pt idx="2241">
                  <c:v>3</c:v>
                </c:pt>
                <c:pt idx="2242">
                  <c:v>3</c:v>
                </c:pt>
                <c:pt idx="2243">
                  <c:v>3</c:v>
                </c:pt>
                <c:pt idx="2244">
                  <c:v>3</c:v>
                </c:pt>
                <c:pt idx="2245">
                  <c:v>3</c:v>
                </c:pt>
                <c:pt idx="2246">
                  <c:v>3</c:v>
                </c:pt>
                <c:pt idx="2247">
                  <c:v>3</c:v>
                </c:pt>
                <c:pt idx="2248">
                  <c:v>3</c:v>
                </c:pt>
                <c:pt idx="2249">
                  <c:v>3</c:v>
                </c:pt>
                <c:pt idx="2250">
                  <c:v>3</c:v>
                </c:pt>
                <c:pt idx="2251">
                  <c:v>3</c:v>
                </c:pt>
                <c:pt idx="2252">
                  <c:v>3</c:v>
                </c:pt>
                <c:pt idx="2253">
                  <c:v>3</c:v>
                </c:pt>
                <c:pt idx="2254">
                  <c:v>3</c:v>
                </c:pt>
                <c:pt idx="2255">
                  <c:v>3</c:v>
                </c:pt>
                <c:pt idx="2256">
                  <c:v>3</c:v>
                </c:pt>
                <c:pt idx="2257">
                  <c:v>3</c:v>
                </c:pt>
                <c:pt idx="2258">
                  <c:v>3</c:v>
                </c:pt>
                <c:pt idx="2259">
                  <c:v>3</c:v>
                </c:pt>
                <c:pt idx="2260">
                  <c:v>3</c:v>
                </c:pt>
                <c:pt idx="2261">
                  <c:v>3</c:v>
                </c:pt>
                <c:pt idx="2262">
                  <c:v>3</c:v>
                </c:pt>
                <c:pt idx="2263">
                  <c:v>3</c:v>
                </c:pt>
                <c:pt idx="2264">
                  <c:v>3</c:v>
                </c:pt>
                <c:pt idx="2265">
                  <c:v>3</c:v>
                </c:pt>
                <c:pt idx="2266">
                  <c:v>3</c:v>
                </c:pt>
                <c:pt idx="2267">
                  <c:v>3</c:v>
                </c:pt>
                <c:pt idx="2268">
                  <c:v>3</c:v>
                </c:pt>
                <c:pt idx="2269">
                  <c:v>3</c:v>
                </c:pt>
                <c:pt idx="2270">
                  <c:v>3</c:v>
                </c:pt>
                <c:pt idx="2271">
                  <c:v>3</c:v>
                </c:pt>
                <c:pt idx="2272">
                  <c:v>3</c:v>
                </c:pt>
                <c:pt idx="2273">
                  <c:v>3</c:v>
                </c:pt>
                <c:pt idx="2274">
                  <c:v>3</c:v>
                </c:pt>
                <c:pt idx="2275">
                  <c:v>3</c:v>
                </c:pt>
                <c:pt idx="2276">
                  <c:v>3</c:v>
                </c:pt>
                <c:pt idx="2277">
                  <c:v>3</c:v>
                </c:pt>
                <c:pt idx="2278">
                  <c:v>3</c:v>
                </c:pt>
                <c:pt idx="2279">
                  <c:v>3</c:v>
                </c:pt>
                <c:pt idx="2280">
                  <c:v>3</c:v>
                </c:pt>
                <c:pt idx="2281">
                  <c:v>3</c:v>
                </c:pt>
                <c:pt idx="2282">
                  <c:v>3</c:v>
                </c:pt>
                <c:pt idx="2283">
                  <c:v>3</c:v>
                </c:pt>
                <c:pt idx="2284">
                  <c:v>3</c:v>
                </c:pt>
                <c:pt idx="2285">
                  <c:v>3</c:v>
                </c:pt>
                <c:pt idx="2286">
                  <c:v>3</c:v>
                </c:pt>
                <c:pt idx="2287">
                  <c:v>3</c:v>
                </c:pt>
                <c:pt idx="2288">
                  <c:v>3</c:v>
                </c:pt>
                <c:pt idx="2289">
                  <c:v>3</c:v>
                </c:pt>
                <c:pt idx="2290">
                  <c:v>3</c:v>
                </c:pt>
                <c:pt idx="2291">
                  <c:v>3</c:v>
                </c:pt>
                <c:pt idx="2292">
                  <c:v>3</c:v>
                </c:pt>
                <c:pt idx="2293">
                  <c:v>3</c:v>
                </c:pt>
                <c:pt idx="2294">
                  <c:v>3</c:v>
                </c:pt>
                <c:pt idx="2295">
                  <c:v>3</c:v>
                </c:pt>
                <c:pt idx="2296">
                  <c:v>3</c:v>
                </c:pt>
                <c:pt idx="2297">
                  <c:v>3</c:v>
                </c:pt>
                <c:pt idx="2298">
                  <c:v>3</c:v>
                </c:pt>
                <c:pt idx="2299">
                  <c:v>3</c:v>
                </c:pt>
                <c:pt idx="2300">
                  <c:v>3</c:v>
                </c:pt>
                <c:pt idx="2301">
                  <c:v>3</c:v>
                </c:pt>
                <c:pt idx="2302">
                  <c:v>3</c:v>
                </c:pt>
                <c:pt idx="2303">
                  <c:v>3</c:v>
                </c:pt>
                <c:pt idx="2304">
                  <c:v>3</c:v>
                </c:pt>
                <c:pt idx="2305">
                  <c:v>3</c:v>
                </c:pt>
                <c:pt idx="2306">
                  <c:v>3</c:v>
                </c:pt>
                <c:pt idx="2307">
                  <c:v>3</c:v>
                </c:pt>
                <c:pt idx="2308">
                  <c:v>3</c:v>
                </c:pt>
                <c:pt idx="2309">
                  <c:v>3</c:v>
                </c:pt>
                <c:pt idx="2310">
                  <c:v>3</c:v>
                </c:pt>
                <c:pt idx="2311">
                  <c:v>3</c:v>
                </c:pt>
                <c:pt idx="2312">
                  <c:v>3</c:v>
                </c:pt>
                <c:pt idx="2313">
                  <c:v>3</c:v>
                </c:pt>
                <c:pt idx="2314">
                  <c:v>3</c:v>
                </c:pt>
                <c:pt idx="2315">
                  <c:v>3</c:v>
                </c:pt>
                <c:pt idx="2316">
                  <c:v>3</c:v>
                </c:pt>
                <c:pt idx="2317">
                  <c:v>3</c:v>
                </c:pt>
                <c:pt idx="2318">
                  <c:v>3</c:v>
                </c:pt>
                <c:pt idx="2319">
                  <c:v>3</c:v>
                </c:pt>
                <c:pt idx="2320">
                  <c:v>3</c:v>
                </c:pt>
                <c:pt idx="2321">
                  <c:v>3</c:v>
                </c:pt>
                <c:pt idx="2322">
                  <c:v>3</c:v>
                </c:pt>
                <c:pt idx="2323">
                  <c:v>3</c:v>
                </c:pt>
                <c:pt idx="2324">
                  <c:v>3</c:v>
                </c:pt>
                <c:pt idx="2325">
                  <c:v>3</c:v>
                </c:pt>
                <c:pt idx="2326">
                  <c:v>3</c:v>
                </c:pt>
                <c:pt idx="2327">
                  <c:v>3</c:v>
                </c:pt>
                <c:pt idx="2328">
                  <c:v>3</c:v>
                </c:pt>
                <c:pt idx="2329">
                  <c:v>3</c:v>
                </c:pt>
                <c:pt idx="2330">
                  <c:v>3</c:v>
                </c:pt>
                <c:pt idx="2331">
                  <c:v>3</c:v>
                </c:pt>
                <c:pt idx="2332">
                  <c:v>3</c:v>
                </c:pt>
                <c:pt idx="2333">
                  <c:v>3</c:v>
                </c:pt>
                <c:pt idx="2334">
                  <c:v>3</c:v>
                </c:pt>
                <c:pt idx="2335">
                  <c:v>3</c:v>
                </c:pt>
                <c:pt idx="2336">
                  <c:v>3</c:v>
                </c:pt>
                <c:pt idx="2337">
                  <c:v>3</c:v>
                </c:pt>
                <c:pt idx="2338">
                  <c:v>3</c:v>
                </c:pt>
                <c:pt idx="2339">
                  <c:v>3</c:v>
                </c:pt>
                <c:pt idx="2340">
                  <c:v>3</c:v>
                </c:pt>
                <c:pt idx="2341">
                  <c:v>3</c:v>
                </c:pt>
                <c:pt idx="2342">
                  <c:v>3</c:v>
                </c:pt>
                <c:pt idx="2343">
                  <c:v>3</c:v>
                </c:pt>
                <c:pt idx="2344">
                  <c:v>3</c:v>
                </c:pt>
                <c:pt idx="2345">
                  <c:v>3</c:v>
                </c:pt>
                <c:pt idx="2346">
                  <c:v>3</c:v>
                </c:pt>
                <c:pt idx="2347">
                  <c:v>3</c:v>
                </c:pt>
                <c:pt idx="2348">
                  <c:v>3</c:v>
                </c:pt>
                <c:pt idx="2349">
                  <c:v>3</c:v>
                </c:pt>
                <c:pt idx="2350">
                  <c:v>3</c:v>
                </c:pt>
                <c:pt idx="2351">
                  <c:v>3</c:v>
                </c:pt>
                <c:pt idx="2352">
                  <c:v>3</c:v>
                </c:pt>
                <c:pt idx="2353">
                  <c:v>3</c:v>
                </c:pt>
                <c:pt idx="2354">
                  <c:v>3</c:v>
                </c:pt>
                <c:pt idx="2355">
                  <c:v>3</c:v>
                </c:pt>
                <c:pt idx="2356">
                  <c:v>3</c:v>
                </c:pt>
                <c:pt idx="2357">
                  <c:v>3</c:v>
                </c:pt>
                <c:pt idx="2358">
                  <c:v>3</c:v>
                </c:pt>
                <c:pt idx="2359">
                  <c:v>3</c:v>
                </c:pt>
                <c:pt idx="2360">
                  <c:v>3</c:v>
                </c:pt>
                <c:pt idx="2361">
                  <c:v>3</c:v>
                </c:pt>
                <c:pt idx="2362">
                  <c:v>3</c:v>
                </c:pt>
                <c:pt idx="2363">
                  <c:v>3</c:v>
                </c:pt>
                <c:pt idx="2364">
                  <c:v>3</c:v>
                </c:pt>
                <c:pt idx="2365">
                  <c:v>3</c:v>
                </c:pt>
                <c:pt idx="2366">
                  <c:v>3</c:v>
                </c:pt>
                <c:pt idx="2367">
                  <c:v>3</c:v>
                </c:pt>
                <c:pt idx="2368">
                  <c:v>3</c:v>
                </c:pt>
                <c:pt idx="2369">
                  <c:v>3</c:v>
                </c:pt>
                <c:pt idx="2370">
                  <c:v>3</c:v>
                </c:pt>
                <c:pt idx="2371">
                  <c:v>3</c:v>
                </c:pt>
                <c:pt idx="2372">
                  <c:v>3</c:v>
                </c:pt>
                <c:pt idx="2373">
                  <c:v>3</c:v>
                </c:pt>
                <c:pt idx="2374">
                  <c:v>3</c:v>
                </c:pt>
                <c:pt idx="2375">
                  <c:v>3</c:v>
                </c:pt>
                <c:pt idx="2376">
                  <c:v>3</c:v>
                </c:pt>
                <c:pt idx="2377">
                  <c:v>3</c:v>
                </c:pt>
                <c:pt idx="2378">
                  <c:v>3</c:v>
                </c:pt>
                <c:pt idx="2379">
                  <c:v>3</c:v>
                </c:pt>
                <c:pt idx="2380">
                  <c:v>3</c:v>
                </c:pt>
                <c:pt idx="2381">
                  <c:v>3</c:v>
                </c:pt>
                <c:pt idx="2382">
                  <c:v>3</c:v>
                </c:pt>
                <c:pt idx="2383">
                  <c:v>3</c:v>
                </c:pt>
                <c:pt idx="2384">
                  <c:v>3</c:v>
                </c:pt>
                <c:pt idx="2385">
                  <c:v>3</c:v>
                </c:pt>
                <c:pt idx="2386">
                  <c:v>3</c:v>
                </c:pt>
                <c:pt idx="2387">
                  <c:v>3</c:v>
                </c:pt>
                <c:pt idx="2388">
                  <c:v>3</c:v>
                </c:pt>
                <c:pt idx="2389">
                  <c:v>3</c:v>
                </c:pt>
                <c:pt idx="2390">
                  <c:v>3</c:v>
                </c:pt>
                <c:pt idx="2391">
                  <c:v>3</c:v>
                </c:pt>
                <c:pt idx="2392">
                  <c:v>3</c:v>
                </c:pt>
                <c:pt idx="2393">
                  <c:v>3</c:v>
                </c:pt>
                <c:pt idx="2394">
                  <c:v>3</c:v>
                </c:pt>
                <c:pt idx="2395">
                  <c:v>3</c:v>
                </c:pt>
                <c:pt idx="2396">
                  <c:v>3</c:v>
                </c:pt>
                <c:pt idx="2397">
                  <c:v>3</c:v>
                </c:pt>
                <c:pt idx="2398">
                  <c:v>3</c:v>
                </c:pt>
                <c:pt idx="2399">
                  <c:v>3</c:v>
                </c:pt>
                <c:pt idx="2400">
                  <c:v>3</c:v>
                </c:pt>
                <c:pt idx="2401">
                  <c:v>3</c:v>
                </c:pt>
                <c:pt idx="2402">
                  <c:v>3</c:v>
                </c:pt>
                <c:pt idx="2403">
                  <c:v>3</c:v>
                </c:pt>
                <c:pt idx="2404">
                  <c:v>3</c:v>
                </c:pt>
                <c:pt idx="2405">
                  <c:v>3</c:v>
                </c:pt>
                <c:pt idx="2406">
                  <c:v>3</c:v>
                </c:pt>
                <c:pt idx="2407">
                  <c:v>3</c:v>
                </c:pt>
                <c:pt idx="2408">
                  <c:v>3</c:v>
                </c:pt>
                <c:pt idx="2409">
                  <c:v>3</c:v>
                </c:pt>
                <c:pt idx="2410">
                  <c:v>3</c:v>
                </c:pt>
                <c:pt idx="2411">
                  <c:v>3</c:v>
                </c:pt>
                <c:pt idx="2412">
                  <c:v>3</c:v>
                </c:pt>
                <c:pt idx="2413">
                  <c:v>3</c:v>
                </c:pt>
                <c:pt idx="2414">
                  <c:v>3</c:v>
                </c:pt>
                <c:pt idx="2415">
                  <c:v>3</c:v>
                </c:pt>
                <c:pt idx="2416">
                  <c:v>3</c:v>
                </c:pt>
                <c:pt idx="2417">
                  <c:v>3</c:v>
                </c:pt>
                <c:pt idx="2418">
                  <c:v>3</c:v>
                </c:pt>
                <c:pt idx="2419">
                  <c:v>3</c:v>
                </c:pt>
                <c:pt idx="2420">
                  <c:v>3</c:v>
                </c:pt>
                <c:pt idx="2421">
                  <c:v>3</c:v>
                </c:pt>
                <c:pt idx="2422">
                  <c:v>3</c:v>
                </c:pt>
                <c:pt idx="2423">
                  <c:v>3</c:v>
                </c:pt>
                <c:pt idx="2424">
                  <c:v>3</c:v>
                </c:pt>
                <c:pt idx="2425">
                  <c:v>3</c:v>
                </c:pt>
                <c:pt idx="2426">
                  <c:v>3</c:v>
                </c:pt>
                <c:pt idx="2427">
                  <c:v>3</c:v>
                </c:pt>
                <c:pt idx="2428">
                  <c:v>3</c:v>
                </c:pt>
                <c:pt idx="2429">
                  <c:v>3</c:v>
                </c:pt>
                <c:pt idx="2430">
                  <c:v>3</c:v>
                </c:pt>
                <c:pt idx="2431">
                  <c:v>3</c:v>
                </c:pt>
                <c:pt idx="2432">
                  <c:v>3</c:v>
                </c:pt>
                <c:pt idx="2433">
                  <c:v>3</c:v>
                </c:pt>
                <c:pt idx="2434">
                  <c:v>3</c:v>
                </c:pt>
                <c:pt idx="2435">
                  <c:v>3</c:v>
                </c:pt>
                <c:pt idx="2436">
                  <c:v>3</c:v>
                </c:pt>
                <c:pt idx="2437">
                  <c:v>3</c:v>
                </c:pt>
                <c:pt idx="2438">
                  <c:v>3</c:v>
                </c:pt>
                <c:pt idx="2439">
                  <c:v>3</c:v>
                </c:pt>
                <c:pt idx="2440">
                  <c:v>3</c:v>
                </c:pt>
                <c:pt idx="2441">
                  <c:v>3</c:v>
                </c:pt>
                <c:pt idx="2442">
                  <c:v>3</c:v>
                </c:pt>
                <c:pt idx="2443">
                  <c:v>3</c:v>
                </c:pt>
                <c:pt idx="2444">
                  <c:v>3</c:v>
                </c:pt>
                <c:pt idx="2445">
                  <c:v>3</c:v>
                </c:pt>
                <c:pt idx="2446">
                  <c:v>3</c:v>
                </c:pt>
                <c:pt idx="2447">
                  <c:v>3</c:v>
                </c:pt>
                <c:pt idx="2448">
                  <c:v>3</c:v>
                </c:pt>
                <c:pt idx="2449">
                  <c:v>3</c:v>
                </c:pt>
                <c:pt idx="2450">
                  <c:v>3</c:v>
                </c:pt>
                <c:pt idx="2451">
                  <c:v>3</c:v>
                </c:pt>
                <c:pt idx="2452">
                  <c:v>3</c:v>
                </c:pt>
                <c:pt idx="2453">
                  <c:v>3</c:v>
                </c:pt>
                <c:pt idx="2454">
                  <c:v>3</c:v>
                </c:pt>
                <c:pt idx="2455">
                  <c:v>3</c:v>
                </c:pt>
                <c:pt idx="2456">
                  <c:v>3</c:v>
                </c:pt>
                <c:pt idx="2457">
                  <c:v>3</c:v>
                </c:pt>
                <c:pt idx="2458">
                  <c:v>3</c:v>
                </c:pt>
                <c:pt idx="2459">
                  <c:v>3</c:v>
                </c:pt>
                <c:pt idx="2460">
                  <c:v>3</c:v>
                </c:pt>
                <c:pt idx="2461">
                  <c:v>3</c:v>
                </c:pt>
                <c:pt idx="2462">
                  <c:v>3</c:v>
                </c:pt>
                <c:pt idx="2463">
                  <c:v>3</c:v>
                </c:pt>
                <c:pt idx="2464">
                  <c:v>3</c:v>
                </c:pt>
                <c:pt idx="2465">
                  <c:v>3</c:v>
                </c:pt>
                <c:pt idx="2466">
                  <c:v>3</c:v>
                </c:pt>
                <c:pt idx="2467">
                  <c:v>3</c:v>
                </c:pt>
                <c:pt idx="2468">
                  <c:v>3</c:v>
                </c:pt>
                <c:pt idx="2469">
                  <c:v>3</c:v>
                </c:pt>
                <c:pt idx="2470">
                  <c:v>3</c:v>
                </c:pt>
                <c:pt idx="2471">
                  <c:v>3</c:v>
                </c:pt>
                <c:pt idx="2472">
                  <c:v>3</c:v>
                </c:pt>
                <c:pt idx="2473">
                  <c:v>3</c:v>
                </c:pt>
                <c:pt idx="2474">
                  <c:v>3</c:v>
                </c:pt>
                <c:pt idx="2475">
                  <c:v>3</c:v>
                </c:pt>
                <c:pt idx="2476">
                  <c:v>3</c:v>
                </c:pt>
                <c:pt idx="2477">
                  <c:v>3</c:v>
                </c:pt>
                <c:pt idx="2478">
                  <c:v>3</c:v>
                </c:pt>
                <c:pt idx="2479">
                  <c:v>3</c:v>
                </c:pt>
                <c:pt idx="2480">
                  <c:v>3</c:v>
                </c:pt>
                <c:pt idx="2481">
                  <c:v>3</c:v>
                </c:pt>
                <c:pt idx="2482">
                  <c:v>3</c:v>
                </c:pt>
                <c:pt idx="2483">
                  <c:v>3</c:v>
                </c:pt>
                <c:pt idx="2484">
                  <c:v>3</c:v>
                </c:pt>
                <c:pt idx="2485">
                  <c:v>3</c:v>
                </c:pt>
                <c:pt idx="2486">
                  <c:v>3</c:v>
                </c:pt>
                <c:pt idx="2487">
                  <c:v>3</c:v>
                </c:pt>
                <c:pt idx="2488">
                  <c:v>3</c:v>
                </c:pt>
                <c:pt idx="2489">
                  <c:v>3</c:v>
                </c:pt>
                <c:pt idx="2490">
                  <c:v>3</c:v>
                </c:pt>
                <c:pt idx="2491">
                  <c:v>3</c:v>
                </c:pt>
                <c:pt idx="2492">
                  <c:v>3</c:v>
                </c:pt>
                <c:pt idx="2493">
                  <c:v>3</c:v>
                </c:pt>
                <c:pt idx="2494">
                  <c:v>3</c:v>
                </c:pt>
                <c:pt idx="2495">
                  <c:v>3</c:v>
                </c:pt>
                <c:pt idx="2496">
                  <c:v>3</c:v>
                </c:pt>
                <c:pt idx="2497">
                  <c:v>3</c:v>
                </c:pt>
                <c:pt idx="2498">
                  <c:v>3</c:v>
                </c:pt>
                <c:pt idx="2499">
                  <c:v>3</c:v>
                </c:pt>
                <c:pt idx="2500">
                  <c:v>3</c:v>
                </c:pt>
                <c:pt idx="2501">
                  <c:v>3</c:v>
                </c:pt>
                <c:pt idx="2502">
                  <c:v>3</c:v>
                </c:pt>
                <c:pt idx="2503">
                  <c:v>3</c:v>
                </c:pt>
                <c:pt idx="2504">
                  <c:v>3</c:v>
                </c:pt>
                <c:pt idx="2505">
                  <c:v>3</c:v>
                </c:pt>
                <c:pt idx="2506">
                  <c:v>3</c:v>
                </c:pt>
                <c:pt idx="2507">
                  <c:v>3</c:v>
                </c:pt>
                <c:pt idx="2508">
                  <c:v>3</c:v>
                </c:pt>
                <c:pt idx="2509">
                  <c:v>3</c:v>
                </c:pt>
                <c:pt idx="2510">
                  <c:v>3</c:v>
                </c:pt>
                <c:pt idx="2511">
                  <c:v>3</c:v>
                </c:pt>
                <c:pt idx="2512">
                  <c:v>3</c:v>
                </c:pt>
                <c:pt idx="2513">
                  <c:v>3</c:v>
                </c:pt>
                <c:pt idx="2514">
                  <c:v>3</c:v>
                </c:pt>
                <c:pt idx="2515">
                  <c:v>3</c:v>
                </c:pt>
                <c:pt idx="2516">
                  <c:v>3</c:v>
                </c:pt>
                <c:pt idx="2517">
                  <c:v>3</c:v>
                </c:pt>
                <c:pt idx="2518">
                  <c:v>3</c:v>
                </c:pt>
                <c:pt idx="2519">
                  <c:v>3</c:v>
                </c:pt>
                <c:pt idx="2520">
                  <c:v>3</c:v>
                </c:pt>
                <c:pt idx="2521">
                  <c:v>3</c:v>
                </c:pt>
                <c:pt idx="2522">
                  <c:v>3</c:v>
                </c:pt>
                <c:pt idx="2523">
                  <c:v>3</c:v>
                </c:pt>
                <c:pt idx="2524">
                  <c:v>3</c:v>
                </c:pt>
                <c:pt idx="2525">
                  <c:v>3</c:v>
                </c:pt>
                <c:pt idx="2526">
                  <c:v>3</c:v>
                </c:pt>
                <c:pt idx="2527">
                  <c:v>3</c:v>
                </c:pt>
                <c:pt idx="2528">
                  <c:v>3</c:v>
                </c:pt>
                <c:pt idx="2529">
                  <c:v>3</c:v>
                </c:pt>
                <c:pt idx="2530">
                  <c:v>3</c:v>
                </c:pt>
                <c:pt idx="2531">
                  <c:v>3</c:v>
                </c:pt>
                <c:pt idx="2532">
                  <c:v>3</c:v>
                </c:pt>
                <c:pt idx="2533">
                  <c:v>3</c:v>
                </c:pt>
                <c:pt idx="2534">
                  <c:v>3</c:v>
                </c:pt>
                <c:pt idx="2535">
                  <c:v>3</c:v>
                </c:pt>
                <c:pt idx="2536">
                  <c:v>3</c:v>
                </c:pt>
                <c:pt idx="2537">
                  <c:v>3</c:v>
                </c:pt>
                <c:pt idx="2538">
                  <c:v>3</c:v>
                </c:pt>
                <c:pt idx="2539">
                  <c:v>3</c:v>
                </c:pt>
                <c:pt idx="2540">
                  <c:v>3</c:v>
                </c:pt>
                <c:pt idx="2541">
                  <c:v>3</c:v>
                </c:pt>
                <c:pt idx="2542">
                  <c:v>3</c:v>
                </c:pt>
                <c:pt idx="2543">
                  <c:v>3</c:v>
                </c:pt>
                <c:pt idx="2544">
                  <c:v>3</c:v>
                </c:pt>
                <c:pt idx="2545">
                  <c:v>3</c:v>
                </c:pt>
                <c:pt idx="2546">
                  <c:v>3</c:v>
                </c:pt>
                <c:pt idx="2547">
                  <c:v>3</c:v>
                </c:pt>
                <c:pt idx="2548">
                  <c:v>3</c:v>
                </c:pt>
                <c:pt idx="2549">
                  <c:v>3</c:v>
                </c:pt>
                <c:pt idx="2550">
                  <c:v>3</c:v>
                </c:pt>
                <c:pt idx="2551">
                  <c:v>3</c:v>
                </c:pt>
                <c:pt idx="2552">
                  <c:v>3</c:v>
                </c:pt>
                <c:pt idx="2553">
                  <c:v>3</c:v>
                </c:pt>
                <c:pt idx="2554">
                  <c:v>3</c:v>
                </c:pt>
                <c:pt idx="2555">
                  <c:v>3</c:v>
                </c:pt>
                <c:pt idx="2556">
                  <c:v>3</c:v>
                </c:pt>
                <c:pt idx="2557">
                  <c:v>3</c:v>
                </c:pt>
                <c:pt idx="2558">
                  <c:v>3</c:v>
                </c:pt>
                <c:pt idx="2559">
                  <c:v>3</c:v>
                </c:pt>
                <c:pt idx="2560">
                  <c:v>3</c:v>
                </c:pt>
                <c:pt idx="2561">
                  <c:v>3</c:v>
                </c:pt>
                <c:pt idx="2562">
                  <c:v>3</c:v>
                </c:pt>
                <c:pt idx="2563">
                  <c:v>3</c:v>
                </c:pt>
                <c:pt idx="2564">
                  <c:v>3</c:v>
                </c:pt>
                <c:pt idx="2565">
                  <c:v>3</c:v>
                </c:pt>
                <c:pt idx="2566">
                  <c:v>3</c:v>
                </c:pt>
                <c:pt idx="2567">
                  <c:v>3</c:v>
                </c:pt>
                <c:pt idx="2568">
                  <c:v>3</c:v>
                </c:pt>
                <c:pt idx="2569">
                  <c:v>3</c:v>
                </c:pt>
                <c:pt idx="2570">
                  <c:v>3</c:v>
                </c:pt>
                <c:pt idx="2571">
                  <c:v>3</c:v>
                </c:pt>
                <c:pt idx="2572">
                  <c:v>3</c:v>
                </c:pt>
                <c:pt idx="2573">
                  <c:v>3</c:v>
                </c:pt>
                <c:pt idx="2574">
                  <c:v>3</c:v>
                </c:pt>
                <c:pt idx="2575">
                  <c:v>3</c:v>
                </c:pt>
                <c:pt idx="2576">
                  <c:v>3</c:v>
                </c:pt>
                <c:pt idx="2577">
                  <c:v>3</c:v>
                </c:pt>
                <c:pt idx="2578">
                  <c:v>3</c:v>
                </c:pt>
                <c:pt idx="2579">
                  <c:v>3</c:v>
                </c:pt>
                <c:pt idx="2580">
                  <c:v>3</c:v>
                </c:pt>
                <c:pt idx="2581">
                  <c:v>3</c:v>
                </c:pt>
                <c:pt idx="2582">
                  <c:v>3</c:v>
                </c:pt>
                <c:pt idx="2583">
                  <c:v>3</c:v>
                </c:pt>
                <c:pt idx="2584">
                  <c:v>3</c:v>
                </c:pt>
                <c:pt idx="2585">
                  <c:v>3</c:v>
                </c:pt>
                <c:pt idx="2586">
                  <c:v>3</c:v>
                </c:pt>
                <c:pt idx="2587">
                  <c:v>3</c:v>
                </c:pt>
                <c:pt idx="2588">
                  <c:v>3</c:v>
                </c:pt>
                <c:pt idx="2589">
                  <c:v>3</c:v>
                </c:pt>
                <c:pt idx="2590">
                  <c:v>3</c:v>
                </c:pt>
                <c:pt idx="2591">
                  <c:v>3</c:v>
                </c:pt>
                <c:pt idx="2592">
                  <c:v>3</c:v>
                </c:pt>
                <c:pt idx="2593">
                  <c:v>3</c:v>
                </c:pt>
                <c:pt idx="2594">
                  <c:v>3</c:v>
                </c:pt>
                <c:pt idx="2595">
                  <c:v>3</c:v>
                </c:pt>
                <c:pt idx="2596">
                  <c:v>3</c:v>
                </c:pt>
                <c:pt idx="2597">
                  <c:v>3</c:v>
                </c:pt>
                <c:pt idx="2598">
                  <c:v>3</c:v>
                </c:pt>
                <c:pt idx="2599">
                  <c:v>3</c:v>
                </c:pt>
                <c:pt idx="2600">
                  <c:v>3</c:v>
                </c:pt>
                <c:pt idx="2601">
                  <c:v>3</c:v>
                </c:pt>
                <c:pt idx="2602">
                  <c:v>3</c:v>
                </c:pt>
                <c:pt idx="2603">
                  <c:v>3</c:v>
                </c:pt>
                <c:pt idx="2604">
                  <c:v>3</c:v>
                </c:pt>
                <c:pt idx="2605">
                  <c:v>3</c:v>
                </c:pt>
                <c:pt idx="2606">
                  <c:v>3</c:v>
                </c:pt>
                <c:pt idx="2607">
                  <c:v>3</c:v>
                </c:pt>
                <c:pt idx="2608">
                  <c:v>3</c:v>
                </c:pt>
                <c:pt idx="2609">
                  <c:v>3</c:v>
                </c:pt>
                <c:pt idx="2610">
                  <c:v>3</c:v>
                </c:pt>
                <c:pt idx="2611">
                  <c:v>3</c:v>
                </c:pt>
                <c:pt idx="2612">
                  <c:v>3</c:v>
                </c:pt>
                <c:pt idx="2613">
                  <c:v>3</c:v>
                </c:pt>
                <c:pt idx="2614">
                  <c:v>3</c:v>
                </c:pt>
                <c:pt idx="2615">
                  <c:v>3</c:v>
                </c:pt>
                <c:pt idx="2616">
                  <c:v>3</c:v>
                </c:pt>
                <c:pt idx="2617">
                  <c:v>3</c:v>
                </c:pt>
                <c:pt idx="2618">
                  <c:v>3</c:v>
                </c:pt>
                <c:pt idx="2619">
                  <c:v>3</c:v>
                </c:pt>
                <c:pt idx="2620">
                  <c:v>3</c:v>
                </c:pt>
                <c:pt idx="2621">
                  <c:v>3</c:v>
                </c:pt>
                <c:pt idx="2622">
                  <c:v>3</c:v>
                </c:pt>
                <c:pt idx="2623">
                  <c:v>3</c:v>
                </c:pt>
                <c:pt idx="2624">
                  <c:v>3</c:v>
                </c:pt>
                <c:pt idx="2625">
                  <c:v>3</c:v>
                </c:pt>
                <c:pt idx="2626">
                  <c:v>3</c:v>
                </c:pt>
                <c:pt idx="2627">
                  <c:v>3</c:v>
                </c:pt>
                <c:pt idx="2628">
                  <c:v>3</c:v>
                </c:pt>
                <c:pt idx="2629">
                  <c:v>3</c:v>
                </c:pt>
                <c:pt idx="2630">
                  <c:v>3</c:v>
                </c:pt>
                <c:pt idx="2631">
                  <c:v>3</c:v>
                </c:pt>
                <c:pt idx="2632">
                  <c:v>3</c:v>
                </c:pt>
                <c:pt idx="2633">
                  <c:v>3</c:v>
                </c:pt>
                <c:pt idx="2634">
                  <c:v>3</c:v>
                </c:pt>
                <c:pt idx="2635">
                  <c:v>3</c:v>
                </c:pt>
                <c:pt idx="2636">
                  <c:v>3</c:v>
                </c:pt>
                <c:pt idx="2637">
                  <c:v>3</c:v>
                </c:pt>
                <c:pt idx="2638">
                  <c:v>3</c:v>
                </c:pt>
                <c:pt idx="2639">
                  <c:v>3</c:v>
                </c:pt>
                <c:pt idx="2640">
                  <c:v>3</c:v>
                </c:pt>
                <c:pt idx="2641">
                  <c:v>3</c:v>
                </c:pt>
                <c:pt idx="2642">
                  <c:v>3</c:v>
                </c:pt>
                <c:pt idx="2643">
                  <c:v>3</c:v>
                </c:pt>
                <c:pt idx="2644">
                  <c:v>3</c:v>
                </c:pt>
                <c:pt idx="2645">
                  <c:v>3</c:v>
                </c:pt>
                <c:pt idx="2646">
                  <c:v>3</c:v>
                </c:pt>
                <c:pt idx="2647">
                  <c:v>3</c:v>
                </c:pt>
                <c:pt idx="2648">
                  <c:v>3</c:v>
                </c:pt>
                <c:pt idx="2649">
                  <c:v>3</c:v>
                </c:pt>
                <c:pt idx="2650">
                  <c:v>3</c:v>
                </c:pt>
                <c:pt idx="2651">
                  <c:v>3</c:v>
                </c:pt>
                <c:pt idx="2652">
                  <c:v>3</c:v>
                </c:pt>
                <c:pt idx="2653">
                  <c:v>3</c:v>
                </c:pt>
                <c:pt idx="2654">
                  <c:v>3</c:v>
                </c:pt>
                <c:pt idx="2655">
                  <c:v>3</c:v>
                </c:pt>
                <c:pt idx="2656">
                  <c:v>3</c:v>
                </c:pt>
                <c:pt idx="2657">
                  <c:v>3</c:v>
                </c:pt>
                <c:pt idx="2658">
                  <c:v>3</c:v>
                </c:pt>
                <c:pt idx="2659">
                  <c:v>3</c:v>
                </c:pt>
                <c:pt idx="2660">
                  <c:v>3</c:v>
                </c:pt>
                <c:pt idx="2661">
                  <c:v>3</c:v>
                </c:pt>
                <c:pt idx="2662">
                  <c:v>3</c:v>
                </c:pt>
                <c:pt idx="2663">
                  <c:v>3</c:v>
                </c:pt>
                <c:pt idx="2664">
                  <c:v>3</c:v>
                </c:pt>
                <c:pt idx="2665">
                  <c:v>3</c:v>
                </c:pt>
                <c:pt idx="2666">
                  <c:v>3</c:v>
                </c:pt>
                <c:pt idx="2667">
                  <c:v>3</c:v>
                </c:pt>
                <c:pt idx="2668">
                  <c:v>3</c:v>
                </c:pt>
                <c:pt idx="2669">
                  <c:v>3</c:v>
                </c:pt>
                <c:pt idx="2670">
                  <c:v>3</c:v>
                </c:pt>
                <c:pt idx="2671">
                  <c:v>3</c:v>
                </c:pt>
                <c:pt idx="2672">
                  <c:v>3</c:v>
                </c:pt>
                <c:pt idx="2673">
                  <c:v>3</c:v>
                </c:pt>
                <c:pt idx="2674">
                  <c:v>3</c:v>
                </c:pt>
                <c:pt idx="2675">
                  <c:v>3</c:v>
                </c:pt>
                <c:pt idx="2676">
                  <c:v>3</c:v>
                </c:pt>
                <c:pt idx="2677">
                  <c:v>3</c:v>
                </c:pt>
                <c:pt idx="2678">
                  <c:v>3</c:v>
                </c:pt>
                <c:pt idx="2679">
                  <c:v>3</c:v>
                </c:pt>
                <c:pt idx="2680">
                  <c:v>3</c:v>
                </c:pt>
                <c:pt idx="2681">
                  <c:v>3</c:v>
                </c:pt>
                <c:pt idx="2682">
                  <c:v>3</c:v>
                </c:pt>
                <c:pt idx="2683">
                  <c:v>3</c:v>
                </c:pt>
                <c:pt idx="2684">
                  <c:v>3</c:v>
                </c:pt>
                <c:pt idx="2685">
                  <c:v>3</c:v>
                </c:pt>
                <c:pt idx="2686">
                  <c:v>3</c:v>
                </c:pt>
                <c:pt idx="2687">
                  <c:v>3</c:v>
                </c:pt>
                <c:pt idx="2688">
                  <c:v>3</c:v>
                </c:pt>
                <c:pt idx="2689">
                  <c:v>3</c:v>
                </c:pt>
                <c:pt idx="2690">
                  <c:v>3</c:v>
                </c:pt>
                <c:pt idx="2691">
                  <c:v>3</c:v>
                </c:pt>
                <c:pt idx="2692">
                  <c:v>3</c:v>
                </c:pt>
                <c:pt idx="2693">
                  <c:v>3</c:v>
                </c:pt>
                <c:pt idx="2694">
                  <c:v>3</c:v>
                </c:pt>
                <c:pt idx="2695">
                  <c:v>3</c:v>
                </c:pt>
                <c:pt idx="2696">
                  <c:v>3</c:v>
                </c:pt>
                <c:pt idx="2697">
                  <c:v>3</c:v>
                </c:pt>
                <c:pt idx="2698">
                  <c:v>3</c:v>
                </c:pt>
                <c:pt idx="2699">
                  <c:v>3</c:v>
                </c:pt>
                <c:pt idx="2700">
                  <c:v>3</c:v>
                </c:pt>
                <c:pt idx="2701">
                  <c:v>3</c:v>
                </c:pt>
                <c:pt idx="2702">
                  <c:v>3</c:v>
                </c:pt>
                <c:pt idx="2703">
                  <c:v>3</c:v>
                </c:pt>
                <c:pt idx="2704">
                  <c:v>3</c:v>
                </c:pt>
                <c:pt idx="2705">
                  <c:v>3</c:v>
                </c:pt>
                <c:pt idx="2706">
                  <c:v>3</c:v>
                </c:pt>
                <c:pt idx="2707">
                  <c:v>3</c:v>
                </c:pt>
                <c:pt idx="2708">
                  <c:v>3</c:v>
                </c:pt>
                <c:pt idx="2709">
                  <c:v>3</c:v>
                </c:pt>
                <c:pt idx="2710">
                  <c:v>3</c:v>
                </c:pt>
                <c:pt idx="2711">
                  <c:v>3</c:v>
                </c:pt>
                <c:pt idx="2712">
                  <c:v>3</c:v>
                </c:pt>
                <c:pt idx="2713">
                  <c:v>3</c:v>
                </c:pt>
                <c:pt idx="2714">
                  <c:v>3</c:v>
                </c:pt>
                <c:pt idx="2715">
                  <c:v>3</c:v>
                </c:pt>
                <c:pt idx="2716">
                  <c:v>3</c:v>
                </c:pt>
                <c:pt idx="2717">
                  <c:v>3</c:v>
                </c:pt>
                <c:pt idx="2718">
                  <c:v>3</c:v>
                </c:pt>
                <c:pt idx="2719">
                  <c:v>3</c:v>
                </c:pt>
                <c:pt idx="2720">
                  <c:v>3</c:v>
                </c:pt>
                <c:pt idx="2721">
                  <c:v>3</c:v>
                </c:pt>
                <c:pt idx="2722">
                  <c:v>3</c:v>
                </c:pt>
                <c:pt idx="2723">
                  <c:v>3</c:v>
                </c:pt>
                <c:pt idx="2724">
                  <c:v>3</c:v>
                </c:pt>
                <c:pt idx="2725">
                  <c:v>3</c:v>
                </c:pt>
                <c:pt idx="2726">
                  <c:v>3</c:v>
                </c:pt>
                <c:pt idx="2727">
                  <c:v>3</c:v>
                </c:pt>
                <c:pt idx="2728">
                  <c:v>3</c:v>
                </c:pt>
                <c:pt idx="2729">
                  <c:v>3</c:v>
                </c:pt>
                <c:pt idx="2730">
                  <c:v>3</c:v>
                </c:pt>
                <c:pt idx="2731">
                  <c:v>3</c:v>
                </c:pt>
                <c:pt idx="2732">
                  <c:v>3</c:v>
                </c:pt>
                <c:pt idx="2733">
                  <c:v>3</c:v>
                </c:pt>
                <c:pt idx="2734">
                  <c:v>3</c:v>
                </c:pt>
                <c:pt idx="2735">
                  <c:v>3</c:v>
                </c:pt>
                <c:pt idx="2736">
                  <c:v>3</c:v>
                </c:pt>
                <c:pt idx="2737">
                  <c:v>3</c:v>
                </c:pt>
                <c:pt idx="2738">
                  <c:v>3</c:v>
                </c:pt>
                <c:pt idx="2739">
                  <c:v>3</c:v>
                </c:pt>
                <c:pt idx="2740">
                  <c:v>3</c:v>
                </c:pt>
                <c:pt idx="2741">
                  <c:v>3</c:v>
                </c:pt>
                <c:pt idx="2742">
                  <c:v>3</c:v>
                </c:pt>
                <c:pt idx="2743">
                  <c:v>3</c:v>
                </c:pt>
                <c:pt idx="2744">
                  <c:v>3</c:v>
                </c:pt>
                <c:pt idx="2745">
                  <c:v>3</c:v>
                </c:pt>
                <c:pt idx="2746">
                  <c:v>3</c:v>
                </c:pt>
                <c:pt idx="2747">
                  <c:v>3</c:v>
                </c:pt>
                <c:pt idx="2748">
                  <c:v>3</c:v>
                </c:pt>
                <c:pt idx="2749">
                  <c:v>3</c:v>
                </c:pt>
                <c:pt idx="2750">
                  <c:v>3</c:v>
                </c:pt>
                <c:pt idx="2751">
                  <c:v>3</c:v>
                </c:pt>
                <c:pt idx="2752">
                  <c:v>3</c:v>
                </c:pt>
                <c:pt idx="2753">
                  <c:v>3</c:v>
                </c:pt>
                <c:pt idx="2754">
                  <c:v>3</c:v>
                </c:pt>
                <c:pt idx="2755">
                  <c:v>3</c:v>
                </c:pt>
                <c:pt idx="2756">
                  <c:v>3</c:v>
                </c:pt>
                <c:pt idx="2757">
                  <c:v>3</c:v>
                </c:pt>
                <c:pt idx="2758">
                  <c:v>3</c:v>
                </c:pt>
                <c:pt idx="2759">
                  <c:v>3</c:v>
                </c:pt>
                <c:pt idx="2760">
                  <c:v>3</c:v>
                </c:pt>
                <c:pt idx="2761">
                  <c:v>3</c:v>
                </c:pt>
                <c:pt idx="2762">
                  <c:v>3</c:v>
                </c:pt>
                <c:pt idx="2763">
                  <c:v>3</c:v>
                </c:pt>
                <c:pt idx="2764">
                  <c:v>3</c:v>
                </c:pt>
                <c:pt idx="2765">
                  <c:v>3</c:v>
                </c:pt>
                <c:pt idx="2766">
                  <c:v>3</c:v>
                </c:pt>
                <c:pt idx="2767">
                  <c:v>3</c:v>
                </c:pt>
                <c:pt idx="2768">
                  <c:v>3</c:v>
                </c:pt>
                <c:pt idx="2769">
                  <c:v>3</c:v>
                </c:pt>
                <c:pt idx="2770">
                  <c:v>3</c:v>
                </c:pt>
                <c:pt idx="2771">
                  <c:v>3</c:v>
                </c:pt>
                <c:pt idx="2772">
                  <c:v>3</c:v>
                </c:pt>
                <c:pt idx="2773">
                  <c:v>3</c:v>
                </c:pt>
                <c:pt idx="2774">
                  <c:v>3</c:v>
                </c:pt>
                <c:pt idx="2775">
                  <c:v>3</c:v>
                </c:pt>
                <c:pt idx="2776">
                  <c:v>3</c:v>
                </c:pt>
                <c:pt idx="2777">
                  <c:v>3</c:v>
                </c:pt>
                <c:pt idx="2778">
                  <c:v>3</c:v>
                </c:pt>
                <c:pt idx="2779">
                  <c:v>3</c:v>
                </c:pt>
                <c:pt idx="2780">
                  <c:v>3</c:v>
                </c:pt>
                <c:pt idx="2781">
                  <c:v>3</c:v>
                </c:pt>
                <c:pt idx="2782">
                  <c:v>3</c:v>
                </c:pt>
                <c:pt idx="2783">
                  <c:v>3</c:v>
                </c:pt>
                <c:pt idx="2784">
                  <c:v>3</c:v>
                </c:pt>
                <c:pt idx="2785">
                  <c:v>3</c:v>
                </c:pt>
                <c:pt idx="2786">
                  <c:v>3</c:v>
                </c:pt>
                <c:pt idx="2787">
                  <c:v>3</c:v>
                </c:pt>
                <c:pt idx="2788">
                  <c:v>3</c:v>
                </c:pt>
                <c:pt idx="2789">
                  <c:v>3</c:v>
                </c:pt>
                <c:pt idx="2790">
                  <c:v>3</c:v>
                </c:pt>
                <c:pt idx="2791">
                  <c:v>3</c:v>
                </c:pt>
                <c:pt idx="2792">
                  <c:v>3</c:v>
                </c:pt>
                <c:pt idx="2793">
                  <c:v>3</c:v>
                </c:pt>
                <c:pt idx="2794">
                  <c:v>3</c:v>
                </c:pt>
                <c:pt idx="2795">
                  <c:v>3</c:v>
                </c:pt>
                <c:pt idx="2796">
                  <c:v>3</c:v>
                </c:pt>
                <c:pt idx="2797">
                  <c:v>3</c:v>
                </c:pt>
                <c:pt idx="2798">
                  <c:v>3</c:v>
                </c:pt>
                <c:pt idx="2799">
                  <c:v>3</c:v>
                </c:pt>
                <c:pt idx="2800">
                  <c:v>3</c:v>
                </c:pt>
                <c:pt idx="2801">
                  <c:v>3</c:v>
                </c:pt>
                <c:pt idx="2802">
                  <c:v>3</c:v>
                </c:pt>
                <c:pt idx="2803">
                  <c:v>3</c:v>
                </c:pt>
                <c:pt idx="2804">
                  <c:v>3</c:v>
                </c:pt>
                <c:pt idx="2805">
                  <c:v>3</c:v>
                </c:pt>
                <c:pt idx="2806">
                  <c:v>3</c:v>
                </c:pt>
                <c:pt idx="2807">
                  <c:v>3</c:v>
                </c:pt>
                <c:pt idx="2808">
                  <c:v>3</c:v>
                </c:pt>
                <c:pt idx="2809">
                  <c:v>3</c:v>
                </c:pt>
                <c:pt idx="2810">
                  <c:v>3</c:v>
                </c:pt>
                <c:pt idx="2811">
                  <c:v>3</c:v>
                </c:pt>
                <c:pt idx="2812">
                  <c:v>3</c:v>
                </c:pt>
                <c:pt idx="2813">
                  <c:v>3</c:v>
                </c:pt>
                <c:pt idx="2814">
                  <c:v>3</c:v>
                </c:pt>
                <c:pt idx="2815">
                  <c:v>3</c:v>
                </c:pt>
                <c:pt idx="2816">
                  <c:v>3</c:v>
                </c:pt>
                <c:pt idx="2817">
                  <c:v>3</c:v>
                </c:pt>
                <c:pt idx="2818">
                  <c:v>3</c:v>
                </c:pt>
                <c:pt idx="2819">
                  <c:v>3</c:v>
                </c:pt>
                <c:pt idx="2820">
                  <c:v>3</c:v>
                </c:pt>
                <c:pt idx="2821">
                  <c:v>3</c:v>
                </c:pt>
                <c:pt idx="2822">
                  <c:v>3</c:v>
                </c:pt>
                <c:pt idx="2823">
                  <c:v>3</c:v>
                </c:pt>
                <c:pt idx="2824">
                  <c:v>3</c:v>
                </c:pt>
                <c:pt idx="2825">
                  <c:v>3</c:v>
                </c:pt>
                <c:pt idx="2826">
                  <c:v>3</c:v>
                </c:pt>
                <c:pt idx="2827">
                  <c:v>3</c:v>
                </c:pt>
                <c:pt idx="2828">
                  <c:v>3</c:v>
                </c:pt>
                <c:pt idx="2829">
                  <c:v>3</c:v>
                </c:pt>
                <c:pt idx="2830">
                  <c:v>3</c:v>
                </c:pt>
                <c:pt idx="2831">
                  <c:v>3</c:v>
                </c:pt>
                <c:pt idx="2832">
                  <c:v>3</c:v>
                </c:pt>
                <c:pt idx="2833">
                  <c:v>3</c:v>
                </c:pt>
                <c:pt idx="2834">
                  <c:v>3</c:v>
                </c:pt>
                <c:pt idx="2835">
                  <c:v>3</c:v>
                </c:pt>
                <c:pt idx="2836">
                  <c:v>3</c:v>
                </c:pt>
                <c:pt idx="2837">
                  <c:v>3</c:v>
                </c:pt>
                <c:pt idx="2838">
                  <c:v>3</c:v>
                </c:pt>
                <c:pt idx="2839">
                  <c:v>3</c:v>
                </c:pt>
                <c:pt idx="2840">
                  <c:v>3</c:v>
                </c:pt>
                <c:pt idx="2841">
                  <c:v>3</c:v>
                </c:pt>
                <c:pt idx="2842">
                  <c:v>3</c:v>
                </c:pt>
                <c:pt idx="2843">
                  <c:v>3</c:v>
                </c:pt>
                <c:pt idx="2844">
                  <c:v>3</c:v>
                </c:pt>
                <c:pt idx="2845">
                  <c:v>3</c:v>
                </c:pt>
                <c:pt idx="2846">
                  <c:v>3</c:v>
                </c:pt>
                <c:pt idx="2847">
                  <c:v>3</c:v>
                </c:pt>
                <c:pt idx="2848">
                  <c:v>3</c:v>
                </c:pt>
                <c:pt idx="2849">
                  <c:v>3</c:v>
                </c:pt>
                <c:pt idx="2850">
                  <c:v>3</c:v>
                </c:pt>
                <c:pt idx="2851">
                  <c:v>3</c:v>
                </c:pt>
                <c:pt idx="2852">
                  <c:v>3</c:v>
                </c:pt>
                <c:pt idx="2853">
                  <c:v>3</c:v>
                </c:pt>
                <c:pt idx="2854">
                  <c:v>3</c:v>
                </c:pt>
                <c:pt idx="2855">
                  <c:v>3</c:v>
                </c:pt>
                <c:pt idx="2856">
                  <c:v>3</c:v>
                </c:pt>
                <c:pt idx="2857">
                  <c:v>3</c:v>
                </c:pt>
                <c:pt idx="2858">
                  <c:v>3</c:v>
                </c:pt>
                <c:pt idx="2859">
                  <c:v>3</c:v>
                </c:pt>
                <c:pt idx="2860">
                  <c:v>3</c:v>
                </c:pt>
                <c:pt idx="2861">
                  <c:v>3</c:v>
                </c:pt>
                <c:pt idx="2862">
                  <c:v>3</c:v>
                </c:pt>
                <c:pt idx="2863">
                  <c:v>3</c:v>
                </c:pt>
                <c:pt idx="2864">
                  <c:v>3</c:v>
                </c:pt>
                <c:pt idx="2865">
                  <c:v>3</c:v>
                </c:pt>
                <c:pt idx="2866">
                  <c:v>3</c:v>
                </c:pt>
                <c:pt idx="2867">
                  <c:v>3</c:v>
                </c:pt>
                <c:pt idx="2868">
                  <c:v>3</c:v>
                </c:pt>
                <c:pt idx="2869">
                  <c:v>3</c:v>
                </c:pt>
                <c:pt idx="2870">
                  <c:v>3</c:v>
                </c:pt>
                <c:pt idx="2871">
                  <c:v>3</c:v>
                </c:pt>
                <c:pt idx="2872">
                  <c:v>3</c:v>
                </c:pt>
                <c:pt idx="2873">
                  <c:v>3</c:v>
                </c:pt>
                <c:pt idx="2874">
                  <c:v>3</c:v>
                </c:pt>
                <c:pt idx="2875">
                  <c:v>3</c:v>
                </c:pt>
                <c:pt idx="2876">
                  <c:v>3</c:v>
                </c:pt>
                <c:pt idx="2877">
                  <c:v>3</c:v>
                </c:pt>
                <c:pt idx="2878">
                  <c:v>3</c:v>
                </c:pt>
                <c:pt idx="2879">
                  <c:v>3</c:v>
                </c:pt>
                <c:pt idx="2880">
                  <c:v>3</c:v>
                </c:pt>
                <c:pt idx="2881">
                  <c:v>3</c:v>
                </c:pt>
                <c:pt idx="2882">
                  <c:v>3</c:v>
                </c:pt>
                <c:pt idx="2883">
                  <c:v>3</c:v>
                </c:pt>
                <c:pt idx="2884">
                  <c:v>3</c:v>
                </c:pt>
                <c:pt idx="2885">
                  <c:v>3</c:v>
                </c:pt>
                <c:pt idx="2886">
                  <c:v>3</c:v>
                </c:pt>
                <c:pt idx="2887">
                  <c:v>3</c:v>
                </c:pt>
                <c:pt idx="2888">
                  <c:v>3</c:v>
                </c:pt>
                <c:pt idx="2889">
                  <c:v>3</c:v>
                </c:pt>
                <c:pt idx="2890">
                  <c:v>3</c:v>
                </c:pt>
                <c:pt idx="2891">
                  <c:v>3</c:v>
                </c:pt>
                <c:pt idx="2892">
                  <c:v>3</c:v>
                </c:pt>
                <c:pt idx="2893">
                  <c:v>3</c:v>
                </c:pt>
                <c:pt idx="2894">
                  <c:v>3</c:v>
                </c:pt>
                <c:pt idx="2895">
                  <c:v>3</c:v>
                </c:pt>
                <c:pt idx="2896">
                  <c:v>3</c:v>
                </c:pt>
                <c:pt idx="2897">
                  <c:v>3</c:v>
                </c:pt>
                <c:pt idx="2898">
                  <c:v>3</c:v>
                </c:pt>
                <c:pt idx="2899">
                  <c:v>3</c:v>
                </c:pt>
                <c:pt idx="2900">
                  <c:v>3</c:v>
                </c:pt>
                <c:pt idx="2901">
                  <c:v>3</c:v>
                </c:pt>
                <c:pt idx="2902">
                  <c:v>3</c:v>
                </c:pt>
                <c:pt idx="2903">
                  <c:v>3</c:v>
                </c:pt>
                <c:pt idx="2904">
                  <c:v>3</c:v>
                </c:pt>
                <c:pt idx="2905">
                  <c:v>3</c:v>
                </c:pt>
                <c:pt idx="2906">
                  <c:v>3</c:v>
                </c:pt>
                <c:pt idx="2907">
                  <c:v>3</c:v>
                </c:pt>
                <c:pt idx="2908">
                  <c:v>3</c:v>
                </c:pt>
                <c:pt idx="2909">
                  <c:v>3</c:v>
                </c:pt>
                <c:pt idx="2910">
                  <c:v>3</c:v>
                </c:pt>
                <c:pt idx="2911">
                  <c:v>3</c:v>
                </c:pt>
                <c:pt idx="2912">
                  <c:v>3</c:v>
                </c:pt>
                <c:pt idx="2913">
                  <c:v>3</c:v>
                </c:pt>
                <c:pt idx="2914">
                  <c:v>3</c:v>
                </c:pt>
                <c:pt idx="2915">
                  <c:v>3</c:v>
                </c:pt>
                <c:pt idx="2916">
                  <c:v>3</c:v>
                </c:pt>
                <c:pt idx="2917">
                  <c:v>3</c:v>
                </c:pt>
                <c:pt idx="2918">
                  <c:v>3</c:v>
                </c:pt>
                <c:pt idx="2919">
                  <c:v>3</c:v>
                </c:pt>
                <c:pt idx="2920">
                  <c:v>3</c:v>
                </c:pt>
                <c:pt idx="2921">
                  <c:v>3</c:v>
                </c:pt>
                <c:pt idx="2922">
                  <c:v>3</c:v>
                </c:pt>
                <c:pt idx="2923">
                  <c:v>3</c:v>
                </c:pt>
                <c:pt idx="2924">
                  <c:v>3</c:v>
                </c:pt>
                <c:pt idx="2925">
                  <c:v>3</c:v>
                </c:pt>
                <c:pt idx="2926">
                  <c:v>3</c:v>
                </c:pt>
                <c:pt idx="2927">
                  <c:v>3</c:v>
                </c:pt>
                <c:pt idx="2928">
                  <c:v>3</c:v>
                </c:pt>
                <c:pt idx="2929">
                  <c:v>3</c:v>
                </c:pt>
                <c:pt idx="2930">
                  <c:v>3</c:v>
                </c:pt>
                <c:pt idx="2931">
                  <c:v>3</c:v>
                </c:pt>
                <c:pt idx="2932">
                  <c:v>3</c:v>
                </c:pt>
                <c:pt idx="2933">
                  <c:v>3</c:v>
                </c:pt>
                <c:pt idx="2934">
                  <c:v>3</c:v>
                </c:pt>
                <c:pt idx="2935">
                  <c:v>3</c:v>
                </c:pt>
                <c:pt idx="2936">
                  <c:v>3</c:v>
                </c:pt>
                <c:pt idx="2937">
                  <c:v>3</c:v>
                </c:pt>
                <c:pt idx="2938">
                  <c:v>3</c:v>
                </c:pt>
                <c:pt idx="2939">
                  <c:v>3</c:v>
                </c:pt>
                <c:pt idx="2940">
                  <c:v>3</c:v>
                </c:pt>
                <c:pt idx="2941">
                  <c:v>3</c:v>
                </c:pt>
                <c:pt idx="2942">
                  <c:v>3</c:v>
                </c:pt>
                <c:pt idx="2943">
                  <c:v>3</c:v>
                </c:pt>
                <c:pt idx="2944">
                  <c:v>3</c:v>
                </c:pt>
                <c:pt idx="2945">
                  <c:v>3</c:v>
                </c:pt>
                <c:pt idx="2946">
                  <c:v>3</c:v>
                </c:pt>
                <c:pt idx="2947">
                  <c:v>3</c:v>
                </c:pt>
                <c:pt idx="2948">
                  <c:v>3</c:v>
                </c:pt>
                <c:pt idx="2949">
                  <c:v>3</c:v>
                </c:pt>
                <c:pt idx="2950">
                  <c:v>3</c:v>
                </c:pt>
                <c:pt idx="2951">
                  <c:v>3</c:v>
                </c:pt>
                <c:pt idx="2952">
                  <c:v>3</c:v>
                </c:pt>
                <c:pt idx="2953">
                  <c:v>3</c:v>
                </c:pt>
                <c:pt idx="2954">
                  <c:v>3</c:v>
                </c:pt>
                <c:pt idx="2955">
                  <c:v>3</c:v>
                </c:pt>
                <c:pt idx="2956">
                  <c:v>3</c:v>
                </c:pt>
                <c:pt idx="2957">
                  <c:v>3</c:v>
                </c:pt>
                <c:pt idx="2958">
                  <c:v>3</c:v>
                </c:pt>
                <c:pt idx="2959">
                  <c:v>3</c:v>
                </c:pt>
                <c:pt idx="2960">
                  <c:v>3</c:v>
                </c:pt>
                <c:pt idx="2961">
                  <c:v>3</c:v>
                </c:pt>
                <c:pt idx="2962">
                  <c:v>3</c:v>
                </c:pt>
                <c:pt idx="2963">
                  <c:v>3</c:v>
                </c:pt>
                <c:pt idx="2964">
                  <c:v>3</c:v>
                </c:pt>
                <c:pt idx="2965">
                  <c:v>3</c:v>
                </c:pt>
                <c:pt idx="2966">
                  <c:v>3</c:v>
                </c:pt>
                <c:pt idx="2967">
                  <c:v>3</c:v>
                </c:pt>
                <c:pt idx="2968">
                  <c:v>3</c:v>
                </c:pt>
                <c:pt idx="2969">
                  <c:v>3</c:v>
                </c:pt>
                <c:pt idx="2970">
                  <c:v>3</c:v>
                </c:pt>
                <c:pt idx="2971">
                  <c:v>3</c:v>
                </c:pt>
                <c:pt idx="2972">
                  <c:v>3</c:v>
                </c:pt>
                <c:pt idx="2973">
                  <c:v>3</c:v>
                </c:pt>
                <c:pt idx="2974">
                  <c:v>3</c:v>
                </c:pt>
                <c:pt idx="2975">
                  <c:v>3</c:v>
                </c:pt>
                <c:pt idx="2976">
                  <c:v>3</c:v>
                </c:pt>
                <c:pt idx="2977">
                  <c:v>3</c:v>
                </c:pt>
                <c:pt idx="2978">
                  <c:v>3</c:v>
                </c:pt>
                <c:pt idx="2979">
                  <c:v>3</c:v>
                </c:pt>
                <c:pt idx="2980">
                  <c:v>3</c:v>
                </c:pt>
                <c:pt idx="2981">
                  <c:v>3</c:v>
                </c:pt>
                <c:pt idx="2982">
                  <c:v>3</c:v>
                </c:pt>
                <c:pt idx="2983">
                  <c:v>3</c:v>
                </c:pt>
                <c:pt idx="2984">
                  <c:v>3</c:v>
                </c:pt>
                <c:pt idx="2985">
                  <c:v>3</c:v>
                </c:pt>
                <c:pt idx="2986">
                  <c:v>3</c:v>
                </c:pt>
                <c:pt idx="2987">
                  <c:v>3</c:v>
                </c:pt>
                <c:pt idx="2988">
                  <c:v>3</c:v>
                </c:pt>
                <c:pt idx="2989">
                  <c:v>3</c:v>
                </c:pt>
                <c:pt idx="2990">
                  <c:v>3</c:v>
                </c:pt>
                <c:pt idx="2991">
                  <c:v>3</c:v>
                </c:pt>
                <c:pt idx="2992">
                  <c:v>3</c:v>
                </c:pt>
                <c:pt idx="2993">
                  <c:v>3</c:v>
                </c:pt>
                <c:pt idx="2994">
                  <c:v>3</c:v>
                </c:pt>
                <c:pt idx="2995">
                  <c:v>3</c:v>
                </c:pt>
                <c:pt idx="2996">
                  <c:v>3</c:v>
                </c:pt>
                <c:pt idx="2997">
                  <c:v>3</c:v>
                </c:pt>
                <c:pt idx="2998">
                  <c:v>3</c:v>
                </c:pt>
                <c:pt idx="2999">
                  <c:v>3</c:v>
                </c:pt>
                <c:pt idx="3000">
                  <c:v>3</c:v>
                </c:pt>
                <c:pt idx="3001">
                  <c:v>3</c:v>
                </c:pt>
                <c:pt idx="3002">
                  <c:v>3</c:v>
                </c:pt>
                <c:pt idx="3003">
                  <c:v>3</c:v>
                </c:pt>
                <c:pt idx="3004">
                  <c:v>3</c:v>
                </c:pt>
                <c:pt idx="3005">
                  <c:v>3</c:v>
                </c:pt>
                <c:pt idx="3006">
                  <c:v>3</c:v>
                </c:pt>
                <c:pt idx="3007">
                  <c:v>3</c:v>
                </c:pt>
                <c:pt idx="3008">
                  <c:v>3</c:v>
                </c:pt>
                <c:pt idx="3009">
                  <c:v>3</c:v>
                </c:pt>
                <c:pt idx="3010">
                  <c:v>3</c:v>
                </c:pt>
                <c:pt idx="3011">
                  <c:v>3</c:v>
                </c:pt>
                <c:pt idx="3012">
                  <c:v>3</c:v>
                </c:pt>
                <c:pt idx="3013">
                  <c:v>3</c:v>
                </c:pt>
                <c:pt idx="3014">
                  <c:v>3</c:v>
                </c:pt>
                <c:pt idx="3015">
                  <c:v>3</c:v>
                </c:pt>
                <c:pt idx="3016">
                  <c:v>3</c:v>
                </c:pt>
                <c:pt idx="3017">
                  <c:v>3</c:v>
                </c:pt>
                <c:pt idx="3018">
                  <c:v>3</c:v>
                </c:pt>
                <c:pt idx="3019">
                  <c:v>3</c:v>
                </c:pt>
                <c:pt idx="3020">
                  <c:v>3</c:v>
                </c:pt>
                <c:pt idx="3021">
                  <c:v>3</c:v>
                </c:pt>
                <c:pt idx="3022">
                  <c:v>3</c:v>
                </c:pt>
                <c:pt idx="3023">
                  <c:v>3</c:v>
                </c:pt>
                <c:pt idx="3024">
                  <c:v>3</c:v>
                </c:pt>
                <c:pt idx="3025">
                  <c:v>3</c:v>
                </c:pt>
                <c:pt idx="3026">
                  <c:v>3</c:v>
                </c:pt>
                <c:pt idx="3027">
                  <c:v>3</c:v>
                </c:pt>
                <c:pt idx="3028">
                  <c:v>3</c:v>
                </c:pt>
                <c:pt idx="3029">
                  <c:v>3</c:v>
                </c:pt>
                <c:pt idx="3030">
                  <c:v>3</c:v>
                </c:pt>
                <c:pt idx="3031">
                  <c:v>3</c:v>
                </c:pt>
                <c:pt idx="3032">
                  <c:v>3</c:v>
                </c:pt>
                <c:pt idx="3033">
                  <c:v>3</c:v>
                </c:pt>
                <c:pt idx="3034">
                  <c:v>3</c:v>
                </c:pt>
                <c:pt idx="3035">
                  <c:v>3</c:v>
                </c:pt>
                <c:pt idx="3036">
                  <c:v>3</c:v>
                </c:pt>
                <c:pt idx="3037">
                  <c:v>3</c:v>
                </c:pt>
                <c:pt idx="3038">
                  <c:v>3</c:v>
                </c:pt>
                <c:pt idx="3039">
                  <c:v>3</c:v>
                </c:pt>
                <c:pt idx="3040">
                  <c:v>3</c:v>
                </c:pt>
                <c:pt idx="3041">
                  <c:v>3</c:v>
                </c:pt>
                <c:pt idx="3042">
                  <c:v>3</c:v>
                </c:pt>
                <c:pt idx="3043">
                  <c:v>3</c:v>
                </c:pt>
                <c:pt idx="3044">
                  <c:v>3</c:v>
                </c:pt>
                <c:pt idx="3045">
                  <c:v>3</c:v>
                </c:pt>
                <c:pt idx="3046">
                  <c:v>3</c:v>
                </c:pt>
                <c:pt idx="3047">
                  <c:v>3</c:v>
                </c:pt>
                <c:pt idx="3048">
                  <c:v>3</c:v>
                </c:pt>
                <c:pt idx="3049">
                  <c:v>3</c:v>
                </c:pt>
                <c:pt idx="3050">
                  <c:v>3</c:v>
                </c:pt>
                <c:pt idx="3051">
                  <c:v>3</c:v>
                </c:pt>
                <c:pt idx="3052">
                  <c:v>3</c:v>
                </c:pt>
                <c:pt idx="3053">
                  <c:v>3</c:v>
                </c:pt>
                <c:pt idx="3054">
                  <c:v>3</c:v>
                </c:pt>
                <c:pt idx="3055">
                  <c:v>3</c:v>
                </c:pt>
                <c:pt idx="3056">
                  <c:v>3</c:v>
                </c:pt>
                <c:pt idx="3057">
                  <c:v>3</c:v>
                </c:pt>
                <c:pt idx="3058">
                  <c:v>3</c:v>
                </c:pt>
                <c:pt idx="3059">
                  <c:v>3</c:v>
                </c:pt>
                <c:pt idx="3060">
                  <c:v>3</c:v>
                </c:pt>
                <c:pt idx="3061">
                  <c:v>3</c:v>
                </c:pt>
                <c:pt idx="3062">
                  <c:v>3</c:v>
                </c:pt>
                <c:pt idx="3063">
                  <c:v>3</c:v>
                </c:pt>
                <c:pt idx="3064">
                  <c:v>3</c:v>
                </c:pt>
                <c:pt idx="3065">
                  <c:v>3</c:v>
                </c:pt>
                <c:pt idx="3066">
                  <c:v>3</c:v>
                </c:pt>
                <c:pt idx="3067">
                  <c:v>3</c:v>
                </c:pt>
                <c:pt idx="3068">
                  <c:v>3</c:v>
                </c:pt>
                <c:pt idx="3069">
                  <c:v>3</c:v>
                </c:pt>
                <c:pt idx="3070">
                  <c:v>3</c:v>
                </c:pt>
                <c:pt idx="3071">
                  <c:v>3</c:v>
                </c:pt>
                <c:pt idx="3072">
                  <c:v>3</c:v>
                </c:pt>
                <c:pt idx="3073">
                  <c:v>3</c:v>
                </c:pt>
                <c:pt idx="3074">
                  <c:v>3</c:v>
                </c:pt>
                <c:pt idx="3075">
                  <c:v>3</c:v>
                </c:pt>
                <c:pt idx="3076">
                  <c:v>3</c:v>
                </c:pt>
                <c:pt idx="3077">
                  <c:v>3</c:v>
                </c:pt>
                <c:pt idx="3078">
                  <c:v>3</c:v>
                </c:pt>
                <c:pt idx="3079">
                  <c:v>3</c:v>
                </c:pt>
                <c:pt idx="3080">
                  <c:v>3</c:v>
                </c:pt>
                <c:pt idx="3081">
                  <c:v>3</c:v>
                </c:pt>
                <c:pt idx="3082">
                  <c:v>3</c:v>
                </c:pt>
                <c:pt idx="3083">
                  <c:v>3</c:v>
                </c:pt>
                <c:pt idx="3084">
                  <c:v>3</c:v>
                </c:pt>
                <c:pt idx="3085">
                  <c:v>3</c:v>
                </c:pt>
                <c:pt idx="3086">
                  <c:v>3</c:v>
                </c:pt>
                <c:pt idx="3087">
                  <c:v>3</c:v>
                </c:pt>
                <c:pt idx="3088">
                  <c:v>3</c:v>
                </c:pt>
                <c:pt idx="3089">
                  <c:v>3</c:v>
                </c:pt>
                <c:pt idx="3090">
                  <c:v>3</c:v>
                </c:pt>
                <c:pt idx="3091">
                  <c:v>3</c:v>
                </c:pt>
                <c:pt idx="3092">
                  <c:v>3</c:v>
                </c:pt>
                <c:pt idx="3093">
                  <c:v>3</c:v>
                </c:pt>
                <c:pt idx="3094">
                  <c:v>3</c:v>
                </c:pt>
                <c:pt idx="3095">
                  <c:v>3</c:v>
                </c:pt>
                <c:pt idx="3096">
                  <c:v>3</c:v>
                </c:pt>
                <c:pt idx="3097">
                  <c:v>3</c:v>
                </c:pt>
                <c:pt idx="3098">
                  <c:v>3</c:v>
                </c:pt>
                <c:pt idx="3099">
                  <c:v>3</c:v>
                </c:pt>
                <c:pt idx="3100">
                  <c:v>3</c:v>
                </c:pt>
                <c:pt idx="3101">
                  <c:v>3</c:v>
                </c:pt>
                <c:pt idx="3102">
                  <c:v>3</c:v>
                </c:pt>
                <c:pt idx="3103">
                  <c:v>3</c:v>
                </c:pt>
                <c:pt idx="3104">
                  <c:v>3</c:v>
                </c:pt>
                <c:pt idx="3105">
                  <c:v>3</c:v>
                </c:pt>
                <c:pt idx="3106">
                  <c:v>3</c:v>
                </c:pt>
                <c:pt idx="3107">
                  <c:v>3</c:v>
                </c:pt>
                <c:pt idx="3108">
                  <c:v>3</c:v>
                </c:pt>
                <c:pt idx="3109">
                  <c:v>3</c:v>
                </c:pt>
                <c:pt idx="3110">
                  <c:v>3</c:v>
                </c:pt>
                <c:pt idx="3111">
                  <c:v>3</c:v>
                </c:pt>
                <c:pt idx="3112">
                  <c:v>3</c:v>
                </c:pt>
                <c:pt idx="3113">
                  <c:v>3</c:v>
                </c:pt>
                <c:pt idx="3114">
                  <c:v>3</c:v>
                </c:pt>
                <c:pt idx="3115">
                  <c:v>3</c:v>
                </c:pt>
                <c:pt idx="3116">
                  <c:v>3</c:v>
                </c:pt>
                <c:pt idx="3117">
                  <c:v>3</c:v>
                </c:pt>
                <c:pt idx="3118">
                  <c:v>3</c:v>
                </c:pt>
                <c:pt idx="3119">
                  <c:v>3</c:v>
                </c:pt>
                <c:pt idx="3120">
                  <c:v>3</c:v>
                </c:pt>
                <c:pt idx="3121">
                  <c:v>3</c:v>
                </c:pt>
                <c:pt idx="3122">
                  <c:v>3</c:v>
                </c:pt>
                <c:pt idx="3123">
                  <c:v>3</c:v>
                </c:pt>
                <c:pt idx="3124">
                  <c:v>3</c:v>
                </c:pt>
                <c:pt idx="3125">
                  <c:v>3</c:v>
                </c:pt>
                <c:pt idx="3126">
                  <c:v>3</c:v>
                </c:pt>
                <c:pt idx="3127">
                  <c:v>3</c:v>
                </c:pt>
                <c:pt idx="3128">
                  <c:v>3</c:v>
                </c:pt>
                <c:pt idx="3129">
                  <c:v>3</c:v>
                </c:pt>
                <c:pt idx="3130">
                  <c:v>3</c:v>
                </c:pt>
                <c:pt idx="3131">
                  <c:v>3</c:v>
                </c:pt>
                <c:pt idx="3132">
                  <c:v>3</c:v>
                </c:pt>
                <c:pt idx="3133">
                  <c:v>3</c:v>
                </c:pt>
                <c:pt idx="3134">
                  <c:v>3</c:v>
                </c:pt>
                <c:pt idx="3135">
                  <c:v>3</c:v>
                </c:pt>
                <c:pt idx="3136">
                  <c:v>3</c:v>
                </c:pt>
                <c:pt idx="3137">
                  <c:v>3</c:v>
                </c:pt>
                <c:pt idx="3138">
                  <c:v>3</c:v>
                </c:pt>
                <c:pt idx="3139">
                  <c:v>3</c:v>
                </c:pt>
                <c:pt idx="3140">
                  <c:v>3</c:v>
                </c:pt>
                <c:pt idx="3141">
                  <c:v>3</c:v>
                </c:pt>
                <c:pt idx="3142">
                  <c:v>3</c:v>
                </c:pt>
                <c:pt idx="3143">
                  <c:v>3</c:v>
                </c:pt>
                <c:pt idx="3144">
                  <c:v>3</c:v>
                </c:pt>
                <c:pt idx="3145">
                  <c:v>3</c:v>
                </c:pt>
                <c:pt idx="3146">
                  <c:v>3</c:v>
                </c:pt>
                <c:pt idx="3147">
                  <c:v>3</c:v>
                </c:pt>
                <c:pt idx="3148">
                  <c:v>3</c:v>
                </c:pt>
                <c:pt idx="3149">
                  <c:v>3</c:v>
                </c:pt>
                <c:pt idx="3150">
                  <c:v>3</c:v>
                </c:pt>
                <c:pt idx="3151">
                  <c:v>3</c:v>
                </c:pt>
                <c:pt idx="3152">
                  <c:v>3</c:v>
                </c:pt>
                <c:pt idx="3153">
                  <c:v>3</c:v>
                </c:pt>
                <c:pt idx="3154">
                  <c:v>3</c:v>
                </c:pt>
                <c:pt idx="3155">
                  <c:v>3</c:v>
                </c:pt>
                <c:pt idx="3156">
                  <c:v>3</c:v>
                </c:pt>
                <c:pt idx="3157">
                  <c:v>3</c:v>
                </c:pt>
                <c:pt idx="3158">
                  <c:v>3</c:v>
                </c:pt>
                <c:pt idx="3159">
                  <c:v>3</c:v>
                </c:pt>
                <c:pt idx="3160">
                  <c:v>3</c:v>
                </c:pt>
                <c:pt idx="3161">
                  <c:v>3</c:v>
                </c:pt>
                <c:pt idx="3162">
                  <c:v>3</c:v>
                </c:pt>
                <c:pt idx="3163">
                  <c:v>3</c:v>
                </c:pt>
                <c:pt idx="3164">
                  <c:v>3</c:v>
                </c:pt>
                <c:pt idx="3165">
                  <c:v>3</c:v>
                </c:pt>
                <c:pt idx="3166">
                  <c:v>3</c:v>
                </c:pt>
                <c:pt idx="3167">
                  <c:v>3</c:v>
                </c:pt>
                <c:pt idx="3168">
                  <c:v>3</c:v>
                </c:pt>
                <c:pt idx="3169">
                  <c:v>3</c:v>
                </c:pt>
                <c:pt idx="3170">
                  <c:v>3</c:v>
                </c:pt>
                <c:pt idx="3171">
                  <c:v>3</c:v>
                </c:pt>
                <c:pt idx="3172">
                  <c:v>3</c:v>
                </c:pt>
                <c:pt idx="3173">
                  <c:v>3</c:v>
                </c:pt>
                <c:pt idx="3174">
                  <c:v>3</c:v>
                </c:pt>
                <c:pt idx="3175">
                  <c:v>3</c:v>
                </c:pt>
                <c:pt idx="3176">
                  <c:v>3</c:v>
                </c:pt>
                <c:pt idx="3177">
                  <c:v>3</c:v>
                </c:pt>
                <c:pt idx="3178">
                  <c:v>3</c:v>
                </c:pt>
                <c:pt idx="3179">
                  <c:v>3</c:v>
                </c:pt>
                <c:pt idx="3180">
                  <c:v>3</c:v>
                </c:pt>
                <c:pt idx="3181">
                  <c:v>3</c:v>
                </c:pt>
                <c:pt idx="3182">
                  <c:v>3</c:v>
                </c:pt>
                <c:pt idx="3183">
                  <c:v>3</c:v>
                </c:pt>
                <c:pt idx="3184">
                  <c:v>3</c:v>
                </c:pt>
                <c:pt idx="3185">
                  <c:v>3</c:v>
                </c:pt>
                <c:pt idx="3186">
                  <c:v>3</c:v>
                </c:pt>
                <c:pt idx="3187">
                  <c:v>3</c:v>
                </c:pt>
                <c:pt idx="3188">
                  <c:v>3</c:v>
                </c:pt>
                <c:pt idx="3189">
                  <c:v>3</c:v>
                </c:pt>
                <c:pt idx="3190">
                  <c:v>3</c:v>
                </c:pt>
                <c:pt idx="3191">
                  <c:v>3</c:v>
                </c:pt>
                <c:pt idx="3192">
                  <c:v>3</c:v>
                </c:pt>
                <c:pt idx="3193">
                  <c:v>3</c:v>
                </c:pt>
                <c:pt idx="3194">
                  <c:v>3</c:v>
                </c:pt>
                <c:pt idx="3195">
                  <c:v>3</c:v>
                </c:pt>
                <c:pt idx="3196">
                  <c:v>3</c:v>
                </c:pt>
                <c:pt idx="3197">
                  <c:v>3</c:v>
                </c:pt>
                <c:pt idx="3198">
                  <c:v>3</c:v>
                </c:pt>
                <c:pt idx="3199">
                  <c:v>3</c:v>
                </c:pt>
                <c:pt idx="3200">
                  <c:v>3</c:v>
                </c:pt>
                <c:pt idx="3201">
                  <c:v>3</c:v>
                </c:pt>
                <c:pt idx="3202">
                  <c:v>3</c:v>
                </c:pt>
                <c:pt idx="3203">
                  <c:v>3</c:v>
                </c:pt>
                <c:pt idx="3204">
                  <c:v>3</c:v>
                </c:pt>
                <c:pt idx="3205">
                  <c:v>3</c:v>
                </c:pt>
                <c:pt idx="3206">
                  <c:v>3</c:v>
                </c:pt>
                <c:pt idx="3207">
                  <c:v>3</c:v>
                </c:pt>
                <c:pt idx="3208">
                  <c:v>3</c:v>
                </c:pt>
                <c:pt idx="3209">
                  <c:v>3</c:v>
                </c:pt>
                <c:pt idx="3210">
                  <c:v>3</c:v>
                </c:pt>
                <c:pt idx="3211">
                  <c:v>3</c:v>
                </c:pt>
                <c:pt idx="3212">
                  <c:v>3</c:v>
                </c:pt>
                <c:pt idx="3213">
                  <c:v>3</c:v>
                </c:pt>
                <c:pt idx="3214">
                  <c:v>3</c:v>
                </c:pt>
                <c:pt idx="3215">
                  <c:v>3</c:v>
                </c:pt>
                <c:pt idx="3216">
                  <c:v>3</c:v>
                </c:pt>
                <c:pt idx="3217">
                  <c:v>3</c:v>
                </c:pt>
                <c:pt idx="3218">
                  <c:v>3</c:v>
                </c:pt>
                <c:pt idx="3219">
                  <c:v>3</c:v>
                </c:pt>
                <c:pt idx="3220">
                  <c:v>3</c:v>
                </c:pt>
                <c:pt idx="3221">
                  <c:v>3</c:v>
                </c:pt>
                <c:pt idx="3222">
                  <c:v>3</c:v>
                </c:pt>
                <c:pt idx="3223">
                  <c:v>3</c:v>
                </c:pt>
                <c:pt idx="3224">
                  <c:v>3</c:v>
                </c:pt>
                <c:pt idx="3225">
                  <c:v>3</c:v>
                </c:pt>
                <c:pt idx="3226">
                  <c:v>3</c:v>
                </c:pt>
                <c:pt idx="3227">
                  <c:v>3</c:v>
                </c:pt>
                <c:pt idx="3228">
                  <c:v>3</c:v>
                </c:pt>
                <c:pt idx="3229">
                  <c:v>3</c:v>
                </c:pt>
                <c:pt idx="3230">
                  <c:v>3</c:v>
                </c:pt>
                <c:pt idx="3231">
                  <c:v>3</c:v>
                </c:pt>
                <c:pt idx="3232">
                  <c:v>3</c:v>
                </c:pt>
                <c:pt idx="3233">
                  <c:v>3</c:v>
                </c:pt>
                <c:pt idx="3234">
                  <c:v>3</c:v>
                </c:pt>
                <c:pt idx="3235">
                  <c:v>3</c:v>
                </c:pt>
                <c:pt idx="3236">
                  <c:v>3</c:v>
                </c:pt>
                <c:pt idx="3237">
                  <c:v>3</c:v>
                </c:pt>
                <c:pt idx="3238">
                  <c:v>3</c:v>
                </c:pt>
                <c:pt idx="3239">
                  <c:v>3</c:v>
                </c:pt>
                <c:pt idx="3240">
                  <c:v>3</c:v>
                </c:pt>
                <c:pt idx="3241">
                  <c:v>3</c:v>
                </c:pt>
                <c:pt idx="3242">
                  <c:v>3</c:v>
                </c:pt>
                <c:pt idx="3243">
                  <c:v>3</c:v>
                </c:pt>
                <c:pt idx="3244">
                  <c:v>3</c:v>
                </c:pt>
                <c:pt idx="3245">
                  <c:v>3</c:v>
                </c:pt>
                <c:pt idx="3246">
                  <c:v>3</c:v>
                </c:pt>
                <c:pt idx="3247">
                  <c:v>3</c:v>
                </c:pt>
                <c:pt idx="3248">
                  <c:v>3</c:v>
                </c:pt>
                <c:pt idx="3249">
                  <c:v>3</c:v>
                </c:pt>
                <c:pt idx="3250">
                  <c:v>3</c:v>
                </c:pt>
                <c:pt idx="3251">
                  <c:v>3</c:v>
                </c:pt>
                <c:pt idx="3252">
                  <c:v>3</c:v>
                </c:pt>
                <c:pt idx="3253">
                  <c:v>3</c:v>
                </c:pt>
                <c:pt idx="3254">
                  <c:v>3</c:v>
                </c:pt>
                <c:pt idx="3255">
                  <c:v>3</c:v>
                </c:pt>
                <c:pt idx="3256">
                  <c:v>3</c:v>
                </c:pt>
                <c:pt idx="3257">
                  <c:v>3</c:v>
                </c:pt>
                <c:pt idx="3258">
                  <c:v>3</c:v>
                </c:pt>
                <c:pt idx="3259">
                  <c:v>3</c:v>
                </c:pt>
                <c:pt idx="3260">
                  <c:v>3</c:v>
                </c:pt>
                <c:pt idx="3261">
                  <c:v>3</c:v>
                </c:pt>
                <c:pt idx="3262">
                  <c:v>3</c:v>
                </c:pt>
                <c:pt idx="3263">
                  <c:v>3</c:v>
                </c:pt>
                <c:pt idx="3264">
                  <c:v>3</c:v>
                </c:pt>
                <c:pt idx="3265">
                  <c:v>3</c:v>
                </c:pt>
                <c:pt idx="3266">
                  <c:v>3</c:v>
                </c:pt>
                <c:pt idx="3267">
                  <c:v>3</c:v>
                </c:pt>
                <c:pt idx="3268">
                  <c:v>3</c:v>
                </c:pt>
                <c:pt idx="3269">
                  <c:v>3</c:v>
                </c:pt>
                <c:pt idx="3270">
                  <c:v>3</c:v>
                </c:pt>
                <c:pt idx="3271">
                  <c:v>3</c:v>
                </c:pt>
                <c:pt idx="3272">
                  <c:v>3</c:v>
                </c:pt>
                <c:pt idx="3273">
                  <c:v>3</c:v>
                </c:pt>
                <c:pt idx="3274">
                  <c:v>3</c:v>
                </c:pt>
                <c:pt idx="3275">
                  <c:v>3</c:v>
                </c:pt>
                <c:pt idx="3276">
                  <c:v>3</c:v>
                </c:pt>
                <c:pt idx="3277">
                  <c:v>3</c:v>
                </c:pt>
                <c:pt idx="3278">
                  <c:v>3</c:v>
                </c:pt>
                <c:pt idx="3279">
                  <c:v>3</c:v>
                </c:pt>
                <c:pt idx="3280">
                  <c:v>3</c:v>
                </c:pt>
                <c:pt idx="3281">
                  <c:v>3</c:v>
                </c:pt>
                <c:pt idx="3282">
                  <c:v>3</c:v>
                </c:pt>
                <c:pt idx="3283">
                  <c:v>3</c:v>
                </c:pt>
                <c:pt idx="3284">
                  <c:v>3</c:v>
                </c:pt>
                <c:pt idx="3285">
                  <c:v>3</c:v>
                </c:pt>
                <c:pt idx="3286">
                  <c:v>3</c:v>
                </c:pt>
                <c:pt idx="3287">
                  <c:v>3</c:v>
                </c:pt>
                <c:pt idx="3288">
                  <c:v>3</c:v>
                </c:pt>
                <c:pt idx="3289">
                  <c:v>3</c:v>
                </c:pt>
                <c:pt idx="3290">
                  <c:v>3</c:v>
                </c:pt>
                <c:pt idx="3291">
                  <c:v>3</c:v>
                </c:pt>
                <c:pt idx="3292">
                  <c:v>3</c:v>
                </c:pt>
                <c:pt idx="3293">
                  <c:v>3</c:v>
                </c:pt>
                <c:pt idx="3294">
                  <c:v>3</c:v>
                </c:pt>
                <c:pt idx="3295">
                  <c:v>3</c:v>
                </c:pt>
                <c:pt idx="3296">
                  <c:v>3</c:v>
                </c:pt>
                <c:pt idx="3297">
                  <c:v>3</c:v>
                </c:pt>
                <c:pt idx="3298">
                  <c:v>3</c:v>
                </c:pt>
                <c:pt idx="3299">
                  <c:v>3</c:v>
                </c:pt>
                <c:pt idx="3300">
                  <c:v>3</c:v>
                </c:pt>
                <c:pt idx="3301">
                  <c:v>3</c:v>
                </c:pt>
                <c:pt idx="3302">
                  <c:v>3</c:v>
                </c:pt>
                <c:pt idx="3303">
                  <c:v>3</c:v>
                </c:pt>
                <c:pt idx="3304">
                  <c:v>3</c:v>
                </c:pt>
                <c:pt idx="3305">
                  <c:v>3</c:v>
                </c:pt>
                <c:pt idx="3306">
                  <c:v>3</c:v>
                </c:pt>
                <c:pt idx="3307">
                  <c:v>3</c:v>
                </c:pt>
                <c:pt idx="3308">
                  <c:v>3</c:v>
                </c:pt>
                <c:pt idx="3309">
                  <c:v>3</c:v>
                </c:pt>
                <c:pt idx="3310">
                  <c:v>3</c:v>
                </c:pt>
                <c:pt idx="3311">
                  <c:v>3</c:v>
                </c:pt>
                <c:pt idx="3312">
                  <c:v>3</c:v>
                </c:pt>
                <c:pt idx="3313">
                  <c:v>3</c:v>
                </c:pt>
                <c:pt idx="3314">
                  <c:v>3</c:v>
                </c:pt>
                <c:pt idx="3315">
                  <c:v>3</c:v>
                </c:pt>
                <c:pt idx="3316">
                  <c:v>3</c:v>
                </c:pt>
                <c:pt idx="3317">
                  <c:v>3</c:v>
                </c:pt>
                <c:pt idx="3318">
                  <c:v>3</c:v>
                </c:pt>
                <c:pt idx="3319">
                  <c:v>3</c:v>
                </c:pt>
                <c:pt idx="3320">
                  <c:v>3</c:v>
                </c:pt>
                <c:pt idx="3321">
                  <c:v>3</c:v>
                </c:pt>
                <c:pt idx="3322">
                  <c:v>3</c:v>
                </c:pt>
                <c:pt idx="3323">
                  <c:v>3</c:v>
                </c:pt>
                <c:pt idx="3324">
                  <c:v>3</c:v>
                </c:pt>
                <c:pt idx="3325">
                  <c:v>3</c:v>
                </c:pt>
                <c:pt idx="3326">
                  <c:v>3</c:v>
                </c:pt>
                <c:pt idx="3327">
                  <c:v>3</c:v>
                </c:pt>
                <c:pt idx="3328">
                  <c:v>3</c:v>
                </c:pt>
                <c:pt idx="3329">
                  <c:v>3</c:v>
                </c:pt>
                <c:pt idx="3330">
                  <c:v>3</c:v>
                </c:pt>
                <c:pt idx="3331">
                  <c:v>3</c:v>
                </c:pt>
                <c:pt idx="3332">
                  <c:v>3</c:v>
                </c:pt>
                <c:pt idx="3333">
                  <c:v>3</c:v>
                </c:pt>
                <c:pt idx="3334">
                  <c:v>3</c:v>
                </c:pt>
                <c:pt idx="3335">
                  <c:v>3</c:v>
                </c:pt>
                <c:pt idx="3336">
                  <c:v>3</c:v>
                </c:pt>
                <c:pt idx="3337">
                  <c:v>3</c:v>
                </c:pt>
                <c:pt idx="3338">
                  <c:v>3</c:v>
                </c:pt>
                <c:pt idx="3339">
                  <c:v>3</c:v>
                </c:pt>
                <c:pt idx="3340">
                  <c:v>3</c:v>
                </c:pt>
                <c:pt idx="3341">
                  <c:v>3</c:v>
                </c:pt>
                <c:pt idx="3342">
                  <c:v>3</c:v>
                </c:pt>
                <c:pt idx="3343">
                  <c:v>3</c:v>
                </c:pt>
                <c:pt idx="3344">
                  <c:v>3</c:v>
                </c:pt>
                <c:pt idx="3345">
                  <c:v>3</c:v>
                </c:pt>
                <c:pt idx="3346">
                  <c:v>3</c:v>
                </c:pt>
                <c:pt idx="3347">
                  <c:v>3</c:v>
                </c:pt>
                <c:pt idx="3348">
                  <c:v>3</c:v>
                </c:pt>
                <c:pt idx="3349">
                  <c:v>3</c:v>
                </c:pt>
                <c:pt idx="3350">
                  <c:v>3</c:v>
                </c:pt>
                <c:pt idx="3351">
                  <c:v>3</c:v>
                </c:pt>
                <c:pt idx="3352">
                  <c:v>3</c:v>
                </c:pt>
                <c:pt idx="3353">
                  <c:v>3</c:v>
                </c:pt>
                <c:pt idx="3354">
                  <c:v>3</c:v>
                </c:pt>
                <c:pt idx="3355">
                  <c:v>3</c:v>
                </c:pt>
                <c:pt idx="3356">
                  <c:v>3</c:v>
                </c:pt>
                <c:pt idx="3357">
                  <c:v>3</c:v>
                </c:pt>
                <c:pt idx="3358">
                  <c:v>3</c:v>
                </c:pt>
                <c:pt idx="3359">
                  <c:v>3</c:v>
                </c:pt>
                <c:pt idx="3360">
                  <c:v>3</c:v>
                </c:pt>
                <c:pt idx="3361">
                  <c:v>3</c:v>
                </c:pt>
                <c:pt idx="3362">
                  <c:v>3</c:v>
                </c:pt>
                <c:pt idx="3363">
                  <c:v>3</c:v>
                </c:pt>
                <c:pt idx="3364">
                  <c:v>3</c:v>
                </c:pt>
                <c:pt idx="3365">
                  <c:v>3</c:v>
                </c:pt>
                <c:pt idx="3366">
                  <c:v>3</c:v>
                </c:pt>
                <c:pt idx="3367">
                  <c:v>3</c:v>
                </c:pt>
                <c:pt idx="3368">
                  <c:v>3</c:v>
                </c:pt>
                <c:pt idx="3369">
                  <c:v>3</c:v>
                </c:pt>
                <c:pt idx="3370">
                  <c:v>3</c:v>
                </c:pt>
                <c:pt idx="3371">
                  <c:v>3</c:v>
                </c:pt>
                <c:pt idx="3372">
                  <c:v>3</c:v>
                </c:pt>
                <c:pt idx="3373">
                  <c:v>3</c:v>
                </c:pt>
                <c:pt idx="3374">
                  <c:v>3</c:v>
                </c:pt>
                <c:pt idx="3375">
                  <c:v>3</c:v>
                </c:pt>
                <c:pt idx="3376">
                  <c:v>3</c:v>
                </c:pt>
                <c:pt idx="3377">
                  <c:v>3</c:v>
                </c:pt>
                <c:pt idx="3378">
                  <c:v>3</c:v>
                </c:pt>
                <c:pt idx="3379">
                  <c:v>3</c:v>
                </c:pt>
                <c:pt idx="3380">
                  <c:v>3</c:v>
                </c:pt>
                <c:pt idx="3381">
                  <c:v>3</c:v>
                </c:pt>
                <c:pt idx="3382">
                  <c:v>3</c:v>
                </c:pt>
                <c:pt idx="3383">
                  <c:v>3</c:v>
                </c:pt>
                <c:pt idx="3384">
                  <c:v>3</c:v>
                </c:pt>
                <c:pt idx="3385">
                  <c:v>3</c:v>
                </c:pt>
                <c:pt idx="3386">
                  <c:v>3</c:v>
                </c:pt>
                <c:pt idx="3387">
                  <c:v>3</c:v>
                </c:pt>
                <c:pt idx="3388">
                  <c:v>3</c:v>
                </c:pt>
                <c:pt idx="3389">
                  <c:v>3</c:v>
                </c:pt>
                <c:pt idx="3390">
                  <c:v>3</c:v>
                </c:pt>
                <c:pt idx="3391">
                  <c:v>3</c:v>
                </c:pt>
                <c:pt idx="3392">
                  <c:v>3</c:v>
                </c:pt>
                <c:pt idx="3393">
                  <c:v>3</c:v>
                </c:pt>
                <c:pt idx="3394">
                  <c:v>3</c:v>
                </c:pt>
                <c:pt idx="3395">
                  <c:v>3</c:v>
                </c:pt>
                <c:pt idx="3396">
                  <c:v>3</c:v>
                </c:pt>
                <c:pt idx="3397">
                  <c:v>3</c:v>
                </c:pt>
                <c:pt idx="3398">
                  <c:v>3</c:v>
                </c:pt>
                <c:pt idx="3399">
                  <c:v>3</c:v>
                </c:pt>
                <c:pt idx="3400">
                  <c:v>3</c:v>
                </c:pt>
                <c:pt idx="3401">
                  <c:v>3</c:v>
                </c:pt>
                <c:pt idx="3402">
                  <c:v>3</c:v>
                </c:pt>
                <c:pt idx="3403">
                  <c:v>3</c:v>
                </c:pt>
                <c:pt idx="3404">
                  <c:v>3</c:v>
                </c:pt>
                <c:pt idx="3405">
                  <c:v>3</c:v>
                </c:pt>
                <c:pt idx="3406">
                  <c:v>3</c:v>
                </c:pt>
                <c:pt idx="3407">
                  <c:v>3</c:v>
                </c:pt>
                <c:pt idx="3408">
                  <c:v>3</c:v>
                </c:pt>
                <c:pt idx="3409">
                  <c:v>3</c:v>
                </c:pt>
                <c:pt idx="3410">
                  <c:v>3</c:v>
                </c:pt>
                <c:pt idx="3411">
                  <c:v>3</c:v>
                </c:pt>
                <c:pt idx="3412">
                  <c:v>3</c:v>
                </c:pt>
                <c:pt idx="3413">
                  <c:v>3</c:v>
                </c:pt>
                <c:pt idx="3414">
                  <c:v>3</c:v>
                </c:pt>
                <c:pt idx="3415">
                  <c:v>3</c:v>
                </c:pt>
                <c:pt idx="3416">
                  <c:v>3</c:v>
                </c:pt>
                <c:pt idx="3417">
                  <c:v>3</c:v>
                </c:pt>
                <c:pt idx="3418">
                  <c:v>3</c:v>
                </c:pt>
                <c:pt idx="3419">
                  <c:v>3</c:v>
                </c:pt>
                <c:pt idx="3420">
                  <c:v>3</c:v>
                </c:pt>
                <c:pt idx="3421">
                  <c:v>3</c:v>
                </c:pt>
                <c:pt idx="3422">
                  <c:v>3</c:v>
                </c:pt>
                <c:pt idx="3423">
                  <c:v>3</c:v>
                </c:pt>
                <c:pt idx="3424">
                  <c:v>3</c:v>
                </c:pt>
                <c:pt idx="3425">
                  <c:v>3</c:v>
                </c:pt>
                <c:pt idx="3426">
                  <c:v>3</c:v>
                </c:pt>
                <c:pt idx="3427">
                  <c:v>3</c:v>
                </c:pt>
                <c:pt idx="3428">
                  <c:v>3</c:v>
                </c:pt>
                <c:pt idx="3429">
                  <c:v>3</c:v>
                </c:pt>
                <c:pt idx="3430">
                  <c:v>3</c:v>
                </c:pt>
                <c:pt idx="3431">
                  <c:v>3</c:v>
                </c:pt>
                <c:pt idx="3432">
                  <c:v>3</c:v>
                </c:pt>
                <c:pt idx="3433">
                  <c:v>3</c:v>
                </c:pt>
                <c:pt idx="3434">
                  <c:v>3</c:v>
                </c:pt>
                <c:pt idx="3435">
                  <c:v>3</c:v>
                </c:pt>
                <c:pt idx="3436">
                  <c:v>3</c:v>
                </c:pt>
                <c:pt idx="3437">
                  <c:v>3</c:v>
                </c:pt>
                <c:pt idx="3438">
                  <c:v>3</c:v>
                </c:pt>
                <c:pt idx="3439">
                  <c:v>3</c:v>
                </c:pt>
                <c:pt idx="3440">
                  <c:v>3</c:v>
                </c:pt>
                <c:pt idx="3441">
                  <c:v>3</c:v>
                </c:pt>
                <c:pt idx="3442">
                  <c:v>3</c:v>
                </c:pt>
                <c:pt idx="3443">
                  <c:v>3</c:v>
                </c:pt>
                <c:pt idx="3444">
                  <c:v>3</c:v>
                </c:pt>
                <c:pt idx="3445">
                  <c:v>3</c:v>
                </c:pt>
                <c:pt idx="3446">
                  <c:v>3</c:v>
                </c:pt>
                <c:pt idx="3447">
                  <c:v>3</c:v>
                </c:pt>
                <c:pt idx="3448">
                  <c:v>3</c:v>
                </c:pt>
                <c:pt idx="3449">
                  <c:v>3</c:v>
                </c:pt>
                <c:pt idx="3450">
                  <c:v>3</c:v>
                </c:pt>
                <c:pt idx="3451">
                  <c:v>3</c:v>
                </c:pt>
                <c:pt idx="3452">
                  <c:v>3</c:v>
                </c:pt>
                <c:pt idx="3453">
                  <c:v>3</c:v>
                </c:pt>
                <c:pt idx="3454">
                  <c:v>3</c:v>
                </c:pt>
                <c:pt idx="3455">
                  <c:v>3</c:v>
                </c:pt>
                <c:pt idx="3456">
                  <c:v>3</c:v>
                </c:pt>
                <c:pt idx="3457">
                  <c:v>3</c:v>
                </c:pt>
                <c:pt idx="3458">
                  <c:v>3</c:v>
                </c:pt>
                <c:pt idx="3459">
                  <c:v>3</c:v>
                </c:pt>
                <c:pt idx="3460">
                  <c:v>3</c:v>
                </c:pt>
                <c:pt idx="3461">
                  <c:v>3</c:v>
                </c:pt>
                <c:pt idx="3462">
                  <c:v>3</c:v>
                </c:pt>
                <c:pt idx="3463">
                  <c:v>3</c:v>
                </c:pt>
                <c:pt idx="3464">
                  <c:v>3</c:v>
                </c:pt>
                <c:pt idx="3465">
                  <c:v>3</c:v>
                </c:pt>
                <c:pt idx="3466">
                  <c:v>3</c:v>
                </c:pt>
                <c:pt idx="3467">
                  <c:v>3</c:v>
                </c:pt>
                <c:pt idx="3468">
                  <c:v>3</c:v>
                </c:pt>
                <c:pt idx="3469">
                  <c:v>3</c:v>
                </c:pt>
                <c:pt idx="3470">
                  <c:v>3</c:v>
                </c:pt>
                <c:pt idx="3471">
                  <c:v>3</c:v>
                </c:pt>
                <c:pt idx="3472">
                  <c:v>0</c:v>
                </c:pt>
                <c:pt idx="3473">
                  <c:v>0</c:v>
                </c:pt>
                <c:pt idx="3474">
                  <c:v>0</c:v>
                </c:pt>
                <c:pt idx="3475">
                  <c:v>0</c:v>
                </c:pt>
                <c:pt idx="3476">
                  <c:v>0</c:v>
                </c:pt>
                <c:pt idx="3477">
                  <c:v>0</c:v>
                </c:pt>
                <c:pt idx="3478">
                  <c:v>0</c:v>
                </c:pt>
                <c:pt idx="3479">
                  <c:v>0</c:v>
                </c:pt>
                <c:pt idx="3480">
                  <c:v>0</c:v>
                </c:pt>
                <c:pt idx="3481">
                  <c:v>0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0</c:v>
                </c:pt>
                <c:pt idx="3488">
                  <c:v>0</c:v>
                </c:pt>
                <c:pt idx="3489">
                  <c:v>0</c:v>
                </c:pt>
                <c:pt idx="3490">
                  <c:v>0</c:v>
                </c:pt>
                <c:pt idx="3491">
                  <c:v>0</c:v>
                </c:pt>
                <c:pt idx="3492">
                  <c:v>0</c:v>
                </c:pt>
                <c:pt idx="3493">
                  <c:v>0</c:v>
                </c:pt>
                <c:pt idx="3494">
                  <c:v>0</c:v>
                </c:pt>
                <c:pt idx="3495">
                  <c:v>0</c:v>
                </c:pt>
                <c:pt idx="3496">
                  <c:v>0</c:v>
                </c:pt>
                <c:pt idx="3497">
                  <c:v>0</c:v>
                </c:pt>
                <c:pt idx="3498">
                  <c:v>0</c:v>
                </c:pt>
                <c:pt idx="3499">
                  <c:v>0</c:v>
                </c:pt>
                <c:pt idx="3500">
                  <c:v>0</c:v>
                </c:pt>
                <c:pt idx="3501">
                  <c:v>0</c:v>
                </c:pt>
                <c:pt idx="3502">
                  <c:v>0</c:v>
                </c:pt>
                <c:pt idx="3503">
                  <c:v>0</c:v>
                </c:pt>
                <c:pt idx="3504">
                  <c:v>0</c:v>
                </c:pt>
                <c:pt idx="3505">
                  <c:v>0</c:v>
                </c:pt>
                <c:pt idx="3506">
                  <c:v>0</c:v>
                </c:pt>
                <c:pt idx="3507">
                  <c:v>0</c:v>
                </c:pt>
                <c:pt idx="3508">
                  <c:v>0</c:v>
                </c:pt>
                <c:pt idx="3509">
                  <c:v>0</c:v>
                </c:pt>
                <c:pt idx="3510">
                  <c:v>0</c:v>
                </c:pt>
                <c:pt idx="3511">
                  <c:v>0</c:v>
                </c:pt>
                <c:pt idx="3512">
                  <c:v>0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0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0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0</c:v>
                </c:pt>
                <c:pt idx="3548">
                  <c:v>0</c:v>
                </c:pt>
                <c:pt idx="3549">
                  <c:v>0</c:v>
                </c:pt>
                <c:pt idx="3550">
                  <c:v>0</c:v>
                </c:pt>
                <c:pt idx="3551">
                  <c:v>0</c:v>
                </c:pt>
                <c:pt idx="3552">
                  <c:v>0</c:v>
                </c:pt>
                <c:pt idx="3553">
                  <c:v>0</c:v>
                </c:pt>
                <c:pt idx="3554">
                  <c:v>0</c:v>
                </c:pt>
                <c:pt idx="3555">
                  <c:v>0</c:v>
                </c:pt>
                <c:pt idx="3556">
                  <c:v>0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0</c:v>
                </c:pt>
                <c:pt idx="3561">
                  <c:v>0</c:v>
                </c:pt>
                <c:pt idx="3562">
                  <c:v>0</c:v>
                </c:pt>
                <c:pt idx="3563">
                  <c:v>0</c:v>
                </c:pt>
                <c:pt idx="3564">
                  <c:v>0</c:v>
                </c:pt>
                <c:pt idx="3565">
                  <c:v>0</c:v>
                </c:pt>
                <c:pt idx="3566">
                  <c:v>0</c:v>
                </c:pt>
                <c:pt idx="3567">
                  <c:v>0</c:v>
                </c:pt>
                <c:pt idx="3568">
                  <c:v>0</c:v>
                </c:pt>
                <c:pt idx="3569">
                  <c:v>0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0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0</c:v>
                </c:pt>
                <c:pt idx="3585">
                  <c:v>0</c:v>
                </c:pt>
                <c:pt idx="3586">
                  <c:v>0</c:v>
                </c:pt>
                <c:pt idx="3587">
                  <c:v>0</c:v>
                </c:pt>
                <c:pt idx="3588">
                  <c:v>0</c:v>
                </c:pt>
                <c:pt idx="3589">
                  <c:v>0</c:v>
                </c:pt>
                <c:pt idx="3590">
                  <c:v>0</c:v>
                </c:pt>
                <c:pt idx="3591">
                  <c:v>0</c:v>
                </c:pt>
                <c:pt idx="3592">
                  <c:v>0</c:v>
                </c:pt>
                <c:pt idx="3593">
                  <c:v>0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  <c:pt idx="3608">
                  <c:v>0</c:v>
                </c:pt>
                <c:pt idx="3609">
                  <c:v>0</c:v>
                </c:pt>
                <c:pt idx="3610">
                  <c:v>0</c:v>
                </c:pt>
                <c:pt idx="3611">
                  <c:v>0</c:v>
                </c:pt>
                <c:pt idx="3612">
                  <c:v>0</c:v>
                </c:pt>
                <c:pt idx="3613">
                  <c:v>0</c:v>
                </c:pt>
                <c:pt idx="3614">
                  <c:v>0</c:v>
                </c:pt>
                <c:pt idx="3615">
                  <c:v>0</c:v>
                </c:pt>
                <c:pt idx="3616">
                  <c:v>0</c:v>
                </c:pt>
                <c:pt idx="3617">
                  <c:v>0</c:v>
                </c:pt>
                <c:pt idx="3618">
                  <c:v>0</c:v>
                </c:pt>
                <c:pt idx="3619">
                  <c:v>0</c:v>
                </c:pt>
                <c:pt idx="3620">
                  <c:v>0</c:v>
                </c:pt>
                <c:pt idx="3621">
                  <c:v>0</c:v>
                </c:pt>
                <c:pt idx="3622">
                  <c:v>0</c:v>
                </c:pt>
                <c:pt idx="3623">
                  <c:v>0</c:v>
                </c:pt>
                <c:pt idx="3624">
                  <c:v>0</c:v>
                </c:pt>
                <c:pt idx="3625">
                  <c:v>0</c:v>
                </c:pt>
                <c:pt idx="3626">
                  <c:v>0</c:v>
                </c:pt>
                <c:pt idx="3627">
                  <c:v>0</c:v>
                </c:pt>
                <c:pt idx="3628">
                  <c:v>0</c:v>
                </c:pt>
                <c:pt idx="3629">
                  <c:v>0</c:v>
                </c:pt>
                <c:pt idx="3630">
                  <c:v>0</c:v>
                </c:pt>
                <c:pt idx="3631">
                  <c:v>0</c:v>
                </c:pt>
                <c:pt idx="3632">
                  <c:v>0</c:v>
                </c:pt>
                <c:pt idx="3633">
                  <c:v>0</c:v>
                </c:pt>
                <c:pt idx="3634">
                  <c:v>0</c:v>
                </c:pt>
                <c:pt idx="3635">
                  <c:v>0</c:v>
                </c:pt>
                <c:pt idx="3636">
                  <c:v>0</c:v>
                </c:pt>
                <c:pt idx="3637">
                  <c:v>0</c:v>
                </c:pt>
                <c:pt idx="3638">
                  <c:v>0</c:v>
                </c:pt>
                <c:pt idx="3639">
                  <c:v>0</c:v>
                </c:pt>
                <c:pt idx="3640">
                  <c:v>0</c:v>
                </c:pt>
                <c:pt idx="3641">
                  <c:v>0</c:v>
                </c:pt>
                <c:pt idx="3642">
                  <c:v>0</c:v>
                </c:pt>
                <c:pt idx="3643">
                  <c:v>0</c:v>
                </c:pt>
                <c:pt idx="3644">
                  <c:v>0</c:v>
                </c:pt>
                <c:pt idx="3645">
                  <c:v>0</c:v>
                </c:pt>
                <c:pt idx="3646">
                  <c:v>0</c:v>
                </c:pt>
                <c:pt idx="3647">
                  <c:v>0</c:v>
                </c:pt>
                <c:pt idx="3648">
                  <c:v>0</c:v>
                </c:pt>
                <c:pt idx="3649">
                  <c:v>0</c:v>
                </c:pt>
                <c:pt idx="3650">
                  <c:v>0</c:v>
                </c:pt>
                <c:pt idx="3651">
                  <c:v>0</c:v>
                </c:pt>
                <c:pt idx="3652">
                  <c:v>0</c:v>
                </c:pt>
                <c:pt idx="3653">
                  <c:v>0</c:v>
                </c:pt>
                <c:pt idx="3654">
                  <c:v>0</c:v>
                </c:pt>
                <c:pt idx="3655">
                  <c:v>0</c:v>
                </c:pt>
                <c:pt idx="3656">
                  <c:v>0</c:v>
                </c:pt>
                <c:pt idx="3657">
                  <c:v>0</c:v>
                </c:pt>
                <c:pt idx="3658">
                  <c:v>0</c:v>
                </c:pt>
                <c:pt idx="3659">
                  <c:v>0</c:v>
                </c:pt>
                <c:pt idx="3660">
                  <c:v>0</c:v>
                </c:pt>
                <c:pt idx="3661">
                  <c:v>0</c:v>
                </c:pt>
                <c:pt idx="3662">
                  <c:v>0</c:v>
                </c:pt>
                <c:pt idx="3663">
                  <c:v>0</c:v>
                </c:pt>
                <c:pt idx="3664">
                  <c:v>0</c:v>
                </c:pt>
                <c:pt idx="3665">
                  <c:v>0</c:v>
                </c:pt>
                <c:pt idx="3666">
                  <c:v>0</c:v>
                </c:pt>
                <c:pt idx="3667">
                  <c:v>0</c:v>
                </c:pt>
                <c:pt idx="3668">
                  <c:v>0</c:v>
                </c:pt>
                <c:pt idx="3669">
                  <c:v>0</c:v>
                </c:pt>
                <c:pt idx="3670">
                  <c:v>0</c:v>
                </c:pt>
                <c:pt idx="3671">
                  <c:v>0</c:v>
                </c:pt>
                <c:pt idx="3672">
                  <c:v>0</c:v>
                </c:pt>
                <c:pt idx="3673">
                  <c:v>0</c:v>
                </c:pt>
                <c:pt idx="3674">
                  <c:v>0</c:v>
                </c:pt>
                <c:pt idx="3675">
                  <c:v>0</c:v>
                </c:pt>
                <c:pt idx="3676">
                  <c:v>0</c:v>
                </c:pt>
                <c:pt idx="3677">
                  <c:v>0</c:v>
                </c:pt>
                <c:pt idx="3678">
                  <c:v>0</c:v>
                </c:pt>
                <c:pt idx="3679">
                  <c:v>0</c:v>
                </c:pt>
                <c:pt idx="3680">
                  <c:v>0</c:v>
                </c:pt>
                <c:pt idx="3681">
                  <c:v>0</c:v>
                </c:pt>
                <c:pt idx="3682">
                  <c:v>0</c:v>
                </c:pt>
                <c:pt idx="3683">
                  <c:v>0</c:v>
                </c:pt>
                <c:pt idx="3684">
                  <c:v>0</c:v>
                </c:pt>
                <c:pt idx="3685">
                  <c:v>0</c:v>
                </c:pt>
                <c:pt idx="3686">
                  <c:v>0</c:v>
                </c:pt>
                <c:pt idx="3687">
                  <c:v>0</c:v>
                </c:pt>
                <c:pt idx="3688">
                  <c:v>0</c:v>
                </c:pt>
                <c:pt idx="3689">
                  <c:v>0</c:v>
                </c:pt>
                <c:pt idx="3690">
                  <c:v>0</c:v>
                </c:pt>
                <c:pt idx="3691">
                  <c:v>0</c:v>
                </c:pt>
                <c:pt idx="3692">
                  <c:v>0</c:v>
                </c:pt>
                <c:pt idx="3693">
                  <c:v>0</c:v>
                </c:pt>
                <c:pt idx="3694">
                  <c:v>0</c:v>
                </c:pt>
                <c:pt idx="3695">
                  <c:v>0</c:v>
                </c:pt>
                <c:pt idx="3696">
                  <c:v>0</c:v>
                </c:pt>
                <c:pt idx="3697">
                  <c:v>0</c:v>
                </c:pt>
                <c:pt idx="3698">
                  <c:v>0</c:v>
                </c:pt>
                <c:pt idx="3699">
                  <c:v>0</c:v>
                </c:pt>
                <c:pt idx="3700">
                  <c:v>0</c:v>
                </c:pt>
                <c:pt idx="3701">
                  <c:v>0</c:v>
                </c:pt>
                <c:pt idx="3702">
                  <c:v>0</c:v>
                </c:pt>
                <c:pt idx="3703">
                  <c:v>0</c:v>
                </c:pt>
                <c:pt idx="3704">
                  <c:v>0</c:v>
                </c:pt>
                <c:pt idx="3705">
                  <c:v>0</c:v>
                </c:pt>
                <c:pt idx="3706">
                  <c:v>0</c:v>
                </c:pt>
                <c:pt idx="3707">
                  <c:v>0</c:v>
                </c:pt>
                <c:pt idx="3708">
                  <c:v>0</c:v>
                </c:pt>
                <c:pt idx="3709">
                  <c:v>0</c:v>
                </c:pt>
                <c:pt idx="3710">
                  <c:v>0</c:v>
                </c:pt>
                <c:pt idx="3711">
                  <c:v>0</c:v>
                </c:pt>
                <c:pt idx="3712">
                  <c:v>0</c:v>
                </c:pt>
                <c:pt idx="3713">
                  <c:v>0</c:v>
                </c:pt>
                <c:pt idx="3714">
                  <c:v>0</c:v>
                </c:pt>
                <c:pt idx="3715">
                  <c:v>0</c:v>
                </c:pt>
                <c:pt idx="3716">
                  <c:v>0</c:v>
                </c:pt>
                <c:pt idx="3717">
                  <c:v>0</c:v>
                </c:pt>
                <c:pt idx="3718">
                  <c:v>0</c:v>
                </c:pt>
                <c:pt idx="3719">
                  <c:v>0</c:v>
                </c:pt>
                <c:pt idx="3720">
                  <c:v>0</c:v>
                </c:pt>
                <c:pt idx="3721">
                  <c:v>0</c:v>
                </c:pt>
                <c:pt idx="3722">
                  <c:v>0</c:v>
                </c:pt>
                <c:pt idx="3723">
                  <c:v>0</c:v>
                </c:pt>
                <c:pt idx="3724">
                  <c:v>0</c:v>
                </c:pt>
                <c:pt idx="3725">
                  <c:v>0</c:v>
                </c:pt>
                <c:pt idx="3726">
                  <c:v>0</c:v>
                </c:pt>
                <c:pt idx="3727">
                  <c:v>0</c:v>
                </c:pt>
                <c:pt idx="3728">
                  <c:v>0</c:v>
                </c:pt>
                <c:pt idx="3729">
                  <c:v>0</c:v>
                </c:pt>
                <c:pt idx="3730">
                  <c:v>0</c:v>
                </c:pt>
                <c:pt idx="3731">
                  <c:v>0</c:v>
                </c:pt>
                <c:pt idx="3732">
                  <c:v>0</c:v>
                </c:pt>
                <c:pt idx="3733">
                  <c:v>0</c:v>
                </c:pt>
                <c:pt idx="3734">
                  <c:v>0</c:v>
                </c:pt>
                <c:pt idx="3735">
                  <c:v>0</c:v>
                </c:pt>
                <c:pt idx="3736">
                  <c:v>0</c:v>
                </c:pt>
                <c:pt idx="3737">
                  <c:v>0</c:v>
                </c:pt>
                <c:pt idx="3738">
                  <c:v>0</c:v>
                </c:pt>
                <c:pt idx="3739">
                  <c:v>0</c:v>
                </c:pt>
                <c:pt idx="3740">
                  <c:v>0</c:v>
                </c:pt>
                <c:pt idx="3741">
                  <c:v>0</c:v>
                </c:pt>
                <c:pt idx="3742">
                  <c:v>0</c:v>
                </c:pt>
                <c:pt idx="3743">
                  <c:v>0</c:v>
                </c:pt>
                <c:pt idx="3744">
                  <c:v>0</c:v>
                </c:pt>
                <c:pt idx="3745">
                  <c:v>0</c:v>
                </c:pt>
                <c:pt idx="3746">
                  <c:v>0</c:v>
                </c:pt>
                <c:pt idx="3747">
                  <c:v>0</c:v>
                </c:pt>
                <c:pt idx="3748">
                  <c:v>0</c:v>
                </c:pt>
                <c:pt idx="3749">
                  <c:v>0</c:v>
                </c:pt>
                <c:pt idx="3750">
                  <c:v>0</c:v>
                </c:pt>
                <c:pt idx="3751">
                  <c:v>0</c:v>
                </c:pt>
                <c:pt idx="3752">
                  <c:v>0</c:v>
                </c:pt>
                <c:pt idx="3753">
                  <c:v>0</c:v>
                </c:pt>
                <c:pt idx="3754">
                  <c:v>0</c:v>
                </c:pt>
                <c:pt idx="3755">
                  <c:v>0</c:v>
                </c:pt>
                <c:pt idx="3756">
                  <c:v>0</c:v>
                </c:pt>
                <c:pt idx="3757">
                  <c:v>0</c:v>
                </c:pt>
                <c:pt idx="3758">
                  <c:v>0</c:v>
                </c:pt>
                <c:pt idx="3759">
                  <c:v>0</c:v>
                </c:pt>
                <c:pt idx="3760">
                  <c:v>0</c:v>
                </c:pt>
                <c:pt idx="3761">
                  <c:v>0</c:v>
                </c:pt>
                <c:pt idx="3762">
                  <c:v>0</c:v>
                </c:pt>
                <c:pt idx="3763">
                  <c:v>0</c:v>
                </c:pt>
                <c:pt idx="3764">
                  <c:v>0</c:v>
                </c:pt>
                <c:pt idx="3765">
                  <c:v>0</c:v>
                </c:pt>
                <c:pt idx="3766">
                  <c:v>0</c:v>
                </c:pt>
                <c:pt idx="3767">
                  <c:v>0</c:v>
                </c:pt>
                <c:pt idx="3768">
                  <c:v>0</c:v>
                </c:pt>
                <c:pt idx="3769">
                  <c:v>0</c:v>
                </c:pt>
                <c:pt idx="3770">
                  <c:v>0</c:v>
                </c:pt>
                <c:pt idx="3771">
                  <c:v>0</c:v>
                </c:pt>
                <c:pt idx="3772">
                  <c:v>0</c:v>
                </c:pt>
                <c:pt idx="3773">
                  <c:v>0</c:v>
                </c:pt>
                <c:pt idx="3774">
                  <c:v>0</c:v>
                </c:pt>
                <c:pt idx="3775">
                  <c:v>0</c:v>
                </c:pt>
                <c:pt idx="3776">
                  <c:v>0</c:v>
                </c:pt>
                <c:pt idx="3777">
                  <c:v>0</c:v>
                </c:pt>
                <c:pt idx="3778">
                  <c:v>0</c:v>
                </c:pt>
                <c:pt idx="3779">
                  <c:v>0</c:v>
                </c:pt>
                <c:pt idx="3780">
                  <c:v>0</c:v>
                </c:pt>
                <c:pt idx="3781">
                  <c:v>0</c:v>
                </c:pt>
                <c:pt idx="3782">
                  <c:v>0</c:v>
                </c:pt>
                <c:pt idx="3783">
                  <c:v>0</c:v>
                </c:pt>
                <c:pt idx="3784">
                  <c:v>0</c:v>
                </c:pt>
                <c:pt idx="3785">
                  <c:v>0</c:v>
                </c:pt>
                <c:pt idx="3786">
                  <c:v>0</c:v>
                </c:pt>
                <c:pt idx="3787">
                  <c:v>0</c:v>
                </c:pt>
                <c:pt idx="3788">
                  <c:v>0</c:v>
                </c:pt>
                <c:pt idx="3789">
                  <c:v>0</c:v>
                </c:pt>
                <c:pt idx="3790">
                  <c:v>0</c:v>
                </c:pt>
                <c:pt idx="3791">
                  <c:v>0</c:v>
                </c:pt>
                <c:pt idx="3792">
                  <c:v>0</c:v>
                </c:pt>
                <c:pt idx="3793">
                  <c:v>0</c:v>
                </c:pt>
                <c:pt idx="3794">
                  <c:v>0</c:v>
                </c:pt>
                <c:pt idx="3795">
                  <c:v>0</c:v>
                </c:pt>
                <c:pt idx="3796">
                  <c:v>0</c:v>
                </c:pt>
                <c:pt idx="3797">
                  <c:v>0</c:v>
                </c:pt>
                <c:pt idx="3798">
                  <c:v>0</c:v>
                </c:pt>
                <c:pt idx="3799">
                  <c:v>0</c:v>
                </c:pt>
                <c:pt idx="3800">
                  <c:v>0</c:v>
                </c:pt>
                <c:pt idx="3801">
                  <c:v>0</c:v>
                </c:pt>
                <c:pt idx="3802">
                  <c:v>0</c:v>
                </c:pt>
                <c:pt idx="3803">
                  <c:v>0</c:v>
                </c:pt>
                <c:pt idx="3804">
                  <c:v>0</c:v>
                </c:pt>
                <c:pt idx="3805">
                  <c:v>0</c:v>
                </c:pt>
                <c:pt idx="3806">
                  <c:v>0</c:v>
                </c:pt>
                <c:pt idx="3807">
                  <c:v>0</c:v>
                </c:pt>
                <c:pt idx="3808">
                  <c:v>0</c:v>
                </c:pt>
                <c:pt idx="3809">
                  <c:v>0</c:v>
                </c:pt>
                <c:pt idx="3810">
                  <c:v>0</c:v>
                </c:pt>
                <c:pt idx="3811">
                  <c:v>0</c:v>
                </c:pt>
                <c:pt idx="3812">
                  <c:v>0</c:v>
                </c:pt>
                <c:pt idx="3813">
                  <c:v>0</c:v>
                </c:pt>
                <c:pt idx="3814">
                  <c:v>0</c:v>
                </c:pt>
                <c:pt idx="3815">
                  <c:v>0</c:v>
                </c:pt>
                <c:pt idx="3816">
                  <c:v>0</c:v>
                </c:pt>
                <c:pt idx="3817">
                  <c:v>0</c:v>
                </c:pt>
                <c:pt idx="3818">
                  <c:v>0</c:v>
                </c:pt>
                <c:pt idx="3819">
                  <c:v>0</c:v>
                </c:pt>
                <c:pt idx="3820">
                  <c:v>0</c:v>
                </c:pt>
                <c:pt idx="3821">
                  <c:v>0</c:v>
                </c:pt>
                <c:pt idx="3822">
                  <c:v>0</c:v>
                </c:pt>
                <c:pt idx="3823">
                  <c:v>0</c:v>
                </c:pt>
                <c:pt idx="3824">
                  <c:v>0</c:v>
                </c:pt>
                <c:pt idx="3825">
                  <c:v>0</c:v>
                </c:pt>
                <c:pt idx="3826">
                  <c:v>0</c:v>
                </c:pt>
                <c:pt idx="3827">
                  <c:v>0</c:v>
                </c:pt>
                <c:pt idx="3828">
                  <c:v>0</c:v>
                </c:pt>
                <c:pt idx="3829">
                  <c:v>0</c:v>
                </c:pt>
                <c:pt idx="3830">
                  <c:v>0</c:v>
                </c:pt>
                <c:pt idx="3831">
                  <c:v>0</c:v>
                </c:pt>
                <c:pt idx="3832">
                  <c:v>0</c:v>
                </c:pt>
                <c:pt idx="3833">
                  <c:v>0</c:v>
                </c:pt>
                <c:pt idx="3834">
                  <c:v>0</c:v>
                </c:pt>
                <c:pt idx="3835">
                  <c:v>0</c:v>
                </c:pt>
                <c:pt idx="3836">
                  <c:v>0</c:v>
                </c:pt>
                <c:pt idx="3837">
                  <c:v>0</c:v>
                </c:pt>
                <c:pt idx="3838">
                  <c:v>0</c:v>
                </c:pt>
                <c:pt idx="3839">
                  <c:v>0</c:v>
                </c:pt>
                <c:pt idx="3840">
                  <c:v>0</c:v>
                </c:pt>
                <c:pt idx="3841">
                  <c:v>0</c:v>
                </c:pt>
                <c:pt idx="3842">
                  <c:v>0</c:v>
                </c:pt>
                <c:pt idx="3843">
                  <c:v>0</c:v>
                </c:pt>
                <c:pt idx="3844">
                  <c:v>0</c:v>
                </c:pt>
                <c:pt idx="3845">
                  <c:v>0</c:v>
                </c:pt>
                <c:pt idx="3846">
                  <c:v>0</c:v>
                </c:pt>
                <c:pt idx="3847">
                  <c:v>0</c:v>
                </c:pt>
                <c:pt idx="3848">
                  <c:v>0</c:v>
                </c:pt>
                <c:pt idx="3849">
                  <c:v>0</c:v>
                </c:pt>
                <c:pt idx="3850">
                  <c:v>0</c:v>
                </c:pt>
                <c:pt idx="3851">
                  <c:v>0</c:v>
                </c:pt>
                <c:pt idx="3852">
                  <c:v>0</c:v>
                </c:pt>
                <c:pt idx="3853">
                  <c:v>0</c:v>
                </c:pt>
                <c:pt idx="3854">
                  <c:v>0</c:v>
                </c:pt>
                <c:pt idx="3855">
                  <c:v>0</c:v>
                </c:pt>
                <c:pt idx="3856">
                  <c:v>0</c:v>
                </c:pt>
                <c:pt idx="3857">
                  <c:v>0</c:v>
                </c:pt>
                <c:pt idx="3858">
                  <c:v>0</c:v>
                </c:pt>
                <c:pt idx="3859">
                  <c:v>0</c:v>
                </c:pt>
                <c:pt idx="3860">
                  <c:v>0</c:v>
                </c:pt>
                <c:pt idx="3861">
                  <c:v>0</c:v>
                </c:pt>
                <c:pt idx="3862">
                  <c:v>0</c:v>
                </c:pt>
                <c:pt idx="3863">
                  <c:v>0</c:v>
                </c:pt>
                <c:pt idx="3864">
                  <c:v>0</c:v>
                </c:pt>
                <c:pt idx="3865">
                  <c:v>0</c:v>
                </c:pt>
                <c:pt idx="3866">
                  <c:v>0</c:v>
                </c:pt>
                <c:pt idx="3867">
                  <c:v>0</c:v>
                </c:pt>
                <c:pt idx="3868">
                  <c:v>0</c:v>
                </c:pt>
                <c:pt idx="3869">
                  <c:v>0</c:v>
                </c:pt>
                <c:pt idx="3870">
                  <c:v>0</c:v>
                </c:pt>
                <c:pt idx="3871">
                  <c:v>0</c:v>
                </c:pt>
                <c:pt idx="3872">
                  <c:v>0</c:v>
                </c:pt>
                <c:pt idx="3873">
                  <c:v>0</c:v>
                </c:pt>
                <c:pt idx="3874">
                  <c:v>0</c:v>
                </c:pt>
                <c:pt idx="3875">
                  <c:v>0</c:v>
                </c:pt>
                <c:pt idx="3876">
                  <c:v>0</c:v>
                </c:pt>
                <c:pt idx="3877">
                  <c:v>0</c:v>
                </c:pt>
                <c:pt idx="3878">
                  <c:v>0</c:v>
                </c:pt>
                <c:pt idx="3879">
                  <c:v>0</c:v>
                </c:pt>
                <c:pt idx="3880">
                  <c:v>0</c:v>
                </c:pt>
                <c:pt idx="3881">
                  <c:v>0</c:v>
                </c:pt>
                <c:pt idx="3882">
                  <c:v>0</c:v>
                </c:pt>
                <c:pt idx="3883">
                  <c:v>0</c:v>
                </c:pt>
                <c:pt idx="3884">
                  <c:v>0</c:v>
                </c:pt>
                <c:pt idx="3885">
                  <c:v>0</c:v>
                </c:pt>
                <c:pt idx="3886">
                  <c:v>0</c:v>
                </c:pt>
                <c:pt idx="3887">
                  <c:v>0</c:v>
                </c:pt>
                <c:pt idx="3888">
                  <c:v>0</c:v>
                </c:pt>
                <c:pt idx="3889">
                  <c:v>0</c:v>
                </c:pt>
                <c:pt idx="3890">
                  <c:v>0</c:v>
                </c:pt>
                <c:pt idx="3891">
                  <c:v>0</c:v>
                </c:pt>
                <c:pt idx="3892">
                  <c:v>0</c:v>
                </c:pt>
                <c:pt idx="3893">
                  <c:v>0</c:v>
                </c:pt>
                <c:pt idx="3894">
                  <c:v>0</c:v>
                </c:pt>
                <c:pt idx="3895">
                  <c:v>0</c:v>
                </c:pt>
                <c:pt idx="3896">
                  <c:v>0</c:v>
                </c:pt>
                <c:pt idx="3897">
                  <c:v>0</c:v>
                </c:pt>
                <c:pt idx="3898">
                  <c:v>0</c:v>
                </c:pt>
                <c:pt idx="3899">
                  <c:v>0</c:v>
                </c:pt>
                <c:pt idx="3900">
                  <c:v>0</c:v>
                </c:pt>
                <c:pt idx="3901">
                  <c:v>0</c:v>
                </c:pt>
                <c:pt idx="3902">
                  <c:v>0</c:v>
                </c:pt>
                <c:pt idx="3903">
                  <c:v>0</c:v>
                </c:pt>
                <c:pt idx="3904">
                  <c:v>0</c:v>
                </c:pt>
                <c:pt idx="3905">
                  <c:v>0</c:v>
                </c:pt>
                <c:pt idx="3906">
                  <c:v>0</c:v>
                </c:pt>
                <c:pt idx="3907">
                  <c:v>0</c:v>
                </c:pt>
                <c:pt idx="3908">
                  <c:v>0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0</c:v>
                </c:pt>
                <c:pt idx="3914">
                  <c:v>0</c:v>
                </c:pt>
                <c:pt idx="3915">
                  <c:v>0</c:v>
                </c:pt>
                <c:pt idx="3916">
                  <c:v>0</c:v>
                </c:pt>
                <c:pt idx="3917">
                  <c:v>0</c:v>
                </c:pt>
                <c:pt idx="3918">
                  <c:v>0</c:v>
                </c:pt>
                <c:pt idx="3919">
                  <c:v>0</c:v>
                </c:pt>
                <c:pt idx="3920">
                  <c:v>0</c:v>
                </c:pt>
                <c:pt idx="3921">
                  <c:v>0</c:v>
                </c:pt>
                <c:pt idx="3922">
                  <c:v>0</c:v>
                </c:pt>
                <c:pt idx="3923">
                  <c:v>0</c:v>
                </c:pt>
                <c:pt idx="3924">
                  <c:v>0</c:v>
                </c:pt>
                <c:pt idx="3925">
                  <c:v>0</c:v>
                </c:pt>
                <c:pt idx="3926">
                  <c:v>0</c:v>
                </c:pt>
                <c:pt idx="3927">
                  <c:v>0</c:v>
                </c:pt>
                <c:pt idx="3928">
                  <c:v>0</c:v>
                </c:pt>
                <c:pt idx="3929">
                  <c:v>0</c:v>
                </c:pt>
                <c:pt idx="3930">
                  <c:v>0</c:v>
                </c:pt>
                <c:pt idx="3931">
                  <c:v>0</c:v>
                </c:pt>
                <c:pt idx="3932">
                  <c:v>0</c:v>
                </c:pt>
                <c:pt idx="3933">
                  <c:v>0</c:v>
                </c:pt>
                <c:pt idx="3934">
                  <c:v>0</c:v>
                </c:pt>
                <c:pt idx="3935">
                  <c:v>0</c:v>
                </c:pt>
                <c:pt idx="3936">
                  <c:v>0</c:v>
                </c:pt>
                <c:pt idx="3937">
                  <c:v>0</c:v>
                </c:pt>
                <c:pt idx="3938">
                  <c:v>0</c:v>
                </c:pt>
                <c:pt idx="3939">
                  <c:v>0</c:v>
                </c:pt>
                <c:pt idx="3940">
                  <c:v>0</c:v>
                </c:pt>
                <c:pt idx="3941">
                  <c:v>0</c:v>
                </c:pt>
                <c:pt idx="3942">
                  <c:v>0</c:v>
                </c:pt>
                <c:pt idx="3943">
                  <c:v>0</c:v>
                </c:pt>
                <c:pt idx="3944">
                  <c:v>0</c:v>
                </c:pt>
                <c:pt idx="3945">
                  <c:v>0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0</c:v>
                </c:pt>
                <c:pt idx="3952">
                  <c:v>0</c:v>
                </c:pt>
                <c:pt idx="3953">
                  <c:v>0</c:v>
                </c:pt>
                <c:pt idx="3954">
                  <c:v>0</c:v>
                </c:pt>
                <c:pt idx="3955">
                  <c:v>0</c:v>
                </c:pt>
                <c:pt idx="3956">
                  <c:v>0</c:v>
                </c:pt>
                <c:pt idx="3957">
                  <c:v>0</c:v>
                </c:pt>
                <c:pt idx="3958">
                  <c:v>0</c:v>
                </c:pt>
                <c:pt idx="3959">
                  <c:v>0</c:v>
                </c:pt>
                <c:pt idx="3960">
                  <c:v>0</c:v>
                </c:pt>
                <c:pt idx="3961">
                  <c:v>0</c:v>
                </c:pt>
                <c:pt idx="3962">
                  <c:v>0</c:v>
                </c:pt>
                <c:pt idx="3963">
                  <c:v>0</c:v>
                </c:pt>
                <c:pt idx="3964">
                  <c:v>0</c:v>
                </c:pt>
                <c:pt idx="3965">
                  <c:v>0</c:v>
                </c:pt>
                <c:pt idx="3966">
                  <c:v>0</c:v>
                </c:pt>
                <c:pt idx="3967">
                  <c:v>0</c:v>
                </c:pt>
                <c:pt idx="3968">
                  <c:v>0</c:v>
                </c:pt>
                <c:pt idx="3969">
                  <c:v>0</c:v>
                </c:pt>
                <c:pt idx="3970">
                  <c:v>0</c:v>
                </c:pt>
                <c:pt idx="3971">
                  <c:v>0</c:v>
                </c:pt>
                <c:pt idx="3972">
                  <c:v>0</c:v>
                </c:pt>
                <c:pt idx="3973">
                  <c:v>0</c:v>
                </c:pt>
                <c:pt idx="3974">
                  <c:v>0</c:v>
                </c:pt>
                <c:pt idx="3975">
                  <c:v>0</c:v>
                </c:pt>
                <c:pt idx="3976">
                  <c:v>0</c:v>
                </c:pt>
                <c:pt idx="3977">
                  <c:v>0</c:v>
                </c:pt>
                <c:pt idx="3978">
                  <c:v>0</c:v>
                </c:pt>
                <c:pt idx="3979">
                  <c:v>0</c:v>
                </c:pt>
                <c:pt idx="3980">
                  <c:v>0</c:v>
                </c:pt>
                <c:pt idx="3981">
                  <c:v>0</c:v>
                </c:pt>
                <c:pt idx="3982">
                  <c:v>0</c:v>
                </c:pt>
                <c:pt idx="3983">
                  <c:v>0</c:v>
                </c:pt>
                <c:pt idx="3984">
                  <c:v>0</c:v>
                </c:pt>
                <c:pt idx="3985">
                  <c:v>0</c:v>
                </c:pt>
                <c:pt idx="3986">
                  <c:v>0</c:v>
                </c:pt>
                <c:pt idx="3987">
                  <c:v>0</c:v>
                </c:pt>
                <c:pt idx="3988">
                  <c:v>0</c:v>
                </c:pt>
                <c:pt idx="3989">
                  <c:v>0</c:v>
                </c:pt>
                <c:pt idx="3990">
                  <c:v>0</c:v>
                </c:pt>
                <c:pt idx="3991">
                  <c:v>0</c:v>
                </c:pt>
                <c:pt idx="3992">
                  <c:v>0</c:v>
                </c:pt>
                <c:pt idx="3993">
                  <c:v>0</c:v>
                </c:pt>
                <c:pt idx="3994">
                  <c:v>0</c:v>
                </c:pt>
                <c:pt idx="3995">
                  <c:v>0</c:v>
                </c:pt>
                <c:pt idx="399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0D-4DFD-BCB5-9A5E2D506A1F}"/>
            </c:ext>
          </c:extLst>
        </c:ser>
        <c:ser>
          <c:idx val="6"/>
          <c:order val="6"/>
          <c:tx>
            <c:strRef>
              <c:f>'איור 5 נתונים'!$H$3</c:f>
              <c:strCache>
                <c:ptCount val="1"/>
                <c:pt idx="0">
                  <c:v>מועד החלטת הריבית</c:v>
                </c:pt>
              </c:strCache>
            </c:strRef>
          </c:tx>
          <c:spPr>
            <a:ln w="38100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c:spPr>
          <c:marker>
            <c:symbol val="none"/>
          </c:marker>
          <c:cat>
            <c:numRef>
              <c:f>'איור 5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</c:numCache>
            </c:numRef>
          </c:cat>
          <c:val>
            <c:numRef>
              <c:f>'איור 5 נתונים'!$H$4:$H$4000</c:f>
              <c:numCache>
                <c:formatCode>0.000%</c:formatCode>
                <c:ptCount val="3997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#N/A</c:v>
                </c:pt>
                <c:pt idx="143">
                  <c:v>#N/A</c:v>
                </c:pt>
                <c:pt idx="144">
                  <c:v>#N/A</c:v>
                </c:pt>
                <c:pt idx="145">
                  <c:v>#N/A</c:v>
                </c:pt>
                <c:pt idx="146">
                  <c:v>#N/A</c:v>
                </c:pt>
                <c:pt idx="147">
                  <c:v>#N/A</c:v>
                </c:pt>
                <c:pt idx="148">
                  <c:v>#N/A</c:v>
                </c:pt>
                <c:pt idx="149">
                  <c:v>#N/A</c:v>
                </c:pt>
                <c:pt idx="150">
                  <c:v>#N/A</c:v>
                </c:pt>
                <c:pt idx="151">
                  <c:v>#N/A</c:v>
                </c:pt>
                <c:pt idx="152">
                  <c:v>#N/A</c:v>
                </c:pt>
                <c:pt idx="153">
                  <c:v>#N/A</c:v>
                </c:pt>
                <c:pt idx="154">
                  <c:v>#N/A</c:v>
                </c:pt>
                <c:pt idx="155">
                  <c:v>#N/A</c:v>
                </c:pt>
                <c:pt idx="156">
                  <c:v>#N/A</c:v>
                </c:pt>
                <c:pt idx="157">
                  <c:v>#N/A</c:v>
                </c:pt>
                <c:pt idx="158">
                  <c:v>#N/A</c:v>
                </c:pt>
                <c:pt idx="159">
                  <c:v>#N/A</c:v>
                </c:pt>
                <c:pt idx="160">
                  <c:v>#N/A</c:v>
                </c:pt>
                <c:pt idx="161">
                  <c:v>#N/A</c:v>
                </c:pt>
                <c:pt idx="162">
                  <c:v>#N/A</c:v>
                </c:pt>
                <c:pt idx="163">
                  <c:v>#N/A</c:v>
                </c:pt>
                <c:pt idx="164">
                  <c:v>#N/A</c:v>
                </c:pt>
                <c:pt idx="165">
                  <c:v>#N/A</c:v>
                </c:pt>
                <c:pt idx="166">
                  <c:v>#N/A</c:v>
                </c:pt>
                <c:pt idx="167">
                  <c:v>#N/A</c:v>
                </c:pt>
                <c:pt idx="168">
                  <c:v>#N/A</c:v>
                </c:pt>
                <c:pt idx="169">
                  <c:v>#N/A</c:v>
                </c:pt>
                <c:pt idx="170">
                  <c:v>#N/A</c:v>
                </c:pt>
                <c:pt idx="171">
                  <c:v>#N/A</c:v>
                </c:pt>
                <c:pt idx="172">
                  <c:v>#N/A</c:v>
                </c:pt>
                <c:pt idx="173">
                  <c:v>#N/A</c:v>
                </c:pt>
                <c:pt idx="174">
                  <c:v>#N/A</c:v>
                </c:pt>
                <c:pt idx="175">
                  <c:v>#N/A</c:v>
                </c:pt>
                <c:pt idx="176">
                  <c:v>#N/A</c:v>
                </c:pt>
                <c:pt idx="177">
                  <c:v>#N/A</c:v>
                </c:pt>
                <c:pt idx="178">
                  <c:v>#N/A</c:v>
                </c:pt>
                <c:pt idx="179">
                  <c:v>#N/A</c:v>
                </c:pt>
                <c:pt idx="180">
                  <c:v>#N/A</c:v>
                </c:pt>
                <c:pt idx="181">
                  <c:v>#N/A</c:v>
                </c:pt>
                <c:pt idx="182">
                  <c:v>#N/A</c:v>
                </c:pt>
                <c:pt idx="183">
                  <c:v>#N/A</c:v>
                </c:pt>
                <c:pt idx="184">
                  <c:v>#N/A</c:v>
                </c:pt>
                <c:pt idx="185">
                  <c:v>#N/A</c:v>
                </c:pt>
                <c:pt idx="186">
                  <c:v>#N/A</c:v>
                </c:pt>
                <c:pt idx="187">
                  <c:v>#N/A</c:v>
                </c:pt>
                <c:pt idx="188">
                  <c:v>#N/A</c:v>
                </c:pt>
                <c:pt idx="189">
                  <c:v>#N/A</c:v>
                </c:pt>
                <c:pt idx="190">
                  <c:v>#N/A</c:v>
                </c:pt>
                <c:pt idx="191">
                  <c:v>#N/A</c:v>
                </c:pt>
                <c:pt idx="192">
                  <c:v>#N/A</c:v>
                </c:pt>
                <c:pt idx="193">
                  <c:v>#N/A</c:v>
                </c:pt>
                <c:pt idx="194">
                  <c:v>#N/A</c:v>
                </c:pt>
                <c:pt idx="195">
                  <c:v>#N/A</c:v>
                </c:pt>
                <c:pt idx="196">
                  <c:v>#N/A</c:v>
                </c:pt>
                <c:pt idx="197">
                  <c:v>#N/A</c:v>
                </c:pt>
                <c:pt idx="198">
                  <c:v>#N/A</c:v>
                </c:pt>
                <c:pt idx="199">
                  <c:v>#N/A</c:v>
                </c:pt>
                <c:pt idx="200">
                  <c:v>#N/A</c:v>
                </c:pt>
                <c:pt idx="201">
                  <c:v>#N/A</c:v>
                </c:pt>
                <c:pt idx="202">
                  <c:v>#N/A</c:v>
                </c:pt>
                <c:pt idx="203">
                  <c:v>#N/A</c:v>
                </c:pt>
                <c:pt idx="204">
                  <c:v>#N/A</c:v>
                </c:pt>
                <c:pt idx="205">
                  <c:v>#N/A</c:v>
                </c:pt>
                <c:pt idx="206">
                  <c:v>#N/A</c:v>
                </c:pt>
                <c:pt idx="207">
                  <c:v>#N/A</c:v>
                </c:pt>
                <c:pt idx="208">
                  <c:v>#N/A</c:v>
                </c:pt>
                <c:pt idx="209">
                  <c:v>#N/A</c:v>
                </c:pt>
                <c:pt idx="210">
                  <c:v>#N/A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#N/A</c:v>
                </c:pt>
                <c:pt idx="215">
                  <c:v>#N/A</c:v>
                </c:pt>
                <c:pt idx="216">
                  <c:v>#N/A</c:v>
                </c:pt>
                <c:pt idx="217">
                  <c:v>#N/A</c:v>
                </c:pt>
                <c:pt idx="218">
                  <c:v>#N/A</c:v>
                </c:pt>
                <c:pt idx="219">
                  <c:v>#N/A</c:v>
                </c:pt>
                <c:pt idx="220">
                  <c:v>#N/A</c:v>
                </c:pt>
                <c:pt idx="221">
                  <c:v>#N/A</c:v>
                </c:pt>
                <c:pt idx="222">
                  <c:v>#N/A</c:v>
                </c:pt>
                <c:pt idx="223">
                  <c:v>#N/A</c:v>
                </c:pt>
                <c:pt idx="224">
                  <c:v>#N/A</c:v>
                </c:pt>
                <c:pt idx="225">
                  <c:v>#N/A</c:v>
                </c:pt>
                <c:pt idx="226">
                  <c:v>#N/A</c:v>
                </c:pt>
                <c:pt idx="227">
                  <c:v>#N/A</c:v>
                </c:pt>
                <c:pt idx="228">
                  <c:v>#N/A</c:v>
                </c:pt>
                <c:pt idx="229">
                  <c:v>#N/A</c:v>
                </c:pt>
                <c:pt idx="230">
                  <c:v>#N/A</c:v>
                </c:pt>
                <c:pt idx="231">
                  <c:v>#N/A</c:v>
                </c:pt>
                <c:pt idx="232">
                  <c:v>#N/A</c:v>
                </c:pt>
                <c:pt idx="233">
                  <c:v>#N/A</c:v>
                </c:pt>
                <c:pt idx="234">
                  <c:v>#N/A</c:v>
                </c:pt>
                <c:pt idx="235">
                  <c:v>#N/A</c:v>
                </c:pt>
                <c:pt idx="236">
                  <c:v>#N/A</c:v>
                </c:pt>
                <c:pt idx="237">
                  <c:v>#N/A</c:v>
                </c:pt>
                <c:pt idx="238">
                  <c:v>#N/A</c:v>
                </c:pt>
                <c:pt idx="239">
                  <c:v>#N/A</c:v>
                </c:pt>
                <c:pt idx="240">
                  <c:v>#N/A</c:v>
                </c:pt>
                <c:pt idx="241">
                  <c:v>#N/A</c:v>
                </c:pt>
                <c:pt idx="242">
                  <c:v>#N/A</c:v>
                </c:pt>
                <c:pt idx="243">
                  <c:v>#N/A</c:v>
                </c:pt>
                <c:pt idx="244">
                  <c:v>#N/A</c:v>
                </c:pt>
                <c:pt idx="245">
                  <c:v>#N/A</c:v>
                </c:pt>
                <c:pt idx="246">
                  <c:v>#N/A</c:v>
                </c:pt>
                <c:pt idx="247">
                  <c:v>#N/A</c:v>
                </c:pt>
                <c:pt idx="248">
                  <c:v>#N/A</c:v>
                </c:pt>
                <c:pt idx="249">
                  <c:v>#N/A</c:v>
                </c:pt>
                <c:pt idx="250">
                  <c:v>#N/A</c:v>
                </c:pt>
                <c:pt idx="251">
                  <c:v>#N/A</c:v>
                </c:pt>
                <c:pt idx="252">
                  <c:v>#N/A</c:v>
                </c:pt>
                <c:pt idx="253">
                  <c:v>#N/A</c:v>
                </c:pt>
                <c:pt idx="254">
                  <c:v>#N/A</c:v>
                </c:pt>
                <c:pt idx="255">
                  <c:v>#N/A</c:v>
                </c:pt>
                <c:pt idx="256">
                  <c:v>#N/A</c:v>
                </c:pt>
                <c:pt idx="257">
                  <c:v>#N/A</c:v>
                </c:pt>
                <c:pt idx="258">
                  <c:v>#N/A</c:v>
                </c:pt>
                <c:pt idx="259">
                  <c:v>#N/A</c:v>
                </c:pt>
                <c:pt idx="260">
                  <c:v>#N/A</c:v>
                </c:pt>
                <c:pt idx="261">
                  <c:v>#N/A</c:v>
                </c:pt>
                <c:pt idx="262">
                  <c:v>#N/A</c:v>
                </c:pt>
                <c:pt idx="263">
                  <c:v>#N/A</c:v>
                </c:pt>
                <c:pt idx="264">
                  <c:v>#N/A</c:v>
                </c:pt>
                <c:pt idx="265">
                  <c:v>#N/A</c:v>
                </c:pt>
                <c:pt idx="266">
                  <c:v>#N/A</c:v>
                </c:pt>
                <c:pt idx="267">
                  <c:v>#N/A</c:v>
                </c:pt>
                <c:pt idx="268">
                  <c:v>#N/A</c:v>
                </c:pt>
                <c:pt idx="269">
                  <c:v>#N/A</c:v>
                </c:pt>
                <c:pt idx="270">
                  <c:v>#N/A</c:v>
                </c:pt>
                <c:pt idx="271">
                  <c:v>#N/A</c:v>
                </c:pt>
                <c:pt idx="272">
                  <c:v>#N/A</c:v>
                </c:pt>
                <c:pt idx="273">
                  <c:v>#N/A</c:v>
                </c:pt>
                <c:pt idx="274">
                  <c:v>#N/A</c:v>
                </c:pt>
                <c:pt idx="275">
                  <c:v>#N/A</c:v>
                </c:pt>
                <c:pt idx="276">
                  <c:v>#N/A</c:v>
                </c:pt>
                <c:pt idx="277">
                  <c:v>#N/A</c:v>
                </c:pt>
                <c:pt idx="278">
                  <c:v>#N/A</c:v>
                </c:pt>
                <c:pt idx="279">
                  <c:v>#N/A</c:v>
                </c:pt>
                <c:pt idx="280">
                  <c:v>#N/A</c:v>
                </c:pt>
                <c:pt idx="281">
                  <c:v>#N/A</c:v>
                </c:pt>
                <c:pt idx="282">
                  <c:v>#N/A</c:v>
                </c:pt>
                <c:pt idx="283">
                  <c:v>#N/A</c:v>
                </c:pt>
                <c:pt idx="284">
                  <c:v>#N/A</c:v>
                </c:pt>
                <c:pt idx="285">
                  <c:v>#N/A</c:v>
                </c:pt>
                <c:pt idx="286">
                  <c:v>#N/A</c:v>
                </c:pt>
                <c:pt idx="287">
                  <c:v>#N/A</c:v>
                </c:pt>
                <c:pt idx="288">
                  <c:v>#N/A</c:v>
                </c:pt>
                <c:pt idx="289">
                  <c:v>#N/A</c:v>
                </c:pt>
                <c:pt idx="290">
                  <c:v>#N/A</c:v>
                </c:pt>
                <c:pt idx="291">
                  <c:v>#N/A</c:v>
                </c:pt>
                <c:pt idx="292">
                  <c:v>#N/A</c:v>
                </c:pt>
                <c:pt idx="293">
                  <c:v>#N/A</c:v>
                </c:pt>
                <c:pt idx="294">
                  <c:v>#N/A</c:v>
                </c:pt>
                <c:pt idx="295">
                  <c:v>#N/A</c:v>
                </c:pt>
                <c:pt idx="296">
                  <c:v>#N/A</c:v>
                </c:pt>
                <c:pt idx="297">
                  <c:v>#N/A</c:v>
                </c:pt>
                <c:pt idx="298">
                  <c:v>#N/A</c:v>
                </c:pt>
                <c:pt idx="299">
                  <c:v>#N/A</c:v>
                </c:pt>
                <c:pt idx="300">
                  <c:v>#N/A</c:v>
                </c:pt>
                <c:pt idx="301">
                  <c:v>#N/A</c:v>
                </c:pt>
                <c:pt idx="302">
                  <c:v>#N/A</c:v>
                </c:pt>
                <c:pt idx="303">
                  <c:v>#N/A</c:v>
                </c:pt>
                <c:pt idx="304">
                  <c:v>#N/A</c:v>
                </c:pt>
                <c:pt idx="305">
                  <c:v>#N/A</c:v>
                </c:pt>
                <c:pt idx="306">
                  <c:v>#N/A</c:v>
                </c:pt>
                <c:pt idx="307">
                  <c:v>#N/A</c:v>
                </c:pt>
                <c:pt idx="308">
                  <c:v>#N/A</c:v>
                </c:pt>
                <c:pt idx="309">
                  <c:v>#N/A</c:v>
                </c:pt>
                <c:pt idx="310">
                  <c:v>#N/A</c:v>
                </c:pt>
                <c:pt idx="311">
                  <c:v>#N/A</c:v>
                </c:pt>
                <c:pt idx="312">
                  <c:v>#N/A</c:v>
                </c:pt>
                <c:pt idx="313">
                  <c:v>#N/A</c:v>
                </c:pt>
                <c:pt idx="314">
                  <c:v>#N/A</c:v>
                </c:pt>
                <c:pt idx="315">
                  <c:v>#N/A</c:v>
                </c:pt>
                <c:pt idx="316">
                  <c:v>#N/A</c:v>
                </c:pt>
                <c:pt idx="317">
                  <c:v>#N/A</c:v>
                </c:pt>
                <c:pt idx="318">
                  <c:v>#N/A</c:v>
                </c:pt>
                <c:pt idx="319">
                  <c:v>#N/A</c:v>
                </c:pt>
                <c:pt idx="320">
                  <c:v>#N/A</c:v>
                </c:pt>
                <c:pt idx="321">
                  <c:v>#N/A</c:v>
                </c:pt>
                <c:pt idx="322">
                  <c:v>#N/A</c:v>
                </c:pt>
                <c:pt idx="323">
                  <c:v>#N/A</c:v>
                </c:pt>
                <c:pt idx="324">
                  <c:v>#N/A</c:v>
                </c:pt>
                <c:pt idx="325">
                  <c:v>#N/A</c:v>
                </c:pt>
                <c:pt idx="326">
                  <c:v>#N/A</c:v>
                </c:pt>
                <c:pt idx="327">
                  <c:v>#N/A</c:v>
                </c:pt>
                <c:pt idx="328">
                  <c:v>#N/A</c:v>
                </c:pt>
                <c:pt idx="329">
                  <c:v>#N/A</c:v>
                </c:pt>
                <c:pt idx="330">
                  <c:v>#N/A</c:v>
                </c:pt>
                <c:pt idx="331">
                  <c:v>#N/A</c:v>
                </c:pt>
                <c:pt idx="332">
                  <c:v>#N/A</c:v>
                </c:pt>
                <c:pt idx="333">
                  <c:v>#N/A</c:v>
                </c:pt>
                <c:pt idx="334">
                  <c:v>#N/A</c:v>
                </c:pt>
                <c:pt idx="335">
                  <c:v>#N/A</c:v>
                </c:pt>
                <c:pt idx="336">
                  <c:v>#N/A</c:v>
                </c:pt>
                <c:pt idx="337">
                  <c:v>#N/A</c:v>
                </c:pt>
                <c:pt idx="338">
                  <c:v>#N/A</c:v>
                </c:pt>
                <c:pt idx="339">
                  <c:v>#N/A</c:v>
                </c:pt>
                <c:pt idx="340">
                  <c:v>#N/A</c:v>
                </c:pt>
                <c:pt idx="341">
                  <c:v>#N/A</c:v>
                </c:pt>
                <c:pt idx="342">
                  <c:v>#N/A</c:v>
                </c:pt>
                <c:pt idx="343">
                  <c:v>#N/A</c:v>
                </c:pt>
                <c:pt idx="344">
                  <c:v>#N/A</c:v>
                </c:pt>
                <c:pt idx="345">
                  <c:v>#N/A</c:v>
                </c:pt>
                <c:pt idx="346">
                  <c:v>#N/A</c:v>
                </c:pt>
                <c:pt idx="347">
                  <c:v>#N/A</c:v>
                </c:pt>
                <c:pt idx="348">
                  <c:v>#N/A</c:v>
                </c:pt>
                <c:pt idx="349">
                  <c:v>#N/A</c:v>
                </c:pt>
                <c:pt idx="350">
                  <c:v>#N/A</c:v>
                </c:pt>
                <c:pt idx="351">
                  <c:v>#N/A</c:v>
                </c:pt>
                <c:pt idx="352">
                  <c:v>#N/A</c:v>
                </c:pt>
                <c:pt idx="353">
                  <c:v>#N/A</c:v>
                </c:pt>
                <c:pt idx="354">
                  <c:v>#N/A</c:v>
                </c:pt>
                <c:pt idx="355">
                  <c:v>#N/A</c:v>
                </c:pt>
                <c:pt idx="356">
                  <c:v>#N/A</c:v>
                </c:pt>
                <c:pt idx="357">
                  <c:v>#N/A</c:v>
                </c:pt>
                <c:pt idx="358">
                  <c:v>#N/A</c:v>
                </c:pt>
                <c:pt idx="359">
                  <c:v>#N/A</c:v>
                </c:pt>
                <c:pt idx="360">
                  <c:v>#N/A</c:v>
                </c:pt>
                <c:pt idx="361">
                  <c:v>#N/A</c:v>
                </c:pt>
                <c:pt idx="362">
                  <c:v>#N/A</c:v>
                </c:pt>
                <c:pt idx="363">
                  <c:v>#N/A</c:v>
                </c:pt>
                <c:pt idx="364">
                  <c:v>#N/A</c:v>
                </c:pt>
                <c:pt idx="365">
                  <c:v>#N/A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200</c:v>
                </c:pt>
                <c:pt idx="3434">
                  <c:v>-100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90D-4DFD-BCB5-9A5E2D506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0952064"/>
        <c:axId val="220953600"/>
      </c:lineChart>
      <c:dateAx>
        <c:axId val="220952064"/>
        <c:scaling>
          <c:orientation val="minMax"/>
          <c:max val="45840"/>
          <c:min val="45505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ln w="3175">
            <a:noFill/>
            <a:prstDash val="solid"/>
          </a:ln>
        </c:spPr>
        <c:txPr>
          <a:bodyPr rot="-2700000" vert="horz"/>
          <a:lstStyle/>
          <a:p>
            <a:pPr>
              <a:defRPr sz="11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David"/>
                <a:cs typeface="Segoe UI" panose="020B0502040204020203" pitchFamily="34" charset="0"/>
              </a:defRPr>
            </a:pPr>
            <a:endParaRPr lang="he-IL"/>
          </a:p>
        </c:txPr>
        <c:crossAx val="220953600"/>
        <c:crossesAt val="-1"/>
        <c:auto val="1"/>
        <c:lblOffset val="100"/>
        <c:baseTimeUnit val="days"/>
      </c:dateAx>
      <c:valAx>
        <c:axId val="220953600"/>
        <c:scaling>
          <c:orientation val="minMax"/>
          <c:max val="4"/>
          <c:min val="0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4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r>
                  <a:rPr lang="he-IL" sz="14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%</a:t>
                </a:r>
                <a:endPara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9.6518441916580485E-3"/>
              <c:y val="6.0389697050580553E-2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David"/>
                <a:cs typeface="Segoe UI" panose="020B0502040204020203" pitchFamily="34" charset="0"/>
              </a:defRPr>
            </a:pPr>
            <a:endParaRPr lang="he-IL"/>
          </a:p>
        </c:txPr>
        <c:crossAx val="220952064"/>
        <c:crosses val="autoZero"/>
        <c:crossBetween val="between"/>
        <c:majorUnit val="1"/>
      </c:valAx>
      <c:spPr>
        <a:noFill/>
        <a:ln w="3175">
          <a:noFill/>
          <a:prstDash val="solid"/>
        </a:ln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ayout>
        <c:manualLayout>
          <c:xMode val="edge"/>
          <c:yMode val="edge"/>
          <c:x val="5.0425427458283122E-2"/>
          <c:y val="0.89126959974654751"/>
          <c:w val="0.86787768555093059"/>
          <c:h val="4.7492622794785035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1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David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19050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100">
                <a:latin typeface="Segoe UI" panose="020B0502040204020203" pitchFamily="34" charset="0"/>
                <a:cs typeface="Segoe UI" panose="020B0502040204020203" pitchFamily="34" charset="0"/>
              </a:defRPr>
            </a:pPr>
            <a:r>
              <a:rPr lang="he-IL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8: </a:t>
            </a:r>
            <a:r>
              <a:rPr lang="he-IL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שערי החליפין שקל-דולר, שקל-אירו והשער הנומינלי האפקטיבי
</a:t>
            </a:r>
            <a:r>
              <a:rPr lang="he-IL" sz="1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1/1/2010 = 100, אוגוסט 2024 עד יולי 2025</a:t>
            </a:r>
          </a:p>
        </c:rich>
      </c:tx>
      <c:layout>
        <c:manualLayout>
          <c:xMode val="edge"/>
          <c:yMode val="edge"/>
          <c:x val="0.2047223633684391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5.2492290732812134E-2"/>
          <c:y val="0.12754409546322221"/>
          <c:w val="0.90323339060726238"/>
          <c:h val="0.71723448296945558"/>
        </c:manualLayout>
      </c:layout>
      <c:lineChart>
        <c:grouping val="standard"/>
        <c:varyColors val="0"/>
        <c:ser>
          <c:idx val="2"/>
          <c:order val="2"/>
          <c:tx>
            <c:strRef>
              <c:f>'איור 6 נתונים'!$D$3</c:f>
              <c:strCache>
                <c:ptCount val="1"/>
                <c:pt idx="0">
                  <c:v>הנומינלי האפקטיבי</c:v>
                </c:pt>
              </c:strCache>
            </c:strRef>
          </c:tx>
          <c:spPr>
            <a:ln w="22225">
              <a:solidFill>
                <a:srgbClr val="66D1E3"/>
              </a:solidFill>
            </a:ln>
          </c:spPr>
          <c:marker>
            <c:symbol val="none"/>
          </c:marker>
          <c:cat>
            <c:numRef>
              <c:f>'איור 6 נתונים'!$A$4:$A$4000</c:f>
              <c:numCache>
                <c:formatCode>m/d/yyyy</c:formatCode>
                <c:ptCount val="3997"/>
                <c:pt idx="0">
                  <c:v>45343</c:v>
                </c:pt>
                <c:pt idx="1">
                  <c:v>45344</c:v>
                </c:pt>
                <c:pt idx="2">
                  <c:v>45345</c:v>
                </c:pt>
                <c:pt idx="3">
                  <c:v>45346</c:v>
                </c:pt>
                <c:pt idx="4">
                  <c:v>45347</c:v>
                </c:pt>
                <c:pt idx="5">
                  <c:v>45348</c:v>
                </c:pt>
                <c:pt idx="6">
                  <c:v>45349</c:v>
                </c:pt>
                <c:pt idx="7">
                  <c:v>45350</c:v>
                </c:pt>
                <c:pt idx="8">
                  <c:v>45351</c:v>
                </c:pt>
                <c:pt idx="9">
                  <c:v>45352</c:v>
                </c:pt>
                <c:pt idx="10">
                  <c:v>45353</c:v>
                </c:pt>
                <c:pt idx="11">
                  <c:v>45354</c:v>
                </c:pt>
                <c:pt idx="12">
                  <c:v>45355</c:v>
                </c:pt>
                <c:pt idx="13">
                  <c:v>45356</c:v>
                </c:pt>
                <c:pt idx="14">
                  <c:v>45357</c:v>
                </c:pt>
                <c:pt idx="15">
                  <c:v>45358</c:v>
                </c:pt>
                <c:pt idx="16">
                  <c:v>45359</c:v>
                </c:pt>
                <c:pt idx="17">
                  <c:v>45360</c:v>
                </c:pt>
                <c:pt idx="18">
                  <c:v>45361</c:v>
                </c:pt>
                <c:pt idx="19">
                  <c:v>45362</c:v>
                </c:pt>
                <c:pt idx="20">
                  <c:v>45363</c:v>
                </c:pt>
                <c:pt idx="21">
                  <c:v>45364</c:v>
                </c:pt>
                <c:pt idx="22">
                  <c:v>45365</c:v>
                </c:pt>
                <c:pt idx="23">
                  <c:v>45366</c:v>
                </c:pt>
                <c:pt idx="24">
                  <c:v>45367</c:v>
                </c:pt>
                <c:pt idx="25">
                  <c:v>45368</c:v>
                </c:pt>
                <c:pt idx="26">
                  <c:v>45369</c:v>
                </c:pt>
                <c:pt idx="27">
                  <c:v>45370</c:v>
                </c:pt>
                <c:pt idx="28">
                  <c:v>45371</c:v>
                </c:pt>
                <c:pt idx="29">
                  <c:v>45372</c:v>
                </c:pt>
                <c:pt idx="30">
                  <c:v>45373</c:v>
                </c:pt>
                <c:pt idx="31">
                  <c:v>45374</c:v>
                </c:pt>
                <c:pt idx="32">
                  <c:v>45375</c:v>
                </c:pt>
                <c:pt idx="33">
                  <c:v>45376</c:v>
                </c:pt>
                <c:pt idx="34">
                  <c:v>45377</c:v>
                </c:pt>
                <c:pt idx="35">
                  <c:v>45378</c:v>
                </c:pt>
                <c:pt idx="36">
                  <c:v>45379</c:v>
                </c:pt>
                <c:pt idx="37">
                  <c:v>45380</c:v>
                </c:pt>
                <c:pt idx="38">
                  <c:v>45381</c:v>
                </c:pt>
                <c:pt idx="39">
                  <c:v>45382</c:v>
                </c:pt>
                <c:pt idx="40">
                  <c:v>45383</c:v>
                </c:pt>
                <c:pt idx="41">
                  <c:v>45384</c:v>
                </c:pt>
                <c:pt idx="42">
                  <c:v>45385</c:v>
                </c:pt>
                <c:pt idx="43">
                  <c:v>45386</c:v>
                </c:pt>
                <c:pt idx="44">
                  <c:v>45387</c:v>
                </c:pt>
                <c:pt idx="45">
                  <c:v>45388</c:v>
                </c:pt>
                <c:pt idx="46">
                  <c:v>45389</c:v>
                </c:pt>
                <c:pt idx="47">
                  <c:v>45390</c:v>
                </c:pt>
                <c:pt idx="48">
                  <c:v>45391</c:v>
                </c:pt>
                <c:pt idx="49">
                  <c:v>45392</c:v>
                </c:pt>
                <c:pt idx="50">
                  <c:v>45393</c:v>
                </c:pt>
                <c:pt idx="51">
                  <c:v>45394</c:v>
                </c:pt>
                <c:pt idx="52">
                  <c:v>45395</c:v>
                </c:pt>
                <c:pt idx="53">
                  <c:v>45396</c:v>
                </c:pt>
                <c:pt idx="54">
                  <c:v>45397</c:v>
                </c:pt>
                <c:pt idx="55">
                  <c:v>45398</c:v>
                </c:pt>
                <c:pt idx="56">
                  <c:v>45399</c:v>
                </c:pt>
                <c:pt idx="57">
                  <c:v>45400</c:v>
                </c:pt>
                <c:pt idx="58">
                  <c:v>45401</c:v>
                </c:pt>
                <c:pt idx="59">
                  <c:v>45402</c:v>
                </c:pt>
                <c:pt idx="60">
                  <c:v>45403</c:v>
                </c:pt>
                <c:pt idx="61">
                  <c:v>45404</c:v>
                </c:pt>
                <c:pt idx="62">
                  <c:v>45405</c:v>
                </c:pt>
                <c:pt idx="63">
                  <c:v>45406</c:v>
                </c:pt>
                <c:pt idx="64">
                  <c:v>45407</c:v>
                </c:pt>
                <c:pt idx="65">
                  <c:v>45408</c:v>
                </c:pt>
                <c:pt idx="66">
                  <c:v>45409</c:v>
                </c:pt>
                <c:pt idx="67">
                  <c:v>45410</c:v>
                </c:pt>
                <c:pt idx="68">
                  <c:v>45411</c:v>
                </c:pt>
                <c:pt idx="69">
                  <c:v>45412</c:v>
                </c:pt>
                <c:pt idx="70">
                  <c:v>45413</c:v>
                </c:pt>
                <c:pt idx="71">
                  <c:v>45414</c:v>
                </c:pt>
                <c:pt idx="72">
                  <c:v>45415</c:v>
                </c:pt>
                <c:pt idx="73">
                  <c:v>45416</c:v>
                </c:pt>
                <c:pt idx="74">
                  <c:v>45417</c:v>
                </c:pt>
                <c:pt idx="75">
                  <c:v>45418</c:v>
                </c:pt>
                <c:pt idx="76">
                  <c:v>45419</c:v>
                </c:pt>
                <c:pt idx="77">
                  <c:v>45420</c:v>
                </c:pt>
                <c:pt idx="78">
                  <c:v>45421</c:v>
                </c:pt>
                <c:pt idx="79">
                  <c:v>45422</c:v>
                </c:pt>
                <c:pt idx="80">
                  <c:v>45423</c:v>
                </c:pt>
                <c:pt idx="81">
                  <c:v>45424</c:v>
                </c:pt>
                <c:pt idx="82">
                  <c:v>45425</c:v>
                </c:pt>
                <c:pt idx="83">
                  <c:v>45426</c:v>
                </c:pt>
                <c:pt idx="84">
                  <c:v>45427</c:v>
                </c:pt>
                <c:pt idx="85">
                  <c:v>45428</c:v>
                </c:pt>
                <c:pt idx="86">
                  <c:v>45429</c:v>
                </c:pt>
                <c:pt idx="87">
                  <c:v>45430</c:v>
                </c:pt>
                <c:pt idx="88">
                  <c:v>45431</c:v>
                </c:pt>
                <c:pt idx="89">
                  <c:v>45432</c:v>
                </c:pt>
                <c:pt idx="90">
                  <c:v>45433</c:v>
                </c:pt>
                <c:pt idx="91">
                  <c:v>45434</c:v>
                </c:pt>
                <c:pt idx="92">
                  <c:v>45435</c:v>
                </c:pt>
                <c:pt idx="93">
                  <c:v>45436</c:v>
                </c:pt>
                <c:pt idx="94">
                  <c:v>45437</c:v>
                </c:pt>
                <c:pt idx="95">
                  <c:v>45438</c:v>
                </c:pt>
                <c:pt idx="96">
                  <c:v>45439</c:v>
                </c:pt>
                <c:pt idx="97">
                  <c:v>45440</c:v>
                </c:pt>
                <c:pt idx="98">
                  <c:v>45441</c:v>
                </c:pt>
                <c:pt idx="99">
                  <c:v>45442</c:v>
                </c:pt>
                <c:pt idx="100">
                  <c:v>45443</c:v>
                </c:pt>
                <c:pt idx="101">
                  <c:v>45444</c:v>
                </c:pt>
                <c:pt idx="102">
                  <c:v>45445</c:v>
                </c:pt>
                <c:pt idx="103">
                  <c:v>45446</c:v>
                </c:pt>
                <c:pt idx="104">
                  <c:v>45447</c:v>
                </c:pt>
                <c:pt idx="105">
                  <c:v>45448</c:v>
                </c:pt>
                <c:pt idx="106">
                  <c:v>45449</c:v>
                </c:pt>
                <c:pt idx="107">
                  <c:v>45450</c:v>
                </c:pt>
                <c:pt idx="108">
                  <c:v>45451</c:v>
                </c:pt>
                <c:pt idx="109">
                  <c:v>45452</c:v>
                </c:pt>
                <c:pt idx="110">
                  <c:v>45453</c:v>
                </c:pt>
                <c:pt idx="111">
                  <c:v>45454</c:v>
                </c:pt>
                <c:pt idx="112">
                  <c:v>45455</c:v>
                </c:pt>
                <c:pt idx="113">
                  <c:v>45456</c:v>
                </c:pt>
                <c:pt idx="114">
                  <c:v>45457</c:v>
                </c:pt>
                <c:pt idx="115">
                  <c:v>45458</c:v>
                </c:pt>
                <c:pt idx="116">
                  <c:v>45459</c:v>
                </c:pt>
                <c:pt idx="117">
                  <c:v>45460</c:v>
                </c:pt>
                <c:pt idx="118">
                  <c:v>45461</c:v>
                </c:pt>
                <c:pt idx="119">
                  <c:v>45462</c:v>
                </c:pt>
                <c:pt idx="120">
                  <c:v>45463</c:v>
                </c:pt>
                <c:pt idx="121">
                  <c:v>45464</c:v>
                </c:pt>
                <c:pt idx="122">
                  <c:v>45465</c:v>
                </c:pt>
                <c:pt idx="123">
                  <c:v>45466</c:v>
                </c:pt>
                <c:pt idx="124">
                  <c:v>45467</c:v>
                </c:pt>
                <c:pt idx="125">
                  <c:v>45468</c:v>
                </c:pt>
                <c:pt idx="126">
                  <c:v>45469</c:v>
                </c:pt>
                <c:pt idx="127">
                  <c:v>45470</c:v>
                </c:pt>
                <c:pt idx="128">
                  <c:v>45471</c:v>
                </c:pt>
                <c:pt idx="129">
                  <c:v>45472</c:v>
                </c:pt>
                <c:pt idx="130">
                  <c:v>45473</c:v>
                </c:pt>
                <c:pt idx="131">
                  <c:v>45474</c:v>
                </c:pt>
                <c:pt idx="132">
                  <c:v>45475</c:v>
                </c:pt>
                <c:pt idx="133">
                  <c:v>45476</c:v>
                </c:pt>
                <c:pt idx="134">
                  <c:v>45477</c:v>
                </c:pt>
                <c:pt idx="135">
                  <c:v>45478</c:v>
                </c:pt>
                <c:pt idx="136">
                  <c:v>45479</c:v>
                </c:pt>
                <c:pt idx="137">
                  <c:v>45480</c:v>
                </c:pt>
                <c:pt idx="138">
                  <c:v>45481</c:v>
                </c:pt>
                <c:pt idx="139">
                  <c:v>45482</c:v>
                </c:pt>
                <c:pt idx="140">
                  <c:v>45483</c:v>
                </c:pt>
                <c:pt idx="141">
                  <c:v>45484</c:v>
                </c:pt>
                <c:pt idx="142">
                  <c:v>45485</c:v>
                </c:pt>
                <c:pt idx="143">
                  <c:v>45486</c:v>
                </c:pt>
                <c:pt idx="144">
                  <c:v>45487</c:v>
                </c:pt>
                <c:pt idx="145">
                  <c:v>45488</c:v>
                </c:pt>
                <c:pt idx="146">
                  <c:v>45489</c:v>
                </c:pt>
                <c:pt idx="147">
                  <c:v>45490</c:v>
                </c:pt>
                <c:pt idx="148">
                  <c:v>45491</c:v>
                </c:pt>
                <c:pt idx="149">
                  <c:v>45492</c:v>
                </c:pt>
                <c:pt idx="150">
                  <c:v>45493</c:v>
                </c:pt>
                <c:pt idx="151">
                  <c:v>45494</c:v>
                </c:pt>
                <c:pt idx="152">
                  <c:v>45495</c:v>
                </c:pt>
                <c:pt idx="153">
                  <c:v>45496</c:v>
                </c:pt>
                <c:pt idx="154">
                  <c:v>45497</c:v>
                </c:pt>
                <c:pt idx="155">
                  <c:v>45498</c:v>
                </c:pt>
                <c:pt idx="156">
                  <c:v>45499</c:v>
                </c:pt>
                <c:pt idx="157">
                  <c:v>45500</c:v>
                </c:pt>
                <c:pt idx="158">
                  <c:v>45501</c:v>
                </c:pt>
                <c:pt idx="159">
                  <c:v>45502</c:v>
                </c:pt>
                <c:pt idx="160">
                  <c:v>45503</c:v>
                </c:pt>
                <c:pt idx="161">
                  <c:v>45504</c:v>
                </c:pt>
                <c:pt idx="162">
                  <c:v>45505</c:v>
                </c:pt>
                <c:pt idx="163">
                  <c:v>45506</c:v>
                </c:pt>
                <c:pt idx="164">
                  <c:v>45507</c:v>
                </c:pt>
                <c:pt idx="165">
                  <c:v>45508</c:v>
                </c:pt>
                <c:pt idx="166">
                  <c:v>45509</c:v>
                </c:pt>
                <c:pt idx="167">
                  <c:v>45510</c:v>
                </c:pt>
                <c:pt idx="168">
                  <c:v>45511</c:v>
                </c:pt>
                <c:pt idx="169">
                  <c:v>45512</c:v>
                </c:pt>
                <c:pt idx="170">
                  <c:v>45513</c:v>
                </c:pt>
                <c:pt idx="171">
                  <c:v>45514</c:v>
                </c:pt>
                <c:pt idx="172">
                  <c:v>45515</c:v>
                </c:pt>
                <c:pt idx="173">
                  <c:v>45516</c:v>
                </c:pt>
                <c:pt idx="174">
                  <c:v>45517</c:v>
                </c:pt>
                <c:pt idx="175">
                  <c:v>45518</c:v>
                </c:pt>
                <c:pt idx="176">
                  <c:v>45519</c:v>
                </c:pt>
                <c:pt idx="177">
                  <c:v>45520</c:v>
                </c:pt>
                <c:pt idx="178">
                  <c:v>45521</c:v>
                </c:pt>
                <c:pt idx="179">
                  <c:v>45522</c:v>
                </c:pt>
                <c:pt idx="180">
                  <c:v>45523</c:v>
                </c:pt>
                <c:pt idx="181">
                  <c:v>45524</c:v>
                </c:pt>
                <c:pt idx="182">
                  <c:v>45525</c:v>
                </c:pt>
                <c:pt idx="183">
                  <c:v>45526</c:v>
                </c:pt>
                <c:pt idx="184">
                  <c:v>45527</c:v>
                </c:pt>
                <c:pt idx="185">
                  <c:v>45528</c:v>
                </c:pt>
                <c:pt idx="186">
                  <c:v>45529</c:v>
                </c:pt>
                <c:pt idx="187">
                  <c:v>45530</c:v>
                </c:pt>
                <c:pt idx="188">
                  <c:v>45531</c:v>
                </c:pt>
                <c:pt idx="189">
                  <c:v>45532</c:v>
                </c:pt>
                <c:pt idx="190">
                  <c:v>45533</c:v>
                </c:pt>
                <c:pt idx="191">
                  <c:v>45534</c:v>
                </c:pt>
                <c:pt idx="192">
                  <c:v>45535</c:v>
                </c:pt>
                <c:pt idx="193">
                  <c:v>45536</c:v>
                </c:pt>
                <c:pt idx="194">
                  <c:v>45537</c:v>
                </c:pt>
                <c:pt idx="195">
                  <c:v>45538</c:v>
                </c:pt>
                <c:pt idx="196">
                  <c:v>45539</c:v>
                </c:pt>
                <c:pt idx="197">
                  <c:v>45540</c:v>
                </c:pt>
                <c:pt idx="198">
                  <c:v>45541</c:v>
                </c:pt>
                <c:pt idx="199">
                  <c:v>45542</c:v>
                </c:pt>
                <c:pt idx="200">
                  <c:v>45543</c:v>
                </c:pt>
                <c:pt idx="201">
                  <c:v>45544</c:v>
                </c:pt>
                <c:pt idx="202">
                  <c:v>45545</c:v>
                </c:pt>
                <c:pt idx="203">
                  <c:v>45546</c:v>
                </c:pt>
                <c:pt idx="204">
                  <c:v>45547</c:v>
                </c:pt>
                <c:pt idx="205">
                  <c:v>45548</c:v>
                </c:pt>
                <c:pt idx="206">
                  <c:v>45549</c:v>
                </c:pt>
                <c:pt idx="207">
                  <c:v>45550</c:v>
                </c:pt>
                <c:pt idx="208">
                  <c:v>45551</c:v>
                </c:pt>
                <c:pt idx="209">
                  <c:v>45552</c:v>
                </c:pt>
                <c:pt idx="210">
                  <c:v>45553</c:v>
                </c:pt>
                <c:pt idx="211">
                  <c:v>45554</c:v>
                </c:pt>
                <c:pt idx="212">
                  <c:v>45555</c:v>
                </c:pt>
                <c:pt idx="213">
                  <c:v>45556</c:v>
                </c:pt>
                <c:pt idx="214">
                  <c:v>45557</c:v>
                </c:pt>
                <c:pt idx="215">
                  <c:v>45558</c:v>
                </c:pt>
                <c:pt idx="216">
                  <c:v>45559</c:v>
                </c:pt>
                <c:pt idx="217">
                  <c:v>45560</c:v>
                </c:pt>
                <c:pt idx="218">
                  <c:v>45561</c:v>
                </c:pt>
                <c:pt idx="219">
                  <c:v>45562</c:v>
                </c:pt>
                <c:pt idx="220">
                  <c:v>45563</c:v>
                </c:pt>
                <c:pt idx="221">
                  <c:v>45564</c:v>
                </c:pt>
                <c:pt idx="222">
                  <c:v>45565</c:v>
                </c:pt>
                <c:pt idx="223">
                  <c:v>45566</c:v>
                </c:pt>
                <c:pt idx="224">
                  <c:v>45567</c:v>
                </c:pt>
                <c:pt idx="225">
                  <c:v>45568</c:v>
                </c:pt>
                <c:pt idx="226">
                  <c:v>45569</c:v>
                </c:pt>
                <c:pt idx="227">
                  <c:v>45570</c:v>
                </c:pt>
                <c:pt idx="228">
                  <c:v>45571</c:v>
                </c:pt>
                <c:pt idx="229">
                  <c:v>45572</c:v>
                </c:pt>
                <c:pt idx="230">
                  <c:v>45573</c:v>
                </c:pt>
                <c:pt idx="231">
                  <c:v>45574</c:v>
                </c:pt>
                <c:pt idx="232">
                  <c:v>45575</c:v>
                </c:pt>
                <c:pt idx="233">
                  <c:v>45576</c:v>
                </c:pt>
                <c:pt idx="234">
                  <c:v>45577</c:v>
                </c:pt>
                <c:pt idx="235">
                  <c:v>45578</c:v>
                </c:pt>
                <c:pt idx="236">
                  <c:v>45579</c:v>
                </c:pt>
                <c:pt idx="237">
                  <c:v>45580</c:v>
                </c:pt>
                <c:pt idx="238">
                  <c:v>45581</c:v>
                </c:pt>
                <c:pt idx="239">
                  <c:v>45582</c:v>
                </c:pt>
                <c:pt idx="240">
                  <c:v>45583</c:v>
                </c:pt>
                <c:pt idx="241">
                  <c:v>45584</c:v>
                </c:pt>
                <c:pt idx="242">
                  <c:v>45585</c:v>
                </c:pt>
                <c:pt idx="243">
                  <c:v>45586</c:v>
                </c:pt>
                <c:pt idx="244">
                  <c:v>45587</c:v>
                </c:pt>
                <c:pt idx="245">
                  <c:v>45588</c:v>
                </c:pt>
                <c:pt idx="246">
                  <c:v>45589</c:v>
                </c:pt>
                <c:pt idx="247">
                  <c:v>45590</c:v>
                </c:pt>
                <c:pt idx="248">
                  <c:v>45591</c:v>
                </c:pt>
                <c:pt idx="249">
                  <c:v>45592</c:v>
                </c:pt>
                <c:pt idx="250">
                  <c:v>45593</c:v>
                </c:pt>
                <c:pt idx="251">
                  <c:v>45594</c:v>
                </c:pt>
                <c:pt idx="252">
                  <c:v>45595</c:v>
                </c:pt>
                <c:pt idx="253">
                  <c:v>45596</c:v>
                </c:pt>
                <c:pt idx="254">
                  <c:v>45597</c:v>
                </c:pt>
                <c:pt idx="255">
                  <c:v>45598</c:v>
                </c:pt>
                <c:pt idx="256">
                  <c:v>45599</c:v>
                </c:pt>
                <c:pt idx="257">
                  <c:v>45600</c:v>
                </c:pt>
                <c:pt idx="258">
                  <c:v>45601</c:v>
                </c:pt>
                <c:pt idx="259">
                  <c:v>45602</c:v>
                </c:pt>
                <c:pt idx="260">
                  <c:v>45603</c:v>
                </c:pt>
                <c:pt idx="261">
                  <c:v>45604</c:v>
                </c:pt>
                <c:pt idx="262">
                  <c:v>45605</c:v>
                </c:pt>
                <c:pt idx="263">
                  <c:v>45606</c:v>
                </c:pt>
                <c:pt idx="264">
                  <c:v>45607</c:v>
                </c:pt>
                <c:pt idx="265">
                  <c:v>45608</c:v>
                </c:pt>
                <c:pt idx="266">
                  <c:v>45609</c:v>
                </c:pt>
                <c:pt idx="267">
                  <c:v>45610</c:v>
                </c:pt>
                <c:pt idx="268">
                  <c:v>45611</c:v>
                </c:pt>
                <c:pt idx="269">
                  <c:v>45612</c:v>
                </c:pt>
                <c:pt idx="270">
                  <c:v>45613</c:v>
                </c:pt>
                <c:pt idx="271">
                  <c:v>45614</c:v>
                </c:pt>
                <c:pt idx="272">
                  <c:v>45615</c:v>
                </c:pt>
                <c:pt idx="273">
                  <c:v>45616</c:v>
                </c:pt>
                <c:pt idx="274">
                  <c:v>45617</c:v>
                </c:pt>
                <c:pt idx="275">
                  <c:v>45618</c:v>
                </c:pt>
                <c:pt idx="276">
                  <c:v>45619</c:v>
                </c:pt>
                <c:pt idx="277">
                  <c:v>45620</c:v>
                </c:pt>
                <c:pt idx="278">
                  <c:v>45621</c:v>
                </c:pt>
                <c:pt idx="279">
                  <c:v>45622</c:v>
                </c:pt>
                <c:pt idx="280">
                  <c:v>45623</c:v>
                </c:pt>
                <c:pt idx="281">
                  <c:v>45624</c:v>
                </c:pt>
                <c:pt idx="282">
                  <c:v>45625</c:v>
                </c:pt>
                <c:pt idx="283">
                  <c:v>45626</c:v>
                </c:pt>
                <c:pt idx="284">
                  <c:v>45627</c:v>
                </c:pt>
                <c:pt idx="285">
                  <c:v>45628</c:v>
                </c:pt>
                <c:pt idx="286">
                  <c:v>45629</c:v>
                </c:pt>
                <c:pt idx="287">
                  <c:v>45630</c:v>
                </c:pt>
                <c:pt idx="288">
                  <c:v>45631</c:v>
                </c:pt>
                <c:pt idx="289">
                  <c:v>45632</c:v>
                </c:pt>
                <c:pt idx="290">
                  <c:v>45633</c:v>
                </c:pt>
                <c:pt idx="291">
                  <c:v>45634</c:v>
                </c:pt>
                <c:pt idx="292">
                  <c:v>45635</c:v>
                </c:pt>
                <c:pt idx="293">
                  <c:v>45636</c:v>
                </c:pt>
                <c:pt idx="294">
                  <c:v>45637</c:v>
                </c:pt>
                <c:pt idx="295">
                  <c:v>45638</c:v>
                </c:pt>
                <c:pt idx="296">
                  <c:v>45639</c:v>
                </c:pt>
                <c:pt idx="297">
                  <c:v>45640</c:v>
                </c:pt>
                <c:pt idx="298">
                  <c:v>45641</c:v>
                </c:pt>
                <c:pt idx="299">
                  <c:v>45642</c:v>
                </c:pt>
                <c:pt idx="300">
                  <c:v>45643</c:v>
                </c:pt>
                <c:pt idx="301">
                  <c:v>45644</c:v>
                </c:pt>
                <c:pt idx="302">
                  <c:v>45645</c:v>
                </c:pt>
                <c:pt idx="303">
                  <c:v>45646</c:v>
                </c:pt>
                <c:pt idx="304">
                  <c:v>45647</c:v>
                </c:pt>
                <c:pt idx="305">
                  <c:v>45648</c:v>
                </c:pt>
                <c:pt idx="306">
                  <c:v>45649</c:v>
                </c:pt>
                <c:pt idx="307">
                  <c:v>45650</c:v>
                </c:pt>
                <c:pt idx="308">
                  <c:v>45651</c:v>
                </c:pt>
                <c:pt idx="309">
                  <c:v>45652</c:v>
                </c:pt>
                <c:pt idx="310">
                  <c:v>45653</c:v>
                </c:pt>
                <c:pt idx="311">
                  <c:v>45654</c:v>
                </c:pt>
                <c:pt idx="312">
                  <c:v>45655</c:v>
                </c:pt>
                <c:pt idx="313">
                  <c:v>45656</c:v>
                </c:pt>
                <c:pt idx="314">
                  <c:v>45657</c:v>
                </c:pt>
                <c:pt idx="315">
                  <c:v>45658</c:v>
                </c:pt>
                <c:pt idx="316">
                  <c:v>45659</c:v>
                </c:pt>
                <c:pt idx="317">
                  <c:v>45660</c:v>
                </c:pt>
                <c:pt idx="318">
                  <c:v>45661</c:v>
                </c:pt>
                <c:pt idx="319">
                  <c:v>45662</c:v>
                </c:pt>
                <c:pt idx="320">
                  <c:v>45663</c:v>
                </c:pt>
                <c:pt idx="321">
                  <c:v>45664</c:v>
                </c:pt>
                <c:pt idx="322">
                  <c:v>45665</c:v>
                </c:pt>
                <c:pt idx="323">
                  <c:v>45666</c:v>
                </c:pt>
                <c:pt idx="324">
                  <c:v>45667</c:v>
                </c:pt>
                <c:pt idx="325">
                  <c:v>45668</c:v>
                </c:pt>
                <c:pt idx="326">
                  <c:v>45669</c:v>
                </c:pt>
                <c:pt idx="327">
                  <c:v>45670</c:v>
                </c:pt>
                <c:pt idx="328">
                  <c:v>45671</c:v>
                </c:pt>
                <c:pt idx="329">
                  <c:v>45672</c:v>
                </c:pt>
                <c:pt idx="330">
                  <c:v>45673</c:v>
                </c:pt>
                <c:pt idx="331">
                  <c:v>45674</c:v>
                </c:pt>
                <c:pt idx="332">
                  <c:v>45675</c:v>
                </c:pt>
                <c:pt idx="333">
                  <c:v>45676</c:v>
                </c:pt>
                <c:pt idx="334">
                  <c:v>45677</c:v>
                </c:pt>
                <c:pt idx="335">
                  <c:v>45678</c:v>
                </c:pt>
                <c:pt idx="336">
                  <c:v>45679</c:v>
                </c:pt>
                <c:pt idx="337">
                  <c:v>45680</c:v>
                </c:pt>
                <c:pt idx="338">
                  <c:v>45681</c:v>
                </c:pt>
                <c:pt idx="339">
                  <c:v>45682</c:v>
                </c:pt>
                <c:pt idx="340">
                  <c:v>45683</c:v>
                </c:pt>
                <c:pt idx="341">
                  <c:v>45684</c:v>
                </c:pt>
                <c:pt idx="342">
                  <c:v>45685</c:v>
                </c:pt>
                <c:pt idx="343">
                  <c:v>45686</c:v>
                </c:pt>
                <c:pt idx="344">
                  <c:v>45687</c:v>
                </c:pt>
                <c:pt idx="345">
                  <c:v>45688</c:v>
                </c:pt>
                <c:pt idx="346">
                  <c:v>45689</c:v>
                </c:pt>
                <c:pt idx="347">
                  <c:v>45690</c:v>
                </c:pt>
                <c:pt idx="348">
                  <c:v>45691</c:v>
                </c:pt>
                <c:pt idx="349">
                  <c:v>45692</c:v>
                </c:pt>
                <c:pt idx="350">
                  <c:v>45693</c:v>
                </c:pt>
                <c:pt idx="351">
                  <c:v>45694</c:v>
                </c:pt>
                <c:pt idx="352">
                  <c:v>45695</c:v>
                </c:pt>
                <c:pt idx="353">
                  <c:v>45696</c:v>
                </c:pt>
                <c:pt idx="354">
                  <c:v>45697</c:v>
                </c:pt>
                <c:pt idx="355">
                  <c:v>45698</c:v>
                </c:pt>
                <c:pt idx="356">
                  <c:v>45699</c:v>
                </c:pt>
                <c:pt idx="357">
                  <c:v>45700</c:v>
                </c:pt>
                <c:pt idx="358">
                  <c:v>45701</c:v>
                </c:pt>
                <c:pt idx="359">
                  <c:v>45702</c:v>
                </c:pt>
                <c:pt idx="360">
                  <c:v>45703</c:v>
                </c:pt>
                <c:pt idx="361">
                  <c:v>45704</c:v>
                </c:pt>
                <c:pt idx="362">
                  <c:v>45705</c:v>
                </c:pt>
                <c:pt idx="363">
                  <c:v>45706</c:v>
                </c:pt>
                <c:pt idx="364">
                  <c:v>45707</c:v>
                </c:pt>
                <c:pt idx="365">
                  <c:v>45708</c:v>
                </c:pt>
                <c:pt idx="366">
                  <c:v>45709</c:v>
                </c:pt>
                <c:pt idx="367">
                  <c:v>45710</c:v>
                </c:pt>
                <c:pt idx="368">
                  <c:v>45711</c:v>
                </c:pt>
                <c:pt idx="369">
                  <c:v>45712</c:v>
                </c:pt>
                <c:pt idx="370">
                  <c:v>45713</c:v>
                </c:pt>
                <c:pt idx="371">
                  <c:v>45714</c:v>
                </c:pt>
                <c:pt idx="372">
                  <c:v>45715</c:v>
                </c:pt>
                <c:pt idx="373">
                  <c:v>45716</c:v>
                </c:pt>
                <c:pt idx="374">
                  <c:v>45717</c:v>
                </c:pt>
                <c:pt idx="375">
                  <c:v>45718</c:v>
                </c:pt>
                <c:pt idx="376">
                  <c:v>45719</c:v>
                </c:pt>
                <c:pt idx="377">
                  <c:v>45720</c:v>
                </c:pt>
                <c:pt idx="378">
                  <c:v>45721</c:v>
                </c:pt>
                <c:pt idx="379">
                  <c:v>45722</c:v>
                </c:pt>
                <c:pt idx="380">
                  <c:v>45723</c:v>
                </c:pt>
                <c:pt idx="381">
                  <c:v>45724</c:v>
                </c:pt>
                <c:pt idx="382">
                  <c:v>45725</c:v>
                </c:pt>
                <c:pt idx="383">
                  <c:v>45726</c:v>
                </c:pt>
                <c:pt idx="384">
                  <c:v>45727</c:v>
                </c:pt>
                <c:pt idx="385">
                  <c:v>45728</c:v>
                </c:pt>
                <c:pt idx="386">
                  <c:v>45729</c:v>
                </c:pt>
                <c:pt idx="387">
                  <c:v>45730</c:v>
                </c:pt>
                <c:pt idx="388">
                  <c:v>45731</c:v>
                </c:pt>
                <c:pt idx="389">
                  <c:v>45732</c:v>
                </c:pt>
                <c:pt idx="390">
                  <c:v>45733</c:v>
                </c:pt>
                <c:pt idx="391">
                  <c:v>45734</c:v>
                </c:pt>
                <c:pt idx="392">
                  <c:v>45735</c:v>
                </c:pt>
                <c:pt idx="393">
                  <c:v>45736</c:v>
                </c:pt>
                <c:pt idx="394">
                  <c:v>45737</c:v>
                </c:pt>
                <c:pt idx="395">
                  <c:v>45738</c:v>
                </c:pt>
                <c:pt idx="396">
                  <c:v>45739</c:v>
                </c:pt>
                <c:pt idx="397">
                  <c:v>45740</c:v>
                </c:pt>
                <c:pt idx="398">
                  <c:v>45741</c:v>
                </c:pt>
                <c:pt idx="399">
                  <c:v>45742</c:v>
                </c:pt>
                <c:pt idx="400">
                  <c:v>45743</c:v>
                </c:pt>
                <c:pt idx="401">
                  <c:v>45744</c:v>
                </c:pt>
                <c:pt idx="402">
                  <c:v>45745</c:v>
                </c:pt>
                <c:pt idx="403">
                  <c:v>45746</c:v>
                </c:pt>
                <c:pt idx="404">
                  <c:v>45747</c:v>
                </c:pt>
                <c:pt idx="405">
                  <c:v>45748</c:v>
                </c:pt>
                <c:pt idx="406">
                  <c:v>45749</c:v>
                </c:pt>
                <c:pt idx="407">
                  <c:v>45750</c:v>
                </c:pt>
                <c:pt idx="408">
                  <c:v>45751</c:v>
                </c:pt>
                <c:pt idx="409">
                  <c:v>45752</c:v>
                </c:pt>
                <c:pt idx="410">
                  <c:v>45753</c:v>
                </c:pt>
                <c:pt idx="411">
                  <c:v>45754</c:v>
                </c:pt>
                <c:pt idx="412">
                  <c:v>45755</c:v>
                </c:pt>
                <c:pt idx="413">
                  <c:v>45756</c:v>
                </c:pt>
                <c:pt idx="414">
                  <c:v>45757</c:v>
                </c:pt>
                <c:pt idx="415">
                  <c:v>45758</c:v>
                </c:pt>
                <c:pt idx="416">
                  <c:v>45759</c:v>
                </c:pt>
                <c:pt idx="417">
                  <c:v>45760</c:v>
                </c:pt>
                <c:pt idx="418">
                  <c:v>45761</c:v>
                </c:pt>
                <c:pt idx="419">
                  <c:v>45762</c:v>
                </c:pt>
                <c:pt idx="420">
                  <c:v>45763</c:v>
                </c:pt>
                <c:pt idx="421">
                  <c:v>45764</c:v>
                </c:pt>
                <c:pt idx="422">
                  <c:v>45765</c:v>
                </c:pt>
                <c:pt idx="423">
                  <c:v>45766</c:v>
                </c:pt>
                <c:pt idx="424">
                  <c:v>45767</c:v>
                </c:pt>
                <c:pt idx="425">
                  <c:v>45768</c:v>
                </c:pt>
                <c:pt idx="426">
                  <c:v>45769</c:v>
                </c:pt>
                <c:pt idx="427">
                  <c:v>45770</c:v>
                </c:pt>
                <c:pt idx="428">
                  <c:v>45771</c:v>
                </c:pt>
                <c:pt idx="429">
                  <c:v>45772</c:v>
                </c:pt>
                <c:pt idx="430">
                  <c:v>45773</c:v>
                </c:pt>
                <c:pt idx="431">
                  <c:v>45774</c:v>
                </c:pt>
                <c:pt idx="432">
                  <c:v>45775</c:v>
                </c:pt>
                <c:pt idx="433">
                  <c:v>45776</c:v>
                </c:pt>
                <c:pt idx="434">
                  <c:v>45777</c:v>
                </c:pt>
                <c:pt idx="435">
                  <c:v>45778</c:v>
                </c:pt>
                <c:pt idx="436">
                  <c:v>45779</c:v>
                </c:pt>
                <c:pt idx="437">
                  <c:v>45780</c:v>
                </c:pt>
                <c:pt idx="438">
                  <c:v>45781</c:v>
                </c:pt>
                <c:pt idx="439">
                  <c:v>45782</c:v>
                </c:pt>
                <c:pt idx="440">
                  <c:v>45783</c:v>
                </c:pt>
                <c:pt idx="441">
                  <c:v>45784</c:v>
                </c:pt>
                <c:pt idx="442">
                  <c:v>45785</c:v>
                </c:pt>
                <c:pt idx="443">
                  <c:v>45786</c:v>
                </c:pt>
                <c:pt idx="444">
                  <c:v>45787</c:v>
                </c:pt>
                <c:pt idx="445">
                  <c:v>45788</c:v>
                </c:pt>
                <c:pt idx="446">
                  <c:v>45789</c:v>
                </c:pt>
                <c:pt idx="447">
                  <c:v>45790</c:v>
                </c:pt>
                <c:pt idx="448">
                  <c:v>45791</c:v>
                </c:pt>
                <c:pt idx="449">
                  <c:v>45792</c:v>
                </c:pt>
                <c:pt idx="450">
                  <c:v>45793</c:v>
                </c:pt>
                <c:pt idx="451">
                  <c:v>45794</c:v>
                </c:pt>
                <c:pt idx="452">
                  <c:v>45795</c:v>
                </c:pt>
                <c:pt idx="453">
                  <c:v>45796</c:v>
                </c:pt>
                <c:pt idx="454">
                  <c:v>45797</c:v>
                </c:pt>
                <c:pt idx="455">
                  <c:v>45798</c:v>
                </c:pt>
                <c:pt idx="456">
                  <c:v>45799</c:v>
                </c:pt>
                <c:pt idx="457">
                  <c:v>45800</c:v>
                </c:pt>
                <c:pt idx="458">
                  <c:v>45801</c:v>
                </c:pt>
                <c:pt idx="459">
                  <c:v>45802</c:v>
                </c:pt>
                <c:pt idx="460">
                  <c:v>45803</c:v>
                </c:pt>
                <c:pt idx="461">
                  <c:v>45804</c:v>
                </c:pt>
                <c:pt idx="462">
                  <c:v>45805</c:v>
                </c:pt>
                <c:pt idx="463">
                  <c:v>45806</c:v>
                </c:pt>
                <c:pt idx="464">
                  <c:v>45807</c:v>
                </c:pt>
                <c:pt idx="465">
                  <c:v>45808</c:v>
                </c:pt>
                <c:pt idx="466">
                  <c:v>45809</c:v>
                </c:pt>
                <c:pt idx="467">
                  <c:v>45810</c:v>
                </c:pt>
                <c:pt idx="468">
                  <c:v>45811</c:v>
                </c:pt>
                <c:pt idx="469">
                  <c:v>45812</c:v>
                </c:pt>
                <c:pt idx="470">
                  <c:v>45813</c:v>
                </c:pt>
                <c:pt idx="471">
                  <c:v>45814</c:v>
                </c:pt>
                <c:pt idx="472">
                  <c:v>45815</c:v>
                </c:pt>
                <c:pt idx="473">
                  <c:v>45816</c:v>
                </c:pt>
                <c:pt idx="474">
                  <c:v>45817</c:v>
                </c:pt>
                <c:pt idx="475">
                  <c:v>45818</c:v>
                </c:pt>
                <c:pt idx="476">
                  <c:v>45819</c:v>
                </c:pt>
                <c:pt idx="477">
                  <c:v>45820</c:v>
                </c:pt>
                <c:pt idx="478">
                  <c:v>45821</c:v>
                </c:pt>
                <c:pt idx="479">
                  <c:v>45822</c:v>
                </c:pt>
                <c:pt idx="480">
                  <c:v>45823</c:v>
                </c:pt>
                <c:pt idx="481">
                  <c:v>45824</c:v>
                </c:pt>
                <c:pt idx="482">
                  <c:v>45825</c:v>
                </c:pt>
                <c:pt idx="483">
                  <c:v>45826</c:v>
                </c:pt>
                <c:pt idx="484">
                  <c:v>45827</c:v>
                </c:pt>
                <c:pt idx="485">
                  <c:v>45828</c:v>
                </c:pt>
                <c:pt idx="486">
                  <c:v>45829</c:v>
                </c:pt>
                <c:pt idx="487">
                  <c:v>45830</c:v>
                </c:pt>
                <c:pt idx="488">
                  <c:v>45831</c:v>
                </c:pt>
                <c:pt idx="489">
                  <c:v>45832</c:v>
                </c:pt>
                <c:pt idx="490">
                  <c:v>45833</c:v>
                </c:pt>
                <c:pt idx="491">
                  <c:v>45834</c:v>
                </c:pt>
                <c:pt idx="492">
                  <c:v>45835</c:v>
                </c:pt>
                <c:pt idx="493">
                  <c:v>45836</c:v>
                </c:pt>
                <c:pt idx="494">
                  <c:v>45837</c:v>
                </c:pt>
                <c:pt idx="495">
                  <c:v>45838</c:v>
                </c:pt>
                <c:pt idx="496">
                  <c:v>45839</c:v>
                </c:pt>
                <c:pt idx="497">
                  <c:v>45840</c:v>
                </c:pt>
                <c:pt idx="498">
                  <c:v>45841</c:v>
                </c:pt>
                <c:pt idx="499">
                  <c:v>45842</c:v>
                </c:pt>
              </c:numCache>
            </c:numRef>
          </c:cat>
          <c:val>
            <c:numRef>
              <c:f>'איור 6 נתונים'!$D$4:$D$4000</c:f>
              <c:numCache>
                <c:formatCode>#,##0.00</c:formatCode>
                <c:ptCount val="3997"/>
                <c:pt idx="0">
                  <c:v>75.563611369</c:v>
                </c:pt>
                <c:pt idx="1">
                  <c:v>74.966994208100004</c:v>
                </c:pt>
                <c:pt idx="2">
                  <c:v>74.677976746300004</c:v>
                </c:pt>
                <c:pt idx="3">
                  <c:v>74.677976746300004</c:v>
                </c:pt>
                <c:pt idx="4">
                  <c:v>74.677976746300004</c:v>
                </c:pt>
                <c:pt idx="5">
                  <c:v>75.039077590900007</c:v>
                </c:pt>
                <c:pt idx="6">
                  <c:v>75.039077590900007</c:v>
                </c:pt>
                <c:pt idx="7">
                  <c:v>74.118997581000002</c:v>
                </c:pt>
                <c:pt idx="8">
                  <c:v>73.682857675999998</c:v>
                </c:pt>
                <c:pt idx="9">
                  <c:v>73.1968089107</c:v>
                </c:pt>
                <c:pt idx="10">
                  <c:v>73.1968089107</c:v>
                </c:pt>
                <c:pt idx="11">
                  <c:v>73.1968089107</c:v>
                </c:pt>
                <c:pt idx="12">
                  <c:v>73.469796351100001</c:v>
                </c:pt>
                <c:pt idx="13">
                  <c:v>73.8034049874</c:v>
                </c:pt>
                <c:pt idx="14">
                  <c:v>74.2127018101</c:v>
                </c:pt>
                <c:pt idx="15">
                  <c:v>73.941829730799995</c:v>
                </c:pt>
                <c:pt idx="16">
                  <c:v>73.834352847999995</c:v>
                </c:pt>
                <c:pt idx="17">
                  <c:v>73.834352847999995</c:v>
                </c:pt>
                <c:pt idx="18">
                  <c:v>73.834352847999995</c:v>
                </c:pt>
                <c:pt idx="19">
                  <c:v>74.478542726299992</c:v>
                </c:pt>
                <c:pt idx="20">
                  <c:v>75.276961847699994</c:v>
                </c:pt>
                <c:pt idx="21">
                  <c:v>75.453074240000007</c:v>
                </c:pt>
                <c:pt idx="22">
                  <c:v>74.733370762699991</c:v>
                </c:pt>
                <c:pt idx="23">
                  <c:v>75.097066099300008</c:v>
                </c:pt>
                <c:pt idx="24">
                  <c:v>75.097066099300008</c:v>
                </c:pt>
                <c:pt idx="25">
                  <c:v>75.097066099300008</c:v>
                </c:pt>
                <c:pt idx="26">
                  <c:v>75.081858310599998</c:v>
                </c:pt>
                <c:pt idx="27">
                  <c:v>75.232655056399992</c:v>
                </c:pt>
                <c:pt idx="28">
                  <c:v>75.440573166599989</c:v>
                </c:pt>
                <c:pt idx="29">
                  <c:v>74.113233130300003</c:v>
                </c:pt>
                <c:pt idx="30">
                  <c:v>74.127826508699997</c:v>
                </c:pt>
                <c:pt idx="31">
                  <c:v>74.127826508699997</c:v>
                </c:pt>
                <c:pt idx="32">
                  <c:v>74.127826508699997</c:v>
                </c:pt>
                <c:pt idx="33">
                  <c:v>74.127826508699997</c:v>
                </c:pt>
                <c:pt idx="34">
                  <c:v>75.001536301399994</c:v>
                </c:pt>
                <c:pt idx="35">
                  <c:v>74.936867833099996</c:v>
                </c:pt>
                <c:pt idx="36">
                  <c:v>75.308185236699998</c:v>
                </c:pt>
                <c:pt idx="37">
                  <c:v>75.308185236699998</c:v>
                </c:pt>
                <c:pt idx="38">
                  <c:v>75.308185236699998</c:v>
                </c:pt>
                <c:pt idx="39">
                  <c:v>75.308185236699998</c:v>
                </c:pt>
                <c:pt idx="40">
                  <c:v>74.881470592100001</c:v>
                </c:pt>
                <c:pt idx="41">
                  <c:v>75.444274474400004</c:v>
                </c:pt>
                <c:pt idx="42">
                  <c:v>76.265495087000005</c:v>
                </c:pt>
                <c:pt idx="43">
                  <c:v>76.149558150600001</c:v>
                </c:pt>
                <c:pt idx="44">
                  <c:v>76.736007299400001</c:v>
                </c:pt>
                <c:pt idx="45">
                  <c:v>76.736007299400001</c:v>
                </c:pt>
                <c:pt idx="46">
                  <c:v>76.736007299400001</c:v>
                </c:pt>
                <c:pt idx="47">
                  <c:v>75.969040474500005</c:v>
                </c:pt>
                <c:pt idx="48">
                  <c:v>75.564465802699999</c:v>
                </c:pt>
                <c:pt idx="49">
                  <c:v>76.090051045099997</c:v>
                </c:pt>
                <c:pt idx="50">
                  <c:v>76.629056736999999</c:v>
                </c:pt>
                <c:pt idx="51">
                  <c:v>76.432648534099997</c:v>
                </c:pt>
                <c:pt idx="52">
                  <c:v>76.432648534099997</c:v>
                </c:pt>
                <c:pt idx="53">
                  <c:v>76.432648534099997</c:v>
                </c:pt>
                <c:pt idx="54">
                  <c:v>75.496939192599996</c:v>
                </c:pt>
                <c:pt idx="55">
                  <c:v>76.440157000900001</c:v>
                </c:pt>
                <c:pt idx="56">
                  <c:v>76.506668888800007</c:v>
                </c:pt>
                <c:pt idx="57">
                  <c:v>76.7546149171</c:v>
                </c:pt>
                <c:pt idx="58">
                  <c:v>76.693620471199992</c:v>
                </c:pt>
                <c:pt idx="59">
                  <c:v>76.693620471199992</c:v>
                </c:pt>
                <c:pt idx="60">
                  <c:v>76.693620471199992</c:v>
                </c:pt>
                <c:pt idx="61">
                  <c:v>76.693620471199992</c:v>
                </c:pt>
                <c:pt idx="62">
                  <c:v>76.693620471199992</c:v>
                </c:pt>
                <c:pt idx="63">
                  <c:v>76.358051729600007</c:v>
                </c:pt>
                <c:pt idx="64">
                  <c:v>77.123151511000003</c:v>
                </c:pt>
                <c:pt idx="65">
                  <c:v>77.677545401099991</c:v>
                </c:pt>
                <c:pt idx="66">
                  <c:v>77.677545401099991</c:v>
                </c:pt>
                <c:pt idx="67">
                  <c:v>77.677545401099991</c:v>
                </c:pt>
                <c:pt idx="68">
                  <c:v>77.677545401099991</c:v>
                </c:pt>
                <c:pt idx="69">
                  <c:v>76.090782181899996</c:v>
                </c:pt>
                <c:pt idx="70">
                  <c:v>75.8542691265</c:v>
                </c:pt>
                <c:pt idx="71">
                  <c:v>76.001284917500001</c:v>
                </c:pt>
                <c:pt idx="72">
                  <c:v>75.843877992100005</c:v>
                </c:pt>
                <c:pt idx="73">
                  <c:v>75.843877992100005</c:v>
                </c:pt>
                <c:pt idx="74">
                  <c:v>75.843877992100005</c:v>
                </c:pt>
                <c:pt idx="75">
                  <c:v>76.415572741399998</c:v>
                </c:pt>
                <c:pt idx="76">
                  <c:v>75.949703410200001</c:v>
                </c:pt>
                <c:pt idx="77">
                  <c:v>75.627646019099998</c:v>
                </c:pt>
                <c:pt idx="78">
                  <c:v>76.147810516199996</c:v>
                </c:pt>
                <c:pt idx="79">
                  <c:v>75.9013230961</c:v>
                </c:pt>
                <c:pt idx="80">
                  <c:v>75.9013230961</c:v>
                </c:pt>
                <c:pt idx="81">
                  <c:v>75.9013230961</c:v>
                </c:pt>
                <c:pt idx="82">
                  <c:v>75.927350068500004</c:v>
                </c:pt>
                <c:pt idx="83">
                  <c:v>75.927350068500004</c:v>
                </c:pt>
                <c:pt idx="84">
                  <c:v>75.529635609699994</c:v>
                </c:pt>
                <c:pt idx="85">
                  <c:v>75.409200647700004</c:v>
                </c:pt>
                <c:pt idx="86">
                  <c:v>76.042628776800001</c:v>
                </c:pt>
                <c:pt idx="87">
                  <c:v>76.042628776800001</c:v>
                </c:pt>
                <c:pt idx="88">
                  <c:v>76.042628776800001</c:v>
                </c:pt>
                <c:pt idx="89">
                  <c:v>75.838154704199994</c:v>
                </c:pt>
                <c:pt idx="90">
                  <c:v>75.1811350726</c:v>
                </c:pt>
                <c:pt idx="91">
                  <c:v>75.132298006799999</c:v>
                </c:pt>
                <c:pt idx="92">
                  <c:v>75.123039626400001</c:v>
                </c:pt>
                <c:pt idx="93">
                  <c:v>75.072200859899993</c:v>
                </c:pt>
                <c:pt idx="94">
                  <c:v>75.072200859899993</c:v>
                </c:pt>
                <c:pt idx="95">
                  <c:v>75.072200859899993</c:v>
                </c:pt>
                <c:pt idx="96">
                  <c:v>75.072200859899993</c:v>
                </c:pt>
                <c:pt idx="97">
                  <c:v>75.292864668999997</c:v>
                </c:pt>
                <c:pt idx="98">
                  <c:v>75.542451575599998</c:v>
                </c:pt>
                <c:pt idx="99">
                  <c:v>76.012710150099991</c:v>
                </c:pt>
                <c:pt idx="100">
                  <c:v>75.932148624000007</c:v>
                </c:pt>
                <c:pt idx="101">
                  <c:v>75.932148624000007</c:v>
                </c:pt>
                <c:pt idx="102">
                  <c:v>75.932148624000007</c:v>
                </c:pt>
                <c:pt idx="103">
                  <c:v>74.823555774799999</c:v>
                </c:pt>
                <c:pt idx="104">
                  <c:v>75.429087119200005</c:v>
                </c:pt>
                <c:pt idx="105">
                  <c:v>75.844220258700005</c:v>
                </c:pt>
                <c:pt idx="106">
                  <c:v>76.216127804799996</c:v>
                </c:pt>
                <c:pt idx="107">
                  <c:v>76.428527550499993</c:v>
                </c:pt>
                <c:pt idx="108">
                  <c:v>76.428527550499993</c:v>
                </c:pt>
                <c:pt idx="109">
                  <c:v>76.428527550499993</c:v>
                </c:pt>
                <c:pt idx="110">
                  <c:v>76.353405319999993</c:v>
                </c:pt>
                <c:pt idx="111">
                  <c:v>75.789836125800008</c:v>
                </c:pt>
                <c:pt idx="112">
                  <c:v>75.789836125800008</c:v>
                </c:pt>
                <c:pt idx="113">
                  <c:v>75.721600576100002</c:v>
                </c:pt>
                <c:pt idx="114">
                  <c:v>75.670358959799998</c:v>
                </c:pt>
                <c:pt idx="115">
                  <c:v>75.670358959799998</c:v>
                </c:pt>
                <c:pt idx="116">
                  <c:v>75.670358959799998</c:v>
                </c:pt>
                <c:pt idx="117">
                  <c:v>75.834413048000002</c:v>
                </c:pt>
                <c:pt idx="118">
                  <c:v>75.6916451421</c:v>
                </c:pt>
                <c:pt idx="119">
                  <c:v>75.749228980500007</c:v>
                </c:pt>
                <c:pt idx="120">
                  <c:v>75.653372738499996</c:v>
                </c:pt>
                <c:pt idx="121">
                  <c:v>75.909006976000001</c:v>
                </c:pt>
                <c:pt idx="122">
                  <c:v>75.909006976000001</c:v>
                </c:pt>
                <c:pt idx="123">
                  <c:v>75.909006976000001</c:v>
                </c:pt>
                <c:pt idx="124">
                  <c:v>75.710114755899994</c:v>
                </c:pt>
                <c:pt idx="125">
                  <c:v>75.713653299000001</c:v>
                </c:pt>
                <c:pt idx="126">
                  <c:v>76.103792750599993</c:v>
                </c:pt>
                <c:pt idx="127">
                  <c:v>76.248121225099993</c:v>
                </c:pt>
                <c:pt idx="128">
                  <c:v>76.305436745799994</c:v>
                </c:pt>
                <c:pt idx="129">
                  <c:v>76.305436745799994</c:v>
                </c:pt>
                <c:pt idx="130">
                  <c:v>76.305436745799994</c:v>
                </c:pt>
                <c:pt idx="131">
                  <c:v>76.2759334669</c:v>
                </c:pt>
                <c:pt idx="132">
                  <c:v>76.366061881799993</c:v>
                </c:pt>
                <c:pt idx="133">
                  <c:v>76.459502971999996</c:v>
                </c:pt>
                <c:pt idx="134">
                  <c:v>76.174680006599999</c:v>
                </c:pt>
                <c:pt idx="135">
                  <c:v>75.834246752499993</c:v>
                </c:pt>
                <c:pt idx="136">
                  <c:v>75.834246752499993</c:v>
                </c:pt>
                <c:pt idx="137">
                  <c:v>75.834246752499993</c:v>
                </c:pt>
                <c:pt idx="138">
                  <c:v>75.143279597000003</c:v>
                </c:pt>
                <c:pt idx="139">
                  <c:v>74.863396828899994</c:v>
                </c:pt>
                <c:pt idx="140">
                  <c:v>74.636448387000002</c:v>
                </c:pt>
                <c:pt idx="141">
                  <c:v>74.288297145200005</c:v>
                </c:pt>
                <c:pt idx="142">
                  <c:v>74.42125053449999</c:v>
                </c:pt>
                <c:pt idx="143">
                  <c:v>74.42125053449999</c:v>
                </c:pt>
                <c:pt idx="144">
                  <c:v>74.42125053449999</c:v>
                </c:pt>
                <c:pt idx="145">
                  <c:v>73.855337441399996</c:v>
                </c:pt>
                <c:pt idx="146">
                  <c:v>74.352397819800004</c:v>
                </c:pt>
                <c:pt idx="147">
                  <c:v>74.263842244800003</c:v>
                </c:pt>
                <c:pt idx="148">
                  <c:v>74.405261453199998</c:v>
                </c:pt>
                <c:pt idx="149">
                  <c:v>74.742881283599999</c:v>
                </c:pt>
                <c:pt idx="150">
                  <c:v>74.742881283599999</c:v>
                </c:pt>
                <c:pt idx="151">
                  <c:v>74.742881283599999</c:v>
                </c:pt>
                <c:pt idx="152">
                  <c:v>74.128721448999997</c:v>
                </c:pt>
                <c:pt idx="153">
                  <c:v>73.988177334</c:v>
                </c:pt>
                <c:pt idx="154">
                  <c:v>74.013928687700002</c:v>
                </c:pt>
                <c:pt idx="155">
                  <c:v>74.662037389399998</c:v>
                </c:pt>
                <c:pt idx="156">
                  <c:v>75.119872481599998</c:v>
                </c:pt>
                <c:pt idx="157">
                  <c:v>75.119872481599998</c:v>
                </c:pt>
                <c:pt idx="158">
                  <c:v>75.119872481599998</c:v>
                </c:pt>
                <c:pt idx="159">
                  <c:v>76.121093758900003</c:v>
                </c:pt>
                <c:pt idx="160">
                  <c:v>76.126588361800003</c:v>
                </c:pt>
                <c:pt idx="161">
                  <c:v>76.933773575999993</c:v>
                </c:pt>
                <c:pt idx="162">
                  <c:v>77.318898299799997</c:v>
                </c:pt>
                <c:pt idx="163">
                  <c:v>77.65946127250001</c:v>
                </c:pt>
                <c:pt idx="164">
                  <c:v>77.65946127250001</c:v>
                </c:pt>
                <c:pt idx="165">
                  <c:v>77.65946127250001</c:v>
                </c:pt>
                <c:pt idx="166">
                  <c:v>78.541878381000004</c:v>
                </c:pt>
                <c:pt idx="167">
                  <c:v>78.720027272999999</c:v>
                </c:pt>
                <c:pt idx="168">
                  <c:v>77.467398780400003</c:v>
                </c:pt>
                <c:pt idx="169">
                  <c:v>77.681526418700003</c:v>
                </c:pt>
                <c:pt idx="170">
                  <c:v>76.705167693700005</c:v>
                </c:pt>
                <c:pt idx="171">
                  <c:v>76.705167693700005</c:v>
                </c:pt>
                <c:pt idx="172">
                  <c:v>76.705167693700005</c:v>
                </c:pt>
                <c:pt idx="173">
                  <c:v>77.205134350099996</c:v>
                </c:pt>
                <c:pt idx="174">
                  <c:v>77.205134350099996</c:v>
                </c:pt>
                <c:pt idx="175">
                  <c:v>76.7823203863</c:v>
                </c:pt>
                <c:pt idx="176">
                  <c:v>76.383650826600004</c:v>
                </c:pt>
                <c:pt idx="177">
                  <c:v>75.641259534599996</c:v>
                </c:pt>
                <c:pt idx="178">
                  <c:v>75.641259534599996</c:v>
                </c:pt>
                <c:pt idx="179">
                  <c:v>75.641259534599996</c:v>
                </c:pt>
                <c:pt idx="180">
                  <c:v>76.248982641500007</c:v>
                </c:pt>
                <c:pt idx="181">
                  <c:v>76.183496849899996</c:v>
                </c:pt>
                <c:pt idx="182">
                  <c:v>76.809021291600004</c:v>
                </c:pt>
                <c:pt idx="183">
                  <c:v>76.914883760500004</c:v>
                </c:pt>
                <c:pt idx="184">
                  <c:v>76.420409255999999</c:v>
                </c:pt>
                <c:pt idx="185">
                  <c:v>76.420409255999999</c:v>
                </c:pt>
                <c:pt idx="186">
                  <c:v>76.420409255999999</c:v>
                </c:pt>
                <c:pt idx="187">
                  <c:v>75.861993494700002</c:v>
                </c:pt>
                <c:pt idx="188">
                  <c:v>76.214548632799989</c:v>
                </c:pt>
                <c:pt idx="189">
                  <c:v>75.823425912600001</c:v>
                </c:pt>
                <c:pt idx="190">
                  <c:v>75.717942701599995</c:v>
                </c:pt>
                <c:pt idx="191">
                  <c:v>75.50980994919999</c:v>
                </c:pt>
                <c:pt idx="192">
                  <c:v>75.50980994919999</c:v>
                </c:pt>
                <c:pt idx="193">
                  <c:v>75.50980994919999</c:v>
                </c:pt>
                <c:pt idx="194">
                  <c:v>75.366811662099991</c:v>
                </c:pt>
                <c:pt idx="195">
                  <c:v>75.651671779200001</c:v>
                </c:pt>
                <c:pt idx="196">
                  <c:v>76.709852700699997</c:v>
                </c:pt>
                <c:pt idx="197">
                  <c:v>76.303128364700001</c:v>
                </c:pt>
                <c:pt idx="198">
                  <c:v>76.667444709999998</c:v>
                </c:pt>
                <c:pt idx="199">
                  <c:v>76.667444709999998</c:v>
                </c:pt>
                <c:pt idx="200">
                  <c:v>76.667444709999998</c:v>
                </c:pt>
                <c:pt idx="201">
                  <c:v>77.322392737900003</c:v>
                </c:pt>
                <c:pt idx="202">
                  <c:v>77.553078673100003</c:v>
                </c:pt>
                <c:pt idx="203">
                  <c:v>77.669916798199992</c:v>
                </c:pt>
                <c:pt idx="204">
                  <c:v>77.271993854100003</c:v>
                </c:pt>
                <c:pt idx="205">
                  <c:v>76.605635283499993</c:v>
                </c:pt>
                <c:pt idx="206">
                  <c:v>76.605635283499993</c:v>
                </c:pt>
                <c:pt idx="207">
                  <c:v>76.605635283499993</c:v>
                </c:pt>
                <c:pt idx="208">
                  <c:v>77.491072905600006</c:v>
                </c:pt>
                <c:pt idx="209">
                  <c:v>77.572804078999994</c:v>
                </c:pt>
                <c:pt idx="210">
                  <c:v>78.141577678199994</c:v>
                </c:pt>
                <c:pt idx="211">
                  <c:v>77.943685386400006</c:v>
                </c:pt>
                <c:pt idx="212">
                  <c:v>78.082478670200004</c:v>
                </c:pt>
                <c:pt idx="213">
                  <c:v>78.082478670200004</c:v>
                </c:pt>
                <c:pt idx="214">
                  <c:v>78.082478670200004</c:v>
                </c:pt>
                <c:pt idx="215">
                  <c:v>78.230353825600005</c:v>
                </c:pt>
                <c:pt idx="216">
                  <c:v>78.221876829099998</c:v>
                </c:pt>
                <c:pt idx="217">
                  <c:v>78.053237487299995</c:v>
                </c:pt>
                <c:pt idx="218">
                  <c:v>76.686841076799993</c:v>
                </c:pt>
                <c:pt idx="219">
                  <c:v>76.88547125369999</c:v>
                </c:pt>
                <c:pt idx="220">
                  <c:v>76.88547125369999</c:v>
                </c:pt>
                <c:pt idx="221">
                  <c:v>76.88547125369999</c:v>
                </c:pt>
                <c:pt idx="222">
                  <c:v>77.135500544199999</c:v>
                </c:pt>
                <c:pt idx="223">
                  <c:v>77.077872026899996</c:v>
                </c:pt>
                <c:pt idx="224">
                  <c:v>77.077872026899996</c:v>
                </c:pt>
                <c:pt idx="225">
                  <c:v>77.077872026899996</c:v>
                </c:pt>
                <c:pt idx="226">
                  <c:v>77.077872026899996</c:v>
                </c:pt>
                <c:pt idx="227">
                  <c:v>77.077872026899996</c:v>
                </c:pt>
                <c:pt idx="228">
                  <c:v>77.077872026899996</c:v>
                </c:pt>
                <c:pt idx="229">
                  <c:v>77.935214400100008</c:v>
                </c:pt>
                <c:pt idx="230">
                  <c:v>77.587738789900001</c:v>
                </c:pt>
                <c:pt idx="231">
                  <c:v>77.225997484100006</c:v>
                </c:pt>
                <c:pt idx="232">
                  <c:v>77.411763764299991</c:v>
                </c:pt>
                <c:pt idx="233">
                  <c:v>77.411763764299991</c:v>
                </c:pt>
                <c:pt idx="234">
                  <c:v>77.411763764299991</c:v>
                </c:pt>
                <c:pt idx="235">
                  <c:v>77.411763764299991</c:v>
                </c:pt>
                <c:pt idx="236">
                  <c:v>77.032751366900001</c:v>
                </c:pt>
                <c:pt idx="237">
                  <c:v>76.739784038699995</c:v>
                </c:pt>
                <c:pt idx="238">
                  <c:v>76.950178625700005</c:v>
                </c:pt>
                <c:pt idx="239">
                  <c:v>76.950178625700005</c:v>
                </c:pt>
                <c:pt idx="240">
                  <c:v>75.8563055714</c:v>
                </c:pt>
                <c:pt idx="241">
                  <c:v>75.8563055714</c:v>
                </c:pt>
                <c:pt idx="242">
                  <c:v>75.8563055714</c:v>
                </c:pt>
                <c:pt idx="243">
                  <c:v>76.320136021400003</c:v>
                </c:pt>
                <c:pt idx="244">
                  <c:v>77.071273223100007</c:v>
                </c:pt>
                <c:pt idx="245">
                  <c:v>77.1688269295</c:v>
                </c:pt>
                <c:pt idx="246">
                  <c:v>77.1688269295</c:v>
                </c:pt>
                <c:pt idx="247">
                  <c:v>77.158937279100002</c:v>
                </c:pt>
                <c:pt idx="248">
                  <c:v>77.158937279100002</c:v>
                </c:pt>
                <c:pt idx="249">
                  <c:v>77.158937279100002</c:v>
                </c:pt>
                <c:pt idx="250">
                  <c:v>75.948700776700008</c:v>
                </c:pt>
                <c:pt idx="251">
                  <c:v>76.150118817800006</c:v>
                </c:pt>
                <c:pt idx="252">
                  <c:v>75.586047306799998</c:v>
                </c:pt>
                <c:pt idx="253">
                  <c:v>75.8137546727</c:v>
                </c:pt>
                <c:pt idx="254">
                  <c:v>76.662615450600001</c:v>
                </c:pt>
                <c:pt idx="255">
                  <c:v>76.662615450600001</c:v>
                </c:pt>
                <c:pt idx="256">
                  <c:v>76.662615450600001</c:v>
                </c:pt>
                <c:pt idx="257">
                  <c:v>76.574336399499998</c:v>
                </c:pt>
                <c:pt idx="258">
                  <c:v>76.533981827999995</c:v>
                </c:pt>
                <c:pt idx="259">
                  <c:v>75.75146115390001</c:v>
                </c:pt>
                <c:pt idx="260">
                  <c:v>75.711733328500003</c:v>
                </c:pt>
                <c:pt idx="261">
                  <c:v>75.659667125399992</c:v>
                </c:pt>
                <c:pt idx="262">
                  <c:v>75.659667125399992</c:v>
                </c:pt>
                <c:pt idx="263">
                  <c:v>75.659667125399992</c:v>
                </c:pt>
                <c:pt idx="264">
                  <c:v>75.503336871399995</c:v>
                </c:pt>
                <c:pt idx="265">
                  <c:v>75.613806429199997</c:v>
                </c:pt>
                <c:pt idx="266">
                  <c:v>75.489661524799999</c:v>
                </c:pt>
                <c:pt idx="267">
                  <c:v>75.200870413000004</c:v>
                </c:pt>
                <c:pt idx="268">
                  <c:v>75.261302884499997</c:v>
                </c:pt>
                <c:pt idx="269">
                  <c:v>75.261302884499997</c:v>
                </c:pt>
                <c:pt idx="270">
                  <c:v>75.261302884499997</c:v>
                </c:pt>
                <c:pt idx="271">
                  <c:v>74.979814612400006</c:v>
                </c:pt>
                <c:pt idx="272">
                  <c:v>75.270753107200008</c:v>
                </c:pt>
                <c:pt idx="273">
                  <c:v>75.150891711</c:v>
                </c:pt>
                <c:pt idx="274">
                  <c:v>74.981320075500008</c:v>
                </c:pt>
                <c:pt idx="275">
                  <c:v>74.384387530799998</c:v>
                </c:pt>
                <c:pt idx="276">
                  <c:v>74.384387530799998</c:v>
                </c:pt>
                <c:pt idx="277">
                  <c:v>74.384387530799998</c:v>
                </c:pt>
                <c:pt idx="278">
                  <c:v>73.630852340499999</c:v>
                </c:pt>
                <c:pt idx="279">
                  <c:v>73.0621024597</c:v>
                </c:pt>
                <c:pt idx="280">
                  <c:v>73.366846296700004</c:v>
                </c:pt>
                <c:pt idx="281">
                  <c:v>73.133998674500006</c:v>
                </c:pt>
                <c:pt idx="282">
                  <c:v>73.186532119000006</c:v>
                </c:pt>
                <c:pt idx="283">
                  <c:v>73.186532119000006</c:v>
                </c:pt>
                <c:pt idx="284">
                  <c:v>73.186532119000006</c:v>
                </c:pt>
                <c:pt idx="285">
                  <c:v>72.766111496700006</c:v>
                </c:pt>
                <c:pt idx="286">
                  <c:v>72.779155622800005</c:v>
                </c:pt>
                <c:pt idx="287">
                  <c:v>72.162569212799994</c:v>
                </c:pt>
                <c:pt idx="288">
                  <c:v>72.295439422800001</c:v>
                </c:pt>
                <c:pt idx="289">
                  <c:v>72.298542436299996</c:v>
                </c:pt>
                <c:pt idx="290">
                  <c:v>72.298542436299996</c:v>
                </c:pt>
                <c:pt idx="291">
                  <c:v>72.298542436299996</c:v>
                </c:pt>
                <c:pt idx="292">
                  <c:v>71.626495115099999</c:v>
                </c:pt>
                <c:pt idx="293">
                  <c:v>71.820535482599993</c:v>
                </c:pt>
                <c:pt idx="294">
                  <c:v>71.787673657200003</c:v>
                </c:pt>
                <c:pt idx="295">
                  <c:v>71.544408989099992</c:v>
                </c:pt>
                <c:pt idx="296">
                  <c:v>71.840907670800007</c:v>
                </c:pt>
                <c:pt idx="297">
                  <c:v>71.840907670800007</c:v>
                </c:pt>
                <c:pt idx="298">
                  <c:v>71.840907670800007</c:v>
                </c:pt>
                <c:pt idx="299">
                  <c:v>72.1441666363</c:v>
                </c:pt>
                <c:pt idx="300">
                  <c:v>72.007790309200004</c:v>
                </c:pt>
                <c:pt idx="301">
                  <c:v>71.684477835799996</c:v>
                </c:pt>
                <c:pt idx="302">
                  <c:v>72.045240259300002</c:v>
                </c:pt>
                <c:pt idx="303">
                  <c:v>72.637346410999996</c:v>
                </c:pt>
                <c:pt idx="304">
                  <c:v>72.637346410999996</c:v>
                </c:pt>
                <c:pt idx="305">
                  <c:v>72.637346410999996</c:v>
                </c:pt>
                <c:pt idx="306">
                  <c:v>72.649026223999996</c:v>
                </c:pt>
                <c:pt idx="307">
                  <c:v>72.930844816900006</c:v>
                </c:pt>
                <c:pt idx="308">
                  <c:v>72.930844816900006</c:v>
                </c:pt>
                <c:pt idx="309">
                  <c:v>73.025755539000002</c:v>
                </c:pt>
                <c:pt idx="310">
                  <c:v>73.155321222699996</c:v>
                </c:pt>
                <c:pt idx="311">
                  <c:v>73.155321222699996</c:v>
                </c:pt>
                <c:pt idx="312">
                  <c:v>73.155321222699996</c:v>
                </c:pt>
                <c:pt idx="313">
                  <c:v>72.566900449800002</c:v>
                </c:pt>
                <c:pt idx="314">
                  <c:v>72.4273895627</c:v>
                </c:pt>
                <c:pt idx="315">
                  <c:v>72.4273895627</c:v>
                </c:pt>
                <c:pt idx="316">
                  <c:v>72.200663847599998</c:v>
                </c:pt>
                <c:pt idx="317">
                  <c:v>72.264374478400001</c:v>
                </c:pt>
                <c:pt idx="318">
                  <c:v>72.264374478400001</c:v>
                </c:pt>
                <c:pt idx="319">
                  <c:v>72.264374478400001</c:v>
                </c:pt>
                <c:pt idx="320">
                  <c:v>72.239423431199995</c:v>
                </c:pt>
                <c:pt idx="321">
                  <c:v>72.049035214100002</c:v>
                </c:pt>
                <c:pt idx="322">
                  <c:v>72.415120083199994</c:v>
                </c:pt>
                <c:pt idx="323">
                  <c:v>72.410992852899994</c:v>
                </c:pt>
                <c:pt idx="324">
                  <c:v>72.546488712599995</c:v>
                </c:pt>
                <c:pt idx="325">
                  <c:v>72.546488712599995</c:v>
                </c:pt>
                <c:pt idx="326">
                  <c:v>72.546488712599995</c:v>
                </c:pt>
                <c:pt idx="327">
                  <c:v>72.334141009299998</c:v>
                </c:pt>
                <c:pt idx="328">
                  <c:v>71.699504669899994</c:v>
                </c:pt>
                <c:pt idx="329">
                  <c:v>71.621283467799998</c:v>
                </c:pt>
                <c:pt idx="330">
                  <c:v>71.645017334900004</c:v>
                </c:pt>
                <c:pt idx="331">
                  <c:v>71.219819248700006</c:v>
                </c:pt>
                <c:pt idx="332">
                  <c:v>71.219819248700006</c:v>
                </c:pt>
                <c:pt idx="333">
                  <c:v>71.219819248700006</c:v>
                </c:pt>
                <c:pt idx="334">
                  <c:v>70.893145555800004</c:v>
                </c:pt>
                <c:pt idx="335">
                  <c:v>71.131397378499997</c:v>
                </c:pt>
                <c:pt idx="336">
                  <c:v>70.570150794599996</c:v>
                </c:pt>
                <c:pt idx="337">
                  <c:v>70.789464989899997</c:v>
                </c:pt>
                <c:pt idx="338">
                  <c:v>71.454773099999997</c:v>
                </c:pt>
                <c:pt idx="339">
                  <c:v>71.454773099999997</c:v>
                </c:pt>
                <c:pt idx="340">
                  <c:v>71.454773099999997</c:v>
                </c:pt>
                <c:pt idx="341">
                  <c:v>72.336558753399999</c:v>
                </c:pt>
                <c:pt idx="342">
                  <c:v>72.104538386499996</c:v>
                </c:pt>
                <c:pt idx="343">
                  <c:v>71.707416717800001</c:v>
                </c:pt>
                <c:pt idx="344">
                  <c:v>71.408636830500001</c:v>
                </c:pt>
                <c:pt idx="345">
                  <c:v>71.180392581199996</c:v>
                </c:pt>
                <c:pt idx="346">
                  <c:v>71.180392581199996</c:v>
                </c:pt>
                <c:pt idx="347">
                  <c:v>71.180392581199996</c:v>
                </c:pt>
                <c:pt idx="348">
                  <c:v>71.450414655099991</c:v>
                </c:pt>
                <c:pt idx="349">
                  <c:v>71.081585699499996</c:v>
                </c:pt>
                <c:pt idx="350">
                  <c:v>70.848323689200001</c:v>
                </c:pt>
                <c:pt idx="351">
                  <c:v>70.796695469400007</c:v>
                </c:pt>
                <c:pt idx="352">
                  <c:v>70.705963323000006</c:v>
                </c:pt>
                <c:pt idx="353">
                  <c:v>70.705963323000006</c:v>
                </c:pt>
                <c:pt idx="354">
                  <c:v>70.705963323000006</c:v>
                </c:pt>
                <c:pt idx="355">
                  <c:v>70.764205742100003</c:v>
                </c:pt>
                <c:pt idx="356">
                  <c:v>71.2600133384</c:v>
                </c:pt>
                <c:pt idx="357">
                  <c:v>71.484205432899998</c:v>
                </c:pt>
                <c:pt idx="358">
                  <c:v>71.295791024300001</c:v>
                </c:pt>
                <c:pt idx="359">
                  <c:v>71.352676412199997</c:v>
                </c:pt>
                <c:pt idx="360">
                  <c:v>71.352676412199997</c:v>
                </c:pt>
                <c:pt idx="361">
                  <c:v>71.352676412199997</c:v>
                </c:pt>
                <c:pt idx="362">
                  <c:v>71.173340492299999</c:v>
                </c:pt>
                <c:pt idx="363">
                  <c:v>71.134531643700001</c:v>
                </c:pt>
                <c:pt idx="364">
                  <c:v>70.784328575000004</c:v>
                </c:pt>
                <c:pt idx="365">
                  <c:v>70.907078990299993</c:v>
                </c:pt>
                <c:pt idx="366">
                  <c:v>71.495859951299991</c:v>
                </c:pt>
                <c:pt idx="367">
                  <c:v>71.495859951299991</c:v>
                </c:pt>
                <c:pt idx="368">
                  <c:v>71.495859951299991</c:v>
                </c:pt>
                <c:pt idx="369">
                  <c:v>71.498045575900008</c:v>
                </c:pt>
                <c:pt idx="370">
                  <c:v>71.790049445299999</c:v>
                </c:pt>
                <c:pt idx="371">
                  <c:v>71.717208663500003</c:v>
                </c:pt>
                <c:pt idx="372">
                  <c:v>71.186658297099996</c:v>
                </c:pt>
                <c:pt idx="373">
                  <c:v>71.653406480499996</c:v>
                </c:pt>
                <c:pt idx="374">
                  <c:v>71.653406480499996</c:v>
                </c:pt>
                <c:pt idx="375">
                  <c:v>71.653406480499996</c:v>
                </c:pt>
                <c:pt idx="376">
                  <c:v>71.877798704599996</c:v>
                </c:pt>
                <c:pt idx="377">
                  <c:v>72.327747940799995</c:v>
                </c:pt>
                <c:pt idx="378">
                  <c:v>72.955567117299992</c:v>
                </c:pt>
                <c:pt idx="379">
                  <c:v>73.085113792300007</c:v>
                </c:pt>
                <c:pt idx="380">
                  <c:v>73.239508977300005</c:v>
                </c:pt>
                <c:pt idx="381">
                  <c:v>73.239508977300005</c:v>
                </c:pt>
                <c:pt idx="382">
                  <c:v>73.239508977300005</c:v>
                </c:pt>
                <c:pt idx="383">
                  <c:v>73.474655864100001</c:v>
                </c:pt>
                <c:pt idx="384">
                  <c:v>74.014335141900006</c:v>
                </c:pt>
                <c:pt idx="385">
                  <c:v>73.743656749599992</c:v>
                </c:pt>
                <c:pt idx="386">
                  <c:v>74.030408879999996</c:v>
                </c:pt>
                <c:pt idx="387">
                  <c:v>74.030408879999996</c:v>
                </c:pt>
                <c:pt idx="388">
                  <c:v>74.030408879999996</c:v>
                </c:pt>
                <c:pt idx="389">
                  <c:v>74.030408879999996</c:v>
                </c:pt>
                <c:pt idx="390">
                  <c:v>74.408522034299992</c:v>
                </c:pt>
                <c:pt idx="391">
                  <c:v>74.568939462499998</c:v>
                </c:pt>
                <c:pt idx="392">
                  <c:v>74.442544409999996</c:v>
                </c:pt>
                <c:pt idx="393">
                  <c:v>74.2942618278</c:v>
                </c:pt>
                <c:pt idx="394">
                  <c:v>74.782762529999999</c:v>
                </c:pt>
                <c:pt idx="395">
                  <c:v>74.782762529999999</c:v>
                </c:pt>
                <c:pt idx="396">
                  <c:v>74.782762529999999</c:v>
                </c:pt>
                <c:pt idx="397">
                  <c:v>74.924847670399998</c:v>
                </c:pt>
                <c:pt idx="398">
                  <c:v>74.129895984400008</c:v>
                </c:pt>
                <c:pt idx="399">
                  <c:v>74.079858793699998</c:v>
                </c:pt>
                <c:pt idx="400">
                  <c:v>74.191743296499993</c:v>
                </c:pt>
                <c:pt idx="401">
                  <c:v>74.405756022800006</c:v>
                </c:pt>
                <c:pt idx="402">
                  <c:v>74.405756022800006</c:v>
                </c:pt>
                <c:pt idx="403">
                  <c:v>74.405756022800006</c:v>
                </c:pt>
                <c:pt idx="404">
                  <c:v>75.128883760999997</c:v>
                </c:pt>
                <c:pt idx="405">
                  <c:v>74.764680534700005</c:v>
                </c:pt>
                <c:pt idx="406">
                  <c:v>74.712159397199997</c:v>
                </c:pt>
                <c:pt idx="407">
                  <c:v>75.415696290400007</c:v>
                </c:pt>
                <c:pt idx="408">
                  <c:v>75.618830744900009</c:v>
                </c:pt>
                <c:pt idx="409">
                  <c:v>75.618830744900009</c:v>
                </c:pt>
                <c:pt idx="410">
                  <c:v>75.618830744900009</c:v>
                </c:pt>
                <c:pt idx="411">
                  <c:v>76.300869741100001</c:v>
                </c:pt>
                <c:pt idx="412">
                  <c:v>76.0734485901</c:v>
                </c:pt>
                <c:pt idx="413">
                  <c:v>77.201045276599999</c:v>
                </c:pt>
                <c:pt idx="414">
                  <c:v>76.3368232288</c:v>
                </c:pt>
                <c:pt idx="415">
                  <c:v>76.368978086400006</c:v>
                </c:pt>
                <c:pt idx="416">
                  <c:v>76.368978086400006</c:v>
                </c:pt>
                <c:pt idx="417">
                  <c:v>76.368978086400006</c:v>
                </c:pt>
                <c:pt idx="418">
                  <c:v>75.807282160100002</c:v>
                </c:pt>
                <c:pt idx="419">
                  <c:v>75.792057162299997</c:v>
                </c:pt>
                <c:pt idx="420">
                  <c:v>75.851951439100006</c:v>
                </c:pt>
                <c:pt idx="421">
                  <c:v>75.941837981199996</c:v>
                </c:pt>
                <c:pt idx="422">
                  <c:v>75.941837981199996</c:v>
                </c:pt>
                <c:pt idx="423">
                  <c:v>75.941837981199996</c:v>
                </c:pt>
                <c:pt idx="424">
                  <c:v>75.941837981199996</c:v>
                </c:pt>
                <c:pt idx="425">
                  <c:v>76.411165550299998</c:v>
                </c:pt>
                <c:pt idx="426">
                  <c:v>76.849841854199994</c:v>
                </c:pt>
                <c:pt idx="427">
                  <c:v>75.562714579299993</c:v>
                </c:pt>
                <c:pt idx="428">
                  <c:v>75.089451891500005</c:v>
                </c:pt>
                <c:pt idx="429">
                  <c:v>74.288084975700002</c:v>
                </c:pt>
                <c:pt idx="430">
                  <c:v>74.288084975700002</c:v>
                </c:pt>
                <c:pt idx="431">
                  <c:v>74.288084975700002</c:v>
                </c:pt>
                <c:pt idx="432">
                  <c:v>74.653277684700001</c:v>
                </c:pt>
                <c:pt idx="433">
                  <c:v>74.6637222409</c:v>
                </c:pt>
                <c:pt idx="434">
                  <c:v>75.030550007000002</c:v>
                </c:pt>
                <c:pt idx="435">
                  <c:v>75.030550007000002</c:v>
                </c:pt>
                <c:pt idx="436">
                  <c:v>74.419554607500004</c:v>
                </c:pt>
                <c:pt idx="437">
                  <c:v>74.419554607500004</c:v>
                </c:pt>
                <c:pt idx="438">
                  <c:v>74.419554607500004</c:v>
                </c:pt>
                <c:pt idx="439">
                  <c:v>74.627016268600002</c:v>
                </c:pt>
                <c:pt idx="440">
                  <c:v>74.723308889099997</c:v>
                </c:pt>
                <c:pt idx="441">
                  <c:v>74.0978564073</c:v>
                </c:pt>
                <c:pt idx="442">
                  <c:v>73.7013246068</c:v>
                </c:pt>
                <c:pt idx="443">
                  <c:v>73.340908814399995</c:v>
                </c:pt>
                <c:pt idx="444">
                  <c:v>73.340908814399995</c:v>
                </c:pt>
                <c:pt idx="445">
                  <c:v>73.340908814399995</c:v>
                </c:pt>
                <c:pt idx="446">
                  <c:v>72.581776158099998</c:v>
                </c:pt>
                <c:pt idx="447">
                  <c:v>73.261443585400002</c:v>
                </c:pt>
                <c:pt idx="448">
                  <c:v>73.271751175899993</c:v>
                </c:pt>
                <c:pt idx="449">
                  <c:v>72.752009126800004</c:v>
                </c:pt>
                <c:pt idx="450">
                  <c:v>72.994955659599995</c:v>
                </c:pt>
                <c:pt idx="451">
                  <c:v>72.994955659599995</c:v>
                </c:pt>
                <c:pt idx="452">
                  <c:v>72.994955659599995</c:v>
                </c:pt>
                <c:pt idx="453">
                  <c:v>73.183549199799998</c:v>
                </c:pt>
                <c:pt idx="454">
                  <c:v>72.5601639371</c:v>
                </c:pt>
                <c:pt idx="455">
                  <c:v>73.356073431200002</c:v>
                </c:pt>
                <c:pt idx="456">
                  <c:v>73.6743365735</c:v>
                </c:pt>
                <c:pt idx="457">
                  <c:v>74.516354705300003</c:v>
                </c:pt>
                <c:pt idx="458">
                  <c:v>74.516354705300003</c:v>
                </c:pt>
                <c:pt idx="459">
                  <c:v>74.516354705300003</c:v>
                </c:pt>
                <c:pt idx="460">
                  <c:v>74.516354705300003</c:v>
                </c:pt>
                <c:pt idx="461">
                  <c:v>73.154667886499993</c:v>
                </c:pt>
                <c:pt idx="462">
                  <c:v>73.19162136029999</c:v>
                </c:pt>
                <c:pt idx="463">
                  <c:v>72.504577716</c:v>
                </c:pt>
                <c:pt idx="464">
                  <c:v>72.7317637206</c:v>
                </c:pt>
                <c:pt idx="465">
                  <c:v>72.7317637206</c:v>
                </c:pt>
                <c:pt idx="466">
                  <c:v>72.7317637206</c:v>
                </c:pt>
                <c:pt idx="467">
                  <c:v>72.7317637206</c:v>
                </c:pt>
                <c:pt idx="468">
                  <c:v>73.016351561899995</c:v>
                </c:pt>
                <c:pt idx="469">
                  <c:v>72.765819300299995</c:v>
                </c:pt>
                <c:pt idx="470">
                  <c:v>72.405974455800006</c:v>
                </c:pt>
                <c:pt idx="471">
                  <c:v>72.622407134499994</c:v>
                </c:pt>
                <c:pt idx="472">
                  <c:v>72.622407134499994</c:v>
                </c:pt>
                <c:pt idx="473">
                  <c:v>72.622407134499994</c:v>
                </c:pt>
                <c:pt idx="474">
                  <c:v>72.249111295500001</c:v>
                </c:pt>
                <c:pt idx="475">
                  <c:v>72.468749614999993</c:v>
                </c:pt>
                <c:pt idx="476">
                  <c:v>72.622366827899995</c:v>
                </c:pt>
                <c:pt idx="477">
                  <c:v>74.456415936900001</c:v>
                </c:pt>
                <c:pt idx="478">
                  <c:v>74.87763967250001</c:v>
                </c:pt>
                <c:pt idx="479">
                  <c:v>74.87763967250001</c:v>
                </c:pt>
                <c:pt idx="480">
                  <c:v>74.87763967250001</c:v>
                </c:pt>
                <c:pt idx="481">
                  <c:v>73.66991660459999</c:v>
                </c:pt>
                <c:pt idx="482">
                  <c:v>72.928646570200002</c:v>
                </c:pt>
                <c:pt idx="483">
                  <c:v>72.619300477899998</c:v>
                </c:pt>
                <c:pt idx="484">
                  <c:v>72.245942637799999</c:v>
                </c:pt>
                <c:pt idx="485">
                  <c:v>72.365776312400001</c:v>
                </c:pt>
                <c:pt idx="486">
                  <c:v>72.365776312400001</c:v>
                </c:pt>
                <c:pt idx="487">
                  <c:v>72.365776312400001</c:v>
                </c:pt>
                <c:pt idx="488">
                  <c:v>72.0026151199</c:v>
                </c:pt>
                <c:pt idx="489">
                  <c:v>70.933895877600008</c:v>
                </c:pt>
                <c:pt idx="490">
                  <c:v>71.034027172400002</c:v>
                </c:pt>
                <c:pt idx="491">
                  <c:v>71.113190052199997</c:v>
                </c:pt>
                <c:pt idx="492">
                  <c:v>70.9607753815</c:v>
                </c:pt>
                <c:pt idx="493">
                  <c:v>70.9607753815</c:v>
                </c:pt>
                <c:pt idx="494">
                  <c:v>70.9607753815</c:v>
                </c:pt>
                <c:pt idx="495">
                  <c:v>70.573321443799998</c:v>
                </c:pt>
                <c:pt idx="496">
                  <c:v>70.701899898800008</c:v>
                </c:pt>
                <c:pt idx="497">
                  <c:v>70.605377657999995</c:v>
                </c:pt>
                <c:pt idx="498">
                  <c:v>70.475809145499994</c:v>
                </c:pt>
                <c:pt idx="499">
                  <c:v>69.990533516900001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5D-442D-BB7B-9998C28BFD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238400"/>
        <c:axId val="221240320"/>
      </c:lineChart>
      <c:lineChart>
        <c:grouping val="standard"/>
        <c:varyColors val="0"/>
        <c:ser>
          <c:idx val="0"/>
          <c:order val="0"/>
          <c:tx>
            <c:strRef>
              <c:f>'איור 6 נתונים'!$B$3</c:f>
              <c:strCache>
                <c:ptCount val="1"/>
                <c:pt idx="0">
                  <c:v>שקל-אירו</c:v>
                </c:pt>
              </c:strCache>
            </c:strRef>
          </c:tx>
          <c:spPr>
            <a:ln w="22225">
              <a:solidFill>
                <a:srgbClr val="D98D25"/>
              </a:solidFill>
            </a:ln>
          </c:spPr>
          <c:marker>
            <c:symbol val="none"/>
          </c:marker>
          <c:cat>
            <c:numRef>
              <c:f>'איור 6 נתונים'!$A$4:$A$4000</c:f>
              <c:numCache>
                <c:formatCode>m/d/yyyy</c:formatCode>
                <c:ptCount val="3997"/>
                <c:pt idx="0">
                  <c:v>45343</c:v>
                </c:pt>
                <c:pt idx="1">
                  <c:v>45344</c:v>
                </c:pt>
                <c:pt idx="2">
                  <c:v>45345</c:v>
                </c:pt>
                <c:pt idx="3">
                  <c:v>45346</c:v>
                </c:pt>
                <c:pt idx="4">
                  <c:v>45347</c:v>
                </c:pt>
                <c:pt idx="5">
                  <c:v>45348</c:v>
                </c:pt>
                <c:pt idx="6">
                  <c:v>45349</c:v>
                </c:pt>
                <c:pt idx="7">
                  <c:v>45350</c:v>
                </c:pt>
                <c:pt idx="8">
                  <c:v>45351</c:v>
                </c:pt>
                <c:pt idx="9">
                  <c:v>45352</c:v>
                </c:pt>
                <c:pt idx="10">
                  <c:v>45353</c:v>
                </c:pt>
                <c:pt idx="11">
                  <c:v>45354</c:v>
                </c:pt>
                <c:pt idx="12">
                  <c:v>45355</c:v>
                </c:pt>
                <c:pt idx="13">
                  <c:v>45356</c:v>
                </c:pt>
                <c:pt idx="14">
                  <c:v>45357</c:v>
                </c:pt>
                <c:pt idx="15">
                  <c:v>45358</c:v>
                </c:pt>
                <c:pt idx="16">
                  <c:v>45359</c:v>
                </c:pt>
                <c:pt idx="17">
                  <c:v>45360</c:v>
                </c:pt>
                <c:pt idx="18">
                  <c:v>45361</c:v>
                </c:pt>
                <c:pt idx="19">
                  <c:v>45362</c:v>
                </c:pt>
                <c:pt idx="20">
                  <c:v>45363</c:v>
                </c:pt>
                <c:pt idx="21">
                  <c:v>45364</c:v>
                </c:pt>
                <c:pt idx="22">
                  <c:v>45365</c:v>
                </c:pt>
                <c:pt idx="23">
                  <c:v>45366</c:v>
                </c:pt>
                <c:pt idx="24">
                  <c:v>45367</c:v>
                </c:pt>
                <c:pt idx="25">
                  <c:v>45368</c:v>
                </c:pt>
                <c:pt idx="26">
                  <c:v>45369</c:v>
                </c:pt>
                <c:pt idx="27">
                  <c:v>45370</c:v>
                </c:pt>
                <c:pt idx="28">
                  <c:v>45371</c:v>
                </c:pt>
                <c:pt idx="29">
                  <c:v>45372</c:v>
                </c:pt>
                <c:pt idx="30">
                  <c:v>45373</c:v>
                </c:pt>
                <c:pt idx="31">
                  <c:v>45374</c:v>
                </c:pt>
                <c:pt idx="32">
                  <c:v>45375</c:v>
                </c:pt>
                <c:pt idx="33">
                  <c:v>45376</c:v>
                </c:pt>
                <c:pt idx="34">
                  <c:v>45377</c:v>
                </c:pt>
                <c:pt idx="35">
                  <c:v>45378</c:v>
                </c:pt>
                <c:pt idx="36">
                  <c:v>45379</c:v>
                </c:pt>
                <c:pt idx="37">
                  <c:v>45380</c:v>
                </c:pt>
                <c:pt idx="38">
                  <c:v>45381</c:v>
                </c:pt>
                <c:pt idx="39">
                  <c:v>45382</c:v>
                </c:pt>
                <c:pt idx="40">
                  <c:v>45383</c:v>
                </c:pt>
                <c:pt idx="41">
                  <c:v>45384</c:v>
                </c:pt>
                <c:pt idx="42">
                  <c:v>45385</c:v>
                </c:pt>
                <c:pt idx="43">
                  <c:v>45386</c:v>
                </c:pt>
                <c:pt idx="44">
                  <c:v>45387</c:v>
                </c:pt>
                <c:pt idx="45">
                  <c:v>45388</c:v>
                </c:pt>
                <c:pt idx="46">
                  <c:v>45389</c:v>
                </c:pt>
                <c:pt idx="47">
                  <c:v>45390</c:v>
                </c:pt>
                <c:pt idx="48">
                  <c:v>45391</c:v>
                </c:pt>
                <c:pt idx="49">
                  <c:v>45392</c:v>
                </c:pt>
                <c:pt idx="50">
                  <c:v>45393</c:v>
                </c:pt>
                <c:pt idx="51">
                  <c:v>45394</c:v>
                </c:pt>
                <c:pt idx="52">
                  <c:v>45395</c:v>
                </c:pt>
                <c:pt idx="53">
                  <c:v>45396</c:v>
                </c:pt>
                <c:pt idx="54">
                  <c:v>45397</c:v>
                </c:pt>
                <c:pt idx="55">
                  <c:v>45398</c:v>
                </c:pt>
                <c:pt idx="56">
                  <c:v>45399</c:v>
                </c:pt>
                <c:pt idx="57">
                  <c:v>45400</c:v>
                </c:pt>
                <c:pt idx="58">
                  <c:v>45401</c:v>
                </c:pt>
                <c:pt idx="59">
                  <c:v>45402</c:v>
                </c:pt>
                <c:pt idx="60">
                  <c:v>45403</c:v>
                </c:pt>
                <c:pt idx="61">
                  <c:v>45404</c:v>
                </c:pt>
                <c:pt idx="62">
                  <c:v>45405</c:v>
                </c:pt>
                <c:pt idx="63">
                  <c:v>45406</c:v>
                </c:pt>
                <c:pt idx="64">
                  <c:v>45407</c:v>
                </c:pt>
                <c:pt idx="65">
                  <c:v>45408</c:v>
                </c:pt>
                <c:pt idx="66">
                  <c:v>45409</c:v>
                </c:pt>
                <c:pt idx="67">
                  <c:v>45410</c:v>
                </c:pt>
                <c:pt idx="68">
                  <c:v>45411</c:v>
                </c:pt>
                <c:pt idx="69">
                  <c:v>45412</c:v>
                </c:pt>
                <c:pt idx="70">
                  <c:v>45413</c:v>
                </c:pt>
                <c:pt idx="71">
                  <c:v>45414</c:v>
                </c:pt>
                <c:pt idx="72">
                  <c:v>45415</c:v>
                </c:pt>
                <c:pt idx="73">
                  <c:v>45416</c:v>
                </c:pt>
                <c:pt idx="74">
                  <c:v>45417</c:v>
                </c:pt>
                <c:pt idx="75">
                  <c:v>45418</c:v>
                </c:pt>
                <c:pt idx="76">
                  <c:v>45419</c:v>
                </c:pt>
                <c:pt idx="77">
                  <c:v>45420</c:v>
                </c:pt>
                <c:pt idx="78">
                  <c:v>45421</c:v>
                </c:pt>
                <c:pt idx="79">
                  <c:v>45422</c:v>
                </c:pt>
                <c:pt idx="80">
                  <c:v>45423</c:v>
                </c:pt>
                <c:pt idx="81">
                  <c:v>45424</c:v>
                </c:pt>
                <c:pt idx="82">
                  <c:v>45425</c:v>
                </c:pt>
                <c:pt idx="83">
                  <c:v>45426</c:v>
                </c:pt>
                <c:pt idx="84">
                  <c:v>45427</c:v>
                </c:pt>
                <c:pt idx="85">
                  <c:v>45428</c:v>
                </c:pt>
                <c:pt idx="86">
                  <c:v>45429</c:v>
                </c:pt>
                <c:pt idx="87">
                  <c:v>45430</c:v>
                </c:pt>
                <c:pt idx="88">
                  <c:v>45431</c:v>
                </c:pt>
                <c:pt idx="89">
                  <c:v>45432</c:v>
                </c:pt>
                <c:pt idx="90">
                  <c:v>45433</c:v>
                </c:pt>
                <c:pt idx="91">
                  <c:v>45434</c:v>
                </c:pt>
                <c:pt idx="92">
                  <c:v>45435</c:v>
                </c:pt>
                <c:pt idx="93">
                  <c:v>45436</c:v>
                </c:pt>
                <c:pt idx="94">
                  <c:v>45437</c:v>
                </c:pt>
                <c:pt idx="95">
                  <c:v>45438</c:v>
                </c:pt>
                <c:pt idx="96">
                  <c:v>45439</c:v>
                </c:pt>
                <c:pt idx="97">
                  <c:v>45440</c:v>
                </c:pt>
                <c:pt idx="98">
                  <c:v>45441</c:v>
                </c:pt>
                <c:pt idx="99">
                  <c:v>45442</c:v>
                </c:pt>
                <c:pt idx="100">
                  <c:v>45443</c:v>
                </c:pt>
                <c:pt idx="101">
                  <c:v>45444</c:v>
                </c:pt>
                <c:pt idx="102">
                  <c:v>45445</c:v>
                </c:pt>
                <c:pt idx="103">
                  <c:v>45446</c:v>
                </c:pt>
                <c:pt idx="104">
                  <c:v>45447</c:v>
                </c:pt>
                <c:pt idx="105">
                  <c:v>45448</c:v>
                </c:pt>
                <c:pt idx="106">
                  <c:v>45449</c:v>
                </c:pt>
                <c:pt idx="107">
                  <c:v>45450</c:v>
                </c:pt>
                <c:pt idx="108">
                  <c:v>45451</c:v>
                </c:pt>
                <c:pt idx="109">
                  <c:v>45452</c:v>
                </c:pt>
                <c:pt idx="110">
                  <c:v>45453</c:v>
                </c:pt>
                <c:pt idx="111">
                  <c:v>45454</c:v>
                </c:pt>
                <c:pt idx="112">
                  <c:v>45455</c:v>
                </c:pt>
                <c:pt idx="113">
                  <c:v>45456</c:v>
                </c:pt>
                <c:pt idx="114">
                  <c:v>45457</c:v>
                </c:pt>
                <c:pt idx="115">
                  <c:v>45458</c:v>
                </c:pt>
                <c:pt idx="116">
                  <c:v>45459</c:v>
                </c:pt>
                <c:pt idx="117">
                  <c:v>45460</c:v>
                </c:pt>
                <c:pt idx="118">
                  <c:v>45461</c:v>
                </c:pt>
                <c:pt idx="119">
                  <c:v>45462</c:v>
                </c:pt>
                <c:pt idx="120">
                  <c:v>45463</c:v>
                </c:pt>
                <c:pt idx="121">
                  <c:v>45464</c:v>
                </c:pt>
                <c:pt idx="122">
                  <c:v>45465</c:v>
                </c:pt>
                <c:pt idx="123">
                  <c:v>45466</c:v>
                </c:pt>
                <c:pt idx="124">
                  <c:v>45467</c:v>
                </c:pt>
                <c:pt idx="125">
                  <c:v>45468</c:v>
                </c:pt>
                <c:pt idx="126">
                  <c:v>45469</c:v>
                </c:pt>
                <c:pt idx="127">
                  <c:v>45470</c:v>
                </c:pt>
                <c:pt idx="128">
                  <c:v>45471</c:v>
                </c:pt>
                <c:pt idx="129">
                  <c:v>45472</c:v>
                </c:pt>
                <c:pt idx="130">
                  <c:v>45473</c:v>
                </c:pt>
                <c:pt idx="131">
                  <c:v>45474</c:v>
                </c:pt>
                <c:pt idx="132">
                  <c:v>45475</c:v>
                </c:pt>
                <c:pt idx="133">
                  <c:v>45476</c:v>
                </c:pt>
                <c:pt idx="134">
                  <c:v>45477</c:v>
                </c:pt>
                <c:pt idx="135">
                  <c:v>45478</c:v>
                </c:pt>
                <c:pt idx="136">
                  <c:v>45479</c:v>
                </c:pt>
                <c:pt idx="137">
                  <c:v>45480</c:v>
                </c:pt>
                <c:pt idx="138">
                  <c:v>45481</c:v>
                </c:pt>
                <c:pt idx="139">
                  <c:v>45482</c:v>
                </c:pt>
                <c:pt idx="140">
                  <c:v>45483</c:v>
                </c:pt>
                <c:pt idx="141">
                  <c:v>45484</c:v>
                </c:pt>
                <c:pt idx="142">
                  <c:v>45485</c:v>
                </c:pt>
                <c:pt idx="143">
                  <c:v>45486</c:v>
                </c:pt>
                <c:pt idx="144">
                  <c:v>45487</c:v>
                </c:pt>
                <c:pt idx="145">
                  <c:v>45488</c:v>
                </c:pt>
                <c:pt idx="146">
                  <c:v>45489</c:v>
                </c:pt>
                <c:pt idx="147">
                  <c:v>45490</c:v>
                </c:pt>
                <c:pt idx="148">
                  <c:v>45491</c:v>
                </c:pt>
                <c:pt idx="149">
                  <c:v>45492</c:v>
                </c:pt>
                <c:pt idx="150">
                  <c:v>45493</c:v>
                </c:pt>
                <c:pt idx="151">
                  <c:v>45494</c:v>
                </c:pt>
                <c:pt idx="152">
                  <c:v>45495</c:v>
                </c:pt>
                <c:pt idx="153">
                  <c:v>45496</c:v>
                </c:pt>
                <c:pt idx="154">
                  <c:v>45497</c:v>
                </c:pt>
                <c:pt idx="155">
                  <c:v>45498</c:v>
                </c:pt>
                <c:pt idx="156">
                  <c:v>45499</c:v>
                </c:pt>
                <c:pt idx="157">
                  <c:v>45500</c:v>
                </c:pt>
                <c:pt idx="158">
                  <c:v>45501</c:v>
                </c:pt>
                <c:pt idx="159">
                  <c:v>45502</c:v>
                </c:pt>
                <c:pt idx="160">
                  <c:v>45503</c:v>
                </c:pt>
                <c:pt idx="161">
                  <c:v>45504</c:v>
                </c:pt>
                <c:pt idx="162">
                  <c:v>45505</c:v>
                </c:pt>
                <c:pt idx="163">
                  <c:v>45506</c:v>
                </c:pt>
                <c:pt idx="164">
                  <c:v>45507</c:v>
                </c:pt>
                <c:pt idx="165">
                  <c:v>45508</c:v>
                </c:pt>
                <c:pt idx="166">
                  <c:v>45509</c:v>
                </c:pt>
                <c:pt idx="167">
                  <c:v>45510</c:v>
                </c:pt>
                <c:pt idx="168">
                  <c:v>45511</c:v>
                </c:pt>
                <c:pt idx="169">
                  <c:v>45512</c:v>
                </c:pt>
                <c:pt idx="170">
                  <c:v>45513</c:v>
                </c:pt>
                <c:pt idx="171">
                  <c:v>45514</c:v>
                </c:pt>
                <c:pt idx="172">
                  <c:v>45515</c:v>
                </c:pt>
                <c:pt idx="173">
                  <c:v>45516</c:v>
                </c:pt>
                <c:pt idx="174">
                  <c:v>45517</c:v>
                </c:pt>
                <c:pt idx="175">
                  <c:v>45518</c:v>
                </c:pt>
                <c:pt idx="176">
                  <c:v>45519</c:v>
                </c:pt>
                <c:pt idx="177">
                  <c:v>45520</c:v>
                </c:pt>
                <c:pt idx="178">
                  <c:v>45521</c:v>
                </c:pt>
                <c:pt idx="179">
                  <c:v>45522</c:v>
                </c:pt>
                <c:pt idx="180">
                  <c:v>45523</c:v>
                </c:pt>
                <c:pt idx="181">
                  <c:v>45524</c:v>
                </c:pt>
                <c:pt idx="182">
                  <c:v>45525</c:v>
                </c:pt>
                <c:pt idx="183">
                  <c:v>45526</c:v>
                </c:pt>
                <c:pt idx="184">
                  <c:v>45527</c:v>
                </c:pt>
                <c:pt idx="185">
                  <c:v>45528</c:v>
                </c:pt>
                <c:pt idx="186">
                  <c:v>45529</c:v>
                </c:pt>
                <c:pt idx="187">
                  <c:v>45530</c:v>
                </c:pt>
                <c:pt idx="188">
                  <c:v>45531</c:v>
                </c:pt>
                <c:pt idx="189">
                  <c:v>45532</c:v>
                </c:pt>
                <c:pt idx="190">
                  <c:v>45533</c:v>
                </c:pt>
                <c:pt idx="191">
                  <c:v>45534</c:v>
                </c:pt>
                <c:pt idx="192">
                  <c:v>45535</c:v>
                </c:pt>
                <c:pt idx="193">
                  <c:v>45536</c:v>
                </c:pt>
                <c:pt idx="194">
                  <c:v>45537</c:v>
                </c:pt>
                <c:pt idx="195">
                  <c:v>45538</c:v>
                </c:pt>
                <c:pt idx="196">
                  <c:v>45539</c:v>
                </c:pt>
                <c:pt idx="197">
                  <c:v>45540</c:v>
                </c:pt>
                <c:pt idx="198">
                  <c:v>45541</c:v>
                </c:pt>
                <c:pt idx="199">
                  <c:v>45542</c:v>
                </c:pt>
                <c:pt idx="200">
                  <c:v>45543</c:v>
                </c:pt>
                <c:pt idx="201">
                  <c:v>45544</c:v>
                </c:pt>
                <c:pt idx="202">
                  <c:v>45545</c:v>
                </c:pt>
                <c:pt idx="203">
                  <c:v>45546</c:v>
                </c:pt>
                <c:pt idx="204">
                  <c:v>45547</c:v>
                </c:pt>
                <c:pt idx="205">
                  <c:v>45548</c:v>
                </c:pt>
                <c:pt idx="206">
                  <c:v>45549</c:v>
                </c:pt>
                <c:pt idx="207">
                  <c:v>45550</c:v>
                </c:pt>
                <c:pt idx="208">
                  <c:v>45551</c:v>
                </c:pt>
                <c:pt idx="209">
                  <c:v>45552</c:v>
                </c:pt>
                <c:pt idx="210">
                  <c:v>45553</c:v>
                </c:pt>
                <c:pt idx="211">
                  <c:v>45554</c:v>
                </c:pt>
                <c:pt idx="212">
                  <c:v>45555</c:v>
                </c:pt>
                <c:pt idx="213">
                  <c:v>45556</c:v>
                </c:pt>
                <c:pt idx="214">
                  <c:v>45557</c:v>
                </c:pt>
                <c:pt idx="215">
                  <c:v>45558</c:v>
                </c:pt>
                <c:pt idx="216">
                  <c:v>45559</c:v>
                </c:pt>
                <c:pt idx="217">
                  <c:v>45560</c:v>
                </c:pt>
                <c:pt idx="218">
                  <c:v>45561</c:v>
                </c:pt>
                <c:pt idx="219">
                  <c:v>45562</c:v>
                </c:pt>
                <c:pt idx="220">
                  <c:v>45563</c:v>
                </c:pt>
                <c:pt idx="221">
                  <c:v>45564</c:v>
                </c:pt>
                <c:pt idx="222">
                  <c:v>45565</c:v>
                </c:pt>
                <c:pt idx="223">
                  <c:v>45566</c:v>
                </c:pt>
                <c:pt idx="224">
                  <c:v>45567</c:v>
                </c:pt>
                <c:pt idx="225">
                  <c:v>45568</c:v>
                </c:pt>
                <c:pt idx="226">
                  <c:v>45569</c:v>
                </c:pt>
                <c:pt idx="227">
                  <c:v>45570</c:v>
                </c:pt>
                <c:pt idx="228">
                  <c:v>45571</c:v>
                </c:pt>
                <c:pt idx="229">
                  <c:v>45572</c:v>
                </c:pt>
                <c:pt idx="230">
                  <c:v>45573</c:v>
                </c:pt>
                <c:pt idx="231">
                  <c:v>45574</c:v>
                </c:pt>
                <c:pt idx="232">
                  <c:v>45575</c:v>
                </c:pt>
                <c:pt idx="233">
                  <c:v>45576</c:v>
                </c:pt>
                <c:pt idx="234">
                  <c:v>45577</c:v>
                </c:pt>
                <c:pt idx="235">
                  <c:v>45578</c:v>
                </c:pt>
                <c:pt idx="236">
                  <c:v>45579</c:v>
                </c:pt>
                <c:pt idx="237">
                  <c:v>45580</c:v>
                </c:pt>
                <c:pt idx="238">
                  <c:v>45581</c:v>
                </c:pt>
                <c:pt idx="239">
                  <c:v>45582</c:v>
                </c:pt>
                <c:pt idx="240">
                  <c:v>45583</c:v>
                </c:pt>
                <c:pt idx="241">
                  <c:v>45584</c:v>
                </c:pt>
                <c:pt idx="242">
                  <c:v>45585</c:v>
                </c:pt>
                <c:pt idx="243">
                  <c:v>45586</c:v>
                </c:pt>
                <c:pt idx="244">
                  <c:v>45587</c:v>
                </c:pt>
                <c:pt idx="245">
                  <c:v>45588</c:v>
                </c:pt>
                <c:pt idx="246">
                  <c:v>45589</c:v>
                </c:pt>
                <c:pt idx="247">
                  <c:v>45590</c:v>
                </c:pt>
                <c:pt idx="248">
                  <c:v>45591</c:v>
                </c:pt>
                <c:pt idx="249">
                  <c:v>45592</c:v>
                </c:pt>
                <c:pt idx="250">
                  <c:v>45593</c:v>
                </c:pt>
                <c:pt idx="251">
                  <c:v>45594</c:v>
                </c:pt>
                <c:pt idx="252">
                  <c:v>45595</c:v>
                </c:pt>
                <c:pt idx="253">
                  <c:v>45596</c:v>
                </c:pt>
                <c:pt idx="254">
                  <c:v>45597</c:v>
                </c:pt>
                <c:pt idx="255">
                  <c:v>45598</c:v>
                </c:pt>
                <c:pt idx="256">
                  <c:v>45599</c:v>
                </c:pt>
                <c:pt idx="257">
                  <c:v>45600</c:v>
                </c:pt>
                <c:pt idx="258">
                  <c:v>45601</c:v>
                </c:pt>
                <c:pt idx="259">
                  <c:v>45602</c:v>
                </c:pt>
                <c:pt idx="260">
                  <c:v>45603</c:v>
                </c:pt>
                <c:pt idx="261">
                  <c:v>45604</c:v>
                </c:pt>
                <c:pt idx="262">
                  <c:v>45605</c:v>
                </c:pt>
                <c:pt idx="263">
                  <c:v>45606</c:v>
                </c:pt>
                <c:pt idx="264">
                  <c:v>45607</c:v>
                </c:pt>
                <c:pt idx="265">
                  <c:v>45608</c:v>
                </c:pt>
                <c:pt idx="266">
                  <c:v>45609</c:v>
                </c:pt>
                <c:pt idx="267">
                  <c:v>45610</c:v>
                </c:pt>
                <c:pt idx="268">
                  <c:v>45611</c:v>
                </c:pt>
                <c:pt idx="269">
                  <c:v>45612</c:v>
                </c:pt>
                <c:pt idx="270">
                  <c:v>45613</c:v>
                </c:pt>
                <c:pt idx="271">
                  <c:v>45614</c:v>
                </c:pt>
                <c:pt idx="272">
                  <c:v>45615</c:v>
                </c:pt>
                <c:pt idx="273">
                  <c:v>45616</c:v>
                </c:pt>
                <c:pt idx="274">
                  <c:v>45617</c:v>
                </c:pt>
                <c:pt idx="275">
                  <c:v>45618</c:v>
                </c:pt>
                <c:pt idx="276">
                  <c:v>45619</c:v>
                </c:pt>
                <c:pt idx="277">
                  <c:v>45620</c:v>
                </c:pt>
                <c:pt idx="278">
                  <c:v>45621</c:v>
                </c:pt>
                <c:pt idx="279">
                  <c:v>45622</c:v>
                </c:pt>
                <c:pt idx="280">
                  <c:v>45623</c:v>
                </c:pt>
                <c:pt idx="281">
                  <c:v>45624</c:v>
                </c:pt>
                <c:pt idx="282">
                  <c:v>45625</c:v>
                </c:pt>
                <c:pt idx="283">
                  <c:v>45626</c:v>
                </c:pt>
                <c:pt idx="284">
                  <c:v>45627</c:v>
                </c:pt>
                <c:pt idx="285">
                  <c:v>45628</c:v>
                </c:pt>
                <c:pt idx="286">
                  <c:v>45629</c:v>
                </c:pt>
                <c:pt idx="287">
                  <c:v>45630</c:v>
                </c:pt>
                <c:pt idx="288">
                  <c:v>45631</c:v>
                </c:pt>
                <c:pt idx="289">
                  <c:v>45632</c:v>
                </c:pt>
                <c:pt idx="290">
                  <c:v>45633</c:v>
                </c:pt>
                <c:pt idx="291">
                  <c:v>45634</c:v>
                </c:pt>
                <c:pt idx="292">
                  <c:v>45635</c:v>
                </c:pt>
                <c:pt idx="293">
                  <c:v>45636</c:v>
                </c:pt>
                <c:pt idx="294">
                  <c:v>45637</c:v>
                </c:pt>
                <c:pt idx="295">
                  <c:v>45638</c:v>
                </c:pt>
                <c:pt idx="296">
                  <c:v>45639</c:v>
                </c:pt>
                <c:pt idx="297">
                  <c:v>45640</c:v>
                </c:pt>
                <c:pt idx="298">
                  <c:v>45641</c:v>
                </c:pt>
                <c:pt idx="299">
                  <c:v>45642</c:v>
                </c:pt>
                <c:pt idx="300">
                  <c:v>45643</c:v>
                </c:pt>
                <c:pt idx="301">
                  <c:v>45644</c:v>
                </c:pt>
                <c:pt idx="302">
                  <c:v>45645</c:v>
                </c:pt>
                <c:pt idx="303">
                  <c:v>45646</c:v>
                </c:pt>
                <c:pt idx="304">
                  <c:v>45647</c:v>
                </c:pt>
                <c:pt idx="305">
                  <c:v>45648</c:v>
                </c:pt>
                <c:pt idx="306">
                  <c:v>45649</c:v>
                </c:pt>
                <c:pt idx="307">
                  <c:v>45650</c:v>
                </c:pt>
                <c:pt idx="308">
                  <c:v>45651</c:v>
                </c:pt>
                <c:pt idx="309">
                  <c:v>45652</c:v>
                </c:pt>
                <c:pt idx="310">
                  <c:v>45653</c:v>
                </c:pt>
                <c:pt idx="311">
                  <c:v>45654</c:v>
                </c:pt>
                <c:pt idx="312">
                  <c:v>45655</c:v>
                </c:pt>
                <c:pt idx="313">
                  <c:v>45656</c:v>
                </c:pt>
                <c:pt idx="314">
                  <c:v>45657</c:v>
                </c:pt>
                <c:pt idx="315">
                  <c:v>45658</c:v>
                </c:pt>
                <c:pt idx="316">
                  <c:v>45659</c:v>
                </c:pt>
                <c:pt idx="317">
                  <c:v>45660</c:v>
                </c:pt>
                <c:pt idx="318">
                  <c:v>45661</c:v>
                </c:pt>
                <c:pt idx="319">
                  <c:v>45662</c:v>
                </c:pt>
                <c:pt idx="320">
                  <c:v>45663</c:v>
                </c:pt>
                <c:pt idx="321">
                  <c:v>45664</c:v>
                </c:pt>
                <c:pt idx="322">
                  <c:v>45665</c:v>
                </c:pt>
                <c:pt idx="323">
                  <c:v>45666</c:v>
                </c:pt>
                <c:pt idx="324">
                  <c:v>45667</c:v>
                </c:pt>
                <c:pt idx="325">
                  <c:v>45668</c:v>
                </c:pt>
                <c:pt idx="326">
                  <c:v>45669</c:v>
                </c:pt>
                <c:pt idx="327">
                  <c:v>45670</c:v>
                </c:pt>
                <c:pt idx="328">
                  <c:v>45671</c:v>
                </c:pt>
                <c:pt idx="329">
                  <c:v>45672</c:v>
                </c:pt>
                <c:pt idx="330">
                  <c:v>45673</c:v>
                </c:pt>
                <c:pt idx="331">
                  <c:v>45674</c:v>
                </c:pt>
                <c:pt idx="332">
                  <c:v>45675</c:v>
                </c:pt>
                <c:pt idx="333">
                  <c:v>45676</c:v>
                </c:pt>
                <c:pt idx="334">
                  <c:v>45677</c:v>
                </c:pt>
                <c:pt idx="335">
                  <c:v>45678</c:v>
                </c:pt>
                <c:pt idx="336">
                  <c:v>45679</c:v>
                </c:pt>
                <c:pt idx="337">
                  <c:v>45680</c:v>
                </c:pt>
                <c:pt idx="338">
                  <c:v>45681</c:v>
                </c:pt>
                <c:pt idx="339">
                  <c:v>45682</c:v>
                </c:pt>
                <c:pt idx="340">
                  <c:v>45683</c:v>
                </c:pt>
                <c:pt idx="341">
                  <c:v>45684</c:v>
                </c:pt>
                <c:pt idx="342">
                  <c:v>45685</c:v>
                </c:pt>
                <c:pt idx="343">
                  <c:v>45686</c:v>
                </c:pt>
                <c:pt idx="344">
                  <c:v>45687</c:v>
                </c:pt>
                <c:pt idx="345">
                  <c:v>45688</c:v>
                </c:pt>
                <c:pt idx="346">
                  <c:v>45689</c:v>
                </c:pt>
                <c:pt idx="347">
                  <c:v>45690</c:v>
                </c:pt>
                <c:pt idx="348">
                  <c:v>45691</c:v>
                </c:pt>
                <c:pt idx="349">
                  <c:v>45692</c:v>
                </c:pt>
                <c:pt idx="350">
                  <c:v>45693</c:v>
                </c:pt>
                <c:pt idx="351">
                  <c:v>45694</c:v>
                </c:pt>
                <c:pt idx="352">
                  <c:v>45695</c:v>
                </c:pt>
                <c:pt idx="353">
                  <c:v>45696</c:v>
                </c:pt>
                <c:pt idx="354">
                  <c:v>45697</c:v>
                </c:pt>
                <c:pt idx="355">
                  <c:v>45698</c:v>
                </c:pt>
                <c:pt idx="356">
                  <c:v>45699</c:v>
                </c:pt>
                <c:pt idx="357">
                  <c:v>45700</c:v>
                </c:pt>
                <c:pt idx="358">
                  <c:v>45701</c:v>
                </c:pt>
                <c:pt idx="359">
                  <c:v>45702</c:v>
                </c:pt>
                <c:pt idx="360">
                  <c:v>45703</c:v>
                </c:pt>
                <c:pt idx="361">
                  <c:v>45704</c:v>
                </c:pt>
                <c:pt idx="362">
                  <c:v>45705</c:v>
                </c:pt>
                <c:pt idx="363">
                  <c:v>45706</c:v>
                </c:pt>
                <c:pt idx="364">
                  <c:v>45707</c:v>
                </c:pt>
                <c:pt idx="365">
                  <c:v>45708</c:v>
                </c:pt>
                <c:pt idx="366">
                  <c:v>45709</c:v>
                </c:pt>
                <c:pt idx="367">
                  <c:v>45710</c:v>
                </c:pt>
                <c:pt idx="368">
                  <c:v>45711</c:v>
                </c:pt>
                <c:pt idx="369">
                  <c:v>45712</c:v>
                </c:pt>
                <c:pt idx="370">
                  <c:v>45713</c:v>
                </c:pt>
                <c:pt idx="371">
                  <c:v>45714</c:v>
                </c:pt>
                <c:pt idx="372">
                  <c:v>45715</c:v>
                </c:pt>
                <c:pt idx="373">
                  <c:v>45716</c:v>
                </c:pt>
                <c:pt idx="374">
                  <c:v>45717</c:v>
                </c:pt>
                <c:pt idx="375">
                  <c:v>45718</c:v>
                </c:pt>
                <c:pt idx="376">
                  <c:v>45719</c:v>
                </c:pt>
                <c:pt idx="377">
                  <c:v>45720</c:v>
                </c:pt>
                <c:pt idx="378">
                  <c:v>45721</c:v>
                </c:pt>
                <c:pt idx="379">
                  <c:v>45722</c:v>
                </c:pt>
                <c:pt idx="380">
                  <c:v>45723</c:v>
                </c:pt>
                <c:pt idx="381">
                  <c:v>45724</c:v>
                </c:pt>
                <c:pt idx="382">
                  <c:v>45725</c:v>
                </c:pt>
                <c:pt idx="383">
                  <c:v>45726</c:v>
                </c:pt>
                <c:pt idx="384">
                  <c:v>45727</c:v>
                </c:pt>
                <c:pt idx="385">
                  <c:v>45728</c:v>
                </c:pt>
                <c:pt idx="386">
                  <c:v>45729</c:v>
                </c:pt>
                <c:pt idx="387">
                  <c:v>45730</c:v>
                </c:pt>
                <c:pt idx="388">
                  <c:v>45731</c:v>
                </c:pt>
                <c:pt idx="389">
                  <c:v>45732</c:v>
                </c:pt>
                <c:pt idx="390">
                  <c:v>45733</c:v>
                </c:pt>
                <c:pt idx="391">
                  <c:v>45734</c:v>
                </c:pt>
                <c:pt idx="392">
                  <c:v>45735</c:v>
                </c:pt>
                <c:pt idx="393">
                  <c:v>45736</c:v>
                </c:pt>
                <c:pt idx="394">
                  <c:v>45737</c:v>
                </c:pt>
                <c:pt idx="395">
                  <c:v>45738</c:v>
                </c:pt>
                <c:pt idx="396">
                  <c:v>45739</c:v>
                </c:pt>
                <c:pt idx="397">
                  <c:v>45740</c:v>
                </c:pt>
                <c:pt idx="398">
                  <c:v>45741</c:v>
                </c:pt>
                <c:pt idx="399">
                  <c:v>45742</c:v>
                </c:pt>
                <c:pt idx="400">
                  <c:v>45743</c:v>
                </c:pt>
                <c:pt idx="401">
                  <c:v>45744</c:v>
                </c:pt>
                <c:pt idx="402">
                  <c:v>45745</c:v>
                </c:pt>
                <c:pt idx="403">
                  <c:v>45746</c:v>
                </c:pt>
                <c:pt idx="404">
                  <c:v>45747</c:v>
                </c:pt>
                <c:pt idx="405">
                  <c:v>45748</c:v>
                </c:pt>
                <c:pt idx="406">
                  <c:v>45749</c:v>
                </c:pt>
                <c:pt idx="407">
                  <c:v>45750</c:v>
                </c:pt>
                <c:pt idx="408">
                  <c:v>45751</c:v>
                </c:pt>
                <c:pt idx="409">
                  <c:v>45752</c:v>
                </c:pt>
                <c:pt idx="410">
                  <c:v>45753</c:v>
                </c:pt>
                <c:pt idx="411">
                  <c:v>45754</c:v>
                </c:pt>
                <c:pt idx="412">
                  <c:v>45755</c:v>
                </c:pt>
                <c:pt idx="413">
                  <c:v>45756</c:v>
                </c:pt>
                <c:pt idx="414">
                  <c:v>45757</c:v>
                </c:pt>
                <c:pt idx="415">
                  <c:v>45758</c:v>
                </c:pt>
                <c:pt idx="416">
                  <c:v>45759</c:v>
                </c:pt>
                <c:pt idx="417">
                  <c:v>45760</c:v>
                </c:pt>
                <c:pt idx="418">
                  <c:v>45761</c:v>
                </c:pt>
                <c:pt idx="419">
                  <c:v>45762</c:v>
                </c:pt>
                <c:pt idx="420">
                  <c:v>45763</c:v>
                </c:pt>
                <c:pt idx="421">
                  <c:v>45764</c:v>
                </c:pt>
                <c:pt idx="422">
                  <c:v>45765</c:v>
                </c:pt>
                <c:pt idx="423">
                  <c:v>45766</c:v>
                </c:pt>
                <c:pt idx="424">
                  <c:v>45767</c:v>
                </c:pt>
                <c:pt idx="425">
                  <c:v>45768</c:v>
                </c:pt>
                <c:pt idx="426">
                  <c:v>45769</c:v>
                </c:pt>
                <c:pt idx="427">
                  <c:v>45770</c:v>
                </c:pt>
                <c:pt idx="428">
                  <c:v>45771</c:v>
                </c:pt>
                <c:pt idx="429">
                  <c:v>45772</c:v>
                </c:pt>
                <c:pt idx="430">
                  <c:v>45773</c:v>
                </c:pt>
                <c:pt idx="431">
                  <c:v>45774</c:v>
                </c:pt>
                <c:pt idx="432">
                  <c:v>45775</c:v>
                </c:pt>
                <c:pt idx="433">
                  <c:v>45776</c:v>
                </c:pt>
                <c:pt idx="434">
                  <c:v>45777</c:v>
                </c:pt>
                <c:pt idx="435">
                  <c:v>45778</c:v>
                </c:pt>
                <c:pt idx="436">
                  <c:v>45779</c:v>
                </c:pt>
                <c:pt idx="437">
                  <c:v>45780</c:v>
                </c:pt>
                <c:pt idx="438">
                  <c:v>45781</c:v>
                </c:pt>
                <c:pt idx="439">
                  <c:v>45782</c:v>
                </c:pt>
                <c:pt idx="440">
                  <c:v>45783</c:v>
                </c:pt>
                <c:pt idx="441">
                  <c:v>45784</c:v>
                </c:pt>
                <c:pt idx="442">
                  <c:v>45785</c:v>
                </c:pt>
                <c:pt idx="443">
                  <c:v>45786</c:v>
                </c:pt>
                <c:pt idx="444">
                  <c:v>45787</c:v>
                </c:pt>
                <c:pt idx="445">
                  <c:v>45788</c:v>
                </c:pt>
                <c:pt idx="446">
                  <c:v>45789</c:v>
                </c:pt>
                <c:pt idx="447">
                  <c:v>45790</c:v>
                </c:pt>
                <c:pt idx="448">
                  <c:v>45791</c:v>
                </c:pt>
                <c:pt idx="449">
                  <c:v>45792</c:v>
                </c:pt>
                <c:pt idx="450">
                  <c:v>45793</c:v>
                </c:pt>
                <c:pt idx="451">
                  <c:v>45794</c:v>
                </c:pt>
                <c:pt idx="452">
                  <c:v>45795</c:v>
                </c:pt>
                <c:pt idx="453">
                  <c:v>45796</c:v>
                </c:pt>
                <c:pt idx="454">
                  <c:v>45797</c:v>
                </c:pt>
                <c:pt idx="455">
                  <c:v>45798</c:v>
                </c:pt>
                <c:pt idx="456">
                  <c:v>45799</c:v>
                </c:pt>
                <c:pt idx="457">
                  <c:v>45800</c:v>
                </c:pt>
                <c:pt idx="458">
                  <c:v>45801</c:v>
                </c:pt>
                <c:pt idx="459">
                  <c:v>45802</c:v>
                </c:pt>
                <c:pt idx="460">
                  <c:v>45803</c:v>
                </c:pt>
                <c:pt idx="461">
                  <c:v>45804</c:v>
                </c:pt>
                <c:pt idx="462">
                  <c:v>45805</c:v>
                </c:pt>
                <c:pt idx="463">
                  <c:v>45806</c:v>
                </c:pt>
                <c:pt idx="464">
                  <c:v>45807</c:v>
                </c:pt>
                <c:pt idx="465">
                  <c:v>45808</c:v>
                </c:pt>
                <c:pt idx="466">
                  <c:v>45809</c:v>
                </c:pt>
                <c:pt idx="467">
                  <c:v>45810</c:v>
                </c:pt>
                <c:pt idx="468">
                  <c:v>45811</c:v>
                </c:pt>
                <c:pt idx="469">
                  <c:v>45812</c:v>
                </c:pt>
                <c:pt idx="470">
                  <c:v>45813</c:v>
                </c:pt>
                <c:pt idx="471">
                  <c:v>45814</c:v>
                </c:pt>
                <c:pt idx="472">
                  <c:v>45815</c:v>
                </c:pt>
                <c:pt idx="473">
                  <c:v>45816</c:v>
                </c:pt>
                <c:pt idx="474">
                  <c:v>45817</c:v>
                </c:pt>
                <c:pt idx="475">
                  <c:v>45818</c:v>
                </c:pt>
                <c:pt idx="476">
                  <c:v>45819</c:v>
                </c:pt>
                <c:pt idx="477">
                  <c:v>45820</c:v>
                </c:pt>
                <c:pt idx="478">
                  <c:v>45821</c:v>
                </c:pt>
                <c:pt idx="479">
                  <c:v>45822</c:v>
                </c:pt>
                <c:pt idx="480">
                  <c:v>45823</c:v>
                </c:pt>
                <c:pt idx="481">
                  <c:v>45824</c:v>
                </c:pt>
                <c:pt idx="482">
                  <c:v>45825</c:v>
                </c:pt>
                <c:pt idx="483">
                  <c:v>45826</c:v>
                </c:pt>
                <c:pt idx="484">
                  <c:v>45827</c:v>
                </c:pt>
                <c:pt idx="485">
                  <c:v>45828</c:v>
                </c:pt>
                <c:pt idx="486">
                  <c:v>45829</c:v>
                </c:pt>
                <c:pt idx="487">
                  <c:v>45830</c:v>
                </c:pt>
                <c:pt idx="488">
                  <c:v>45831</c:v>
                </c:pt>
                <c:pt idx="489">
                  <c:v>45832</c:v>
                </c:pt>
                <c:pt idx="490">
                  <c:v>45833</c:v>
                </c:pt>
                <c:pt idx="491">
                  <c:v>45834</c:v>
                </c:pt>
                <c:pt idx="492">
                  <c:v>45835</c:v>
                </c:pt>
                <c:pt idx="493">
                  <c:v>45836</c:v>
                </c:pt>
                <c:pt idx="494">
                  <c:v>45837</c:v>
                </c:pt>
                <c:pt idx="495">
                  <c:v>45838</c:v>
                </c:pt>
                <c:pt idx="496">
                  <c:v>45839</c:v>
                </c:pt>
                <c:pt idx="497">
                  <c:v>45840</c:v>
                </c:pt>
                <c:pt idx="498">
                  <c:v>45841</c:v>
                </c:pt>
                <c:pt idx="499">
                  <c:v>45842</c:v>
                </c:pt>
              </c:numCache>
            </c:numRef>
          </c:cat>
          <c:val>
            <c:numRef>
              <c:f>'איור 6 נתונים'!$B$4:$B$4000</c:f>
              <c:numCache>
                <c:formatCode>#,##0.00</c:formatCode>
                <c:ptCount val="3997"/>
                <c:pt idx="0">
                  <c:v>3.9719000000000002</c:v>
                </c:pt>
                <c:pt idx="1">
                  <c:v>3.9538000000000002</c:v>
                </c:pt>
                <c:pt idx="2">
                  <c:v>3.9346999999999999</c:v>
                </c:pt>
                <c:pt idx="3">
                  <c:v>3.9346999999999999</c:v>
                </c:pt>
                <c:pt idx="4">
                  <c:v>3.9346999999999999</c:v>
                </c:pt>
                <c:pt idx="5">
                  <c:v>3.9597000000000002</c:v>
                </c:pt>
                <c:pt idx="6">
                  <c:v>3.9597000000000002</c:v>
                </c:pt>
                <c:pt idx="7">
                  <c:v>3.9022999999999999</c:v>
                </c:pt>
                <c:pt idx="8">
                  <c:v>3.8856000000000002</c:v>
                </c:pt>
                <c:pt idx="9">
                  <c:v>3.8549000000000002</c:v>
                </c:pt>
                <c:pt idx="10">
                  <c:v>3.8549000000000002</c:v>
                </c:pt>
                <c:pt idx="11">
                  <c:v>3.8549000000000002</c:v>
                </c:pt>
                <c:pt idx="12">
                  <c:v>3.8778999999999999</c:v>
                </c:pt>
                <c:pt idx="13">
                  <c:v>3.8975</c:v>
                </c:pt>
                <c:pt idx="14">
                  <c:v>3.9218000000000002</c:v>
                </c:pt>
                <c:pt idx="15">
                  <c:v>3.9116</c:v>
                </c:pt>
                <c:pt idx="16">
                  <c:v>3.9127999999999998</c:v>
                </c:pt>
                <c:pt idx="17">
                  <c:v>3.9127999999999998</c:v>
                </c:pt>
                <c:pt idx="18">
                  <c:v>3.9127999999999998</c:v>
                </c:pt>
                <c:pt idx="19">
                  <c:v>3.9481999999999999</c:v>
                </c:pt>
                <c:pt idx="20">
                  <c:v>3.9893999999999998</c:v>
                </c:pt>
                <c:pt idx="21">
                  <c:v>4.0038999999999998</c:v>
                </c:pt>
                <c:pt idx="22">
                  <c:v>3.9639000000000002</c:v>
                </c:pt>
                <c:pt idx="23">
                  <c:v>3.9746000000000001</c:v>
                </c:pt>
                <c:pt idx="24">
                  <c:v>3.9746000000000001</c:v>
                </c:pt>
                <c:pt idx="25">
                  <c:v>3.9746000000000001</c:v>
                </c:pt>
                <c:pt idx="26">
                  <c:v>3.9811000000000001</c:v>
                </c:pt>
                <c:pt idx="27">
                  <c:v>3.9807000000000001</c:v>
                </c:pt>
                <c:pt idx="28">
                  <c:v>3.9904000000000002</c:v>
                </c:pt>
                <c:pt idx="29">
                  <c:v>3.9304000000000001</c:v>
                </c:pt>
                <c:pt idx="30">
                  <c:v>3.9167000000000001</c:v>
                </c:pt>
                <c:pt idx="31">
                  <c:v>3.9167000000000001</c:v>
                </c:pt>
                <c:pt idx="32">
                  <c:v>3.9167000000000001</c:v>
                </c:pt>
                <c:pt idx="33">
                  <c:v>3.9167000000000001</c:v>
                </c:pt>
                <c:pt idx="34">
                  <c:v>3.9712999999999998</c:v>
                </c:pt>
                <c:pt idx="35">
                  <c:v>3.9647999999999999</c:v>
                </c:pt>
                <c:pt idx="36">
                  <c:v>3.9790999999999999</c:v>
                </c:pt>
                <c:pt idx="37">
                  <c:v>3.9790999999999999</c:v>
                </c:pt>
                <c:pt idx="38">
                  <c:v>3.9790999999999999</c:v>
                </c:pt>
                <c:pt idx="39">
                  <c:v>3.9790999999999999</c:v>
                </c:pt>
                <c:pt idx="40">
                  <c:v>3.9502000000000002</c:v>
                </c:pt>
                <c:pt idx="41">
                  <c:v>3.9716999999999998</c:v>
                </c:pt>
                <c:pt idx="42">
                  <c:v>4.0231000000000003</c:v>
                </c:pt>
                <c:pt idx="43">
                  <c:v>4.0347999999999997</c:v>
                </c:pt>
                <c:pt idx="44">
                  <c:v>4.0625999999999998</c:v>
                </c:pt>
                <c:pt idx="45">
                  <c:v>4.0625999999999998</c:v>
                </c:pt>
                <c:pt idx="46">
                  <c:v>4.0625999999999998</c:v>
                </c:pt>
                <c:pt idx="47">
                  <c:v>4.0204000000000004</c:v>
                </c:pt>
                <c:pt idx="48">
                  <c:v>4.0077999999999996</c:v>
                </c:pt>
                <c:pt idx="49">
                  <c:v>4.0317999999999996</c:v>
                </c:pt>
                <c:pt idx="50">
                  <c:v>4.0349000000000004</c:v>
                </c:pt>
                <c:pt idx="51">
                  <c:v>4.0118999999999998</c:v>
                </c:pt>
                <c:pt idx="52">
                  <c:v>4.0118999999999998</c:v>
                </c:pt>
                <c:pt idx="53">
                  <c:v>4.0118999999999998</c:v>
                </c:pt>
                <c:pt idx="54">
                  <c:v>3.9618000000000002</c:v>
                </c:pt>
                <c:pt idx="55">
                  <c:v>4.0084999999999997</c:v>
                </c:pt>
                <c:pt idx="56">
                  <c:v>4.0153999999999996</c:v>
                </c:pt>
                <c:pt idx="57">
                  <c:v>4.0364000000000004</c:v>
                </c:pt>
                <c:pt idx="58">
                  <c:v>4.0278</c:v>
                </c:pt>
                <c:pt idx="59">
                  <c:v>4.0278</c:v>
                </c:pt>
                <c:pt idx="60">
                  <c:v>4.0278</c:v>
                </c:pt>
                <c:pt idx="61">
                  <c:v>4.0278</c:v>
                </c:pt>
                <c:pt idx="62">
                  <c:v>4.0278</c:v>
                </c:pt>
                <c:pt idx="63">
                  <c:v>4.0182000000000002</c:v>
                </c:pt>
                <c:pt idx="64">
                  <c:v>4.0660999999999996</c:v>
                </c:pt>
                <c:pt idx="65">
                  <c:v>4.1041999999999996</c:v>
                </c:pt>
                <c:pt idx="66">
                  <c:v>4.1041999999999996</c:v>
                </c:pt>
                <c:pt idx="67">
                  <c:v>4.1041999999999996</c:v>
                </c:pt>
                <c:pt idx="68">
                  <c:v>4.1041999999999996</c:v>
                </c:pt>
                <c:pt idx="69">
                  <c:v>4.0132000000000003</c:v>
                </c:pt>
                <c:pt idx="70">
                  <c:v>3.9914000000000001</c:v>
                </c:pt>
                <c:pt idx="71">
                  <c:v>4.0011000000000001</c:v>
                </c:pt>
                <c:pt idx="72">
                  <c:v>3.9941</c:v>
                </c:pt>
                <c:pt idx="73">
                  <c:v>3.9941</c:v>
                </c:pt>
                <c:pt idx="74">
                  <c:v>3.9941</c:v>
                </c:pt>
                <c:pt idx="75">
                  <c:v>4.0301999999999998</c:v>
                </c:pt>
                <c:pt idx="76">
                  <c:v>4.0072999999999999</c:v>
                </c:pt>
                <c:pt idx="77">
                  <c:v>3.988</c:v>
                </c:pt>
                <c:pt idx="78">
                  <c:v>4.0136000000000003</c:v>
                </c:pt>
                <c:pt idx="79">
                  <c:v>4.0114000000000001</c:v>
                </c:pt>
                <c:pt idx="80">
                  <c:v>4.0114000000000001</c:v>
                </c:pt>
                <c:pt idx="81">
                  <c:v>4.0114000000000001</c:v>
                </c:pt>
                <c:pt idx="82">
                  <c:v>4.0122999999999998</c:v>
                </c:pt>
                <c:pt idx="83">
                  <c:v>4.0122999999999998</c:v>
                </c:pt>
                <c:pt idx="84">
                  <c:v>3.9992999999999999</c:v>
                </c:pt>
                <c:pt idx="85">
                  <c:v>3.9996999999999998</c:v>
                </c:pt>
                <c:pt idx="86">
                  <c:v>4.0320999999999998</c:v>
                </c:pt>
                <c:pt idx="87">
                  <c:v>4.0320999999999998</c:v>
                </c:pt>
                <c:pt idx="88">
                  <c:v>4.0320999999999998</c:v>
                </c:pt>
                <c:pt idx="89">
                  <c:v>4.0236999999999998</c:v>
                </c:pt>
                <c:pt idx="90">
                  <c:v>3.9891999999999999</c:v>
                </c:pt>
                <c:pt idx="91">
                  <c:v>3.9792000000000001</c:v>
                </c:pt>
                <c:pt idx="92">
                  <c:v>3.9820000000000002</c:v>
                </c:pt>
                <c:pt idx="93">
                  <c:v>3.9759000000000002</c:v>
                </c:pt>
                <c:pt idx="94">
                  <c:v>3.9759000000000002</c:v>
                </c:pt>
                <c:pt idx="95">
                  <c:v>3.9759000000000002</c:v>
                </c:pt>
                <c:pt idx="96">
                  <c:v>3.9759000000000002</c:v>
                </c:pt>
                <c:pt idx="97">
                  <c:v>3.9980000000000002</c:v>
                </c:pt>
                <c:pt idx="98">
                  <c:v>4.0058999999999996</c:v>
                </c:pt>
                <c:pt idx="99">
                  <c:v>4.0251999999999999</c:v>
                </c:pt>
                <c:pt idx="100">
                  <c:v>4.0247000000000002</c:v>
                </c:pt>
                <c:pt idx="101">
                  <c:v>4.0247000000000002</c:v>
                </c:pt>
                <c:pt idx="102">
                  <c:v>4.0247000000000002</c:v>
                </c:pt>
                <c:pt idx="103">
                  <c:v>3.9691000000000001</c:v>
                </c:pt>
                <c:pt idx="104">
                  <c:v>4.0072999999999999</c:v>
                </c:pt>
                <c:pt idx="105">
                  <c:v>4.0312000000000001</c:v>
                </c:pt>
                <c:pt idx="106">
                  <c:v>4.0498000000000003</c:v>
                </c:pt>
                <c:pt idx="107">
                  <c:v>4.0647000000000002</c:v>
                </c:pt>
                <c:pt idx="108">
                  <c:v>4.0647000000000002</c:v>
                </c:pt>
                <c:pt idx="109">
                  <c:v>4.0647000000000002</c:v>
                </c:pt>
                <c:pt idx="110">
                  <c:v>4.0275999999999996</c:v>
                </c:pt>
                <c:pt idx="111">
                  <c:v>4.0014000000000003</c:v>
                </c:pt>
                <c:pt idx="112">
                  <c:v>4.0014000000000003</c:v>
                </c:pt>
                <c:pt idx="113">
                  <c:v>4.0056000000000003</c:v>
                </c:pt>
                <c:pt idx="114">
                  <c:v>3.9841000000000002</c:v>
                </c:pt>
                <c:pt idx="115">
                  <c:v>3.9841000000000002</c:v>
                </c:pt>
                <c:pt idx="116">
                  <c:v>3.9841000000000002</c:v>
                </c:pt>
                <c:pt idx="117">
                  <c:v>3.9969000000000001</c:v>
                </c:pt>
                <c:pt idx="118">
                  <c:v>3.9889999999999999</c:v>
                </c:pt>
                <c:pt idx="119">
                  <c:v>3.9941</c:v>
                </c:pt>
                <c:pt idx="120">
                  <c:v>3.9893999999999998</c:v>
                </c:pt>
                <c:pt idx="121">
                  <c:v>3.9980000000000002</c:v>
                </c:pt>
                <c:pt idx="122">
                  <c:v>3.9980000000000002</c:v>
                </c:pt>
                <c:pt idx="123">
                  <c:v>3.9980000000000002</c:v>
                </c:pt>
                <c:pt idx="124">
                  <c:v>3.9950000000000001</c:v>
                </c:pt>
                <c:pt idx="125">
                  <c:v>3.9943</c:v>
                </c:pt>
                <c:pt idx="126">
                  <c:v>4.0076999999999998</c:v>
                </c:pt>
                <c:pt idx="127">
                  <c:v>4.0179999999999998</c:v>
                </c:pt>
                <c:pt idx="128">
                  <c:v>4.0202</c:v>
                </c:pt>
                <c:pt idx="129">
                  <c:v>4.0202</c:v>
                </c:pt>
                <c:pt idx="130">
                  <c:v>4.0202</c:v>
                </c:pt>
                <c:pt idx="131">
                  <c:v>4.0346000000000002</c:v>
                </c:pt>
                <c:pt idx="132">
                  <c:v>4.0343</c:v>
                </c:pt>
                <c:pt idx="133">
                  <c:v>4.0496999999999996</c:v>
                </c:pt>
                <c:pt idx="134">
                  <c:v>4.0393999999999997</c:v>
                </c:pt>
                <c:pt idx="135">
                  <c:v>4.0286</c:v>
                </c:pt>
                <c:pt idx="136">
                  <c:v>4.0286</c:v>
                </c:pt>
                <c:pt idx="137">
                  <c:v>4.0286</c:v>
                </c:pt>
                <c:pt idx="138">
                  <c:v>3.9942000000000002</c:v>
                </c:pt>
                <c:pt idx="139">
                  <c:v>3.9752000000000001</c:v>
                </c:pt>
                <c:pt idx="140">
                  <c:v>3.9638</c:v>
                </c:pt>
                <c:pt idx="141">
                  <c:v>3.9500999999999999</c:v>
                </c:pt>
                <c:pt idx="142">
                  <c:v>3.9618000000000002</c:v>
                </c:pt>
                <c:pt idx="143">
                  <c:v>3.9618000000000002</c:v>
                </c:pt>
                <c:pt idx="144">
                  <c:v>3.9618000000000002</c:v>
                </c:pt>
                <c:pt idx="145">
                  <c:v>3.9397000000000002</c:v>
                </c:pt>
                <c:pt idx="146">
                  <c:v>3.9651000000000001</c:v>
                </c:pt>
                <c:pt idx="147">
                  <c:v>3.9664999999999999</c:v>
                </c:pt>
                <c:pt idx="148">
                  <c:v>3.9744000000000002</c:v>
                </c:pt>
                <c:pt idx="149">
                  <c:v>3.9842</c:v>
                </c:pt>
                <c:pt idx="150">
                  <c:v>3.9842</c:v>
                </c:pt>
                <c:pt idx="151">
                  <c:v>3.9842</c:v>
                </c:pt>
                <c:pt idx="152">
                  <c:v>3.9533999999999998</c:v>
                </c:pt>
                <c:pt idx="153">
                  <c:v>3.9378000000000002</c:v>
                </c:pt>
                <c:pt idx="154">
                  <c:v>3.9333999999999998</c:v>
                </c:pt>
                <c:pt idx="155">
                  <c:v>3.9645999999999999</c:v>
                </c:pt>
                <c:pt idx="156">
                  <c:v>3.9931999999999999</c:v>
                </c:pt>
                <c:pt idx="157">
                  <c:v>3.9931999999999999</c:v>
                </c:pt>
                <c:pt idx="158">
                  <c:v>3.9931999999999999</c:v>
                </c:pt>
                <c:pt idx="159">
                  <c:v>4.0431999999999997</c:v>
                </c:pt>
                <c:pt idx="160">
                  <c:v>4.0434000000000001</c:v>
                </c:pt>
                <c:pt idx="161">
                  <c:v>4.0810000000000004</c:v>
                </c:pt>
                <c:pt idx="162">
                  <c:v>4.0902000000000003</c:v>
                </c:pt>
                <c:pt idx="163">
                  <c:v>4.1113999999999997</c:v>
                </c:pt>
                <c:pt idx="164">
                  <c:v>4.1113999999999997</c:v>
                </c:pt>
                <c:pt idx="165">
                  <c:v>4.1113999999999997</c:v>
                </c:pt>
                <c:pt idx="166">
                  <c:v>4.1870000000000003</c:v>
                </c:pt>
                <c:pt idx="167">
                  <c:v>4.1914999999999996</c:v>
                </c:pt>
                <c:pt idx="168">
                  <c:v>4.1326999999999998</c:v>
                </c:pt>
                <c:pt idx="169">
                  <c:v>4.1430999999999996</c:v>
                </c:pt>
                <c:pt idx="170">
                  <c:v>4.0888</c:v>
                </c:pt>
                <c:pt idx="171">
                  <c:v>4.0888</c:v>
                </c:pt>
                <c:pt idx="172">
                  <c:v>4.0888</c:v>
                </c:pt>
                <c:pt idx="173">
                  <c:v>4.1196000000000002</c:v>
                </c:pt>
                <c:pt idx="174">
                  <c:v>4.1196000000000002</c:v>
                </c:pt>
                <c:pt idx="175">
                  <c:v>4.1121999999999996</c:v>
                </c:pt>
                <c:pt idx="176">
                  <c:v>4.0911999999999997</c:v>
                </c:pt>
                <c:pt idx="177">
                  <c:v>4.0475000000000003</c:v>
                </c:pt>
                <c:pt idx="178">
                  <c:v>4.0475000000000003</c:v>
                </c:pt>
                <c:pt idx="179">
                  <c:v>4.0475000000000003</c:v>
                </c:pt>
                <c:pt idx="180">
                  <c:v>4.0852000000000004</c:v>
                </c:pt>
                <c:pt idx="181">
                  <c:v>4.0926</c:v>
                </c:pt>
                <c:pt idx="182">
                  <c:v>4.1375999999999999</c:v>
                </c:pt>
                <c:pt idx="183">
                  <c:v>4.1473000000000004</c:v>
                </c:pt>
                <c:pt idx="184">
                  <c:v>4.1189999999999998</c:v>
                </c:pt>
                <c:pt idx="185">
                  <c:v>4.1189999999999998</c:v>
                </c:pt>
                <c:pt idx="186">
                  <c:v>4.1189999999999998</c:v>
                </c:pt>
                <c:pt idx="187">
                  <c:v>4.0933000000000002</c:v>
                </c:pt>
                <c:pt idx="188">
                  <c:v>4.1120000000000001</c:v>
                </c:pt>
                <c:pt idx="189">
                  <c:v>4.0818000000000003</c:v>
                </c:pt>
                <c:pt idx="190">
                  <c:v>4.0647000000000002</c:v>
                </c:pt>
                <c:pt idx="191">
                  <c:v>4.0557999999999996</c:v>
                </c:pt>
                <c:pt idx="192">
                  <c:v>4.0557999999999996</c:v>
                </c:pt>
                <c:pt idx="193">
                  <c:v>4.0557999999999996</c:v>
                </c:pt>
                <c:pt idx="194">
                  <c:v>4.0433000000000003</c:v>
                </c:pt>
                <c:pt idx="195">
                  <c:v>4.0522999999999998</c:v>
                </c:pt>
                <c:pt idx="196">
                  <c:v>4.1130000000000004</c:v>
                </c:pt>
                <c:pt idx="197">
                  <c:v>4.0986000000000002</c:v>
                </c:pt>
                <c:pt idx="198">
                  <c:v>4.1185999999999998</c:v>
                </c:pt>
                <c:pt idx="199">
                  <c:v>4.1185999999999998</c:v>
                </c:pt>
                <c:pt idx="200">
                  <c:v>4.1185999999999998</c:v>
                </c:pt>
                <c:pt idx="201">
                  <c:v>4.1429999999999998</c:v>
                </c:pt>
                <c:pt idx="202">
                  <c:v>4.1543999999999999</c:v>
                </c:pt>
                <c:pt idx="203">
                  <c:v>4.1607000000000003</c:v>
                </c:pt>
                <c:pt idx="204">
                  <c:v>4.1340000000000003</c:v>
                </c:pt>
                <c:pt idx="205">
                  <c:v>4.1101999999999999</c:v>
                </c:pt>
                <c:pt idx="206">
                  <c:v>4.1101999999999999</c:v>
                </c:pt>
                <c:pt idx="207">
                  <c:v>4.1101999999999999</c:v>
                </c:pt>
                <c:pt idx="208">
                  <c:v>4.1638000000000002</c:v>
                </c:pt>
                <c:pt idx="209">
                  <c:v>4.1700999999999997</c:v>
                </c:pt>
                <c:pt idx="210">
                  <c:v>4.1988000000000003</c:v>
                </c:pt>
                <c:pt idx="211">
                  <c:v>4.1946000000000003</c:v>
                </c:pt>
                <c:pt idx="212">
                  <c:v>4.2045000000000003</c:v>
                </c:pt>
                <c:pt idx="213">
                  <c:v>4.2045000000000003</c:v>
                </c:pt>
                <c:pt idx="214">
                  <c:v>4.2045000000000003</c:v>
                </c:pt>
                <c:pt idx="215">
                  <c:v>4.1999000000000004</c:v>
                </c:pt>
                <c:pt idx="216">
                  <c:v>4.2023000000000001</c:v>
                </c:pt>
                <c:pt idx="217">
                  <c:v>4.2046999999999999</c:v>
                </c:pt>
                <c:pt idx="218">
                  <c:v>4.1210000000000004</c:v>
                </c:pt>
                <c:pt idx="219">
                  <c:v>4.1228999999999996</c:v>
                </c:pt>
                <c:pt idx="220">
                  <c:v>4.1228999999999996</c:v>
                </c:pt>
                <c:pt idx="221">
                  <c:v>4.1228999999999996</c:v>
                </c:pt>
                <c:pt idx="222">
                  <c:v>4.1524000000000001</c:v>
                </c:pt>
                <c:pt idx="223">
                  <c:v>4.1254</c:v>
                </c:pt>
                <c:pt idx="224">
                  <c:v>4.1254</c:v>
                </c:pt>
                <c:pt idx="225">
                  <c:v>4.1254</c:v>
                </c:pt>
                <c:pt idx="226">
                  <c:v>4.1254</c:v>
                </c:pt>
                <c:pt idx="227">
                  <c:v>4.1254</c:v>
                </c:pt>
                <c:pt idx="228">
                  <c:v>4.1254</c:v>
                </c:pt>
                <c:pt idx="229">
                  <c:v>4.1565000000000003</c:v>
                </c:pt>
                <c:pt idx="230">
                  <c:v>4.1429</c:v>
                </c:pt>
                <c:pt idx="231">
                  <c:v>4.12</c:v>
                </c:pt>
                <c:pt idx="232">
                  <c:v>4.1275000000000004</c:v>
                </c:pt>
                <c:pt idx="233">
                  <c:v>4.1275000000000004</c:v>
                </c:pt>
                <c:pt idx="234">
                  <c:v>4.1275000000000004</c:v>
                </c:pt>
                <c:pt idx="235">
                  <c:v>4.1275000000000004</c:v>
                </c:pt>
                <c:pt idx="236">
                  <c:v>4.1032999999999999</c:v>
                </c:pt>
                <c:pt idx="237">
                  <c:v>4.0880000000000001</c:v>
                </c:pt>
                <c:pt idx="238">
                  <c:v>4.0956000000000001</c:v>
                </c:pt>
                <c:pt idx="239">
                  <c:v>4.0956000000000001</c:v>
                </c:pt>
                <c:pt idx="240">
                  <c:v>4.0229999999999997</c:v>
                </c:pt>
                <c:pt idx="241">
                  <c:v>4.0229999999999997</c:v>
                </c:pt>
                <c:pt idx="242">
                  <c:v>4.0229999999999997</c:v>
                </c:pt>
                <c:pt idx="243">
                  <c:v>4.0548000000000002</c:v>
                </c:pt>
                <c:pt idx="244">
                  <c:v>4.0894000000000004</c:v>
                </c:pt>
                <c:pt idx="245">
                  <c:v>4.0873999999999997</c:v>
                </c:pt>
                <c:pt idx="246">
                  <c:v>4.0873999999999997</c:v>
                </c:pt>
                <c:pt idx="247">
                  <c:v>4.0968999999999998</c:v>
                </c:pt>
                <c:pt idx="248">
                  <c:v>4.0968999999999998</c:v>
                </c:pt>
                <c:pt idx="249">
                  <c:v>4.0968999999999998</c:v>
                </c:pt>
                <c:pt idx="250">
                  <c:v>4.0324999999999998</c:v>
                </c:pt>
                <c:pt idx="251">
                  <c:v>4.0340999999999996</c:v>
                </c:pt>
                <c:pt idx="252">
                  <c:v>4.0167000000000002</c:v>
                </c:pt>
                <c:pt idx="253">
                  <c:v>4.0418000000000003</c:v>
                </c:pt>
                <c:pt idx="254">
                  <c:v>4.0846999999999998</c:v>
                </c:pt>
                <c:pt idx="255">
                  <c:v>4.0846999999999998</c:v>
                </c:pt>
                <c:pt idx="256">
                  <c:v>4.0846999999999998</c:v>
                </c:pt>
                <c:pt idx="257">
                  <c:v>4.0880000000000001</c:v>
                </c:pt>
                <c:pt idx="258">
                  <c:v>4.0838999999999999</c:v>
                </c:pt>
                <c:pt idx="259">
                  <c:v>4.0076999999999998</c:v>
                </c:pt>
                <c:pt idx="260">
                  <c:v>4.0137</c:v>
                </c:pt>
                <c:pt idx="261">
                  <c:v>4.0119999999999996</c:v>
                </c:pt>
                <c:pt idx="262">
                  <c:v>4.0119999999999996</c:v>
                </c:pt>
                <c:pt idx="263">
                  <c:v>4.0119999999999996</c:v>
                </c:pt>
                <c:pt idx="264">
                  <c:v>3.9815999999999998</c:v>
                </c:pt>
                <c:pt idx="265">
                  <c:v>3.9803999999999999</c:v>
                </c:pt>
                <c:pt idx="266">
                  <c:v>3.9767999999999999</c:v>
                </c:pt>
                <c:pt idx="267">
                  <c:v>3.9376000000000002</c:v>
                </c:pt>
                <c:pt idx="268">
                  <c:v>3.9521000000000002</c:v>
                </c:pt>
                <c:pt idx="269">
                  <c:v>3.9521000000000002</c:v>
                </c:pt>
                <c:pt idx="270">
                  <c:v>3.9521000000000002</c:v>
                </c:pt>
                <c:pt idx="271">
                  <c:v>3.9344999999999999</c:v>
                </c:pt>
                <c:pt idx="272">
                  <c:v>3.9506000000000001</c:v>
                </c:pt>
                <c:pt idx="273">
                  <c:v>3.9451999999999998</c:v>
                </c:pt>
                <c:pt idx="274">
                  <c:v>3.9289000000000001</c:v>
                </c:pt>
                <c:pt idx="275">
                  <c:v>3.8546</c:v>
                </c:pt>
                <c:pt idx="276">
                  <c:v>3.8546</c:v>
                </c:pt>
                <c:pt idx="277">
                  <c:v>3.8546</c:v>
                </c:pt>
                <c:pt idx="278">
                  <c:v>3.8515999999999999</c:v>
                </c:pt>
                <c:pt idx="279">
                  <c:v>3.8292999999999999</c:v>
                </c:pt>
                <c:pt idx="280">
                  <c:v>3.8475000000000001</c:v>
                </c:pt>
                <c:pt idx="281">
                  <c:v>3.8452000000000002</c:v>
                </c:pt>
                <c:pt idx="282">
                  <c:v>3.8519000000000001</c:v>
                </c:pt>
                <c:pt idx="283">
                  <c:v>3.8519000000000001</c:v>
                </c:pt>
                <c:pt idx="284">
                  <c:v>3.8519000000000001</c:v>
                </c:pt>
                <c:pt idx="285">
                  <c:v>3.8209</c:v>
                </c:pt>
                <c:pt idx="286">
                  <c:v>3.8201999999999998</c:v>
                </c:pt>
                <c:pt idx="287">
                  <c:v>3.7829999999999999</c:v>
                </c:pt>
                <c:pt idx="288">
                  <c:v>3.7928999999999999</c:v>
                </c:pt>
                <c:pt idx="289">
                  <c:v>3.8043</c:v>
                </c:pt>
                <c:pt idx="290">
                  <c:v>3.8043</c:v>
                </c:pt>
                <c:pt idx="291">
                  <c:v>3.8043</c:v>
                </c:pt>
                <c:pt idx="292">
                  <c:v>3.7656999999999998</c:v>
                </c:pt>
                <c:pt idx="293">
                  <c:v>3.7690000000000001</c:v>
                </c:pt>
                <c:pt idx="294">
                  <c:v>3.7648000000000001</c:v>
                </c:pt>
                <c:pt idx="295">
                  <c:v>3.7490999999999999</c:v>
                </c:pt>
                <c:pt idx="296">
                  <c:v>3.7618999999999998</c:v>
                </c:pt>
                <c:pt idx="297">
                  <c:v>3.7618999999999998</c:v>
                </c:pt>
                <c:pt idx="298">
                  <c:v>3.7618999999999998</c:v>
                </c:pt>
                <c:pt idx="299">
                  <c:v>3.7852999999999999</c:v>
                </c:pt>
                <c:pt idx="300">
                  <c:v>3.7793999999999999</c:v>
                </c:pt>
                <c:pt idx="301">
                  <c:v>3.7627000000000002</c:v>
                </c:pt>
                <c:pt idx="302">
                  <c:v>3.7658999999999998</c:v>
                </c:pt>
                <c:pt idx="303">
                  <c:v>3.7944</c:v>
                </c:pt>
                <c:pt idx="304">
                  <c:v>3.7944</c:v>
                </c:pt>
                <c:pt idx="305">
                  <c:v>3.7944</c:v>
                </c:pt>
                <c:pt idx="306">
                  <c:v>3.7928000000000002</c:v>
                </c:pt>
                <c:pt idx="307">
                  <c:v>3.8109999999999999</c:v>
                </c:pt>
                <c:pt idx="308">
                  <c:v>3.8109999999999999</c:v>
                </c:pt>
                <c:pt idx="309">
                  <c:v>3.8155999999999999</c:v>
                </c:pt>
                <c:pt idx="310">
                  <c:v>3.8309000000000002</c:v>
                </c:pt>
                <c:pt idx="311">
                  <c:v>3.8309000000000002</c:v>
                </c:pt>
                <c:pt idx="312">
                  <c:v>3.8309000000000002</c:v>
                </c:pt>
                <c:pt idx="313">
                  <c:v>3.8096999999999999</c:v>
                </c:pt>
                <c:pt idx="314">
                  <c:v>3.7964000000000002</c:v>
                </c:pt>
                <c:pt idx="315">
                  <c:v>3.7964000000000002</c:v>
                </c:pt>
                <c:pt idx="316">
                  <c:v>3.7648999999999999</c:v>
                </c:pt>
                <c:pt idx="317">
                  <c:v>3.7605</c:v>
                </c:pt>
                <c:pt idx="318">
                  <c:v>3.7605</c:v>
                </c:pt>
                <c:pt idx="319">
                  <c:v>3.7605</c:v>
                </c:pt>
                <c:pt idx="320">
                  <c:v>3.7833999999999999</c:v>
                </c:pt>
                <c:pt idx="321">
                  <c:v>3.7753000000000001</c:v>
                </c:pt>
                <c:pt idx="322">
                  <c:v>3.7644000000000002</c:v>
                </c:pt>
                <c:pt idx="323">
                  <c:v>3.7698999999999998</c:v>
                </c:pt>
                <c:pt idx="324">
                  <c:v>3.7770999999999999</c:v>
                </c:pt>
                <c:pt idx="325">
                  <c:v>3.7770999999999999</c:v>
                </c:pt>
                <c:pt idx="326">
                  <c:v>3.7770999999999999</c:v>
                </c:pt>
                <c:pt idx="327">
                  <c:v>3.7435</c:v>
                </c:pt>
                <c:pt idx="328">
                  <c:v>3.726</c:v>
                </c:pt>
                <c:pt idx="329">
                  <c:v>3.7296999999999998</c:v>
                </c:pt>
                <c:pt idx="330">
                  <c:v>3.7231999999999998</c:v>
                </c:pt>
                <c:pt idx="331">
                  <c:v>3.7073999999999998</c:v>
                </c:pt>
                <c:pt idx="332">
                  <c:v>3.7073999999999998</c:v>
                </c:pt>
                <c:pt idx="333">
                  <c:v>3.7073999999999998</c:v>
                </c:pt>
                <c:pt idx="334">
                  <c:v>3.6966999999999999</c:v>
                </c:pt>
                <c:pt idx="335">
                  <c:v>3.7115999999999998</c:v>
                </c:pt>
                <c:pt idx="336">
                  <c:v>3.6962000000000002</c:v>
                </c:pt>
                <c:pt idx="337">
                  <c:v>3.7035</c:v>
                </c:pt>
                <c:pt idx="338">
                  <c:v>3.7513000000000001</c:v>
                </c:pt>
                <c:pt idx="339">
                  <c:v>3.7513000000000001</c:v>
                </c:pt>
                <c:pt idx="340">
                  <c:v>3.7513000000000001</c:v>
                </c:pt>
                <c:pt idx="341">
                  <c:v>3.8016999999999999</c:v>
                </c:pt>
                <c:pt idx="342">
                  <c:v>3.7698999999999998</c:v>
                </c:pt>
                <c:pt idx="343">
                  <c:v>3.7414000000000001</c:v>
                </c:pt>
                <c:pt idx="344">
                  <c:v>3.7246000000000001</c:v>
                </c:pt>
                <c:pt idx="345">
                  <c:v>3.7086000000000001</c:v>
                </c:pt>
                <c:pt idx="346">
                  <c:v>3.7086000000000001</c:v>
                </c:pt>
                <c:pt idx="347">
                  <c:v>3.7086000000000001</c:v>
                </c:pt>
                <c:pt idx="348">
                  <c:v>3.7008000000000001</c:v>
                </c:pt>
                <c:pt idx="349">
                  <c:v>3.6943000000000001</c:v>
                </c:pt>
                <c:pt idx="350">
                  <c:v>3.7004999999999999</c:v>
                </c:pt>
                <c:pt idx="351">
                  <c:v>3.6882999999999999</c:v>
                </c:pt>
                <c:pt idx="352">
                  <c:v>3.6879</c:v>
                </c:pt>
                <c:pt idx="353">
                  <c:v>3.6879</c:v>
                </c:pt>
                <c:pt idx="354">
                  <c:v>3.6879</c:v>
                </c:pt>
                <c:pt idx="355">
                  <c:v>3.6798999999999999</c:v>
                </c:pt>
                <c:pt idx="356">
                  <c:v>3.7027999999999999</c:v>
                </c:pt>
                <c:pt idx="357">
                  <c:v>3.7263000000000002</c:v>
                </c:pt>
                <c:pt idx="358">
                  <c:v>3.7181999999999999</c:v>
                </c:pt>
                <c:pt idx="359">
                  <c:v>3.7355999999999998</c:v>
                </c:pt>
                <c:pt idx="360">
                  <c:v>3.7355999999999998</c:v>
                </c:pt>
                <c:pt idx="361">
                  <c:v>3.7355999999999998</c:v>
                </c:pt>
                <c:pt idx="362">
                  <c:v>3.7271999999999998</c:v>
                </c:pt>
                <c:pt idx="363">
                  <c:v>3.7185999999999999</c:v>
                </c:pt>
                <c:pt idx="364">
                  <c:v>3.6932</c:v>
                </c:pt>
                <c:pt idx="365">
                  <c:v>3.6964999999999999</c:v>
                </c:pt>
                <c:pt idx="366">
                  <c:v>3.7332000000000001</c:v>
                </c:pt>
                <c:pt idx="367">
                  <c:v>3.7332000000000001</c:v>
                </c:pt>
                <c:pt idx="368">
                  <c:v>3.7332000000000001</c:v>
                </c:pt>
                <c:pt idx="369">
                  <c:v>3.7336999999999998</c:v>
                </c:pt>
                <c:pt idx="370">
                  <c:v>3.7570999999999999</c:v>
                </c:pt>
                <c:pt idx="371">
                  <c:v>3.7501000000000002</c:v>
                </c:pt>
                <c:pt idx="372">
                  <c:v>3.7225000000000001</c:v>
                </c:pt>
                <c:pt idx="373">
                  <c:v>3.7341000000000002</c:v>
                </c:pt>
                <c:pt idx="374">
                  <c:v>3.7341000000000002</c:v>
                </c:pt>
                <c:pt idx="375">
                  <c:v>3.7341000000000002</c:v>
                </c:pt>
                <c:pt idx="376">
                  <c:v>3.7625000000000002</c:v>
                </c:pt>
                <c:pt idx="377">
                  <c:v>3.7961999999999998</c:v>
                </c:pt>
                <c:pt idx="378">
                  <c:v>3.8744000000000001</c:v>
                </c:pt>
                <c:pt idx="379">
                  <c:v>3.9013</c:v>
                </c:pt>
                <c:pt idx="380">
                  <c:v>3.9226999999999999</c:v>
                </c:pt>
                <c:pt idx="381">
                  <c:v>3.9226999999999999</c:v>
                </c:pt>
                <c:pt idx="382">
                  <c:v>3.9226999999999999</c:v>
                </c:pt>
                <c:pt idx="383">
                  <c:v>3.9373999999999998</c:v>
                </c:pt>
                <c:pt idx="384">
                  <c:v>3.9813999999999998</c:v>
                </c:pt>
                <c:pt idx="385">
                  <c:v>3.9639000000000002</c:v>
                </c:pt>
                <c:pt idx="386">
                  <c:v>3.9681999999999999</c:v>
                </c:pt>
                <c:pt idx="387">
                  <c:v>3.9681999999999999</c:v>
                </c:pt>
                <c:pt idx="388">
                  <c:v>3.9681999999999999</c:v>
                </c:pt>
                <c:pt idx="389">
                  <c:v>3.9681999999999999</c:v>
                </c:pt>
                <c:pt idx="390">
                  <c:v>3.9929000000000001</c:v>
                </c:pt>
                <c:pt idx="391">
                  <c:v>4.0072999999999999</c:v>
                </c:pt>
                <c:pt idx="392">
                  <c:v>4.0056000000000003</c:v>
                </c:pt>
                <c:pt idx="393">
                  <c:v>3.9805000000000001</c:v>
                </c:pt>
                <c:pt idx="394">
                  <c:v>4.0035999999999996</c:v>
                </c:pt>
                <c:pt idx="395">
                  <c:v>4.0035999999999996</c:v>
                </c:pt>
                <c:pt idx="396">
                  <c:v>4.0035999999999996</c:v>
                </c:pt>
                <c:pt idx="397">
                  <c:v>4.0145</c:v>
                </c:pt>
                <c:pt idx="398">
                  <c:v>3.9676</c:v>
                </c:pt>
                <c:pt idx="399">
                  <c:v>3.9582999999999999</c:v>
                </c:pt>
                <c:pt idx="400">
                  <c:v>3.9632999999999998</c:v>
                </c:pt>
                <c:pt idx="401">
                  <c:v>3.9740000000000002</c:v>
                </c:pt>
                <c:pt idx="402">
                  <c:v>3.9740000000000002</c:v>
                </c:pt>
                <c:pt idx="403">
                  <c:v>3.9740000000000002</c:v>
                </c:pt>
                <c:pt idx="404">
                  <c:v>4.0218999999999996</c:v>
                </c:pt>
                <c:pt idx="405">
                  <c:v>3.9956</c:v>
                </c:pt>
                <c:pt idx="406">
                  <c:v>3.9923999999999999</c:v>
                </c:pt>
                <c:pt idx="407">
                  <c:v>4.0923999999999996</c:v>
                </c:pt>
                <c:pt idx="408">
                  <c:v>4.0888</c:v>
                </c:pt>
                <c:pt idx="409">
                  <c:v>4.0888</c:v>
                </c:pt>
                <c:pt idx="410">
                  <c:v>4.0888</c:v>
                </c:pt>
                <c:pt idx="411">
                  <c:v>4.1277999999999997</c:v>
                </c:pt>
                <c:pt idx="412">
                  <c:v>4.1191000000000004</c:v>
                </c:pt>
                <c:pt idx="413">
                  <c:v>4.2095000000000002</c:v>
                </c:pt>
                <c:pt idx="414">
                  <c:v>4.1578999999999997</c:v>
                </c:pt>
                <c:pt idx="415">
                  <c:v>4.2230999999999996</c:v>
                </c:pt>
                <c:pt idx="416">
                  <c:v>4.2230999999999996</c:v>
                </c:pt>
                <c:pt idx="417">
                  <c:v>4.2230999999999996</c:v>
                </c:pt>
                <c:pt idx="418">
                  <c:v>4.1985999999999999</c:v>
                </c:pt>
                <c:pt idx="419">
                  <c:v>4.1837999999999997</c:v>
                </c:pt>
                <c:pt idx="420">
                  <c:v>4.1985000000000001</c:v>
                </c:pt>
                <c:pt idx="421">
                  <c:v>4.1981999999999999</c:v>
                </c:pt>
                <c:pt idx="422">
                  <c:v>4.1981999999999999</c:v>
                </c:pt>
                <c:pt idx="423">
                  <c:v>4.1981999999999999</c:v>
                </c:pt>
                <c:pt idx="424">
                  <c:v>4.1981999999999999</c:v>
                </c:pt>
                <c:pt idx="425">
                  <c:v>4.2598000000000003</c:v>
                </c:pt>
                <c:pt idx="426">
                  <c:v>4.2771999999999997</c:v>
                </c:pt>
                <c:pt idx="427">
                  <c:v>4.1821999999999999</c:v>
                </c:pt>
                <c:pt idx="428">
                  <c:v>4.1520999999999999</c:v>
                </c:pt>
                <c:pt idx="429">
                  <c:v>4.1045999999999996</c:v>
                </c:pt>
                <c:pt idx="430">
                  <c:v>4.1045999999999996</c:v>
                </c:pt>
                <c:pt idx="431">
                  <c:v>4.1045999999999996</c:v>
                </c:pt>
                <c:pt idx="432">
                  <c:v>4.1200999999999999</c:v>
                </c:pt>
                <c:pt idx="433">
                  <c:v>4.1234999999999999</c:v>
                </c:pt>
                <c:pt idx="434">
                  <c:v>4.1399999999999997</c:v>
                </c:pt>
                <c:pt idx="435">
                  <c:v>4.1399999999999997</c:v>
                </c:pt>
                <c:pt idx="436">
                  <c:v>4.0917000000000003</c:v>
                </c:pt>
                <c:pt idx="437">
                  <c:v>4.0917000000000003</c:v>
                </c:pt>
                <c:pt idx="438">
                  <c:v>4.0917000000000003</c:v>
                </c:pt>
                <c:pt idx="439">
                  <c:v>4.1001000000000003</c:v>
                </c:pt>
                <c:pt idx="440">
                  <c:v>4.0960999999999999</c:v>
                </c:pt>
                <c:pt idx="441">
                  <c:v>4.0765000000000002</c:v>
                </c:pt>
                <c:pt idx="442">
                  <c:v>4.0430999999999999</c:v>
                </c:pt>
                <c:pt idx="443">
                  <c:v>4.0125999999999999</c:v>
                </c:pt>
                <c:pt idx="444">
                  <c:v>4.0125999999999999</c:v>
                </c:pt>
                <c:pt idx="445">
                  <c:v>4.0125999999999999</c:v>
                </c:pt>
                <c:pt idx="446">
                  <c:v>3.9333999999999998</c:v>
                </c:pt>
                <c:pt idx="447">
                  <c:v>3.9725999999999999</c:v>
                </c:pt>
                <c:pt idx="448">
                  <c:v>3.9982000000000002</c:v>
                </c:pt>
                <c:pt idx="449">
                  <c:v>3.9601999999999999</c:v>
                </c:pt>
                <c:pt idx="450">
                  <c:v>3.9775</c:v>
                </c:pt>
                <c:pt idx="451">
                  <c:v>3.9775</c:v>
                </c:pt>
                <c:pt idx="452">
                  <c:v>3.9775</c:v>
                </c:pt>
                <c:pt idx="453">
                  <c:v>4.0011999999999999</c:v>
                </c:pt>
                <c:pt idx="454">
                  <c:v>3.964</c:v>
                </c:pt>
                <c:pt idx="455">
                  <c:v>4.0266999999999999</c:v>
                </c:pt>
                <c:pt idx="456">
                  <c:v>4.0335000000000001</c:v>
                </c:pt>
                <c:pt idx="457">
                  <c:v>4.0864000000000003</c:v>
                </c:pt>
                <c:pt idx="458">
                  <c:v>4.0864000000000003</c:v>
                </c:pt>
                <c:pt idx="459">
                  <c:v>4.0864000000000003</c:v>
                </c:pt>
                <c:pt idx="460">
                  <c:v>4.0864000000000003</c:v>
                </c:pt>
                <c:pt idx="461">
                  <c:v>4.0138999999999996</c:v>
                </c:pt>
                <c:pt idx="462">
                  <c:v>4.0101000000000004</c:v>
                </c:pt>
                <c:pt idx="463">
                  <c:v>3.9607000000000001</c:v>
                </c:pt>
                <c:pt idx="464">
                  <c:v>3.9897999999999998</c:v>
                </c:pt>
                <c:pt idx="465">
                  <c:v>3.9897999999999998</c:v>
                </c:pt>
                <c:pt idx="466">
                  <c:v>3.9897999999999998</c:v>
                </c:pt>
                <c:pt idx="467">
                  <c:v>3.9897999999999998</c:v>
                </c:pt>
                <c:pt idx="468">
                  <c:v>4.0167000000000002</c:v>
                </c:pt>
                <c:pt idx="469">
                  <c:v>3.9986999999999999</c:v>
                </c:pt>
                <c:pt idx="470">
                  <c:v>3.9882</c:v>
                </c:pt>
                <c:pt idx="471">
                  <c:v>4.0022000000000002</c:v>
                </c:pt>
                <c:pt idx="472">
                  <c:v>4.0022000000000002</c:v>
                </c:pt>
                <c:pt idx="473">
                  <c:v>4.0022000000000002</c:v>
                </c:pt>
                <c:pt idx="474">
                  <c:v>3.9765999999999999</c:v>
                </c:pt>
                <c:pt idx="475">
                  <c:v>3.9914000000000001</c:v>
                </c:pt>
                <c:pt idx="476">
                  <c:v>4.0057</c:v>
                </c:pt>
                <c:pt idx="477">
                  <c:v>4.1436000000000002</c:v>
                </c:pt>
                <c:pt idx="478">
                  <c:v>4.1524999999999999</c:v>
                </c:pt>
                <c:pt idx="479">
                  <c:v>4.1524999999999999</c:v>
                </c:pt>
                <c:pt idx="480">
                  <c:v>4.1524999999999999</c:v>
                </c:pt>
                <c:pt idx="481">
                  <c:v>4.0936000000000003</c:v>
                </c:pt>
                <c:pt idx="482">
                  <c:v>4.0510999999999999</c:v>
                </c:pt>
                <c:pt idx="483">
                  <c:v>4.0240999999999998</c:v>
                </c:pt>
                <c:pt idx="484">
                  <c:v>3.9984000000000002</c:v>
                </c:pt>
                <c:pt idx="485">
                  <c:v>4.0122999999999998</c:v>
                </c:pt>
                <c:pt idx="486">
                  <c:v>4.0122999999999998</c:v>
                </c:pt>
                <c:pt idx="487">
                  <c:v>4.0122999999999998</c:v>
                </c:pt>
                <c:pt idx="488">
                  <c:v>3.9866999999999999</c:v>
                </c:pt>
                <c:pt idx="489">
                  <c:v>3.9481999999999999</c:v>
                </c:pt>
                <c:pt idx="490">
                  <c:v>3.9563999999999999</c:v>
                </c:pt>
                <c:pt idx="491">
                  <c:v>3.9809999999999999</c:v>
                </c:pt>
                <c:pt idx="492">
                  <c:v>3.9746000000000001</c:v>
                </c:pt>
                <c:pt idx="493">
                  <c:v>3.9746000000000001</c:v>
                </c:pt>
                <c:pt idx="494">
                  <c:v>3.9746000000000001</c:v>
                </c:pt>
                <c:pt idx="495">
                  <c:v>3.9552</c:v>
                </c:pt>
                <c:pt idx="496">
                  <c:v>3.9777999999999998</c:v>
                </c:pt>
                <c:pt idx="497">
                  <c:v>3.9643000000000002</c:v>
                </c:pt>
                <c:pt idx="498">
                  <c:v>3.9659</c:v>
                </c:pt>
                <c:pt idx="499">
                  <c:v>3.9325999999999999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5D-442D-BB7B-9998C28BFDC0}"/>
            </c:ext>
          </c:extLst>
        </c:ser>
        <c:ser>
          <c:idx val="1"/>
          <c:order val="1"/>
          <c:tx>
            <c:strRef>
              <c:f>'איור 6 נתונים'!$C$3</c:f>
              <c:strCache>
                <c:ptCount val="1"/>
                <c:pt idx="0">
                  <c:v>שקל-דולר</c:v>
                </c:pt>
              </c:strCache>
            </c:strRef>
          </c:tx>
          <c:spPr>
            <a:ln w="22225">
              <a:solidFill>
                <a:srgbClr val="357C32"/>
              </a:solidFill>
            </a:ln>
          </c:spPr>
          <c:marker>
            <c:symbol val="none"/>
          </c:marker>
          <c:cat>
            <c:numRef>
              <c:f>'איור 6 נתונים'!$A$4:$A$4000</c:f>
              <c:numCache>
                <c:formatCode>m/d/yyyy</c:formatCode>
                <c:ptCount val="3997"/>
                <c:pt idx="0">
                  <c:v>45343</c:v>
                </c:pt>
                <c:pt idx="1">
                  <c:v>45344</c:v>
                </c:pt>
                <c:pt idx="2">
                  <c:v>45345</c:v>
                </c:pt>
                <c:pt idx="3">
                  <c:v>45346</c:v>
                </c:pt>
                <c:pt idx="4">
                  <c:v>45347</c:v>
                </c:pt>
                <c:pt idx="5">
                  <c:v>45348</c:v>
                </c:pt>
                <c:pt idx="6">
                  <c:v>45349</c:v>
                </c:pt>
                <c:pt idx="7">
                  <c:v>45350</c:v>
                </c:pt>
                <c:pt idx="8">
                  <c:v>45351</c:v>
                </c:pt>
                <c:pt idx="9">
                  <c:v>45352</c:v>
                </c:pt>
                <c:pt idx="10">
                  <c:v>45353</c:v>
                </c:pt>
                <c:pt idx="11">
                  <c:v>45354</c:v>
                </c:pt>
                <c:pt idx="12">
                  <c:v>45355</c:v>
                </c:pt>
                <c:pt idx="13">
                  <c:v>45356</c:v>
                </c:pt>
                <c:pt idx="14">
                  <c:v>45357</c:v>
                </c:pt>
                <c:pt idx="15">
                  <c:v>45358</c:v>
                </c:pt>
                <c:pt idx="16">
                  <c:v>45359</c:v>
                </c:pt>
                <c:pt idx="17">
                  <c:v>45360</c:v>
                </c:pt>
                <c:pt idx="18">
                  <c:v>45361</c:v>
                </c:pt>
                <c:pt idx="19">
                  <c:v>45362</c:v>
                </c:pt>
                <c:pt idx="20">
                  <c:v>45363</c:v>
                </c:pt>
                <c:pt idx="21">
                  <c:v>45364</c:v>
                </c:pt>
                <c:pt idx="22">
                  <c:v>45365</c:v>
                </c:pt>
                <c:pt idx="23">
                  <c:v>45366</c:v>
                </c:pt>
                <c:pt idx="24">
                  <c:v>45367</c:v>
                </c:pt>
                <c:pt idx="25">
                  <c:v>45368</c:v>
                </c:pt>
                <c:pt idx="26">
                  <c:v>45369</c:v>
                </c:pt>
                <c:pt idx="27">
                  <c:v>45370</c:v>
                </c:pt>
                <c:pt idx="28">
                  <c:v>45371</c:v>
                </c:pt>
                <c:pt idx="29">
                  <c:v>45372</c:v>
                </c:pt>
                <c:pt idx="30">
                  <c:v>45373</c:v>
                </c:pt>
                <c:pt idx="31">
                  <c:v>45374</c:v>
                </c:pt>
                <c:pt idx="32">
                  <c:v>45375</c:v>
                </c:pt>
                <c:pt idx="33">
                  <c:v>45376</c:v>
                </c:pt>
                <c:pt idx="34">
                  <c:v>45377</c:v>
                </c:pt>
                <c:pt idx="35">
                  <c:v>45378</c:v>
                </c:pt>
                <c:pt idx="36">
                  <c:v>45379</c:v>
                </c:pt>
                <c:pt idx="37">
                  <c:v>45380</c:v>
                </c:pt>
                <c:pt idx="38">
                  <c:v>45381</c:v>
                </c:pt>
                <c:pt idx="39">
                  <c:v>45382</c:v>
                </c:pt>
                <c:pt idx="40">
                  <c:v>45383</c:v>
                </c:pt>
                <c:pt idx="41">
                  <c:v>45384</c:v>
                </c:pt>
                <c:pt idx="42">
                  <c:v>45385</c:v>
                </c:pt>
                <c:pt idx="43">
                  <c:v>45386</c:v>
                </c:pt>
                <c:pt idx="44">
                  <c:v>45387</c:v>
                </c:pt>
                <c:pt idx="45">
                  <c:v>45388</c:v>
                </c:pt>
                <c:pt idx="46">
                  <c:v>45389</c:v>
                </c:pt>
                <c:pt idx="47">
                  <c:v>45390</c:v>
                </c:pt>
                <c:pt idx="48">
                  <c:v>45391</c:v>
                </c:pt>
                <c:pt idx="49">
                  <c:v>45392</c:v>
                </c:pt>
                <c:pt idx="50">
                  <c:v>45393</c:v>
                </c:pt>
                <c:pt idx="51">
                  <c:v>45394</c:v>
                </c:pt>
                <c:pt idx="52">
                  <c:v>45395</c:v>
                </c:pt>
                <c:pt idx="53">
                  <c:v>45396</c:v>
                </c:pt>
                <c:pt idx="54">
                  <c:v>45397</c:v>
                </c:pt>
                <c:pt idx="55">
                  <c:v>45398</c:v>
                </c:pt>
                <c:pt idx="56">
                  <c:v>45399</c:v>
                </c:pt>
                <c:pt idx="57">
                  <c:v>45400</c:v>
                </c:pt>
                <c:pt idx="58">
                  <c:v>45401</c:v>
                </c:pt>
                <c:pt idx="59">
                  <c:v>45402</c:v>
                </c:pt>
                <c:pt idx="60">
                  <c:v>45403</c:v>
                </c:pt>
                <c:pt idx="61">
                  <c:v>45404</c:v>
                </c:pt>
                <c:pt idx="62">
                  <c:v>45405</c:v>
                </c:pt>
                <c:pt idx="63">
                  <c:v>45406</c:v>
                </c:pt>
                <c:pt idx="64">
                  <c:v>45407</c:v>
                </c:pt>
                <c:pt idx="65">
                  <c:v>45408</c:v>
                </c:pt>
                <c:pt idx="66">
                  <c:v>45409</c:v>
                </c:pt>
                <c:pt idx="67">
                  <c:v>45410</c:v>
                </c:pt>
                <c:pt idx="68">
                  <c:v>45411</c:v>
                </c:pt>
                <c:pt idx="69">
                  <c:v>45412</c:v>
                </c:pt>
                <c:pt idx="70">
                  <c:v>45413</c:v>
                </c:pt>
                <c:pt idx="71">
                  <c:v>45414</c:v>
                </c:pt>
                <c:pt idx="72">
                  <c:v>45415</c:v>
                </c:pt>
                <c:pt idx="73">
                  <c:v>45416</c:v>
                </c:pt>
                <c:pt idx="74">
                  <c:v>45417</c:v>
                </c:pt>
                <c:pt idx="75">
                  <c:v>45418</c:v>
                </c:pt>
                <c:pt idx="76">
                  <c:v>45419</c:v>
                </c:pt>
                <c:pt idx="77">
                  <c:v>45420</c:v>
                </c:pt>
                <c:pt idx="78">
                  <c:v>45421</c:v>
                </c:pt>
                <c:pt idx="79">
                  <c:v>45422</c:v>
                </c:pt>
                <c:pt idx="80">
                  <c:v>45423</c:v>
                </c:pt>
                <c:pt idx="81">
                  <c:v>45424</c:v>
                </c:pt>
                <c:pt idx="82">
                  <c:v>45425</c:v>
                </c:pt>
                <c:pt idx="83">
                  <c:v>45426</c:v>
                </c:pt>
                <c:pt idx="84">
                  <c:v>45427</c:v>
                </c:pt>
                <c:pt idx="85">
                  <c:v>45428</c:v>
                </c:pt>
                <c:pt idx="86">
                  <c:v>45429</c:v>
                </c:pt>
                <c:pt idx="87">
                  <c:v>45430</c:v>
                </c:pt>
                <c:pt idx="88">
                  <c:v>45431</c:v>
                </c:pt>
                <c:pt idx="89">
                  <c:v>45432</c:v>
                </c:pt>
                <c:pt idx="90">
                  <c:v>45433</c:v>
                </c:pt>
                <c:pt idx="91">
                  <c:v>45434</c:v>
                </c:pt>
                <c:pt idx="92">
                  <c:v>45435</c:v>
                </c:pt>
                <c:pt idx="93">
                  <c:v>45436</c:v>
                </c:pt>
                <c:pt idx="94">
                  <c:v>45437</c:v>
                </c:pt>
                <c:pt idx="95">
                  <c:v>45438</c:v>
                </c:pt>
                <c:pt idx="96">
                  <c:v>45439</c:v>
                </c:pt>
                <c:pt idx="97">
                  <c:v>45440</c:v>
                </c:pt>
                <c:pt idx="98">
                  <c:v>45441</c:v>
                </c:pt>
                <c:pt idx="99">
                  <c:v>45442</c:v>
                </c:pt>
                <c:pt idx="100">
                  <c:v>45443</c:v>
                </c:pt>
                <c:pt idx="101">
                  <c:v>45444</c:v>
                </c:pt>
                <c:pt idx="102">
                  <c:v>45445</c:v>
                </c:pt>
                <c:pt idx="103">
                  <c:v>45446</c:v>
                </c:pt>
                <c:pt idx="104">
                  <c:v>45447</c:v>
                </c:pt>
                <c:pt idx="105">
                  <c:v>45448</c:v>
                </c:pt>
                <c:pt idx="106">
                  <c:v>45449</c:v>
                </c:pt>
                <c:pt idx="107">
                  <c:v>45450</c:v>
                </c:pt>
                <c:pt idx="108">
                  <c:v>45451</c:v>
                </c:pt>
                <c:pt idx="109">
                  <c:v>45452</c:v>
                </c:pt>
                <c:pt idx="110">
                  <c:v>45453</c:v>
                </c:pt>
                <c:pt idx="111">
                  <c:v>45454</c:v>
                </c:pt>
                <c:pt idx="112">
                  <c:v>45455</c:v>
                </c:pt>
                <c:pt idx="113">
                  <c:v>45456</c:v>
                </c:pt>
                <c:pt idx="114">
                  <c:v>45457</c:v>
                </c:pt>
                <c:pt idx="115">
                  <c:v>45458</c:v>
                </c:pt>
                <c:pt idx="116">
                  <c:v>45459</c:v>
                </c:pt>
                <c:pt idx="117">
                  <c:v>45460</c:v>
                </c:pt>
                <c:pt idx="118">
                  <c:v>45461</c:v>
                </c:pt>
                <c:pt idx="119">
                  <c:v>45462</c:v>
                </c:pt>
                <c:pt idx="120">
                  <c:v>45463</c:v>
                </c:pt>
                <c:pt idx="121">
                  <c:v>45464</c:v>
                </c:pt>
                <c:pt idx="122">
                  <c:v>45465</c:v>
                </c:pt>
                <c:pt idx="123">
                  <c:v>45466</c:v>
                </c:pt>
                <c:pt idx="124">
                  <c:v>45467</c:v>
                </c:pt>
                <c:pt idx="125">
                  <c:v>45468</c:v>
                </c:pt>
                <c:pt idx="126">
                  <c:v>45469</c:v>
                </c:pt>
                <c:pt idx="127">
                  <c:v>45470</c:v>
                </c:pt>
                <c:pt idx="128">
                  <c:v>45471</c:v>
                </c:pt>
                <c:pt idx="129">
                  <c:v>45472</c:v>
                </c:pt>
                <c:pt idx="130">
                  <c:v>45473</c:v>
                </c:pt>
                <c:pt idx="131">
                  <c:v>45474</c:v>
                </c:pt>
                <c:pt idx="132">
                  <c:v>45475</c:v>
                </c:pt>
                <c:pt idx="133">
                  <c:v>45476</c:v>
                </c:pt>
                <c:pt idx="134">
                  <c:v>45477</c:v>
                </c:pt>
                <c:pt idx="135">
                  <c:v>45478</c:v>
                </c:pt>
                <c:pt idx="136">
                  <c:v>45479</c:v>
                </c:pt>
                <c:pt idx="137">
                  <c:v>45480</c:v>
                </c:pt>
                <c:pt idx="138">
                  <c:v>45481</c:v>
                </c:pt>
                <c:pt idx="139">
                  <c:v>45482</c:v>
                </c:pt>
                <c:pt idx="140">
                  <c:v>45483</c:v>
                </c:pt>
                <c:pt idx="141">
                  <c:v>45484</c:v>
                </c:pt>
                <c:pt idx="142">
                  <c:v>45485</c:v>
                </c:pt>
                <c:pt idx="143">
                  <c:v>45486</c:v>
                </c:pt>
                <c:pt idx="144">
                  <c:v>45487</c:v>
                </c:pt>
                <c:pt idx="145">
                  <c:v>45488</c:v>
                </c:pt>
                <c:pt idx="146">
                  <c:v>45489</c:v>
                </c:pt>
                <c:pt idx="147">
                  <c:v>45490</c:v>
                </c:pt>
                <c:pt idx="148">
                  <c:v>45491</c:v>
                </c:pt>
                <c:pt idx="149">
                  <c:v>45492</c:v>
                </c:pt>
                <c:pt idx="150">
                  <c:v>45493</c:v>
                </c:pt>
                <c:pt idx="151">
                  <c:v>45494</c:v>
                </c:pt>
                <c:pt idx="152">
                  <c:v>45495</c:v>
                </c:pt>
                <c:pt idx="153">
                  <c:v>45496</c:v>
                </c:pt>
                <c:pt idx="154">
                  <c:v>45497</c:v>
                </c:pt>
                <c:pt idx="155">
                  <c:v>45498</c:v>
                </c:pt>
                <c:pt idx="156">
                  <c:v>45499</c:v>
                </c:pt>
                <c:pt idx="157">
                  <c:v>45500</c:v>
                </c:pt>
                <c:pt idx="158">
                  <c:v>45501</c:v>
                </c:pt>
                <c:pt idx="159">
                  <c:v>45502</c:v>
                </c:pt>
                <c:pt idx="160">
                  <c:v>45503</c:v>
                </c:pt>
                <c:pt idx="161">
                  <c:v>45504</c:v>
                </c:pt>
                <c:pt idx="162">
                  <c:v>45505</c:v>
                </c:pt>
                <c:pt idx="163">
                  <c:v>45506</c:v>
                </c:pt>
                <c:pt idx="164">
                  <c:v>45507</c:v>
                </c:pt>
                <c:pt idx="165">
                  <c:v>45508</c:v>
                </c:pt>
                <c:pt idx="166">
                  <c:v>45509</c:v>
                </c:pt>
                <c:pt idx="167">
                  <c:v>45510</c:v>
                </c:pt>
                <c:pt idx="168">
                  <c:v>45511</c:v>
                </c:pt>
                <c:pt idx="169">
                  <c:v>45512</c:v>
                </c:pt>
                <c:pt idx="170">
                  <c:v>45513</c:v>
                </c:pt>
                <c:pt idx="171">
                  <c:v>45514</c:v>
                </c:pt>
                <c:pt idx="172">
                  <c:v>45515</c:v>
                </c:pt>
                <c:pt idx="173">
                  <c:v>45516</c:v>
                </c:pt>
                <c:pt idx="174">
                  <c:v>45517</c:v>
                </c:pt>
                <c:pt idx="175">
                  <c:v>45518</c:v>
                </c:pt>
                <c:pt idx="176">
                  <c:v>45519</c:v>
                </c:pt>
                <c:pt idx="177">
                  <c:v>45520</c:v>
                </c:pt>
                <c:pt idx="178">
                  <c:v>45521</c:v>
                </c:pt>
                <c:pt idx="179">
                  <c:v>45522</c:v>
                </c:pt>
                <c:pt idx="180">
                  <c:v>45523</c:v>
                </c:pt>
                <c:pt idx="181">
                  <c:v>45524</c:v>
                </c:pt>
                <c:pt idx="182">
                  <c:v>45525</c:v>
                </c:pt>
                <c:pt idx="183">
                  <c:v>45526</c:v>
                </c:pt>
                <c:pt idx="184">
                  <c:v>45527</c:v>
                </c:pt>
                <c:pt idx="185">
                  <c:v>45528</c:v>
                </c:pt>
                <c:pt idx="186">
                  <c:v>45529</c:v>
                </c:pt>
                <c:pt idx="187">
                  <c:v>45530</c:v>
                </c:pt>
                <c:pt idx="188">
                  <c:v>45531</c:v>
                </c:pt>
                <c:pt idx="189">
                  <c:v>45532</c:v>
                </c:pt>
                <c:pt idx="190">
                  <c:v>45533</c:v>
                </c:pt>
                <c:pt idx="191">
                  <c:v>45534</c:v>
                </c:pt>
                <c:pt idx="192">
                  <c:v>45535</c:v>
                </c:pt>
                <c:pt idx="193">
                  <c:v>45536</c:v>
                </c:pt>
                <c:pt idx="194">
                  <c:v>45537</c:v>
                </c:pt>
                <c:pt idx="195">
                  <c:v>45538</c:v>
                </c:pt>
                <c:pt idx="196">
                  <c:v>45539</c:v>
                </c:pt>
                <c:pt idx="197">
                  <c:v>45540</c:v>
                </c:pt>
                <c:pt idx="198">
                  <c:v>45541</c:v>
                </c:pt>
                <c:pt idx="199">
                  <c:v>45542</c:v>
                </c:pt>
                <c:pt idx="200">
                  <c:v>45543</c:v>
                </c:pt>
                <c:pt idx="201">
                  <c:v>45544</c:v>
                </c:pt>
                <c:pt idx="202">
                  <c:v>45545</c:v>
                </c:pt>
                <c:pt idx="203">
                  <c:v>45546</c:v>
                </c:pt>
                <c:pt idx="204">
                  <c:v>45547</c:v>
                </c:pt>
                <c:pt idx="205">
                  <c:v>45548</c:v>
                </c:pt>
                <c:pt idx="206">
                  <c:v>45549</c:v>
                </c:pt>
                <c:pt idx="207">
                  <c:v>45550</c:v>
                </c:pt>
                <c:pt idx="208">
                  <c:v>45551</c:v>
                </c:pt>
                <c:pt idx="209">
                  <c:v>45552</c:v>
                </c:pt>
                <c:pt idx="210">
                  <c:v>45553</c:v>
                </c:pt>
                <c:pt idx="211">
                  <c:v>45554</c:v>
                </c:pt>
                <c:pt idx="212">
                  <c:v>45555</c:v>
                </c:pt>
                <c:pt idx="213">
                  <c:v>45556</c:v>
                </c:pt>
                <c:pt idx="214">
                  <c:v>45557</c:v>
                </c:pt>
                <c:pt idx="215">
                  <c:v>45558</c:v>
                </c:pt>
                <c:pt idx="216">
                  <c:v>45559</c:v>
                </c:pt>
                <c:pt idx="217">
                  <c:v>45560</c:v>
                </c:pt>
                <c:pt idx="218">
                  <c:v>45561</c:v>
                </c:pt>
                <c:pt idx="219">
                  <c:v>45562</c:v>
                </c:pt>
                <c:pt idx="220">
                  <c:v>45563</c:v>
                </c:pt>
                <c:pt idx="221">
                  <c:v>45564</c:v>
                </c:pt>
                <c:pt idx="222">
                  <c:v>45565</c:v>
                </c:pt>
                <c:pt idx="223">
                  <c:v>45566</c:v>
                </c:pt>
                <c:pt idx="224">
                  <c:v>45567</c:v>
                </c:pt>
                <c:pt idx="225">
                  <c:v>45568</c:v>
                </c:pt>
                <c:pt idx="226">
                  <c:v>45569</c:v>
                </c:pt>
                <c:pt idx="227">
                  <c:v>45570</c:v>
                </c:pt>
                <c:pt idx="228">
                  <c:v>45571</c:v>
                </c:pt>
                <c:pt idx="229">
                  <c:v>45572</c:v>
                </c:pt>
                <c:pt idx="230">
                  <c:v>45573</c:v>
                </c:pt>
                <c:pt idx="231">
                  <c:v>45574</c:v>
                </c:pt>
                <c:pt idx="232">
                  <c:v>45575</c:v>
                </c:pt>
                <c:pt idx="233">
                  <c:v>45576</c:v>
                </c:pt>
                <c:pt idx="234">
                  <c:v>45577</c:v>
                </c:pt>
                <c:pt idx="235">
                  <c:v>45578</c:v>
                </c:pt>
                <c:pt idx="236">
                  <c:v>45579</c:v>
                </c:pt>
                <c:pt idx="237">
                  <c:v>45580</c:v>
                </c:pt>
                <c:pt idx="238">
                  <c:v>45581</c:v>
                </c:pt>
                <c:pt idx="239">
                  <c:v>45582</c:v>
                </c:pt>
                <c:pt idx="240">
                  <c:v>45583</c:v>
                </c:pt>
                <c:pt idx="241">
                  <c:v>45584</c:v>
                </c:pt>
                <c:pt idx="242">
                  <c:v>45585</c:v>
                </c:pt>
                <c:pt idx="243">
                  <c:v>45586</c:v>
                </c:pt>
                <c:pt idx="244">
                  <c:v>45587</c:v>
                </c:pt>
                <c:pt idx="245">
                  <c:v>45588</c:v>
                </c:pt>
                <c:pt idx="246">
                  <c:v>45589</c:v>
                </c:pt>
                <c:pt idx="247">
                  <c:v>45590</c:v>
                </c:pt>
                <c:pt idx="248">
                  <c:v>45591</c:v>
                </c:pt>
                <c:pt idx="249">
                  <c:v>45592</c:v>
                </c:pt>
                <c:pt idx="250">
                  <c:v>45593</c:v>
                </c:pt>
                <c:pt idx="251">
                  <c:v>45594</c:v>
                </c:pt>
                <c:pt idx="252">
                  <c:v>45595</c:v>
                </c:pt>
                <c:pt idx="253">
                  <c:v>45596</c:v>
                </c:pt>
                <c:pt idx="254">
                  <c:v>45597</c:v>
                </c:pt>
                <c:pt idx="255">
                  <c:v>45598</c:v>
                </c:pt>
                <c:pt idx="256">
                  <c:v>45599</c:v>
                </c:pt>
                <c:pt idx="257">
                  <c:v>45600</c:v>
                </c:pt>
                <c:pt idx="258">
                  <c:v>45601</c:v>
                </c:pt>
                <c:pt idx="259">
                  <c:v>45602</c:v>
                </c:pt>
                <c:pt idx="260">
                  <c:v>45603</c:v>
                </c:pt>
                <c:pt idx="261">
                  <c:v>45604</c:v>
                </c:pt>
                <c:pt idx="262">
                  <c:v>45605</c:v>
                </c:pt>
                <c:pt idx="263">
                  <c:v>45606</c:v>
                </c:pt>
                <c:pt idx="264">
                  <c:v>45607</c:v>
                </c:pt>
                <c:pt idx="265">
                  <c:v>45608</c:v>
                </c:pt>
                <c:pt idx="266">
                  <c:v>45609</c:v>
                </c:pt>
                <c:pt idx="267">
                  <c:v>45610</c:v>
                </c:pt>
                <c:pt idx="268">
                  <c:v>45611</c:v>
                </c:pt>
                <c:pt idx="269">
                  <c:v>45612</c:v>
                </c:pt>
                <c:pt idx="270">
                  <c:v>45613</c:v>
                </c:pt>
                <c:pt idx="271">
                  <c:v>45614</c:v>
                </c:pt>
                <c:pt idx="272">
                  <c:v>45615</c:v>
                </c:pt>
                <c:pt idx="273">
                  <c:v>45616</c:v>
                </c:pt>
                <c:pt idx="274">
                  <c:v>45617</c:v>
                </c:pt>
                <c:pt idx="275">
                  <c:v>45618</c:v>
                </c:pt>
                <c:pt idx="276">
                  <c:v>45619</c:v>
                </c:pt>
                <c:pt idx="277">
                  <c:v>45620</c:v>
                </c:pt>
                <c:pt idx="278">
                  <c:v>45621</c:v>
                </c:pt>
                <c:pt idx="279">
                  <c:v>45622</c:v>
                </c:pt>
                <c:pt idx="280">
                  <c:v>45623</c:v>
                </c:pt>
                <c:pt idx="281">
                  <c:v>45624</c:v>
                </c:pt>
                <c:pt idx="282">
                  <c:v>45625</c:v>
                </c:pt>
                <c:pt idx="283">
                  <c:v>45626</c:v>
                </c:pt>
                <c:pt idx="284">
                  <c:v>45627</c:v>
                </c:pt>
                <c:pt idx="285">
                  <c:v>45628</c:v>
                </c:pt>
                <c:pt idx="286">
                  <c:v>45629</c:v>
                </c:pt>
                <c:pt idx="287">
                  <c:v>45630</c:v>
                </c:pt>
                <c:pt idx="288">
                  <c:v>45631</c:v>
                </c:pt>
                <c:pt idx="289">
                  <c:v>45632</c:v>
                </c:pt>
                <c:pt idx="290">
                  <c:v>45633</c:v>
                </c:pt>
                <c:pt idx="291">
                  <c:v>45634</c:v>
                </c:pt>
                <c:pt idx="292">
                  <c:v>45635</c:v>
                </c:pt>
                <c:pt idx="293">
                  <c:v>45636</c:v>
                </c:pt>
                <c:pt idx="294">
                  <c:v>45637</c:v>
                </c:pt>
                <c:pt idx="295">
                  <c:v>45638</c:v>
                </c:pt>
                <c:pt idx="296">
                  <c:v>45639</c:v>
                </c:pt>
                <c:pt idx="297">
                  <c:v>45640</c:v>
                </c:pt>
                <c:pt idx="298">
                  <c:v>45641</c:v>
                </c:pt>
                <c:pt idx="299">
                  <c:v>45642</c:v>
                </c:pt>
                <c:pt idx="300">
                  <c:v>45643</c:v>
                </c:pt>
                <c:pt idx="301">
                  <c:v>45644</c:v>
                </c:pt>
                <c:pt idx="302">
                  <c:v>45645</c:v>
                </c:pt>
                <c:pt idx="303">
                  <c:v>45646</c:v>
                </c:pt>
                <c:pt idx="304">
                  <c:v>45647</c:v>
                </c:pt>
                <c:pt idx="305">
                  <c:v>45648</c:v>
                </c:pt>
                <c:pt idx="306">
                  <c:v>45649</c:v>
                </c:pt>
                <c:pt idx="307">
                  <c:v>45650</c:v>
                </c:pt>
                <c:pt idx="308">
                  <c:v>45651</c:v>
                </c:pt>
                <c:pt idx="309">
                  <c:v>45652</c:v>
                </c:pt>
                <c:pt idx="310">
                  <c:v>45653</c:v>
                </c:pt>
                <c:pt idx="311">
                  <c:v>45654</c:v>
                </c:pt>
                <c:pt idx="312">
                  <c:v>45655</c:v>
                </c:pt>
                <c:pt idx="313">
                  <c:v>45656</c:v>
                </c:pt>
                <c:pt idx="314">
                  <c:v>45657</c:v>
                </c:pt>
                <c:pt idx="315">
                  <c:v>45658</c:v>
                </c:pt>
                <c:pt idx="316">
                  <c:v>45659</c:v>
                </c:pt>
                <c:pt idx="317">
                  <c:v>45660</c:v>
                </c:pt>
                <c:pt idx="318">
                  <c:v>45661</c:v>
                </c:pt>
                <c:pt idx="319">
                  <c:v>45662</c:v>
                </c:pt>
                <c:pt idx="320">
                  <c:v>45663</c:v>
                </c:pt>
                <c:pt idx="321">
                  <c:v>45664</c:v>
                </c:pt>
                <c:pt idx="322">
                  <c:v>45665</c:v>
                </c:pt>
                <c:pt idx="323">
                  <c:v>45666</c:v>
                </c:pt>
                <c:pt idx="324">
                  <c:v>45667</c:v>
                </c:pt>
                <c:pt idx="325">
                  <c:v>45668</c:v>
                </c:pt>
                <c:pt idx="326">
                  <c:v>45669</c:v>
                </c:pt>
                <c:pt idx="327">
                  <c:v>45670</c:v>
                </c:pt>
                <c:pt idx="328">
                  <c:v>45671</c:v>
                </c:pt>
                <c:pt idx="329">
                  <c:v>45672</c:v>
                </c:pt>
                <c:pt idx="330">
                  <c:v>45673</c:v>
                </c:pt>
                <c:pt idx="331">
                  <c:v>45674</c:v>
                </c:pt>
                <c:pt idx="332">
                  <c:v>45675</c:v>
                </c:pt>
                <c:pt idx="333">
                  <c:v>45676</c:v>
                </c:pt>
                <c:pt idx="334">
                  <c:v>45677</c:v>
                </c:pt>
                <c:pt idx="335">
                  <c:v>45678</c:v>
                </c:pt>
                <c:pt idx="336">
                  <c:v>45679</c:v>
                </c:pt>
                <c:pt idx="337">
                  <c:v>45680</c:v>
                </c:pt>
                <c:pt idx="338">
                  <c:v>45681</c:v>
                </c:pt>
                <c:pt idx="339">
                  <c:v>45682</c:v>
                </c:pt>
                <c:pt idx="340">
                  <c:v>45683</c:v>
                </c:pt>
                <c:pt idx="341">
                  <c:v>45684</c:v>
                </c:pt>
                <c:pt idx="342">
                  <c:v>45685</c:v>
                </c:pt>
                <c:pt idx="343">
                  <c:v>45686</c:v>
                </c:pt>
                <c:pt idx="344">
                  <c:v>45687</c:v>
                </c:pt>
                <c:pt idx="345">
                  <c:v>45688</c:v>
                </c:pt>
                <c:pt idx="346">
                  <c:v>45689</c:v>
                </c:pt>
                <c:pt idx="347">
                  <c:v>45690</c:v>
                </c:pt>
                <c:pt idx="348">
                  <c:v>45691</c:v>
                </c:pt>
                <c:pt idx="349">
                  <c:v>45692</c:v>
                </c:pt>
                <c:pt idx="350">
                  <c:v>45693</c:v>
                </c:pt>
                <c:pt idx="351">
                  <c:v>45694</c:v>
                </c:pt>
                <c:pt idx="352">
                  <c:v>45695</c:v>
                </c:pt>
                <c:pt idx="353">
                  <c:v>45696</c:v>
                </c:pt>
                <c:pt idx="354">
                  <c:v>45697</c:v>
                </c:pt>
                <c:pt idx="355">
                  <c:v>45698</c:v>
                </c:pt>
                <c:pt idx="356">
                  <c:v>45699</c:v>
                </c:pt>
                <c:pt idx="357">
                  <c:v>45700</c:v>
                </c:pt>
                <c:pt idx="358">
                  <c:v>45701</c:v>
                </c:pt>
                <c:pt idx="359">
                  <c:v>45702</c:v>
                </c:pt>
                <c:pt idx="360">
                  <c:v>45703</c:v>
                </c:pt>
                <c:pt idx="361">
                  <c:v>45704</c:v>
                </c:pt>
                <c:pt idx="362">
                  <c:v>45705</c:v>
                </c:pt>
                <c:pt idx="363">
                  <c:v>45706</c:v>
                </c:pt>
                <c:pt idx="364">
                  <c:v>45707</c:v>
                </c:pt>
                <c:pt idx="365">
                  <c:v>45708</c:v>
                </c:pt>
                <c:pt idx="366">
                  <c:v>45709</c:v>
                </c:pt>
                <c:pt idx="367">
                  <c:v>45710</c:v>
                </c:pt>
                <c:pt idx="368">
                  <c:v>45711</c:v>
                </c:pt>
                <c:pt idx="369">
                  <c:v>45712</c:v>
                </c:pt>
                <c:pt idx="370">
                  <c:v>45713</c:v>
                </c:pt>
                <c:pt idx="371">
                  <c:v>45714</c:v>
                </c:pt>
                <c:pt idx="372">
                  <c:v>45715</c:v>
                </c:pt>
                <c:pt idx="373">
                  <c:v>45716</c:v>
                </c:pt>
                <c:pt idx="374">
                  <c:v>45717</c:v>
                </c:pt>
                <c:pt idx="375">
                  <c:v>45718</c:v>
                </c:pt>
                <c:pt idx="376">
                  <c:v>45719</c:v>
                </c:pt>
                <c:pt idx="377">
                  <c:v>45720</c:v>
                </c:pt>
                <c:pt idx="378">
                  <c:v>45721</c:v>
                </c:pt>
                <c:pt idx="379">
                  <c:v>45722</c:v>
                </c:pt>
                <c:pt idx="380">
                  <c:v>45723</c:v>
                </c:pt>
                <c:pt idx="381">
                  <c:v>45724</c:v>
                </c:pt>
                <c:pt idx="382">
                  <c:v>45725</c:v>
                </c:pt>
                <c:pt idx="383">
                  <c:v>45726</c:v>
                </c:pt>
                <c:pt idx="384">
                  <c:v>45727</c:v>
                </c:pt>
                <c:pt idx="385">
                  <c:v>45728</c:v>
                </c:pt>
                <c:pt idx="386">
                  <c:v>45729</c:v>
                </c:pt>
                <c:pt idx="387">
                  <c:v>45730</c:v>
                </c:pt>
                <c:pt idx="388">
                  <c:v>45731</c:v>
                </c:pt>
                <c:pt idx="389">
                  <c:v>45732</c:v>
                </c:pt>
                <c:pt idx="390">
                  <c:v>45733</c:v>
                </c:pt>
                <c:pt idx="391">
                  <c:v>45734</c:v>
                </c:pt>
                <c:pt idx="392">
                  <c:v>45735</c:v>
                </c:pt>
                <c:pt idx="393">
                  <c:v>45736</c:v>
                </c:pt>
                <c:pt idx="394">
                  <c:v>45737</c:v>
                </c:pt>
                <c:pt idx="395">
                  <c:v>45738</c:v>
                </c:pt>
                <c:pt idx="396">
                  <c:v>45739</c:v>
                </c:pt>
                <c:pt idx="397">
                  <c:v>45740</c:v>
                </c:pt>
                <c:pt idx="398">
                  <c:v>45741</c:v>
                </c:pt>
                <c:pt idx="399">
                  <c:v>45742</c:v>
                </c:pt>
                <c:pt idx="400">
                  <c:v>45743</c:v>
                </c:pt>
                <c:pt idx="401">
                  <c:v>45744</c:v>
                </c:pt>
                <c:pt idx="402">
                  <c:v>45745</c:v>
                </c:pt>
                <c:pt idx="403">
                  <c:v>45746</c:v>
                </c:pt>
                <c:pt idx="404">
                  <c:v>45747</c:v>
                </c:pt>
                <c:pt idx="405">
                  <c:v>45748</c:v>
                </c:pt>
                <c:pt idx="406">
                  <c:v>45749</c:v>
                </c:pt>
                <c:pt idx="407">
                  <c:v>45750</c:v>
                </c:pt>
                <c:pt idx="408">
                  <c:v>45751</c:v>
                </c:pt>
                <c:pt idx="409">
                  <c:v>45752</c:v>
                </c:pt>
                <c:pt idx="410">
                  <c:v>45753</c:v>
                </c:pt>
                <c:pt idx="411">
                  <c:v>45754</c:v>
                </c:pt>
                <c:pt idx="412">
                  <c:v>45755</c:v>
                </c:pt>
                <c:pt idx="413">
                  <c:v>45756</c:v>
                </c:pt>
                <c:pt idx="414">
                  <c:v>45757</c:v>
                </c:pt>
                <c:pt idx="415">
                  <c:v>45758</c:v>
                </c:pt>
                <c:pt idx="416">
                  <c:v>45759</c:v>
                </c:pt>
                <c:pt idx="417">
                  <c:v>45760</c:v>
                </c:pt>
                <c:pt idx="418">
                  <c:v>45761</c:v>
                </c:pt>
                <c:pt idx="419">
                  <c:v>45762</c:v>
                </c:pt>
                <c:pt idx="420">
                  <c:v>45763</c:v>
                </c:pt>
                <c:pt idx="421">
                  <c:v>45764</c:v>
                </c:pt>
                <c:pt idx="422">
                  <c:v>45765</c:v>
                </c:pt>
                <c:pt idx="423">
                  <c:v>45766</c:v>
                </c:pt>
                <c:pt idx="424">
                  <c:v>45767</c:v>
                </c:pt>
                <c:pt idx="425">
                  <c:v>45768</c:v>
                </c:pt>
                <c:pt idx="426">
                  <c:v>45769</c:v>
                </c:pt>
                <c:pt idx="427">
                  <c:v>45770</c:v>
                </c:pt>
                <c:pt idx="428">
                  <c:v>45771</c:v>
                </c:pt>
                <c:pt idx="429">
                  <c:v>45772</c:v>
                </c:pt>
                <c:pt idx="430">
                  <c:v>45773</c:v>
                </c:pt>
                <c:pt idx="431">
                  <c:v>45774</c:v>
                </c:pt>
                <c:pt idx="432">
                  <c:v>45775</c:v>
                </c:pt>
                <c:pt idx="433">
                  <c:v>45776</c:v>
                </c:pt>
                <c:pt idx="434">
                  <c:v>45777</c:v>
                </c:pt>
                <c:pt idx="435">
                  <c:v>45778</c:v>
                </c:pt>
                <c:pt idx="436">
                  <c:v>45779</c:v>
                </c:pt>
                <c:pt idx="437">
                  <c:v>45780</c:v>
                </c:pt>
                <c:pt idx="438">
                  <c:v>45781</c:v>
                </c:pt>
                <c:pt idx="439">
                  <c:v>45782</c:v>
                </c:pt>
                <c:pt idx="440">
                  <c:v>45783</c:v>
                </c:pt>
                <c:pt idx="441">
                  <c:v>45784</c:v>
                </c:pt>
                <c:pt idx="442">
                  <c:v>45785</c:v>
                </c:pt>
                <c:pt idx="443">
                  <c:v>45786</c:v>
                </c:pt>
                <c:pt idx="444">
                  <c:v>45787</c:v>
                </c:pt>
                <c:pt idx="445">
                  <c:v>45788</c:v>
                </c:pt>
                <c:pt idx="446">
                  <c:v>45789</c:v>
                </c:pt>
                <c:pt idx="447">
                  <c:v>45790</c:v>
                </c:pt>
                <c:pt idx="448">
                  <c:v>45791</c:v>
                </c:pt>
                <c:pt idx="449">
                  <c:v>45792</c:v>
                </c:pt>
                <c:pt idx="450">
                  <c:v>45793</c:v>
                </c:pt>
                <c:pt idx="451">
                  <c:v>45794</c:v>
                </c:pt>
                <c:pt idx="452">
                  <c:v>45795</c:v>
                </c:pt>
                <c:pt idx="453">
                  <c:v>45796</c:v>
                </c:pt>
                <c:pt idx="454">
                  <c:v>45797</c:v>
                </c:pt>
                <c:pt idx="455">
                  <c:v>45798</c:v>
                </c:pt>
                <c:pt idx="456">
                  <c:v>45799</c:v>
                </c:pt>
                <c:pt idx="457">
                  <c:v>45800</c:v>
                </c:pt>
                <c:pt idx="458">
                  <c:v>45801</c:v>
                </c:pt>
                <c:pt idx="459">
                  <c:v>45802</c:v>
                </c:pt>
                <c:pt idx="460">
                  <c:v>45803</c:v>
                </c:pt>
                <c:pt idx="461">
                  <c:v>45804</c:v>
                </c:pt>
                <c:pt idx="462">
                  <c:v>45805</c:v>
                </c:pt>
                <c:pt idx="463">
                  <c:v>45806</c:v>
                </c:pt>
                <c:pt idx="464">
                  <c:v>45807</c:v>
                </c:pt>
                <c:pt idx="465">
                  <c:v>45808</c:v>
                </c:pt>
                <c:pt idx="466">
                  <c:v>45809</c:v>
                </c:pt>
                <c:pt idx="467">
                  <c:v>45810</c:v>
                </c:pt>
                <c:pt idx="468">
                  <c:v>45811</c:v>
                </c:pt>
                <c:pt idx="469">
                  <c:v>45812</c:v>
                </c:pt>
                <c:pt idx="470">
                  <c:v>45813</c:v>
                </c:pt>
                <c:pt idx="471">
                  <c:v>45814</c:v>
                </c:pt>
                <c:pt idx="472">
                  <c:v>45815</c:v>
                </c:pt>
                <c:pt idx="473">
                  <c:v>45816</c:v>
                </c:pt>
                <c:pt idx="474">
                  <c:v>45817</c:v>
                </c:pt>
                <c:pt idx="475">
                  <c:v>45818</c:v>
                </c:pt>
                <c:pt idx="476">
                  <c:v>45819</c:v>
                </c:pt>
                <c:pt idx="477">
                  <c:v>45820</c:v>
                </c:pt>
                <c:pt idx="478">
                  <c:v>45821</c:v>
                </c:pt>
                <c:pt idx="479">
                  <c:v>45822</c:v>
                </c:pt>
                <c:pt idx="480">
                  <c:v>45823</c:v>
                </c:pt>
                <c:pt idx="481">
                  <c:v>45824</c:v>
                </c:pt>
                <c:pt idx="482">
                  <c:v>45825</c:v>
                </c:pt>
                <c:pt idx="483">
                  <c:v>45826</c:v>
                </c:pt>
                <c:pt idx="484">
                  <c:v>45827</c:v>
                </c:pt>
                <c:pt idx="485">
                  <c:v>45828</c:v>
                </c:pt>
                <c:pt idx="486">
                  <c:v>45829</c:v>
                </c:pt>
                <c:pt idx="487">
                  <c:v>45830</c:v>
                </c:pt>
                <c:pt idx="488">
                  <c:v>45831</c:v>
                </c:pt>
                <c:pt idx="489">
                  <c:v>45832</c:v>
                </c:pt>
                <c:pt idx="490">
                  <c:v>45833</c:v>
                </c:pt>
                <c:pt idx="491">
                  <c:v>45834</c:v>
                </c:pt>
                <c:pt idx="492">
                  <c:v>45835</c:v>
                </c:pt>
                <c:pt idx="493">
                  <c:v>45836</c:v>
                </c:pt>
                <c:pt idx="494">
                  <c:v>45837</c:v>
                </c:pt>
                <c:pt idx="495">
                  <c:v>45838</c:v>
                </c:pt>
                <c:pt idx="496">
                  <c:v>45839</c:v>
                </c:pt>
                <c:pt idx="497">
                  <c:v>45840</c:v>
                </c:pt>
                <c:pt idx="498">
                  <c:v>45841</c:v>
                </c:pt>
                <c:pt idx="499">
                  <c:v>45842</c:v>
                </c:pt>
              </c:numCache>
            </c:numRef>
          </c:cat>
          <c:val>
            <c:numRef>
              <c:f>'איור 6 נתונים'!$C$4:$C$4000</c:f>
              <c:numCache>
                <c:formatCode>#,##0.00</c:formatCode>
                <c:ptCount val="3997"/>
                <c:pt idx="0">
                  <c:v>3.6789999999999998</c:v>
                </c:pt>
                <c:pt idx="1">
                  <c:v>3.6419999999999999</c:v>
                </c:pt>
                <c:pt idx="2">
                  <c:v>3.6360000000000001</c:v>
                </c:pt>
                <c:pt idx="3">
                  <c:v>3.6360000000000001</c:v>
                </c:pt>
                <c:pt idx="4">
                  <c:v>3.6360000000000001</c:v>
                </c:pt>
                <c:pt idx="5">
                  <c:v>3.649</c:v>
                </c:pt>
                <c:pt idx="6">
                  <c:v>3.649</c:v>
                </c:pt>
                <c:pt idx="7">
                  <c:v>3.609</c:v>
                </c:pt>
                <c:pt idx="8">
                  <c:v>3.5840000000000001</c:v>
                </c:pt>
                <c:pt idx="9">
                  <c:v>3.5649999999999999</c:v>
                </c:pt>
                <c:pt idx="10">
                  <c:v>3.5649999999999999</c:v>
                </c:pt>
                <c:pt idx="11">
                  <c:v>3.5649999999999999</c:v>
                </c:pt>
                <c:pt idx="12">
                  <c:v>3.5750000000000002</c:v>
                </c:pt>
                <c:pt idx="13">
                  <c:v>3.5910000000000002</c:v>
                </c:pt>
                <c:pt idx="14">
                  <c:v>3.6080000000000001</c:v>
                </c:pt>
                <c:pt idx="15">
                  <c:v>3.59</c:v>
                </c:pt>
                <c:pt idx="16">
                  <c:v>3.5779999999999998</c:v>
                </c:pt>
                <c:pt idx="17">
                  <c:v>3.5779999999999998</c:v>
                </c:pt>
                <c:pt idx="18">
                  <c:v>3.5779999999999998</c:v>
                </c:pt>
                <c:pt idx="19">
                  <c:v>3.6080000000000001</c:v>
                </c:pt>
                <c:pt idx="20">
                  <c:v>3.649</c:v>
                </c:pt>
                <c:pt idx="21">
                  <c:v>3.66</c:v>
                </c:pt>
                <c:pt idx="22">
                  <c:v>3.625</c:v>
                </c:pt>
                <c:pt idx="23">
                  <c:v>3.653</c:v>
                </c:pt>
                <c:pt idx="24">
                  <c:v>3.653</c:v>
                </c:pt>
                <c:pt idx="25">
                  <c:v>3.653</c:v>
                </c:pt>
                <c:pt idx="26">
                  <c:v>3.6509999999999998</c:v>
                </c:pt>
                <c:pt idx="27">
                  <c:v>3.6680000000000001</c:v>
                </c:pt>
                <c:pt idx="28">
                  <c:v>3.681</c:v>
                </c:pt>
                <c:pt idx="29">
                  <c:v>3.6040000000000001</c:v>
                </c:pt>
                <c:pt idx="30">
                  <c:v>3.6219999999999999</c:v>
                </c:pt>
                <c:pt idx="31">
                  <c:v>3.6219999999999999</c:v>
                </c:pt>
                <c:pt idx="32">
                  <c:v>3.6219999999999999</c:v>
                </c:pt>
                <c:pt idx="33">
                  <c:v>3.6219999999999999</c:v>
                </c:pt>
                <c:pt idx="34">
                  <c:v>3.66</c:v>
                </c:pt>
                <c:pt idx="35">
                  <c:v>3.66</c:v>
                </c:pt>
                <c:pt idx="36">
                  <c:v>3.681</c:v>
                </c:pt>
                <c:pt idx="37">
                  <c:v>3.681</c:v>
                </c:pt>
                <c:pt idx="38">
                  <c:v>3.681</c:v>
                </c:pt>
                <c:pt idx="39">
                  <c:v>3.681</c:v>
                </c:pt>
                <c:pt idx="40">
                  <c:v>3.6629999999999998</c:v>
                </c:pt>
                <c:pt idx="41">
                  <c:v>3.6970000000000001</c:v>
                </c:pt>
                <c:pt idx="42">
                  <c:v>3.7320000000000002</c:v>
                </c:pt>
                <c:pt idx="43">
                  <c:v>3.7160000000000002</c:v>
                </c:pt>
                <c:pt idx="44">
                  <c:v>3.7480000000000002</c:v>
                </c:pt>
                <c:pt idx="45">
                  <c:v>3.7480000000000002</c:v>
                </c:pt>
                <c:pt idx="46">
                  <c:v>3.7480000000000002</c:v>
                </c:pt>
                <c:pt idx="47">
                  <c:v>3.7120000000000002</c:v>
                </c:pt>
                <c:pt idx="48">
                  <c:v>3.6869999999999998</c:v>
                </c:pt>
                <c:pt idx="49">
                  <c:v>3.714</c:v>
                </c:pt>
                <c:pt idx="50">
                  <c:v>3.7610000000000001</c:v>
                </c:pt>
                <c:pt idx="51">
                  <c:v>3.7570000000000001</c:v>
                </c:pt>
                <c:pt idx="52">
                  <c:v>3.7570000000000001</c:v>
                </c:pt>
                <c:pt idx="53">
                  <c:v>3.7570000000000001</c:v>
                </c:pt>
                <c:pt idx="54">
                  <c:v>3.7160000000000002</c:v>
                </c:pt>
                <c:pt idx="55">
                  <c:v>3.77</c:v>
                </c:pt>
                <c:pt idx="56">
                  <c:v>3.7749999999999999</c:v>
                </c:pt>
                <c:pt idx="57">
                  <c:v>3.78</c:v>
                </c:pt>
                <c:pt idx="58">
                  <c:v>3.7829999999999999</c:v>
                </c:pt>
                <c:pt idx="59">
                  <c:v>3.7829999999999999</c:v>
                </c:pt>
                <c:pt idx="60">
                  <c:v>3.7829999999999999</c:v>
                </c:pt>
                <c:pt idx="61">
                  <c:v>3.7829999999999999</c:v>
                </c:pt>
                <c:pt idx="62">
                  <c:v>3.7829999999999999</c:v>
                </c:pt>
                <c:pt idx="63">
                  <c:v>3.7589999999999999</c:v>
                </c:pt>
                <c:pt idx="64">
                  <c:v>3.794</c:v>
                </c:pt>
                <c:pt idx="65">
                  <c:v>3.8180000000000001</c:v>
                </c:pt>
                <c:pt idx="66">
                  <c:v>3.8180000000000001</c:v>
                </c:pt>
                <c:pt idx="67">
                  <c:v>3.8180000000000001</c:v>
                </c:pt>
                <c:pt idx="68">
                  <c:v>3.8180000000000001</c:v>
                </c:pt>
                <c:pt idx="69">
                  <c:v>3.7410000000000001</c:v>
                </c:pt>
                <c:pt idx="70">
                  <c:v>3.74</c:v>
                </c:pt>
                <c:pt idx="71">
                  <c:v>3.738</c:v>
                </c:pt>
                <c:pt idx="72">
                  <c:v>3.7229999999999999</c:v>
                </c:pt>
                <c:pt idx="73">
                  <c:v>3.7229999999999999</c:v>
                </c:pt>
                <c:pt idx="74">
                  <c:v>3.7229999999999999</c:v>
                </c:pt>
                <c:pt idx="75">
                  <c:v>3.7410000000000001</c:v>
                </c:pt>
                <c:pt idx="76">
                  <c:v>3.722</c:v>
                </c:pt>
                <c:pt idx="77">
                  <c:v>3.7130000000000001</c:v>
                </c:pt>
                <c:pt idx="78">
                  <c:v>3.7410000000000001</c:v>
                </c:pt>
                <c:pt idx="79">
                  <c:v>3.7210000000000001</c:v>
                </c:pt>
                <c:pt idx="80">
                  <c:v>3.7210000000000001</c:v>
                </c:pt>
                <c:pt idx="81">
                  <c:v>3.7210000000000001</c:v>
                </c:pt>
                <c:pt idx="82">
                  <c:v>3.7240000000000002</c:v>
                </c:pt>
                <c:pt idx="83">
                  <c:v>3.7240000000000002</c:v>
                </c:pt>
                <c:pt idx="84">
                  <c:v>3.6949999999999998</c:v>
                </c:pt>
                <c:pt idx="85">
                  <c:v>3.681</c:v>
                </c:pt>
                <c:pt idx="86">
                  <c:v>3.7160000000000002</c:v>
                </c:pt>
                <c:pt idx="87">
                  <c:v>3.7160000000000002</c:v>
                </c:pt>
                <c:pt idx="88">
                  <c:v>3.7160000000000002</c:v>
                </c:pt>
                <c:pt idx="89">
                  <c:v>3.7029999999999998</c:v>
                </c:pt>
                <c:pt idx="90">
                  <c:v>3.6720000000000002</c:v>
                </c:pt>
                <c:pt idx="91">
                  <c:v>3.6739999999999999</c:v>
                </c:pt>
                <c:pt idx="92">
                  <c:v>3.6720000000000002</c:v>
                </c:pt>
                <c:pt idx="93">
                  <c:v>3.673</c:v>
                </c:pt>
                <c:pt idx="94">
                  <c:v>3.673</c:v>
                </c:pt>
                <c:pt idx="95">
                  <c:v>3.673</c:v>
                </c:pt>
                <c:pt idx="96">
                  <c:v>3.673</c:v>
                </c:pt>
                <c:pt idx="97">
                  <c:v>3.6749999999999998</c:v>
                </c:pt>
                <c:pt idx="98">
                  <c:v>3.694</c:v>
                </c:pt>
                <c:pt idx="99">
                  <c:v>3.7210000000000001</c:v>
                </c:pt>
                <c:pt idx="100">
                  <c:v>3.718</c:v>
                </c:pt>
                <c:pt idx="101">
                  <c:v>3.718</c:v>
                </c:pt>
                <c:pt idx="102">
                  <c:v>3.718</c:v>
                </c:pt>
                <c:pt idx="103">
                  <c:v>3.661</c:v>
                </c:pt>
                <c:pt idx="104">
                  <c:v>3.6880000000000002</c:v>
                </c:pt>
                <c:pt idx="105">
                  <c:v>3.7090000000000001</c:v>
                </c:pt>
                <c:pt idx="106">
                  <c:v>3.7240000000000002</c:v>
                </c:pt>
                <c:pt idx="107">
                  <c:v>3.7320000000000002</c:v>
                </c:pt>
                <c:pt idx="108">
                  <c:v>3.7320000000000002</c:v>
                </c:pt>
                <c:pt idx="109">
                  <c:v>3.7320000000000002</c:v>
                </c:pt>
                <c:pt idx="110">
                  <c:v>3.7519999999999998</c:v>
                </c:pt>
                <c:pt idx="111">
                  <c:v>3.7229999999999999</c:v>
                </c:pt>
                <c:pt idx="112">
                  <c:v>3.7229999999999999</c:v>
                </c:pt>
                <c:pt idx="113">
                  <c:v>3.7149999999999999</c:v>
                </c:pt>
                <c:pt idx="114">
                  <c:v>3.7229999999999999</c:v>
                </c:pt>
                <c:pt idx="115">
                  <c:v>3.7229999999999999</c:v>
                </c:pt>
                <c:pt idx="116">
                  <c:v>3.7229999999999999</c:v>
                </c:pt>
                <c:pt idx="117">
                  <c:v>3.7320000000000002</c:v>
                </c:pt>
                <c:pt idx="118">
                  <c:v>3.722</c:v>
                </c:pt>
                <c:pt idx="119">
                  <c:v>3.7160000000000002</c:v>
                </c:pt>
                <c:pt idx="120">
                  <c:v>3.7189999999999999</c:v>
                </c:pt>
                <c:pt idx="121">
                  <c:v>3.7389999999999999</c:v>
                </c:pt>
                <c:pt idx="122">
                  <c:v>3.7389999999999999</c:v>
                </c:pt>
                <c:pt idx="123">
                  <c:v>3.7389999999999999</c:v>
                </c:pt>
                <c:pt idx="124">
                  <c:v>3.7240000000000002</c:v>
                </c:pt>
                <c:pt idx="125">
                  <c:v>3.7250000000000001</c:v>
                </c:pt>
                <c:pt idx="126">
                  <c:v>3.7519999999999998</c:v>
                </c:pt>
                <c:pt idx="127">
                  <c:v>3.7549999999999999</c:v>
                </c:pt>
                <c:pt idx="128">
                  <c:v>3.7589999999999999</c:v>
                </c:pt>
                <c:pt idx="129">
                  <c:v>3.7589999999999999</c:v>
                </c:pt>
                <c:pt idx="130">
                  <c:v>3.7589999999999999</c:v>
                </c:pt>
                <c:pt idx="131">
                  <c:v>3.7530000000000001</c:v>
                </c:pt>
                <c:pt idx="132">
                  <c:v>3.7650000000000001</c:v>
                </c:pt>
                <c:pt idx="133">
                  <c:v>3.7629999999999999</c:v>
                </c:pt>
                <c:pt idx="134">
                  <c:v>3.7410000000000001</c:v>
                </c:pt>
                <c:pt idx="135">
                  <c:v>3.7210000000000001</c:v>
                </c:pt>
                <c:pt idx="136">
                  <c:v>3.7210000000000001</c:v>
                </c:pt>
                <c:pt idx="137">
                  <c:v>3.7210000000000001</c:v>
                </c:pt>
                <c:pt idx="138">
                  <c:v>3.6850000000000001</c:v>
                </c:pt>
                <c:pt idx="139">
                  <c:v>3.673</c:v>
                </c:pt>
                <c:pt idx="140">
                  <c:v>3.6629999999999998</c:v>
                </c:pt>
                <c:pt idx="141">
                  <c:v>3.641</c:v>
                </c:pt>
                <c:pt idx="142">
                  <c:v>3.6419999999999999</c:v>
                </c:pt>
                <c:pt idx="143">
                  <c:v>3.6419999999999999</c:v>
                </c:pt>
                <c:pt idx="144">
                  <c:v>3.6419999999999999</c:v>
                </c:pt>
                <c:pt idx="145">
                  <c:v>3.6120000000000001</c:v>
                </c:pt>
                <c:pt idx="146">
                  <c:v>3.6389999999999998</c:v>
                </c:pt>
                <c:pt idx="147">
                  <c:v>3.6269999999999998</c:v>
                </c:pt>
                <c:pt idx="148">
                  <c:v>3.6360000000000001</c:v>
                </c:pt>
                <c:pt idx="149">
                  <c:v>3.6619999999999999</c:v>
                </c:pt>
                <c:pt idx="150">
                  <c:v>3.6619999999999999</c:v>
                </c:pt>
                <c:pt idx="151">
                  <c:v>3.6619999999999999</c:v>
                </c:pt>
                <c:pt idx="152">
                  <c:v>3.6309999999999998</c:v>
                </c:pt>
                <c:pt idx="153">
                  <c:v>3.6259999999999999</c:v>
                </c:pt>
                <c:pt idx="154">
                  <c:v>3.6269999999999998</c:v>
                </c:pt>
                <c:pt idx="155">
                  <c:v>3.653</c:v>
                </c:pt>
                <c:pt idx="156">
                  <c:v>3.68</c:v>
                </c:pt>
                <c:pt idx="157">
                  <c:v>3.68</c:v>
                </c:pt>
                <c:pt idx="158">
                  <c:v>3.68</c:v>
                </c:pt>
                <c:pt idx="159">
                  <c:v>3.7330000000000001</c:v>
                </c:pt>
                <c:pt idx="160">
                  <c:v>3.7330000000000001</c:v>
                </c:pt>
                <c:pt idx="161">
                  <c:v>3.7669999999999999</c:v>
                </c:pt>
                <c:pt idx="162">
                  <c:v>3.7919999999999998</c:v>
                </c:pt>
                <c:pt idx="163">
                  <c:v>3.8069999999999999</c:v>
                </c:pt>
                <c:pt idx="164">
                  <c:v>3.8069999999999999</c:v>
                </c:pt>
                <c:pt idx="165">
                  <c:v>3.8069999999999999</c:v>
                </c:pt>
                <c:pt idx="166">
                  <c:v>3.8239999999999998</c:v>
                </c:pt>
                <c:pt idx="167">
                  <c:v>3.843</c:v>
                </c:pt>
                <c:pt idx="168">
                  <c:v>3.7839999999999998</c:v>
                </c:pt>
                <c:pt idx="169">
                  <c:v>3.7919999999999998</c:v>
                </c:pt>
                <c:pt idx="170">
                  <c:v>3.742</c:v>
                </c:pt>
                <c:pt idx="171">
                  <c:v>3.742</c:v>
                </c:pt>
                <c:pt idx="172">
                  <c:v>3.742</c:v>
                </c:pt>
                <c:pt idx="173">
                  <c:v>3.77</c:v>
                </c:pt>
                <c:pt idx="174">
                  <c:v>3.77</c:v>
                </c:pt>
                <c:pt idx="175">
                  <c:v>3.7309999999999999</c:v>
                </c:pt>
                <c:pt idx="176">
                  <c:v>3.7149999999999999</c:v>
                </c:pt>
                <c:pt idx="177">
                  <c:v>3.6829999999999998</c:v>
                </c:pt>
                <c:pt idx="178">
                  <c:v>3.6829999999999998</c:v>
                </c:pt>
                <c:pt idx="179">
                  <c:v>3.6829999999999998</c:v>
                </c:pt>
                <c:pt idx="180">
                  <c:v>3.7010000000000001</c:v>
                </c:pt>
                <c:pt idx="181">
                  <c:v>3.694</c:v>
                </c:pt>
                <c:pt idx="182">
                  <c:v>3.722</c:v>
                </c:pt>
                <c:pt idx="183">
                  <c:v>3.7240000000000002</c:v>
                </c:pt>
                <c:pt idx="184">
                  <c:v>3.7040000000000002</c:v>
                </c:pt>
                <c:pt idx="185">
                  <c:v>3.7040000000000002</c:v>
                </c:pt>
                <c:pt idx="186">
                  <c:v>3.7040000000000002</c:v>
                </c:pt>
                <c:pt idx="187">
                  <c:v>3.6659999999999999</c:v>
                </c:pt>
                <c:pt idx="188">
                  <c:v>3.6840000000000002</c:v>
                </c:pt>
                <c:pt idx="189">
                  <c:v>3.6680000000000001</c:v>
                </c:pt>
                <c:pt idx="190">
                  <c:v>3.665</c:v>
                </c:pt>
                <c:pt idx="191">
                  <c:v>3.6560000000000001</c:v>
                </c:pt>
                <c:pt idx="192">
                  <c:v>3.6560000000000001</c:v>
                </c:pt>
                <c:pt idx="193">
                  <c:v>3.6560000000000001</c:v>
                </c:pt>
                <c:pt idx="194">
                  <c:v>3.6539999999999999</c:v>
                </c:pt>
                <c:pt idx="195">
                  <c:v>3.6709999999999998</c:v>
                </c:pt>
                <c:pt idx="196">
                  <c:v>3.722</c:v>
                </c:pt>
                <c:pt idx="197">
                  <c:v>3.6930000000000001</c:v>
                </c:pt>
                <c:pt idx="198">
                  <c:v>3.7040000000000002</c:v>
                </c:pt>
                <c:pt idx="199">
                  <c:v>3.7040000000000002</c:v>
                </c:pt>
                <c:pt idx="200">
                  <c:v>3.7040000000000002</c:v>
                </c:pt>
                <c:pt idx="201">
                  <c:v>3.7519999999999998</c:v>
                </c:pt>
                <c:pt idx="202">
                  <c:v>3.7629999999999999</c:v>
                </c:pt>
                <c:pt idx="203">
                  <c:v>3.7679999999999998</c:v>
                </c:pt>
                <c:pt idx="204">
                  <c:v>3.7530000000000001</c:v>
                </c:pt>
                <c:pt idx="205">
                  <c:v>3.7069999999999999</c:v>
                </c:pt>
                <c:pt idx="206">
                  <c:v>3.7069999999999999</c:v>
                </c:pt>
                <c:pt idx="207">
                  <c:v>3.7069999999999999</c:v>
                </c:pt>
                <c:pt idx="208">
                  <c:v>3.742</c:v>
                </c:pt>
                <c:pt idx="209">
                  <c:v>3.7450000000000001</c:v>
                </c:pt>
                <c:pt idx="210">
                  <c:v>3.7730000000000001</c:v>
                </c:pt>
                <c:pt idx="211">
                  <c:v>3.7589999999999999</c:v>
                </c:pt>
                <c:pt idx="212">
                  <c:v>3.7650000000000001</c:v>
                </c:pt>
                <c:pt idx="213">
                  <c:v>3.7650000000000001</c:v>
                </c:pt>
                <c:pt idx="214">
                  <c:v>3.7650000000000001</c:v>
                </c:pt>
                <c:pt idx="215">
                  <c:v>3.7789999999999999</c:v>
                </c:pt>
                <c:pt idx="216">
                  <c:v>3.7730000000000001</c:v>
                </c:pt>
                <c:pt idx="217">
                  <c:v>3.758</c:v>
                </c:pt>
                <c:pt idx="218">
                  <c:v>3.694</c:v>
                </c:pt>
                <c:pt idx="219">
                  <c:v>3.7040000000000002</c:v>
                </c:pt>
                <c:pt idx="220">
                  <c:v>3.7040000000000002</c:v>
                </c:pt>
                <c:pt idx="221">
                  <c:v>3.7040000000000002</c:v>
                </c:pt>
                <c:pt idx="222">
                  <c:v>3.71</c:v>
                </c:pt>
                <c:pt idx="223">
                  <c:v>3.722</c:v>
                </c:pt>
                <c:pt idx="224">
                  <c:v>3.722</c:v>
                </c:pt>
                <c:pt idx="225">
                  <c:v>3.722</c:v>
                </c:pt>
                <c:pt idx="226">
                  <c:v>3.722</c:v>
                </c:pt>
                <c:pt idx="227">
                  <c:v>3.722</c:v>
                </c:pt>
                <c:pt idx="228">
                  <c:v>3.722</c:v>
                </c:pt>
                <c:pt idx="229">
                  <c:v>3.786</c:v>
                </c:pt>
                <c:pt idx="230">
                  <c:v>3.7719999999999998</c:v>
                </c:pt>
                <c:pt idx="231">
                  <c:v>3.76</c:v>
                </c:pt>
                <c:pt idx="232">
                  <c:v>3.774</c:v>
                </c:pt>
                <c:pt idx="233">
                  <c:v>3.774</c:v>
                </c:pt>
                <c:pt idx="234">
                  <c:v>3.774</c:v>
                </c:pt>
                <c:pt idx="235">
                  <c:v>3.774</c:v>
                </c:pt>
                <c:pt idx="236">
                  <c:v>3.758</c:v>
                </c:pt>
                <c:pt idx="237">
                  <c:v>3.7469999999999999</c:v>
                </c:pt>
                <c:pt idx="238">
                  <c:v>3.7629999999999999</c:v>
                </c:pt>
                <c:pt idx="239">
                  <c:v>3.7629999999999999</c:v>
                </c:pt>
                <c:pt idx="240">
                  <c:v>3.7130000000000001</c:v>
                </c:pt>
                <c:pt idx="241">
                  <c:v>3.7130000000000001</c:v>
                </c:pt>
                <c:pt idx="242">
                  <c:v>3.7130000000000001</c:v>
                </c:pt>
                <c:pt idx="243">
                  <c:v>3.7360000000000002</c:v>
                </c:pt>
                <c:pt idx="244">
                  <c:v>3.7770000000000001</c:v>
                </c:pt>
                <c:pt idx="245">
                  <c:v>3.7890000000000001</c:v>
                </c:pt>
                <c:pt idx="246">
                  <c:v>3.7890000000000001</c:v>
                </c:pt>
                <c:pt idx="247">
                  <c:v>3.7850000000000001</c:v>
                </c:pt>
                <c:pt idx="248">
                  <c:v>3.7850000000000001</c:v>
                </c:pt>
                <c:pt idx="249">
                  <c:v>3.7850000000000001</c:v>
                </c:pt>
                <c:pt idx="250">
                  <c:v>3.7280000000000002</c:v>
                </c:pt>
                <c:pt idx="251">
                  <c:v>3.7440000000000002</c:v>
                </c:pt>
                <c:pt idx="252">
                  <c:v>3.7090000000000001</c:v>
                </c:pt>
                <c:pt idx="253">
                  <c:v>3.714</c:v>
                </c:pt>
                <c:pt idx="254">
                  <c:v>3.7610000000000001</c:v>
                </c:pt>
                <c:pt idx="255">
                  <c:v>3.7610000000000001</c:v>
                </c:pt>
                <c:pt idx="256">
                  <c:v>3.7610000000000001</c:v>
                </c:pt>
                <c:pt idx="257">
                  <c:v>3.7490000000000001</c:v>
                </c:pt>
                <c:pt idx="258">
                  <c:v>3.7480000000000002</c:v>
                </c:pt>
                <c:pt idx="259">
                  <c:v>3.7389999999999999</c:v>
                </c:pt>
                <c:pt idx="260">
                  <c:v>3.726</c:v>
                </c:pt>
                <c:pt idx="261">
                  <c:v>3.722</c:v>
                </c:pt>
                <c:pt idx="262">
                  <c:v>3.722</c:v>
                </c:pt>
                <c:pt idx="263">
                  <c:v>3.722</c:v>
                </c:pt>
                <c:pt idx="264">
                  <c:v>3.7330000000000001</c:v>
                </c:pt>
                <c:pt idx="265">
                  <c:v>3.7490000000000001</c:v>
                </c:pt>
                <c:pt idx="266">
                  <c:v>3.7410000000000001</c:v>
                </c:pt>
                <c:pt idx="267">
                  <c:v>3.7480000000000002</c:v>
                </c:pt>
                <c:pt idx="268">
                  <c:v>3.7429999999999999</c:v>
                </c:pt>
                <c:pt idx="269">
                  <c:v>3.7429999999999999</c:v>
                </c:pt>
                <c:pt idx="270">
                  <c:v>3.7429999999999999</c:v>
                </c:pt>
                <c:pt idx="271">
                  <c:v>3.7330000000000001</c:v>
                </c:pt>
                <c:pt idx="272">
                  <c:v>3.7429999999999999</c:v>
                </c:pt>
                <c:pt idx="273">
                  <c:v>3.7389999999999999</c:v>
                </c:pt>
                <c:pt idx="274">
                  <c:v>3.7330000000000001</c:v>
                </c:pt>
                <c:pt idx="275">
                  <c:v>3.7280000000000002</c:v>
                </c:pt>
                <c:pt idx="276">
                  <c:v>3.7280000000000002</c:v>
                </c:pt>
                <c:pt idx="277">
                  <c:v>3.7280000000000002</c:v>
                </c:pt>
                <c:pt idx="278">
                  <c:v>3.6739999999999999</c:v>
                </c:pt>
                <c:pt idx="279">
                  <c:v>3.6429999999999998</c:v>
                </c:pt>
                <c:pt idx="280">
                  <c:v>3.6539999999999999</c:v>
                </c:pt>
                <c:pt idx="281">
                  <c:v>3.6459999999999999</c:v>
                </c:pt>
                <c:pt idx="282">
                  <c:v>3.6429999999999998</c:v>
                </c:pt>
                <c:pt idx="283">
                  <c:v>3.6429999999999998</c:v>
                </c:pt>
                <c:pt idx="284">
                  <c:v>3.6429999999999998</c:v>
                </c:pt>
                <c:pt idx="285">
                  <c:v>3.63</c:v>
                </c:pt>
                <c:pt idx="286">
                  <c:v>3.6339999999999999</c:v>
                </c:pt>
                <c:pt idx="287">
                  <c:v>3.6030000000000002</c:v>
                </c:pt>
                <c:pt idx="288">
                  <c:v>3.6030000000000002</c:v>
                </c:pt>
                <c:pt idx="289">
                  <c:v>3.5950000000000002</c:v>
                </c:pt>
                <c:pt idx="290">
                  <c:v>3.5950000000000002</c:v>
                </c:pt>
                <c:pt idx="291">
                  <c:v>3.5950000000000002</c:v>
                </c:pt>
                <c:pt idx="292">
                  <c:v>3.5649999999999999</c:v>
                </c:pt>
                <c:pt idx="293">
                  <c:v>3.5790000000000002</c:v>
                </c:pt>
                <c:pt idx="294">
                  <c:v>3.5840000000000001</c:v>
                </c:pt>
                <c:pt idx="295">
                  <c:v>3.5710000000000002</c:v>
                </c:pt>
                <c:pt idx="296">
                  <c:v>3.593</c:v>
                </c:pt>
                <c:pt idx="297">
                  <c:v>3.593</c:v>
                </c:pt>
                <c:pt idx="298">
                  <c:v>3.593</c:v>
                </c:pt>
                <c:pt idx="299">
                  <c:v>3.6080000000000001</c:v>
                </c:pt>
                <c:pt idx="300">
                  <c:v>3.601</c:v>
                </c:pt>
                <c:pt idx="301">
                  <c:v>3.585</c:v>
                </c:pt>
                <c:pt idx="302">
                  <c:v>3.6179999999999999</c:v>
                </c:pt>
                <c:pt idx="303">
                  <c:v>3.65</c:v>
                </c:pt>
                <c:pt idx="304">
                  <c:v>3.65</c:v>
                </c:pt>
                <c:pt idx="305">
                  <c:v>3.65</c:v>
                </c:pt>
                <c:pt idx="306">
                  <c:v>3.649</c:v>
                </c:pt>
                <c:pt idx="307">
                  <c:v>3.6629999999999998</c:v>
                </c:pt>
                <c:pt idx="308">
                  <c:v>3.6629999999999998</c:v>
                </c:pt>
                <c:pt idx="309">
                  <c:v>3.669</c:v>
                </c:pt>
                <c:pt idx="310">
                  <c:v>3.6779999999999999</c:v>
                </c:pt>
                <c:pt idx="311">
                  <c:v>3.6779999999999999</c:v>
                </c:pt>
                <c:pt idx="312">
                  <c:v>3.6779999999999999</c:v>
                </c:pt>
                <c:pt idx="313">
                  <c:v>3.6459999999999999</c:v>
                </c:pt>
                <c:pt idx="314">
                  <c:v>3.6469999999999998</c:v>
                </c:pt>
                <c:pt idx="315">
                  <c:v>3.6469999999999998</c:v>
                </c:pt>
                <c:pt idx="316">
                  <c:v>3.65</c:v>
                </c:pt>
                <c:pt idx="317">
                  <c:v>3.6560000000000001</c:v>
                </c:pt>
                <c:pt idx="318">
                  <c:v>3.6560000000000001</c:v>
                </c:pt>
                <c:pt idx="319">
                  <c:v>3.6560000000000001</c:v>
                </c:pt>
                <c:pt idx="320">
                  <c:v>3.6360000000000001</c:v>
                </c:pt>
                <c:pt idx="321">
                  <c:v>3.6269999999999998</c:v>
                </c:pt>
                <c:pt idx="322">
                  <c:v>3.6629999999999998</c:v>
                </c:pt>
                <c:pt idx="323">
                  <c:v>3.6579999999999999</c:v>
                </c:pt>
                <c:pt idx="324">
                  <c:v>3.665</c:v>
                </c:pt>
                <c:pt idx="325">
                  <c:v>3.665</c:v>
                </c:pt>
                <c:pt idx="326">
                  <c:v>3.665</c:v>
                </c:pt>
                <c:pt idx="327">
                  <c:v>3.6720000000000002</c:v>
                </c:pt>
                <c:pt idx="328">
                  <c:v>3.6309999999999998</c:v>
                </c:pt>
                <c:pt idx="329">
                  <c:v>3.621</c:v>
                </c:pt>
                <c:pt idx="330">
                  <c:v>3.625</c:v>
                </c:pt>
                <c:pt idx="331">
                  <c:v>3.6019999999999999</c:v>
                </c:pt>
                <c:pt idx="332">
                  <c:v>3.6019999999999999</c:v>
                </c:pt>
                <c:pt idx="333">
                  <c:v>3.6019999999999999</c:v>
                </c:pt>
                <c:pt idx="334">
                  <c:v>3.58</c:v>
                </c:pt>
                <c:pt idx="335">
                  <c:v>3.5830000000000002</c:v>
                </c:pt>
                <c:pt idx="336">
                  <c:v>3.5409999999999999</c:v>
                </c:pt>
                <c:pt idx="337">
                  <c:v>3.5569999999999999</c:v>
                </c:pt>
                <c:pt idx="338">
                  <c:v>3.5750000000000002</c:v>
                </c:pt>
                <c:pt idx="339">
                  <c:v>3.5750000000000002</c:v>
                </c:pt>
                <c:pt idx="340">
                  <c:v>3.5750000000000002</c:v>
                </c:pt>
                <c:pt idx="341">
                  <c:v>3.6150000000000002</c:v>
                </c:pt>
                <c:pt idx="342">
                  <c:v>3.6179999999999999</c:v>
                </c:pt>
                <c:pt idx="343">
                  <c:v>3.6</c:v>
                </c:pt>
                <c:pt idx="344">
                  <c:v>3.5840000000000001</c:v>
                </c:pt>
                <c:pt idx="345">
                  <c:v>3.577</c:v>
                </c:pt>
                <c:pt idx="346">
                  <c:v>3.577</c:v>
                </c:pt>
                <c:pt idx="347">
                  <c:v>3.577</c:v>
                </c:pt>
                <c:pt idx="348">
                  <c:v>3.609</c:v>
                </c:pt>
                <c:pt idx="349">
                  <c:v>3.5779999999999998</c:v>
                </c:pt>
                <c:pt idx="350">
                  <c:v>3.5529999999999999</c:v>
                </c:pt>
                <c:pt idx="351">
                  <c:v>3.56</c:v>
                </c:pt>
                <c:pt idx="352">
                  <c:v>3.55</c:v>
                </c:pt>
                <c:pt idx="353">
                  <c:v>3.55</c:v>
                </c:pt>
                <c:pt idx="354">
                  <c:v>3.55</c:v>
                </c:pt>
                <c:pt idx="355">
                  <c:v>3.5619999999999998</c:v>
                </c:pt>
                <c:pt idx="356">
                  <c:v>3.5880000000000001</c:v>
                </c:pt>
                <c:pt idx="357">
                  <c:v>3.5920000000000001</c:v>
                </c:pt>
                <c:pt idx="358">
                  <c:v>3.5760000000000001</c:v>
                </c:pt>
                <c:pt idx="359">
                  <c:v>3.5630000000000002</c:v>
                </c:pt>
                <c:pt idx="360">
                  <c:v>3.5630000000000002</c:v>
                </c:pt>
                <c:pt idx="361">
                  <c:v>3.5630000000000002</c:v>
                </c:pt>
                <c:pt idx="362">
                  <c:v>3.5539999999999998</c:v>
                </c:pt>
                <c:pt idx="363">
                  <c:v>3.5569999999999999</c:v>
                </c:pt>
                <c:pt idx="364">
                  <c:v>3.5409999999999999</c:v>
                </c:pt>
                <c:pt idx="365">
                  <c:v>3.5419999999999998</c:v>
                </c:pt>
                <c:pt idx="366">
                  <c:v>3.5670000000000002</c:v>
                </c:pt>
                <c:pt idx="367">
                  <c:v>3.5670000000000002</c:v>
                </c:pt>
                <c:pt idx="368">
                  <c:v>3.5670000000000002</c:v>
                </c:pt>
                <c:pt idx="369">
                  <c:v>3.5659999999999998</c:v>
                </c:pt>
                <c:pt idx="370">
                  <c:v>3.5790000000000002</c:v>
                </c:pt>
                <c:pt idx="371">
                  <c:v>3.5760000000000001</c:v>
                </c:pt>
                <c:pt idx="372">
                  <c:v>3.5529999999999999</c:v>
                </c:pt>
                <c:pt idx="373">
                  <c:v>3.59</c:v>
                </c:pt>
                <c:pt idx="374">
                  <c:v>3.59</c:v>
                </c:pt>
                <c:pt idx="375">
                  <c:v>3.59</c:v>
                </c:pt>
                <c:pt idx="376">
                  <c:v>3.5979999999999999</c:v>
                </c:pt>
                <c:pt idx="377">
                  <c:v>3.6110000000000002</c:v>
                </c:pt>
                <c:pt idx="378">
                  <c:v>3.621</c:v>
                </c:pt>
                <c:pt idx="379">
                  <c:v>3.6150000000000002</c:v>
                </c:pt>
                <c:pt idx="380">
                  <c:v>3.6120000000000001</c:v>
                </c:pt>
                <c:pt idx="381">
                  <c:v>3.6120000000000001</c:v>
                </c:pt>
                <c:pt idx="382">
                  <c:v>3.6120000000000001</c:v>
                </c:pt>
                <c:pt idx="383">
                  <c:v>3.6280000000000001</c:v>
                </c:pt>
                <c:pt idx="384">
                  <c:v>3.6459999999999999</c:v>
                </c:pt>
                <c:pt idx="385">
                  <c:v>3.637</c:v>
                </c:pt>
                <c:pt idx="386">
                  <c:v>3.6539999999999999</c:v>
                </c:pt>
                <c:pt idx="387">
                  <c:v>3.6539999999999999</c:v>
                </c:pt>
                <c:pt idx="388">
                  <c:v>3.6539999999999999</c:v>
                </c:pt>
                <c:pt idx="389">
                  <c:v>3.6539999999999999</c:v>
                </c:pt>
                <c:pt idx="390">
                  <c:v>3.6629999999999998</c:v>
                </c:pt>
                <c:pt idx="391">
                  <c:v>3.665</c:v>
                </c:pt>
                <c:pt idx="392">
                  <c:v>3.6709999999999998</c:v>
                </c:pt>
                <c:pt idx="393">
                  <c:v>3.6709999999999998</c:v>
                </c:pt>
                <c:pt idx="394">
                  <c:v>3.6970000000000001</c:v>
                </c:pt>
                <c:pt idx="395">
                  <c:v>3.6970000000000001</c:v>
                </c:pt>
                <c:pt idx="396">
                  <c:v>3.6970000000000001</c:v>
                </c:pt>
                <c:pt idx="397">
                  <c:v>3.7029999999999998</c:v>
                </c:pt>
                <c:pt idx="398">
                  <c:v>3.6659999999999999</c:v>
                </c:pt>
                <c:pt idx="399">
                  <c:v>3.6669999999999998</c:v>
                </c:pt>
                <c:pt idx="400">
                  <c:v>3.6749999999999998</c:v>
                </c:pt>
                <c:pt idx="401">
                  <c:v>3.6840000000000002</c:v>
                </c:pt>
                <c:pt idx="402">
                  <c:v>3.6840000000000002</c:v>
                </c:pt>
                <c:pt idx="403">
                  <c:v>3.6840000000000002</c:v>
                </c:pt>
                <c:pt idx="404">
                  <c:v>3.718</c:v>
                </c:pt>
                <c:pt idx="405">
                  <c:v>3.7050000000000001</c:v>
                </c:pt>
                <c:pt idx="406">
                  <c:v>3.6989999999999998</c:v>
                </c:pt>
                <c:pt idx="407">
                  <c:v>3.7050000000000001</c:v>
                </c:pt>
                <c:pt idx="408">
                  <c:v>3.72</c:v>
                </c:pt>
                <c:pt idx="409">
                  <c:v>3.72</c:v>
                </c:pt>
                <c:pt idx="410">
                  <c:v>3.72</c:v>
                </c:pt>
                <c:pt idx="411">
                  <c:v>3.7709999999999999</c:v>
                </c:pt>
                <c:pt idx="412">
                  <c:v>3.766</c:v>
                </c:pt>
                <c:pt idx="413">
                  <c:v>3.8130000000000002</c:v>
                </c:pt>
                <c:pt idx="414">
                  <c:v>3.7570000000000001</c:v>
                </c:pt>
                <c:pt idx="415">
                  <c:v>3.726</c:v>
                </c:pt>
                <c:pt idx="416">
                  <c:v>3.726</c:v>
                </c:pt>
                <c:pt idx="417">
                  <c:v>3.726</c:v>
                </c:pt>
                <c:pt idx="418">
                  <c:v>3.6850000000000001</c:v>
                </c:pt>
                <c:pt idx="419">
                  <c:v>3.69</c:v>
                </c:pt>
                <c:pt idx="420">
                  <c:v>3.6880000000000002</c:v>
                </c:pt>
                <c:pt idx="421">
                  <c:v>3.6909999999999998</c:v>
                </c:pt>
                <c:pt idx="422">
                  <c:v>3.6909999999999998</c:v>
                </c:pt>
                <c:pt idx="423">
                  <c:v>3.6909999999999998</c:v>
                </c:pt>
                <c:pt idx="424">
                  <c:v>3.6909999999999998</c:v>
                </c:pt>
                <c:pt idx="425">
                  <c:v>3.6920000000000002</c:v>
                </c:pt>
                <c:pt idx="426">
                  <c:v>3.72</c:v>
                </c:pt>
                <c:pt idx="427">
                  <c:v>3.6680000000000001</c:v>
                </c:pt>
                <c:pt idx="428">
                  <c:v>3.6480000000000001</c:v>
                </c:pt>
                <c:pt idx="429">
                  <c:v>3.6120000000000001</c:v>
                </c:pt>
                <c:pt idx="430">
                  <c:v>3.6120000000000001</c:v>
                </c:pt>
                <c:pt idx="431">
                  <c:v>3.6120000000000001</c:v>
                </c:pt>
                <c:pt idx="432">
                  <c:v>3.6309999999999998</c:v>
                </c:pt>
                <c:pt idx="433">
                  <c:v>3.6230000000000002</c:v>
                </c:pt>
                <c:pt idx="434">
                  <c:v>3.637</c:v>
                </c:pt>
                <c:pt idx="435">
                  <c:v>3.637</c:v>
                </c:pt>
                <c:pt idx="436">
                  <c:v>3.6139999999999999</c:v>
                </c:pt>
                <c:pt idx="437">
                  <c:v>3.6139999999999999</c:v>
                </c:pt>
                <c:pt idx="438">
                  <c:v>3.6139999999999999</c:v>
                </c:pt>
                <c:pt idx="439">
                  <c:v>3.6120000000000001</c:v>
                </c:pt>
                <c:pt idx="440">
                  <c:v>3.6179999999999999</c:v>
                </c:pt>
                <c:pt idx="441">
                  <c:v>3.5870000000000002</c:v>
                </c:pt>
                <c:pt idx="442">
                  <c:v>3.5790000000000002</c:v>
                </c:pt>
                <c:pt idx="443">
                  <c:v>3.569</c:v>
                </c:pt>
                <c:pt idx="444">
                  <c:v>3.569</c:v>
                </c:pt>
                <c:pt idx="445">
                  <c:v>3.569</c:v>
                </c:pt>
                <c:pt idx="446">
                  <c:v>3.5449999999999999</c:v>
                </c:pt>
                <c:pt idx="447">
                  <c:v>3.5760000000000001</c:v>
                </c:pt>
                <c:pt idx="448">
                  <c:v>3.5590000000000002</c:v>
                </c:pt>
                <c:pt idx="449">
                  <c:v>3.54</c:v>
                </c:pt>
                <c:pt idx="450">
                  <c:v>3.5489999999999999</c:v>
                </c:pt>
                <c:pt idx="451">
                  <c:v>3.5489999999999999</c:v>
                </c:pt>
                <c:pt idx="452">
                  <c:v>3.5489999999999999</c:v>
                </c:pt>
                <c:pt idx="453">
                  <c:v>3.552</c:v>
                </c:pt>
                <c:pt idx="454">
                  <c:v>3.5249999999999999</c:v>
                </c:pt>
                <c:pt idx="455">
                  <c:v>3.5489999999999999</c:v>
                </c:pt>
                <c:pt idx="456">
                  <c:v>3.57</c:v>
                </c:pt>
                <c:pt idx="457">
                  <c:v>3.6030000000000002</c:v>
                </c:pt>
                <c:pt idx="458">
                  <c:v>3.6030000000000002</c:v>
                </c:pt>
                <c:pt idx="459">
                  <c:v>3.6030000000000002</c:v>
                </c:pt>
                <c:pt idx="460">
                  <c:v>3.6030000000000002</c:v>
                </c:pt>
                <c:pt idx="461">
                  <c:v>3.5369999999999999</c:v>
                </c:pt>
                <c:pt idx="462">
                  <c:v>3.54</c:v>
                </c:pt>
                <c:pt idx="463">
                  <c:v>3.512</c:v>
                </c:pt>
                <c:pt idx="464">
                  <c:v>3.5179999999999998</c:v>
                </c:pt>
                <c:pt idx="465">
                  <c:v>3.5179999999999998</c:v>
                </c:pt>
                <c:pt idx="466">
                  <c:v>3.5179999999999998</c:v>
                </c:pt>
                <c:pt idx="467">
                  <c:v>3.5179999999999998</c:v>
                </c:pt>
                <c:pt idx="468">
                  <c:v>3.5259999999999998</c:v>
                </c:pt>
                <c:pt idx="469">
                  <c:v>3.5139999999999998</c:v>
                </c:pt>
                <c:pt idx="470">
                  <c:v>3.4910000000000001</c:v>
                </c:pt>
                <c:pt idx="471">
                  <c:v>3.5019999999999998</c:v>
                </c:pt>
                <c:pt idx="472">
                  <c:v>3.5019999999999998</c:v>
                </c:pt>
                <c:pt idx="473">
                  <c:v>3.5019999999999998</c:v>
                </c:pt>
                <c:pt idx="474">
                  <c:v>3.484</c:v>
                </c:pt>
                <c:pt idx="475">
                  <c:v>3.4950000000000001</c:v>
                </c:pt>
                <c:pt idx="476">
                  <c:v>3.5030000000000001</c:v>
                </c:pt>
                <c:pt idx="477">
                  <c:v>3.5710000000000002</c:v>
                </c:pt>
                <c:pt idx="478">
                  <c:v>3.6</c:v>
                </c:pt>
                <c:pt idx="479">
                  <c:v>3.6</c:v>
                </c:pt>
                <c:pt idx="480">
                  <c:v>3.6</c:v>
                </c:pt>
                <c:pt idx="481">
                  <c:v>3.5369999999999999</c:v>
                </c:pt>
                <c:pt idx="482">
                  <c:v>3.5030000000000001</c:v>
                </c:pt>
                <c:pt idx="483">
                  <c:v>3.4980000000000002</c:v>
                </c:pt>
                <c:pt idx="484">
                  <c:v>3.484</c:v>
                </c:pt>
                <c:pt idx="485">
                  <c:v>3.4849999999999999</c:v>
                </c:pt>
                <c:pt idx="486">
                  <c:v>3.4849999999999999</c:v>
                </c:pt>
                <c:pt idx="487">
                  <c:v>3.4849999999999999</c:v>
                </c:pt>
                <c:pt idx="488">
                  <c:v>3.4790000000000001</c:v>
                </c:pt>
                <c:pt idx="489">
                  <c:v>3.4049999999999998</c:v>
                </c:pt>
                <c:pt idx="490">
                  <c:v>3.4089999999999998</c:v>
                </c:pt>
                <c:pt idx="491">
                  <c:v>3.4020000000000001</c:v>
                </c:pt>
                <c:pt idx="492">
                  <c:v>3.3919999999999999</c:v>
                </c:pt>
                <c:pt idx="493">
                  <c:v>3.3919999999999999</c:v>
                </c:pt>
                <c:pt idx="494">
                  <c:v>3.3919999999999999</c:v>
                </c:pt>
                <c:pt idx="495">
                  <c:v>3.3719999999999999</c:v>
                </c:pt>
                <c:pt idx="496">
                  <c:v>3.3690000000000002</c:v>
                </c:pt>
                <c:pt idx="497">
                  <c:v>3.371</c:v>
                </c:pt>
                <c:pt idx="498">
                  <c:v>3.3610000000000002</c:v>
                </c:pt>
                <c:pt idx="499">
                  <c:v>3.34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C5D-442D-BB7B-9998C28BFDC0}"/>
            </c:ext>
          </c:extLst>
        </c:ser>
        <c:ser>
          <c:idx val="3"/>
          <c:order val="3"/>
          <c:tx>
            <c:strRef>
              <c:f>'איור 6 נתונים'!$E$3</c:f>
              <c:strCache>
                <c:ptCount val="1"/>
                <c:pt idx="0">
                  <c:v>מועד החלטת הריבית</c:v>
                </c:pt>
              </c:strCache>
            </c:strRef>
          </c:tx>
          <c:spPr>
            <a:ln w="38100">
              <a:solidFill>
                <a:sysClr val="windowText" lastClr="000000">
                  <a:lumMod val="65000"/>
                  <a:lumOff val="35000"/>
                </a:sysClr>
              </a:solidFill>
              <a:prstDash val="sysDash"/>
            </a:ln>
          </c:spPr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9525">
                <a:noFill/>
              </a:ln>
            </c:spPr>
          </c:marker>
          <c:dPt>
            <c:idx val="454"/>
            <c:bubble3D val="0"/>
            <c:extLst>
              <c:ext xmlns:c16="http://schemas.microsoft.com/office/drawing/2014/chart" uri="{C3380CC4-5D6E-409C-BE32-E72D297353CC}">
                <c16:uniqueId val="{00000003-CC5D-442D-BB7B-9998C28BFDC0}"/>
              </c:ext>
            </c:extLst>
          </c:dPt>
          <c:dPt>
            <c:idx val="463"/>
            <c:bubble3D val="0"/>
            <c:extLst>
              <c:ext xmlns:c16="http://schemas.microsoft.com/office/drawing/2014/chart" uri="{C3380CC4-5D6E-409C-BE32-E72D297353CC}">
                <c16:uniqueId val="{00000005-CC5D-442D-BB7B-9998C28BFDC0}"/>
              </c:ext>
            </c:extLst>
          </c:dPt>
          <c:cat>
            <c:numRef>
              <c:f>'איור 6 נתונים'!$A$4:$A$4000</c:f>
              <c:numCache>
                <c:formatCode>m/d/yyyy</c:formatCode>
                <c:ptCount val="3997"/>
                <c:pt idx="0">
                  <c:v>45343</c:v>
                </c:pt>
                <c:pt idx="1">
                  <c:v>45344</c:v>
                </c:pt>
                <c:pt idx="2">
                  <c:v>45345</c:v>
                </c:pt>
                <c:pt idx="3">
                  <c:v>45346</c:v>
                </c:pt>
                <c:pt idx="4">
                  <c:v>45347</c:v>
                </c:pt>
                <c:pt idx="5">
                  <c:v>45348</c:v>
                </c:pt>
                <c:pt idx="6">
                  <c:v>45349</c:v>
                </c:pt>
                <c:pt idx="7">
                  <c:v>45350</c:v>
                </c:pt>
                <c:pt idx="8">
                  <c:v>45351</c:v>
                </c:pt>
                <c:pt idx="9">
                  <c:v>45352</c:v>
                </c:pt>
                <c:pt idx="10">
                  <c:v>45353</c:v>
                </c:pt>
                <c:pt idx="11">
                  <c:v>45354</c:v>
                </c:pt>
                <c:pt idx="12">
                  <c:v>45355</c:v>
                </c:pt>
                <c:pt idx="13">
                  <c:v>45356</c:v>
                </c:pt>
                <c:pt idx="14">
                  <c:v>45357</c:v>
                </c:pt>
                <c:pt idx="15">
                  <c:v>45358</c:v>
                </c:pt>
                <c:pt idx="16">
                  <c:v>45359</c:v>
                </c:pt>
                <c:pt idx="17">
                  <c:v>45360</c:v>
                </c:pt>
                <c:pt idx="18">
                  <c:v>45361</c:v>
                </c:pt>
                <c:pt idx="19">
                  <c:v>45362</c:v>
                </c:pt>
                <c:pt idx="20">
                  <c:v>45363</c:v>
                </c:pt>
                <c:pt idx="21">
                  <c:v>45364</c:v>
                </c:pt>
                <c:pt idx="22">
                  <c:v>45365</c:v>
                </c:pt>
                <c:pt idx="23">
                  <c:v>45366</c:v>
                </c:pt>
                <c:pt idx="24">
                  <c:v>45367</c:v>
                </c:pt>
                <c:pt idx="25">
                  <c:v>45368</c:v>
                </c:pt>
                <c:pt idx="26">
                  <c:v>45369</c:v>
                </c:pt>
                <c:pt idx="27">
                  <c:v>45370</c:v>
                </c:pt>
                <c:pt idx="28">
                  <c:v>45371</c:v>
                </c:pt>
                <c:pt idx="29">
                  <c:v>45372</c:v>
                </c:pt>
                <c:pt idx="30">
                  <c:v>45373</c:v>
                </c:pt>
                <c:pt idx="31">
                  <c:v>45374</c:v>
                </c:pt>
                <c:pt idx="32">
                  <c:v>45375</c:v>
                </c:pt>
                <c:pt idx="33">
                  <c:v>45376</c:v>
                </c:pt>
                <c:pt idx="34">
                  <c:v>45377</c:v>
                </c:pt>
                <c:pt idx="35">
                  <c:v>45378</c:v>
                </c:pt>
                <c:pt idx="36">
                  <c:v>45379</c:v>
                </c:pt>
                <c:pt idx="37">
                  <c:v>45380</c:v>
                </c:pt>
                <c:pt idx="38">
                  <c:v>45381</c:v>
                </c:pt>
                <c:pt idx="39">
                  <c:v>45382</c:v>
                </c:pt>
                <c:pt idx="40">
                  <c:v>45383</c:v>
                </c:pt>
                <c:pt idx="41">
                  <c:v>45384</c:v>
                </c:pt>
                <c:pt idx="42">
                  <c:v>45385</c:v>
                </c:pt>
                <c:pt idx="43">
                  <c:v>45386</c:v>
                </c:pt>
                <c:pt idx="44">
                  <c:v>45387</c:v>
                </c:pt>
                <c:pt idx="45">
                  <c:v>45388</c:v>
                </c:pt>
                <c:pt idx="46">
                  <c:v>45389</c:v>
                </c:pt>
                <c:pt idx="47">
                  <c:v>45390</c:v>
                </c:pt>
                <c:pt idx="48">
                  <c:v>45391</c:v>
                </c:pt>
                <c:pt idx="49">
                  <c:v>45392</c:v>
                </c:pt>
                <c:pt idx="50">
                  <c:v>45393</c:v>
                </c:pt>
                <c:pt idx="51">
                  <c:v>45394</c:v>
                </c:pt>
                <c:pt idx="52">
                  <c:v>45395</c:v>
                </c:pt>
                <c:pt idx="53">
                  <c:v>45396</c:v>
                </c:pt>
                <c:pt idx="54">
                  <c:v>45397</c:v>
                </c:pt>
                <c:pt idx="55">
                  <c:v>45398</c:v>
                </c:pt>
                <c:pt idx="56">
                  <c:v>45399</c:v>
                </c:pt>
                <c:pt idx="57">
                  <c:v>45400</c:v>
                </c:pt>
                <c:pt idx="58">
                  <c:v>45401</c:v>
                </c:pt>
                <c:pt idx="59">
                  <c:v>45402</c:v>
                </c:pt>
                <c:pt idx="60">
                  <c:v>45403</c:v>
                </c:pt>
                <c:pt idx="61">
                  <c:v>45404</c:v>
                </c:pt>
                <c:pt idx="62">
                  <c:v>45405</c:v>
                </c:pt>
                <c:pt idx="63">
                  <c:v>45406</c:v>
                </c:pt>
                <c:pt idx="64">
                  <c:v>45407</c:v>
                </c:pt>
                <c:pt idx="65">
                  <c:v>45408</c:v>
                </c:pt>
                <c:pt idx="66">
                  <c:v>45409</c:v>
                </c:pt>
                <c:pt idx="67">
                  <c:v>45410</c:v>
                </c:pt>
                <c:pt idx="68">
                  <c:v>45411</c:v>
                </c:pt>
                <c:pt idx="69">
                  <c:v>45412</c:v>
                </c:pt>
                <c:pt idx="70">
                  <c:v>45413</c:v>
                </c:pt>
                <c:pt idx="71">
                  <c:v>45414</c:v>
                </c:pt>
                <c:pt idx="72">
                  <c:v>45415</c:v>
                </c:pt>
                <c:pt idx="73">
                  <c:v>45416</c:v>
                </c:pt>
                <c:pt idx="74">
                  <c:v>45417</c:v>
                </c:pt>
                <c:pt idx="75">
                  <c:v>45418</c:v>
                </c:pt>
                <c:pt idx="76">
                  <c:v>45419</c:v>
                </c:pt>
                <c:pt idx="77">
                  <c:v>45420</c:v>
                </c:pt>
                <c:pt idx="78">
                  <c:v>45421</c:v>
                </c:pt>
                <c:pt idx="79">
                  <c:v>45422</c:v>
                </c:pt>
                <c:pt idx="80">
                  <c:v>45423</c:v>
                </c:pt>
                <c:pt idx="81">
                  <c:v>45424</c:v>
                </c:pt>
                <c:pt idx="82">
                  <c:v>45425</c:v>
                </c:pt>
                <c:pt idx="83">
                  <c:v>45426</c:v>
                </c:pt>
                <c:pt idx="84">
                  <c:v>45427</c:v>
                </c:pt>
                <c:pt idx="85">
                  <c:v>45428</c:v>
                </c:pt>
                <c:pt idx="86">
                  <c:v>45429</c:v>
                </c:pt>
                <c:pt idx="87">
                  <c:v>45430</c:v>
                </c:pt>
                <c:pt idx="88">
                  <c:v>45431</c:v>
                </c:pt>
                <c:pt idx="89">
                  <c:v>45432</c:v>
                </c:pt>
                <c:pt idx="90">
                  <c:v>45433</c:v>
                </c:pt>
                <c:pt idx="91">
                  <c:v>45434</c:v>
                </c:pt>
                <c:pt idx="92">
                  <c:v>45435</c:v>
                </c:pt>
                <c:pt idx="93">
                  <c:v>45436</c:v>
                </c:pt>
                <c:pt idx="94">
                  <c:v>45437</c:v>
                </c:pt>
                <c:pt idx="95">
                  <c:v>45438</c:v>
                </c:pt>
                <c:pt idx="96">
                  <c:v>45439</c:v>
                </c:pt>
                <c:pt idx="97">
                  <c:v>45440</c:v>
                </c:pt>
                <c:pt idx="98">
                  <c:v>45441</c:v>
                </c:pt>
                <c:pt idx="99">
                  <c:v>45442</c:v>
                </c:pt>
                <c:pt idx="100">
                  <c:v>45443</c:v>
                </c:pt>
                <c:pt idx="101">
                  <c:v>45444</c:v>
                </c:pt>
                <c:pt idx="102">
                  <c:v>45445</c:v>
                </c:pt>
                <c:pt idx="103">
                  <c:v>45446</c:v>
                </c:pt>
                <c:pt idx="104">
                  <c:v>45447</c:v>
                </c:pt>
                <c:pt idx="105">
                  <c:v>45448</c:v>
                </c:pt>
                <c:pt idx="106">
                  <c:v>45449</c:v>
                </c:pt>
                <c:pt idx="107">
                  <c:v>45450</c:v>
                </c:pt>
                <c:pt idx="108">
                  <c:v>45451</c:v>
                </c:pt>
                <c:pt idx="109">
                  <c:v>45452</c:v>
                </c:pt>
                <c:pt idx="110">
                  <c:v>45453</c:v>
                </c:pt>
                <c:pt idx="111">
                  <c:v>45454</c:v>
                </c:pt>
                <c:pt idx="112">
                  <c:v>45455</c:v>
                </c:pt>
                <c:pt idx="113">
                  <c:v>45456</c:v>
                </c:pt>
                <c:pt idx="114">
                  <c:v>45457</c:v>
                </c:pt>
                <c:pt idx="115">
                  <c:v>45458</c:v>
                </c:pt>
                <c:pt idx="116">
                  <c:v>45459</c:v>
                </c:pt>
                <c:pt idx="117">
                  <c:v>45460</c:v>
                </c:pt>
                <c:pt idx="118">
                  <c:v>45461</c:v>
                </c:pt>
                <c:pt idx="119">
                  <c:v>45462</c:v>
                </c:pt>
                <c:pt idx="120">
                  <c:v>45463</c:v>
                </c:pt>
                <c:pt idx="121">
                  <c:v>45464</c:v>
                </c:pt>
                <c:pt idx="122">
                  <c:v>45465</c:v>
                </c:pt>
                <c:pt idx="123">
                  <c:v>45466</c:v>
                </c:pt>
                <c:pt idx="124">
                  <c:v>45467</c:v>
                </c:pt>
                <c:pt idx="125">
                  <c:v>45468</c:v>
                </c:pt>
                <c:pt idx="126">
                  <c:v>45469</c:v>
                </c:pt>
                <c:pt idx="127">
                  <c:v>45470</c:v>
                </c:pt>
                <c:pt idx="128">
                  <c:v>45471</c:v>
                </c:pt>
                <c:pt idx="129">
                  <c:v>45472</c:v>
                </c:pt>
                <c:pt idx="130">
                  <c:v>45473</c:v>
                </c:pt>
                <c:pt idx="131">
                  <c:v>45474</c:v>
                </c:pt>
                <c:pt idx="132">
                  <c:v>45475</c:v>
                </c:pt>
                <c:pt idx="133">
                  <c:v>45476</c:v>
                </c:pt>
                <c:pt idx="134">
                  <c:v>45477</c:v>
                </c:pt>
                <c:pt idx="135">
                  <c:v>45478</c:v>
                </c:pt>
                <c:pt idx="136">
                  <c:v>45479</c:v>
                </c:pt>
                <c:pt idx="137">
                  <c:v>45480</c:v>
                </c:pt>
                <c:pt idx="138">
                  <c:v>45481</c:v>
                </c:pt>
                <c:pt idx="139">
                  <c:v>45482</c:v>
                </c:pt>
                <c:pt idx="140">
                  <c:v>45483</c:v>
                </c:pt>
                <c:pt idx="141">
                  <c:v>45484</c:v>
                </c:pt>
                <c:pt idx="142">
                  <c:v>45485</c:v>
                </c:pt>
                <c:pt idx="143">
                  <c:v>45486</c:v>
                </c:pt>
                <c:pt idx="144">
                  <c:v>45487</c:v>
                </c:pt>
                <c:pt idx="145">
                  <c:v>45488</c:v>
                </c:pt>
                <c:pt idx="146">
                  <c:v>45489</c:v>
                </c:pt>
                <c:pt idx="147">
                  <c:v>45490</c:v>
                </c:pt>
                <c:pt idx="148">
                  <c:v>45491</c:v>
                </c:pt>
                <c:pt idx="149">
                  <c:v>45492</c:v>
                </c:pt>
                <c:pt idx="150">
                  <c:v>45493</c:v>
                </c:pt>
                <c:pt idx="151">
                  <c:v>45494</c:v>
                </c:pt>
                <c:pt idx="152">
                  <c:v>45495</c:v>
                </c:pt>
                <c:pt idx="153">
                  <c:v>45496</c:v>
                </c:pt>
                <c:pt idx="154">
                  <c:v>45497</c:v>
                </c:pt>
                <c:pt idx="155">
                  <c:v>45498</c:v>
                </c:pt>
                <c:pt idx="156">
                  <c:v>45499</c:v>
                </c:pt>
                <c:pt idx="157">
                  <c:v>45500</c:v>
                </c:pt>
                <c:pt idx="158">
                  <c:v>45501</c:v>
                </c:pt>
                <c:pt idx="159">
                  <c:v>45502</c:v>
                </c:pt>
                <c:pt idx="160">
                  <c:v>45503</c:v>
                </c:pt>
                <c:pt idx="161">
                  <c:v>45504</c:v>
                </c:pt>
                <c:pt idx="162">
                  <c:v>45505</c:v>
                </c:pt>
                <c:pt idx="163">
                  <c:v>45506</c:v>
                </c:pt>
                <c:pt idx="164">
                  <c:v>45507</c:v>
                </c:pt>
                <c:pt idx="165">
                  <c:v>45508</c:v>
                </c:pt>
                <c:pt idx="166">
                  <c:v>45509</c:v>
                </c:pt>
                <c:pt idx="167">
                  <c:v>45510</c:v>
                </c:pt>
                <c:pt idx="168">
                  <c:v>45511</c:v>
                </c:pt>
                <c:pt idx="169">
                  <c:v>45512</c:v>
                </c:pt>
                <c:pt idx="170">
                  <c:v>45513</c:v>
                </c:pt>
                <c:pt idx="171">
                  <c:v>45514</c:v>
                </c:pt>
                <c:pt idx="172">
                  <c:v>45515</c:v>
                </c:pt>
                <c:pt idx="173">
                  <c:v>45516</c:v>
                </c:pt>
                <c:pt idx="174">
                  <c:v>45517</c:v>
                </c:pt>
                <c:pt idx="175">
                  <c:v>45518</c:v>
                </c:pt>
                <c:pt idx="176">
                  <c:v>45519</c:v>
                </c:pt>
                <c:pt idx="177">
                  <c:v>45520</c:v>
                </c:pt>
                <c:pt idx="178">
                  <c:v>45521</c:v>
                </c:pt>
                <c:pt idx="179">
                  <c:v>45522</c:v>
                </c:pt>
                <c:pt idx="180">
                  <c:v>45523</c:v>
                </c:pt>
                <c:pt idx="181">
                  <c:v>45524</c:v>
                </c:pt>
                <c:pt idx="182">
                  <c:v>45525</c:v>
                </c:pt>
                <c:pt idx="183">
                  <c:v>45526</c:v>
                </c:pt>
                <c:pt idx="184">
                  <c:v>45527</c:v>
                </c:pt>
                <c:pt idx="185">
                  <c:v>45528</c:v>
                </c:pt>
                <c:pt idx="186">
                  <c:v>45529</c:v>
                </c:pt>
                <c:pt idx="187">
                  <c:v>45530</c:v>
                </c:pt>
                <c:pt idx="188">
                  <c:v>45531</c:v>
                </c:pt>
                <c:pt idx="189">
                  <c:v>45532</c:v>
                </c:pt>
                <c:pt idx="190">
                  <c:v>45533</c:v>
                </c:pt>
                <c:pt idx="191">
                  <c:v>45534</c:v>
                </c:pt>
                <c:pt idx="192">
                  <c:v>45535</c:v>
                </c:pt>
                <c:pt idx="193">
                  <c:v>45536</c:v>
                </c:pt>
                <c:pt idx="194">
                  <c:v>45537</c:v>
                </c:pt>
                <c:pt idx="195">
                  <c:v>45538</c:v>
                </c:pt>
                <c:pt idx="196">
                  <c:v>45539</c:v>
                </c:pt>
                <c:pt idx="197">
                  <c:v>45540</c:v>
                </c:pt>
                <c:pt idx="198">
                  <c:v>45541</c:v>
                </c:pt>
                <c:pt idx="199">
                  <c:v>45542</c:v>
                </c:pt>
                <c:pt idx="200">
                  <c:v>45543</c:v>
                </c:pt>
                <c:pt idx="201">
                  <c:v>45544</c:v>
                </c:pt>
                <c:pt idx="202">
                  <c:v>45545</c:v>
                </c:pt>
                <c:pt idx="203">
                  <c:v>45546</c:v>
                </c:pt>
                <c:pt idx="204">
                  <c:v>45547</c:v>
                </c:pt>
                <c:pt idx="205">
                  <c:v>45548</c:v>
                </c:pt>
                <c:pt idx="206">
                  <c:v>45549</c:v>
                </c:pt>
                <c:pt idx="207">
                  <c:v>45550</c:v>
                </c:pt>
                <c:pt idx="208">
                  <c:v>45551</c:v>
                </c:pt>
                <c:pt idx="209">
                  <c:v>45552</c:v>
                </c:pt>
                <c:pt idx="210">
                  <c:v>45553</c:v>
                </c:pt>
                <c:pt idx="211">
                  <c:v>45554</c:v>
                </c:pt>
                <c:pt idx="212">
                  <c:v>45555</c:v>
                </c:pt>
                <c:pt idx="213">
                  <c:v>45556</c:v>
                </c:pt>
                <c:pt idx="214">
                  <c:v>45557</c:v>
                </c:pt>
                <c:pt idx="215">
                  <c:v>45558</c:v>
                </c:pt>
                <c:pt idx="216">
                  <c:v>45559</c:v>
                </c:pt>
                <c:pt idx="217">
                  <c:v>45560</c:v>
                </c:pt>
                <c:pt idx="218">
                  <c:v>45561</c:v>
                </c:pt>
                <c:pt idx="219">
                  <c:v>45562</c:v>
                </c:pt>
                <c:pt idx="220">
                  <c:v>45563</c:v>
                </c:pt>
                <c:pt idx="221">
                  <c:v>45564</c:v>
                </c:pt>
                <c:pt idx="222">
                  <c:v>45565</c:v>
                </c:pt>
                <c:pt idx="223">
                  <c:v>45566</c:v>
                </c:pt>
                <c:pt idx="224">
                  <c:v>45567</c:v>
                </c:pt>
                <c:pt idx="225">
                  <c:v>45568</c:v>
                </c:pt>
                <c:pt idx="226">
                  <c:v>45569</c:v>
                </c:pt>
                <c:pt idx="227">
                  <c:v>45570</c:v>
                </c:pt>
                <c:pt idx="228">
                  <c:v>45571</c:v>
                </c:pt>
                <c:pt idx="229">
                  <c:v>45572</c:v>
                </c:pt>
                <c:pt idx="230">
                  <c:v>45573</c:v>
                </c:pt>
                <c:pt idx="231">
                  <c:v>45574</c:v>
                </c:pt>
                <c:pt idx="232">
                  <c:v>45575</c:v>
                </c:pt>
                <c:pt idx="233">
                  <c:v>45576</c:v>
                </c:pt>
                <c:pt idx="234">
                  <c:v>45577</c:v>
                </c:pt>
                <c:pt idx="235">
                  <c:v>45578</c:v>
                </c:pt>
                <c:pt idx="236">
                  <c:v>45579</c:v>
                </c:pt>
                <c:pt idx="237">
                  <c:v>45580</c:v>
                </c:pt>
                <c:pt idx="238">
                  <c:v>45581</c:v>
                </c:pt>
                <c:pt idx="239">
                  <c:v>45582</c:v>
                </c:pt>
                <c:pt idx="240">
                  <c:v>45583</c:v>
                </c:pt>
                <c:pt idx="241">
                  <c:v>45584</c:v>
                </c:pt>
                <c:pt idx="242">
                  <c:v>45585</c:v>
                </c:pt>
                <c:pt idx="243">
                  <c:v>45586</c:v>
                </c:pt>
                <c:pt idx="244">
                  <c:v>45587</c:v>
                </c:pt>
                <c:pt idx="245">
                  <c:v>45588</c:v>
                </c:pt>
                <c:pt idx="246">
                  <c:v>45589</c:v>
                </c:pt>
                <c:pt idx="247">
                  <c:v>45590</c:v>
                </c:pt>
                <c:pt idx="248">
                  <c:v>45591</c:v>
                </c:pt>
                <c:pt idx="249">
                  <c:v>45592</c:v>
                </c:pt>
                <c:pt idx="250">
                  <c:v>45593</c:v>
                </c:pt>
                <c:pt idx="251">
                  <c:v>45594</c:v>
                </c:pt>
                <c:pt idx="252">
                  <c:v>45595</c:v>
                </c:pt>
                <c:pt idx="253">
                  <c:v>45596</c:v>
                </c:pt>
                <c:pt idx="254">
                  <c:v>45597</c:v>
                </c:pt>
                <c:pt idx="255">
                  <c:v>45598</c:v>
                </c:pt>
                <c:pt idx="256">
                  <c:v>45599</c:v>
                </c:pt>
                <c:pt idx="257">
                  <c:v>45600</c:v>
                </c:pt>
                <c:pt idx="258">
                  <c:v>45601</c:v>
                </c:pt>
                <c:pt idx="259">
                  <c:v>45602</c:v>
                </c:pt>
                <c:pt idx="260">
                  <c:v>45603</c:v>
                </c:pt>
                <c:pt idx="261">
                  <c:v>45604</c:v>
                </c:pt>
                <c:pt idx="262">
                  <c:v>45605</c:v>
                </c:pt>
                <c:pt idx="263">
                  <c:v>45606</c:v>
                </c:pt>
                <c:pt idx="264">
                  <c:v>45607</c:v>
                </c:pt>
                <c:pt idx="265">
                  <c:v>45608</c:v>
                </c:pt>
                <c:pt idx="266">
                  <c:v>45609</c:v>
                </c:pt>
                <c:pt idx="267">
                  <c:v>45610</c:v>
                </c:pt>
                <c:pt idx="268">
                  <c:v>45611</c:v>
                </c:pt>
                <c:pt idx="269">
                  <c:v>45612</c:v>
                </c:pt>
                <c:pt idx="270">
                  <c:v>45613</c:v>
                </c:pt>
                <c:pt idx="271">
                  <c:v>45614</c:v>
                </c:pt>
                <c:pt idx="272">
                  <c:v>45615</c:v>
                </c:pt>
                <c:pt idx="273">
                  <c:v>45616</c:v>
                </c:pt>
                <c:pt idx="274">
                  <c:v>45617</c:v>
                </c:pt>
                <c:pt idx="275">
                  <c:v>45618</c:v>
                </c:pt>
                <c:pt idx="276">
                  <c:v>45619</c:v>
                </c:pt>
                <c:pt idx="277">
                  <c:v>45620</c:v>
                </c:pt>
                <c:pt idx="278">
                  <c:v>45621</c:v>
                </c:pt>
                <c:pt idx="279">
                  <c:v>45622</c:v>
                </c:pt>
                <c:pt idx="280">
                  <c:v>45623</c:v>
                </c:pt>
                <c:pt idx="281">
                  <c:v>45624</c:v>
                </c:pt>
                <c:pt idx="282">
                  <c:v>45625</c:v>
                </c:pt>
                <c:pt idx="283">
                  <c:v>45626</c:v>
                </c:pt>
                <c:pt idx="284">
                  <c:v>45627</c:v>
                </c:pt>
                <c:pt idx="285">
                  <c:v>45628</c:v>
                </c:pt>
                <c:pt idx="286">
                  <c:v>45629</c:v>
                </c:pt>
                <c:pt idx="287">
                  <c:v>45630</c:v>
                </c:pt>
                <c:pt idx="288">
                  <c:v>45631</c:v>
                </c:pt>
                <c:pt idx="289">
                  <c:v>45632</c:v>
                </c:pt>
                <c:pt idx="290">
                  <c:v>45633</c:v>
                </c:pt>
                <c:pt idx="291">
                  <c:v>45634</c:v>
                </c:pt>
                <c:pt idx="292">
                  <c:v>45635</c:v>
                </c:pt>
                <c:pt idx="293">
                  <c:v>45636</c:v>
                </c:pt>
                <c:pt idx="294">
                  <c:v>45637</c:v>
                </c:pt>
                <c:pt idx="295">
                  <c:v>45638</c:v>
                </c:pt>
                <c:pt idx="296">
                  <c:v>45639</c:v>
                </c:pt>
                <c:pt idx="297">
                  <c:v>45640</c:v>
                </c:pt>
                <c:pt idx="298">
                  <c:v>45641</c:v>
                </c:pt>
                <c:pt idx="299">
                  <c:v>45642</c:v>
                </c:pt>
                <c:pt idx="300">
                  <c:v>45643</c:v>
                </c:pt>
                <c:pt idx="301">
                  <c:v>45644</c:v>
                </c:pt>
                <c:pt idx="302">
                  <c:v>45645</c:v>
                </c:pt>
                <c:pt idx="303">
                  <c:v>45646</c:v>
                </c:pt>
                <c:pt idx="304">
                  <c:v>45647</c:v>
                </c:pt>
                <c:pt idx="305">
                  <c:v>45648</c:v>
                </c:pt>
                <c:pt idx="306">
                  <c:v>45649</c:v>
                </c:pt>
                <c:pt idx="307">
                  <c:v>45650</c:v>
                </c:pt>
                <c:pt idx="308">
                  <c:v>45651</c:v>
                </c:pt>
                <c:pt idx="309">
                  <c:v>45652</c:v>
                </c:pt>
                <c:pt idx="310">
                  <c:v>45653</c:v>
                </c:pt>
                <c:pt idx="311">
                  <c:v>45654</c:v>
                </c:pt>
                <c:pt idx="312">
                  <c:v>45655</c:v>
                </c:pt>
                <c:pt idx="313">
                  <c:v>45656</c:v>
                </c:pt>
                <c:pt idx="314">
                  <c:v>45657</c:v>
                </c:pt>
                <c:pt idx="315">
                  <c:v>45658</c:v>
                </c:pt>
                <c:pt idx="316">
                  <c:v>45659</c:v>
                </c:pt>
                <c:pt idx="317">
                  <c:v>45660</c:v>
                </c:pt>
                <c:pt idx="318">
                  <c:v>45661</c:v>
                </c:pt>
                <c:pt idx="319">
                  <c:v>45662</c:v>
                </c:pt>
                <c:pt idx="320">
                  <c:v>45663</c:v>
                </c:pt>
                <c:pt idx="321">
                  <c:v>45664</c:v>
                </c:pt>
                <c:pt idx="322">
                  <c:v>45665</c:v>
                </c:pt>
                <c:pt idx="323">
                  <c:v>45666</c:v>
                </c:pt>
                <c:pt idx="324">
                  <c:v>45667</c:v>
                </c:pt>
                <c:pt idx="325">
                  <c:v>45668</c:v>
                </c:pt>
                <c:pt idx="326">
                  <c:v>45669</c:v>
                </c:pt>
                <c:pt idx="327">
                  <c:v>45670</c:v>
                </c:pt>
                <c:pt idx="328">
                  <c:v>45671</c:v>
                </c:pt>
                <c:pt idx="329">
                  <c:v>45672</c:v>
                </c:pt>
                <c:pt idx="330">
                  <c:v>45673</c:v>
                </c:pt>
                <c:pt idx="331">
                  <c:v>45674</c:v>
                </c:pt>
                <c:pt idx="332">
                  <c:v>45675</c:v>
                </c:pt>
                <c:pt idx="333">
                  <c:v>45676</c:v>
                </c:pt>
                <c:pt idx="334">
                  <c:v>45677</c:v>
                </c:pt>
                <c:pt idx="335">
                  <c:v>45678</c:v>
                </c:pt>
                <c:pt idx="336">
                  <c:v>45679</c:v>
                </c:pt>
                <c:pt idx="337">
                  <c:v>45680</c:v>
                </c:pt>
                <c:pt idx="338">
                  <c:v>45681</c:v>
                </c:pt>
                <c:pt idx="339">
                  <c:v>45682</c:v>
                </c:pt>
                <c:pt idx="340">
                  <c:v>45683</c:v>
                </c:pt>
                <c:pt idx="341">
                  <c:v>45684</c:v>
                </c:pt>
                <c:pt idx="342">
                  <c:v>45685</c:v>
                </c:pt>
                <c:pt idx="343">
                  <c:v>45686</c:v>
                </c:pt>
                <c:pt idx="344">
                  <c:v>45687</c:v>
                </c:pt>
                <c:pt idx="345">
                  <c:v>45688</c:v>
                </c:pt>
                <c:pt idx="346">
                  <c:v>45689</c:v>
                </c:pt>
                <c:pt idx="347">
                  <c:v>45690</c:v>
                </c:pt>
                <c:pt idx="348">
                  <c:v>45691</c:v>
                </c:pt>
                <c:pt idx="349">
                  <c:v>45692</c:v>
                </c:pt>
                <c:pt idx="350">
                  <c:v>45693</c:v>
                </c:pt>
                <c:pt idx="351">
                  <c:v>45694</c:v>
                </c:pt>
                <c:pt idx="352">
                  <c:v>45695</c:v>
                </c:pt>
                <c:pt idx="353">
                  <c:v>45696</c:v>
                </c:pt>
                <c:pt idx="354">
                  <c:v>45697</c:v>
                </c:pt>
                <c:pt idx="355">
                  <c:v>45698</c:v>
                </c:pt>
                <c:pt idx="356">
                  <c:v>45699</c:v>
                </c:pt>
                <c:pt idx="357">
                  <c:v>45700</c:v>
                </c:pt>
                <c:pt idx="358">
                  <c:v>45701</c:v>
                </c:pt>
                <c:pt idx="359">
                  <c:v>45702</c:v>
                </c:pt>
                <c:pt idx="360">
                  <c:v>45703</c:v>
                </c:pt>
                <c:pt idx="361">
                  <c:v>45704</c:v>
                </c:pt>
                <c:pt idx="362">
                  <c:v>45705</c:v>
                </c:pt>
                <c:pt idx="363">
                  <c:v>45706</c:v>
                </c:pt>
                <c:pt idx="364">
                  <c:v>45707</c:v>
                </c:pt>
                <c:pt idx="365">
                  <c:v>45708</c:v>
                </c:pt>
                <c:pt idx="366">
                  <c:v>45709</c:v>
                </c:pt>
                <c:pt idx="367">
                  <c:v>45710</c:v>
                </c:pt>
                <c:pt idx="368">
                  <c:v>45711</c:v>
                </c:pt>
                <c:pt idx="369">
                  <c:v>45712</c:v>
                </c:pt>
                <c:pt idx="370">
                  <c:v>45713</c:v>
                </c:pt>
                <c:pt idx="371">
                  <c:v>45714</c:v>
                </c:pt>
                <c:pt idx="372">
                  <c:v>45715</c:v>
                </c:pt>
                <c:pt idx="373">
                  <c:v>45716</c:v>
                </c:pt>
                <c:pt idx="374">
                  <c:v>45717</c:v>
                </c:pt>
                <c:pt idx="375">
                  <c:v>45718</c:v>
                </c:pt>
                <c:pt idx="376">
                  <c:v>45719</c:v>
                </c:pt>
                <c:pt idx="377">
                  <c:v>45720</c:v>
                </c:pt>
                <c:pt idx="378">
                  <c:v>45721</c:v>
                </c:pt>
                <c:pt idx="379">
                  <c:v>45722</c:v>
                </c:pt>
                <c:pt idx="380">
                  <c:v>45723</c:v>
                </c:pt>
                <c:pt idx="381">
                  <c:v>45724</c:v>
                </c:pt>
                <c:pt idx="382">
                  <c:v>45725</c:v>
                </c:pt>
                <c:pt idx="383">
                  <c:v>45726</c:v>
                </c:pt>
                <c:pt idx="384">
                  <c:v>45727</c:v>
                </c:pt>
                <c:pt idx="385">
                  <c:v>45728</c:v>
                </c:pt>
                <c:pt idx="386">
                  <c:v>45729</c:v>
                </c:pt>
                <c:pt idx="387">
                  <c:v>45730</c:v>
                </c:pt>
                <c:pt idx="388">
                  <c:v>45731</c:v>
                </c:pt>
                <c:pt idx="389">
                  <c:v>45732</c:v>
                </c:pt>
                <c:pt idx="390">
                  <c:v>45733</c:v>
                </c:pt>
                <c:pt idx="391">
                  <c:v>45734</c:v>
                </c:pt>
                <c:pt idx="392">
                  <c:v>45735</c:v>
                </c:pt>
                <c:pt idx="393">
                  <c:v>45736</c:v>
                </c:pt>
                <c:pt idx="394">
                  <c:v>45737</c:v>
                </c:pt>
                <c:pt idx="395">
                  <c:v>45738</c:v>
                </c:pt>
                <c:pt idx="396">
                  <c:v>45739</c:v>
                </c:pt>
                <c:pt idx="397">
                  <c:v>45740</c:v>
                </c:pt>
                <c:pt idx="398">
                  <c:v>45741</c:v>
                </c:pt>
                <c:pt idx="399">
                  <c:v>45742</c:v>
                </c:pt>
                <c:pt idx="400">
                  <c:v>45743</c:v>
                </c:pt>
                <c:pt idx="401">
                  <c:v>45744</c:v>
                </c:pt>
                <c:pt idx="402">
                  <c:v>45745</c:v>
                </c:pt>
                <c:pt idx="403">
                  <c:v>45746</c:v>
                </c:pt>
                <c:pt idx="404">
                  <c:v>45747</c:v>
                </c:pt>
                <c:pt idx="405">
                  <c:v>45748</c:v>
                </c:pt>
                <c:pt idx="406">
                  <c:v>45749</c:v>
                </c:pt>
                <c:pt idx="407">
                  <c:v>45750</c:v>
                </c:pt>
                <c:pt idx="408">
                  <c:v>45751</c:v>
                </c:pt>
                <c:pt idx="409">
                  <c:v>45752</c:v>
                </c:pt>
                <c:pt idx="410">
                  <c:v>45753</c:v>
                </c:pt>
                <c:pt idx="411">
                  <c:v>45754</c:v>
                </c:pt>
                <c:pt idx="412">
                  <c:v>45755</c:v>
                </c:pt>
                <c:pt idx="413">
                  <c:v>45756</c:v>
                </c:pt>
                <c:pt idx="414">
                  <c:v>45757</c:v>
                </c:pt>
                <c:pt idx="415">
                  <c:v>45758</c:v>
                </c:pt>
                <c:pt idx="416">
                  <c:v>45759</c:v>
                </c:pt>
                <c:pt idx="417">
                  <c:v>45760</c:v>
                </c:pt>
                <c:pt idx="418">
                  <c:v>45761</c:v>
                </c:pt>
                <c:pt idx="419">
                  <c:v>45762</c:v>
                </c:pt>
                <c:pt idx="420">
                  <c:v>45763</c:v>
                </c:pt>
                <c:pt idx="421">
                  <c:v>45764</c:v>
                </c:pt>
                <c:pt idx="422">
                  <c:v>45765</c:v>
                </c:pt>
                <c:pt idx="423">
                  <c:v>45766</c:v>
                </c:pt>
                <c:pt idx="424">
                  <c:v>45767</c:v>
                </c:pt>
                <c:pt idx="425">
                  <c:v>45768</c:v>
                </c:pt>
                <c:pt idx="426">
                  <c:v>45769</c:v>
                </c:pt>
                <c:pt idx="427">
                  <c:v>45770</c:v>
                </c:pt>
                <c:pt idx="428">
                  <c:v>45771</c:v>
                </c:pt>
                <c:pt idx="429">
                  <c:v>45772</c:v>
                </c:pt>
                <c:pt idx="430">
                  <c:v>45773</c:v>
                </c:pt>
                <c:pt idx="431">
                  <c:v>45774</c:v>
                </c:pt>
                <c:pt idx="432">
                  <c:v>45775</c:v>
                </c:pt>
                <c:pt idx="433">
                  <c:v>45776</c:v>
                </c:pt>
                <c:pt idx="434">
                  <c:v>45777</c:v>
                </c:pt>
                <c:pt idx="435">
                  <c:v>45778</c:v>
                </c:pt>
                <c:pt idx="436">
                  <c:v>45779</c:v>
                </c:pt>
                <c:pt idx="437">
                  <c:v>45780</c:v>
                </c:pt>
                <c:pt idx="438">
                  <c:v>45781</c:v>
                </c:pt>
                <c:pt idx="439">
                  <c:v>45782</c:v>
                </c:pt>
                <c:pt idx="440">
                  <c:v>45783</c:v>
                </c:pt>
                <c:pt idx="441">
                  <c:v>45784</c:v>
                </c:pt>
                <c:pt idx="442">
                  <c:v>45785</c:v>
                </c:pt>
                <c:pt idx="443">
                  <c:v>45786</c:v>
                </c:pt>
                <c:pt idx="444">
                  <c:v>45787</c:v>
                </c:pt>
                <c:pt idx="445">
                  <c:v>45788</c:v>
                </c:pt>
                <c:pt idx="446">
                  <c:v>45789</c:v>
                </c:pt>
                <c:pt idx="447">
                  <c:v>45790</c:v>
                </c:pt>
                <c:pt idx="448">
                  <c:v>45791</c:v>
                </c:pt>
                <c:pt idx="449">
                  <c:v>45792</c:v>
                </c:pt>
                <c:pt idx="450">
                  <c:v>45793</c:v>
                </c:pt>
                <c:pt idx="451">
                  <c:v>45794</c:v>
                </c:pt>
                <c:pt idx="452">
                  <c:v>45795</c:v>
                </c:pt>
                <c:pt idx="453">
                  <c:v>45796</c:v>
                </c:pt>
                <c:pt idx="454">
                  <c:v>45797</c:v>
                </c:pt>
                <c:pt idx="455">
                  <c:v>45798</c:v>
                </c:pt>
                <c:pt idx="456">
                  <c:v>45799</c:v>
                </c:pt>
                <c:pt idx="457">
                  <c:v>45800</c:v>
                </c:pt>
                <c:pt idx="458">
                  <c:v>45801</c:v>
                </c:pt>
                <c:pt idx="459">
                  <c:v>45802</c:v>
                </c:pt>
                <c:pt idx="460">
                  <c:v>45803</c:v>
                </c:pt>
                <c:pt idx="461">
                  <c:v>45804</c:v>
                </c:pt>
                <c:pt idx="462">
                  <c:v>45805</c:v>
                </c:pt>
                <c:pt idx="463">
                  <c:v>45806</c:v>
                </c:pt>
                <c:pt idx="464">
                  <c:v>45807</c:v>
                </c:pt>
                <c:pt idx="465">
                  <c:v>45808</c:v>
                </c:pt>
                <c:pt idx="466">
                  <c:v>45809</c:v>
                </c:pt>
                <c:pt idx="467">
                  <c:v>45810</c:v>
                </c:pt>
                <c:pt idx="468">
                  <c:v>45811</c:v>
                </c:pt>
                <c:pt idx="469">
                  <c:v>45812</c:v>
                </c:pt>
                <c:pt idx="470">
                  <c:v>45813</c:v>
                </c:pt>
                <c:pt idx="471">
                  <c:v>45814</c:v>
                </c:pt>
                <c:pt idx="472">
                  <c:v>45815</c:v>
                </c:pt>
                <c:pt idx="473">
                  <c:v>45816</c:v>
                </c:pt>
                <c:pt idx="474">
                  <c:v>45817</c:v>
                </c:pt>
                <c:pt idx="475">
                  <c:v>45818</c:v>
                </c:pt>
                <c:pt idx="476">
                  <c:v>45819</c:v>
                </c:pt>
                <c:pt idx="477">
                  <c:v>45820</c:v>
                </c:pt>
                <c:pt idx="478">
                  <c:v>45821</c:v>
                </c:pt>
                <c:pt idx="479">
                  <c:v>45822</c:v>
                </c:pt>
                <c:pt idx="480">
                  <c:v>45823</c:v>
                </c:pt>
                <c:pt idx="481">
                  <c:v>45824</c:v>
                </c:pt>
                <c:pt idx="482">
                  <c:v>45825</c:v>
                </c:pt>
                <c:pt idx="483">
                  <c:v>45826</c:v>
                </c:pt>
                <c:pt idx="484">
                  <c:v>45827</c:v>
                </c:pt>
                <c:pt idx="485">
                  <c:v>45828</c:v>
                </c:pt>
                <c:pt idx="486">
                  <c:v>45829</c:v>
                </c:pt>
                <c:pt idx="487">
                  <c:v>45830</c:v>
                </c:pt>
                <c:pt idx="488">
                  <c:v>45831</c:v>
                </c:pt>
                <c:pt idx="489">
                  <c:v>45832</c:v>
                </c:pt>
                <c:pt idx="490">
                  <c:v>45833</c:v>
                </c:pt>
                <c:pt idx="491">
                  <c:v>45834</c:v>
                </c:pt>
                <c:pt idx="492">
                  <c:v>45835</c:v>
                </c:pt>
                <c:pt idx="493">
                  <c:v>45836</c:v>
                </c:pt>
                <c:pt idx="494">
                  <c:v>45837</c:v>
                </c:pt>
                <c:pt idx="495">
                  <c:v>45838</c:v>
                </c:pt>
                <c:pt idx="496">
                  <c:v>45839</c:v>
                </c:pt>
                <c:pt idx="497">
                  <c:v>45840</c:v>
                </c:pt>
                <c:pt idx="498">
                  <c:v>45841</c:v>
                </c:pt>
                <c:pt idx="499">
                  <c:v>45842</c:v>
                </c:pt>
              </c:numCache>
            </c:numRef>
          </c:cat>
          <c:val>
            <c:numRef>
              <c:f>'איור 6 נתונים'!$E$4:$E$4000</c:f>
              <c:numCache>
                <c:formatCode>0.000%</c:formatCode>
                <c:ptCount val="3997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#N/A</c:v>
                </c:pt>
                <c:pt idx="143">
                  <c:v>#N/A</c:v>
                </c:pt>
                <c:pt idx="144">
                  <c:v>#N/A</c:v>
                </c:pt>
                <c:pt idx="145">
                  <c:v>#N/A</c:v>
                </c:pt>
                <c:pt idx="146">
                  <c:v>#N/A</c:v>
                </c:pt>
                <c:pt idx="147">
                  <c:v>#N/A</c:v>
                </c:pt>
                <c:pt idx="148">
                  <c:v>#N/A</c:v>
                </c:pt>
                <c:pt idx="149">
                  <c:v>#N/A</c:v>
                </c:pt>
                <c:pt idx="150">
                  <c:v>#N/A</c:v>
                </c:pt>
                <c:pt idx="151">
                  <c:v>#N/A</c:v>
                </c:pt>
                <c:pt idx="152">
                  <c:v>#N/A</c:v>
                </c:pt>
                <c:pt idx="153">
                  <c:v>#N/A</c:v>
                </c:pt>
                <c:pt idx="154">
                  <c:v>#N/A</c:v>
                </c:pt>
                <c:pt idx="155">
                  <c:v>#N/A</c:v>
                </c:pt>
                <c:pt idx="156">
                  <c:v>#N/A</c:v>
                </c:pt>
                <c:pt idx="157">
                  <c:v>#N/A</c:v>
                </c:pt>
                <c:pt idx="158">
                  <c:v>#N/A</c:v>
                </c:pt>
                <c:pt idx="159">
                  <c:v>#N/A</c:v>
                </c:pt>
                <c:pt idx="160">
                  <c:v>#N/A</c:v>
                </c:pt>
                <c:pt idx="161">
                  <c:v>#N/A</c:v>
                </c:pt>
                <c:pt idx="162">
                  <c:v>#N/A</c:v>
                </c:pt>
                <c:pt idx="163">
                  <c:v>#N/A</c:v>
                </c:pt>
                <c:pt idx="164">
                  <c:v>#N/A</c:v>
                </c:pt>
                <c:pt idx="165">
                  <c:v>#N/A</c:v>
                </c:pt>
                <c:pt idx="166">
                  <c:v>#N/A</c:v>
                </c:pt>
                <c:pt idx="167">
                  <c:v>#N/A</c:v>
                </c:pt>
                <c:pt idx="168">
                  <c:v>#N/A</c:v>
                </c:pt>
                <c:pt idx="169">
                  <c:v>#N/A</c:v>
                </c:pt>
                <c:pt idx="170">
                  <c:v>#N/A</c:v>
                </c:pt>
                <c:pt idx="171">
                  <c:v>#N/A</c:v>
                </c:pt>
                <c:pt idx="172">
                  <c:v>#N/A</c:v>
                </c:pt>
                <c:pt idx="173">
                  <c:v>#N/A</c:v>
                </c:pt>
                <c:pt idx="174">
                  <c:v>#N/A</c:v>
                </c:pt>
                <c:pt idx="175">
                  <c:v>#N/A</c:v>
                </c:pt>
                <c:pt idx="176">
                  <c:v>#N/A</c:v>
                </c:pt>
                <c:pt idx="177">
                  <c:v>#N/A</c:v>
                </c:pt>
                <c:pt idx="178">
                  <c:v>#N/A</c:v>
                </c:pt>
                <c:pt idx="179">
                  <c:v>#N/A</c:v>
                </c:pt>
                <c:pt idx="180">
                  <c:v>#N/A</c:v>
                </c:pt>
                <c:pt idx="181">
                  <c:v>#N/A</c:v>
                </c:pt>
                <c:pt idx="182">
                  <c:v>#N/A</c:v>
                </c:pt>
                <c:pt idx="183">
                  <c:v>#N/A</c:v>
                </c:pt>
                <c:pt idx="184">
                  <c:v>#N/A</c:v>
                </c:pt>
                <c:pt idx="185">
                  <c:v>#N/A</c:v>
                </c:pt>
                <c:pt idx="186">
                  <c:v>#N/A</c:v>
                </c:pt>
                <c:pt idx="187">
                  <c:v>#N/A</c:v>
                </c:pt>
                <c:pt idx="188">
                  <c:v>#N/A</c:v>
                </c:pt>
                <c:pt idx="189">
                  <c:v>#N/A</c:v>
                </c:pt>
                <c:pt idx="190">
                  <c:v>#N/A</c:v>
                </c:pt>
                <c:pt idx="191">
                  <c:v>#N/A</c:v>
                </c:pt>
                <c:pt idx="192">
                  <c:v>#N/A</c:v>
                </c:pt>
                <c:pt idx="193">
                  <c:v>#N/A</c:v>
                </c:pt>
                <c:pt idx="194">
                  <c:v>#N/A</c:v>
                </c:pt>
                <c:pt idx="195">
                  <c:v>#N/A</c:v>
                </c:pt>
                <c:pt idx="196">
                  <c:v>#N/A</c:v>
                </c:pt>
                <c:pt idx="197">
                  <c:v>#N/A</c:v>
                </c:pt>
                <c:pt idx="198">
                  <c:v>#N/A</c:v>
                </c:pt>
                <c:pt idx="199">
                  <c:v>#N/A</c:v>
                </c:pt>
                <c:pt idx="200">
                  <c:v>#N/A</c:v>
                </c:pt>
                <c:pt idx="201">
                  <c:v>#N/A</c:v>
                </c:pt>
                <c:pt idx="202">
                  <c:v>#N/A</c:v>
                </c:pt>
                <c:pt idx="203">
                  <c:v>#N/A</c:v>
                </c:pt>
                <c:pt idx="204">
                  <c:v>#N/A</c:v>
                </c:pt>
                <c:pt idx="205">
                  <c:v>#N/A</c:v>
                </c:pt>
                <c:pt idx="206">
                  <c:v>#N/A</c:v>
                </c:pt>
                <c:pt idx="207">
                  <c:v>#N/A</c:v>
                </c:pt>
                <c:pt idx="208">
                  <c:v>#N/A</c:v>
                </c:pt>
                <c:pt idx="209">
                  <c:v>#N/A</c:v>
                </c:pt>
                <c:pt idx="210">
                  <c:v>#N/A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#N/A</c:v>
                </c:pt>
                <c:pt idx="215">
                  <c:v>#N/A</c:v>
                </c:pt>
                <c:pt idx="216">
                  <c:v>#N/A</c:v>
                </c:pt>
                <c:pt idx="217">
                  <c:v>#N/A</c:v>
                </c:pt>
                <c:pt idx="218">
                  <c:v>#N/A</c:v>
                </c:pt>
                <c:pt idx="219">
                  <c:v>#N/A</c:v>
                </c:pt>
                <c:pt idx="220">
                  <c:v>#N/A</c:v>
                </c:pt>
                <c:pt idx="221">
                  <c:v>#N/A</c:v>
                </c:pt>
                <c:pt idx="222">
                  <c:v>#N/A</c:v>
                </c:pt>
                <c:pt idx="223">
                  <c:v>#N/A</c:v>
                </c:pt>
                <c:pt idx="224">
                  <c:v>#N/A</c:v>
                </c:pt>
                <c:pt idx="225">
                  <c:v>#N/A</c:v>
                </c:pt>
                <c:pt idx="226">
                  <c:v>#N/A</c:v>
                </c:pt>
                <c:pt idx="227">
                  <c:v>#N/A</c:v>
                </c:pt>
                <c:pt idx="228">
                  <c:v>#N/A</c:v>
                </c:pt>
                <c:pt idx="229">
                  <c:v>#N/A</c:v>
                </c:pt>
                <c:pt idx="230">
                  <c:v>#N/A</c:v>
                </c:pt>
                <c:pt idx="231">
                  <c:v>#N/A</c:v>
                </c:pt>
                <c:pt idx="232">
                  <c:v>#N/A</c:v>
                </c:pt>
                <c:pt idx="233">
                  <c:v>#N/A</c:v>
                </c:pt>
                <c:pt idx="234">
                  <c:v>#N/A</c:v>
                </c:pt>
                <c:pt idx="235">
                  <c:v>#N/A</c:v>
                </c:pt>
                <c:pt idx="236">
                  <c:v>#N/A</c:v>
                </c:pt>
                <c:pt idx="237">
                  <c:v>#N/A</c:v>
                </c:pt>
                <c:pt idx="238">
                  <c:v>#N/A</c:v>
                </c:pt>
                <c:pt idx="239">
                  <c:v>#N/A</c:v>
                </c:pt>
                <c:pt idx="240">
                  <c:v>#N/A</c:v>
                </c:pt>
                <c:pt idx="241">
                  <c:v>#N/A</c:v>
                </c:pt>
                <c:pt idx="242">
                  <c:v>#N/A</c:v>
                </c:pt>
                <c:pt idx="243">
                  <c:v>#N/A</c:v>
                </c:pt>
                <c:pt idx="244">
                  <c:v>#N/A</c:v>
                </c:pt>
                <c:pt idx="245">
                  <c:v>#N/A</c:v>
                </c:pt>
                <c:pt idx="246">
                  <c:v>#N/A</c:v>
                </c:pt>
                <c:pt idx="247">
                  <c:v>#N/A</c:v>
                </c:pt>
                <c:pt idx="248">
                  <c:v>#N/A</c:v>
                </c:pt>
                <c:pt idx="249">
                  <c:v>#N/A</c:v>
                </c:pt>
                <c:pt idx="250">
                  <c:v>#N/A</c:v>
                </c:pt>
                <c:pt idx="251">
                  <c:v>#N/A</c:v>
                </c:pt>
                <c:pt idx="252">
                  <c:v>#N/A</c:v>
                </c:pt>
                <c:pt idx="253">
                  <c:v>#N/A</c:v>
                </c:pt>
                <c:pt idx="254">
                  <c:v>#N/A</c:v>
                </c:pt>
                <c:pt idx="255">
                  <c:v>#N/A</c:v>
                </c:pt>
                <c:pt idx="256">
                  <c:v>#N/A</c:v>
                </c:pt>
                <c:pt idx="257">
                  <c:v>#N/A</c:v>
                </c:pt>
                <c:pt idx="258">
                  <c:v>#N/A</c:v>
                </c:pt>
                <c:pt idx="259">
                  <c:v>#N/A</c:v>
                </c:pt>
                <c:pt idx="260">
                  <c:v>#N/A</c:v>
                </c:pt>
                <c:pt idx="261">
                  <c:v>#N/A</c:v>
                </c:pt>
                <c:pt idx="262">
                  <c:v>#N/A</c:v>
                </c:pt>
                <c:pt idx="263">
                  <c:v>#N/A</c:v>
                </c:pt>
                <c:pt idx="264">
                  <c:v>#N/A</c:v>
                </c:pt>
                <c:pt idx="265">
                  <c:v>#N/A</c:v>
                </c:pt>
                <c:pt idx="266">
                  <c:v>#N/A</c:v>
                </c:pt>
                <c:pt idx="267">
                  <c:v>#N/A</c:v>
                </c:pt>
                <c:pt idx="268">
                  <c:v>#N/A</c:v>
                </c:pt>
                <c:pt idx="269">
                  <c:v>#N/A</c:v>
                </c:pt>
                <c:pt idx="270">
                  <c:v>#N/A</c:v>
                </c:pt>
                <c:pt idx="271">
                  <c:v>#N/A</c:v>
                </c:pt>
                <c:pt idx="272">
                  <c:v>#N/A</c:v>
                </c:pt>
                <c:pt idx="273">
                  <c:v>#N/A</c:v>
                </c:pt>
                <c:pt idx="274">
                  <c:v>#N/A</c:v>
                </c:pt>
                <c:pt idx="275">
                  <c:v>#N/A</c:v>
                </c:pt>
                <c:pt idx="276">
                  <c:v>#N/A</c:v>
                </c:pt>
                <c:pt idx="277">
                  <c:v>#N/A</c:v>
                </c:pt>
                <c:pt idx="278">
                  <c:v>#N/A</c:v>
                </c:pt>
                <c:pt idx="279">
                  <c:v>#N/A</c:v>
                </c:pt>
                <c:pt idx="280">
                  <c:v>#N/A</c:v>
                </c:pt>
                <c:pt idx="281">
                  <c:v>#N/A</c:v>
                </c:pt>
                <c:pt idx="282">
                  <c:v>#N/A</c:v>
                </c:pt>
                <c:pt idx="283">
                  <c:v>#N/A</c:v>
                </c:pt>
                <c:pt idx="284">
                  <c:v>#N/A</c:v>
                </c:pt>
                <c:pt idx="285">
                  <c:v>#N/A</c:v>
                </c:pt>
                <c:pt idx="286">
                  <c:v>#N/A</c:v>
                </c:pt>
                <c:pt idx="287">
                  <c:v>#N/A</c:v>
                </c:pt>
                <c:pt idx="288">
                  <c:v>#N/A</c:v>
                </c:pt>
                <c:pt idx="289">
                  <c:v>#N/A</c:v>
                </c:pt>
                <c:pt idx="290">
                  <c:v>#N/A</c:v>
                </c:pt>
                <c:pt idx="291">
                  <c:v>#N/A</c:v>
                </c:pt>
                <c:pt idx="292">
                  <c:v>#N/A</c:v>
                </c:pt>
                <c:pt idx="293">
                  <c:v>#N/A</c:v>
                </c:pt>
                <c:pt idx="294">
                  <c:v>#N/A</c:v>
                </c:pt>
                <c:pt idx="295">
                  <c:v>#N/A</c:v>
                </c:pt>
                <c:pt idx="296">
                  <c:v>#N/A</c:v>
                </c:pt>
                <c:pt idx="297">
                  <c:v>#N/A</c:v>
                </c:pt>
                <c:pt idx="298">
                  <c:v>#N/A</c:v>
                </c:pt>
                <c:pt idx="299">
                  <c:v>#N/A</c:v>
                </c:pt>
                <c:pt idx="300">
                  <c:v>#N/A</c:v>
                </c:pt>
                <c:pt idx="301">
                  <c:v>#N/A</c:v>
                </c:pt>
                <c:pt idx="302">
                  <c:v>#N/A</c:v>
                </c:pt>
                <c:pt idx="303">
                  <c:v>#N/A</c:v>
                </c:pt>
                <c:pt idx="304">
                  <c:v>#N/A</c:v>
                </c:pt>
                <c:pt idx="305">
                  <c:v>#N/A</c:v>
                </c:pt>
                <c:pt idx="306">
                  <c:v>#N/A</c:v>
                </c:pt>
                <c:pt idx="307">
                  <c:v>#N/A</c:v>
                </c:pt>
                <c:pt idx="308">
                  <c:v>#N/A</c:v>
                </c:pt>
                <c:pt idx="309">
                  <c:v>#N/A</c:v>
                </c:pt>
                <c:pt idx="310">
                  <c:v>#N/A</c:v>
                </c:pt>
                <c:pt idx="311">
                  <c:v>#N/A</c:v>
                </c:pt>
                <c:pt idx="312">
                  <c:v>#N/A</c:v>
                </c:pt>
                <c:pt idx="313">
                  <c:v>#N/A</c:v>
                </c:pt>
                <c:pt idx="314">
                  <c:v>#N/A</c:v>
                </c:pt>
                <c:pt idx="315">
                  <c:v>#N/A</c:v>
                </c:pt>
                <c:pt idx="316">
                  <c:v>#N/A</c:v>
                </c:pt>
                <c:pt idx="317">
                  <c:v>#N/A</c:v>
                </c:pt>
                <c:pt idx="318">
                  <c:v>#N/A</c:v>
                </c:pt>
                <c:pt idx="319">
                  <c:v>#N/A</c:v>
                </c:pt>
                <c:pt idx="320">
                  <c:v>#N/A</c:v>
                </c:pt>
                <c:pt idx="321">
                  <c:v>#N/A</c:v>
                </c:pt>
                <c:pt idx="322">
                  <c:v>#N/A</c:v>
                </c:pt>
                <c:pt idx="323">
                  <c:v>#N/A</c:v>
                </c:pt>
                <c:pt idx="324">
                  <c:v>#N/A</c:v>
                </c:pt>
                <c:pt idx="325">
                  <c:v>#N/A</c:v>
                </c:pt>
                <c:pt idx="326">
                  <c:v>#N/A</c:v>
                </c:pt>
                <c:pt idx="327">
                  <c:v>#N/A</c:v>
                </c:pt>
                <c:pt idx="328">
                  <c:v>#N/A</c:v>
                </c:pt>
                <c:pt idx="329">
                  <c:v>#N/A</c:v>
                </c:pt>
                <c:pt idx="330">
                  <c:v>#N/A</c:v>
                </c:pt>
                <c:pt idx="331">
                  <c:v>#N/A</c:v>
                </c:pt>
                <c:pt idx="332">
                  <c:v>#N/A</c:v>
                </c:pt>
                <c:pt idx="333">
                  <c:v>#N/A</c:v>
                </c:pt>
                <c:pt idx="334">
                  <c:v>#N/A</c:v>
                </c:pt>
                <c:pt idx="335">
                  <c:v>#N/A</c:v>
                </c:pt>
                <c:pt idx="336">
                  <c:v>#N/A</c:v>
                </c:pt>
                <c:pt idx="337">
                  <c:v>#N/A</c:v>
                </c:pt>
                <c:pt idx="338">
                  <c:v>#N/A</c:v>
                </c:pt>
                <c:pt idx="339">
                  <c:v>#N/A</c:v>
                </c:pt>
                <c:pt idx="340">
                  <c:v>#N/A</c:v>
                </c:pt>
                <c:pt idx="341">
                  <c:v>#N/A</c:v>
                </c:pt>
                <c:pt idx="342">
                  <c:v>#N/A</c:v>
                </c:pt>
                <c:pt idx="343">
                  <c:v>#N/A</c:v>
                </c:pt>
                <c:pt idx="344">
                  <c:v>#N/A</c:v>
                </c:pt>
                <c:pt idx="345">
                  <c:v>#N/A</c:v>
                </c:pt>
                <c:pt idx="346">
                  <c:v>#N/A</c:v>
                </c:pt>
                <c:pt idx="347">
                  <c:v>#N/A</c:v>
                </c:pt>
                <c:pt idx="348">
                  <c:v>#N/A</c:v>
                </c:pt>
                <c:pt idx="349">
                  <c:v>#N/A</c:v>
                </c:pt>
                <c:pt idx="350">
                  <c:v>#N/A</c:v>
                </c:pt>
                <c:pt idx="351">
                  <c:v>#N/A</c:v>
                </c:pt>
                <c:pt idx="352">
                  <c:v>#N/A</c:v>
                </c:pt>
                <c:pt idx="353">
                  <c:v>#N/A</c:v>
                </c:pt>
                <c:pt idx="354">
                  <c:v>#N/A</c:v>
                </c:pt>
                <c:pt idx="355">
                  <c:v>#N/A</c:v>
                </c:pt>
                <c:pt idx="356">
                  <c:v>#N/A</c:v>
                </c:pt>
                <c:pt idx="357">
                  <c:v>#N/A</c:v>
                </c:pt>
                <c:pt idx="358">
                  <c:v>#N/A</c:v>
                </c:pt>
                <c:pt idx="359">
                  <c:v>#N/A</c:v>
                </c:pt>
                <c:pt idx="360">
                  <c:v>#N/A</c:v>
                </c:pt>
                <c:pt idx="361">
                  <c:v>#N/A</c:v>
                </c:pt>
                <c:pt idx="362">
                  <c:v>#N/A</c:v>
                </c:pt>
                <c:pt idx="363">
                  <c:v>#N/A</c:v>
                </c:pt>
                <c:pt idx="364">
                  <c:v>#N/A</c:v>
                </c:pt>
                <c:pt idx="365">
                  <c:v>#N/A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200</c:v>
                </c:pt>
                <c:pt idx="461">
                  <c:v>-100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C5D-442D-BB7B-9998C28BFD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248512"/>
        <c:axId val="221246592"/>
      </c:lineChart>
      <c:dateAx>
        <c:axId val="221238400"/>
        <c:scaling>
          <c:orientation val="minMax"/>
          <c:max val="45840"/>
          <c:min val="45505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ln>
            <a:noFill/>
          </a:ln>
        </c:spPr>
        <c:txPr>
          <a:bodyPr rot="-2700000"/>
          <a:lstStyle/>
          <a:p>
            <a:pPr>
              <a:defRPr sz="11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1240320"/>
        <c:crosses val="autoZero"/>
        <c:auto val="1"/>
        <c:lblOffset val="100"/>
        <c:baseTimeUnit val="days"/>
      </c:dateAx>
      <c:valAx>
        <c:axId val="221240320"/>
        <c:scaling>
          <c:orientation val="minMax"/>
          <c:min val="70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he-IL" sz="1200" b="0" dirty="0">
                    <a:solidFill>
                      <a:srgbClr val="66D1E3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מדד</a:t>
                </a:r>
                <a:endParaRPr lang="en-US" sz="1200" b="0" dirty="0">
                  <a:solidFill>
                    <a:srgbClr val="66D1E3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1.0911974732334415E-2"/>
              <c:y val="5.4073955004005463E-2"/>
            </c:manualLayout>
          </c:layout>
          <c:overlay val="0"/>
        </c:title>
        <c:numFmt formatCode="#,##0.0" sourceLinked="0"/>
        <c:majorTickMark val="none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200" b="0">
                <a:solidFill>
                  <a:srgbClr val="66D1E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1238400"/>
        <c:crosses val="autoZero"/>
        <c:crossBetween val="between"/>
        <c:majorUnit val="1.5"/>
      </c:valAx>
      <c:valAx>
        <c:axId val="221246592"/>
        <c:scaling>
          <c:orientation val="minMax"/>
          <c:max val="4.4000000000000004"/>
          <c:min val="2.9"/>
        </c:scaling>
        <c:delete val="0"/>
        <c:axPos val="r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he-IL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ש"ח</a:t>
                </a:r>
                <a:endParaRPr lang="en-US" sz="1200" b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0.96214047630919108"/>
              <c:y val="5.2922561528308584E-2"/>
            </c:manualLayout>
          </c:layout>
          <c:overlay val="0"/>
        </c:title>
        <c:numFmt formatCode="#,##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1248512"/>
        <c:crosses val="max"/>
        <c:crossBetween val="between"/>
        <c:majorUnit val="0.1"/>
      </c:valAx>
      <c:dateAx>
        <c:axId val="22124851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221246592"/>
        <c:crosses val="autoZero"/>
        <c:auto val="1"/>
        <c:lblOffset val="100"/>
        <c:baseTimeUnit val="days"/>
      </c:dateAx>
      <c:spPr>
        <a:ln>
          <a:noFill/>
        </a:ln>
      </c:spPr>
    </c:plotArea>
    <c:legend>
      <c:legendPos val="l"/>
      <c:legendEntry>
        <c:idx val="3"/>
        <c:delete val="1"/>
      </c:legendEntry>
      <c:layout>
        <c:manualLayout>
          <c:xMode val="edge"/>
          <c:yMode val="edge"/>
          <c:x val="0.1077354911804312"/>
          <c:y val="0.94737519368254453"/>
          <c:w val="0.72585423962463269"/>
          <c:h val="5.2624806317455322E-2"/>
        </c:manualLayout>
      </c:layout>
      <c:overlay val="0"/>
      <c:txPr>
        <a:bodyPr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400" b="1">
          <a:latin typeface="David" panose="020E0502060401010101" pitchFamily="34" charset="-79"/>
          <a:cs typeface="David" panose="020E0502060401010101" pitchFamily="34" charset="-79"/>
        </a:defRPr>
      </a:pPr>
      <a:endParaRPr lang="he-IL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rtl="1">
              <a:defRPr sz="2200">
                <a:latin typeface="David" panose="020E0502060401010101" pitchFamily="34" charset="-79"/>
                <a:cs typeface="David" panose="020E0502060401010101" pitchFamily="34" charset="-79"/>
              </a:defRPr>
            </a:pPr>
            <a:r>
              <a:rPr lang="he-IL" sz="1200" b="1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איור 9: שיעורי צמיחת התוצר בישראל
</a:t>
            </a:r>
            <a:r>
              <a:rPr lang="he-IL" sz="1200" b="0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רבעוני במונחים שנתיים, 2018 </a:t>
            </a:r>
            <a:r>
              <a:rPr lang="he-IL" sz="1200" b="0" i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עד 2026 </a:t>
            </a:r>
            <a:endParaRPr lang="he-IL" sz="1200" b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c:rich>
      </c:tx>
      <c:layout>
        <c:manualLayout>
          <c:xMode val="edge"/>
          <c:yMode val="edge"/>
          <c:x val="0.34926307701813636"/>
          <c:y val="1.2539184952978056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5.5102421306855588E-2"/>
          <c:y val="0.12581936662305926"/>
          <c:w val="0.89927621381001899"/>
          <c:h val="0.7193126486148478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'[שיעור צמיחת התוצר וצפי לצמיחה.xlsx]Sheet1'!$C$1</c:f>
              <c:strCache>
                <c:ptCount val="1"/>
                <c:pt idx="0">
                  <c:v>שיעור צמיחת התוצר בישראל</c:v>
                </c:pt>
              </c:strCache>
            </c:strRef>
          </c:tx>
          <c:spPr>
            <a:solidFill>
              <a:srgbClr val="008DA3"/>
            </a:solidFill>
            <a:ln w="22790">
              <a:noFill/>
            </a:ln>
          </c:spPr>
          <c:invertIfNegative val="0"/>
          <c:dLbls>
            <c:numFmt formatCode="#,##0.0" sourceLinked="0"/>
            <c:spPr>
              <a:noFill/>
              <a:ln w="2279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8DA3"/>
                    </a:solidFill>
                    <a:latin typeface="Segoe UI" panose="020B0502040204020203" pitchFamily="34" charset="0"/>
                    <a:ea typeface="Times New Roman"/>
                    <a:cs typeface="Segoe UI" panose="020B0502040204020203" pitchFamily="34" charset="0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'[שיעור צמיחת התוצר וצפי לצמיחה.xlsx]Sheet1'!$B$2:$B$33</c:f>
              <c:strCache>
                <c:ptCount val="32"/>
                <c:pt idx="0">
                  <c:v>מרץ 18</c:v>
                </c:pt>
                <c:pt idx="1">
                  <c:v>יונ 18 </c:v>
                </c:pt>
                <c:pt idx="2">
                  <c:v>ספט 18</c:v>
                </c:pt>
                <c:pt idx="3">
                  <c:v>דצמ 18</c:v>
                </c:pt>
                <c:pt idx="4">
                  <c:v>מרץ 19</c:v>
                </c:pt>
                <c:pt idx="5">
                  <c:v>יונ 19</c:v>
                </c:pt>
                <c:pt idx="6">
                  <c:v>ספט 19</c:v>
                </c:pt>
                <c:pt idx="7">
                  <c:v>דצמ 19 </c:v>
                </c:pt>
                <c:pt idx="8">
                  <c:v>מרץ 20</c:v>
                </c:pt>
                <c:pt idx="9">
                  <c:v>יונ 20</c:v>
                </c:pt>
                <c:pt idx="10">
                  <c:v>ספט 20</c:v>
                </c:pt>
                <c:pt idx="11">
                  <c:v>דצמ 20</c:v>
                </c:pt>
                <c:pt idx="12">
                  <c:v>מרץ 21</c:v>
                </c:pt>
                <c:pt idx="13">
                  <c:v>יונ 21</c:v>
                </c:pt>
                <c:pt idx="14">
                  <c:v>ספט 21</c:v>
                </c:pt>
                <c:pt idx="15">
                  <c:v>דצמ 21</c:v>
                </c:pt>
                <c:pt idx="16">
                  <c:v>מרץ 22</c:v>
                </c:pt>
                <c:pt idx="17">
                  <c:v>יונ 22</c:v>
                </c:pt>
                <c:pt idx="18">
                  <c:v>ספט 22</c:v>
                </c:pt>
                <c:pt idx="19">
                  <c:v>דצמ 22</c:v>
                </c:pt>
                <c:pt idx="20">
                  <c:v>מרץ 23</c:v>
                </c:pt>
                <c:pt idx="21">
                  <c:v>יונ 23</c:v>
                </c:pt>
                <c:pt idx="22">
                  <c:v>ספט 23</c:v>
                </c:pt>
                <c:pt idx="23">
                  <c:v>דצמ 23</c:v>
                </c:pt>
                <c:pt idx="24">
                  <c:v>מרץ 24</c:v>
                </c:pt>
                <c:pt idx="25">
                  <c:v>יונ 24</c:v>
                </c:pt>
                <c:pt idx="26">
                  <c:v>ספט 24</c:v>
                </c:pt>
                <c:pt idx="27">
                  <c:v>דצמ 24</c:v>
                </c:pt>
                <c:pt idx="28">
                  <c:v>מרץ 25</c:v>
                </c:pt>
                <c:pt idx="29">
                  <c:v>יונ 25</c:v>
                </c:pt>
                <c:pt idx="30">
                  <c:v>2025F</c:v>
                </c:pt>
                <c:pt idx="31">
                  <c:v>2026F</c:v>
                </c:pt>
              </c:strCache>
            </c:strRef>
          </c:cat>
          <c:val>
            <c:numRef>
              <c:f>'[שיעור צמיחת התוצר וצפי לצמיחה.xlsx]Sheet1'!$C$2:$C$33</c:f>
              <c:numCache>
                <c:formatCode>0.0</c:formatCode>
                <c:ptCount val="32"/>
                <c:pt idx="0">
                  <c:v>4.1281781830964759</c:v>
                </c:pt>
                <c:pt idx="1">
                  <c:v>2.1339280372666192</c:v>
                </c:pt>
                <c:pt idx="2">
                  <c:v>3.1015371535914715</c:v>
                </c:pt>
                <c:pt idx="3">
                  <c:v>4.0913664037321773</c:v>
                </c:pt>
                <c:pt idx="4">
                  <c:v>7.3011496696877787</c:v>
                </c:pt>
                <c:pt idx="5">
                  <c:v>-1.0266236457819433</c:v>
                </c:pt>
                <c:pt idx="6">
                  <c:v>4.3171709222482813</c:v>
                </c:pt>
                <c:pt idx="7">
                  <c:v>3.3590039859266119</c:v>
                </c:pt>
                <c:pt idx="8">
                  <c:v>-7.7757963723420591</c:v>
                </c:pt>
                <c:pt idx="9">
                  <c:v>-28.811861280274332</c:v>
                </c:pt>
                <c:pt idx="10">
                  <c:v>40.3251268536319</c:v>
                </c:pt>
                <c:pt idx="11">
                  <c:v>11.720284722642148</c:v>
                </c:pt>
                <c:pt idx="12">
                  <c:v>1.9871395291242155</c:v>
                </c:pt>
                <c:pt idx="13">
                  <c:v>14.895142869398569</c:v>
                </c:pt>
                <c:pt idx="14">
                  <c:v>7.9342228081781485</c:v>
                </c:pt>
                <c:pt idx="15">
                  <c:v>19.49203197484659</c:v>
                </c:pt>
                <c:pt idx="16">
                  <c:v>-2.7409610488732583</c:v>
                </c:pt>
                <c:pt idx="17">
                  <c:v>5.9963353977294576</c:v>
                </c:pt>
                <c:pt idx="18">
                  <c:v>5.6784522686714745E-2</c:v>
                </c:pt>
                <c:pt idx="19">
                  <c:v>7.9782262424511474</c:v>
                </c:pt>
                <c:pt idx="20">
                  <c:v>3.8111492977029204</c:v>
                </c:pt>
                <c:pt idx="21">
                  <c:v>2.54518247771649</c:v>
                </c:pt>
                <c:pt idx="22">
                  <c:v>-0.19937090187818196</c:v>
                </c:pt>
                <c:pt idx="23">
                  <c:v>-20.858378162679337</c:v>
                </c:pt>
                <c:pt idx="24">
                  <c:v>16.113436888107159</c:v>
                </c:pt>
                <c:pt idx="25">
                  <c:v>9.9985409302827399E-2</c:v>
                </c:pt>
                <c:pt idx="26">
                  <c:v>5.6882461752898017</c:v>
                </c:pt>
                <c:pt idx="27">
                  <c:v>2</c:v>
                </c:pt>
                <c:pt idx="28">
                  <c:v>3.3936289796682395</c:v>
                </c:pt>
                <c:pt idx="29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D1-4816-AF4B-3CBAB563232D}"/>
            </c:ext>
          </c:extLst>
        </c:ser>
        <c:ser>
          <c:idx val="0"/>
          <c:order val="1"/>
          <c:tx>
            <c:strRef>
              <c:f>'[שיעור צמיחת התוצר וצפי לצמיחה.xlsx]Sheet1'!$D$1</c:f>
              <c:strCache>
                <c:ptCount val="1"/>
                <c:pt idx="0">
                  <c:v>תחזית צמיחת התוצר בישראל נכון ליולי 2025</c:v>
                </c:pt>
              </c:strCache>
            </c:strRef>
          </c:tx>
          <c:spPr>
            <a:solidFill>
              <a:srgbClr val="D98D25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>
                    <a:solidFill>
                      <a:srgbClr val="D98D25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'[שיעור צמיחת התוצר וצפי לצמיחה.xlsx]Sheet1'!$B$2:$B$33</c:f>
              <c:strCache>
                <c:ptCount val="32"/>
                <c:pt idx="0">
                  <c:v>מרץ 18</c:v>
                </c:pt>
                <c:pt idx="1">
                  <c:v>יונ 18 </c:v>
                </c:pt>
                <c:pt idx="2">
                  <c:v>ספט 18</c:v>
                </c:pt>
                <c:pt idx="3">
                  <c:v>דצמ 18</c:v>
                </c:pt>
                <c:pt idx="4">
                  <c:v>מרץ 19</c:v>
                </c:pt>
                <c:pt idx="5">
                  <c:v>יונ 19</c:v>
                </c:pt>
                <c:pt idx="6">
                  <c:v>ספט 19</c:v>
                </c:pt>
                <c:pt idx="7">
                  <c:v>דצמ 19 </c:v>
                </c:pt>
                <c:pt idx="8">
                  <c:v>מרץ 20</c:v>
                </c:pt>
                <c:pt idx="9">
                  <c:v>יונ 20</c:v>
                </c:pt>
                <c:pt idx="10">
                  <c:v>ספט 20</c:v>
                </c:pt>
                <c:pt idx="11">
                  <c:v>דצמ 20</c:v>
                </c:pt>
                <c:pt idx="12">
                  <c:v>מרץ 21</c:v>
                </c:pt>
                <c:pt idx="13">
                  <c:v>יונ 21</c:v>
                </c:pt>
                <c:pt idx="14">
                  <c:v>ספט 21</c:v>
                </c:pt>
                <c:pt idx="15">
                  <c:v>דצמ 21</c:v>
                </c:pt>
                <c:pt idx="16">
                  <c:v>מרץ 22</c:v>
                </c:pt>
                <c:pt idx="17">
                  <c:v>יונ 22</c:v>
                </c:pt>
                <c:pt idx="18">
                  <c:v>ספט 22</c:v>
                </c:pt>
                <c:pt idx="19">
                  <c:v>דצמ 22</c:v>
                </c:pt>
                <c:pt idx="20">
                  <c:v>מרץ 23</c:v>
                </c:pt>
                <c:pt idx="21">
                  <c:v>יונ 23</c:v>
                </c:pt>
                <c:pt idx="22">
                  <c:v>ספט 23</c:v>
                </c:pt>
                <c:pt idx="23">
                  <c:v>דצמ 23</c:v>
                </c:pt>
                <c:pt idx="24">
                  <c:v>מרץ 24</c:v>
                </c:pt>
                <c:pt idx="25">
                  <c:v>יונ 24</c:v>
                </c:pt>
                <c:pt idx="26">
                  <c:v>ספט 24</c:v>
                </c:pt>
                <c:pt idx="27">
                  <c:v>דצמ 24</c:v>
                </c:pt>
                <c:pt idx="28">
                  <c:v>מרץ 25</c:v>
                </c:pt>
                <c:pt idx="29">
                  <c:v>יונ 25</c:v>
                </c:pt>
                <c:pt idx="30">
                  <c:v>2025F</c:v>
                </c:pt>
                <c:pt idx="31">
                  <c:v>2026F</c:v>
                </c:pt>
              </c:strCache>
            </c:strRef>
          </c:cat>
          <c:val>
            <c:numRef>
              <c:f>'[שיעור צמיחת התוצר וצפי לצמיחה.xlsx]Sheet1'!$D$2:$D$33</c:f>
              <c:numCache>
                <c:formatCode>General</c:formatCode>
                <c:ptCount val="32"/>
                <c:pt idx="30" formatCode="0.0">
                  <c:v>3.3</c:v>
                </c:pt>
                <c:pt idx="31" formatCode="0.0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D1-4816-AF4B-3CBAB56323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228152064"/>
        <c:axId val="228153600"/>
      </c:barChart>
      <c:catAx>
        <c:axId val="228152064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low"/>
        <c:spPr>
          <a:ln w="2849">
            <a:noFill/>
            <a:prstDash val="solid"/>
          </a:ln>
        </c:spPr>
        <c:txPr>
          <a:bodyPr rot="-2700000" vert="horz"/>
          <a:lstStyle/>
          <a:p>
            <a:pPr>
              <a:defRPr sz="11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Times New Roman"/>
                <a:cs typeface="Segoe UI" panose="020B0502040204020203" pitchFamily="34" charset="0"/>
              </a:defRPr>
            </a:pPr>
            <a:endParaRPr lang="he-IL"/>
          </a:p>
        </c:txPr>
        <c:crossAx val="228153600"/>
        <c:crosses val="autoZero"/>
        <c:auto val="0"/>
        <c:lblAlgn val="ctr"/>
        <c:lblOffset val="120"/>
        <c:tickLblSkip val="1"/>
        <c:tickMarkSkip val="1"/>
        <c:noMultiLvlLbl val="1"/>
      </c:catAx>
      <c:valAx>
        <c:axId val="228153600"/>
        <c:scaling>
          <c:orientation val="minMax"/>
          <c:max val="50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he-IL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%</a:t>
                </a:r>
                <a:endParaRPr lang="en-US" sz="1200" b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2.4564994882292732E-2"/>
              <c:y val="5.2617678276108901E-2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spPr>
          <a:ln w="2849">
            <a:solidFill>
              <a:schemeClr val="bg1">
                <a:alpha val="97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Times New Roman"/>
                <a:cs typeface="Segoe UI" panose="020B0502040204020203" pitchFamily="34" charset="0"/>
              </a:defRPr>
            </a:pPr>
            <a:endParaRPr lang="he-IL"/>
          </a:p>
        </c:txPr>
        <c:crossAx val="228152064"/>
        <c:crosses val="autoZero"/>
        <c:crossBetween val="between"/>
      </c:valAx>
      <c:spPr>
        <a:solidFill>
          <a:schemeClr val="bg1"/>
        </a:solidFill>
        <a:ln w="12700">
          <a:solidFill>
            <a:schemeClr val="bg1"/>
          </a:solidFill>
        </a:ln>
      </c:spPr>
    </c:plotArea>
    <c:legend>
      <c:legendPos val="l"/>
      <c:layout>
        <c:manualLayout>
          <c:xMode val="edge"/>
          <c:yMode val="edge"/>
          <c:x val="0.13922652539376715"/>
          <c:y val="0.93338391819767064"/>
          <c:w val="0.68418295924578931"/>
          <c:h val="6.5319858275202133E-2"/>
        </c:manualLayout>
      </c:layout>
      <c:overlay val="0"/>
      <c:txPr>
        <a:bodyPr/>
        <a:lstStyle/>
        <a:p>
          <a:pPr>
            <a:defRPr sz="10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19050">
      <a:noFill/>
    </a:ln>
  </c:spPr>
  <c:txPr>
    <a:bodyPr/>
    <a:lstStyle/>
    <a:p>
      <a:pPr>
        <a:defRPr sz="1413" b="1" i="0" u="none" strike="noStrike" baseline="0">
          <a:solidFill>
            <a:schemeClr val="tx1"/>
          </a:solidFill>
          <a:latin typeface="Times New Roman (Hebrew)"/>
          <a:ea typeface="Times New Roman (Hebrew)"/>
          <a:cs typeface="Times New Roman (Hebrew)"/>
        </a:defRPr>
      </a:pPr>
      <a:endParaRPr lang="he-IL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b="1" dirty="0"/>
              <a:t>איור 10: סקר מגמות, מה מצבה הכלכלי של החברה נכון להיום </a:t>
            </a:r>
          </a:p>
          <a:p>
            <a:pPr>
              <a:defRPr/>
            </a:pPr>
            <a:r>
              <a:rPr lang="he-IL" sz="1200" b="0" dirty="0"/>
              <a:t>סה"כ, מאזן נטו של תגובות, ללא ניכוי עונתיות, </a:t>
            </a:r>
            <a:r>
              <a:rPr lang="he-IL" sz="1200" b="0" dirty="0" smtClean="0"/>
              <a:t>יוני</a:t>
            </a:r>
            <a:r>
              <a:rPr lang="he-IL" sz="1200" b="0" baseline="0" dirty="0" smtClean="0"/>
              <a:t> </a:t>
            </a:r>
            <a:r>
              <a:rPr lang="he-IL" sz="1200" b="0" baseline="0" dirty="0"/>
              <a:t>2019 עד </a:t>
            </a:r>
            <a:r>
              <a:rPr lang="he-IL" sz="1200" b="0" baseline="0" dirty="0" smtClean="0"/>
              <a:t>יוני </a:t>
            </a:r>
            <a:r>
              <a:rPr lang="he-IL" sz="1200" b="0" baseline="0" dirty="0"/>
              <a:t>2025</a:t>
            </a:r>
          </a:p>
        </c:rich>
      </c:tx>
      <c:layout>
        <c:manualLayout>
          <c:xMode val="edge"/>
          <c:yMode val="edge"/>
          <c:x val="0.2778448754067836"/>
          <c:y val="1.162495861613450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3.8836937635370827E-2"/>
          <c:y val="0.12736111111111112"/>
          <c:w val="0.92960786962906317"/>
          <c:h val="0.69718444285373415"/>
        </c:manualLayout>
      </c:layout>
      <c:areaChart>
        <c:grouping val="standard"/>
        <c:varyColors val="0"/>
        <c:ser>
          <c:idx val="4"/>
          <c:order val="0"/>
          <c:tx>
            <c:v>מלחמה </c:v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  <a:effectLst/>
          </c:spPr>
          <c:cat>
            <c:numRef>
              <c:f>'[סקר מגמות מה מצבה הכלכלי של החברה נכון להיום.xlsx]סקר מגמות כללי '!$A$3:$A$152</c:f>
              <c:numCache>
                <c:formatCode>m/d/yyyy</c:formatCode>
                <c:ptCount val="150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  <c:pt idx="55">
                  <c:v>42948</c:v>
                </c:pt>
                <c:pt idx="56">
                  <c:v>42979</c:v>
                </c:pt>
                <c:pt idx="57">
                  <c:v>43009</c:v>
                </c:pt>
                <c:pt idx="58">
                  <c:v>43040</c:v>
                </c:pt>
                <c:pt idx="59">
                  <c:v>43070</c:v>
                </c:pt>
                <c:pt idx="60">
                  <c:v>43101</c:v>
                </c:pt>
                <c:pt idx="61">
                  <c:v>43132</c:v>
                </c:pt>
                <c:pt idx="62">
                  <c:v>43160</c:v>
                </c:pt>
                <c:pt idx="63">
                  <c:v>43191</c:v>
                </c:pt>
                <c:pt idx="64">
                  <c:v>43221</c:v>
                </c:pt>
                <c:pt idx="65">
                  <c:v>43252</c:v>
                </c:pt>
                <c:pt idx="66">
                  <c:v>43282</c:v>
                </c:pt>
                <c:pt idx="67">
                  <c:v>43313</c:v>
                </c:pt>
                <c:pt idx="68">
                  <c:v>43344</c:v>
                </c:pt>
                <c:pt idx="69">
                  <c:v>43374</c:v>
                </c:pt>
                <c:pt idx="70">
                  <c:v>43405</c:v>
                </c:pt>
                <c:pt idx="71">
                  <c:v>43435</c:v>
                </c:pt>
                <c:pt idx="72">
                  <c:v>43466</c:v>
                </c:pt>
                <c:pt idx="73">
                  <c:v>43497</c:v>
                </c:pt>
                <c:pt idx="74">
                  <c:v>43525</c:v>
                </c:pt>
                <c:pt idx="75">
                  <c:v>43556</c:v>
                </c:pt>
                <c:pt idx="76">
                  <c:v>43586</c:v>
                </c:pt>
                <c:pt idx="77">
                  <c:v>43617</c:v>
                </c:pt>
                <c:pt idx="78">
                  <c:v>43647</c:v>
                </c:pt>
                <c:pt idx="79">
                  <c:v>43678</c:v>
                </c:pt>
                <c:pt idx="80">
                  <c:v>43709</c:v>
                </c:pt>
                <c:pt idx="81">
                  <c:v>43739</c:v>
                </c:pt>
                <c:pt idx="82">
                  <c:v>43770</c:v>
                </c:pt>
                <c:pt idx="83">
                  <c:v>43800</c:v>
                </c:pt>
                <c:pt idx="84">
                  <c:v>43831</c:v>
                </c:pt>
                <c:pt idx="85">
                  <c:v>43862</c:v>
                </c:pt>
                <c:pt idx="86">
                  <c:v>43891</c:v>
                </c:pt>
                <c:pt idx="87">
                  <c:v>43922</c:v>
                </c:pt>
                <c:pt idx="88">
                  <c:v>43952</c:v>
                </c:pt>
                <c:pt idx="89">
                  <c:v>43983</c:v>
                </c:pt>
                <c:pt idx="90">
                  <c:v>44013</c:v>
                </c:pt>
                <c:pt idx="91">
                  <c:v>44044</c:v>
                </c:pt>
                <c:pt idx="92">
                  <c:v>44075</c:v>
                </c:pt>
                <c:pt idx="93">
                  <c:v>44105</c:v>
                </c:pt>
                <c:pt idx="94">
                  <c:v>44136</c:v>
                </c:pt>
                <c:pt idx="95">
                  <c:v>44166</c:v>
                </c:pt>
                <c:pt idx="96">
                  <c:v>44197</c:v>
                </c:pt>
                <c:pt idx="97">
                  <c:v>44228</c:v>
                </c:pt>
                <c:pt idx="98">
                  <c:v>44256</c:v>
                </c:pt>
                <c:pt idx="99">
                  <c:v>44287</c:v>
                </c:pt>
                <c:pt idx="100">
                  <c:v>44317</c:v>
                </c:pt>
                <c:pt idx="101">
                  <c:v>44348</c:v>
                </c:pt>
                <c:pt idx="102">
                  <c:v>44378</c:v>
                </c:pt>
                <c:pt idx="103">
                  <c:v>44409</c:v>
                </c:pt>
                <c:pt idx="104">
                  <c:v>44440</c:v>
                </c:pt>
                <c:pt idx="105">
                  <c:v>44470</c:v>
                </c:pt>
                <c:pt idx="106">
                  <c:v>44501</c:v>
                </c:pt>
                <c:pt idx="107">
                  <c:v>44531</c:v>
                </c:pt>
                <c:pt idx="108">
                  <c:v>44562</c:v>
                </c:pt>
                <c:pt idx="109">
                  <c:v>44593</c:v>
                </c:pt>
                <c:pt idx="110">
                  <c:v>44621</c:v>
                </c:pt>
                <c:pt idx="111">
                  <c:v>44652</c:v>
                </c:pt>
                <c:pt idx="112">
                  <c:v>44682</c:v>
                </c:pt>
                <c:pt idx="113">
                  <c:v>44713</c:v>
                </c:pt>
                <c:pt idx="114">
                  <c:v>44743</c:v>
                </c:pt>
                <c:pt idx="115">
                  <c:v>44774</c:v>
                </c:pt>
                <c:pt idx="116">
                  <c:v>44805</c:v>
                </c:pt>
                <c:pt idx="117">
                  <c:v>44835</c:v>
                </c:pt>
                <c:pt idx="118">
                  <c:v>44866</c:v>
                </c:pt>
                <c:pt idx="119">
                  <c:v>44896</c:v>
                </c:pt>
                <c:pt idx="120">
                  <c:v>44927</c:v>
                </c:pt>
                <c:pt idx="121">
                  <c:v>44958</c:v>
                </c:pt>
                <c:pt idx="122">
                  <c:v>44986</c:v>
                </c:pt>
                <c:pt idx="123">
                  <c:v>45017</c:v>
                </c:pt>
                <c:pt idx="124">
                  <c:v>45047</c:v>
                </c:pt>
                <c:pt idx="125">
                  <c:v>45078</c:v>
                </c:pt>
                <c:pt idx="126">
                  <c:v>45108</c:v>
                </c:pt>
                <c:pt idx="127">
                  <c:v>45139</c:v>
                </c:pt>
                <c:pt idx="128">
                  <c:v>45170</c:v>
                </c:pt>
                <c:pt idx="129">
                  <c:v>45200</c:v>
                </c:pt>
                <c:pt idx="130">
                  <c:v>45231</c:v>
                </c:pt>
                <c:pt idx="131">
                  <c:v>45261</c:v>
                </c:pt>
                <c:pt idx="132">
                  <c:v>45292</c:v>
                </c:pt>
                <c:pt idx="133">
                  <c:v>45323</c:v>
                </c:pt>
                <c:pt idx="134">
                  <c:v>45352</c:v>
                </c:pt>
                <c:pt idx="135">
                  <c:v>45383</c:v>
                </c:pt>
                <c:pt idx="136">
                  <c:v>45413</c:v>
                </c:pt>
                <c:pt idx="137">
                  <c:v>45444</c:v>
                </c:pt>
                <c:pt idx="138">
                  <c:v>45474</c:v>
                </c:pt>
                <c:pt idx="139">
                  <c:v>45505</c:v>
                </c:pt>
                <c:pt idx="140">
                  <c:v>45536</c:v>
                </c:pt>
                <c:pt idx="141">
                  <c:v>45566</c:v>
                </c:pt>
                <c:pt idx="142">
                  <c:v>45597</c:v>
                </c:pt>
                <c:pt idx="143">
                  <c:v>45627</c:v>
                </c:pt>
                <c:pt idx="144">
                  <c:v>45658</c:v>
                </c:pt>
                <c:pt idx="145">
                  <c:v>45689</c:v>
                </c:pt>
                <c:pt idx="146">
                  <c:v>45717</c:v>
                </c:pt>
                <c:pt idx="147">
                  <c:v>45748</c:v>
                </c:pt>
                <c:pt idx="148">
                  <c:v>45778</c:v>
                </c:pt>
                <c:pt idx="149">
                  <c:v>45809</c:v>
                </c:pt>
              </c:numCache>
            </c:numRef>
          </c:cat>
          <c:val>
            <c:numRef>
              <c:f>'[סקר מגמות מה מצבה הכלכלי של החברה נכון להיום.xlsx]סקר מגמות כללי '!$C$3:$C$152</c:f>
              <c:numCache>
                <c:formatCode>General</c:formatCode>
                <c:ptCount val="150"/>
                <c:pt idx="129">
                  <c:v>150</c:v>
                </c:pt>
                <c:pt idx="130">
                  <c:v>150</c:v>
                </c:pt>
                <c:pt idx="131">
                  <c:v>150</c:v>
                </c:pt>
                <c:pt idx="132">
                  <c:v>150</c:v>
                </c:pt>
                <c:pt idx="133">
                  <c:v>150</c:v>
                </c:pt>
                <c:pt idx="134">
                  <c:v>150</c:v>
                </c:pt>
                <c:pt idx="135">
                  <c:v>150</c:v>
                </c:pt>
                <c:pt idx="136">
                  <c:v>150</c:v>
                </c:pt>
                <c:pt idx="137">
                  <c:v>150</c:v>
                </c:pt>
                <c:pt idx="138">
                  <c:v>150</c:v>
                </c:pt>
                <c:pt idx="139">
                  <c:v>150</c:v>
                </c:pt>
                <c:pt idx="140">
                  <c:v>150</c:v>
                </c:pt>
                <c:pt idx="141">
                  <c:v>150</c:v>
                </c:pt>
                <c:pt idx="142">
                  <c:v>150</c:v>
                </c:pt>
                <c:pt idx="143">
                  <c:v>150</c:v>
                </c:pt>
                <c:pt idx="144">
                  <c:v>150</c:v>
                </c:pt>
                <c:pt idx="145">
                  <c:v>150</c:v>
                </c:pt>
                <c:pt idx="146">
                  <c:v>150</c:v>
                </c:pt>
                <c:pt idx="147">
                  <c:v>150</c:v>
                </c:pt>
                <c:pt idx="148">
                  <c:v>150</c:v>
                </c:pt>
                <c:pt idx="149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4A-4DD6-8DCD-A7573D7343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72993968"/>
        <c:axId val="1272989048"/>
      </c:areaChart>
      <c:lineChart>
        <c:grouping val="standard"/>
        <c:varyColors val="0"/>
        <c:ser>
          <c:idx val="0"/>
          <c:order val="1"/>
          <c:tx>
            <c:strRef>
              <c:f>'[סקר מגמות מה מצבה הכלכלי של החברה נכון להיום.xlsx]סקר מגמות כללי '!$B$1</c:f>
              <c:strCache>
                <c:ptCount val="1"/>
                <c:pt idx="0">
                  <c:v>סקר מגמות, מה מצבה הכלכלי של החברה נכון להיום </c:v>
                </c:pt>
              </c:strCache>
            </c:strRef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14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44A-4DD6-8DCD-A7573D73437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'[סקר מגמות מה מצבה הכלכלי של החברה נכון להיום.xlsx]סקר מגמות כללי '!$A$3:$A$152</c:f>
              <c:numCache>
                <c:formatCode>m/d/yyyy</c:formatCode>
                <c:ptCount val="150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  <c:pt idx="55">
                  <c:v>42948</c:v>
                </c:pt>
                <c:pt idx="56">
                  <c:v>42979</c:v>
                </c:pt>
                <c:pt idx="57">
                  <c:v>43009</c:v>
                </c:pt>
                <c:pt idx="58">
                  <c:v>43040</c:v>
                </c:pt>
                <c:pt idx="59">
                  <c:v>43070</c:v>
                </c:pt>
                <c:pt idx="60">
                  <c:v>43101</c:v>
                </c:pt>
                <c:pt idx="61">
                  <c:v>43132</c:v>
                </c:pt>
                <c:pt idx="62">
                  <c:v>43160</c:v>
                </c:pt>
                <c:pt idx="63">
                  <c:v>43191</c:v>
                </c:pt>
                <c:pt idx="64">
                  <c:v>43221</c:v>
                </c:pt>
                <c:pt idx="65">
                  <c:v>43252</c:v>
                </c:pt>
                <c:pt idx="66">
                  <c:v>43282</c:v>
                </c:pt>
                <c:pt idx="67">
                  <c:v>43313</c:v>
                </c:pt>
                <c:pt idx="68">
                  <c:v>43344</c:v>
                </c:pt>
                <c:pt idx="69">
                  <c:v>43374</c:v>
                </c:pt>
                <c:pt idx="70">
                  <c:v>43405</c:v>
                </c:pt>
                <c:pt idx="71">
                  <c:v>43435</c:v>
                </c:pt>
                <c:pt idx="72">
                  <c:v>43466</c:v>
                </c:pt>
                <c:pt idx="73">
                  <c:v>43497</c:v>
                </c:pt>
                <c:pt idx="74">
                  <c:v>43525</c:v>
                </c:pt>
                <c:pt idx="75">
                  <c:v>43556</c:v>
                </c:pt>
                <c:pt idx="76">
                  <c:v>43586</c:v>
                </c:pt>
                <c:pt idx="77">
                  <c:v>43617</c:v>
                </c:pt>
                <c:pt idx="78">
                  <c:v>43647</c:v>
                </c:pt>
                <c:pt idx="79">
                  <c:v>43678</c:v>
                </c:pt>
                <c:pt idx="80">
                  <c:v>43709</c:v>
                </c:pt>
                <c:pt idx="81">
                  <c:v>43739</c:v>
                </c:pt>
                <c:pt idx="82">
                  <c:v>43770</c:v>
                </c:pt>
                <c:pt idx="83">
                  <c:v>43800</c:v>
                </c:pt>
                <c:pt idx="84">
                  <c:v>43831</c:v>
                </c:pt>
                <c:pt idx="85">
                  <c:v>43862</c:v>
                </c:pt>
                <c:pt idx="86">
                  <c:v>43891</c:v>
                </c:pt>
                <c:pt idx="87">
                  <c:v>43922</c:v>
                </c:pt>
                <c:pt idx="88">
                  <c:v>43952</c:v>
                </c:pt>
                <c:pt idx="89">
                  <c:v>43983</c:v>
                </c:pt>
                <c:pt idx="90">
                  <c:v>44013</c:v>
                </c:pt>
                <c:pt idx="91">
                  <c:v>44044</c:v>
                </c:pt>
                <c:pt idx="92">
                  <c:v>44075</c:v>
                </c:pt>
                <c:pt idx="93">
                  <c:v>44105</c:v>
                </c:pt>
                <c:pt idx="94">
                  <c:v>44136</c:v>
                </c:pt>
                <c:pt idx="95">
                  <c:v>44166</c:v>
                </c:pt>
                <c:pt idx="96">
                  <c:v>44197</c:v>
                </c:pt>
                <c:pt idx="97">
                  <c:v>44228</c:v>
                </c:pt>
                <c:pt idx="98">
                  <c:v>44256</c:v>
                </c:pt>
                <c:pt idx="99">
                  <c:v>44287</c:v>
                </c:pt>
                <c:pt idx="100">
                  <c:v>44317</c:v>
                </c:pt>
                <c:pt idx="101">
                  <c:v>44348</c:v>
                </c:pt>
                <c:pt idx="102">
                  <c:v>44378</c:v>
                </c:pt>
                <c:pt idx="103">
                  <c:v>44409</c:v>
                </c:pt>
                <c:pt idx="104">
                  <c:v>44440</c:v>
                </c:pt>
                <c:pt idx="105">
                  <c:v>44470</c:v>
                </c:pt>
                <c:pt idx="106">
                  <c:v>44501</c:v>
                </c:pt>
                <c:pt idx="107">
                  <c:v>44531</c:v>
                </c:pt>
                <c:pt idx="108">
                  <c:v>44562</c:v>
                </c:pt>
                <c:pt idx="109">
                  <c:v>44593</c:v>
                </c:pt>
                <c:pt idx="110">
                  <c:v>44621</c:v>
                </c:pt>
                <c:pt idx="111">
                  <c:v>44652</c:v>
                </c:pt>
                <c:pt idx="112">
                  <c:v>44682</c:v>
                </c:pt>
                <c:pt idx="113">
                  <c:v>44713</c:v>
                </c:pt>
                <c:pt idx="114">
                  <c:v>44743</c:v>
                </c:pt>
                <c:pt idx="115">
                  <c:v>44774</c:v>
                </c:pt>
                <c:pt idx="116">
                  <c:v>44805</c:v>
                </c:pt>
                <c:pt idx="117">
                  <c:v>44835</c:v>
                </c:pt>
                <c:pt idx="118">
                  <c:v>44866</c:v>
                </c:pt>
                <c:pt idx="119">
                  <c:v>44896</c:v>
                </c:pt>
                <c:pt idx="120">
                  <c:v>44927</c:v>
                </c:pt>
                <c:pt idx="121">
                  <c:v>44958</c:v>
                </c:pt>
                <c:pt idx="122">
                  <c:v>44986</c:v>
                </c:pt>
                <c:pt idx="123">
                  <c:v>45017</c:v>
                </c:pt>
                <c:pt idx="124">
                  <c:v>45047</c:v>
                </c:pt>
                <c:pt idx="125">
                  <c:v>45078</c:v>
                </c:pt>
                <c:pt idx="126">
                  <c:v>45108</c:v>
                </c:pt>
                <c:pt idx="127">
                  <c:v>45139</c:v>
                </c:pt>
                <c:pt idx="128">
                  <c:v>45170</c:v>
                </c:pt>
                <c:pt idx="129">
                  <c:v>45200</c:v>
                </c:pt>
                <c:pt idx="130">
                  <c:v>45231</c:v>
                </c:pt>
                <c:pt idx="131">
                  <c:v>45261</c:v>
                </c:pt>
                <c:pt idx="132">
                  <c:v>45292</c:v>
                </c:pt>
                <c:pt idx="133">
                  <c:v>45323</c:v>
                </c:pt>
                <c:pt idx="134">
                  <c:v>45352</c:v>
                </c:pt>
                <c:pt idx="135">
                  <c:v>45383</c:v>
                </c:pt>
                <c:pt idx="136">
                  <c:v>45413</c:v>
                </c:pt>
                <c:pt idx="137">
                  <c:v>45444</c:v>
                </c:pt>
                <c:pt idx="138">
                  <c:v>45474</c:v>
                </c:pt>
                <c:pt idx="139">
                  <c:v>45505</c:v>
                </c:pt>
                <c:pt idx="140">
                  <c:v>45536</c:v>
                </c:pt>
                <c:pt idx="141">
                  <c:v>45566</c:v>
                </c:pt>
                <c:pt idx="142">
                  <c:v>45597</c:v>
                </c:pt>
                <c:pt idx="143">
                  <c:v>45627</c:v>
                </c:pt>
                <c:pt idx="144">
                  <c:v>45658</c:v>
                </c:pt>
                <c:pt idx="145">
                  <c:v>45689</c:v>
                </c:pt>
                <c:pt idx="146">
                  <c:v>45717</c:v>
                </c:pt>
                <c:pt idx="147">
                  <c:v>45748</c:v>
                </c:pt>
                <c:pt idx="148">
                  <c:v>45778</c:v>
                </c:pt>
                <c:pt idx="149">
                  <c:v>45809</c:v>
                </c:pt>
              </c:numCache>
            </c:numRef>
          </c:cat>
          <c:val>
            <c:numRef>
              <c:f>'[סקר מגמות מה מצבה הכלכלי של החברה נכון להיום.xlsx]סקר מגמות כללי '!$B$3:$B$152</c:f>
              <c:numCache>
                <c:formatCode>General</c:formatCode>
                <c:ptCount val="150"/>
                <c:pt idx="0">
                  <c:v>6</c:v>
                </c:pt>
                <c:pt idx="1">
                  <c:v>6.5629999999999997</c:v>
                </c:pt>
                <c:pt idx="2">
                  <c:v>3.6859999999999999</c:v>
                </c:pt>
                <c:pt idx="3">
                  <c:v>6.298</c:v>
                </c:pt>
                <c:pt idx="4">
                  <c:v>2.0099999999999998</c:v>
                </c:pt>
                <c:pt idx="5">
                  <c:v>4.5620000000000003</c:v>
                </c:pt>
                <c:pt idx="6">
                  <c:v>1.385</c:v>
                </c:pt>
                <c:pt idx="7">
                  <c:v>6.18</c:v>
                </c:pt>
                <c:pt idx="8">
                  <c:v>3.8340000000000001</c:v>
                </c:pt>
                <c:pt idx="9">
                  <c:v>2.0299999999999998</c:v>
                </c:pt>
                <c:pt idx="10">
                  <c:v>2.4409999999999998</c:v>
                </c:pt>
                <c:pt idx="11">
                  <c:v>2.0680000000000001</c:v>
                </c:pt>
                <c:pt idx="12">
                  <c:v>3.8250000000000002</c:v>
                </c:pt>
                <c:pt idx="13">
                  <c:v>6.25</c:v>
                </c:pt>
                <c:pt idx="14">
                  <c:v>3.48</c:v>
                </c:pt>
                <c:pt idx="15">
                  <c:v>5.423</c:v>
                </c:pt>
                <c:pt idx="16">
                  <c:v>5.76</c:v>
                </c:pt>
                <c:pt idx="17">
                  <c:v>6.4729999999999999</c:v>
                </c:pt>
                <c:pt idx="18">
                  <c:v>-4.8559999999999999</c:v>
                </c:pt>
                <c:pt idx="19">
                  <c:v>-7.157</c:v>
                </c:pt>
                <c:pt idx="20">
                  <c:v>-0.73799999999999999</c:v>
                </c:pt>
                <c:pt idx="21">
                  <c:v>0.98399999999999999</c:v>
                </c:pt>
                <c:pt idx="22">
                  <c:v>-0.19600000000000001</c:v>
                </c:pt>
                <c:pt idx="23">
                  <c:v>1.6279999999999999</c:v>
                </c:pt>
                <c:pt idx="24">
                  <c:v>1.956</c:v>
                </c:pt>
                <c:pt idx="25">
                  <c:v>0.94299999999999995</c:v>
                </c:pt>
                <c:pt idx="26">
                  <c:v>3.55</c:v>
                </c:pt>
                <c:pt idx="27">
                  <c:v>1.022</c:v>
                </c:pt>
                <c:pt idx="28">
                  <c:v>1.9830000000000001</c:v>
                </c:pt>
                <c:pt idx="29">
                  <c:v>5.0789999999999997</c:v>
                </c:pt>
                <c:pt idx="30">
                  <c:v>1.978</c:v>
                </c:pt>
                <c:pt idx="31">
                  <c:v>4.5030000000000001</c:v>
                </c:pt>
                <c:pt idx="32">
                  <c:v>3.5289999999999999</c:v>
                </c:pt>
                <c:pt idx="33">
                  <c:v>2.6960000000000002</c:v>
                </c:pt>
                <c:pt idx="34">
                  <c:v>2.2709999999999999</c:v>
                </c:pt>
                <c:pt idx="35">
                  <c:v>1.7749999999999999</c:v>
                </c:pt>
                <c:pt idx="36">
                  <c:v>15.864000000000001</c:v>
                </c:pt>
                <c:pt idx="37">
                  <c:v>18.084</c:v>
                </c:pt>
                <c:pt idx="38">
                  <c:v>17.683</c:v>
                </c:pt>
                <c:pt idx="39">
                  <c:v>17.25</c:v>
                </c:pt>
                <c:pt idx="40">
                  <c:v>15.49</c:v>
                </c:pt>
                <c:pt idx="41">
                  <c:v>18.701000000000001</c:v>
                </c:pt>
                <c:pt idx="42">
                  <c:v>18.718</c:v>
                </c:pt>
                <c:pt idx="43">
                  <c:v>18.704000000000001</c:v>
                </c:pt>
                <c:pt idx="44">
                  <c:v>19.824000000000002</c:v>
                </c:pt>
                <c:pt idx="45">
                  <c:v>18.835000000000001</c:v>
                </c:pt>
                <c:pt idx="46">
                  <c:v>17.065999999999999</c:v>
                </c:pt>
                <c:pt idx="47">
                  <c:v>19.664000000000001</c:v>
                </c:pt>
                <c:pt idx="48">
                  <c:v>19.951000000000001</c:v>
                </c:pt>
                <c:pt idx="49">
                  <c:v>21.864999999999998</c:v>
                </c:pt>
                <c:pt idx="50">
                  <c:v>21.134</c:v>
                </c:pt>
                <c:pt idx="51">
                  <c:v>23.948</c:v>
                </c:pt>
                <c:pt idx="52">
                  <c:v>20.286000000000001</c:v>
                </c:pt>
                <c:pt idx="53">
                  <c:v>19.968</c:v>
                </c:pt>
                <c:pt idx="54">
                  <c:v>19.946999999999999</c:v>
                </c:pt>
                <c:pt idx="55">
                  <c:v>23.931999999999999</c:v>
                </c:pt>
                <c:pt idx="56">
                  <c:v>22.690999999999999</c:v>
                </c:pt>
                <c:pt idx="57">
                  <c:v>21.82</c:v>
                </c:pt>
                <c:pt idx="58">
                  <c:v>20.071000000000002</c:v>
                </c:pt>
                <c:pt idx="59">
                  <c:v>22.925000000000001</c:v>
                </c:pt>
                <c:pt idx="60">
                  <c:v>21.471</c:v>
                </c:pt>
                <c:pt idx="61">
                  <c:v>20.713000000000001</c:v>
                </c:pt>
                <c:pt idx="62">
                  <c:v>21.882999999999999</c:v>
                </c:pt>
                <c:pt idx="63">
                  <c:v>21.783000000000001</c:v>
                </c:pt>
                <c:pt idx="64">
                  <c:v>24.459</c:v>
                </c:pt>
                <c:pt idx="65">
                  <c:v>23.492000000000001</c:v>
                </c:pt>
                <c:pt idx="66">
                  <c:v>22.765999999999998</c:v>
                </c:pt>
                <c:pt idx="67">
                  <c:v>23.039000000000001</c:v>
                </c:pt>
                <c:pt idx="68">
                  <c:v>23.609000000000002</c:v>
                </c:pt>
                <c:pt idx="69">
                  <c:v>23.26</c:v>
                </c:pt>
                <c:pt idx="70">
                  <c:v>22.779</c:v>
                </c:pt>
                <c:pt idx="71">
                  <c:v>21.364999999999998</c:v>
                </c:pt>
                <c:pt idx="72">
                  <c:v>24.349</c:v>
                </c:pt>
                <c:pt idx="73">
                  <c:v>25.722999999999999</c:v>
                </c:pt>
                <c:pt idx="74">
                  <c:v>24.919</c:v>
                </c:pt>
                <c:pt idx="75">
                  <c:v>26.155999999999999</c:v>
                </c:pt>
                <c:pt idx="76">
                  <c:v>25.581</c:v>
                </c:pt>
                <c:pt idx="77">
                  <c:v>26.744</c:v>
                </c:pt>
                <c:pt idx="78">
                  <c:v>24.233000000000001</c:v>
                </c:pt>
                <c:pt idx="79">
                  <c:v>24.536000000000001</c:v>
                </c:pt>
                <c:pt idx="80">
                  <c:v>26.053000000000001</c:v>
                </c:pt>
                <c:pt idx="81">
                  <c:v>22.236999999999998</c:v>
                </c:pt>
                <c:pt idx="82">
                  <c:v>20.696999999999999</c:v>
                </c:pt>
                <c:pt idx="83">
                  <c:v>24.018000000000001</c:v>
                </c:pt>
                <c:pt idx="84">
                  <c:v>28.009</c:v>
                </c:pt>
                <c:pt idx="85">
                  <c:v>24.295000000000002</c:v>
                </c:pt>
                <c:pt idx="86">
                  <c:v>4.6100000000000003</c:v>
                </c:pt>
                <c:pt idx="87">
                  <c:v>-17.428000000000001</c:v>
                </c:pt>
                <c:pt idx="88">
                  <c:v>-9.73</c:v>
                </c:pt>
                <c:pt idx="89">
                  <c:v>6.3E-2</c:v>
                </c:pt>
                <c:pt idx="90">
                  <c:v>0.43099999999999999</c:v>
                </c:pt>
                <c:pt idx="91">
                  <c:v>5.2770000000000001</c:v>
                </c:pt>
                <c:pt idx="92">
                  <c:v>4.242</c:v>
                </c:pt>
                <c:pt idx="93">
                  <c:v>1.4450000000000001</c:v>
                </c:pt>
                <c:pt idx="94">
                  <c:v>5.2439999999999998</c:v>
                </c:pt>
                <c:pt idx="95">
                  <c:v>6.6449999999999996</c:v>
                </c:pt>
                <c:pt idx="96">
                  <c:v>13.291</c:v>
                </c:pt>
                <c:pt idx="97">
                  <c:v>13.782</c:v>
                </c:pt>
                <c:pt idx="98">
                  <c:v>17.233000000000001</c:v>
                </c:pt>
                <c:pt idx="99">
                  <c:v>19.503</c:v>
                </c:pt>
                <c:pt idx="100">
                  <c:v>21.509</c:v>
                </c:pt>
                <c:pt idx="101">
                  <c:v>25.096</c:v>
                </c:pt>
                <c:pt idx="102">
                  <c:v>24.815999999999999</c:v>
                </c:pt>
                <c:pt idx="103">
                  <c:v>22.550999999999998</c:v>
                </c:pt>
                <c:pt idx="104">
                  <c:v>22.66</c:v>
                </c:pt>
                <c:pt idx="105">
                  <c:v>22.286999999999999</c:v>
                </c:pt>
                <c:pt idx="106">
                  <c:v>23.795000000000002</c:v>
                </c:pt>
                <c:pt idx="107">
                  <c:v>22.76</c:v>
                </c:pt>
                <c:pt idx="108">
                  <c:v>24.097999999999999</c:v>
                </c:pt>
                <c:pt idx="109">
                  <c:v>21.7</c:v>
                </c:pt>
                <c:pt idx="110">
                  <c:v>24.042000000000002</c:v>
                </c:pt>
                <c:pt idx="111">
                  <c:v>26.81</c:v>
                </c:pt>
                <c:pt idx="112">
                  <c:v>27.702000000000002</c:v>
                </c:pt>
                <c:pt idx="113">
                  <c:v>23.684000000000001</c:v>
                </c:pt>
                <c:pt idx="114">
                  <c:v>25.469000000000001</c:v>
                </c:pt>
                <c:pt idx="115">
                  <c:v>27.689</c:v>
                </c:pt>
                <c:pt idx="116">
                  <c:v>27.062999999999999</c:v>
                </c:pt>
                <c:pt idx="117">
                  <c:v>25.931000000000001</c:v>
                </c:pt>
                <c:pt idx="118">
                  <c:v>25.135999999999999</c:v>
                </c:pt>
                <c:pt idx="119">
                  <c:v>23.327999999999999</c:v>
                </c:pt>
                <c:pt idx="120">
                  <c:v>26.145</c:v>
                </c:pt>
                <c:pt idx="121">
                  <c:v>26.068999999999999</c:v>
                </c:pt>
                <c:pt idx="122">
                  <c:v>23.013999999999999</c:v>
                </c:pt>
                <c:pt idx="123">
                  <c:v>22.167000000000002</c:v>
                </c:pt>
                <c:pt idx="124">
                  <c:v>24.478000000000002</c:v>
                </c:pt>
                <c:pt idx="125">
                  <c:v>23.061</c:v>
                </c:pt>
                <c:pt idx="126">
                  <c:v>23.901</c:v>
                </c:pt>
                <c:pt idx="127">
                  <c:v>27.372</c:v>
                </c:pt>
                <c:pt idx="128">
                  <c:v>23.654</c:v>
                </c:pt>
                <c:pt idx="129">
                  <c:v>0.05</c:v>
                </c:pt>
                <c:pt idx="130">
                  <c:v>0.86499999999999999</c:v>
                </c:pt>
                <c:pt idx="131">
                  <c:v>8.5779999999999994</c:v>
                </c:pt>
                <c:pt idx="132">
                  <c:v>12.942</c:v>
                </c:pt>
                <c:pt idx="133">
                  <c:v>14.939</c:v>
                </c:pt>
                <c:pt idx="134">
                  <c:v>17.388000000000002</c:v>
                </c:pt>
                <c:pt idx="135">
                  <c:v>16.997</c:v>
                </c:pt>
                <c:pt idx="136">
                  <c:v>18.195</c:v>
                </c:pt>
                <c:pt idx="137">
                  <c:v>19.384</c:v>
                </c:pt>
                <c:pt idx="138">
                  <c:v>19.545999999999999</c:v>
                </c:pt>
                <c:pt idx="139">
                  <c:v>17.745000000000001</c:v>
                </c:pt>
                <c:pt idx="140">
                  <c:v>17.77</c:v>
                </c:pt>
                <c:pt idx="141">
                  <c:v>14.631</c:v>
                </c:pt>
                <c:pt idx="142">
                  <c:v>17.109000000000002</c:v>
                </c:pt>
                <c:pt idx="143">
                  <c:v>20.111000000000001</c:v>
                </c:pt>
                <c:pt idx="144">
                  <c:v>23.440999999999999</c:v>
                </c:pt>
                <c:pt idx="145">
                  <c:v>23.99</c:v>
                </c:pt>
                <c:pt idx="146">
                  <c:v>23.48</c:v>
                </c:pt>
                <c:pt idx="147">
                  <c:v>21.67</c:v>
                </c:pt>
                <c:pt idx="148">
                  <c:v>24.34</c:v>
                </c:pt>
                <c:pt idx="149">
                  <c:v>15.699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4A-4DD6-8DCD-A7573D7343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2685624"/>
        <c:axId val="852683328"/>
      </c:lineChart>
      <c:dateAx>
        <c:axId val="852685624"/>
        <c:scaling>
          <c:orientation val="minMax"/>
          <c:max val="45809"/>
          <c:min val="43617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noFill/>
          <a:ln w="12700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852683328"/>
        <c:crosses val="autoZero"/>
        <c:auto val="0"/>
        <c:lblOffset val="100"/>
        <c:baseTimeUnit val="months"/>
      </c:dateAx>
      <c:valAx>
        <c:axId val="852683328"/>
        <c:scaling>
          <c:orientation val="minMax"/>
          <c:max val="45"/>
          <c:min val="-2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852685624"/>
        <c:crosses val="autoZero"/>
        <c:crossBetween val="between"/>
      </c:valAx>
      <c:valAx>
        <c:axId val="1272989048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272993968"/>
        <c:crosses val="max"/>
        <c:crossBetween val="between"/>
      </c:valAx>
      <c:dateAx>
        <c:axId val="1272993968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272989048"/>
        <c:crosses val="autoZero"/>
        <c:auto val="1"/>
        <c:lblOffset val="100"/>
        <c:baseTimeUnit val="months"/>
        <c:majorUnit val="1"/>
        <c:minorUnit val="1"/>
      </c:date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he-IL" sz="1200" dirty="0" smtClean="0"/>
              <a:t>איור 11: הוצאות </a:t>
            </a:r>
            <a:r>
              <a:rPr lang="he-IL" sz="1200" dirty="0"/>
              <a:t>בכרטיסי אשראי ממוצע שבועי</a:t>
            </a:r>
          </a:p>
          <a:p>
            <a:pPr>
              <a:defRPr/>
            </a:pPr>
            <a:r>
              <a:rPr lang="he-IL" sz="1200" b="0" dirty="0"/>
              <a:t>מנוכה עונתיות, מדד </a:t>
            </a:r>
            <a:r>
              <a:rPr lang="en-US" sz="1200" b="0" dirty="0" smtClean="0"/>
              <a:t>Q1-2025=100</a:t>
            </a:r>
            <a:r>
              <a:rPr lang="he-IL" sz="1200" b="0" dirty="0" smtClean="0"/>
              <a:t>, ספטמבר 2023 עד יוני 2025</a:t>
            </a:r>
            <a:endParaRPr lang="en-US" sz="1200" b="0" dirty="0"/>
          </a:p>
        </c:rich>
      </c:tx>
      <c:overlay val="0"/>
      <c:spPr>
        <a:noFill/>
        <a:ln w="6350"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5624557536955879E-2"/>
          <c:y val="0.12391334987627617"/>
          <c:w val="0.93569876340974645"/>
          <c:h val="0.75303288812546243"/>
        </c:manualLayout>
      </c:layout>
      <c:lineChart>
        <c:grouping val="standard"/>
        <c:varyColors val="0"/>
        <c:ser>
          <c:idx val="0"/>
          <c:order val="0"/>
          <c:spPr>
            <a:ln w="22225" cap="rnd" cmpd="sng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cat>
            <c:numRef>
              <c:f>שבועי!$B$404:$B$497</c:f>
              <c:numCache>
                <c:formatCode>m/d/yyyy</c:formatCode>
                <c:ptCount val="94"/>
                <c:pt idx="0">
                  <c:v>45186</c:v>
                </c:pt>
                <c:pt idx="1">
                  <c:v>45193</c:v>
                </c:pt>
                <c:pt idx="2">
                  <c:v>45200</c:v>
                </c:pt>
                <c:pt idx="3">
                  <c:v>45207</c:v>
                </c:pt>
                <c:pt idx="4">
                  <c:v>45214</c:v>
                </c:pt>
                <c:pt idx="5">
                  <c:v>45221</c:v>
                </c:pt>
                <c:pt idx="6">
                  <c:v>45228</c:v>
                </c:pt>
                <c:pt idx="7">
                  <c:v>45235</c:v>
                </c:pt>
                <c:pt idx="8">
                  <c:v>45242</c:v>
                </c:pt>
                <c:pt idx="9">
                  <c:v>45249</c:v>
                </c:pt>
                <c:pt idx="10">
                  <c:v>45256</c:v>
                </c:pt>
                <c:pt idx="11">
                  <c:v>45263</c:v>
                </c:pt>
                <c:pt idx="12">
                  <c:v>45270</c:v>
                </c:pt>
                <c:pt idx="13">
                  <c:v>45277</c:v>
                </c:pt>
                <c:pt idx="14">
                  <c:v>45284</c:v>
                </c:pt>
                <c:pt idx="15">
                  <c:v>45291</c:v>
                </c:pt>
                <c:pt idx="16">
                  <c:v>45298</c:v>
                </c:pt>
                <c:pt idx="17">
                  <c:v>45305</c:v>
                </c:pt>
                <c:pt idx="18">
                  <c:v>45312</c:v>
                </c:pt>
                <c:pt idx="19">
                  <c:v>45319</c:v>
                </c:pt>
                <c:pt idx="20">
                  <c:v>45326</c:v>
                </c:pt>
                <c:pt idx="21">
                  <c:v>45333</c:v>
                </c:pt>
                <c:pt idx="22">
                  <c:v>45340</c:v>
                </c:pt>
                <c:pt idx="23">
                  <c:v>45347</c:v>
                </c:pt>
                <c:pt idx="24">
                  <c:v>45354</c:v>
                </c:pt>
                <c:pt idx="25">
                  <c:v>45361</c:v>
                </c:pt>
                <c:pt idx="26">
                  <c:v>45368</c:v>
                </c:pt>
                <c:pt idx="27">
                  <c:v>45375</c:v>
                </c:pt>
                <c:pt idx="28">
                  <c:v>45382</c:v>
                </c:pt>
                <c:pt idx="29">
                  <c:v>45389</c:v>
                </c:pt>
                <c:pt idx="30">
                  <c:v>45396</c:v>
                </c:pt>
                <c:pt idx="31">
                  <c:v>45403</c:v>
                </c:pt>
                <c:pt idx="32">
                  <c:v>45410</c:v>
                </c:pt>
                <c:pt idx="33">
                  <c:v>45417</c:v>
                </c:pt>
                <c:pt idx="34">
                  <c:v>45424</c:v>
                </c:pt>
                <c:pt idx="35">
                  <c:v>45431</c:v>
                </c:pt>
                <c:pt idx="36">
                  <c:v>45438</c:v>
                </c:pt>
                <c:pt idx="37">
                  <c:v>45445</c:v>
                </c:pt>
                <c:pt idx="38">
                  <c:v>45452</c:v>
                </c:pt>
                <c:pt idx="39">
                  <c:v>45459</c:v>
                </c:pt>
                <c:pt idx="40">
                  <c:v>45466</c:v>
                </c:pt>
                <c:pt idx="41">
                  <c:v>45473</c:v>
                </c:pt>
                <c:pt idx="42">
                  <c:v>45480</c:v>
                </c:pt>
                <c:pt idx="43">
                  <c:v>45487</c:v>
                </c:pt>
                <c:pt idx="44">
                  <c:v>45494</c:v>
                </c:pt>
                <c:pt idx="45">
                  <c:v>45501</c:v>
                </c:pt>
                <c:pt idx="46">
                  <c:v>45508</c:v>
                </c:pt>
                <c:pt idx="47">
                  <c:v>45515</c:v>
                </c:pt>
                <c:pt idx="48">
                  <c:v>45522</c:v>
                </c:pt>
                <c:pt idx="49">
                  <c:v>45529</c:v>
                </c:pt>
                <c:pt idx="50">
                  <c:v>45536</c:v>
                </c:pt>
                <c:pt idx="51">
                  <c:v>45543</c:v>
                </c:pt>
                <c:pt idx="52">
                  <c:v>45550</c:v>
                </c:pt>
                <c:pt idx="53">
                  <c:v>45557</c:v>
                </c:pt>
                <c:pt idx="54">
                  <c:v>45564</c:v>
                </c:pt>
                <c:pt idx="55">
                  <c:v>45571</c:v>
                </c:pt>
                <c:pt idx="56">
                  <c:v>45578</c:v>
                </c:pt>
                <c:pt idx="57">
                  <c:v>45585</c:v>
                </c:pt>
                <c:pt idx="58">
                  <c:v>45592</c:v>
                </c:pt>
                <c:pt idx="59">
                  <c:v>45599</c:v>
                </c:pt>
                <c:pt idx="60">
                  <c:v>45606</c:v>
                </c:pt>
                <c:pt idx="61">
                  <c:v>45613</c:v>
                </c:pt>
                <c:pt idx="62">
                  <c:v>45620</c:v>
                </c:pt>
                <c:pt idx="63">
                  <c:v>45627</c:v>
                </c:pt>
                <c:pt idx="64">
                  <c:v>45634</c:v>
                </c:pt>
                <c:pt idx="65">
                  <c:v>45641</c:v>
                </c:pt>
                <c:pt idx="66">
                  <c:v>45648</c:v>
                </c:pt>
                <c:pt idx="67">
                  <c:v>45655</c:v>
                </c:pt>
                <c:pt idx="68">
                  <c:v>45662</c:v>
                </c:pt>
                <c:pt idx="69">
                  <c:v>45669</c:v>
                </c:pt>
                <c:pt idx="70">
                  <c:v>45676</c:v>
                </c:pt>
                <c:pt idx="71">
                  <c:v>45683</c:v>
                </c:pt>
                <c:pt idx="72">
                  <c:v>45690</c:v>
                </c:pt>
                <c:pt idx="73">
                  <c:v>45697</c:v>
                </c:pt>
                <c:pt idx="74">
                  <c:v>45704</c:v>
                </c:pt>
                <c:pt idx="75">
                  <c:v>45711</c:v>
                </c:pt>
                <c:pt idx="76">
                  <c:v>45718</c:v>
                </c:pt>
                <c:pt idx="77">
                  <c:v>45725</c:v>
                </c:pt>
                <c:pt idx="78">
                  <c:v>45732</c:v>
                </c:pt>
                <c:pt idx="79">
                  <c:v>45739</c:v>
                </c:pt>
                <c:pt idx="80">
                  <c:v>45746</c:v>
                </c:pt>
                <c:pt idx="81">
                  <c:v>45753</c:v>
                </c:pt>
                <c:pt idx="82">
                  <c:v>45760</c:v>
                </c:pt>
                <c:pt idx="83">
                  <c:v>45767</c:v>
                </c:pt>
                <c:pt idx="84">
                  <c:v>45774</c:v>
                </c:pt>
                <c:pt idx="85">
                  <c:v>45781</c:v>
                </c:pt>
                <c:pt idx="86">
                  <c:v>45788</c:v>
                </c:pt>
                <c:pt idx="87">
                  <c:v>45795</c:v>
                </c:pt>
                <c:pt idx="88">
                  <c:v>45802</c:v>
                </c:pt>
                <c:pt idx="89">
                  <c:v>45809</c:v>
                </c:pt>
                <c:pt idx="90">
                  <c:v>45816</c:v>
                </c:pt>
                <c:pt idx="91">
                  <c:v>45823</c:v>
                </c:pt>
                <c:pt idx="92">
                  <c:v>45830</c:v>
                </c:pt>
                <c:pt idx="93">
                  <c:v>45837</c:v>
                </c:pt>
              </c:numCache>
            </c:numRef>
          </c:cat>
          <c:val>
            <c:numRef>
              <c:f>שבועי!$F$404:$F$497</c:f>
              <c:numCache>
                <c:formatCode>General</c:formatCode>
                <c:ptCount val="94"/>
                <c:pt idx="0">
                  <c:v>81.158782619872724</c:v>
                </c:pt>
                <c:pt idx="1">
                  <c:v>94.356620705789723</c:v>
                </c:pt>
                <c:pt idx="2">
                  <c:v>87.723837066156435</c:v>
                </c:pt>
                <c:pt idx="3">
                  <c:v>77.380223956109276</c:v>
                </c:pt>
                <c:pt idx="4">
                  <c:v>73.66899439255441</c:v>
                </c:pt>
                <c:pt idx="5">
                  <c:v>73.325384927255712</c:v>
                </c:pt>
                <c:pt idx="6">
                  <c:v>69.103241408445058</c:v>
                </c:pt>
                <c:pt idx="7">
                  <c:v>75.087962683250581</c:v>
                </c:pt>
                <c:pt idx="8">
                  <c:v>80.352555439431114</c:v>
                </c:pt>
                <c:pt idx="9">
                  <c:v>79.073612921963615</c:v>
                </c:pt>
                <c:pt idx="10">
                  <c:v>82.078831261495154</c:v>
                </c:pt>
                <c:pt idx="11">
                  <c:v>83.677937425645084</c:v>
                </c:pt>
                <c:pt idx="12">
                  <c:v>86.428206821614566</c:v>
                </c:pt>
                <c:pt idx="13">
                  <c:v>86.808876070171479</c:v>
                </c:pt>
                <c:pt idx="14">
                  <c:v>88.133892884095005</c:v>
                </c:pt>
                <c:pt idx="15">
                  <c:v>88.935189551064838</c:v>
                </c:pt>
                <c:pt idx="16">
                  <c:v>89.013944924911044</c:v>
                </c:pt>
                <c:pt idx="17">
                  <c:v>91.230689812213143</c:v>
                </c:pt>
                <c:pt idx="18">
                  <c:v>89.37553676051138</c:v>
                </c:pt>
                <c:pt idx="19">
                  <c:v>87.656908922916699</c:v>
                </c:pt>
                <c:pt idx="20">
                  <c:v>88.727208505712341</c:v>
                </c:pt>
                <c:pt idx="21">
                  <c:v>90.126111859197437</c:v>
                </c:pt>
                <c:pt idx="22">
                  <c:v>89.258096245561063</c:v>
                </c:pt>
                <c:pt idx="23">
                  <c:v>93.730937895536314</c:v>
                </c:pt>
                <c:pt idx="24">
                  <c:v>92.110761401829251</c:v>
                </c:pt>
                <c:pt idx="25">
                  <c:v>89.267212239753619</c:v>
                </c:pt>
                <c:pt idx="26">
                  <c:v>94.816837232994672</c:v>
                </c:pt>
                <c:pt idx="27">
                  <c:v>92.28843268055283</c:v>
                </c:pt>
                <c:pt idx="28">
                  <c:v>94.400634472336137</c:v>
                </c:pt>
                <c:pt idx="29">
                  <c:v>98.13644159106741</c:v>
                </c:pt>
                <c:pt idx="30">
                  <c:v>99.316333042765621</c:v>
                </c:pt>
                <c:pt idx="31">
                  <c:v>88.118380094363232</c:v>
                </c:pt>
                <c:pt idx="32">
                  <c:v>88.293464800178413</c:v>
                </c:pt>
                <c:pt idx="33">
                  <c:v>92.445034587441469</c:v>
                </c:pt>
                <c:pt idx="34">
                  <c:v>89.912161575539045</c:v>
                </c:pt>
                <c:pt idx="35">
                  <c:v>91.557946978551556</c:v>
                </c:pt>
                <c:pt idx="36">
                  <c:v>92.306702658584939</c:v>
                </c:pt>
                <c:pt idx="37">
                  <c:v>94.125576442447766</c:v>
                </c:pt>
                <c:pt idx="38">
                  <c:v>90.006795316701286</c:v>
                </c:pt>
                <c:pt idx="39">
                  <c:v>93.48830447066841</c:v>
                </c:pt>
                <c:pt idx="40">
                  <c:v>99.52948280212243</c:v>
                </c:pt>
                <c:pt idx="41">
                  <c:v>93.360880180713494</c:v>
                </c:pt>
                <c:pt idx="42">
                  <c:v>93.609245319393921</c:v>
                </c:pt>
                <c:pt idx="43">
                  <c:v>94.888636088405661</c:v>
                </c:pt>
                <c:pt idx="44">
                  <c:v>91.035564882175208</c:v>
                </c:pt>
                <c:pt idx="45">
                  <c:v>94.699555709317877</c:v>
                </c:pt>
                <c:pt idx="46">
                  <c:v>91.465779390816067</c:v>
                </c:pt>
                <c:pt idx="47">
                  <c:v>91.814698280166041</c:v>
                </c:pt>
                <c:pt idx="48">
                  <c:v>97.107567746547616</c:v>
                </c:pt>
                <c:pt idx="49">
                  <c:v>95.351631108535017</c:v>
                </c:pt>
                <c:pt idx="50">
                  <c:v>92.428140020541676</c:v>
                </c:pt>
                <c:pt idx="51">
                  <c:v>95.987252164431126</c:v>
                </c:pt>
                <c:pt idx="52">
                  <c:v>99.577634632751668</c:v>
                </c:pt>
                <c:pt idx="53">
                  <c:v>98.02174354178608</c:v>
                </c:pt>
                <c:pt idx="54">
                  <c:v>91.535280661295758</c:v>
                </c:pt>
                <c:pt idx="55">
                  <c:v>92.442782372251742</c:v>
                </c:pt>
                <c:pt idx="56">
                  <c:v>97.167498395865366</c:v>
                </c:pt>
                <c:pt idx="57">
                  <c:v>85.075626622124815</c:v>
                </c:pt>
                <c:pt idx="58">
                  <c:v>96.824834944136754</c:v>
                </c:pt>
                <c:pt idx="59">
                  <c:v>99.747185638512505</c:v>
                </c:pt>
                <c:pt idx="60">
                  <c:v>95.823500927095111</c:v>
                </c:pt>
                <c:pt idx="61">
                  <c:v>98.185046668419346</c:v>
                </c:pt>
                <c:pt idx="62">
                  <c:v>99.52600214859936</c:v>
                </c:pt>
                <c:pt idx="63">
                  <c:v>98.963173941688325</c:v>
                </c:pt>
                <c:pt idx="64">
                  <c:v>98.562142580357374</c:v>
                </c:pt>
                <c:pt idx="65">
                  <c:v>96.751407622977453</c:v>
                </c:pt>
                <c:pt idx="66">
                  <c:v>97.185497178896384</c:v>
                </c:pt>
                <c:pt idx="67">
                  <c:v>101.67514786742377</c:v>
                </c:pt>
                <c:pt idx="68">
                  <c:v>97.677932673143786</c:v>
                </c:pt>
                <c:pt idx="69">
                  <c:v>101.44868560995897</c:v>
                </c:pt>
                <c:pt idx="70">
                  <c:v>100.39236952234096</c:v>
                </c:pt>
                <c:pt idx="71">
                  <c:v>99.339099967798887</c:v>
                </c:pt>
                <c:pt idx="72">
                  <c:v>97.424005581604305</c:v>
                </c:pt>
                <c:pt idx="73">
                  <c:v>96.652064301708251</c:v>
                </c:pt>
                <c:pt idx="74">
                  <c:v>99.485058332375431</c:v>
                </c:pt>
                <c:pt idx="75">
                  <c:v>94.414995000206659</c:v>
                </c:pt>
                <c:pt idx="76">
                  <c:v>95.39513703819371</c:v>
                </c:pt>
                <c:pt idx="77">
                  <c:v>100.37040576942945</c:v>
                </c:pt>
                <c:pt idx="78">
                  <c:v>101.97337717828911</c:v>
                </c:pt>
                <c:pt idx="79">
                  <c:v>106.6352290025596</c:v>
                </c:pt>
                <c:pt idx="80">
                  <c:v>97.226267788244797</c:v>
                </c:pt>
                <c:pt idx="81">
                  <c:v>96.30978641766734</c:v>
                </c:pt>
                <c:pt idx="82">
                  <c:v>97.008751970586587</c:v>
                </c:pt>
                <c:pt idx="83">
                  <c:v>102.09998687857143</c:v>
                </c:pt>
                <c:pt idx="84">
                  <c:v>100.40394092844861</c:v>
                </c:pt>
                <c:pt idx="85">
                  <c:v>96.980086256165222</c:v>
                </c:pt>
                <c:pt idx="86">
                  <c:v>106.09406590824553</c:v>
                </c:pt>
                <c:pt idx="87">
                  <c:v>105.27315594519419</c:v>
                </c:pt>
                <c:pt idx="88">
                  <c:v>101.95746595734605</c:v>
                </c:pt>
                <c:pt idx="89">
                  <c:v>89.30690529896134</c:v>
                </c:pt>
                <c:pt idx="90">
                  <c:v>101.51297685292795</c:v>
                </c:pt>
                <c:pt idx="91">
                  <c:v>79.852058083885325</c:v>
                </c:pt>
                <c:pt idx="92">
                  <c:v>81.700927801959452</c:v>
                </c:pt>
                <c:pt idx="93">
                  <c:v>99.929835200388567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3C-46E4-ABCB-2F1B365A35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57852"/>
        <c:axId val="31747399"/>
      </c:lineChart>
      <c:dateAx>
        <c:axId val="6257852"/>
        <c:scaling>
          <c:orientation val="minMax"/>
          <c:min val="45179"/>
        </c:scaling>
        <c:delete val="0"/>
        <c:axPos val="b"/>
        <c:numFmt formatCode="[$-101040D]\ mmm\ yy;@" sourceLinked="0"/>
        <c:majorTickMark val="out"/>
        <c:minorTickMark val="none"/>
        <c:tickLblPos val="nextTo"/>
        <c:spPr>
          <a:noFill/>
          <a:ln w="9525" cap="flat" cmpd="sng">
            <a:noFill/>
            <a:round/>
          </a:ln>
          <a:effectLst/>
        </c:spPr>
        <c:txPr>
          <a:bodyPr rot="-2700000" vert="horz"/>
          <a:lstStyle/>
          <a:p>
            <a:pPr>
              <a:defRPr/>
            </a:pPr>
            <a:endParaRPr lang="he-IL"/>
          </a:p>
        </c:txPr>
        <c:crossAx val="31747399"/>
        <c:crosses val="autoZero"/>
        <c:auto val="1"/>
        <c:lblOffset val="100"/>
        <c:baseTimeUnit val="days"/>
      </c:dateAx>
      <c:valAx>
        <c:axId val="31747399"/>
        <c:scaling>
          <c:orientation val="minMax"/>
          <c:min val="6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he-IL"/>
          </a:p>
        </c:txPr>
        <c:crossAx val="6257852"/>
        <c:crosses val="autoZero"/>
        <c:crossBetween val="between"/>
      </c:valAx>
      <c:spPr>
        <a:noFill/>
        <a:ln w="6350"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>
      <a:noFill/>
      <a:round/>
    </a:ln>
    <a:effectLst/>
  </c:spPr>
  <c:txPr>
    <a:bodyPr/>
    <a:lstStyle/>
    <a:p>
      <a:pPr>
        <a:defRPr sz="110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איור 12א: שיעורי התעסוקה והשתתפות של גילאי 64-25</a:t>
            </a:r>
          </a:p>
          <a:p>
            <a:pPr>
              <a:defRPr/>
            </a:pPr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מנוכה עונתיות, </a:t>
            </a: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מאי </a:t>
            </a:r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2019 עד </a:t>
            </a: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מאי </a:t>
            </a:r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2025</a:t>
            </a:r>
          </a:p>
        </c:rich>
      </c:tx>
      <c:layout>
        <c:manualLayout>
          <c:xMode val="edge"/>
          <c:yMode val="edge"/>
          <c:x val="0.1192915573053368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5.6939691390899869E-2"/>
          <c:y val="0.14568735587740378"/>
          <c:w val="0.79216954451732391"/>
          <c:h val="0.69053804853012568"/>
        </c:manualLayout>
      </c:layout>
      <c:barChart>
        <c:barDir val="col"/>
        <c:grouping val="clustered"/>
        <c:varyColors val="0"/>
        <c:ser>
          <c:idx val="4"/>
          <c:order val="2"/>
          <c:tx>
            <c:strRef>
              <c:f>'[שיעור תעסוקה אבטלה והשתתפות.xlsx]גילי25-64'!$D$3</c:f>
              <c:strCache>
                <c:ptCount val="1"/>
                <c:pt idx="0">
                  <c:v>מלחמה </c:v>
                </c:pt>
              </c:strCache>
            </c:strRef>
          </c:tx>
          <c:spPr>
            <a:solidFill>
              <a:sysClr val="window" lastClr="FFFFFF">
                <a:lumMod val="95000"/>
                <a:alpha val="55000"/>
              </a:sysClr>
            </a:solidFill>
            <a:ln>
              <a:noFill/>
            </a:ln>
            <a:effectLst/>
          </c:spPr>
          <c:invertIfNegative val="0"/>
          <c:val>
            <c:numRef>
              <c:f>'[שיעור תעסוקה אבטלה והשתתפות.xlsx]גילי25-64'!$D$4:$D$79</c:f>
              <c:numCache>
                <c:formatCode>General</c:formatCode>
                <c:ptCount val="76"/>
                <c:pt idx="56">
                  <c:v>150</c:v>
                </c:pt>
                <c:pt idx="57">
                  <c:v>150</c:v>
                </c:pt>
                <c:pt idx="58">
                  <c:v>150</c:v>
                </c:pt>
                <c:pt idx="59">
                  <c:v>150</c:v>
                </c:pt>
                <c:pt idx="60">
                  <c:v>150</c:v>
                </c:pt>
                <c:pt idx="61">
                  <c:v>150</c:v>
                </c:pt>
                <c:pt idx="62">
                  <c:v>150</c:v>
                </c:pt>
                <c:pt idx="63">
                  <c:v>150</c:v>
                </c:pt>
                <c:pt idx="64">
                  <c:v>150</c:v>
                </c:pt>
                <c:pt idx="65">
                  <c:v>150</c:v>
                </c:pt>
                <c:pt idx="66">
                  <c:v>150</c:v>
                </c:pt>
                <c:pt idx="67">
                  <c:v>150</c:v>
                </c:pt>
                <c:pt idx="68">
                  <c:v>150</c:v>
                </c:pt>
                <c:pt idx="69">
                  <c:v>150</c:v>
                </c:pt>
                <c:pt idx="70">
                  <c:v>150</c:v>
                </c:pt>
                <c:pt idx="71">
                  <c:v>150</c:v>
                </c:pt>
                <c:pt idx="72">
                  <c:v>150</c:v>
                </c:pt>
                <c:pt idx="73">
                  <c:v>150</c:v>
                </c:pt>
                <c:pt idx="74">
                  <c:v>150</c:v>
                </c:pt>
                <c:pt idx="75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5E-4DF2-8613-70B749161F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879153440"/>
        <c:axId val="879143272"/>
      </c:barChart>
      <c:lineChart>
        <c:grouping val="standard"/>
        <c:varyColors val="0"/>
        <c:ser>
          <c:idx val="0"/>
          <c:order val="0"/>
          <c:tx>
            <c:strRef>
              <c:f>'[שיעור תעסוקה אבטלה והשתתפות.xlsx]גילי25-64'!$B$2</c:f>
              <c:strCache>
                <c:ptCount val="1"/>
                <c:pt idx="0">
                  <c:v>שיעור התעסוקה </c:v>
                </c:pt>
              </c:strCache>
            </c:strRef>
          </c:tx>
          <c:spPr>
            <a:ln w="22225" cap="rnd">
              <a:solidFill>
                <a:srgbClr val="006B9D"/>
              </a:solidFill>
              <a:round/>
            </a:ln>
            <a:effectLst/>
          </c:spPr>
          <c:marker>
            <c:symbol val="none"/>
          </c:marker>
          <c:dLbls>
            <c:dLbl>
              <c:idx val="76"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006B9D"/>
                        </a:solidFill>
                      </a:rPr>
                      <a:t>79.2%</a:t>
                    </a:r>
                    <a:endParaRPr lang="en-US" b="1" dirty="0">
                      <a:solidFill>
                        <a:srgbClr val="006B9D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95E-4DF2-8613-70B749161FA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'[שיעור תעסוקה אבטלה והשתתפות.xlsx]גילי25-64'!$A$3:$A$79</c:f>
              <c:numCache>
                <c:formatCode>m/d/yyyy</c:formatCode>
                <c:ptCount val="77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'[שיעור תעסוקה אבטלה והשתתפות.xlsx]גילי25-64'!$B$3:$B$79</c:f>
              <c:numCache>
                <c:formatCode>General</c:formatCode>
                <c:ptCount val="77"/>
                <c:pt idx="0">
                  <c:v>77.539195130534793</c:v>
                </c:pt>
                <c:pt idx="1">
                  <c:v>77.858914574858602</c:v>
                </c:pt>
                <c:pt idx="2">
                  <c:v>77.952365241163093</c:v>
                </c:pt>
                <c:pt idx="3">
                  <c:v>77.846822707657395</c:v>
                </c:pt>
                <c:pt idx="4">
                  <c:v>77.886203384131605</c:v>
                </c:pt>
                <c:pt idx="5">
                  <c:v>77.604736198868906</c:v>
                </c:pt>
                <c:pt idx="6">
                  <c:v>76.809335253476107</c:v>
                </c:pt>
                <c:pt idx="7">
                  <c:v>77.512331064417495</c:v>
                </c:pt>
                <c:pt idx="8">
                  <c:v>78.1110900361859</c:v>
                </c:pt>
                <c:pt idx="9">
                  <c:v>77.720394389313299</c:v>
                </c:pt>
                <c:pt idx="10">
                  <c:v>77.950193262306996</c:v>
                </c:pt>
                <c:pt idx="11">
                  <c:v>77.460419367249003</c:v>
                </c:pt>
                <c:pt idx="12">
                  <c:v>77.606727542339797</c:v>
                </c:pt>
                <c:pt idx="13">
                  <c:v>77.489136295873394</c:v>
                </c:pt>
                <c:pt idx="14">
                  <c:v>76.672898832259094</c:v>
                </c:pt>
                <c:pt idx="15">
                  <c:v>76.5226548131469</c:v>
                </c:pt>
                <c:pt idx="16">
                  <c:v>76.106953899097604</c:v>
                </c:pt>
                <c:pt idx="17">
                  <c:v>75.880954114192804</c:v>
                </c:pt>
                <c:pt idx="18">
                  <c:v>75.744011496373403</c:v>
                </c:pt>
                <c:pt idx="19">
                  <c:v>75.924846223362394</c:v>
                </c:pt>
                <c:pt idx="20">
                  <c:v>75.962316635247703</c:v>
                </c:pt>
                <c:pt idx="21">
                  <c:v>75.893350847412606</c:v>
                </c:pt>
                <c:pt idx="22">
                  <c:v>75.414510150726599</c:v>
                </c:pt>
                <c:pt idx="23">
                  <c:v>74.834977128408994</c:v>
                </c:pt>
                <c:pt idx="24">
                  <c:v>74.745657239060506</c:v>
                </c:pt>
                <c:pt idx="25">
                  <c:v>74.219536272361694</c:v>
                </c:pt>
                <c:pt idx="26">
                  <c:v>74.718933271650499</c:v>
                </c:pt>
                <c:pt idx="27">
                  <c:v>75.081910508565798</c:v>
                </c:pt>
                <c:pt idx="28">
                  <c:v>74.441861190488197</c:v>
                </c:pt>
                <c:pt idx="29">
                  <c:v>75.372072048364004</c:v>
                </c:pt>
                <c:pt idx="30">
                  <c:v>75.6995250316007</c:v>
                </c:pt>
                <c:pt idx="31">
                  <c:v>76.095053420751995</c:v>
                </c:pt>
                <c:pt idx="32">
                  <c:v>76.204949335994499</c:v>
                </c:pt>
                <c:pt idx="33">
                  <c:v>76.5374144619378</c:v>
                </c:pt>
                <c:pt idx="34">
                  <c:v>77.714092250764097</c:v>
                </c:pt>
                <c:pt idx="35">
                  <c:v>77.631313550775403</c:v>
                </c:pt>
                <c:pt idx="36">
                  <c:v>77.975587478203096</c:v>
                </c:pt>
                <c:pt idx="37">
                  <c:v>78.782794169925296</c:v>
                </c:pt>
                <c:pt idx="38">
                  <c:v>78.472215647102303</c:v>
                </c:pt>
                <c:pt idx="39">
                  <c:v>78.436371664399601</c:v>
                </c:pt>
                <c:pt idx="40">
                  <c:v>78.490538432676402</c:v>
                </c:pt>
                <c:pt idx="41">
                  <c:v>78.762765937364307</c:v>
                </c:pt>
                <c:pt idx="42">
                  <c:v>78.697538909035998</c:v>
                </c:pt>
                <c:pt idx="43">
                  <c:v>79.012522478953102</c:v>
                </c:pt>
                <c:pt idx="44">
                  <c:v>78.7321930646673</c:v>
                </c:pt>
                <c:pt idx="45">
                  <c:v>78.329296686514198</c:v>
                </c:pt>
                <c:pt idx="46">
                  <c:v>78.628505148250397</c:v>
                </c:pt>
                <c:pt idx="47">
                  <c:v>78.524295140971802</c:v>
                </c:pt>
                <c:pt idx="48">
                  <c:v>78.795968299805494</c:v>
                </c:pt>
                <c:pt idx="49">
                  <c:v>79.2538616583535</c:v>
                </c:pt>
                <c:pt idx="50">
                  <c:v>79.288100769095493</c:v>
                </c:pt>
                <c:pt idx="51">
                  <c:v>78.956548658663905</c:v>
                </c:pt>
                <c:pt idx="52">
                  <c:v>79.247268498796899</c:v>
                </c:pt>
                <c:pt idx="53">
                  <c:v>78.905244382332398</c:v>
                </c:pt>
                <c:pt idx="54">
                  <c:v>79.1193377155587</c:v>
                </c:pt>
                <c:pt idx="55">
                  <c:v>79.201455323899197</c:v>
                </c:pt>
                <c:pt idx="56">
                  <c:v>78.842898236889098</c:v>
                </c:pt>
                <c:pt idx="57">
                  <c:v>78.811857234803</c:v>
                </c:pt>
                <c:pt idx="58">
                  <c:v>78.258457112194506</c:v>
                </c:pt>
                <c:pt idx="59">
                  <c:v>78.234486021270598</c:v>
                </c:pt>
                <c:pt idx="60">
                  <c:v>77.899886218855002</c:v>
                </c:pt>
                <c:pt idx="61">
                  <c:v>78.302958945707999</c:v>
                </c:pt>
                <c:pt idx="62">
                  <c:v>78.4449658703072</c:v>
                </c:pt>
                <c:pt idx="63">
                  <c:v>78.801217948427507</c:v>
                </c:pt>
                <c:pt idx="64">
                  <c:v>78.481343275107506</c:v>
                </c:pt>
                <c:pt idx="65">
                  <c:v>78.603886336751003</c:v>
                </c:pt>
                <c:pt idx="66">
                  <c:v>78.587106151262304</c:v>
                </c:pt>
                <c:pt idx="67">
                  <c:v>78.435516541355099</c:v>
                </c:pt>
                <c:pt idx="68">
                  <c:v>78.434740382367195</c:v>
                </c:pt>
                <c:pt idx="69">
                  <c:v>78.328247283373699</c:v>
                </c:pt>
                <c:pt idx="70">
                  <c:v>78.367358884766404</c:v>
                </c:pt>
                <c:pt idx="71">
                  <c:v>78.281531298964296</c:v>
                </c:pt>
                <c:pt idx="72">
                  <c:v>78.866635769277494</c:v>
                </c:pt>
                <c:pt idx="73">
                  <c:v>78.519910651009695</c:v>
                </c:pt>
                <c:pt idx="74">
                  <c:v>78.604572776810301</c:v>
                </c:pt>
                <c:pt idx="75">
                  <c:v>78.876372214329194</c:v>
                </c:pt>
                <c:pt idx="76">
                  <c:v>79.1797200457233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5E-4DF2-8613-70B749161FA0}"/>
            </c:ext>
          </c:extLst>
        </c:ser>
        <c:ser>
          <c:idx val="2"/>
          <c:order val="1"/>
          <c:tx>
            <c:strRef>
              <c:f>'[שיעור תעסוקה אבטלה והשתתפות.xlsx]גילי25-64'!$C$2</c:f>
              <c:strCache>
                <c:ptCount val="1"/>
                <c:pt idx="0">
                  <c:v>שיעור ההשתתפות </c:v>
                </c:pt>
              </c:strCache>
            </c:strRef>
          </c:tx>
          <c:spPr>
            <a:ln w="22225" cap="rnd">
              <a:solidFill>
                <a:srgbClr val="D98D25"/>
              </a:solidFill>
              <a:round/>
            </a:ln>
            <a:effectLst/>
          </c:spPr>
          <c:marker>
            <c:symbol val="none"/>
          </c:marker>
          <c:dLbls>
            <c:dLbl>
              <c:idx val="76"/>
              <c:tx>
                <c:rich>
                  <a:bodyPr/>
                  <a:lstStyle/>
                  <a:p>
                    <a:r>
                      <a:rPr lang="en-US" dirty="0" smtClean="0"/>
                      <a:t>81.3%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95E-4DF2-8613-70B749161FA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D98D25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'[שיעור תעסוקה אבטלה והשתתפות.xlsx]גילי25-64'!$A$3:$A$79</c:f>
              <c:numCache>
                <c:formatCode>m/d/yyyy</c:formatCode>
                <c:ptCount val="77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'[שיעור תעסוקה אבטלה והשתתפות.xlsx]גילי25-64'!$C$3:$C$79</c:f>
              <c:numCache>
                <c:formatCode>General</c:formatCode>
                <c:ptCount val="77"/>
                <c:pt idx="0">
                  <c:v>80.532796026706706</c:v>
                </c:pt>
                <c:pt idx="1">
                  <c:v>80.754787181268</c:v>
                </c:pt>
                <c:pt idx="2">
                  <c:v>80.619881967408304</c:v>
                </c:pt>
                <c:pt idx="3">
                  <c:v>80.627154899972993</c:v>
                </c:pt>
                <c:pt idx="4">
                  <c:v>80.525667777568998</c:v>
                </c:pt>
                <c:pt idx="5">
                  <c:v>80.363972825737406</c:v>
                </c:pt>
                <c:pt idx="6">
                  <c:v>79.443520876612695</c:v>
                </c:pt>
                <c:pt idx="7">
                  <c:v>80.082124889020406</c:v>
                </c:pt>
                <c:pt idx="8">
                  <c:v>80.681300328358304</c:v>
                </c:pt>
                <c:pt idx="9">
                  <c:v>80.192821288964097</c:v>
                </c:pt>
                <c:pt idx="10">
                  <c:v>80.680145976808504</c:v>
                </c:pt>
                <c:pt idx="11">
                  <c:v>80.009605700689306</c:v>
                </c:pt>
                <c:pt idx="12">
                  <c:v>80.167115429641797</c:v>
                </c:pt>
                <c:pt idx="13">
                  <c:v>80.060070611026902</c:v>
                </c:pt>
                <c:pt idx="14">
                  <c:v>79.193643677350494</c:v>
                </c:pt>
                <c:pt idx="15">
                  <c:v>79.010632257814095</c:v>
                </c:pt>
                <c:pt idx="16">
                  <c:v>78.722230458335702</c:v>
                </c:pt>
                <c:pt idx="17">
                  <c:v>79.171580403290406</c:v>
                </c:pt>
                <c:pt idx="18">
                  <c:v>79.223752051189905</c:v>
                </c:pt>
                <c:pt idx="19">
                  <c:v>79.3941734930861</c:v>
                </c:pt>
                <c:pt idx="20">
                  <c:v>79.174319484761398</c:v>
                </c:pt>
                <c:pt idx="21">
                  <c:v>79.159372487281004</c:v>
                </c:pt>
                <c:pt idx="22">
                  <c:v>78.828450063064494</c:v>
                </c:pt>
                <c:pt idx="23">
                  <c:v>78.168246125340204</c:v>
                </c:pt>
                <c:pt idx="24">
                  <c:v>77.913062774060705</c:v>
                </c:pt>
                <c:pt idx="25">
                  <c:v>77.966436327739402</c:v>
                </c:pt>
                <c:pt idx="26">
                  <c:v>78.693864962676997</c:v>
                </c:pt>
                <c:pt idx="27">
                  <c:v>79.090000672578995</c:v>
                </c:pt>
                <c:pt idx="28">
                  <c:v>78.344814017711698</c:v>
                </c:pt>
                <c:pt idx="29">
                  <c:v>79.329516719019495</c:v>
                </c:pt>
                <c:pt idx="30">
                  <c:v>79.506693607078603</c:v>
                </c:pt>
                <c:pt idx="31">
                  <c:v>79.905541743062003</c:v>
                </c:pt>
                <c:pt idx="32">
                  <c:v>80.0340158900745</c:v>
                </c:pt>
                <c:pt idx="33">
                  <c:v>80.0617140835745</c:v>
                </c:pt>
                <c:pt idx="34">
                  <c:v>80.815741663527405</c:v>
                </c:pt>
                <c:pt idx="35">
                  <c:v>80.533915498973698</c:v>
                </c:pt>
                <c:pt idx="36">
                  <c:v>80.685401122169395</c:v>
                </c:pt>
                <c:pt idx="37">
                  <c:v>81.568669273610595</c:v>
                </c:pt>
                <c:pt idx="38">
                  <c:v>80.931573515627207</c:v>
                </c:pt>
                <c:pt idx="39">
                  <c:v>80.740698538401105</c:v>
                </c:pt>
                <c:pt idx="40">
                  <c:v>80.924659069724598</c:v>
                </c:pt>
                <c:pt idx="41">
                  <c:v>81.2059917316369</c:v>
                </c:pt>
                <c:pt idx="42">
                  <c:v>81.190503173164103</c:v>
                </c:pt>
                <c:pt idx="43">
                  <c:v>81.723613347920207</c:v>
                </c:pt>
                <c:pt idx="44">
                  <c:v>81.278350515463899</c:v>
                </c:pt>
                <c:pt idx="45">
                  <c:v>81.2677725673542</c:v>
                </c:pt>
                <c:pt idx="46">
                  <c:v>81.589304547718697</c:v>
                </c:pt>
                <c:pt idx="47">
                  <c:v>81.531600656612895</c:v>
                </c:pt>
                <c:pt idx="48">
                  <c:v>81.605716063196098</c:v>
                </c:pt>
                <c:pt idx="49">
                  <c:v>82.111674608261097</c:v>
                </c:pt>
                <c:pt idx="50">
                  <c:v>81.800849614526797</c:v>
                </c:pt>
                <c:pt idx="51">
                  <c:v>81.359910546791994</c:v>
                </c:pt>
                <c:pt idx="52">
                  <c:v>81.796055585617694</c:v>
                </c:pt>
                <c:pt idx="53">
                  <c:v>81.600759442462603</c:v>
                </c:pt>
                <c:pt idx="54">
                  <c:v>81.572650512940399</c:v>
                </c:pt>
                <c:pt idx="55">
                  <c:v>81.495382056977206</c:v>
                </c:pt>
                <c:pt idx="56">
                  <c:v>81.265283276826295</c:v>
                </c:pt>
                <c:pt idx="57">
                  <c:v>81.137337782383</c:v>
                </c:pt>
                <c:pt idx="58">
                  <c:v>80.445033052095596</c:v>
                </c:pt>
                <c:pt idx="59">
                  <c:v>80.375419634815302</c:v>
                </c:pt>
                <c:pt idx="60">
                  <c:v>80.344023310372705</c:v>
                </c:pt>
                <c:pt idx="61">
                  <c:v>80.715938484477903</c:v>
                </c:pt>
                <c:pt idx="62">
                  <c:v>80.8689909955704</c:v>
                </c:pt>
                <c:pt idx="63">
                  <c:v>81.216725041798995</c:v>
                </c:pt>
                <c:pt idx="64">
                  <c:v>80.895395607964602</c:v>
                </c:pt>
                <c:pt idx="65">
                  <c:v>80.854668376636695</c:v>
                </c:pt>
                <c:pt idx="66">
                  <c:v>80.725230957714501</c:v>
                </c:pt>
                <c:pt idx="67">
                  <c:v>80.494877508578796</c:v>
                </c:pt>
                <c:pt idx="68">
                  <c:v>80.487086563191298</c:v>
                </c:pt>
                <c:pt idx="69">
                  <c:v>80.356061032599499</c:v>
                </c:pt>
                <c:pt idx="70">
                  <c:v>80.443562911998796</c:v>
                </c:pt>
                <c:pt idx="71">
                  <c:v>80.371421259860199</c:v>
                </c:pt>
                <c:pt idx="72">
                  <c:v>80.900913872777807</c:v>
                </c:pt>
                <c:pt idx="73">
                  <c:v>80.622213450790795</c:v>
                </c:pt>
                <c:pt idx="74">
                  <c:v>80.761080838155195</c:v>
                </c:pt>
                <c:pt idx="75">
                  <c:v>81.094808759727002</c:v>
                </c:pt>
                <c:pt idx="76">
                  <c:v>81.322158517989493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95E-4DF2-8613-70B749161F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2299080"/>
        <c:axId val="882299736"/>
      </c:lineChart>
      <c:dateAx>
        <c:axId val="882299080"/>
        <c:scaling>
          <c:orientation val="minMax"/>
          <c:max val="45778"/>
          <c:min val="43586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882299736"/>
        <c:crosses val="autoZero"/>
        <c:auto val="1"/>
        <c:lblOffset val="100"/>
        <c:baseTimeUnit val="months"/>
        <c:majorUnit val="6"/>
        <c:majorTimeUnit val="months"/>
      </c:dateAx>
      <c:valAx>
        <c:axId val="882299736"/>
        <c:scaling>
          <c:orientation val="minMax"/>
          <c:max val="84"/>
          <c:min val="72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882299080"/>
        <c:crosses val="autoZero"/>
        <c:crossBetween val="between"/>
      </c:valAx>
      <c:valAx>
        <c:axId val="879143272"/>
        <c:scaling>
          <c:orientation val="minMax"/>
          <c:max val="10"/>
          <c:min val="2"/>
        </c:scaling>
        <c:delete val="1"/>
        <c:axPos val="r"/>
        <c:numFmt formatCode="0.0" sourceLinked="0"/>
        <c:majorTickMark val="out"/>
        <c:minorTickMark val="none"/>
        <c:tickLblPos val="nextTo"/>
        <c:crossAx val="879153440"/>
        <c:crosses val="max"/>
        <c:crossBetween val="between"/>
        <c:majorUnit val="2"/>
      </c:valAx>
      <c:catAx>
        <c:axId val="8791534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791432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"/>
          <c:y val="0.92984433169724112"/>
          <c:w val="1"/>
          <c:h val="6.89575349487359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100" b="1" dirty="0"/>
              <a:t>איור 12ב: שיעור האבטלה הרחבה של גילאי 64-25  </a:t>
            </a:r>
          </a:p>
          <a:p>
            <a:pPr>
              <a:defRPr/>
            </a:pPr>
            <a:r>
              <a:rPr lang="he-IL" sz="1100" dirty="0"/>
              <a:t>מנוכה עונתיות, ספטמבר 2023 עד מאי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5.6939708854412609E-2"/>
          <c:y val="0.16364085198147987"/>
          <c:w val="0.90246695263108534"/>
          <c:h val="0.70064920419686005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unemp!$D$2</c:f>
              <c:strCache>
                <c:ptCount val="1"/>
                <c:pt idx="0">
                  <c:v>25-64</c:v>
                </c:pt>
              </c:strCache>
            </c:strRef>
          </c:tx>
          <c:spPr>
            <a:solidFill>
              <a:srgbClr val="008DA3"/>
            </a:solidFill>
            <a:ln w="41275"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unemp!$B$11:$B$31</c:f>
              <c:numCache>
                <c:formatCode>0.00</c:formatCode>
                <c:ptCount val="21"/>
                <c:pt idx="0">
                  <c:v>45175</c:v>
                </c:pt>
                <c:pt idx="1">
                  <c:v>45206</c:v>
                </c:pt>
                <c:pt idx="2">
                  <c:v>45237</c:v>
                </c:pt>
                <c:pt idx="3">
                  <c:v>45268</c:v>
                </c:pt>
                <c:pt idx="4">
                  <c:v>45299</c:v>
                </c:pt>
                <c:pt idx="5">
                  <c:v>45330</c:v>
                </c:pt>
                <c:pt idx="6">
                  <c:v>45361</c:v>
                </c:pt>
                <c:pt idx="7">
                  <c:v>45392</c:v>
                </c:pt>
                <c:pt idx="8">
                  <c:v>45423</c:v>
                </c:pt>
                <c:pt idx="9">
                  <c:v>45454</c:v>
                </c:pt>
                <c:pt idx="10">
                  <c:v>45485</c:v>
                </c:pt>
                <c:pt idx="11">
                  <c:v>45516</c:v>
                </c:pt>
                <c:pt idx="12">
                  <c:v>45547</c:v>
                </c:pt>
                <c:pt idx="13">
                  <c:v>45578</c:v>
                </c:pt>
                <c:pt idx="14">
                  <c:v>45609</c:v>
                </c:pt>
                <c:pt idx="15">
                  <c:v>45640</c:v>
                </c:pt>
                <c:pt idx="16">
                  <c:v>45671</c:v>
                </c:pt>
                <c:pt idx="17">
                  <c:v>45702</c:v>
                </c:pt>
                <c:pt idx="18">
                  <c:v>45733</c:v>
                </c:pt>
                <c:pt idx="19">
                  <c:v>45764</c:v>
                </c:pt>
                <c:pt idx="20">
                  <c:v>45795</c:v>
                </c:pt>
              </c:numCache>
            </c:numRef>
          </c:cat>
          <c:val>
            <c:numRef>
              <c:f>unemp!$D$11:$D$31</c:f>
              <c:numCache>
                <c:formatCode>0.00</c:formatCode>
                <c:ptCount val="21"/>
                <c:pt idx="0">
                  <c:v>3.2289570178088027</c:v>
                </c:pt>
                <c:pt idx="1">
                  <c:v>8.7152461883824905</c:v>
                </c:pt>
                <c:pt idx="2">
                  <c:v>7.857873791927231</c:v>
                </c:pt>
                <c:pt idx="3">
                  <c:v>5.6448349533794584</c:v>
                </c:pt>
                <c:pt idx="4">
                  <c:v>4.4427170195324655</c:v>
                </c:pt>
                <c:pt idx="5">
                  <c:v>4.2594892330047056</c:v>
                </c:pt>
                <c:pt idx="6">
                  <c:v>4.1055990032747136</c:v>
                </c:pt>
                <c:pt idx="7">
                  <c:v>3.7418163458292999</c:v>
                </c:pt>
                <c:pt idx="8">
                  <c:v>3.7191869279577738</c:v>
                </c:pt>
                <c:pt idx="9">
                  <c:v>3.3723203970134472</c:v>
                </c:pt>
                <c:pt idx="10">
                  <c:v>3.1434283698190555</c:v>
                </c:pt>
                <c:pt idx="11">
                  <c:v>3.0543752694131414</c:v>
                </c:pt>
                <c:pt idx="12">
                  <c:v>3.4962417565842578</c:v>
                </c:pt>
                <c:pt idx="13">
                  <c:v>3.1841278471753158</c:v>
                </c:pt>
                <c:pt idx="14">
                  <c:v>3.0318126226172715</c:v>
                </c:pt>
                <c:pt idx="15">
                  <c:v>2.8997003103031251</c:v>
                </c:pt>
                <c:pt idx="16">
                  <c:v>2.6457910397953222</c:v>
                </c:pt>
                <c:pt idx="17">
                  <c:v>2.7594801495460208</c:v>
                </c:pt>
                <c:pt idx="18">
                  <c:v>2.8547023291143465</c:v>
                </c:pt>
                <c:pt idx="19">
                  <c:v>3.0915366071700401</c:v>
                </c:pt>
                <c:pt idx="20">
                  <c:v>2.8554307033362147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0E-467A-B0AF-0F3C4019F2D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82299080"/>
        <c:axId val="882299736"/>
      </c:barChart>
      <c:lineChart>
        <c:grouping val="standard"/>
        <c:varyColors val="0"/>
        <c:ser>
          <c:idx val="3"/>
          <c:order val="1"/>
          <c:tx>
            <c:strRef>
              <c:f>unemp!$G$2</c:f>
              <c:strCache>
                <c:ptCount val="1"/>
                <c:pt idx="0">
                  <c:v>ממוצע ינואר-ספטמבר 2023</c:v>
                </c:pt>
              </c:strCache>
            </c:strRef>
          </c:tx>
          <c:spPr>
            <a:ln w="19050" cap="rnd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unemp!$B$11:$B$31</c:f>
              <c:numCache>
                <c:formatCode>0.00</c:formatCode>
                <c:ptCount val="21"/>
                <c:pt idx="0">
                  <c:v>45175</c:v>
                </c:pt>
                <c:pt idx="1">
                  <c:v>45206</c:v>
                </c:pt>
                <c:pt idx="2">
                  <c:v>45237</c:v>
                </c:pt>
                <c:pt idx="3">
                  <c:v>45268</c:v>
                </c:pt>
                <c:pt idx="4">
                  <c:v>45299</c:v>
                </c:pt>
                <c:pt idx="5">
                  <c:v>45330</c:v>
                </c:pt>
                <c:pt idx="6">
                  <c:v>45361</c:v>
                </c:pt>
                <c:pt idx="7">
                  <c:v>45392</c:v>
                </c:pt>
                <c:pt idx="8">
                  <c:v>45423</c:v>
                </c:pt>
                <c:pt idx="9">
                  <c:v>45454</c:v>
                </c:pt>
                <c:pt idx="10">
                  <c:v>45485</c:v>
                </c:pt>
                <c:pt idx="11">
                  <c:v>45516</c:v>
                </c:pt>
                <c:pt idx="12">
                  <c:v>45547</c:v>
                </c:pt>
                <c:pt idx="13">
                  <c:v>45578</c:v>
                </c:pt>
                <c:pt idx="14">
                  <c:v>45609</c:v>
                </c:pt>
                <c:pt idx="15">
                  <c:v>45640</c:v>
                </c:pt>
                <c:pt idx="16">
                  <c:v>45671</c:v>
                </c:pt>
                <c:pt idx="17">
                  <c:v>45702</c:v>
                </c:pt>
                <c:pt idx="18">
                  <c:v>45733</c:v>
                </c:pt>
                <c:pt idx="19">
                  <c:v>45764</c:v>
                </c:pt>
                <c:pt idx="20">
                  <c:v>45795</c:v>
                </c:pt>
              </c:numCache>
            </c:numRef>
          </c:cat>
          <c:val>
            <c:numRef>
              <c:f>unemp!$G$11:$G$31</c:f>
              <c:numCache>
                <c:formatCode>General</c:formatCode>
                <c:ptCount val="2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20E-467A-B0AF-0F3C4019F2D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79153440"/>
        <c:axId val="879143272"/>
      </c:lineChart>
      <c:catAx>
        <c:axId val="882299080"/>
        <c:scaling>
          <c:orientation val="minMax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882299736"/>
        <c:crosses val="autoZero"/>
        <c:auto val="1"/>
        <c:lblAlgn val="ctr"/>
        <c:lblOffset val="100"/>
        <c:noMultiLvlLbl val="1"/>
      </c:catAx>
      <c:valAx>
        <c:axId val="882299736"/>
        <c:scaling>
          <c:orientation val="minMax"/>
          <c:max val="9"/>
          <c:min val="2"/>
        </c:scaling>
        <c:delete val="0"/>
        <c:axPos val="l"/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882299080"/>
        <c:crosses val="autoZero"/>
        <c:crossBetween val="between"/>
      </c:valAx>
      <c:valAx>
        <c:axId val="879143272"/>
        <c:scaling>
          <c:orientation val="minMax"/>
          <c:max val="12"/>
          <c:min val="2"/>
        </c:scaling>
        <c:delete val="1"/>
        <c:axPos val="r"/>
        <c:numFmt formatCode="0.0" sourceLinked="0"/>
        <c:majorTickMark val="out"/>
        <c:minorTickMark val="none"/>
        <c:tickLblPos val="nextTo"/>
        <c:crossAx val="879153440"/>
        <c:crosses val="max"/>
        <c:crossBetween val="between"/>
        <c:majorUnit val="4"/>
      </c:valAx>
      <c:catAx>
        <c:axId val="879153440"/>
        <c:scaling>
          <c:orientation val="minMax"/>
        </c:scaling>
        <c:delete val="1"/>
        <c:axPos val="b"/>
        <c:numFmt formatCode="0.00" sourceLinked="1"/>
        <c:majorTickMark val="out"/>
        <c:minorTickMark val="none"/>
        <c:tickLblPos val="nextTo"/>
        <c:crossAx val="8791432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b="1" dirty="0"/>
              <a:t>איור 13: השכר הנומינלי והריאלי הממוצע החודשי למשרת שכיר </a:t>
            </a:r>
            <a:r>
              <a:rPr lang="he-IL" sz="1200" dirty="0"/>
              <a:t/>
            </a:r>
            <a:br>
              <a:rPr lang="he-IL" sz="1200" dirty="0"/>
            </a:br>
            <a:r>
              <a:rPr lang="he-IL" sz="1200" dirty="0" err="1"/>
              <a:t>מנוכי</a:t>
            </a:r>
            <a:r>
              <a:rPr lang="he-IL" sz="1200" dirty="0"/>
              <a:t> עונתיות, מאי </a:t>
            </a:r>
            <a:r>
              <a:rPr lang="he-IL" sz="1200" dirty="0" smtClean="0"/>
              <a:t>2019 </a:t>
            </a:r>
            <a:r>
              <a:rPr lang="he-IL" sz="1200" dirty="0"/>
              <a:t>עד מאי 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4.2186717286332734E-2"/>
          <c:y val="0.10742152720444205"/>
          <c:w val="0.91849371634841859"/>
          <c:h val="0.67929850935168801"/>
        </c:manualLayout>
      </c:layout>
      <c:lineChart>
        <c:grouping val="standard"/>
        <c:varyColors val="0"/>
        <c:ser>
          <c:idx val="2"/>
          <c:order val="0"/>
          <c:tx>
            <c:v>סה"כ: שכר נומינלי</c:v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88"/>
              <c:layout>
                <c:manualLayout>
                  <c:x val="-1.7391750269548388E-16"/>
                  <c:y val="1.6004344351680567E-3"/>
                </c:manualLayout>
              </c:layout>
              <c:tx>
                <c:rich>
                  <a:bodyPr/>
                  <a:lstStyle/>
                  <a:p>
                    <a:fld id="{8D733C99-2EC9-455C-9AFE-43ECC53B822A}" type="VALUE">
                      <a:rPr lang="en-US" sz="1100" b="1">
                        <a:solidFill>
                          <a:srgbClr val="008DA3"/>
                        </a:solidFill>
                      </a:rPr>
                      <a:pPr/>
                      <a:t>[ערך]</a:t>
                    </a:fld>
                    <a:endParaRPr lang="he-IL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076-415F-B9FD-8FA73BC63E1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נתונים!$A$82:$A$170</c:f>
              <c:numCache>
                <c:formatCode>mmm\-yy</c:formatCode>
                <c:ptCount val="89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  <c:pt idx="24">
                  <c:v>43861</c:v>
                </c:pt>
                <c:pt idx="25">
                  <c:v>43890</c:v>
                </c:pt>
                <c:pt idx="26">
                  <c:v>43921</c:v>
                </c:pt>
                <c:pt idx="27">
                  <c:v>43951</c:v>
                </c:pt>
                <c:pt idx="28">
                  <c:v>43982</c:v>
                </c:pt>
                <c:pt idx="29">
                  <c:v>44012</c:v>
                </c:pt>
                <c:pt idx="30">
                  <c:v>44043</c:v>
                </c:pt>
                <c:pt idx="31">
                  <c:v>44074</c:v>
                </c:pt>
                <c:pt idx="32">
                  <c:v>44104</c:v>
                </c:pt>
                <c:pt idx="33">
                  <c:v>44135</c:v>
                </c:pt>
                <c:pt idx="34">
                  <c:v>44165</c:v>
                </c:pt>
                <c:pt idx="35">
                  <c:v>44196</c:v>
                </c:pt>
                <c:pt idx="36">
                  <c:v>44227</c:v>
                </c:pt>
                <c:pt idx="37">
                  <c:v>44255</c:v>
                </c:pt>
                <c:pt idx="38">
                  <c:v>44286</c:v>
                </c:pt>
                <c:pt idx="39">
                  <c:v>44316</c:v>
                </c:pt>
                <c:pt idx="40">
                  <c:v>44347</c:v>
                </c:pt>
                <c:pt idx="41">
                  <c:v>44377</c:v>
                </c:pt>
                <c:pt idx="42">
                  <c:v>44408</c:v>
                </c:pt>
                <c:pt idx="43">
                  <c:v>44439</c:v>
                </c:pt>
                <c:pt idx="44">
                  <c:v>44469</c:v>
                </c:pt>
                <c:pt idx="45">
                  <c:v>44500</c:v>
                </c:pt>
                <c:pt idx="46">
                  <c:v>44530</c:v>
                </c:pt>
                <c:pt idx="47">
                  <c:v>44561</c:v>
                </c:pt>
                <c:pt idx="48">
                  <c:v>44592</c:v>
                </c:pt>
                <c:pt idx="49">
                  <c:v>44620</c:v>
                </c:pt>
                <c:pt idx="50">
                  <c:v>44651</c:v>
                </c:pt>
                <c:pt idx="51">
                  <c:v>44681</c:v>
                </c:pt>
                <c:pt idx="52">
                  <c:v>44712</c:v>
                </c:pt>
                <c:pt idx="53">
                  <c:v>44742</c:v>
                </c:pt>
                <c:pt idx="54">
                  <c:v>44773</c:v>
                </c:pt>
                <c:pt idx="55">
                  <c:v>44804</c:v>
                </c:pt>
                <c:pt idx="56">
                  <c:v>44834</c:v>
                </c:pt>
                <c:pt idx="57">
                  <c:v>44865</c:v>
                </c:pt>
                <c:pt idx="58">
                  <c:v>44895</c:v>
                </c:pt>
                <c:pt idx="59">
                  <c:v>44926</c:v>
                </c:pt>
                <c:pt idx="60">
                  <c:v>44957</c:v>
                </c:pt>
                <c:pt idx="61">
                  <c:v>44985</c:v>
                </c:pt>
                <c:pt idx="62">
                  <c:v>45016</c:v>
                </c:pt>
                <c:pt idx="63">
                  <c:v>45046</c:v>
                </c:pt>
                <c:pt idx="64">
                  <c:v>45077</c:v>
                </c:pt>
                <c:pt idx="65">
                  <c:v>45107</c:v>
                </c:pt>
                <c:pt idx="66">
                  <c:v>45138</c:v>
                </c:pt>
                <c:pt idx="67">
                  <c:v>45169</c:v>
                </c:pt>
                <c:pt idx="68">
                  <c:v>45199</c:v>
                </c:pt>
                <c:pt idx="69">
                  <c:v>45230</c:v>
                </c:pt>
                <c:pt idx="70">
                  <c:v>45260</c:v>
                </c:pt>
                <c:pt idx="71">
                  <c:v>45291</c:v>
                </c:pt>
                <c:pt idx="72">
                  <c:v>45322</c:v>
                </c:pt>
                <c:pt idx="73">
                  <c:v>45351</c:v>
                </c:pt>
                <c:pt idx="74">
                  <c:v>45382</c:v>
                </c:pt>
                <c:pt idx="75">
                  <c:v>45412</c:v>
                </c:pt>
                <c:pt idx="76">
                  <c:v>45443</c:v>
                </c:pt>
                <c:pt idx="77">
                  <c:v>45473</c:v>
                </c:pt>
                <c:pt idx="78">
                  <c:v>45504</c:v>
                </c:pt>
                <c:pt idx="79">
                  <c:v>45535</c:v>
                </c:pt>
                <c:pt idx="80">
                  <c:v>45565</c:v>
                </c:pt>
                <c:pt idx="81">
                  <c:v>45596</c:v>
                </c:pt>
                <c:pt idx="82">
                  <c:v>45626</c:v>
                </c:pt>
                <c:pt idx="83">
                  <c:v>45657</c:v>
                </c:pt>
                <c:pt idx="84">
                  <c:v>45688</c:v>
                </c:pt>
                <c:pt idx="85">
                  <c:v>45716</c:v>
                </c:pt>
                <c:pt idx="86">
                  <c:v>45747</c:v>
                </c:pt>
                <c:pt idx="87">
                  <c:v>45777</c:v>
                </c:pt>
                <c:pt idx="88">
                  <c:v>45808</c:v>
                </c:pt>
              </c:numCache>
            </c:numRef>
          </c:cat>
          <c:val>
            <c:numRef>
              <c:f>נתונים!$AB$82:$AB$170</c:f>
              <c:numCache>
                <c:formatCode>General</c:formatCode>
                <c:ptCount val="89"/>
                <c:pt idx="0">
                  <c:v>10.243299804687499</c:v>
                </c:pt>
                <c:pt idx="1">
                  <c:v>10.251200195312499</c:v>
                </c:pt>
                <c:pt idx="2">
                  <c:v>10.377000000000001</c:v>
                </c:pt>
                <c:pt idx="3">
                  <c:v>10.4535</c:v>
                </c:pt>
                <c:pt idx="4">
                  <c:v>10.393200195312501</c:v>
                </c:pt>
                <c:pt idx="5">
                  <c:v>10.4577998046875</c:v>
                </c:pt>
                <c:pt idx="6">
                  <c:v>10.4777998046875</c:v>
                </c:pt>
                <c:pt idx="7">
                  <c:v>10.499299804687499</c:v>
                </c:pt>
                <c:pt idx="8">
                  <c:v>10.648099609375</c:v>
                </c:pt>
                <c:pt idx="9">
                  <c:v>10.595000000000001</c:v>
                </c:pt>
                <c:pt idx="10">
                  <c:v>10.6435</c:v>
                </c:pt>
                <c:pt idx="11">
                  <c:v>10.549099609375</c:v>
                </c:pt>
                <c:pt idx="12">
                  <c:v>10.554700195312501</c:v>
                </c:pt>
                <c:pt idx="13">
                  <c:v>10.607799804687501</c:v>
                </c:pt>
                <c:pt idx="14">
                  <c:v>10.704400390625</c:v>
                </c:pt>
                <c:pt idx="15">
                  <c:v>10.692400390625</c:v>
                </c:pt>
                <c:pt idx="16">
                  <c:v>10.7907001953125</c:v>
                </c:pt>
                <c:pt idx="17">
                  <c:v>10.785700195312501</c:v>
                </c:pt>
                <c:pt idx="18">
                  <c:v>10.905799804687501</c:v>
                </c:pt>
                <c:pt idx="19">
                  <c:v>10.8457998046875</c:v>
                </c:pt>
                <c:pt idx="20">
                  <c:v>10.842700195312499</c:v>
                </c:pt>
                <c:pt idx="21">
                  <c:v>10.876200195312499</c:v>
                </c:pt>
                <c:pt idx="22">
                  <c:v>10.877000000000001</c:v>
                </c:pt>
                <c:pt idx="23">
                  <c:v>10.82</c:v>
                </c:pt>
                <c:pt idx="24">
                  <c:v>10.864599609375</c:v>
                </c:pt>
                <c:pt idx="25">
                  <c:v>10.851000000000001</c:v>
                </c:pt>
                <c:pt idx="26">
                  <c:v>10.3417001953125</c:v>
                </c:pt>
                <c:pt idx="27">
                  <c:v>12.774900390625</c:v>
                </c:pt>
                <c:pt idx="28">
                  <c:v>11.977</c:v>
                </c:pt>
                <c:pt idx="29">
                  <c:v>11.496099609374999</c:v>
                </c:pt>
                <c:pt idx="30">
                  <c:v>11.452</c:v>
                </c:pt>
                <c:pt idx="31">
                  <c:v>11.523599609374999</c:v>
                </c:pt>
                <c:pt idx="32">
                  <c:v>11.3575</c:v>
                </c:pt>
                <c:pt idx="33">
                  <c:v>12.1145</c:v>
                </c:pt>
                <c:pt idx="34">
                  <c:v>11.876799804687501</c:v>
                </c:pt>
                <c:pt idx="35">
                  <c:v>11.970700195312499</c:v>
                </c:pt>
                <c:pt idx="36">
                  <c:v>12.0967998046875</c:v>
                </c:pt>
                <c:pt idx="37">
                  <c:v>12.053000000000001</c:v>
                </c:pt>
                <c:pt idx="38">
                  <c:v>11.825400390624999</c:v>
                </c:pt>
                <c:pt idx="39">
                  <c:v>11.748799804687501</c:v>
                </c:pt>
                <c:pt idx="40">
                  <c:v>11.688900390624999</c:v>
                </c:pt>
                <c:pt idx="41">
                  <c:v>11.731900390625</c:v>
                </c:pt>
                <c:pt idx="42">
                  <c:v>11.706</c:v>
                </c:pt>
                <c:pt idx="43">
                  <c:v>11.765400390625</c:v>
                </c:pt>
                <c:pt idx="44">
                  <c:v>11.9862998046875</c:v>
                </c:pt>
                <c:pt idx="45">
                  <c:v>11.684200195312499</c:v>
                </c:pt>
                <c:pt idx="46">
                  <c:v>11.758400390625001</c:v>
                </c:pt>
                <c:pt idx="47">
                  <c:v>11.807400390625</c:v>
                </c:pt>
                <c:pt idx="48">
                  <c:v>11.8642998046875</c:v>
                </c:pt>
                <c:pt idx="49">
                  <c:v>11.8977998046875</c:v>
                </c:pt>
                <c:pt idx="50">
                  <c:v>12.019099609375001</c:v>
                </c:pt>
                <c:pt idx="51">
                  <c:v>12.019700195312501</c:v>
                </c:pt>
                <c:pt idx="52">
                  <c:v>12.074799804687499</c:v>
                </c:pt>
                <c:pt idx="53">
                  <c:v>12.073599609375</c:v>
                </c:pt>
                <c:pt idx="54">
                  <c:v>12.106299804687501</c:v>
                </c:pt>
                <c:pt idx="55">
                  <c:v>12.210900390625</c:v>
                </c:pt>
                <c:pt idx="56">
                  <c:v>12.277400390625001</c:v>
                </c:pt>
                <c:pt idx="57">
                  <c:v>12.275700195312499</c:v>
                </c:pt>
                <c:pt idx="58">
                  <c:v>12.300200195312501</c:v>
                </c:pt>
                <c:pt idx="59">
                  <c:v>12.1947001953125</c:v>
                </c:pt>
                <c:pt idx="60">
                  <c:v>12.558900390625</c:v>
                </c:pt>
                <c:pt idx="61">
                  <c:v>12.3512998046875</c:v>
                </c:pt>
                <c:pt idx="62">
                  <c:v>12.888299804687501</c:v>
                </c:pt>
                <c:pt idx="63">
                  <c:v>12.768700195312499</c:v>
                </c:pt>
                <c:pt idx="64">
                  <c:v>12.715299804687501</c:v>
                </c:pt>
                <c:pt idx="65">
                  <c:v>12.745900390625</c:v>
                </c:pt>
                <c:pt idx="66">
                  <c:v>12.799099609375</c:v>
                </c:pt>
                <c:pt idx="67">
                  <c:v>12.901900390625</c:v>
                </c:pt>
                <c:pt idx="68">
                  <c:v>12.979200195312499</c:v>
                </c:pt>
                <c:pt idx="69">
                  <c:v>12.996</c:v>
                </c:pt>
                <c:pt idx="70">
                  <c:v>13.426500000000001</c:v>
                </c:pt>
                <c:pt idx="71">
                  <c:v>13.404099609375001</c:v>
                </c:pt>
                <c:pt idx="72">
                  <c:v>13.282999999999999</c:v>
                </c:pt>
                <c:pt idx="73">
                  <c:v>13.391</c:v>
                </c:pt>
                <c:pt idx="74">
                  <c:v>13.359500000000001</c:v>
                </c:pt>
                <c:pt idx="75">
                  <c:v>13.3472998046875</c:v>
                </c:pt>
                <c:pt idx="76">
                  <c:v>13.452999999999999</c:v>
                </c:pt>
                <c:pt idx="77">
                  <c:v>13.465</c:v>
                </c:pt>
                <c:pt idx="78">
                  <c:v>13.472099609375</c:v>
                </c:pt>
                <c:pt idx="79">
                  <c:v>13.3642998046875</c:v>
                </c:pt>
                <c:pt idx="80">
                  <c:v>13.4127998046875</c:v>
                </c:pt>
                <c:pt idx="81">
                  <c:v>13.641500000000001</c:v>
                </c:pt>
                <c:pt idx="82">
                  <c:v>13.572200195312501</c:v>
                </c:pt>
                <c:pt idx="83">
                  <c:v>13.831</c:v>
                </c:pt>
                <c:pt idx="84">
                  <c:v>13.520400390624999</c:v>
                </c:pt>
                <c:pt idx="85">
                  <c:v>13.650400390625</c:v>
                </c:pt>
                <c:pt idx="86">
                  <c:v>13.8762998046875</c:v>
                </c:pt>
                <c:pt idx="87">
                  <c:v>13.874900390624999</c:v>
                </c:pt>
                <c:pt idx="88">
                  <c:v>13.861372405220104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76-415F-B9FD-8FA73BC63E1A}"/>
            </c:ext>
          </c:extLst>
        </c:ser>
        <c:ser>
          <c:idx val="1"/>
          <c:order val="1"/>
          <c:tx>
            <c:strRef>
              <c:f>נתונים!$AC$7</c:f>
              <c:strCache>
                <c:ptCount val="1"/>
                <c:pt idx="0">
                  <c:v>שכר ריאלי - סה"כ</c:v>
                </c:pt>
              </c:strCache>
            </c:strRef>
          </c:tx>
          <c:spPr>
            <a:ln w="22225" cap="rnd">
              <a:solidFill>
                <a:srgbClr val="D98D25"/>
              </a:solidFill>
              <a:prstDash val="solid"/>
              <a:round/>
            </a:ln>
            <a:effectLst/>
          </c:spPr>
          <c:marker>
            <c:symbol val="none"/>
          </c:marker>
          <c:dLbls>
            <c:dLbl>
              <c:idx val="88"/>
              <c:layout>
                <c:manualLayout>
                  <c:x val="7.3785695244649009E-3"/>
                  <c:y val="-7.3583192421528411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076-415F-B9FD-8FA73BC63E1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D98D25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נתונים!$A$82:$A$170</c:f>
              <c:numCache>
                <c:formatCode>mmm\-yy</c:formatCode>
                <c:ptCount val="89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  <c:pt idx="24">
                  <c:v>43861</c:v>
                </c:pt>
                <c:pt idx="25">
                  <c:v>43890</c:v>
                </c:pt>
                <c:pt idx="26">
                  <c:v>43921</c:v>
                </c:pt>
                <c:pt idx="27">
                  <c:v>43951</c:v>
                </c:pt>
                <c:pt idx="28">
                  <c:v>43982</c:v>
                </c:pt>
                <c:pt idx="29">
                  <c:v>44012</c:v>
                </c:pt>
                <c:pt idx="30">
                  <c:v>44043</c:v>
                </c:pt>
                <c:pt idx="31">
                  <c:v>44074</c:v>
                </c:pt>
                <c:pt idx="32">
                  <c:v>44104</c:v>
                </c:pt>
                <c:pt idx="33">
                  <c:v>44135</c:v>
                </c:pt>
                <c:pt idx="34">
                  <c:v>44165</c:v>
                </c:pt>
                <c:pt idx="35">
                  <c:v>44196</c:v>
                </c:pt>
                <c:pt idx="36">
                  <c:v>44227</c:v>
                </c:pt>
                <c:pt idx="37">
                  <c:v>44255</c:v>
                </c:pt>
                <c:pt idx="38">
                  <c:v>44286</c:v>
                </c:pt>
                <c:pt idx="39">
                  <c:v>44316</c:v>
                </c:pt>
                <c:pt idx="40">
                  <c:v>44347</c:v>
                </c:pt>
                <c:pt idx="41">
                  <c:v>44377</c:v>
                </c:pt>
                <c:pt idx="42">
                  <c:v>44408</c:v>
                </c:pt>
                <c:pt idx="43">
                  <c:v>44439</c:v>
                </c:pt>
                <c:pt idx="44">
                  <c:v>44469</c:v>
                </c:pt>
                <c:pt idx="45">
                  <c:v>44500</c:v>
                </c:pt>
                <c:pt idx="46">
                  <c:v>44530</c:v>
                </c:pt>
                <c:pt idx="47">
                  <c:v>44561</c:v>
                </c:pt>
                <c:pt idx="48">
                  <c:v>44592</c:v>
                </c:pt>
                <c:pt idx="49">
                  <c:v>44620</c:v>
                </c:pt>
                <c:pt idx="50">
                  <c:v>44651</c:v>
                </c:pt>
                <c:pt idx="51">
                  <c:v>44681</c:v>
                </c:pt>
                <c:pt idx="52">
                  <c:v>44712</c:v>
                </c:pt>
                <c:pt idx="53">
                  <c:v>44742</c:v>
                </c:pt>
                <c:pt idx="54">
                  <c:v>44773</c:v>
                </c:pt>
                <c:pt idx="55">
                  <c:v>44804</c:v>
                </c:pt>
                <c:pt idx="56">
                  <c:v>44834</c:v>
                </c:pt>
                <c:pt idx="57">
                  <c:v>44865</c:v>
                </c:pt>
                <c:pt idx="58">
                  <c:v>44895</c:v>
                </c:pt>
                <c:pt idx="59">
                  <c:v>44926</c:v>
                </c:pt>
                <c:pt idx="60">
                  <c:v>44957</c:v>
                </c:pt>
                <c:pt idx="61">
                  <c:v>44985</c:v>
                </c:pt>
                <c:pt idx="62">
                  <c:v>45016</c:v>
                </c:pt>
                <c:pt idx="63">
                  <c:v>45046</c:v>
                </c:pt>
                <c:pt idx="64">
                  <c:v>45077</c:v>
                </c:pt>
                <c:pt idx="65">
                  <c:v>45107</c:v>
                </c:pt>
                <c:pt idx="66">
                  <c:v>45138</c:v>
                </c:pt>
                <c:pt idx="67">
                  <c:v>45169</c:v>
                </c:pt>
                <c:pt idx="68">
                  <c:v>45199</c:v>
                </c:pt>
                <c:pt idx="69">
                  <c:v>45230</c:v>
                </c:pt>
                <c:pt idx="70">
                  <c:v>45260</c:v>
                </c:pt>
                <c:pt idx="71">
                  <c:v>45291</c:v>
                </c:pt>
                <c:pt idx="72">
                  <c:v>45322</c:v>
                </c:pt>
                <c:pt idx="73">
                  <c:v>45351</c:v>
                </c:pt>
                <c:pt idx="74">
                  <c:v>45382</c:v>
                </c:pt>
                <c:pt idx="75">
                  <c:v>45412</c:v>
                </c:pt>
                <c:pt idx="76">
                  <c:v>45443</c:v>
                </c:pt>
                <c:pt idx="77">
                  <c:v>45473</c:v>
                </c:pt>
                <c:pt idx="78">
                  <c:v>45504</c:v>
                </c:pt>
                <c:pt idx="79">
                  <c:v>45535</c:v>
                </c:pt>
                <c:pt idx="80">
                  <c:v>45565</c:v>
                </c:pt>
                <c:pt idx="81">
                  <c:v>45596</c:v>
                </c:pt>
                <c:pt idx="82">
                  <c:v>45626</c:v>
                </c:pt>
                <c:pt idx="83">
                  <c:v>45657</c:v>
                </c:pt>
                <c:pt idx="84">
                  <c:v>45688</c:v>
                </c:pt>
                <c:pt idx="85">
                  <c:v>45716</c:v>
                </c:pt>
                <c:pt idx="86">
                  <c:v>45747</c:v>
                </c:pt>
                <c:pt idx="87">
                  <c:v>45777</c:v>
                </c:pt>
                <c:pt idx="88">
                  <c:v>45808</c:v>
                </c:pt>
              </c:numCache>
            </c:numRef>
          </c:cat>
          <c:val>
            <c:numRef>
              <c:f>נתונים!$AC$82:$AC$170</c:f>
              <c:numCache>
                <c:formatCode>General</c:formatCode>
                <c:ptCount val="89"/>
                <c:pt idx="0">
                  <c:v>9.9529563005846455</c:v>
                </c:pt>
                <c:pt idx="1">
                  <c:v>9.9468096866953353</c:v>
                </c:pt>
                <c:pt idx="2">
                  <c:v>10.054359432779204</c:v>
                </c:pt>
                <c:pt idx="3">
                  <c:v>10.126718620769504</c:v>
                </c:pt>
                <c:pt idx="4">
                  <c:v>10.049434353338103</c:v>
                </c:pt>
                <c:pt idx="5">
                  <c:v>10.077888229139043</c:v>
                </c:pt>
                <c:pt idx="6">
                  <c:v>10.090877932572333</c:v>
                </c:pt>
                <c:pt idx="7">
                  <c:v>10.128184586555275</c:v>
                </c:pt>
                <c:pt idx="8">
                  <c:v>10.239302010197333</c:v>
                </c:pt>
                <c:pt idx="9">
                  <c:v>10.174700705498275</c:v>
                </c:pt>
                <c:pt idx="10">
                  <c:v>10.207884318038833</c:v>
                </c:pt>
                <c:pt idx="11">
                  <c:v>10.150578136736161</c:v>
                </c:pt>
                <c:pt idx="12">
                  <c:v>10.132720929174322</c:v>
                </c:pt>
                <c:pt idx="13">
                  <c:v>10.177303919466477</c:v>
                </c:pt>
                <c:pt idx="14">
                  <c:v>10.231234919175877</c:v>
                </c:pt>
                <c:pt idx="15">
                  <c:v>10.225686051749436</c:v>
                </c:pt>
                <c:pt idx="16">
                  <c:v>10.280128408714532</c:v>
                </c:pt>
                <c:pt idx="17">
                  <c:v>10.312588555940954</c:v>
                </c:pt>
                <c:pt idx="18">
                  <c:v>10.452029294030476</c:v>
                </c:pt>
                <c:pt idx="19">
                  <c:v>10.391748300310537</c:v>
                </c:pt>
                <c:pt idx="20">
                  <c:v>10.394481585950265</c:v>
                </c:pt>
                <c:pt idx="21">
                  <c:v>10.412852943035787</c:v>
                </c:pt>
                <c:pt idx="22">
                  <c:v>10.405879713189281</c:v>
                </c:pt>
                <c:pt idx="23">
                  <c:v>10.336867587829296</c:v>
                </c:pt>
                <c:pt idx="24">
                  <c:v>10.393324901605592</c:v>
                </c:pt>
                <c:pt idx="25">
                  <c:v>10.407024274799971</c:v>
                </c:pt>
                <c:pt idx="26">
                  <c:v>9.8976127723405156</c:v>
                </c:pt>
                <c:pt idx="27">
                  <c:v>12.292483186985287</c:v>
                </c:pt>
                <c:pt idx="28">
                  <c:v>11.600918493726651</c:v>
                </c:pt>
                <c:pt idx="29">
                  <c:v>11.107066609757544</c:v>
                </c:pt>
                <c:pt idx="30">
                  <c:v>11.07219472261337</c:v>
                </c:pt>
                <c:pt idx="31">
                  <c:v>11.120001231650148</c:v>
                </c:pt>
                <c:pt idx="32">
                  <c:v>10.955357607855962</c:v>
                </c:pt>
                <c:pt idx="33">
                  <c:v>11.676001369688507</c:v>
                </c:pt>
                <c:pt idx="34">
                  <c:v>11.430165834753057</c:v>
                </c:pt>
                <c:pt idx="35">
                  <c:v>11.515384265950948</c:v>
                </c:pt>
                <c:pt idx="36">
                  <c:v>11.620595886576423</c:v>
                </c:pt>
                <c:pt idx="37">
                  <c:v>11.55951291403408</c:v>
                </c:pt>
                <c:pt idx="38">
                  <c:v>11.2922561465803</c:v>
                </c:pt>
                <c:pt idx="39">
                  <c:v>11.22098645591297</c:v>
                </c:pt>
                <c:pt idx="40">
                  <c:v>11.144312225806807</c:v>
                </c:pt>
                <c:pt idx="41">
                  <c:v>11.141086478355851</c:v>
                </c:pt>
                <c:pt idx="42">
                  <c:v>11.107471955984803</c:v>
                </c:pt>
                <c:pt idx="43">
                  <c:v>11.109247002000487</c:v>
                </c:pt>
                <c:pt idx="44">
                  <c:v>11.318988692203432</c:v>
                </c:pt>
                <c:pt idx="45">
                  <c:v>11.002771353790495</c:v>
                </c:pt>
                <c:pt idx="46">
                  <c:v>11.041519310423165</c:v>
                </c:pt>
                <c:pt idx="47">
                  <c:v>11.03661840907488</c:v>
                </c:pt>
                <c:pt idx="48">
                  <c:v>11.056393548097679</c:v>
                </c:pt>
                <c:pt idx="49">
                  <c:v>11.023992252356305</c:v>
                </c:pt>
                <c:pt idx="50">
                  <c:v>11.090444821214003</c:v>
                </c:pt>
                <c:pt idx="51">
                  <c:v>11.043230303794401</c:v>
                </c:pt>
                <c:pt idx="52">
                  <c:v>11.041917196928447</c:v>
                </c:pt>
                <c:pt idx="53">
                  <c:v>10.979300328132458</c:v>
                </c:pt>
                <c:pt idx="54">
                  <c:v>10.928493650640259</c:v>
                </c:pt>
                <c:pt idx="55">
                  <c:v>11.0315466287379</c:v>
                </c:pt>
                <c:pt idx="56">
                  <c:v>11.064444418062472</c:v>
                </c:pt>
                <c:pt idx="57">
                  <c:v>11.004889070743586</c:v>
                </c:pt>
                <c:pt idx="58">
                  <c:v>10.981386473093568</c:v>
                </c:pt>
                <c:pt idx="59">
                  <c:v>10.815533434038839</c:v>
                </c:pt>
                <c:pt idx="60">
                  <c:v>11.099468703263966</c:v>
                </c:pt>
                <c:pt idx="61">
                  <c:v>10.878445250379119</c:v>
                </c:pt>
                <c:pt idx="62">
                  <c:v>11.321643648265177</c:v>
                </c:pt>
                <c:pt idx="63">
                  <c:v>11.186012979053206</c:v>
                </c:pt>
                <c:pt idx="64">
                  <c:v>11.129040671914114</c:v>
                </c:pt>
                <c:pt idx="65">
                  <c:v>11.110736224534952</c:v>
                </c:pt>
                <c:pt idx="66">
                  <c:v>11.171419847151157</c:v>
                </c:pt>
                <c:pt idx="67">
                  <c:v>11.217078979719902</c:v>
                </c:pt>
                <c:pt idx="68">
                  <c:v>11.258066598895249</c:v>
                </c:pt>
                <c:pt idx="69">
                  <c:v>11.240595875218135</c:v>
                </c:pt>
                <c:pt idx="70">
                  <c:v>11.594602543293325</c:v>
                </c:pt>
                <c:pt idx="71">
                  <c:v>11.543219216386611</c:v>
                </c:pt>
                <c:pt idx="72">
                  <c:v>11.446556070477005</c:v>
                </c:pt>
                <c:pt idx="73">
                  <c:v>11.509685590520721</c:v>
                </c:pt>
                <c:pt idx="74">
                  <c:v>11.419815717099336</c:v>
                </c:pt>
                <c:pt idx="75">
                  <c:v>11.371321150398002</c:v>
                </c:pt>
                <c:pt idx="76">
                  <c:v>11.447871032388338</c:v>
                </c:pt>
                <c:pt idx="77">
                  <c:v>11.409675798292273</c:v>
                </c:pt>
                <c:pt idx="78">
                  <c:v>11.39415178894126</c:v>
                </c:pt>
                <c:pt idx="79">
                  <c:v>11.224454660146886</c:v>
                </c:pt>
                <c:pt idx="80">
                  <c:v>11.260133689453697</c:v>
                </c:pt>
                <c:pt idx="81">
                  <c:v>11.389264299449176</c:v>
                </c:pt>
                <c:pt idx="82">
                  <c:v>11.327915785288178</c:v>
                </c:pt>
                <c:pt idx="83">
                  <c:v>11.525030205109267</c:v>
                </c:pt>
                <c:pt idx="84">
                  <c:v>11.218701437510182</c:v>
                </c:pt>
                <c:pt idx="85">
                  <c:v>11.335558673754168</c:v>
                </c:pt>
                <c:pt idx="86">
                  <c:v>11.458765449963551</c:v>
                </c:pt>
                <c:pt idx="87">
                  <c:v>11.429011730362312</c:v>
                </c:pt>
                <c:pt idx="88">
                  <c:v>11.436761441357278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76-415F-B9FD-8FA73BC63E1A}"/>
            </c:ext>
          </c:extLst>
        </c:ser>
        <c:ser>
          <c:idx val="0"/>
          <c:order val="2"/>
          <c:tx>
            <c:strRef>
              <c:f>נתונים!$AD$7</c:f>
              <c:strCache>
                <c:ptCount val="1"/>
                <c:pt idx="0">
                  <c:v>מגמת שכר ריאלי 2015 - 2019 </c:v>
                </c:pt>
              </c:strCache>
            </c:strRef>
          </c:tx>
          <c:spPr>
            <a:ln w="22225" cap="rnd">
              <a:solidFill>
                <a:srgbClr val="D98D25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נתונים!$A$82:$A$170</c:f>
              <c:numCache>
                <c:formatCode>mmm\-yy</c:formatCode>
                <c:ptCount val="89"/>
                <c:pt idx="0">
                  <c:v>43131</c:v>
                </c:pt>
                <c:pt idx="1">
                  <c:v>43159</c:v>
                </c:pt>
                <c:pt idx="2">
                  <c:v>43190</c:v>
                </c:pt>
                <c:pt idx="3">
                  <c:v>43220</c:v>
                </c:pt>
                <c:pt idx="4">
                  <c:v>43251</c:v>
                </c:pt>
                <c:pt idx="5">
                  <c:v>43281</c:v>
                </c:pt>
                <c:pt idx="6">
                  <c:v>43312</c:v>
                </c:pt>
                <c:pt idx="7">
                  <c:v>43343</c:v>
                </c:pt>
                <c:pt idx="8">
                  <c:v>43373</c:v>
                </c:pt>
                <c:pt idx="9">
                  <c:v>43404</c:v>
                </c:pt>
                <c:pt idx="10">
                  <c:v>43434</c:v>
                </c:pt>
                <c:pt idx="11">
                  <c:v>43465</c:v>
                </c:pt>
                <c:pt idx="12">
                  <c:v>43496</c:v>
                </c:pt>
                <c:pt idx="13">
                  <c:v>43524</c:v>
                </c:pt>
                <c:pt idx="14">
                  <c:v>43555</c:v>
                </c:pt>
                <c:pt idx="15">
                  <c:v>43585</c:v>
                </c:pt>
                <c:pt idx="16">
                  <c:v>43616</c:v>
                </c:pt>
                <c:pt idx="17">
                  <c:v>43646</c:v>
                </c:pt>
                <c:pt idx="18">
                  <c:v>43677</c:v>
                </c:pt>
                <c:pt idx="19">
                  <c:v>43708</c:v>
                </c:pt>
                <c:pt idx="20">
                  <c:v>43738</c:v>
                </c:pt>
                <c:pt idx="21">
                  <c:v>43769</c:v>
                </c:pt>
                <c:pt idx="22">
                  <c:v>43799</c:v>
                </c:pt>
                <c:pt idx="23">
                  <c:v>43830</c:v>
                </c:pt>
                <c:pt idx="24">
                  <c:v>43861</c:v>
                </c:pt>
                <c:pt idx="25">
                  <c:v>43890</c:v>
                </c:pt>
                <c:pt idx="26">
                  <c:v>43921</c:v>
                </c:pt>
                <c:pt idx="27">
                  <c:v>43951</c:v>
                </c:pt>
                <c:pt idx="28">
                  <c:v>43982</c:v>
                </c:pt>
                <c:pt idx="29">
                  <c:v>44012</c:v>
                </c:pt>
                <c:pt idx="30">
                  <c:v>44043</c:v>
                </c:pt>
                <c:pt idx="31">
                  <c:v>44074</c:v>
                </c:pt>
                <c:pt idx="32">
                  <c:v>44104</c:v>
                </c:pt>
                <c:pt idx="33">
                  <c:v>44135</c:v>
                </c:pt>
                <c:pt idx="34">
                  <c:v>44165</c:v>
                </c:pt>
                <c:pt idx="35">
                  <c:v>44196</c:v>
                </c:pt>
                <c:pt idx="36">
                  <c:v>44227</c:v>
                </c:pt>
                <c:pt idx="37">
                  <c:v>44255</c:v>
                </c:pt>
                <c:pt idx="38">
                  <c:v>44286</c:v>
                </c:pt>
                <c:pt idx="39">
                  <c:v>44316</c:v>
                </c:pt>
                <c:pt idx="40">
                  <c:v>44347</c:v>
                </c:pt>
                <c:pt idx="41">
                  <c:v>44377</c:v>
                </c:pt>
                <c:pt idx="42">
                  <c:v>44408</c:v>
                </c:pt>
                <c:pt idx="43">
                  <c:v>44439</c:v>
                </c:pt>
                <c:pt idx="44">
                  <c:v>44469</c:v>
                </c:pt>
                <c:pt idx="45">
                  <c:v>44500</c:v>
                </c:pt>
                <c:pt idx="46">
                  <c:v>44530</c:v>
                </c:pt>
                <c:pt idx="47">
                  <c:v>44561</c:v>
                </c:pt>
                <c:pt idx="48">
                  <c:v>44592</c:v>
                </c:pt>
                <c:pt idx="49">
                  <c:v>44620</c:v>
                </c:pt>
                <c:pt idx="50">
                  <c:v>44651</c:v>
                </c:pt>
                <c:pt idx="51">
                  <c:v>44681</c:v>
                </c:pt>
                <c:pt idx="52">
                  <c:v>44712</c:v>
                </c:pt>
                <c:pt idx="53">
                  <c:v>44742</c:v>
                </c:pt>
                <c:pt idx="54">
                  <c:v>44773</c:v>
                </c:pt>
                <c:pt idx="55">
                  <c:v>44804</c:v>
                </c:pt>
                <c:pt idx="56">
                  <c:v>44834</c:v>
                </c:pt>
                <c:pt idx="57">
                  <c:v>44865</c:v>
                </c:pt>
                <c:pt idx="58">
                  <c:v>44895</c:v>
                </c:pt>
                <c:pt idx="59">
                  <c:v>44926</c:v>
                </c:pt>
                <c:pt idx="60">
                  <c:v>44957</c:v>
                </c:pt>
                <c:pt idx="61">
                  <c:v>44985</c:v>
                </c:pt>
                <c:pt idx="62">
                  <c:v>45016</c:v>
                </c:pt>
                <c:pt idx="63">
                  <c:v>45046</c:v>
                </c:pt>
                <c:pt idx="64">
                  <c:v>45077</c:v>
                </c:pt>
                <c:pt idx="65">
                  <c:v>45107</c:v>
                </c:pt>
                <c:pt idx="66">
                  <c:v>45138</c:v>
                </c:pt>
                <c:pt idx="67">
                  <c:v>45169</c:v>
                </c:pt>
                <c:pt idx="68">
                  <c:v>45199</c:v>
                </c:pt>
                <c:pt idx="69">
                  <c:v>45230</c:v>
                </c:pt>
                <c:pt idx="70">
                  <c:v>45260</c:v>
                </c:pt>
                <c:pt idx="71">
                  <c:v>45291</c:v>
                </c:pt>
                <c:pt idx="72">
                  <c:v>45322</c:v>
                </c:pt>
                <c:pt idx="73">
                  <c:v>45351</c:v>
                </c:pt>
                <c:pt idx="74">
                  <c:v>45382</c:v>
                </c:pt>
                <c:pt idx="75">
                  <c:v>45412</c:v>
                </c:pt>
                <c:pt idx="76">
                  <c:v>45443</c:v>
                </c:pt>
                <c:pt idx="77">
                  <c:v>45473</c:v>
                </c:pt>
                <c:pt idx="78">
                  <c:v>45504</c:v>
                </c:pt>
                <c:pt idx="79">
                  <c:v>45535</c:v>
                </c:pt>
                <c:pt idx="80">
                  <c:v>45565</c:v>
                </c:pt>
                <c:pt idx="81">
                  <c:v>45596</c:v>
                </c:pt>
                <c:pt idx="82">
                  <c:v>45626</c:v>
                </c:pt>
                <c:pt idx="83">
                  <c:v>45657</c:v>
                </c:pt>
                <c:pt idx="84">
                  <c:v>45688</c:v>
                </c:pt>
                <c:pt idx="85">
                  <c:v>45716</c:v>
                </c:pt>
                <c:pt idx="86">
                  <c:v>45747</c:v>
                </c:pt>
                <c:pt idx="87">
                  <c:v>45777</c:v>
                </c:pt>
                <c:pt idx="88">
                  <c:v>45808</c:v>
                </c:pt>
              </c:numCache>
            </c:numRef>
          </c:cat>
          <c:val>
            <c:numRef>
              <c:f>נתונים!$AD$82:$AD$170</c:f>
              <c:numCache>
                <c:formatCode>General</c:formatCode>
                <c:ptCount val="89"/>
                <c:pt idx="0">
                  <c:v>9.9492502272663437</c:v>
                </c:pt>
                <c:pt idx="1">
                  <c:v>9.9715021110205111</c:v>
                </c:pt>
                <c:pt idx="2">
                  <c:v>9.9938037619751459</c:v>
                </c:pt>
                <c:pt idx="3">
                  <c:v>10.016155291436512</c:v>
                </c:pt>
                <c:pt idx="4">
                  <c:v>10.038556810959854</c:v>
                </c:pt>
                <c:pt idx="5">
                  <c:v>10.061008432349864</c:v>
                </c:pt>
                <c:pt idx="6">
                  <c:v>10.08351026766131</c:v>
                </c:pt>
                <c:pt idx="7">
                  <c:v>10.106062429199575</c:v>
                </c:pt>
                <c:pt idx="8">
                  <c:v>10.128665029521216</c:v>
                </c:pt>
                <c:pt idx="9">
                  <c:v>10.151318181434506</c:v>
                </c:pt>
                <c:pt idx="10">
                  <c:v>10.174021998000077</c:v>
                </c:pt>
                <c:pt idx="11">
                  <c:v>10.19677659253137</c:v>
                </c:pt>
                <c:pt idx="12">
                  <c:v>10.219582078595272</c:v>
                </c:pt>
                <c:pt idx="13">
                  <c:v>10.24243857001267</c:v>
                </c:pt>
                <c:pt idx="14">
                  <c:v>10.265346180859011</c:v>
                </c:pt>
                <c:pt idx="15">
                  <c:v>10.288305025464883</c:v>
                </c:pt>
                <c:pt idx="16">
                  <c:v>10.311315218416555</c:v>
                </c:pt>
                <c:pt idx="17">
                  <c:v>10.334376874556627</c:v>
                </c:pt>
                <c:pt idx="18">
                  <c:v>10.357490108984496</c:v>
                </c:pt>
                <c:pt idx="19">
                  <c:v>10.380655037057009</c:v>
                </c:pt>
                <c:pt idx="20">
                  <c:v>10.403871774389</c:v>
                </c:pt>
                <c:pt idx="21">
                  <c:v>10.427140436853884</c:v>
                </c:pt>
                <c:pt idx="22">
                  <c:v>10.450461140584219</c:v>
                </c:pt>
                <c:pt idx="23">
                  <c:v>10.473834001972348</c:v>
                </c:pt>
                <c:pt idx="24">
                  <c:v>10.497259137670873</c:v>
                </c:pt>
                <c:pt idx="25">
                  <c:v>10.52073666459332</c:v>
                </c:pt>
                <c:pt idx="26">
                  <c:v>10.544266699914688</c:v>
                </c:pt>
                <c:pt idx="27">
                  <c:v>10.567849361072049</c:v>
                </c:pt>
                <c:pt idx="28">
                  <c:v>10.591484765765104</c:v>
                </c:pt>
                <c:pt idx="29">
                  <c:v>10.615173031956854</c:v>
                </c:pt>
                <c:pt idx="30">
                  <c:v>10.638914277874072</c:v>
                </c:pt>
                <c:pt idx="31">
                  <c:v>10.662708622007964</c:v>
                </c:pt>
                <c:pt idx="32">
                  <c:v>10.68655618311475</c:v>
                </c:pt>
                <c:pt idx="33">
                  <c:v>10.710457080216257</c:v>
                </c:pt>
                <c:pt idx="34">
                  <c:v>10.73441143260048</c:v>
                </c:pt>
                <c:pt idx="35">
                  <c:v>10.758419359822271</c:v>
                </c:pt>
                <c:pt idx="36">
                  <c:v>10.782480981703813</c:v>
                </c:pt>
                <c:pt idx="37">
                  <c:v>10.806596418335292</c:v>
                </c:pt>
                <c:pt idx="38">
                  <c:v>10.830765790075482</c:v>
                </c:pt>
                <c:pt idx="39">
                  <c:v>10.854989217552346</c:v>
                </c:pt>
                <c:pt idx="40">
                  <c:v>10.879266821663611</c:v>
                </c:pt>
                <c:pt idx="41">
                  <c:v>10.903598723577463</c:v>
                </c:pt>
                <c:pt idx="42">
                  <c:v>10.927985044733019</c:v>
                </c:pt>
                <c:pt idx="43">
                  <c:v>10.952425906841025</c:v>
                </c:pt>
                <c:pt idx="44">
                  <c:v>10.976921431884431</c:v>
                </c:pt>
                <c:pt idx="45">
                  <c:v>11.001471742119016</c:v>
                </c:pt>
                <c:pt idx="46">
                  <c:v>11.02607696007396</c:v>
                </c:pt>
                <c:pt idx="47">
                  <c:v>11.050737208552549</c:v>
                </c:pt>
                <c:pt idx="48">
                  <c:v>11.075452610632661</c:v>
                </c:pt>
                <c:pt idx="49">
                  <c:v>11.100223289667465</c:v>
                </c:pt>
                <c:pt idx="50">
                  <c:v>11.12504936928601</c:v>
                </c:pt>
                <c:pt idx="51">
                  <c:v>11.149930973393854</c:v>
                </c:pt>
                <c:pt idx="52">
                  <c:v>11.174868226173645</c:v>
                </c:pt>
                <c:pt idx="53">
                  <c:v>11.199861252085833</c:v>
                </c:pt>
                <c:pt idx="54">
                  <c:v>11.224910175869176</c:v>
                </c:pt>
                <c:pt idx="55">
                  <c:v>11.250015122541425</c:v>
                </c:pt>
                <c:pt idx="56">
                  <c:v>11.275176217399945</c:v>
                </c:pt>
                <c:pt idx="57">
                  <c:v>11.300393586022329</c:v>
                </c:pt>
                <c:pt idx="58">
                  <c:v>11.325667354267031</c:v>
                </c:pt>
                <c:pt idx="59">
                  <c:v>11.350997648273973</c:v>
                </c:pt>
                <c:pt idx="60">
                  <c:v>11.376384594465254</c:v>
                </c:pt>
                <c:pt idx="61">
                  <c:v>11.401828319545658</c:v>
                </c:pt>
                <c:pt idx="62">
                  <c:v>11.427328950503371</c:v>
                </c:pt>
                <c:pt idx="63">
                  <c:v>11.452886614610598</c:v>
                </c:pt>
                <c:pt idx="64">
                  <c:v>11.47850143942418</c:v>
                </c:pt>
                <c:pt idx="65">
                  <c:v>11.504173552786241</c:v>
                </c:pt>
                <c:pt idx="66">
                  <c:v>11.529903082824877</c:v>
                </c:pt>
                <c:pt idx="67">
                  <c:v>11.555690157954686</c:v>
                </c:pt>
                <c:pt idx="68">
                  <c:v>11.581534906877501</c:v>
                </c:pt>
                <c:pt idx="69">
                  <c:v>11.607437458582993</c:v>
                </c:pt>
                <c:pt idx="70">
                  <c:v>11.633397942349326</c:v>
                </c:pt>
                <c:pt idx="71">
                  <c:v>11.659416487743778</c:v>
                </c:pt>
                <c:pt idx="72">
                  <c:v>11.685493224623473</c:v>
                </c:pt>
                <c:pt idx="73">
                  <c:v>11.711628283135902</c:v>
                </c:pt>
                <c:pt idx="74">
                  <c:v>11.737821793719659</c:v>
                </c:pt>
                <c:pt idx="75">
                  <c:v>11.764073887105063</c:v>
                </c:pt>
                <c:pt idx="76">
                  <c:v>11.790384694314824</c:v>
                </c:pt>
                <c:pt idx="77">
                  <c:v>11.816754346664663</c:v>
                </c:pt>
                <c:pt idx="78">
                  <c:v>11.843182975764059</c:v>
                </c:pt>
                <c:pt idx="79">
                  <c:v>11.869670713516777</c:v>
                </c:pt>
                <c:pt idx="80">
                  <c:v>11.896217692121612</c:v>
                </c:pt>
                <c:pt idx="81">
                  <c:v>11.922824044073028</c:v>
                </c:pt>
                <c:pt idx="82">
                  <c:v>11.94948990216181</c:v>
                </c:pt>
                <c:pt idx="83">
                  <c:v>11.976215399475725</c:v>
                </c:pt>
                <c:pt idx="84">
                  <c:v>12.003000669400249</c:v>
                </c:pt>
                <c:pt idx="85">
                  <c:v>12.029845845619125</c:v>
                </c:pt>
                <c:pt idx="86">
                  <c:v>12.056751062115101</c:v>
                </c:pt>
                <c:pt idx="87">
                  <c:v>12.083716453170586</c:v>
                </c:pt>
                <c:pt idx="88">
                  <c:v>12.11074215336831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76-415F-B9FD-8FA73BC63E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83119008"/>
        <c:axId val="983119336"/>
      </c:lineChart>
      <c:dateAx>
        <c:axId val="983119008"/>
        <c:scaling>
          <c:orientation val="minMax"/>
          <c:min val="43586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36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983119336"/>
        <c:crosses val="autoZero"/>
        <c:auto val="1"/>
        <c:lblOffset val="100"/>
        <c:baseTimeUnit val="months"/>
        <c:majorUnit val="3"/>
        <c:majorTimeUnit val="months"/>
      </c:dateAx>
      <c:valAx>
        <c:axId val="983119336"/>
        <c:scaling>
          <c:orientation val="minMax"/>
          <c:max val="15"/>
          <c:min val="9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he-IL" dirty="0" smtClean="0"/>
                  <a:t>אלפי</a:t>
                </a:r>
              </a:p>
              <a:p>
                <a:pPr>
                  <a:defRPr/>
                </a:pPr>
                <a:r>
                  <a:rPr lang="he-IL" dirty="0" smtClean="0"/>
                  <a:t> </a:t>
                </a:r>
                <a:r>
                  <a:rPr lang="he-IL" dirty="0"/>
                  <a:t>ש"ח </a:t>
                </a:r>
              </a:p>
            </c:rich>
          </c:tx>
          <c:layout>
            <c:manualLayout>
              <c:xMode val="edge"/>
              <c:yMode val="edge"/>
              <c:x val="5.7822012925381897E-3"/>
              <c:y val="1.790463029596632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he-IL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9831190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.95338596739087245"/>
          <c:w val="1"/>
          <c:h val="4.57711371399390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  <c:userShapes r:id="rId5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b="1" dirty="0" smtClean="0"/>
              <a:t>איור 14: שיעור </a:t>
            </a:r>
            <a:r>
              <a:rPr lang="he-IL" sz="1200" b="1" dirty="0"/>
              <a:t>השינוי בקצב השנתי לעומת שלושה חודשים לפני המלחמה בשכר </a:t>
            </a:r>
            <a:r>
              <a:rPr lang="he-IL" sz="1200" b="1" dirty="0" err="1"/>
              <a:t>הנומינילי</a:t>
            </a:r>
            <a:endParaRPr lang="he-IL" sz="1200" b="1" dirty="0"/>
          </a:p>
          <a:p>
            <a:pPr>
              <a:defRPr/>
            </a:pPr>
            <a:r>
              <a:rPr lang="he-IL" sz="1200" dirty="0" err="1"/>
              <a:t>מנוכי</a:t>
            </a:r>
            <a:r>
              <a:rPr lang="he-IL" sz="1200" dirty="0"/>
              <a:t> עונתיות, מאי 2024 עד מאי 2025 </a:t>
            </a:r>
          </a:p>
        </c:rich>
      </c:tx>
      <c:layout>
        <c:manualLayout>
          <c:xMode val="edge"/>
          <c:yMode val="edge"/>
          <c:x val="0.218847798583558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3.1532329723303415E-2"/>
          <c:y val="0.10608436701986296"/>
          <c:w val="0.96846767027669656"/>
          <c:h val="0.69799767167766313"/>
        </c:manualLayout>
      </c:layout>
      <c:lineChart>
        <c:grouping val="standard"/>
        <c:varyColors val="0"/>
        <c:ser>
          <c:idx val="0"/>
          <c:order val="0"/>
          <c:tx>
            <c:strRef>
              <c:f>plots!$C$2</c:f>
              <c:strCache>
                <c:ptCount val="1"/>
                <c:pt idx="0">
                  <c:v>סה"כ ישראלים</c:v>
                </c:pt>
              </c:strCache>
            </c:strRef>
          </c:tx>
          <c:spPr>
            <a:ln w="22225" cap="rnd">
              <a:solidFill>
                <a:srgbClr val="008DA3"/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12"/>
            <c:marker>
              <c:symbol val="none"/>
            </c:marker>
            <c:bubble3D val="0"/>
            <c:spPr>
              <a:ln w="22225" cap="rnd">
                <a:solidFill>
                  <a:srgbClr val="008DA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99BA-46D6-AAA2-B0483FE6FD8D}"/>
              </c:ext>
            </c:extLst>
          </c:dPt>
          <c:dLbls>
            <c:dLbl>
              <c:idx val="12"/>
              <c:layout>
                <c:manualLayout>
                  <c:x val="-5.4898436512400869E-4"/>
                  <c:y val="-2.9212356863062293E-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4.5%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9BA-46D6-AAA2-B0483FE6FD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plots!$B$3:$B$15</c:f>
              <c:numCache>
                <c:formatCode>0</c:formatCode>
                <c:ptCount val="13"/>
                <c:pt idx="0">
                  <c:v>45413</c:v>
                </c:pt>
                <c:pt idx="1">
                  <c:v>45444</c:v>
                </c:pt>
                <c:pt idx="2">
                  <c:v>45475</c:v>
                </c:pt>
                <c:pt idx="3">
                  <c:v>45506</c:v>
                </c:pt>
                <c:pt idx="4">
                  <c:v>45537</c:v>
                </c:pt>
                <c:pt idx="5">
                  <c:v>45568</c:v>
                </c:pt>
                <c:pt idx="6">
                  <c:v>45599</c:v>
                </c:pt>
                <c:pt idx="7">
                  <c:v>45630</c:v>
                </c:pt>
                <c:pt idx="8">
                  <c:v>45661</c:v>
                </c:pt>
                <c:pt idx="9">
                  <c:v>45692</c:v>
                </c:pt>
                <c:pt idx="10">
                  <c:v>45723</c:v>
                </c:pt>
                <c:pt idx="11">
                  <c:v>45754</c:v>
                </c:pt>
                <c:pt idx="12">
                  <c:v>45785</c:v>
                </c:pt>
              </c:numCache>
            </c:numRef>
          </c:cat>
          <c:val>
            <c:numRef>
              <c:f>plots!$C$3:$C$15</c:f>
              <c:numCache>
                <c:formatCode>0.0</c:formatCode>
                <c:ptCount val="13"/>
                <c:pt idx="0">
                  <c:v>5.792343830229612</c:v>
                </c:pt>
                <c:pt idx="1">
                  <c:v>5.5009325623185816</c:v>
                </c:pt>
                <c:pt idx="2">
                  <c:v>5.3279067504024908</c:v>
                </c:pt>
                <c:pt idx="3">
                  <c:v>4.5809183462916394</c:v>
                </c:pt>
                <c:pt idx="4">
                  <c:v>4.056336356882781</c:v>
                </c:pt>
                <c:pt idx="5">
                  <c:v>4.1415150636101856</c:v>
                </c:pt>
                <c:pt idx="6">
                  <c:v>4.2977362471374079</c:v>
                </c:pt>
                <c:pt idx="7">
                  <c:v>4.8611701420939966</c:v>
                </c:pt>
                <c:pt idx="8">
                  <c:v>4.3191027657044003</c:v>
                </c:pt>
                <c:pt idx="9">
                  <c:v>4.2002737101659591</c:v>
                </c:pt>
                <c:pt idx="10">
                  <c:v>4.0389231210327381</c:v>
                </c:pt>
                <c:pt idx="11">
                  <c:v>4.3877476986603483</c:v>
                </c:pt>
                <c:pt idx="12">
                  <c:v>4.4820082562410164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9BA-46D6-AAA2-B0483FE6FD8D}"/>
            </c:ext>
          </c:extLst>
        </c:ser>
        <c:ser>
          <c:idx val="1"/>
          <c:order val="1"/>
          <c:tx>
            <c:strRef>
              <c:f>plots!$D$2</c:f>
              <c:strCache>
                <c:ptCount val="1"/>
                <c:pt idx="0">
                  <c:v>סקטור ציבורי</c:v>
                </c:pt>
              </c:strCache>
            </c:strRef>
          </c:tx>
          <c:spPr>
            <a:ln w="2222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1.3175256749324373E-2"/>
                  <c:y val="1.638636284852532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2.8%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BA-46D6-AAA2-B0483FE6FD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357C32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plots!$B$3:$B$15</c:f>
              <c:numCache>
                <c:formatCode>0</c:formatCode>
                <c:ptCount val="13"/>
                <c:pt idx="0">
                  <c:v>45413</c:v>
                </c:pt>
                <c:pt idx="1">
                  <c:v>45444</c:v>
                </c:pt>
                <c:pt idx="2">
                  <c:v>45475</c:v>
                </c:pt>
                <c:pt idx="3">
                  <c:v>45506</c:v>
                </c:pt>
                <c:pt idx="4">
                  <c:v>45537</c:v>
                </c:pt>
                <c:pt idx="5">
                  <c:v>45568</c:v>
                </c:pt>
                <c:pt idx="6">
                  <c:v>45599</c:v>
                </c:pt>
                <c:pt idx="7">
                  <c:v>45630</c:v>
                </c:pt>
                <c:pt idx="8">
                  <c:v>45661</c:v>
                </c:pt>
                <c:pt idx="9">
                  <c:v>45692</c:v>
                </c:pt>
                <c:pt idx="10">
                  <c:v>45723</c:v>
                </c:pt>
                <c:pt idx="11">
                  <c:v>45754</c:v>
                </c:pt>
                <c:pt idx="12">
                  <c:v>45785</c:v>
                </c:pt>
              </c:numCache>
            </c:numRef>
          </c:cat>
          <c:val>
            <c:numRef>
              <c:f>plots!$D$3:$D$15</c:f>
              <c:numCache>
                <c:formatCode>0.0</c:formatCode>
                <c:ptCount val="13"/>
                <c:pt idx="0">
                  <c:v>3.4301662631734899</c:v>
                </c:pt>
                <c:pt idx="1">
                  <c:v>3.2326510466435252</c:v>
                </c:pt>
                <c:pt idx="2">
                  <c:v>3.378695416668819</c:v>
                </c:pt>
                <c:pt idx="3">
                  <c:v>3.3126214101099976</c:v>
                </c:pt>
                <c:pt idx="4">
                  <c:v>3.2431746201521321</c:v>
                </c:pt>
                <c:pt idx="5">
                  <c:v>3.8214833568846416</c:v>
                </c:pt>
                <c:pt idx="6">
                  <c:v>3.5809580004523696</c:v>
                </c:pt>
                <c:pt idx="7">
                  <c:v>3.6221980168791532</c:v>
                </c:pt>
                <c:pt idx="8">
                  <c:v>2.7377788307572928</c:v>
                </c:pt>
                <c:pt idx="9">
                  <c:v>2.5506576100567315</c:v>
                </c:pt>
                <c:pt idx="10">
                  <c:v>2.588792896059644</c:v>
                </c:pt>
                <c:pt idx="11">
                  <c:v>2.831990282047542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9BA-46D6-AAA2-B0483FE6FD8D}"/>
            </c:ext>
          </c:extLst>
        </c:ser>
        <c:ser>
          <c:idx val="3"/>
          <c:order val="2"/>
          <c:tx>
            <c:strRef>
              <c:f>plots!$F$2</c:f>
              <c:strCache>
                <c:ptCount val="1"/>
                <c:pt idx="0">
                  <c:v>עסקי ללא היי טק</c:v>
                </c:pt>
              </c:strCache>
            </c:strRef>
          </c:tx>
          <c:spPr>
            <a:ln w="22225" cap="rnd">
              <a:solidFill>
                <a:srgbClr val="D98D25"/>
              </a:solidFill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-1.1042249623292027E-3"/>
                  <c:y val="-4.427351143362343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5.6%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9BA-46D6-AAA2-B0483FE6FD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D98D25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plots!$B$3:$B$15</c:f>
              <c:numCache>
                <c:formatCode>0</c:formatCode>
                <c:ptCount val="13"/>
                <c:pt idx="0">
                  <c:v>45413</c:v>
                </c:pt>
                <c:pt idx="1">
                  <c:v>45444</c:v>
                </c:pt>
                <c:pt idx="2">
                  <c:v>45475</c:v>
                </c:pt>
                <c:pt idx="3">
                  <c:v>45506</c:v>
                </c:pt>
                <c:pt idx="4">
                  <c:v>45537</c:v>
                </c:pt>
                <c:pt idx="5">
                  <c:v>45568</c:v>
                </c:pt>
                <c:pt idx="6">
                  <c:v>45599</c:v>
                </c:pt>
                <c:pt idx="7">
                  <c:v>45630</c:v>
                </c:pt>
                <c:pt idx="8">
                  <c:v>45661</c:v>
                </c:pt>
                <c:pt idx="9">
                  <c:v>45692</c:v>
                </c:pt>
                <c:pt idx="10">
                  <c:v>45723</c:v>
                </c:pt>
                <c:pt idx="11">
                  <c:v>45754</c:v>
                </c:pt>
                <c:pt idx="12">
                  <c:v>45785</c:v>
                </c:pt>
              </c:numCache>
            </c:numRef>
          </c:cat>
          <c:val>
            <c:numRef>
              <c:f>plots!$F$3:$F$15</c:f>
              <c:numCache>
                <c:formatCode>0.0</c:formatCode>
                <c:ptCount val="13"/>
                <c:pt idx="0">
                  <c:v>4.3276394841366965</c:v>
                </c:pt>
                <c:pt idx="1">
                  <c:v>4.5903360196743819</c:v>
                </c:pt>
                <c:pt idx="2">
                  <c:v>4.6946666673194386</c:v>
                </c:pt>
                <c:pt idx="3">
                  <c:v>3.7864398983678456</c:v>
                </c:pt>
                <c:pt idx="4">
                  <c:v>4.0080337852147068</c:v>
                </c:pt>
                <c:pt idx="5">
                  <c:v>3.9803092001933607</c:v>
                </c:pt>
                <c:pt idx="6">
                  <c:v>4.5696264116077145</c:v>
                </c:pt>
                <c:pt idx="7">
                  <c:v>4.9050461219086543</c:v>
                </c:pt>
                <c:pt idx="8">
                  <c:v>4.860634320132533</c:v>
                </c:pt>
                <c:pt idx="9">
                  <c:v>5.1471516028190649</c:v>
                </c:pt>
                <c:pt idx="10">
                  <c:v>5.3809499235064351</c:v>
                </c:pt>
                <c:pt idx="11">
                  <c:v>5.6042172035727162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9BA-46D6-AAA2-B0483FE6FD8D}"/>
            </c:ext>
          </c:extLst>
        </c:ser>
        <c:ser>
          <c:idx val="4"/>
          <c:order val="3"/>
          <c:tx>
            <c:strRef>
              <c:f>plots!$G$2</c:f>
              <c:strCache>
                <c:ptCount val="1"/>
                <c:pt idx="0">
                  <c:v>עסקי</c:v>
                </c:pt>
              </c:strCache>
            </c:strRef>
          </c:tx>
          <c:spPr>
            <a:ln w="22225" cap="rnd">
              <a:solidFill>
                <a:srgbClr val="A93F66"/>
              </a:solidFill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1.2838156244244037E-3"/>
                  <c:y val="-5.93328605433137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5.2%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9BA-46D6-AAA2-B0483FE6FD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A93F66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plots!$B$3:$B$15</c:f>
              <c:numCache>
                <c:formatCode>0</c:formatCode>
                <c:ptCount val="13"/>
                <c:pt idx="0">
                  <c:v>45413</c:v>
                </c:pt>
                <c:pt idx="1">
                  <c:v>45444</c:v>
                </c:pt>
                <c:pt idx="2">
                  <c:v>45475</c:v>
                </c:pt>
                <c:pt idx="3">
                  <c:v>45506</c:v>
                </c:pt>
                <c:pt idx="4">
                  <c:v>45537</c:v>
                </c:pt>
                <c:pt idx="5">
                  <c:v>45568</c:v>
                </c:pt>
                <c:pt idx="6">
                  <c:v>45599</c:v>
                </c:pt>
                <c:pt idx="7">
                  <c:v>45630</c:v>
                </c:pt>
                <c:pt idx="8">
                  <c:v>45661</c:v>
                </c:pt>
                <c:pt idx="9">
                  <c:v>45692</c:v>
                </c:pt>
                <c:pt idx="10">
                  <c:v>45723</c:v>
                </c:pt>
                <c:pt idx="11">
                  <c:v>45754</c:v>
                </c:pt>
                <c:pt idx="12">
                  <c:v>45785</c:v>
                </c:pt>
              </c:numCache>
            </c:numRef>
          </c:cat>
          <c:val>
            <c:numRef>
              <c:f>plots!$G$3:$G$15</c:f>
              <c:numCache>
                <c:formatCode>0.0</c:formatCode>
                <c:ptCount val="13"/>
                <c:pt idx="0">
                  <c:v>6.108422745529225</c:v>
                </c:pt>
                <c:pt idx="1">
                  <c:v>5.9235992122885506</c:v>
                </c:pt>
                <c:pt idx="2">
                  <c:v>5.691304869957321</c:v>
                </c:pt>
                <c:pt idx="3">
                  <c:v>4.915766827542484</c:v>
                </c:pt>
                <c:pt idx="4">
                  <c:v>4.690763199503607</c:v>
                </c:pt>
                <c:pt idx="5">
                  <c:v>4.590292097963939</c:v>
                </c:pt>
                <c:pt idx="6">
                  <c:v>4.7568688163441806</c:v>
                </c:pt>
                <c:pt idx="7">
                  <c:v>5.195381533192716</c:v>
                </c:pt>
                <c:pt idx="8">
                  <c:v>4.8321437119275004</c:v>
                </c:pt>
                <c:pt idx="9">
                  <c:v>4.9968902206354784</c:v>
                </c:pt>
                <c:pt idx="10">
                  <c:v>4.9295868004845005</c:v>
                </c:pt>
                <c:pt idx="11">
                  <c:v>5.1642961778680672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9BA-46D6-AAA2-B0483FE6FD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302728"/>
        <c:axId val="431305352"/>
      </c:lineChart>
      <c:catAx>
        <c:axId val="431302728"/>
        <c:scaling>
          <c:orientation val="minMax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431305352"/>
        <c:crosses val="autoZero"/>
        <c:auto val="1"/>
        <c:lblAlgn val="ctr"/>
        <c:lblOffset val="100"/>
        <c:noMultiLvlLbl val="0"/>
      </c:catAx>
      <c:valAx>
        <c:axId val="431305352"/>
        <c:scaling>
          <c:orientation val="minMax"/>
          <c:max val="9"/>
          <c:min val="2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43130272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3940909151965901E-2"/>
          <c:y val="0.91336857111493708"/>
          <c:w val="0.98605911680911684"/>
          <c:h val="4.53585934159897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  <c:userShapes r:id="rId5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e-IL" sz="1100" b="1" dirty="0"/>
              <a:t>איור </a:t>
            </a:r>
            <a:r>
              <a:rPr lang="he-IL" sz="1100" b="1" dirty="0" smtClean="0"/>
              <a:t>15א: </a:t>
            </a:r>
            <a:r>
              <a:rPr lang="he-IL" sz="1100" b="1" dirty="0"/>
              <a:t>משרות פנויות</a:t>
            </a:r>
            <a:r>
              <a:rPr lang="he-IL" sz="1100" dirty="0"/>
              <a:t>
נתונים </a:t>
            </a:r>
            <a:r>
              <a:rPr lang="he-IL" sz="1100" dirty="0" err="1"/>
              <a:t>מנוכי</a:t>
            </a:r>
            <a:r>
              <a:rPr lang="he-IL" sz="1100" dirty="0"/>
              <a:t> עונתיות, </a:t>
            </a:r>
            <a:r>
              <a:rPr lang="he-IL" sz="1100" dirty="0" smtClean="0"/>
              <a:t>מאי 2019 </a:t>
            </a:r>
            <a:r>
              <a:rPr lang="he-IL" sz="1100" dirty="0"/>
              <a:t>עד מאי 2025</a:t>
            </a:r>
          </a:p>
        </c:rich>
      </c:tx>
      <c:layout>
        <c:manualLayout>
          <c:xMode val="edge"/>
          <c:yMode val="edge"/>
          <c:x val="0.21279681337294998"/>
          <c:y val="1.4016222476243087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6.2485352074081832E-2"/>
          <c:y val="0.14658076831305181"/>
          <c:w val="0.82131618422608543"/>
          <c:h val="0.69015869715817713"/>
        </c:manualLayout>
      </c:layout>
      <c:lineChart>
        <c:grouping val="standard"/>
        <c:varyColors val="0"/>
        <c:ser>
          <c:idx val="1"/>
          <c:order val="0"/>
          <c:tx>
            <c:strRef>
              <c:f>'איור 34 נתונים'!$C$3</c:f>
              <c:strCache>
                <c:ptCount val="1"/>
                <c:pt idx="0">
                  <c:v>שיעור המשרות הפנויות</c:v>
                </c:pt>
              </c:strCache>
            </c:strRef>
          </c:tx>
          <c:spPr>
            <a:ln w="22225">
              <a:solidFill>
                <a:srgbClr val="DA8F32"/>
              </a:solidFill>
              <a:prstDash val="solid"/>
            </a:ln>
          </c:spPr>
          <c:marker>
            <c:symbol val="none"/>
          </c:marker>
          <c:dLbls>
            <c:dLbl>
              <c:idx val="160"/>
              <c:layout>
                <c:manualLayout>
                  <c:x val="-3.2646949833640949E-2"/>
                  <c:y val="-3.5745138848755097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D98D25"/>
                        </a:solidFill>
                      </a:rPr>
                      <a:t>4.4%</a:t>
                    </a:r>
                    <a:endParaRPr lang="en-US" b="1" dirty="0">
                      <a:solidFill>
                        <a:srgbClr val="D98D25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6C-4E86-A2E5-ED46A069933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'איור 34 נתונים'!$A$4:$A$300</c:f>
              <c:numCache>
                <c:formatCode>m/d/yyyy</c:formatCode>
                <c:ptCount val="297"/>
                <c:pt idx="0">
                  <c:v>40939</c:v>
                </c:pt>
                <c:pt idx="1">
                  <c:v>40968</c:v>
                </c:pt>
                <c:pt idx="2">
                  <c:v>40999</c:v>
                </c:pt>
                <c:pt idx="3">
                  <c:v>41029</c:v>
                </c:pt>
                <c:pt idx="4">
                  <c:v>41060</c:v>
                </c:pt>
                <c:pt idx="5">
                  <c:v>41090</c:v>
                </c:pt>
                <c:pt idx="6">
                  <c:v>41121</c:v>
                </c:pt>
                <c:pt idx="7">
                  <c:v>41152</c:v>
                </c:pt>
                <c:pt idx="8">
                  <c:v>41182</c:v>
                </c:pt>
                <c:pt idx="9">
                  <c:v>41213</c:v>
                </c:pt>
                <c:pt idx="10">
                  <c:v>41243</c:v>
                </c:pt>
                <c:pt idx="11">
                  <c:v>41274</c:v>
                </c:pt>
                <c:pt idx="12">
                  <c:v>41305</c:v>
                </c:pt>
                <c:pt idx="13">
                  <c:v>41333</c:v>
                </c:pt>
                <c:pt idx="14">
                  <c:v>41364</c:v>
                </c:pt>
                <c:pt idx="15">
                  <c:v>41394</c:v>
                </c:pt>
                <c:pt idx="16">
                  <c:v>41425</c:v>
                </c:pt>
                <c:pt idx="17">
                  <c:v>41455</c:v>
                </c:pt>
                <c:pt idx="18">
                  <c:v>41486</c:v>
                </c:pt>
                <c:pt idx="19">
                  <c:v>41517</c:v>
                </c:pt>
                <c:pt idx="20">
                  <c:v>41547</c:v>
                </c:pt>
                <c:pt idx="21">
                  <c:v>41578</c:v>
                </c:pt>
                <c:pt idx="22">
                  <c:v>41608</c:v>
                </c:pt>
                <c:pt idx="23">
                  <c:v>41639</c:v>
                </c:pt>
                <c:pt idx="24">
                  <c:v>41670</c:v>
                </c:pt>
                <c:pt idx="25">
                  <c:v>41698</c:v>
                </c:pt>
                <c:pt idx="26">
                  <c:v>41729</c:v>
                </c:pt>
                <c:pt idx="27">
                  <c:v>41759</c:v>
                </c:pt>
                <c:pt idx="28">
                  <c:v>41790</c:v>
                </c:pt>
                <c:pt idx="29">
                  <c:v>41820</c:v>
                </c:pt>
                <c:pt idx="30">
                  <c:v>41851</c:v>
                </c:pt>
                <c:pt idx="31">
                  <c:v>41882</c:v>
                </c:pt>
                <c:pt idx="32">
                  <c:v>41912</c:v>
                </c:pt>
                <c:pt idx="33">
                  <c:v>41943</c:v>
                </c:pt>
                <c:pt idx="34">
                  <c:v>41973</c:v>
                </c:pt>
                <c:pt idx="35">
                  <c:v>42004</c:v>
                </c:pt>
                <c:pt idx="36">
                  <c:v>42035</c:v>
                </c:pt>
                <c:pt idx="37">
                  <c:v>42063</c:v>
                </c:pt>
                <c:pt idx="38">
                  <c:v>42094</c:v>
                </c:pt>
                <c:pt idx="39">
                  <c:v>42124</c:v>
                </c:pt>
                <c:pt idx="40">
                  <c:v>42155</c:v>
                </c:pt>
                <c:pt idx="41">
                  <c:v>42185</c:v>
                </c:pt>
                <c:pt idx="42">
                  <c:v>42216</c:v>
                </c:pt>
                <c:pt idx="43">
                  <c:v>42247</c:v>
                </c:pt>
                <c:pt idx="44">
                  <c:v>42277</c:v>
                </c:pt>
                <c:pt idx="45">
                  <c:v>42308</c:v>
                </c:pt>
                <c:pt idx="46">
                  <c:v>42338</c:v>
                </c:pt>
                <c:pt idx="47">
                  <c:v>42369</c:v>
                </c:pt>
                <c:pt idx="48">
                  <c:v>42400</c:v>
                </c:pt>
                <c:pt idx="49">
                  <c:v>42429</c:v>
                </c:pt>
                <c:pt idx="50">
                  <c:v>42460</c:v>
                </c:pt>
                <c:pt idx="51">
                  <c:v>42490</c:v>
                </c:pt>
                <c:pt idx="52">
                  <c:v>42521</c:v>
                </c:pt>
                <c:pt idx="53">
                  <c:v>42551</c:v>
                </c:pt>
                <c:pt idx="54">
                  <c:v>42582</c:v>
                </c:pt>
                <c:pt idx="55">
                  <c:v>42613</c:v>
                </c:pt>
                <c:pt idx="56">
                  <c:v>42643</c:v>
                </c:pt>
                <c:pt idx="57">
                  <c:v>42674</c:v>
                </c:pt>
                <c:pt idx="58">
                  <c:v>42704</c:v>
                </c:pt>
                <c:pt idx="59">
                  <c:v>42735</c:v>
                </c:pt>
                <c:pt idx="60">
                  <c:v>42766</c:v>
                </c:pt>
                <c:pt idx="61">
                  <c:v>42794</c:v>
                </c:pt>
                <c:pt idx="62">
                  <c:v>42825</c:v>
                </c:pt>
                <c:pt idx="63">
                  <c:v>42855</c:v>
                </c:pt>
                <c:pt idx="64">
                  <c:v>42886</c:v>
                </c:pt>
                <c:pt idx="65">
                  <c:v>42916</c:v>
                </c:pt>
                <c:pt idx="66">
                  <c:v>42947</c:v>
                </c:pt>
                <c:pt idx="67">
                  <c:v>42978</c:v>
                </c:pt>
                <c:pt idx="68">
                  <c:v>43008</c:v>
                </c:pt>
                <c:pt idx="69">
                  <c:v>43039</c:v>
                </c:pt>
                <c:pt idx="70">
                  <c:v>43069</c:v>
                </c:pt>
                <c:pt idx="71">
                  <c:v>43100</c:v>
                </c:pt>
                <c:pt idx="72">
                  <c:v>43131</c:v>
                </c:pt>
                <c:pt idx="73">
                  <c:v>43159</c:v>
                </c:pt>
                <c:pt idx="74">
                  <c:v>43190</c:v>
                </c:pt>
                <c:pt idx="75">
                  <c:v>43220</c:v>
                </c:pt>
                <c:pt idx="76">
                  <c:v>43251</c:v>
                </c:pt>
                <c:pt idx="77">
                  <c:v>43281</c:v>
                </c:pt>
                <c:pt idx="78">
                  <c:v>43312</c:v>
                </c:pt>
                <c:pt idx="79">
                  <c:v>43343</c:v>
                </c:pt>
                <c:pt idx="80">
                  <c:v>43373</c:v>
                </c:pt>
                <c:pt idx="81">
                  <c:v>43404</c:v>
                </c:pt>
                <c:pt idx="82">
                  <c:v>43434</c:v>
                </c:pt>
                <c:pt idx="83">
                  <c:v>43465</c:v>
                </c:pt>
                <c:pt idx="84">
                  <c:v>43496</c:v>
                </c:pt>
                <c:pt idx="85">
                  <c:v>43524</c:v>
                </c:pt>
                <c:pt idx="86">
                  <c:v>43555</c:v>
                </c:pt>
                <c:pt idx="87">
                  <c:v>43585</c:v>
                </c:pt>
                <c:pt idx="88">
                  <c:v>43616</c:v>
                </c:pt>
                <c:pt idx="89">
                  <c:v>43646</c:v>
                </c:pt>
                <c:pt idx="90">
                  <c:v>43677</c:v>
                </c:pt>
                <c:pt idx="91">
                  <c:v>43708</c:v>
                </c:pt>
                <c:pt idx="92">
                  <c:v>43738</c:v>
                </c:pt>
                <c:pt idx="93">
                  <c:v>43769</c:v>
                </c:pt>
                <c:pt idx="94">
                  <c:v>43799</c:v>
                </c:pt>
                <c:pt idx="95">
                  <c:v>43830</c:v>
                </c:pt>
                <c:pt idx="96">
                  <c:v>43861</c:v>
                </c:pt>
                <c:pt idx="97">
                  <c:v>43890</c:v>
                </c:pt>
                <c:pt idx="98">
                  <c:v>43921</c:v>
                </c:pt>
                <c:pt idx="99">
                  <c:v>43951</c:v>
                </c:pt>
                <c:pt idx="100">
                  <c:v>43982</c:v>
                </c:pt>
                <c:pt idx="101">
                  <c:v>44012</c:v>
                </c:pt>
                <c:pt idx="102">
                  <c:v>44043</c:v>
                </c:pt>
                <c:pt idx="103">
                  <c:v>44074</c:v>
                </c:pt>
                <c:pt idx="104">
                  <c:v>44104</c:v>
                </c:pt>
                <c:pt idx="105">
                  <c:v>44135</c:v>
                </c:pt>
                <c:pt idx="106">
                  <c:v>44165</c:v>
                </c:pt>
                <c:pt idx="107">
                  <c:v>44196</c:v>
                </c:pt>
                <c:pt idx="108">
                  <c:v>44227</c:v>
                </c:pt>
                <c:pt idx="109">
                  <c:v>44255</c:v>
                </c:pt>
                <c:pt idx="110">
                  <c:v>44286</c:v>
                </c:pt>
                <c:pt idx="111">
                  <c:v>44316</c:v>
                </c:pt>
                <c:pt idx="112">
                  <c:v>44347</c:v>
                </c:pt>
                <c:pt idx="113">
                  <c:v>44377</c:v>
                </c:pt>
                <c:pt idx="114">
                  <c:v>44408</c:v>
                </c:pt>
                <c:pt idx="115">
                  <c:v>44439</c:v>
                </c:pt>
                <c:pt idx="116">
                  <c:v>44469</c:v>
                </c:pt>
                <c:pt idx="117">
                  <c:v>44500</c:v>
                </c:pt>
                <c:pt idx="118">
                  <c:v>44530</c:v>
                </c:pt>
                <c:pt idx="119">
                  <c:v>44561</c:v>
                </c:pt>
                <c:pt idx="120">
                  <c:v>44592</c:v>
                </c:pt>
                <c:pt idx="121">
                  <c:v>44620</c:v>
                </c:pt>
                <c:pt idx="122">
                  <c:v>44651</c:v>
                </c:pt>
                <c:pt idx="123">
                  <c:v>44681</c:v>
                </c:pt>
                <c:pt idx="124">
                  <c:v>44712</c:v>
                </c:pt>
                <c:pt idx="125">
                  <c:v>44742</c:v>
                </c:pt>
                <c:pt idx="126">
                  <c:v>44773</c:v>
                </c:pt>
                <c:pt idx="127">
                  <c:v>44804</c:v>
                </c:pt>
                <c:pt idx="128">
                  <c:v>44834</c:v>
                </c:pt>
                <c:pt idx="129">
                  <c:v>44865</c:v>
                </c:pt>
                <c:pt idx="130">
                  <c:v>44895</c:v>
                </c:pt>
                <c:pt idx="131">
                  <c:v>44926</c:v>
                </c:pt>
                <c:pt idx="132">
                  <c:v>44957</c:v>
                </c:pt>
                <c:pt idx="133">
                  <c:v>44985</c:v>
                </c:pt>
                <c:pt idx="134">
                  <c:v>45016</c:v>
                </c:pt>
                <c:pt idx="135">
                  <c:v>45046</c:v>
                </c:pt>
                <c:pt idx="136">
                  <c:v>45077</c:v>
                </c:pt>
                <c:pt idx="137">
                  <c:v>45107</c:v>
                </c:pt>
                <c:pt idx="138">
                  <c:v>45138</c:v>
                </c:pt>
                <c:pt idx="139">
                  <c:v>45169</c:v>
                </c:pt>
                <c:pt idx="140">
                  <c:v>45199</c:v>
                </c:pt>
                <c:pt idx="141">
                  <c:v>45230</c:v>
                </c:pt>
                <c:pt idx="142">
                  <c:v>45260</c:v>
                </c:pt>
                <c:pt idx="143">
                  <c:v>45291</c:v>
                </c:pt>
                <c:pt idx="144">
                  <c:v>45322</c:v>
                </c:pt>
                <c:pt idx="145">
                  <c:v>45351</c:v>
                </c:pt>
                <c:pt idx="146">
                  <c:v>45382</c:v>
                </c:pt>
                <c:pt idx="147">
                  <c:v>45412</c:v>
                </c:pt>
                <c:pt idx="148">
                  <c:v>45443</c:v>
                </c:pt>
                <c:pt idx="149">
                  <c:v>45473</c:v>
                </c:pt>
                <c:pt idx="150">
                  <c:v>45504</c:v>
                </c:pt>
                <c:pt idx="151">
                  <c:v>45535</c:v>
                </c:pt>
                <c:pt idx="152">
                  <c:v>45565</c:v>
                </c:pt>
                <c:pt idx="153">
                  <c:v>45596</c:v>
                </c:pt>
                <c:pt idx="154">
                  <c:v>45626</c:v>
                </c:pt>
                <c:pt idx="155">
                  <c:v>45657</c:v>
                </c:pt>
                <c:pt idx="156">
                  <c:v>45688</c:v>
                </c:pt>
                <c:pt idx="157">
                  <c:v>45716</c:v>
                </c:pt>
                <c:pt idx="158">
                  <c:v>45747</c:v>
                </c:pt>
                <c:pt idx="159">
                  <c:v>45777</c:v>
                </c:pt>
                <c:pt idx="160">
                  <c:v>45808</c:v>
                </c:pt>
              </c:numCache>
            </c:numRef>
          </c:cat>
          <c:val>
            <c:numRef>
              <c:f>'איור 34 נתונים'!$C$4:$C$300</c:f>
              <c:numCache>
                <c:formatCode>0.0</c:formatCode>
                <c:ptCount val="297"/>
                <c:pt idx="0">
                  <c:v>2.87</c:v>
                </c:pt>
                <c:pt idx="1">
                  <c:v>2.85</c:v>
                </c:pt>
                <c:pt idx="2">
                  <c:v>2.95</c:v>
                </c:pt>
                <c:pt idx="3">
                  <c:v>2.94</c:v>
                </c:pt>
                <c:pt idx="4">
                  <c:v>2.86</c:v>
                </c:pt>
                <c:pt idx="5">
                  <c:v>2.86</c:v>
                </c:pt>
                <c:pt idx="6">
                  <c:v>2.86</c:v>
                </c:pt>
                <c:pt idx="7">
                  <c:v>2.81</c:v>
                </c:pt>
                <c:pt idx="8">
                  <c:v>2.96</c:v>
                </c:pt>
                <c:pt idx="9">
                  <c:v>2.88</c:v>
                </c:pt>
                <c:pt idx="10">
                  <c:v>2.85</c:v>
                </c:pt>
                <c:pt idx="11">
                  <c:v>2.91</c:v>
                </c:pt>
                <c:pt idx="12">
                  <c:v>2.8</c:v>
                </c:pt>
                <c:pt idx="13">
                  <c:v>2.82</c:v>
                </c:pt>
                <c:pt idx="14">
                  <c:v>2.76</c:v>
                </c:pt>
                <c:pt idx="15">
                  <c:v>2.77</c:v>
                </c:pt>
                <c:pt idx="16">
                  <c:v>2.73</c:v>
                </c:pt>
                <c:pt idx="17">
                  <c:v>2.72</c:v>
                </c:pt>
                <c:pt idx="18">
                  <c:v>2.68</c:v>
                </c:pt>
                <c:pt idx="19">
                  <c:v>2.73</c:v>
                </c:pt>
                <c:pt idx="20">
                  <c:v>2.63</c:v>
                </c:pt>
                <c:pt idx="21">
                  <c:v>2.7</c:v>
                </c:pt>
                <c:pt idx="22">
                  <c:v>2.64</c:v>
                </c:pt>
                <c:pt idx="23">
                  <c:v>2.52</c:v>
                </c:pt>
                <c:pt idx="24">
                  <c:v>2.56</c:v>
                </c:pt>
                <c:pt idx="25">
                  <c:v>2.5499999999999998</c:v>
                </c:pt>
                <c:pt idx="26">
                  <c:v>2.77</c:v>
                </c:pt>
                <c:pt idx="27">
                  <c:v>2.67</c:v>
                </c:pt>
                <c:pt idx="28">
                  <c:v>2.66</c:v>
                </c:pt>
                <c:pt idx="29">
                  <c:v>2.73</c:v>
                </c:pt>
                <c:pt idx="30">
                  <c:v>2.59</c:v>
                </c:pt>
                <c:pt idx="31">
                  <c:v>2.61</c:v>
                </c:pt>
                <c:pt idx="32">
                  <c:v>2.8</c:v>
                </c:pt>
                <c:pt idx="33">
                  <c:v>2.86</c:v>
                </c:pt>
                <c:pt idx="34">
                  <c:v>2.95</c:v>
                </c:pt>
                <c:pt idx="35">
                  <c:v>2.94</c:v>
                </c:pt>
                <c:pt idx="36">
                  <c:v>3.11</c:v>
                </c:pt>
                <c:pt idx="37">
                  <c:v>3.19</c:v>
                </c:pt>
                <c:pt idx="38">
                  <c:v>3.07</c:v>
                </c:pt>
                <c:pt idx="39">
                  <c:v>2.93</c:v>
                </c:pt>
                <c:pt idx="40">
                  <c:v>3.06</c:v>
                </c:pt>
                <c:pt idx="41">
                  <c:v>3.29</c:v>
                </c:pt>
                <c:pt idx="42">
                  <c:v>3.23</c:v>
                </c:pt>
                <c:pt idx="43">
                  <c:v>3.3</c:v>
                </c:pt>
                <c:pt idx="44">
                  <c:v>3.44</c:v>
                </c:pt>
                <c:pt idx="45">
                  <c:v>3.42</c:v>
                </c:pt>
                <c:pt idx="46">
                  <c:v>3.37</c:v>
                </c:pt>
                <c:pt idx="47">
                  <c:v>3.63</c:v>
                </c:pt>
                <c:pt idx="48">
                  <c:v>3.43</c:v>
                </c:pt>
                <c:pt idx="49">
                  <c:v>3.71</c:v>
                </c:pt>
                <c:pt idx="50">
                  <c:v>3.7</c:v>
                </c:pt>
                <c:pt idx="51">
                  <c:v>3.82</c:v>
                </c:pt>
                <c:pt idx="52">
                  <c:v>3.77</c:v>
                </c:pt>
                <c:pt idx="53">
                  <c:v>3.63</c:v>
                </c:pt>
                <c:pt idx="54">
                  <c:v>3.86</c:v>
                </c:pt>
                <c:pt idx="55">
                  <c:v>3.79</c:v>
                </c:pt>
                <c:pt idx="56">
                  <c:v>3.72</c:v>
                </c:pt>
                <c:pt idx="57">
                  <c:v>3.63</c:v>
                </c:pt>
                <c:pt idx="58">
                  <c:v>3.65</c:v>
                </c:pt>
                <c:pt idx="59">
                  <c:v>3.71</c:v>
                </c:pt>
                <c:pt idx="60">
                  <c:v>3.71</c:v>
                </c:pt>
                <c:pt idx="61">
                  <c:v>3.61</c:v>
                </c:pt>
                <c:pt idx="62">
                  <c:v>3.74</c:v>
                </c:pt>
                <c:pt idx="63">
                  <c:v>3.79</c:v>
                </c:pt>
                <c:pt idx="64">
                  <c:v>3.85</c:v>
                </c:pt>
                <c:pt idx="65">
                  <c:v>3.9</c:v>
                </c:pt>
                <c:pt idx="66">
                  <c:v>3.75</c:v>
                </c:pt>
                <c:pt idx="67">
                  <c:v>3.79</c:v>
                </c:pt>
                <c:pt idx="68">
                  <c:v>3.85</c:v>
                </c:pt>
                <c:pt idx="69">
                  <c:v>3.73</c:v>
                </c:pt>
                <c:pt idx="70">
                  <c:v>3.89</c:v>
                </c:pt>
                <c:pt idx="71">
                  <c:v>3.78</c:v>
                </c:pt>
                <c:pt idx="72">
                  <c:v>3.79</c:v>
                </c:pt>
                <c:pt idx="73">
                  <c:v>3.84</c:v>
                </c:pt>
                <c:pt idx="74">
                  <c:v>3.8</c:v>
                </c:pt>
                <c:pt idx="75">
                  <c:v>3.83</c:v>
                </c:pt>
                <c:pt idx="76">
                  <c:v>3.79</c:v>
                </c:pt>
                <c:pt idx="77">
                  <c:v>3.71</c:v>
                </c:pt>
                <c:pt idx="78">
                  <c:v>3.73</c:v>
                </c:pt>
                <c:pt idx="79">
                  <c:v>3.72</c:v>
                </c:pt>
                <c:pt idx="80">
                  <c:v>3.78</c:v>
                </c:pt>
                <c:pt idx="81">
                  <c:v>3.76</c:v>
                </c:pt>
                <c:pt idx="82">
                  <c:v>3.49</c:v>
                </c:pt>
                <c:pt idx="83">
                  <c:v>3.57</c:v>
                </c:pt>
                <c:pt idx="84">
                  <c:v>3.5</c:v>
                </c:pt>
                <c:pt idx="85">
                  <c:v>3.51</c:v>
                </c:pt>
                <c:pt idx="86">
                  <c:v>3.52</c:v>
                </c:pt>
                <c:pt idx="87">
                  <c:v>3.57</c:v>
                </c:pt>
                <c:pt idx="88">
                  <c:v>3.53</c:v>
                </c:pt>
                <c:pt idx="89">
                  <c:v>3.4</c:v>
                </c:pt>
                <c:pt idx="90">
                  <c:v>3.5</c:v>
                </c:pt>
                <c:pt idx="91">
                  <c:v>3.42</c:v>
                </c:pt>
                <c:pt idx="92">
                  <c:v>3.36</c:v>
                </c:pt>
                <c:pt idx="93">
                  <c:v>3.37</c:v>
                </c:pt>
                <c:pt idx="94">
                  <c:v>3.42</c:v>
                </c:pt>
                <c:pt idx="95">
                  <c:v>3.46</c:v>
                </c:pt>
                <c:pt idx="96">
                  <c:v>3.41</c:v>
                </c:pt>
                <c:pt idx="97">
                  <c:v>3.25</c:v>
                </c:pt>
                <c:pt idx="98">
                  <c:v>1.65</c:v>
                </c:pt>
                <c:pt idx="99">
                  <c:v>1.72</c:v>
                </c:pt>
                <c:pt idx="100">
                  <c:v>1.99</c:v>
                </c:pt>
                <c:pt idx="101">
                  <c:v>2.15</c:v>
                </c:pt>
                <c:pt idx="102">
                  <c:v>2</c:v>
                </c:pt>
                <c:pt idx="103">
                  <c:v>2.4300000000000002</c:v>
                </c:pt>
                <c:pt idx="104">
                  <c:v>2.4</c:v>
                </c:pt>
                <c:pt idx="105">
                  <c:v>2.59</c:v>
                </c:pt>
                <c:pt idx="106">
                  <c:v>2.63</c:v>
                </c:pt>
                <c:pt idx="107">
                  <c:v>2.74</c:v>
                </c:pt>
                <c:pt idx="108">
                  <c:v>2.89</c:v>
                </c:pt>
                <c:pt idx="109">
                  <c:v>3.46</c:v>
                </c:pt>
                <c:pt idx="110">
                  <c:v>4.41</c:v>
                </c:pt>
                <c:pt idx="111">
                  <c:v>4.6900000000000004</c:v>
                </c:pt>
                <c:pt idx="112">
                  <c:v>4.87</c:v>
                </c:pt>
                <c:pt idx="113">
                  <c:v>4.83</c:v>
                </c:pt>
                <c:pt idx="114">
                  <c:v>4.8099999999999996</c:v>
                </c:pt>
                <c:pt idx="115">
                  <c:v>4.7699999999999996</c:v>
                </c:pt>
                <c:pt idx="116">
                  <c:v>4.8499999999999996</c:v>
                </c:pt>
                <c:pt idx="117">
                  <c:v>4.96</c:v>
                </c:pt>
                <c:pt idx="118">
                  <c:v>5</c:v>
                </c:pt>
                <c:pt idx="119">
                  <c:v>4.9400000000000004</c:v>
                </c:pt>
                <c:pt idx="120">
                  <c:v>4.92</c:v>
                </c:pt>
                <c:pt idx="121">
                  <c:v>5.01</c:v>
                </c:pt>
                <c:pt idx="122">
                  <c:v>4.97</c:v>
                </c:pt>
                <c:pt idx="123">
                  <c:v>4.9000000000000004</c:v>
                </c:pt>
                <c:pt idx="124">
                  <c:v>4.79</c:v>
                </c:pt>
                <c:pt idx="125">
                  <c:v>4.9000000000000004</c:v>
                </c:pt>
                <c:pt idx="126">
                  <c:v>4.8600000000000003</c:v>
                </c:pt>
                <c:pt idx="127">
                  <c:v>4.8899999999999997</c:v>
                </c:pt>
                <c:pt idx="128">
                  <c:v>4.84</c:v>
                </c:pt>
                <c:pt idx="129">
                  <c:v>4.6500000000000004</c:v>
                </c:pt>
                <c:pt idx="130">
                  <c:v>4.49</c:v>
                </c:pt>
                <c:pt idx="131">
                  <c:v>4.47</c:v>
                </c:pt>
                <c:pt idx="132">
                  <c:v>4.33</c:v>
                </c:pt>
                <c:pt idx="133">
                  <c:v>4.17</c:v>
                </c:pt>
                <c:pt idx="134">
                  <c:v>4</c:v>
                </c:pt>
                <c:pt idx="135">
                  <c:v>3.95</c:v>
                </c:pt>
                <c:pt idx="136">
                  <c:v>3.91</c:v>
                </c:pt>
                <c:pt idx="137">
                  <c:v>3.8</c:v>
                </c:pt>
                <c:pt idx="138">
                  <c:v>3.7</c:v>
                </c:pt>
                <c:pt idx="139">
                  <c:v>3.76</c:v>
                </c:pt>
                <c:pt idx="140">
                  <c:v>3.67</c:v>
                </c:pt>
                <c:pt idx="141">
                  <c:v>3.21</c:v>
                </c:pt>
                <c:pt idx="142">
                  <c:v>3.4</c:v>
                </c:pt>
                <c:pt idx="143">
                  <c:v>3.67</c:v>
                </c:pt>
                <c:pt idx="144">
                  <c:v>4.1900000000000004</c:v>
                </c:pt>
                <c:pt idx="145">
                  <c:v>4.1900000000000004</c:v>
                </c:pt>
                <c:pt idx="146">
                  <c:v>4.38</c:v>
                </c:pt>
                <c:pt idx="147">
                  <c:v>4.42</c:v>
                </c:pt>
                <c:pt idx="148">
                  <c:v>4.45</c:v>
                </c:pt>
                <c:pt idx="149">
                  <c:v>4.53</c:v>
                </c:pt>
                <c:pt idx="150">
                  <c:v>4.5</c:v>
                </c:pt>
                <c:pt idx="151">
                  <c:v>4.34</c:v>
                </c:pt>
                <c:pt idx="152">
                  <c:v>4.34</c:v>
                </c:pt>
                <c:pt idx="153">
                  <c:v>4.38</c:v>
                </c:pt>
                <c:pt idx="154">
                  <c:v>4.45</c:v>
                </c:pt>
                <c:pt idx="155">
                  <c:v>4.45</c:v>
                </c:pt>
                <c:pt idx="156">
                  <c:v>4.43</c:v>
                </c:pt>
                <c:pt idx="157">
                  <c:v>4.38</c:v>
                </c:pt>
                <c:pt idx="158">
                  <c:v>4.38</c:v>
                </c:pt>
                <c:pt idx="159">
                  <c:v>4.3</c:v>
                </c:pt>
                <c:pt idx="160">
                  <c:v>4.43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6C-4E86-A2E5-ED46A06993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5571840"/>
        <c:axId val="235573632"/>
      </c:lineChart>
      <c:lineChart>
        <c:grouping val="standard"/>
        <c:varyColors val="0"/>
        <c:ser>
          <c:idx val="0"/>
          <c:order val="1"/>
          <c:tx>
            <c:strRef>
              <c:f>'איור 34 נתונים'!$B$3</c:f>
              <c:strCache>
                <c:ptCount val="1"/>
                <c:pt idx="0">
                  <c:v>מספר המשרות הפנויות</c:v>
                </c:pt>
              </c:strCache>
            </c:strRef>
          </c:tx>
          <c:spPr>
            <a:ln w="22225">
              <a:solidFill>
                <a:srgbClr val="008DA3"/>
              </a:solidFill>
            </a:ln>
          </c:spPr>
          <c:marker>
            <c:symbol val="none"/>
          </c:marker>
          <c:dLbls>
            <c:dLbl>
              <c:idx val="160"/>
              <c:layout>
                <c:manualLayout>
                  <c:x val="-2.5113038333569964E-2"/>
                  <c:y val="-3.3362129592171441E-2"/>
                </c:manualLayout>
              </c:layout>
              <c:tx>
                <c:rich>
                  <a:bodyPr/>
                  <a:lstStyle/>
                  <a:p>
                    <a:fld id="{31C82973-0064-4122-8296-535E0C521110}" type="VALUE">
                      <a:rPr lang="en-US" b="1">
                        <a:solidFill>
                          <a:srgbClr val="008DA3"/>
                        </a:solidFill>
                      </a:rPr>
                      <a:pPr/>
                      <a:t>[ערך]</a:t>
                    </a:fld>
                    <a:endParaRPr lang="he-I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56C-4E86-A2E5-ED46A069933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val>
            <c:numRef>
              <c:f>'איור 34 נתונים'!$B$4:$B$300</c:f>
              <c:numCache>
                <c:formatCode>0.0</c:formatCode>
                <c:ptCount val="297"/>
                <c:pt idx="0">
                  <c:v>64.936900000000009</c:v>
                </c:pt>
                <c:pt idx="1">
                  <c:v>64.645529999999994</c:v>
                </c:pt>
                <c:pt idx="2">
                  <c:v>66.946950000000001</c:v>
                </c:pt>
                <c:pt idx="3">
                  <c:v>67.596119999999999</c:v>
                </c:pt>
                <c:pt idx="4">
                  <c:v>62.632529999999996</c:v>
                </c:pt>
                <c:pt idx="5">
                  <c:v>63.376330000000003</c:v>
                </c:pt>
                <c:pt idx="6">
                  <c:v>63.3185</c:v>
                </c:pt>
                <c:pt idx="7">
                  <c:v>62.288249999999998</c:v>
                </c:pt>
                <c:pt idx="8">
                  <c:v>65.483890000000002</c:v>
                </c:pt>
                <c:pt idx="9">
                  <c:v>63.853559999999995</c:v>
                </c:pt>
                <c:pt idx="10">
                  <c:v>62.920929999999998</c:v>
                </c:pt>
                <c:pt idx="11">
                  <c:v>63.866160000000001</c:v>
                </c:pt>
                <c:pt idx="12">
                  <c:v>65.878050000000002</c:v>
                </c:pt>
                <c:pt idx="13">
                  <c:v>65.94999</c:v>
                </c:pt>
                <c:pt idx="14">
                  <c:v>64.955029999999994</c:v>
                </c:pt>
                <c:pt idx="15">
                  <c:v>64.710480000000004</c:v>
                </c:pt>
                <c:pt idx="16">
                  <c:v>63.294650000000004</c:v>
                </c:pt>
                <c:pt idx="17">
                  <c:v>63.496589999999998</c:v>
                </c:pt>
                <c:pt idx="18">
                  <c:v>61.839870000000005</c:v>
                </c:pt>
                <c:pt idx="19">
                  <c:v>63.048839999999998</c:v>
                </c:pt>
                <c:pt idx="20">
                  <c:v>60.93647</c:v>
                </c:pt>
                <c:pt idx="21">
                  <c:v>61.829480000000004</c:v>
                </c:pt>
                <c:pt idx="22">
                  <c:v>60.937899999999999</c:v>
                </c:pt>
                <c:pt idx="23">
                  <c:v>58.621400000000001</c:v>
                </c:pt>
                <c:pt idx="24">
                  <c:v>61.380480000000006</c:v>
                </c:pt>
                <c:pt idx="25">
                  <c:v>61.768620000000006</c:v>
                </c:pt>
                <c:pt idx="26">
                  <c:v>66.829220000000007</c:v>
                </c:pt>
                <c:pt idx="27">
                  <c:v>63.98762</c:v>
                </c:pt>
                <c:pt idx="28">
                  <c:v>63.764519999999997</c:v>
                </c:pt>
                <c:pt idx="29">
                  <c:v>65.561419999999998</c:v>
                </c:pt>
                <c:pt idx="30">
                  <c:v>62.491980000000005</c:v>
                </c:pt>
                <c:pt idx="31">
                  <c:v>63.48189</c:v>
                </c:pt>
                <c:pt idx="32">
                  <c:v>67.826830000000001</c:v>
                </c:pt>
                <c:pt idx="33">
                  <c:v>69.221570000000014</c:v>
                </c:pt>
                <c:pt idx="34">
                  <c:v>71.801439999999999</c:v>
                </c:pt>
                <c:pt idx="35">
                  <c:v>71.579979999999992</c:v>
                </c:pt>
                <c:pt idx="36">
                  <c:v>76.571300000000008</c:v>
                </c:pt>
                <c:pt idx="37">
                  <c:v>78.81832</c:v>
                </c:pt>
                <c:pt idx="38">
                  <c:v>75.791970000000006</c:v>
                </c:pt>
                <c:pt idx="39">
                  <c:v>73.201359999999994</c:v>
                </c:pt>
                <c:pt idx="40">
                  <c:v>76.607199999999992</c:v>
                </c:pt>
                <c:pt idx="41">
                  <c:v>82.781199999999998</c:v>
                </c:pt>
                <c:pt idx="42">
                  <c:v>81.233699999999999</c:v>
                </c:pt>
                <c:pt idx="43">
                  <c:v>83.837350000000001</c:v>
                </c:pt>
                <c:pt idx="44">
                  <c:v>87.505850000000009</c:v>
                </c:pt>
                <c:pt idx="45">
                  <c:v>86.436990000000009</c:v>
                </c:pt>
                <c:pt idx="46">
                  <c:v>85.240830000000003</c:v>
                </c:pt>
                <c:pt idx="47">
                  <c:v>92.238979999999998</c:v>
                </c:pt>
                <c:pt idx="48">
                  <c:v>87.943830000000005</c:v>
                </c:pt>
                <c:pt idx="49">
                  <c:v>95.394190000000009</c:v>
                </c:pt>
                <c:pt idx="50">
                  <c:v>95.273089999999996</c:v>
                </c:pt>
                <c:pt idx="51">
                  <c:v>98.940749999999994</c:v>
                </c:pt>
                <c:pt idx="52">
                  <c:v>97.504660000000001</c:v>
                </c:pt>
                <c:pt idx="53">
                  <c:v>94.492429999999999</c:v>
                </c:pt>
                <c:pt idx="54">
                  <c:v>101.30972</c:v>
                </c:pt>
                <c:pt idx="55">
                  <c:v>99.113389999999995</c:v>
                </c:pt>
                <c:pt idx="56">
                  <c:v>97.652770000000004</c:v>
                </c:pt>
                <c:pt idx="57">
                  <c:v>98.022779999999997</c:v>
                </c:pt>
                <c:pt idx="58">
                  <c:v>96.764510000000001</c:v>
                </c:pt>
                <c:pt idx="59">
                  <c:v>98.913359999999997</c:v>
                </c:pt>
                <c:pt idx="60">
                  <c:v>98.076619999999991</c:v>
                </c:pt>
                <c:pt idx="61">
                  <c:v>95.890860000000004</c:v>
                </c:pt>
                <c:pt idx="62">
                  <c:v>100.26972000000001</c:v>
                </c:pt>
                <c:pt idx="63">
                  <c:v>101.83427999999999</c:v>
                </c:pt>
                <c:pt idx="64">
                  <c:v>103.99894</c:v>
                </c:pt>
                <c:pt idx="65">
                  <c:v>105.38691</c:v>
                </c:pt>
                <c:pt idx="66">
                  <c:v>101.42441000000001</c:v>
                </c:pt>
                <c:pt idx="67">
                  <c:v>102.6378</c:v>
                </c:pt>
                <c:pt idx="68">
                  <c:v>105.25299000000001</c:v>
                </c:pt>
                <c:pt idx="69">
                  <c:v>102.68947999999999</c:v>
                </c:pt>
                <c:pt idx="70">
                  <c:v>107.78725999999999</c:v>
                </c:pt>
                <c:pt idx="71">
                  <c:v>104.99397</c:v>
                </c:pt>
                <c:pt idx="72">
                  <c:v>104.83078999999999</c:v>
                </c:pt>
                <c:pt idx="73">
                  <c:v>106.62142</c:v>
                </c:pt>
                <c:pt idx="74">
                  <c:v>105.02014</c:v>
                </c:pt>
                <c:pt idx="75">
                  <c:v>106.53069000000001</c:v>
                </c:pt>
                <c:pt idx="76">
                  <c:v>105.51139999999999</c:v>
                </c:pt>
                <c:pt idx="77">
                  <c:v>102.74858</c:v>
                </c:pt>
                <c:pt idx="78">
                  <c:v>103.81873</c:v>
                </c:pt>
                <c:pt idx="79">
                  <c:v>103.72377</c:v>
                </c:pt>
                <c:pt idx="80">
                  <c:v>104.43197000000001</c:v>
                </c:pt>
                <c:pt idx="81">
                  <c:v>105.27996</c:v>
                </c:pt>
                <c:pt idx="82">
                  <c:v>98.420720000000003</c:v>
                </c:pt>
                <c:pt idx="83">
                  <c:v>100.56111999999999</c:v>
                </c:pt>
                <c:pt idx="84">
                  <c:v>98.53546</c:v>
                </c:pt>
                <c:pt idx="85">
                  <c:v>98.953479999999999</c:v>
                </c:pt>
                <c:pt idx="86">
                  <c:v>99.121660000000006</c:v>
                </c:pt>
                <c:pt idx="87">
                  <c:v>101.02024</c:v>
                </c:pt>
                <c:pt idx="88">
                  <c:v>99.302779999999998</c:v>
                </c:pt>
                <c:pt idx="89">
                  <c:v>95.873910000000009</c:v>
                </c:pt>
                <c:pt idx="90">
                  <c:v>98.972039999999993</c:v>
                </c:pt>
                <c:pt idx="91">
                  <c:v>96.437139999999999</c:v>
                </c:pt>
                <c:pt idx="92">
                  <c:v>94.833160000000007</c:v>
                </c:pt>
                <c:pt idx="93">
                  <c:v>96.210359999999994</c:v>
                </c:pt>
                <c:pt idx="94">
                  <c:v>98.26500999999999</c:v>
                </c:pt>
                <c:pt idx="95">
                  <c:v>99.436539999999994</c:v>
                </c:pt>
                <c:pt idx="96">
                  <c:v>97.752030000000005</c:v>
                </c:pt>
                <c:pt idx="97">
                  <c:v>93.246729999999999</c:v>
                </c:pt>
                <c:pt idx="98">
                  <c:v>38.752099999999999</c:v>
                </c:pt>
                <c:pt idx="99">
                  <c:v>36.477179999999997</c:v>
                </c:pt>
                <c:pt idx="100">
                  <c:v>46.167589999999997</c:v>
                </c:pt>
                <c:pt idx="101">
                  <c:v>51.695589999999996</c:v>
                </c:pt>
                <c:pt idx="102">
                  <c:v>49.799900000000001</c:v>
                </c:pt>
                <c:pt idx="103">
                  <c:v>61.389120000000005</c:v>
                </c:pt>
                <c:pt idx="104">
                  <c:v>59.091769999999997</c:v>
                </c:pt>
                <c:pt idx="105">
                  <c:v>62.634740000000001</c:v>
                </c:pt>
                <c:pt idx="106">
                  <c:v>63.60022</c:v>
                </c:pt>
                <c:pt idx="107">
                  <c:v>66.617729999999995</c:v>
                </c:pt>
                <c:pt idx="108">
                  <c:v>69.753360000000001</c:v>
                </c:pt>
                <c:pt idx="109">
                  <c:v>85.79661999999999</c:v>
                </c:pt>
                <c:pt idx="110">
                  <c:v>113.42665</c:v>
                </c:pt>
                <c:pt idx="111">
                  <c:v>125.40130000000001</c:v>
                </c:pt>
                <c:pt idx="112">
                  <c:v>132.09432999999999</c:v>
                </c:pt>
                <c:pt idx="113">
                  <c:v>132.84076999999999</c:v>
                </c:pt>
                <c:pt idx="114">
                  <c:v>134.43831</c:v>
                </c:pt>
                <c:pt idx="115">
                  <c:v>134.82334</c:v>
                </c:pt>
                <c:pt idx="116">
                  <c:v>138.67064000000002</c:v>
                </c:pt>
                <c:pt idx="117">
                  <c:v>142.34064999999998</c:v>
                </c:pt>
                <c:pt idx="118">
                  <c:v>144.60758999999999</c:v>
                </c:pt>
                <c:pt idx="119">
                  <c:v>144.80607000000001</c:v>
                </c:pt>
                <c:pt idx="120">
                  <c:v>145.35278</c:v>
                </c:pt>
                <c:pt idx="121">
                  <c:v>149.26439999999999</c:v>
                </c:pt>
                <c:pt idx="122">
                  <c:v>148.96602999999999</c:v>
                </c:pt>
                <c:pt idx="123">
                  <c:v>148.88303999999999</c:v>
                </c:pt>
                <c:pt idx="124">
                  <c:v>145.95556999999999</c:v>
                </c:pt>
                <c:pt idx="125">
                  <c:v>150.25565</c:v>
                </c:pt>
                <c:pt idx="126">
                  <c:v>149.64194000000001</c:v>
                </c:pt>
                <c:pt idx="127">
                  <c:v>151.07748000000001</c:v>
                </c:pt>
                <c:pt idx="128">
                  <c:v>151.70070999999999</c:v>
                </c:pt>
                <c:pt idx="129">
                  <c:v>146.58876000000001</c:v>
                </c:pt>
                <c:pt idx="130">
                  <c:v>141.03730999999999</c:v>
                </c:pt>
                <c:pt idx="131">
                  <c:v>141.00824</c:v>
                </c:pt>
                <c:pt idx="132">
                  <c:v>137.01007000000001</c:v>
                </c:pt>
                <c:pt idx="133">
                  <c:v>132.51595999999998</c:v>
                </c:pt>
                <c:pt idx="134">
                  <c:v>126.45302000000001</c:v>
                </c:pt>
                <c:pt idx="135">
                  <c:v>125.17594</c:v>
                </c:pt>
                <c:pt idx="136">
                  <c:v>123.32102</c:v>
                </c:pt>
                <c:pt idx="137">
                  <c:v>120.28402</c:v>
                </c:pt>
                <c:pt idx="138">
                  <c:v>116.83103</c:v>
                </c:pt>
                <c:pt idx="139">
                  <c:v>118.58901</c:v>
                </c:pt>
                <c:pt idx="140">
                  <c:v>114.97636</c:v>
                </c:pt>
                <c:pt idx="141">
                  <c:v>96.3596</c:v>
                </c:pt>
                <c:pt idx="142">
                  <c:v>101.87805999999999</c:v>
                </c:pt>
                <c:pt idx="143">
                  <c:v>110.02781</c:v>
                </c:pt>
                <c:pt idx="144">
                  <c:v>128.1917</c:v>
                </c:pt>
                <c:pt idx="145">
                  <c:v>127.48439999999999</c:v>
                </c:pt>
                <c:pt idx="146">
                  <c:v>134.47514999999999</c:v>
                </c:pt>
                <c:pt idx="147">
                  <c:v>136.07317999999998</c:v>
                </c:pt>
                <c:pt idx="148">
                  <c:v>137.75615999999999</c:v>
                </c:pt>
                <c:pt idx="149">
                  <c:v>140.69658999999999</c:v>
                </c:pt>
                <c:pt idx="150">
                  <c:v>139.53210000000001</c:v>
                </c:pt>
                <c:pt idx="151">
                  <c:v>135.41289</c:v>
                </c:pt>
                <c:pt idx="152">
                  <c:v>135.37148000000002</c:v>
                </c:pt>
                <c:pt idx="153">
                  <c:v>137.75752</c:v>
                </c:pt>
                <c:pt idx="154">
                  <c:v>140.53639000000001</c:v>
                </c:pt>
                <c:pt idx="155">
                  <c:v>141.36860000000001</c:v>
                </c:pt>
                <c:pt idx="156">
                  <c:v>141.11997</c:v>
                </c:pt>
                <c:pt idx="157">
                  <c:v>141.20151999999999</c:v>
                </c:pt>
                <c:pt idx="158">
                  <c:v>141.15979000000002</c:v>
                </c:pt>
                <c:pt idx="159">
                  <c:v>139.31498999999999</c:v>
                </c:pt>
                <c:pt idx="160">
                  <c:v>143.39410999999998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6C-4E86-A2E5-ED46A06993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3516720"/>
        <c:axId val="873503928"/>
      </c:lineChart>
      <c:dateAx>
        <c:axId val="235571840"/>
        <c:scaling>
          <c:orientation val="minMax"/>
          <c:max val="45808"/>
          <c:min val="43616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ln>
            <a:noFill/>
          </a:ln>
        </c:spPr>
        <c:txPr>
          <a:bodyPr rot="-2700000" vert="horz"/>
          <a:lstStyle/>
          <a:p>
            <a:pPr>
              <a:defRPr/>
            </a:pPr>
            <a:endParaRPr lang="he-IL"/>
          </a:p>
        </c:txPr>
        <c:crossAx val="235573632"/>
        <c:crosses val="autoZero"/>
        <c:auto val="0"/>
        <c:lblOffset val="100"/>
        <c:baseTimeUnit val="months"/>
        <c:majorUnit val="6"/>
        <c:majorTimeUnit val="months"/>
      </c:dateAx>
      <c:valAx>
        <c:axId val="235573632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he-IL"/>
                  <a:t>%</a:t>
                </a:r>
              </a:p>
            </c:rich>
          </c:tx>
          <c:layout>
            <c:manualLayout>
              <c:xMode val="edge"/>
              <c:yMode val="edge"/>
              <c:x val="0"/>
              <c:y val="6.0636832621627626E-2"/>
            </c:manualLayout>
          </c:layout>
          <c:overlay val="0"/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>
                <a:solidFill>
                  <a:srgbClr val="D98D25"/>
                </a:solidFill>
              </a:defRPr>
            </a:pPr>
            <a:endParaRPr lang="he-IL"/>
          </a:p>
        </c:txPr>
        <c:crossAx val="235571840"/>
        <c:crosses val="autoZero"/>
        <c:crossBetween val="between"/>
      </c:valAx>
      <c:valAx>
        <c:axId val="873503928"/>
        <c:scaling>
          <c:orientation val="minMax"/>
        </c:scaling>
        <c:delete val="0"/>
        <c:axPos val="r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he-IL"/>
                  <a:t>אלפים</a:t>
                </a:r>
              </a:p>
            </c:rich>
          </c:tx>
          <c:layout>
            <c:manualLayout>
              <c:xMode val="edge"/>
              <c:yMode val="edge"/>
              <c:x val="0.89604223992394871"/>
              <c:y val="7.5602592649088474E-2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</c:spPr>
        <c:crossAx val="873516720"/>
        <c:crosses val="max"/>
        <c:crossBetween val="between"/>
      </c:valAx>
      <c:dateAx>
        <c:axId val="873516720"/>
        <c:scaling>
          <c:orientation val="minMax"/>
        </c:scaling>
        <c:delete val="1"/>
        <c:axPos val="b"/>
        <c:majorTickMark val="out"/>
        <c:minorTickMark val="none"/>
        <c:tickLblPos val="nextTo"/>
        <c:crossAx val="873503928"/>
        <c:crosses val="autoZero"/>
        <c:auto val="0"/>
        <c:lblOffset val="100"/>
        <c:baseTimeUnit val="days"/>
      </c:date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6.2586832779198609E-3"/>
          <c:y val="0.94879832810867293"/>
          <c:w val="0.98289683445208309"/>
          <c:h val="4.9180427681649513E-2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100" b="1" dirty="0" smtClean="0"/>
              <a:t>איור 15ב: היחס </a:t>
            </a:r>
            <a:r>
              <a:rPr lang="he-IL" sz="1100" b="1" dirty="0"/>
              <a:t>בין המשרות הפנויות לאבטלה</a:t>
            </a:r>
          </a:p>
          <a:p>
            <a:pPr>
              <a:defRPr/>
            </a:pPr>
            <a:r>
              <a:rPr lang="he-IL" sz="1100" dirty="0" smtClean="0"/>
              <a:t>ישראלים בלבד, גילי 15+,  נתונים </a:t>
            </a:r>
            <a:r>
              <a:rPr lang="he-IL" sz="1100" dirty="0" err="1"/>
              <a:t>מנוכי</a:t>
            </a:r>
            <a:r>
              <a:rPr lang="he-IL" sz="1100" dirty="0"/>
              <a:t> עונתיות, </a:t>
            </a:r>
            <a:r>
              <a:rPr lang="he-IL" sz="1100" dirty="0" smtClean="0"/>
              <a:t>מאי</a:t>
            </a:r>
            <a:r>
              <a:rPr lang="he-IL" sz="1100" baseline="0" dirty="0" smtClean="0"/>
              <a:t> 2019 עד מאי 2025</a:t>
            </a:r>
            <a:endParaRPr lang="he-IL" sz="1100" dirty="0"/>
          </a:p>
        </c:rich>
      </c:tx>
      <c:layout>
        <c:manualLayout>
          <c:xMode val="edge"/>
          <c:yMode val="edge"/>
          <c:x val="0.1900718016127770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9.8818888888888887E-2"/>
          <c:y val="0.17270980394130864"/>
          <c:w val="0.84757687334641085"/>
          <c:h val="0.6526838077031567"/>
        </c:manualLayout>
      </c:layout>
      <c:lineChart>
        <c:grouping val="standard"/>
        <c:varyColors val="0"/>
        <c:ser>
          <c:idx val="0"/>
          <c:order val="0"/>
          <c:tx>
            <c:strRef>
              <c:f>גיליון1!$E$2</c:f>
              <c:strCache>
                <c:ptCount val="1"/>
                <c:pt idx="0">
                  <c:v>יחס משרות פנויות למובטלים</c:v>
                </c:pt>
              </c:strCache>
            </c:strRef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76"/>
              <c:layout>
                <c:manualLayout>
                  <c:x val="-2.3078531129414673E-3"/>
                  <c:y val="4.7767901171042095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5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fld id="{488F0B5F-704B-4D54-9596-BB4CC89B8519}" type="VALUE">
                      <a:rPr lang="en-US" sz="1100" b="1">
                        <a:solidFill>
                          <a:srgbClr val="008DA3"/>
                        </a:solidFill>
                      </a:rPr>
                      <a:pPr>
                        <a:defRPr/>
                      </a:pPr>
                      <a:t>[ערך]</a:t>
                    </a:fld>
                    <a:endParaRPr lang="he-IL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he-I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E51-4FB9-94DA-63F8F61016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גיליון1!$A$29:$A$105</c:f>
              <c:numCache>
                <c:formatCode>m/d/yyyy</c:formatCode>
                <c:ptCount val="77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גיליון1!$E$29:$E$105</c:f>
              <c:numCache>
                <c:formatCode>0.00</c:formatCode>
                <c:ptCount val="77"/>
                <c:pt idx="0">
                  <c:v>0.56983263937080741</c:v>
                </c:pt>
                <c:pt idx="1">
                  <c:v>0.59335300113929357</c:v>
                </c:pt>
                <c:pt idx="2">
                  <c:v>0.62419181360201514</c:v>
                </c:pt>
                <c:pt idx="3">
                  <c:v>0.62408253536788783</c:v>
                </c:pt>
                <c:pt idx="4">
                  <c:v>0.6564605010907647</c:v>
                </c:pt>
                <c:pt idx="5">
                  <c:v>0.5718694303608709</c:v>
                </c:pt>
                <c:pt idx="6">
                  <c:v>0.65522701092353519</c:v>
                </c:pt>
                <c:pt idx="7">
                  <c:v>0.63941877735048402</c:v>
                </c:pt>
                <c:pt idx="8">
                  <c:v>0.64102446937947821</c:v>
                </c:pt>
                <c:pt idx="9">
                  <c:v>0.65475949367088604</c:v>
                </c:pt>
                <c:pt idx="10">
                  <c:v>0.59403343005682507</c:v>
                </c:pt>
                <c:pt idx="11">
                  <c:v>0.67916494774947067</c:v>
                </c:pt>
                <c:pt idx="12">
                  <c:v>0.63785990212071775</c:v>
                </c:pt>
                <c:pt idx="13">
                  <c:v>0.67707471681672959</c:v>
                </c:pt>
                <c:pt idx="14">
                  <c:v>0.2707475721372179</c:v>
                </c:pt>
                <c:pt idx="15">
                  <c:v>0.24512586519723137</c:v>
                </c:pt>
                <c:pt idx="16">
                  <c:v>0.27480708333333331</c:v>
                </c:pt>
                <c:pt idx="17">
                  <c:v>0.26667830797007996</c:v>
                </c:pt>
                <c:pt idx="18">
                  <c:v>0.25331858182003153</c:v>
                </c:pt>
                <c:pt idx="19">
                  <c:v>0.30514524306591112</c:v>
                </c:pt>
                <c:pt idx="20">
                  <c:v>0.31943223958051781</c:v>
                </c:pt>
                <c:pt idx="21">
                  <c:v>0.33245615711252652</c:v>
                </c:pt>
                <c:pt idx="22">
                  <c:v>0.3240775541401274</c:v>
                </c:pt>
                <c:pt idx="23">
                  <c:v>0.34588644859813084</c:v>
                </c:pt>
                <c:pt idx="24">
                  <c:v>0.37765760693015704</c:v>
                </c:pt>
                <c:pt idx="25">
                  <c:v>0.41876522842639596</c:v>
                </c:pt>
                <c:pt idx="26">
                  <c:v>0.50873093828489413</c:v>
                </c:pt>
                <c:pt idx="27">
                  <c:v>0.56550755355129645</c:v>
                </c:pt>
                <c:pt idx="28">
                  <c:v>0.60229039759255876</c:v>
                </c:pt>
                <c:pt idx="29">
                  <c:v>0.5951114147477824</c:v>
                </c:pt>
                <c:pt idx="30">
                  <c:v>0.63336620182794678</c:v>
                </c:pt>
                <c:pt idx="31">
                  <c:v>0.62872290617422122</c:v>
                </c:pt>
                <c:pt idx="32">
                  <c:v>0.65364430827244879</c:v>
                </c:pt>
                <c:pt idx="33">
                  <c:v>0.70149647627026768</c:v>
                </c:pt>
                <c:pt idx="34">
                  <c:v>0.78484445047489815</c:v>
                </c:pt>
                <c:pt idx="35">
                  <c:v>0.84336674432149106</c:v>
                </c:pt>
                <c:pt idx="36">
                  <c:v>0.91422592615887788</c:v>
                </c:pt>
                <c:pt idx="37">
                  <c:v>0.91427416391032701</c:v>
                </c:pt>
                <c:pt idx="38">
                  <c:v>0.92404956268221561</c:v>
                </c:pt>
                <c:pt idx="39">
                  <c:v>1.004880129589633</c:v>
                </c:pt>
                <c:pt idx="40">
                  <c:v>0.9225432652803236</c:v>
                </c:pt>
                <c:pt idx="41">
                  <c:v>1.0259159497473711</c:v>
                </c:pt>
                <c:pt idx="42">
                  <c:v>0.96462283246309555</c:v>
                </c:pt>
                <c:pt idx="43">
                  <c:v>0.93615987111166199</c:v>
                </c:pt>
                <c:pt idx="44">
                  <c:v>0.89960689082606893</c:v>
                </c:pt>
                <c:pt idx="45">
                  <c:v>0.79958959253804618</c:v>
                </c:pt>
                <c:pt idx="46">
                  <c:v>0.79980327775887483</c:v>
                </c:pt>
                <c:pt idx="47">
                  <c:v>0.76835353095030512</c:v>
                </c:pt>
                <c:pt idx="48">
                  <c:v>0.73416605937198587</c:v>
                </c:pt>
                <c:pt idx="49">
                  <c:v>0.78180507374631258</c:v>
                </c:pt>
                <c:pt idx="50">
                  <c:v>0.76554679743310328</c:v>
                </c:pt>
                <c:pt idx="51">
                  <c:v>0.78722055216653042</c:v>
                </c:pt>
                <c:pt idx="52">
                  <c:v>0.78408583418107836</c:v>
                </c:pt>
                <c:pt idx="53">
                  <c:v>0.74678102688272185</c:v>
                </c:pt>
                <c:pt idx="54">
                  <c:v>0.76510170268500333</c:v>
                </c:pt>
                <c:pt idx="55">
                  <c:v>0.81875869925434963</c:v>
                </c:pt>
                <c:pt idx="56">
                  <c:v>0.77823446595370238</c:v>
                </c:pt>
                <c:pt idx="57">
                  <c:v>0.69563673115795555</c:v>
                </c:pt>
                <c:pt idx="58">
                  <c:v>0.81372252396166134</c:v>
                </c:pt>
                <c:pt idx="59">
                  <c:v>0.76519792753320814</c:v>
                </c:pt>
                <c:pt idx="60">
                  <c:v>0.865283158960513</c:v>
                </c:pt>
                <c:pt idx="61">
                  <c:v>0.88481676846196544</c:v>
                </c:pt>
                <c:pt idx="62">
                  <c:v>0.89925872676207042</c:v>
                </c:pt>
                <c:pt idx="63">
                  <c:v>0.90600692456222109</c:v>
                </c:pt>
                <c:pt idx="64">
                  <c:v>0.93406672091131004</c:v>
                </c:pt>
                <c:pt idx="65">
                  <c:v>0.99488466977796641</c:v>
                </c:pt>
                <c:pt idx="66">
                  <c:v>1.1363474224285364</c:v>
                </c:pt>
                <c:pt idx="67">
                  <c:v>1.1514701530612246</c:v>
                </c:pt>
                <c:pt idx="68">
                  <c:v>1.0894212135844197</c:v>
                </c:pt>
                <c:pt idx="69">
                  <c:v>1.1598679801296623</c:v>
                </c:pt>
                <c:pt idx="70">
                  <c:v>1.1441536269640968</c:v>
                </c:pt>
                <c:pt idx="71">
                  <c:v>1.1483112663471693</c:v>
                </c:pt>
                <c:pt idx="72">
                  <c:v>1.1440613700851237</c:v>
                </c:pt>
                <c:pt idx="73">
                  <c:v>1.120380226930096</c:v>
                </c:pt>
                <c:pt idx="74">
                  <c:v>1.068259346148025</c:v>
                </c:pt>
                <c:pt idx="75">
                  <c:v>1.0189057997513347</c:v>
                </c:pt>
                <c:pt idx="76">
                  <c:v>0.99510138792505198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51-4FB9-94DA-63F8F610163B}"/>
            </c:ext>
          </c:extLst>
        </c:ser>
        <c:ser>
          <c:idx val="1"/>
          <c:order val="1"/>
          <c:tx>
            <c:strRef>
              <c:f>גיליון1!$I$2</c:f>
              <c:strCache>
                <c:ptCount val="1"/>
                <c:pt idx="0">
                  <c:v>יחס משרות פנויות  ללא בינוי למובלים </c:v>
                </c:pt>
              </c:strCache>
            </c:strRef>
          </c:tx>
          <c:spPr>
            <a:ln w="22225" cap="rnd">
              <a:solidFill>
                <a:srgbClr val="D98D25"/>
              </a:solidFill>
              <a:round/>
            </a:ln>
            <a:effectLst/>
          </c:spPr>
          <c:marker>
            <c:symbol val="none"/>
          </c:marker>
          <c:dLbls>
            <c:dLbl>
              <c:idx val="76"/>
              <c:layout>
                <c:manualLayout>
                  <c:x val="-2.3078531129414673E-3"/>
                  <c:y val="7.1444910962324597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rgbClr val="D98D25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fld id="{38813226-3F9E-4A39-BEA0-73F9159A6C52}" type="VALUE">
                      <a:rPr lang="en-US" sz="1100" b="1">
                        <a:solidFill>
                          <a:srgbClr val="D98D25"/>
                        </a:solidFill>
                      </a:rPr>
                      <a:pPr>
                        <a:defRPr sz="1100" b="1">
                          <a:solidFill>
                            <a:srgbClr val="D98D25"/>
                          </a:solidFill>
                        </a:defRPr>
                      </a:pPr>
                      <a:t>[ערך]</a:t>
                    </a:fld>
                    <a:endParaRPr lang="he-IL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D98D25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he-I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E51-4FB9-94DA-63F8F61016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D98D25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גיליון1!$A$29:$A$105</c:f>
              <c:numCache>
                <c:formatCode>m/d/yyyy</c:formatCode>
                <c:ptCount val="77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גיליון1!$I$29:$I$105</c:f>
              <c:numCache>
                <c:formatCode>0.00</c:formatCode>
                <c:ptCount val="77"/>
                <c:pt idx="0">
                  <c:v>0.51395708998380762</c:v>
                </c:pt>
                <c:pt idx="1">
                  <c:v>0.5429062781075733</c:v>
                </c:pt>
                <c:pt idx="2">
                  <c:v>0.57390214105793447</c:v>
                </c:pt>
                <c:pt idx="3">
                  <c:v>0.56061802681163897</c:v>
                </c:pt>
                <c:pt idx="4">
                  <c:v>0.59366549877702124</c:v>
                </c:pt>
                <c:pt idx="5">
                  <c:v>0.51859176856546374</c:v>
                </c:pt>
                <c:pt idx="6">
                  <c:v>0.58166858656074139</c:v>
                </c:pt>
                <c:pt idx="7">
                  <c:v>0.57489152632276885</c:v>
                </c:pt>
                <c:pt idx="8">
                  <c:v>0.5769309179397053</c:v>
                </c:pt>
                <c:pt idx="9">
                  <c:v>0.58118524567850827</c:v>
                </c:pt>
                <c:pt idx="10">
                  <c:v>0.52341923588441541</c:v>
                </c:pt>
                <c:pt idx="11">
                  <c:v>0.60396516631377628</c:v>
                </c:pt>
                <c:pt idx="12">
                  <c:v>0.56877670473083197</c:v>
                </c:pt>
                <c:pt idx="13">
                  <c:v>0.60974970955562002</c:v>
                </c:pt>
                <c:pt idx="14">
                  <c:v>0.2412499126668064</c:v>
                </c:pt>
                <c:pt idx="15">
                  <c:v>0.20340151871514009</c:v>
                </c:pt>
                <c:pt idx="16">
                  <c:v>0.23748565476190475</c:v>
                </c:pt>
                <c:pt idx="17">
                  <c:v>0.23380237296879028</c:v>
                </c:pt>
                <c:pt idx="18">
                  <c:v>0.22579937941909559</c:v>
                </c:pt>
                <c:pt idx="19">
                  <c:v>0.2709818073367134</c:v>
                </c:pt>
                <c:pt idx="20">
                  <c:v>0.28554932699064811</c:v>
                </c:pt>
                <c:pt idx="21">
                  <c:v>0.28518970276008493</c:v>
                </c:pt>
                <c:pt idx="22">
                  <c:v>0.28757309554140131</c:v>
                </c:pt>
                <c:pt idx="23">
                  <c:v>0.30980649013499484</c:v>
                </c:pt>
                <c:pt idx="24">
                  <c:v>0.34152333513806171</c:v>
                </c:pt>
                <c:pt idx="25">
                  <c:v>0.38393996485747756</c:v>
                </c:pt>
                <c:pt idx="26">
                  <c:v>0.47285903301040544</c:v>
                </c:pt>
                <c:pt idx="27">
                  <c:v>0.52350980834272831</c:v>
                </c:pt>
                <c:pt idx="28">
                  <c:v>0.5550717216852088</c:v>
                </c:pt>
                <c:pt idx="29">
                  <c:v>0.55003480870889698</c:v>
                </c:pt>
                <c:pt idx="30">
                  <c:v>0.57824512390464533</c:v>
                </c:pt>
                <c:pt idx="31">
                  <c:v>0.5778415407573213</c:v>
                </c:pt>
                <c:pt idx="32">
                  <c:v>0.60049323591798254</c:v>
                </c:pt>
                <c:pt idx="33">
                  <c:v>0.64546670937854222</c:v>
                </c:pt>
                <c:pt idx="34">
                  <c:v>0.72192993215739476</c:v>
                </c:pt>
                <c:pt idx="35">
                  <c:v>0.7811827023878859</c:v>
                </c:pt>
                <c:pt idx="36">
                  <c:v>0.84664934901566125</c:v>
                </c:pt>
                <c:pt idx="37">
                  <c:v>0.84569030993507299</c:v>
                </c:pt>
                <c:pt idx="38">
                  <c:v>0.85768271199057133</c:v>
                </c:pt>
                <c:pt idx="39">
                  <c:v>0.92996112311015122</c:v>
                </c:pt>
                <c:pt idx="40">
                  <c:v>0.83054528790847615</c:v>
                </c:pt>
                <c:pt idx="41">
                  <c:v>0.9292206063088897</c:v>
                </c:pt>
                <c:pt idx="42">
                  <c:v>0.87500122477921749</c:v>
                </c:pt>
                <c:pt idx="43">
                  <c:v>0.84831131490891076</c:v>
                </c:pt>
                <c:pt idx="44">
                  <c:v>0.81346563482179923</c:v>
                </c:pt>
                <c:pt idx="45">
                  <c:v>0.72019178530518746</c:v>
                </c:pt>
                <c:pt idx="46">
                  <c:v>0.7261104117046614</c:v>
                </c:pt>
                <c:pt idx="47">
                  <c:v>0.68666216216216203</c:v>
                </c:pt>
                <c:pt idx="48">
                  <c:v>0.66224450755546038</c:v>
                </c:pt>
                <c:pt idx="49">
                  <c:v>0.7104540412979351</c:v>
                </c:pt>
                <c:pt idx="50">
                  <c:v>0.68538576098801307</c:v>
                </c:pt>
                <c:pt idx="51">
                  <c:v>0.69824501603672728</c:v>
                </c:pt>
                <c:pt idx="52">
                  <c:v>0.69100979145473052</c:v>
                </c:pt>
                <c:pt idx="53">
                  <c:v>0.65232520022350537</c:v>
                </c:pt>
                <c:pt idx="54">
                  <c:v>0.6782123772102161</c:v>
                </c:pt>
                <c:pt idx="55">
                  <c:v>0.72392992267329459</c:v>
                </c:pt>
                <c:pt idx="56">
                  <c:v>0.6864786787599837</c:v>
                </c:pt>
                <c:pt idx="57">
                  <c:v>0.5857536817788046</c:v>
                </c:pt>
                <c:pt idx="58">
                  <c:v>0.66304361022364222</c:v>
                </c:pt>
                <c:pt idx="59">
                  <c:v>0.63048063147645872</c:v>
                </c:pt>
                <c:pt idx="60">
                  <c:v>0.75229632129598367</c:v>
                </c:pt>
                <c:pt idx="61">
                  <c:v>0.74271515824541912</c:v>
                </c:pt>
                <c:pt idx="62">
                  <c:v>0.75190684766617633</c:v>
                </c:pt>
                <c:pt idx="63">
                  <c:v>0.78681789733004859</c:v>
                </c:pt>
                <c:pt idx="64">
                  <c:v>0.77812015188500139</c:v>
                </c:pt>
                <c:pt idx="65">
                  <c:v>0.82361469381982755</c:v>
                </c:pt>
                <c:pt idx="66">
                  <c:v>0.97764557374379024</c:v>
                </c:pt>
                <c:pt idx="67">
                  <c:v>0.96787321428571438</c:v>
                </c:pt>
                <c:pt idx="68">
                  <c:v>0.93283019475293749</c:v>
                </c:pt>
                <c:pt idx="69">
                  <c:v>0.99973494990317424</c:v>
                </c:pt>
                <c:pt idx="70">
                  <c:v>0.97428470243425891</c:v>
                </c:pt>
                <c:pt idx="71">
                  <c:v>0.98271139631224114</c:v>
                </c:pt>
                <c:pt idx="72">
                  <c:v>0.98912014592622621</c:v>
                </c:pt>
                <c:pt idx="73">
                  <c:v>0.97540680790288015</c:v>
                </c:pt>
                <c:pt idx="74">
                  <c:v>0.91892530649311355</c:v>
                </c:pt>
                <c:pt idx="75">
                  <c:v>0.8696188839318364</c:v>
                </c:pt>
                <c:pt idx="76">
                  <c:v>0.84022977099236629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51-4FB9-94DA-63F8F61016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3399504"/>
        <c:axId val="653399176"/>
      </c:lineChart>
      <c:dateAx>
        <c:axId val="653399504"/>
        <c:scaling>
          <c:orientation val="minMax"/>
          <c:min val="43586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653399176"/>
        <c:crosses val="autoZero"/>
        <c:auto val="1"/>
        <c:lblOffset val="100"/>
        <c:baseTimeUnit val="months"/>
        <c:majorUnit val="6"/>
        <c:majorTimeUnit val="months"/>
      </c:dateAx>
      <c:valAx>
        <c:axId val="653399176"/>
        <c:scaling>
          <c:orientation val="minMax"/>
          <c:max val="1.2"/>
          <c:min val="0.2"/>
        </c:scaling>
        <c:delete val="0"/>
        <c:axPos val="l"/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65339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4138392681529492"/>
          <c:w val="0.99540930792398641"/>
          <c:h val="5.6477684977571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5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b="1" dirty="0"/>
              <a:t>איור </a:t>
            </a:r>
            <a:r>
              <a:rPr lang="he-IL" sz="1200" b="1" dirty="0" smtClean="0"/>
              <a:t>16: </a:t>
            </a:r>
            <a:r>
              <a:rPr lang="he-IL" sz="1200" b="1" dirty="0"/>
              <a:t>מספר העובדים הלא ישראלים (נתוני משרות שכיר)</a:t>
            </a:r>
          </a:p>
          <a:p>
            <a:pPr>
              <a:defRPr/>
            </a:pPr>
            <a:r>
              <a:rPr lang="he-IL" sz="1200" dirty="0"/>
              <a:t>(עובדי שטחים וזרים, מנוכה עונתיות, לא כולל פלסטינים ללא היתר שמועסקים בישראל), ינואר 2023 עד </a:t>
            </a:r>
            <a:r>
              <a:rPr lang="he-IL" sz="1200" dirty="0" smtClean="0"/>
              <a:t>מאי </a:t>
            </a:r>
            <a:r>
              <a:rPr lang="he-IL" sz="1200" dirty="0"/>
              <a:t>2025</a:t>
            </a:r>
          </a:p>
        </c:rich>
      </c:tx>
      <c:layout>
        <c:manualLayout>
          <c:xMode val="edge"/>
          <c:yMode val="edge"/>
          <c:x val="0.1497601061827427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5.8620013605138632E-2"/>
          <c:y val="0.16818163900394212"/>
          <c:w val="0.91364753006920774"/>
          <c:h val="0.65592383278948863"/>
        </c:manualLayout>
      </c:layout>
      <c:areaChart>
        <c:grouping val="standard"/>
        <c:varyColors val="0"/>
        <c:ser>
          <c:idx val="1"/>
          <c:order val="1"/>
          <c:tx>
            <c:v>מלחמה </c:v>
          </c:tx>
          <c:spPr>
            <a:solidFill>
              <a:sysClr val="window" lastClr="FFFFFF">
                <a:lumMod val="95000"/>
              </a:sysClr>
            </a:solidFill>
            <a:ln>
              <a:noFill/>
            </a:ln>
            <a:effectLst/>
          </c:spPr>
          <c:val>
            <c:numRef>
              <c:f>sum!$AA$138:$AA$166</c:f>
              <c:numCache>
                <c:formatCode>General</c:formatCode>
                <c:ptCount val="29"/>
                <c:pt idx="9">
                  <c:v>500</c:v>
                </c:pt>
                <c:pt idx="10">
                  <c:v>500</c:v>
                </c:pt>
                <c:pt idx="11">
                  <c:v>500</c:v>
                </c:pt>
                <c:pt idx="12">
                  <c:v>500</c:v>
                </c:pt>
                <c:pt idx="13">
                  <c:v>500</c:v>
                </c:pt>
                <c:pt idx="14">
                  <c:v>500</c:v>
                </c:pt>
                <c:pt idx="15">
                  <c:v>500</c:v>
                </c:pt>
                <c:pt idx="16">
                  <c:v>500</c:v>
                </c:pt>
                <c:pt idx="17">
                  <c:v>500</c:v>
                </c:pt>
                <c:pt idx="18">
                  <c:v>500</c:v>
                </c:pt>
                <c:pt idx="19">
                  <c:v>500</c:v>
                </c:pt>
                <c:pt idx="20">
                  <c:v>500</c:v>
                </c:pt>
                <c:pt idx="21">
                  <c:v>500</c:v>
                </c:pt>
                <c:pt idx="22">
                  <c:v>500</c:v>
                </c:pt>
                <c:pt idx="23">
                  <c:v>500</c:v>
                </c:pt>
                <c:pt idx="24">
                  <c:v>500</c:v>
                </c:pt>
                <c:pt idx="25">
                  <c:v>500</c:v>
                </c:pt>
                <c:pt idx="26">
                  <c:v>500</c:v>
                </c:pt>
                <c:pt idx="27">
                  <c:v>500</c:v>
                </c:pt>
                <c:pt idx="28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B1D3-4DDB-A55B-1E29DDE559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9615592"/>
        <c:axId val="1169616576"/>
      </c:areaChart>
      <c:lineChart>
        <c:grouping val="standard"/>
        <c:varyColors val="0"/>
        <c:ser>
          <c:idx val="0"/>
          <c:order val="0"/>
          <c:spPr>
            <a:ln w="19050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D3-4DDB-A55B-1E29DDE5599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D3-4DDB-A55B-1E29DDE5599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D3-4DDB-A55B-1E29DDE5599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1D3-4DDB-A55B-1E29DDE5599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1D3-4DDB-A55B-1E29DDE5599B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1D3-4DDB-A55B-1E29DDE5599B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1D3-4DDB-A55B-1E29DDE5599B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1D3-4DDB-A55B-1E29DDE5599B}"/>
                </c:ext>
              </c:extLst>
            </c:dLbl>
            <c:dLbl>
              <c:idx val="8"/>
              <c:layout>
                <c:manualLayout>
                  <c:x val="-5.6500000000000002E-2"/>
                  <c:y val="-3.46875911344415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1D3-4DDB-A55B-1E29DDE5599B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1D3-4DDB-A55B-1E29DDE5599B}"/>
                </c:ext>
              </c:extLst>
            </c:dLbl>
            <c:dLbl>
              <c:idx val="10"/>
              <c:layout>
                <c:manualLayout>
                  <c:x val="-4.2611111111111113E-2"/>
                  <c:y val="2.54975940507436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1D3-4DDB-A55B-1E29DDE5599B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1D3-4DDB-A55B-1E29DDE5599B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1D3-4DDB-A55B-1E29DDE5599B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1D3-4DDB-A55B-1E29DDE5599B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1D3-4DDB-A55B-1E29DDE5599B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1D3-4DDB-A55B-1E29DDE5599B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1D3-4DDB-A55B-1E29DDE5599B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1D3-4DDB-A55B-1E29DDE5599B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1D3-4DDB-A55B-1E29DDE5599B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1D3-4DDB-A55B-1E29DDE5599B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1D3-4DDB-A55B-1E29DDE5599B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1D3-4DDB-A55B-1E29DDE5599B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B1D3-4DDB-A55B-1E29DDE5599B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1D3-4DDB-A55B-1E29DDE5599B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B1D3-4DDB-A55B-1E29DDE5599B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B1D3-4DDB-A55B-1E29DDE5599B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B1D3-4DDB-A55B-1E29DDE5599B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B1D3-4DDB-A55B-1E29DDE5599B}"/>
                </c:ext>
              </c:extLst>
            </c:dLbl>
            <c:dLbl>
              <c:idx val="28"/>
              <c:layout>
                <c:manualLayout>
                  <c:x val="-5.0537440952226783E-4"/>
                  <c:y val="2.92945918948085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B1D3-4DDB-A55B-1E29DDE5599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sum!$X$138:$X$166</c:f>
              <c:numCache>
                <c:formatCode>m/d/yyyy</c:formatCode>
                <c:ptCount val="29"/>
                <c:pt idx="0">
                  <c:v>44957</c:v>
                </c:pt>
                <c:pt idx="1">
                  <c:v>44985</c:v>
                </c:pt>
                <c:pt idx="2">
                  <c:v>45016</c:v>
                </c:pt>
                <c:pt idx="3">
                  <c:v>45046</c:v>
                </c:pt>
                <c:pt idx="4">
                  <c:v>45077</c:v>
                </c:pt>
                <c:pt idx="5">
                  <c:v>45107</c:v>
                </c:pt>
                <c:pt idx="6">
                  <c:v>45138</c:v>
                </c:pt>
                <c:pt idx="7">
                  <c:v>45169</c:v>
                </c:pt>
                <c:pt idx="8">
                  <c:v>45199</c:v>
                </c:pt>
                <c:pt idx="9">
                  <c:v>45230</c:v>
                </c:pt>
                <c:pt idx="10">
                  <c:v>45260</c:v>
                </c:pt>
                <c:pt idx="11">
                  <c:v>45291</c:v>
                </c:pt>
                <c:pt idx="12">
                  <c:v>45322</c:v>
                </c:pt>
                <c:pt idx="13">
                  <c:v>45351</c:v>
                </c:pt>
                <c:pt idx="14">
                  <c:v>45382</c:v>
                </c:pt>
                <c:pt idx="15">
                  <c:v>45412</c:v>
                </c:pt>
                <c:pt idx="16">
                  <c:v>45443</c:v>
                </c:pt>
                <c:pt idx="17">
                  <c:v>45473</c:v>
                </c:pt>
                <c:pt idx="18">
                  <c:v>45504</c:v>
                </c:pt>
                <c:pt idx="19">
                  <c:v>45535</c:v>
                </c:pt>
                <c:pt idx="20">
                  <c:v>45565</c:v>
                </c:pt>
                <c:pt idx="21">
                  <c:v>45596</c:v>
                </c:pt>
                <c:pt idx="22">
                  <c:v>45626</c:v>
                </c:pt>
                <c:pt idx="23">
                  <c:v>45657</c:v>
                </c:pt>
                <c:pt idx="24">
                  <c:v>45688</c:v>
                </c:pt>
                <c:pt idx="25">
                  <c:v>45716</c:v>
                </c:pt>
                <c:pt idx="26">
                  <c:v>45747</c:v>
                </c:pt>
                <c:pt idx="27">
                  <c:v>45777</c:v>
                </c:pt>
                <c:pt idx="28">
                  <c:v>45808</c:v>
                </c:pt>
              </c:numCache>
            </c:numRef>
          </c:cat>
          <c:val>
            <c:numRef>
              <c:f>sum!$Z$138:$Z$166</c:f>
              <c:numCache>
                <c:formatCode>_(* #,##0.00_);_(* \(#,##0.00\);_(* "-"??_);_(@_)</c:formatCode>
                <c:ptCount val="29"/>
                <c:pt idx="0">
                  <c:v>267.09990234374982</c:v>
                </c:pt>
                <c:pt idx="1">
                  <c:v>271.50009765624964</c:v>
                </c:pt>
                <c:pt idx="2">
                  <c:v>264.70009765625036</c:v>
                </c:pt>
                <c:pt idx="3">
                  <c:v>273.90009765625018</c:v>
                </c:pt>
                <c:pt idx="4">
                  <c:v>277.10004882812018</c:v>
                </c:pt>
                <c:pt idx="5">
                  <c:v>272.10000000000036</c:v>
                </c:pt>
                <c:pt idx="6">
                  <c:v>265.60004882812018</c:v>
                </c:pt>
                <c:pt idx="7">
                  <c:v>269.39999999999964</c:v>
                </c:pt>
                <c:pt idx="8">
                  <c:v>269.50009765624964</c:v>
                </c:pt>
                <c:pt idx="9">
                  <c:v>202.60000000000036</c:v>
                </c:pt>
                <c:pt idx="10">
                  <c:v>145.10004882812018</c:v>
                </c:pt>
                <c:pt idx="11">
                  <c:v>150.19995117188</c:v>
                </c:pt>
                <c:pt idx="12">
                  <c:v>164.00009765624964</c:v>
                </c:pt>
                <c:pt idx="13">
                  <c:v>165.00004882811982</c:v>
                </c:pt>
                <c:pt idx="14">
                  <c:v>167.19990234375018</c:v>
                </c:pt>
                <c:pt idx="15">
                  <c:v>181.50004882811982</c:v>
                </c:pt>
                <c:pt idx="16">
                  <c:v>176.50004882811982</c:v>
                </c:pt>
                <c:pt idx="17">
                  <c:v>178.69990234375018</c:v>
                </c:pt>
                <c:pt idx="18">
                  <c:v>188.10004882812018</c:v>
                </c:pt>
                <c:pt idx="19">
                  <c:v>183.50009765624964</c:v>
                </c:pt>
                <c:pt idx="20">
                  <c:v>194.10004882812018</c:v>
                </c:pt>
                <c:pt idx="21">
                  <c:v>185.60009765625</c:v>
                </c:pt>
                <c:pt idx="22">
                  <c:v>184.30000000000018</c:v>
                </c:pt>
                <c:pt idx="23">
                  <c:v>202.39980468750036</c:v>
                </c:pt>
                <c:pt idx="24">
                  <c:v>206.7998046875</c:v>
                </c:pt>
                <c:pt idx="25">
                  <c:v>207.10009765625</c:v>
                </c:pt>
                <c:pt idx="26">
                  <c:v>213.09995117187964</c:v>
                </c:pt>
                <c:pt idx="27">
                  <c:v>228.39999999999964</c:v>
                </c:pt>
                <c:pt idx="28">
                  <c:v>219.47748511659029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B1D3-4DDB-A55B-1E29DDE559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9615592"/>
        <c:axId val="1169616576"/>
      </c:lineChart>
      <c:dateAx>
        <c:axId val="1169615592"/>
        <c:scaling>
          <c:orientation val="minMax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169616576"/>
        <c:crosses val="autoZero"/>
        <c:auto val="1"/>
        <c:lblOffset val="100"/>
        <c:baseTimeUnit val="months"/>
      </c:dateAx>
      <c:valAx>
        <c:axId val="1169616576"/>
        <c:scaling>
          <c:orientation val="minMax"/>
          <c:max val="300"/>
          <c:min val="100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he-IL" dirty="0"/>
                  <a:t>אלפי </a:t>
                </a:r>
                <a:r>
                  <a:rPr lang="he-IL" dirty="0" smtClean="0"/>
                  <a:t>עובדים</a:t>
                </a:r>
              </a:p>
              <a:p>
                <a:pPr>
                  <a:defRPr/>
                </a:pPr>
                <a:r>
                  <a:rPr lang="he-IL" dirty="0" smtClean="0"/>
                  <a:t> </a:t>
                </a:r>
                <a:r>
                  <a:rPr lang="he-IL" dirty="0"/>
                  <a:t>לא ישראלים</a:t>
                </a:r>
              </a:p>
            </c:rich>
          </c:tx>
          <c:layout>
            <c:manualLayout>
              <c:xMode val="edge"/>
              <c:yMode val="edge"/>
              <c:x val="1.205758970680594E-3"/>
              <c:y val="1.868303402343458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he-IL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169615592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e-IL" sz="1200" b="1" dirty="0"/>
              <a:t>איור </a:t>
            </a:r>
            <a:r>
              <a:rPr lang="he-IL" sz="1200" b="1" dirty="0" smtClean="0"/>
              <a:t>17: </a:t>
            </a:r>
            <a:r>
              <a:rPr lang="he-IL" sz="1200" b="1" dirty="0"/>
              <a:t>מחירי הדירות</a:t>
            </a:r>
            <a:r>
              <a:rPr lang="he-IL" sz="1200" dirty="0"/>
              <a:t>
כחול (ציר שמאלי): שיעור שינוי </a:t>
            </a:r>
            <a:r>
              <a:rPr lang="he-IL" sz="1200" dirty="0" smtClean="0"/>
              <a:t>חודשי, כחול כהה </a:t>
            </a:r>
            <a:r>
              <a:rPr lang="he-IL" sz="1200" dirty="0"/>
              <a:t>(ציר ימני): שיעור שינוי </a:t>
            </a:r>
            <a:r>
              <a:rPr lang="he-IL" sz="1200" dirty="0" smtClean="0"/>
              <a:t>שנתי, מרץ </a:t>
            </a:r>
            <a:r>
              <a:rPr lang="he-IL" sz="1200" dirty="0"/>
              <a:t>2018 עד מרץ 2025</a:t>
            </a:r>
          </a:p>
        </c:rich>
      </c:tx>
      <c:layout>
        <c:manualLayout>
          <c:xMode val="edge"/>
          <c:yMode val="edge"/>
          <c:x val="0.16189343463741232"/>
          <c:y val="0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4.373397448473372E-2"/>
          <c:y val="0.11758966661214051"/>
          <c:w val="0.92210424988163531"/>
          <c:h val="0.7461654288729603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'איור 9 נתונים'!$B$3</c:f>
              <c:strCache>
                <c:ptCount val="1"/>
                <c:pt idx="0">
                  <c:v>ש"ש חודשי</c:v>
                </c:pt>
              </c:strCache>
            </c:strRef>
          </c:tx>
          <c:spPr>
            <a:solidFill>
              <a:srgbClr val="008DA3"/>
            </a:solidFill>
            <a:ln w="38100">
              <a:solidFill>
                <a:srgbClr val="008DA3"/>
              </a:solidFill>
              <a:prstDash val="solid"/>
            </a:ln>
          </c:spPr>
          <c:invertIfNegative val="0"/>
          <c:cat>
            <c:numRef>
              <c:f>'איור 9 נתונים'!$A$4:$A$300</c:f>
              <c:numCache>
                <c:formatCode>m/d/yyyy</c:formatCode>
                <c:ptCount val="297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42582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43100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  <c:pt idx="54">
                  <c:v>43312</c:v>
                </c:pt>
                <c:pt idx="55">
                  <c:v>43343</c:v>
                </c:pt>
                <c:pt idx="56">
                  <c:v>43373</c:v>
                </c:pt>
                <c:pt idx="57">
                  <c:v>43404</c:v>
                </c:pt>
                <c:pt idx="58">
                  <c:v>43434</c:v>
                </c:pt>
                <c:pt idx="59">
                  <c:v>43465</c:v>
                </c:pt>
                <c:pt idx="60">
                  <c:v>43496</c:v>
                </c:pt>
                <c:pt idx="61">
                  <c:v>43524</c:v>
                </c:pt>
                <c:pt idx="62">
                  <c:v>43555</c:v>
                </c:pt>
                <c:pt idx="63">
                  <c:v>43585</c:v>
                </c:pt>
                <c:pt idx="64">
                  <c:v>43616</c:v>
                </c:pt>
                <c:pt idx="65">
                  <c:v>43646</c:v>
                </c:pt>
                <c:pt idx="66">
                  <c:v>43677</c:v>
                </c:pt>
                <c:pt idx="67">
                  <c:v>43708</c:v>
                </c:pt>
                <c:pt idx="68">
                  <c:v>43738</c:v>
                </c:pt>
                <c:pt idx="69">
                  <c:v>43769</c:v>
                </c:pt>
                <c:pt idx="70">
                  <c:v>43799</c:v>
                </c:pt>
                <c:pt idx="71">
                  <c:v>43830</c:v>
                </c:pt>
                <c:pt idx="72">
                  <c:v>43861</c:v>
                </c:pt>
                <c:pt idx="73">
                  <c:v>43890</c:v>
                </c:pt>
                <c:pt idx="74">
                  <c:v>43921</c:v>
                </c:pt>
                <c:pt idx="75">
                  <c:v>43951</c:v>
                </c:pt>
                <c:pt idx="76">
                  <c:v>43982</c:v>
                </c:pt>
                <c:pt idx="77">
                  <c:v>44012</c:v>
                </c:pt>
                <c:pt idx="78">
                  <c:v>44043</c:v>
                </c:pt>
                <c:pt idx="79">
                  <c:v>44074</c:v>
                </c:pt>
                <c:pt idx="80">
                  <c:v>44104</c:v>
                </c:pt>
                <c:pt idx="81">
                  <c:v>44135</c:v>
                </c:pt>
                <c:pt idx="82">
                  <c:v>44165</c:v>
                </c:pt>
                <c:pt idx="83">
                  <c:v>44196</c:v>
                </c:pt>
                <c:pt idx="84">
                  <c:v>44227</c:v>
                </c:pt>
                <c:pt idx="85">
                  <c:v>44255</c:v>
                </c:pt>
                <c:pt idx="86">
                  <c:v>44286</c:v>
                </c:pt>
                <c:pt idx="87">
                  <c:v>44316</c:v>
                </c:pt>
                <c:pt idx="88">
                  <c:v>44347</c:v>
                </c:pt>
                <c:pt idx="89">
                  <c:v>44377</c:v>
                </c:pt>
                <c:pt idx="90">
                  <c:v>44408</c:v>
                </c:pt>
                <c:pt idx="91">
                  <c:v>44439</c:v>
                </c:pt>
                <c:pt idx="92">
                  <c:v>44469</c:v>
                </c:pt>
                <c:pt idx="93">
                  <c:v>44500</c:v>
                </c:pt>
                <c:pt idx="94">
                  <c:v>44530</c:v>
                </c:pt>
                <c:pt idx="95">
                  <c:v>44561</c:v>
                </c:pt>
                <c:pt idx="96">
                  <c:v>44592</c:v>
                </c:pt>
                <c:pt idx="97">
                  <c:v>44620</c:v>
                </c:pt>
                <c:pt idx="98">
                  <c:v>44651</c:v>
                </c:pt>
                <c:pt idx="99">
                  <c:v>44681</c:v>
                </c:pt>
                <c:pt idx="100">
                  <c:v>44712</c:v>
                </c:pt>
                <c:pt idx="101">
                  <c:v>44742</c:v>
                </c:pt>
                <c:pt idx="102">
                  <c:v>44773</c:v>
                </c:pt>
                <c:pt idx="103">
                  <c:v>44804</c:v>
                </c:pt>
                <c:pt idx="104">
                  <c:v>44834</c:v>
                </c:pt>
                <c:pt idx="105">
                  <c:v>44865</c:v>
                </c:pt>
                <c:pt idx="106">
                  <c:v>44895</c:v>
                </c:pt>
                <c:pt idx="107">
                  <c:v>44926</c:v>
                </c:pt>
                <c:pt idx="108">
                  <c:v>44957</c:v>
                </c:pt>
                <c:pt idx="109">
                  <c:v>44985</c:v>
                </c:pt>
                <c:pt idx="110">
                  <c:v>45016</c:v>
                </c:pt>
                <c:pt idx="111">
                  <c:v>45046</c:v>
                </c:pt>
                <c:pt idx="112">
                  <c:v>45077</c:v>
                </c:pt>
                <c:pt idx="113">
                  <c:v>45107</c:v>
                </c:pt>
                <c:pt idx="114">
                  <c:v>45138</c:v>
                </c:pt>
                <c:pt idx="115">
                  <c:v>45169</c:v>
                </c:pt>
                <c:pt idx="116">
                  <c:v>45199</c:v>
                </c:pt>
                <c:pt idx="117">
                  <c:v>45230</c:v>
                </c:pt>
                <c:pt idx="118">
                  <c:v>45260</c:v>
                </c:pt>
                <c:pt idx="119">
                  <c:v>45291</c:v>
                </c:pt>
                <c:pt idx="120">
                  <c:v>45322</c:v>
                </c:pt>
                <c:pt idx="121">
                  <c:v>45351</c:v>
                </c:pt>
                <c:pt idx="122">
                  <c:v>45382</c:v>
                </c:pt>
                <c:pt idx="123">
                  <c:v>45412</c:v>
                </c:pt>
                <c:pt idx="124">
                  <c:v>45443</c:v>
                </c:pt>
                <c:pt idx="125">
                  <c:v>45473</c:v>
                </c:pt>
                <c:pt idx="126">
                  <c:v>45504</c:v>
                </c:pt>
                <c:pt idx="127">
                  <c:v>45535</c:v>
                </c:pt>
                <c:pt idx="128">
                  <c:v>45565</c:v>
                </c:pt>
                <c:pt idx="129">
                  <c:v>45596</c:v>
                </c:pt>
                <c:pt idx="130">
                  <c:v>45626</c:v>
                </c:pt>
                <c:pt idx="131">
                  <c:v>45657</c:v>
                </c:pt>
                <c:pt idx="132">
                  <c:v>45688</c:v>
                </c:pt>
                <c:pt idx="133">
                  <c:v>45716</c:v>
                </c:pt>
                <c:pt idx="134">
                  <c:v>45747</c:v>
                </c:pt>
              </c:numCache>
            </c:numRef>
          </c:cat>
          <c:val>
            <c:numRef>
              <c:f>'איור 9 נתונים'!$B$4:$B$300</c:f>
              <c:numCache>
                <c:formatCode>0.0</c:formatCode>
                <c:ptCount val="297"/>
                <c:pt idx="0">
                  <c:v>1.0056196391600158</c:v>
                </c:pt>
                <c:pt idx="1">
                  <c:v>0.61493411420205923</c:v>
                </c:pt>
                <c:pt idx="2">
                  <c:v>0.87310826542490449</c:v>
                </c:pt>
                <c:pt idx="3">
                  <c:v>0.43277553375649092</c:v>
                </c:pt>
                <c:pt idx="4">
                  <c:v>-0.14363688595231405</c:v>
                </c:pt>
                <c:pt idx="5">
                  <c:v>5.7537399309537385E-2</c:v>
                </c:pt>
                <c:pt idx="6">
                  <c:v>-0.69005175388154871</c:v>
                </c:pt>
                <c:pt idx="7">
                  <c:v>-5.7903879559928484E-2</c:v>
                </c:pt>
                <c:pt idx="8">
                  <c:v>0.78215527230589554</c:v>
                </c:pt>
                <c:pt idx="9">
                  <c:v>0.40241448692153181</c:v>
                </c:pt>
                <c:pt idx="10">
                  <c:v>0.28628685943314913</c:v>
                </c:pt>
                <c:pt idx="11">
                  <c:v>0.62803311447330312</c:v>
                </c:pt>
                <c:pt idx="12">
                  <c:v>0.65248226950354038</c:v>
                </c:pt>
                <c:pt idx="13">
                  <c:v>0.98647125140924885</c:v>
                </c:pt>
                <c:pt idx="14">
                  <c:v>0.64192017862128026</c:v>
                </c:pt>
                <c:pt idx="15">
                  <c:v>0.24958402662229595</c:v>
                </c:pt>
                <c:pt idx="16">
                  <c:v>0.82987551867219622</c:v>
                </c:pt>
                <c:pt idx="17">
                  <c:v>1.0425240054869667</c:v>
                </c:pt>
                <c:pt idx="18">
                  <c:v>0.24436600597339542</c:v>
                </c:pt>
                <c:pt idx="19">
                  <c:v>-5.4171180931739116E-2</c:v>
                </c:pt>
                <c:pt idx="20">
                  <c:v>0.62330623306232624</c:v>
                </c:pt>
                <c:pt idx="21">
                  <c:v>0.83490438998112815</c:v>
                </c:pt>
                <c:pt idx="22">
                  <c:v>0.82799145299146115</c:v>
                </c:pt>
                <c:pt idx="23">
                  <c:v>0.76821192052980436</c:v>
                </c:pt>
                <c:pt idx="24">
                  <c:v>0.2628811777076745</c:v>
                </c:pt>
                <c:pt idx="25">
                  <c:v>0.68169900367069935</c:v>
                </c:pt>
                <c:pt idx="26">
                  <c:v>1.3281250000000133</c:v>
                </c:pt>
                <c:pt idx="27">
                  <c:v>0.28270367514777739</c:v>
                </c:pt>
                <c:pt idx="28">
                  <c:v>0.23065094823169208</c:v>
                </c:pt>
                <c:pt idx="29">
                  <c:v>0.58808488877524212</c:v>
                </c:pt>
                <c:pt idx="30">
                  <c:v>0.68632435180480122</c:v>
                </c:pt>
                <c:pt idx="31">
                  <c:v>0.95935369856094965</c:v>
                </c:pt>
                <c:pt idx="32">
                  <c:v>1.0752688172043001</c:v>
                </c:pt>
                <c:pt idx="33">
                  <c:v>4.9480455220174413E-2</c:v>
                </c:pt>
                <c:pt idx="34">
                  <c:v>-0.39564787339266827</c:v>
                </c:pt>
                <c:pt idx="35">
                  <c:v>-0.17378351539225623</c:v>
                </c:pt>
                <c:pt idx="36">
                  <c:v>0.17408604824669105</c:v>
                </c:pt>
                <c:pt idx="37">
                  <c:v>0.52135054617674648</c:v>
                </c:pt>
                <c:pt idx="38">
                  <c:v>0.46925166707829646</c:v>
                </c:pt>
                <c:pt idx="39">
                  <c:v>0.22123893805308104</c:v>
                </c:pt>
                <c:pt idx="40">
                  <c:v>0.44150110375276164</c:v>
                </c:pt>
                <c:pt idx="41">
                  <c:v>0.805860805860803</c:v>
                </c:pt>
                <c:pt idx="42">
                  <c:v>0.36337209302326201</c:v>
                </c:pt>
                <c:pt idx="43">
                  <c:v>0.38619357953173505</c:v>
                </c:pt>
                <c:pt idx="44">
                  <c:v>-0.31257513825437844</c:v>
                </c:pt>
                <c:pt idx="45">
                  <c:v>-2.4119633381580741E-2</c:v>
                </c:pt>
                <c:pt idx="46">
                  <c:v>-0.62726176115802668</c:v>
                </c:pt>
                <c:pt idx="47">
                  <c:v>-0.99538722991016071</c:v>
                </c:pt>
                <c:pt idx="48">
                  <c:v>-0.36782736635605495</c:v>
                </c:pt>
                <c:pt idx="49">
                  <c:v>-9.8449421609658749E-2</c:v>
                </c:pt>
                <c:pt idx="50">
                  <c:v>0.14781966001478075</c:v>
                </c:pt>
                <c:pt idx="51">
                  <c:v>-7.3800738007379074E-2</c:v>
                </c:pt>
                <c:pt idx="52">
                  <c:v>0.73855243722305008</c:v>
                </c:pt>
                <c:pt idx="53">
                  <c:v>0.31769305962854322</c:v>
                </c:pt>
                <c:pt idx="54">
                  <c:v>-0.58465286236296654</c:v>
                </c:pt>
                <c:pt idx="55">
                  <c:v>-0.17152658662094034</c:v>
                </c:pt>
                <c:pt idx="56">
                  <c:v>-0.19636720667647323</c:v>
                </c:pt>
                <c:pt idx="57">
                  <c:v>-0.1967535661583919</c:v>
                </c:pt>
                <c:pt idx="58">
                  <c:v>-7.392804337111869E-2</c:v>
                </c:pt>
                <c:pt idx="59">
                  <c:v>-0.19728729963008895</c:v>
                </c:pt>
                <c:pt idx="60">
                  <c:v>0.88954781319496856</c:v>
                </c:pt>
                <c:pt idx="61">
                  <c:v>0.3183933382316928</c:v>
                </c:pt>
                <c:pt idx="62">
                  <c:v>0.29296875</c:v>
                </c:pt>
                <c:pt idx="63">
                  <c:v>0.51119766309639658</c:v>
                </c:pt>
                <c:pt idx="64">
                  <c:v>0.29062727052555637</c:v>
                </c:pt>
                <c:pt idx="65">
                  <c:v>-9.6595025356205344E-2</c:v>
                </c:pt>
                <c:pt idx="66">
                  <c:v>0.29006526468455807</c:v>
                </c:pt>
                <c:pt idx="67">
                  <c:v>-9.640877319835317E-2</c:v>
                </c:pt>
                <c:pt idx="68">
                  <c:v>0.50663449939687411</c:v>
                </c:pt>
                <c:pt idx="69">
                  <c:v>0.50408065290445947</c:v>
                </c:pt>
                <c:pt idx="70">
                  <c:v>9.553379508002724E-2</c:v>
                </c:pt>
                <c:pt idx="71">
                  <c:v>0.5965163445478483</c:v>
                </c:pt>
                <c:pt idx="72">
                  <c:v>0.49810246679315995</c:v>
                </c:pt>
                <c:pt idx="73">
                  <c:v>9.4406419636539063E-2</c:v>
                </c:pt>
                <c:pt idx="74">
                  <c:v>-9.4317377976904648E-2</c:v>
                </c:pt>
                <c:pt idx="75">
                  <c:v>-0.70804814727400966</c:v>
                </c:pt>
                <c:pt idx="76">
                  <c:v>0.30900879486570609</c:v>
                </c:pt>
                <c:pt idx="77">
                  <c:v>0.99526066350710263</c:v>
                </c:pt>
                <c:pt idx="78">
                  <c:v>0</c:v>
                </c:pt>
                <c:pt idx="79">
                  <c:v>9.3852651337411608E-2</c:v>
                </c:pt>
                <c:pt idx="80">
                  <c:v>0.30473511486168725</c:v>
                </c:pt>
                <c:pt idx="81">
                  <c:v>0.91142790371583349</c:v>
                </c:pt>
                <c:pt idx="82">
                  <c:v>0.90319592403889093</c:v>
                </c:pt>
                <c:pt idx="83">
                  <c:v>0.59674087675005705</c:v>
                </c:pt>
                <c:pt idx="84">
                  <c:v>0.20533880903490509</c:v>
                </c:pt>
                <c:pt idx="85">
                  <c:v>0.79690346083789443</c:v>
                </c:pt>
                <c:pt idx="86">
                  <c:v>1.3101423085611019</c:v>
                </c:pt>
                <c:pt idx="87">
                  <c:v>0.80267558528428484</c:v>
                </c:pt>
                <c:pt idx="88">
                  <c:v>0.50873700508735631</c:v>
                </c:pt>
                <c:pt idx="89">
                  <c:v>1.2103873239436513</c:v>
                </c:pt>
                <c:pt idx="90">
                  <c:v>1.1959121548162699</c:v>
                </c:pt>
                <c:pt idx="91">
                  <c:v>0.40825096691019525</c:v>
                </c:pt>
                <c:pt idx="92">
                  <c:v>0.79178258078322905</c:v>
                </c:pt>
                <c:pt idx="93">
                  <c:v>1.4012738853503182</c:v>
                </c:pt>
                <c:pt idx="94">
                  <c:v>1.6959798994974795</c:v>
                </c:pt>
                <c:pt idx="95">
                  <c:v>2.1000617665225318</c:v>
                </c:pt>
                <c:pt idx="96">
                  <c:v>1.593063117564042</c:v>
                </c:pt>
                <c:pt idx="97">
                  <c:v>1.6077808654227699</c:v>
                </c:pt>
                <c:pt idx="98">
                  <c:v>0.99628833756593149</c:v>
                </c:pt>
                <c:pt idx="99">
                  <c:v>1.6054158607349933</c:v>
                </c:pt>
                <c:pt idx="100">
                  <c:v>2.0940415000951784</c:v>
                </c:pt>
                <c:pt idx="101">
                  <c:v>1.3984710050344962</c:v>
                </c:pt>
                <c:pt idx="102">
                  <c:v>1.8021331371828042</c:v>
                </c:pt>
                <c:pt idx="103">
                  <c:v>1.1018786127167779</c:v>
                </c:pt>
                <c:pt idx="104">
                  <c:v>1.0005360014293307</c:v>
                </c:pt>
                <c:pt idx="105">
                  <c:v>0.30072527861313425</c:v>
                </c:pt>
                <c:pt idx="106">
                  <c:v>0.10582010582012025</c:v>
                </c:pt>
                <c:pt idx="107">
                  <c:v>0.19379844961240345</c:v>
                </c:pt>
                <c:pt idx="108">
                  <c:v>0</c:v>
                </c:pt>
                <c:pt idx="109">
                  <c:v>0</c:v>
                </c:pt>
                <c:pt idx="110">
                  <c:v>-0.19342359767892114</c:v>
                </c:pt>
                <c:pt idx="111">
                  <c:v>-0.49330514446794815</c:v>
                </c:pt>
                <c:pt idx="112">
                  <c:v>-0.6019830028328621</c:v>
                </c:pt>
                <c:pt idx="113">
                  <c:v>-0.19593872461702855</c:v>
                </c:pt>
                <c:pt idx="114">
                  <c:v>-0.19632339817953204</c:v>
                </c:pt>
                <c:pt idx="115">
                  <c:v>-0.10729613733906351</c:v>
                </c:pt>
                <c:pt idx="116">
                  <c:v>-0.19692087361260491</c:v>
                </c:pt>
                <c:pt idx="117">
                  <c:v>-0.50224215246635895</c:v>
                </c:pt>
                <c:pt idx="118">
                  <c:v>0.59491617090319249</c:v>
                </c:pt>
                <c:pt idx="119">
                  <c:v>0.8960573476702427</c:v>
                </c:pt>
                <c:pt idx="120">
                  <c:v>1.10124333925401</c:v>
                </c:pt>
                <c:pt idx="121">
                  <c:v>1.0014054813773487</c:v>
                </c:pt>
                <c:pt idx="122">
                  <c:v>0.80013915463559293</c:v>
                </c:pt>
                <c:pt idx="123">
                  <c:v>0.70750647109578679</c:v>
                </c:pt>
                <c:pt idx="124">
                  <c:v>0.59972583961618309</c:v>
                </c:pt>
                <c:pt idx="125">
                  <c:v>0.80054505195026326</c:v>
                </c:pt>
                <c:pt idx="126">
                  <c:v>0.2027712064886833</c:v>
                </c:pt>
                <c:pt idx="127">
                  <c:v>-0.10118043844856706</c:v>
                </c:pt>
                <c:pt idx="128">
                  <c:v>0.2025658338960179</c:v>
                </c:pt>
                <c:pt idx="129">
                  <c:v>0.50539083557952225</c:v>
                </c:pt>
                <c:pt idx="130">
                  <c:v>0.40227958431109379</c:v>
                </c:pt>
                <c:pt idx="131">
                  <c:v>1.2020033388981721</c:v>
                </c:pt>
                <c:pt idx="132">
                  <c:v>0.69284064665124934</c:v>
                </c:pt>
                <c:pt idx="133">
                  <c:v>-9.8296199213632196E-2</c:v>
                </c:pt>
                <c:pt idx="134">
                  <c:v>-9.8392915710054929E-2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E5-4816-8A02-EC481F4B3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4818176"/>
        <c:axId val="214824064"/>
      </c:barChart>
      <c:lineChart>
        <c:grouping val="standard"/>
        <c:varyColors val="0"/>
        <c:ser>
          <c:idx val="0"/>
          <c:order val="1"/>
          <c:tx>
            <c:strRef>
              <c:f>'איור 9 נתונים'!$C$3</c:f>
              <c:strCache>
                <c:ptCount val="1"/>
                <c:pt idx="0">
                  <c:v>ש"ש שנתי</c:v>
                </c:pt>
              </c:strCache>
            </c:strRef>
          </c:tx>
          <c:spPr>
            <a:ln w="22225">
              <a:solidFill>
                <a:srgbClr val="0D2B3B"/>
              </a:solidFill>
            </a:ln>
          </c:spPr>
          <c:marker>
            <c:symbol val="none"/>
          </c:marker>
          <c:dLbls>
            <c:dLbl>
              <c:idx val="134"/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203C4A"/>
                        </a:solidFill>
                      </a:rPr>
                      <a:t>5.1%</a:t>
                    </a:r>
                    <a:endParaRPr lang="en-US" sz="1100" b="1" dirty="0">
                      <a:solidFill>
                        <a:srgbClr val="203C4A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5E5-4816-8A02-EC481F4B3E7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'איור 9 נתונים'!$C$4:$C$300</c:f>
              <c:numCache>
                <c:formatCode>0.0</c:formatCode>
                <c:ptCount val="297"/>
                <c:pt idx="0">
                  <c:v>7.0532915360501658</c:v>
                </c:pt>
                <c:pt idx="1">
                  <c:v>7.4757585236159052</c:v>
                </c:pt>
                <c:pt idx="2">
                  <c:v>8.3125000000000107</c:v>
                </c:pt>
                <c:pt idx="3">
                  <c:v>8.9514866979655707</c:v>
                </c:pt>
                <c:pt idx="4">
                  <c:v>7.7495350278983244</c:v>
                </c:pt>
                <c:pt idx="5">
                  <c:v>6.5890285013791017</c:v>
                </c:pt>
                <c:pt idx="6">
                  <c:v>5.1766138855054766</c:v>
                </c:pt>
                <c:pt idx="7">
                  <c:v>4.6060606060606135</c:v>
                </c:pt>
                <c:pt idx="8">
                  <c:v>5.9056316590563096</c:v>
                </c:pt>
                <c:pt idx="9">
                  <c:v>5.8805698696574815</c:v>
                </c:pt>
                <c:pt idx="10">
                  <c:v>4.5983875783816242</c:v>
                </c:pt>
                <c:pt idx="11">
                  <c:v>4.2590949423247482</c:v>
                </c:pt>
                <c:pt idx="12">
                  <c:v>3.8945827232796493</c:v>
                </c:pt>
                <c:pt idx="13">
                  <c:v>4.2782305005820698</c:v>
                </c:pt>
                <c:pt idx="14">
                  <c:v>4.0392383150605893</c:v>
                </c:pt>
                <c:pt idx="15">
                  <c:v>3.8494685435219722</c:v>
                </c:pt>
                <c:pt idx="16">
                  <c:v>4.8619102416570747</c:v>
                </c:pt>
                <c:pt idx="17">
                  <c:v>5.894192064404824</c:v>
                </c:pt>
                <c:pt idx="18">
                  <c:v>6.8905616676317338</c:v>
                </c:pt>
                <c:pt idx="19">
                  <c:v>6.8945538818076413</c:v>
                </c:pt>
                <c:pt idx="20">
                  <c:v>6.7260707099741301</c:v>
                </c:pt>
                <c:pt idx="21">
                  <c:v>7.1858001717721054</c:v>
                </c:pt>
                <c:pt idx="22">
                  <c:v>7.7647730516700042</c:v>
                </c:pt>
                <c:pt idx="23">
                  <c:v>7.914893617021268</c:v>
                </c:pt>
                <c:pt idx="24">
                  <c:v>7.4971815107102602</c:v>
                </c:pt>
                <c:pt idx="25">
                  <c:v>7.1727602567680737</c:v>
                </c:pt>
                <c:pt idx="26">
                  <c:v>7.9034941763727051</c:v>
                </c:pt>
                <c:pt idx="27">
                  <c:v>7.9391424619640327</c:v>
                </c:pt>
                <c:pt idx="28">
                  <c:v>7.2976680384087889</c:v>
                </c:pt>
                <c:pt idx="29">
                  <c:v>6.8150963888134575</c:v>
                </c:pt>
                <c:pt idx="30">
                  <c:v>7.2860238353196216</c:v>
                </c:pt>
                <c:pt idx="31">
                  <c:v>8.3739837398373993</c:v>
                </c:pt>
                <c:pt idx="32">
                  <c:v>8.8607594936708889</c:v>
                </c:pt>
                <c:pt idx="33">
                  <c:v>8.0128205128205074</c:v>
                </c:pt>
                <c:pt idx="34">
                  <c:v>6.7019867549668932</c:v>
                </c:pt>
                <c:pt idx="35">
                  <c:v>5.704521556256581</c:v>
                </c:pt>
                <c:pt idx="36">
                  <c:v>5.6109071840587443</c:v>
                </c:pt>
                <c:pt idx="37">
                  <c:v>5.4427083333333348</c:v>
                </c:pt>
                <c:pt idx="38">
                  <c:v>4.5489591364687776</c:v>
                </c:pt>
                <c:pt idx="39">
                  <c:v>4.4848795489492499</c:v>
                </c:pt>
                <c:pt idx="40">
                  <c:v>4.7046791102019814</c:v>
                </c:pt>
                <c:pt idx="41">
                  <c:v>4.9313675648195332</c:v>
                </c:pt>
                <c:pt idx="42">
                  <c:v>4.5947992931077986</c:v>
                </c:pt>
                <c:pt idx="43">
                  <c:v>4.0010002500625141</c:v>
                </c:pt>
                <c:pt idx="44">
                  <c:v>2.57298367144978</c:v>
                </c:pt>
                <c:pt idx="45">
                  <c:v>2.4975272007913052</c:v>
                </c:pt>
                <c:pt idx="46">
                  <c:v>2.2591857000992865</c:v>
                </c:pt>
                <c:pt idx="47">
                  <c:v>1.4175578214374429</c:v>
                </c:pt>
                <c:pt idx="48">
                  <c:v>0.86891757696128114</c:v>
                </c:pt>
                <c:pt idx="49">
                  <c:v>0.24697456162015019</c:v>
                </c:pt>
                <c:pt idx="50">
                  <c:v>-7.3746312684364046E-2</c:v>
                </c:pt>
                <c:pt idx="51">
                  <c:v>-0.367917586460631</c:v>
                </c:pt>
                <c:pt idx="52">
                  <c:v>-7.3260073260073E-2</c:v>
                </c:pt>
                <c:pt idx="53">
                  <c:v>-0.55717054263566546</c:v>
                </c:pt>
                <c:pt idx="54">
                  <c:v>-1.4965001206854955</c:v>
                </c:pt>
                <c:pt idx="55">
                  <c:v>-2.0437605193556196</c:v>
                </c:pt>
                <c:pt idx="56">
                  <c:v>-1.9295706705258042</c:v>
                </c:pt>
                <c:pt idx="57">
                  <c:v>-2.0989143546441436</c:v>
                </c:pt>
                <c:pt idx="58">
                  <c:v>-1.553775188152462</c:v>
                </c:pt>
                <c:pt idx="59">
                  <c:v>-0.76017655713586096</c:v>
                </c:pt>
                <c:pt idx="60">
                  <c:v>0.49224710804824934</c:v>
                </c:pt>
                <c:pt idx="61">
                  <c:v>0.91155457009117757</c:v>
                </c:pt>
                <c:pt idx="62">
                  <c:v>1.0578105781057889</c:v>
                </c:pt>
                <c:pt idx="63">
                  <c:v>1.6494337764648037</c:v>
                </c:pt>
                <c:pt idx="64">
                  <c:v>1.1974584555229706</c:v>
                </c:pt>
                <c:pt idx="65">
                  <c:v>0.77953714981728872</c:v>
                </c:pt>
                <c:pt idx="66">
                  <c:v>1.6662582700318396</c:v>
                </c:pt>
                <c:pt idx="67">
                  <c:v>1.7427589592538206</c:v>
                </c:pt>
                <c:pt idx="68">
                  <c:v>2.4594195769798377</c:v>
                </c:pt>
                <c:pt idx="69">
                  <c:v>3.1789058649581037</c:v>
                </c:pt>
                <c:pt idx="70">
                  <c:v>3.3538840937114678</c:v>
                </c:pt>
                <c:pt idx="71">
                  <c:v>4.1759327897207932</c:v>
                </c:pt>
                <c:pt idx="72">
                  <c:v>3.7717364682831267</c:v>
                </c:pt>
                <c:pt idx="73">
                  <c:v>3.5400390625</c:v>
                </c:pt>
                <c:pt idx="74">
                  <c:v>3.1402142161635727</c:v>
                </c:pt>
                <c:pt idx="75">
                  <c:v>1.8890772584160942</c:v>
                </c:pt>
                <c:pt idx="76">
                  <c:v>1.9077517507848363</c:v>
                </c:pt>
                <c:pt idx="77">
                  <c:v>3.021513173797441</c:v>
                </c:pt>
                <c:pt idx="78">
                  <c:v>2.723547842853713</c:v>
                </c:pt>
                <c:pt idx="79">
                  <c:v>2.9191797346200365</c:v>
                </c:pt>
                <c:pt idx="80">
                  <c:v>2.7124339894383009</c:v>
                </c:pt>
                <c:pt idx="81">
                  <c:v>3.1287317888703203</c:v>
                </c:pt>
                <c:pt idx="82">
                  <c:v>3.9608685277976452</c:v>
                </c:pt>
                <c:pt idx="83">
                  <c:v>3.9611005692599566</c:v>
                </c:pt>
                <c:pt idx="84">
                  <c:v>3.6582487609157388</c:v>
                </c:pt>
                <c:pt idx="85">
                  <c:v>4.3857580759254722</c:v>
                </c:pt>
                <c:pt idx="86">
                  <c:v>5.8531980174651999</c:v>
                </c:pt>
                <c:pt idx="87">
                  <c:v>7.4637508913715234</c:v>
                </c:pt>
                <c:pt idx="88">
                  <c:v>7.6777251184834139</c:v>
                </c:pt>
                <c:pt idx="89">
                  <c:v>7.9070858751759676</c:v>
                </c:pt>
                <c:pt idx="90">
                  <c:v>9.1975598310652273</c:v>
                </c:pt>
                <c:pt idx="91">
                  <c:v>9.5405532114392742</c:v>
                </c:pt>
                <c:pt idx="92">
                  <c:v>10.072446833372295</c:v>
                </c:pt>
                <c:pt idx="93">
                  <c:v>10.60676238999536</c:v>
                </c:pt>
                <c:pt idx="94">
                  <c:v>11.475786091347251</c:v>
                </c:pt>
                <c:pt idx="95">
                  <c:v>13.141683778234082</c:v>
                </c:pt>
                <c:pt idx="96">
                  <c:v>14.708561020036438</c:v>
                </c:pt>
                <c:pt idx="97">
                  <c:v>15.631353060763487</c:v>
                </c:pt>
                <c:pt idx="98">
                  <c:v>15.273132664437018</c:v>
                </c:pt>
                <c:pt idx="99">
                  <c:v>16.191108161911071</c:v>
                </c:pt>
                <c:pt idx="100">
                  <c:v>18.0237676056338</c:v>
                </c:pt>
                <c:pt idx="101">
                  <c:v>18.243096325288111</c:v>
                </c:pt>
                <c:pt idx="102">
                  <c:v>18.951439621830701</c:v>
                </c:pt>
                <c:pt idx="103">
                  <c:v>19.77316499037023</c:v>
                </c:pt>
                <c:pt idx="104">
                  <c:v>20.021231422505291</c:v>
                </c:pt>
                <c:pt idx="105">
                  <c:v>18.718592964824122</c:v>
                </c:pt>
                <c:pt idx="106">
                  <c:v>16.862260654725137</c:v>
                </c:pt>
                <c:pt idx="107">
                  <c:v>14.680379108691287</c:v>
                </c:pt>
                <c:pt idx="108">
                  <c:v>12.882096069869009</c:v>
                </c:pt>
                <c:pt idx="109">
                  <c:v>11.095917171322544</c:v>
                </c:pt>
                <c:pt idx="110">
                  <c:v>9.7872340425531945</c:v>
                </c:pt>
                <c:pt idx="111">
                  <c:v>7.5195126594327144</c:v>
                </c:pt>
                <c:pt idx="112">
                  <c:v>4.6802162968487826</c:v>
                </c:pt>
                <c:pt idx="113">
                  <c:v>3.0342037513791942</c:v>
                </c:pt>
                <c:pt idx="114">
                  <c:v>1.0115606936416333</c:v>
                </c:pt>
                <c:pt idx="115">
                  <c:v>-0.19653385742361973</c:v>
                </c:pt>
                <c:pt idx="116">
                  <c:v>-1.3797983371660938</c:v>
                </c:pt>
                <c:pt idx="117">
                  <c:v>-2.1693121693121653</c:v>
                </c:pt>
                <c:pt idx="118">
                  <c:v>-1.6913319238900715</c:v>
                </c:pt>
                <c:pt idx="119">
                  <c:v>-1.0022859152453045</c:v>
                </c:pt>
                <c:pt idx="120">
                  <c:v>8.7919817126791422E-2</c:v>
                </c:pt>
                <c:pt idx="121">
                  <c:v>1.0902057323720626</c:v>
                </c:pt>
                <c:pt idx="122">
                  <c:v>2.0965468639887241</c:v>
                </c:pt>
                <c:pt idx="123">
                  <c:v>3.3286118980170087</c:v>
                </c:pt>
                <c:pt idx="124">
                  <c:v>4.5778411115069639</c:v>
                </c:pt>
                <c:pt idx="125">
                  <c:v>5.6219882205961191</c:v>
                </c:pt>
                <c:pt idx="126">
                  <c:v>6.0443490701001412</c:v>
                </c:pt>
                <c:pt idx="127">
                  <c:v>6.0508413891872559</c:v>
                </c:pt>
                <c:pt idx="128">
                  <c:v>6.4753363228699623</c:v>
                </c:pt>
                <c:pt idx="129">
                  <c:v>7.5536325941950588</c:v>
                </c:pt>
                <c:pt idx="130">
                  <c:v>7.3476702508960656</c:v>
                </c:pt>
                <c:pt idx="131">
                  <c:v>7.6731793960923778</c:v>
                </c:pt>
                <c:pt idx="132">
                  <c:v>7.2382290934644988</c:v>
                </c:pt>
                <c:pt idx="133">
                  <c:v>6.0706209775613029</c:v>
                </c:pt>
                <c:pt idx="134">
                  <c:v>5.1251078515962112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E5-4816-8A02-EC481F4B3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2338496"/>
        <c:axId val="1132339152"/>
      </c:lineChart>
      <c:dateAx>
        <c:axId val="214818176"/>
        <c:scaling>
          <c:orientation val="minMax"/>
          <c:max val="45747"/>
          <c:min val="43190"/>
        </c:scaling>
        <c:delete val="0"/>
        <c:axPos val="b"/>
        <c:numFmt formatCode="[$-101040D]\ mmm\ yy;@" sourceLinked="0"/>
        <c:majorTickMark val="out"/>
        <c:minorTickMark val="none"/>
        <c:tickLblPos val="low"/>
        <c:spPr>
          <a:ln w="3175">
            <a:noFill/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he-IL"/>
          </a:p>
        </c:txPr>
        <c:crossAx val="214824064"/>
        <c:crosses val="autoZero"/>
        <c:auto val="0"/>
        <c:lblOffset val="100"/>
        <c:baseTimeUnit val="months"/>
        <c:majorUnit val="6"/>
        <c:majorTimeUnit val="months"/>
      </c:dateAx>
      <c:valAx>
        <c:axId val="214824064"/>
        <c:scaling>
          <c:orientation val="minMax"/>
          <c:max val="3.5"/>
          <c:min val="-1"/>
        </c:scaling>
        <c:delete val="0"/>
        <c:axPos val="l"/>
        <c:majorGridlines>
          <c:spPr>
            <a:ln w="6350">
              <a:solidFill>
                <a:schemeClr val="bg1">
                  <a:alpha val="70000"/>
                </a:schemeClr>
              </a:solidFill>
              <a:prstDash val="dash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he-IL"/>
          </a:p>
        </c:txPr>
        <c:crossAx val="214818176"/>
        <c:crosses val="autoZero"/>
        <c:crossBetween val="between"/>
      </c:valAx>
      <c:valAx>
        <c:axId val="1132339152"/>
        <c:scaling>
          <c:orientation val="minMax"/>
          <c:max val="21"/>
          <c:min val="-6"/>
        </c:scaling>
        <c:delete val="0"/>
        <c:axPos val="r"/>
        <c:numFmt formatCode="0" sourceLinked="0"/>
        <c:majorTickMark val="none"/>
        <c:minorTickMark val="none"/>
        <c:tickLblPos val="nextTo"/>
        <c:spPr>
          <a:ln>
            <a:solidFill>
              <a:schemeClr val="bg1"/>
            </a:solidFill>
          </a:ln>
        </c:spPr>
        <c:crossAx val="1132338496"/>
        <c:crosses val="max"/>
        <c:crossBetween val="between"/>
      </c:valAx>
      <c:dateAx>
        <c:axId val="1132338496"/>
        <c:scaling>
          <c:orientation val="minMax"/>
        </c:scaling>
        <c:delete val="1"/>
        <c:axPos val="b"/>
        <c:majorTickMark val="out"/>
        <c:minorTickMark val="none"/>
        <c:tickLblPos val="nextTo"/>
        <c:crossAx val="1132339152"/>
        <c:crosses val="autoZero"/>
        <c:auto val="0"/>
        <c:lblOffset val="100"/>
        <c:baseTimeUnit val="days"/>
      </c:dateAx>
      <c:spPr>
        <a:noFill/>
        <a:ln w="12700">
          <a:noFill/>
          <a:prstDash val="solid"/>
        </a:ln>
      </c:spPr>
    </c:plotArea>
    <c:plotVisOnly val="1"/>
    <c:dispBlanksAs val="gap"/>
    <c:showDLblsOverMax val="0"/>
  </c:chart>
  <c:spPr>
    <a:solidFill>
      <a:schemeClr val="bg1"/>
    </a:solidFill>
    <a:ln w="19050">
      <a:noFill/>
      <a:prstDash val="solid"/>
    </a:ln>
  </c:spPr>
  <c:txPr>
    <a:bodyPr/>
    <a:lstStyle/>
    <a:p>
      <a:pPr>
        <a:defRPr sz="1200" b="0" i="0" u="none" strike="noStrike" baseline="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ea typeface="David"/>
          <a:cs typeface="Segoe UI" panose="020B0502040204020203" pitchFamily="34" charset="0"/>
        </a:defRPr>
      </a:pPr>
      <a:endParaRPr lang="he-IL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e-IL" sz="1200" b="1" dirty="0" smtClean="0"/>
              <a:t>איור </a:t>
            </a:r>
            <a:r>
              <a:rPr lang="en-US" sz="1200" b="1" dirty="0" smtClean="0"/>
              <a:t>18</a:t>
            </a:r>
            <a:r>
              <a:rPr lang="he-IL" sz="1200" b="1" dirty="0" smtClean="0"/>
              <a:t>ב: </a:t>
            </a:r>
            <a:r>
              <a:rPr lang="he-IL" sz="1200" b="1" dirty="0"/>
              <a:t>המשכנתאות החדשות</a:t>
            </a:r>
            <a:r>
              <a:rPr lang="he-IL" sz="1200" dirty="0"/>
              <a:t>
</a:t>
            </a:r>
            <a:r>
              <a:rPr lang="he-IL" sz="1200" dirty="0" smtClean="0"/>
              <a:t>מאי 2018  </a:t>
            </a:r>
            <a:r>
              <a:rPr lang="he-IL" sz="1200" dirty="0"/>
              <a:t>עד מאי 2025</a:t>
            </a:r>
          </a:p>
        </c:rich>
      </c:tx>
      <c:layout>
        <c:manualLayout>
          <c:xMode val="edge"/>
          <c:yMode val="edge"/>
          <c:x val="0.29817577476019425"/>
          <c:y val="0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1075805931374826E-2"/>
          <c:y val="0.13353263577478824"/>
          <c:w val="0.90841359595151272"/>
          <c:h val="0.71228401382562601"/>
        </c:manualLayout>
      </c:layout>
      <c:lineChart>
        <c:grouping val="standard"/>
        <c:varyColors val="0"/>
        <c:ser>
          <c:idx val="1"/>
          <c:order val="0"/>
          <c:tx>
            <c:strRef>
              <c:f>'איור 10 נתונים'!$B$3</c:f>
              <c:strCache>
                <c:ptCount val="1"/>
                <c:pt idx="0">
                  <c:v>היקף המשכנתאות שניטלו</c:v>
                </c:pt>
              </c:strCache>
            </c:strRef>
          </c:tx>
          <c:spPr>
            <a:ln w="22225">
              <a:solidFill>
                <a:srgbClr val="008DA3"/>
              </a:solidFill>
              <a:prstDash val="solid"/>
            </a:ln>
          </c:spPr>
          <c:marker>
            <c:symbol val="none"/>
          </c:marker>
          <c:dLbls>
            <c:dLbl>
              <c:idx val="172"/>
              <c:tx>
                <c:rich>
                  <a:bodyPr/>
                  <a:lstStyle/>
                  <a:p>
                    <a:fld id="{F3F1BA70-5AF1-419A-AF18-2EA921861758}" type="VALUE">
                      <a:rPr lang="en-US" b="1">
                        <a:solidFill>
                          <a:srgbClr val="008DA3"/>
                        </a:solidFill>
                      </a:rPr>
                      <a:pPr/>
                      <a:t>[ערך]</a:t>
                    </a:fld>
                    <a:endParaRPr lang="he-IL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FD9-4AC3-929A-86937980695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10 נתונים'!$A$4:$A$301</c:f>
              <c:numCache>
                <c:formatCode>m/d/yyyy</c:formatCode>
                <c:ptCount val="298"/>
                <c:pt idx="0">
                  <c:v>40574</c:v>
                </c:pt>
                <c:pt idx="1">
                  <c:v>40602</c:v>
                </c:pt>
                <c:pt idx="2">
                  <c:v>40633</c:v>
                </c:pt>
                <c:pt idx="3">
                  <c:v>40663</c:v>
                </c:pt>
                <c:pt idx="4">
                  <c:v>40694</c:v>
                </c:pt>
                <c:pt idx="5">
                  <c:v>40724</c:v>
                </c:pt>
                <c:pt idx="6">
                  <c:v>40755</c:v>
                </c:pt>
                <c:pt idx="7">
                  <c:v>40786</c:v>
                </c:pt>
                <c:pt idx="8">
                  <c:v>40816</c:v>
                </c:pt>
                <c:pt idx="9">
                  <c:v>40847</c:v>
                </c:pt>
                <c:pt idx="10">
                  <c:v>40877</c:v>
                </c:pt>
                <c:pt idx="11">
                  <c:v>40908</c:v>
                </c:pt>
                <c:pt idx="12">
                  <c:v>40939</c:v>
                </c:pt>
                <c:pt idx="13">
                  <c:v>40968</c:v>
                </c:pt>
                <c:pt idx="14">
                  <c:v>40999</c:v>
                </c:pt>
                <c:pt idx="15">
                  <c:v>41029</c:v>
                </c:pt>
                <c:pt idx="16">
                  <c:v>41060</c:v>
                </c:pt>
                <c:pt idx="17">
                  <c:v>41090</c:v>
                </c:pt>
                <c:pt idx="18">
                  <c:v>41121</c:v>
                </c:pt>
                <c:pt idx="19">
                  <c:v>41152</c:v>
                </c:pt>
                <c:pt idx="20">
                  <c:v>41182</c:v>
                </c:pt>
                <c:pt idx="21">
                  <c:v>41213</c:v>
                </c:pt>
                <c:pt idx="22">
                  <c:v>41243</c:v>
                </c:pt>
                <c:pt idx="23">
                  <c:v>41274</c:v>
                </c:pt>
                <c:pt idx="24">
                  <c:v>41305</c:v>
                </c:pt>
                <c:pt idx="25">
                  <c:v>41333</c:v>
                </c:pt>
                <c:pt idx="26">
                  <c:v>41364</c:v>
                </c:pt>
                <c:pt idx="27">
                  <c:v>41394</c:v>
                </c:pt>
                <c:pt idx="28">
                  <c:v>41425</c:v>
                </c:pt>
                <c:pt idx="29">
                  <c:v>41455</c:v>
                </c:pt>
                <c:pt idx="30">
                  <c:v>41486</c:v>
                </c:pt>
                <c:pt idx="31">
                  <c:v>41517</c:v>
                </c:pt>
                <c:pt idx="32">
                  <c:v>41547</c:v>
                </c:pt>
                <c:pt idx="33">
                  <c:v>41578</c:v>
                </c:pt>
                <c:pt idx="34">
                  <c:v>41608</c:v>
                </c:pt>
                <c:pt idx="35">
                  <c:v>41639</c:v>
                </c:pt>
                <c:pt idx="36">
                  <c:v>41670</c:v>
                </c:pt>
                <c:pt idx="37">
                  <c:v>41698</c:v>
                </c:pt>
                <c:pt idx="38">
                  <c:v>41729</c:v>
                </c:pt>
                <c:pt idx="39">
                  <c:v>41759</c:v>
                </c:pt>
                <c:pt idx="40">
                  <c:v>41790</c:v>
                </c:pt>
                <c:pt idx="41">
                  <c:v>41820</c:v>
                </c:pt>
                <c:pt idx="42">
                  <c:v>41851</c:v>
                </c:pt>
                <c:pt idx="43">
                  <c:v>41882</c:v>
                </c:pt>
                <c:pt idx="44">
                  <c:v>41912</c:v>
                </c:pt>
                <c:pt idx="45">
                  <c:v>41943</c:v>
                </c:pt>
                <c:pt idx="46">
                  <c:v>41973</c:v>
                </c:pt>
                <c:pt idx="47">
                  <c:v>42004</c:v>
                </c:pt>
                <c:pt idx="48">
                  <c:v>42035</c:v>
                </c:pt>
                <c:pt idx="49">
                  <c:v>42063</c:v>
                </c:pt>
                <c:pt idx="50">
                  <c:v>42094</c:v>
                </c:pt>
                <c:pt idx="51">
                  <c:v>42124</c:v>
                </c:pt>
                <c:pt idx="52">
                  <c:v>42155</c:v>
                </c:pt>
                <c:pt idx="53">
                  <c:v>42185</c:v>
                </c:pt>
                <c:pt idx="54">
                  <c:v>42216</c:v>
                </c:pt>
                <c:pt idx="55">
                  <c:v>42247</c:v>
                </c:pt>
                <c:pt idx="56">
                  <c:v>42277</c:v>
                </c:pt>
                <c:pt idx="57">
                  <c:v>42308</c:v>
                </c:pt>
                <c:pt idx="58">
                  <c:v>42338</c:v>
                </c:pt>
                <c:pt idx="59">
                  <c:v>42369</c:v>
                </c:pt>
                <c:pt idx="60">
                  <c:v>42400</c:v>
                </c:pt>
                <c:pt idx="61">
                  <c:v>42429</c:v>
                </c:pt>
                <c:pt idx="62">
                  <c:v>42460</c:v>
                </c:pt>
                <c:pt idx="63">
                  <c:v>42490</c:v>
                </c:pt>
                <c:pt idx="64">
                  <c:v>42521</c:v>
                </c:pt>
                <c:pt idx="65">
                  <c:v>42551</c:v>
                </c:pt>
                <c:pt idx="66">
                  <c:v>42582</c:v>
                </c:pt>
                <c:pt idx="67">
                  <c:v>42613</c:v>
                </c:pt>
                <c:pt idx="68">
                  <c:v>42643</c:v>
                </c:pt>
                <c:pt idx="69">
                  <c:v>42674</c:v>
                </c:pt>
                <c:pt idx="70">
                  <c:v>42704</c:v>
                </c:pt>
                <c:pt idx="71">
                  <c:v>42735</c:v>
                </c:pt>
                <c:pt idx="72">
                  <c:v>42766</c:v>
                </c:pt>
                <c:pt idx="73">
                  <c:v>42794</c:v>
                </c:pt>
                <c:pt idx="74">
                  <c:v>42825</c:v>
                </c:pt>
                <c:pt idx="75">
                  <c:v>42855</c:v>
                </c:pt>
                <c:pt idx="76">
                  <c:v>42886</c:v>
                </c:pt>
                <c:pt idx="77">
                  <c:v>42916</c:v>
                </c:pt>
                <c:pt idx="78">
                  <c:v>42947</c:v>
                </c:pt>
                <c:pt idx="79">
                  <c:v>42978</c:v>
                </c:pt>
                <c:pt idx="80">
                  <c:v>43008</c:v>
                </c:pt>
                <c:pt idx="81">
                  <c:v>43039</c:v>
                </c:pt>
                <c:pt idx="82">
                  <c:v>43069</c:v>
                </c:pt>
                <c:pt idx="83">
                  <c:v>43100</c:v>
                </c:pt>
                <c:pt idx="84">
                  <c:v>43131</c:v>
                </c:pt>
                <c:pt idx="85">
                  <c:v>43159</c:v>
                </c:pt>
                <c:pt idx="86">
                  <c:v>43190</c:v>
                </c:pt>
                <c:pt idx="87">
                  <c:v>43220</c:v>
                </c:pt>
                <c:pt idx="88">
                  <c:v>43251</c:v>
                </c:pt>
                <c:pt idx="89">
                  <c:v>43281</c:v>
                </c:pt>
                <c:pt idx="90">
                  <c:v>43312</c:v>
                </c:pt>
                <c:pt idx="91">
                  <c:v>43343</c:v>
                </c:pt>
                <c:pt idx="92">
                  <c:v>43373</c:v>
                </c:pt>
                <c:pt idx="93">
                  <c:v>43404</c:v>
                </c:pt>
                <c:pt idx="94">
                  <c:v>43434</c:v>
                </c:pt>
                <c:pt idx="95">
                  <c:v>43465</c:v>
                </c:pt>
                <c:pt idx="96">
                  <c:v>43496</c:v>
                </c:pt>
                <c:pt idx="97">
                  <c:v>43524</c:v>
                </c:pt>
                <c:pt idx="98">
                  <c:v>43555</c:v>
                </c:pt>
                <c:pt idx="99">
                  <c:v>43585</c:v>
                </c:pt>
                <c:pt idx="100">
                  <c:v>43616</c:v>
                </c:pt>
                <c:pt idx="101">
                  <c:v>43646</c:v>
                </c:pt>
                <c:pt idx="102">
                  <c:v>43677</c:v>
                </c:pt>
                <c:pt idx="103">
                  <c:v>43708</c:v>
                </c:pt>
                <c:pt idx="104">
                  <c:v>43738</c:v>
                </c:pt>
                <c:pt idx="105">
                  <c:v>43769</c:v>
                </c:pt>
                <c:pt idx="106">
                  <c:v>43799</c:v>
                </c:pt>
                <c:pt idx="107">
                  <c:v>43830</c:v>
                </c:pt>
                <c:pt idx="108">
                  <c:v>43861</c:v>
                </c:pt>
                <c:pt idx="109">
                  <c:v>43890</c:v>
                </c:pt>
                <c:pt idx="110">
                  <c:v>43921</c:v>
                </c:pt>
                <c:pt idx="111">
                  <c:v>43951</c:v>
                </c:pt>
                <c:pt idx="112">
                  <c:v>43982</c:v>
                </c:pt>
                <c:pt idx="113">
                  <c:v>44012</c:v>
                </c:pt>
                <c:pt idx="114">
                  <c:v>44043</c:v>
                </c:pt>
                <c:pt idx="115">
                  <c:v>44074</c:v>
                </c:pt>
                <c:pt idx="116">
                  <c:v>44104</c:v>
                </c:pt>
                <c:pt idx="117">
                  <c:v>44135</c:v>
                </c:pt>
                <c:pt idx="118">
                  <c:v>44165</c:v>
                </c:pt>
                <c:pt idx="119">
                  <c:v>44196</c:v>
                </c:pt>
                <c:pt idx="120">
                  <c:v>44227</c:v>
                </c:pt>
                <c:pt idx="121">
                  <c:v>44255</c:v>
                </c:pt>
                <c:pt idx="122">
                  <c:v>44286</c:v>
                </c:pt>
                <c:pt idx="123">
                  <c:v>44316</c:v>
                </c:pt>
                <c:pt idx="124">
                  <c:v>44347</c:v>
                </c:pt>
                <c:pt idx="125">
                  <c:v>44377</c:v>
                </c:pt>
                <c:pt idx="126">
                  <c:v>44408</c:v>
                </c:pt>
                <c:pt idx="127">
                  <c:v>44439</c:v>
                </c:pt>
                <c:pt idx="128">
                  <c:v>44469</c:v>
                </c:pt>
                <c:pt idx="129">
                  <c:v>44500</c:v>
                </c:pt>
                <c:pt idx="130">
                  <c:v>44530</c:v>
                </c:pt>
                <c:pt idx="131">
                  <c:v>44561</c:v>
                </c:pt>
                <c:pt idx="132">
                  <c:v>44592</c:v>
                </c:pt>
                <c:pt idx="133">
                  <c:v>44620</c:v>
                </c:pt>
                <c:pt idx="134">
                  <c:v>44651</c:v>
                </c:pt>
                <c:pt idx="135">
                  <c:v>44681</c:v>
                </c:pt>
                <c:pt idx="136">
                  <c:v>44712</c:v>
                </c:pt>
                <c:pt idx="137">
                  <c:v>44742</c:v>
                </c:pt>
                <c:pt idx="138">
                  <c:v>44773</c:v>
                </c:pt>
                <c:pt idx="139">
                  <c:v>44804</c:v>
                </c:pt>
                <c:pt idx="140">
                  <c:v>44834</c:v>
                </c:pt>
                <c:pt idx="141">
                  <c:v>44865</c:v>
                </c:pt>
                <c:pt idx="142">
                  <c:v>44895</c:v>
                </c:pt>
                <c:pt idx="143">
                  <c:v>44926</c:v>
                </c:pt>
                <c:pt idx="144">
                  <c:v>44957</c:v>
                </c:pt>
                <c:pt idx="145">
                  <c:v>44985</c:v>
                </c:pt>
                <c:pt idx="146">
                  <c:v>45016</c:v>
                </c:pt>
                <c:pt idx="147">
                  <c:v>45046</c:v>
                </c:pt>
                <c:pt idx="148">
                  <c:v>45077</c:v>
                </c:pt>
                <c:pt idx="149">
                  <c:v>45107</c:v>
                </c:pt>
                <c:pt idx="150">
                  <c:v>45138</c:v>
                </c:pt>
                <c:pt idx="151">
                  <c:v>45169</c:v>
                </c:pt>
                <c:pt idx="152">
                  <c:v>45199</c:v>
                </c:pt>
                <c:pt idx="153">
                  <c:v>45230</c:v>
                </c:pt>
                <c:pt idx="154">
                  <c:v>45260</c:v>
                </c:pt>
                <c:pt idx="155">
                  <c:v>45291</c:v>
                </c:pt>
                <c:pt idx="156">
                  <c:v>45322</c:v>
                </c:pt>
                <c:pt idx="157">
                  <c:v>45351</c:v>
                </c:pt>
                <c:pt idx="158">
                  <c:v>45382</c:v>
                </c:pt>
                <c:pt idx="159">
                  <c:v>45412</c:v>
                </c:pt>
                <c:pt idx="160">
                  <c:v>45443</c:v>
                </c:pt>
                <c:pt idx="161">
                  <c:v>45473</c:v>
                </c:pt>
                <c:pt idx="162">
                  <c:v>45504</c:v>
                </c:pt>
                <c:pt idx="163">
                  <c:v>45535</c:v>
                </c:pt>
                <c:pt idx="164">
                  <c:v>45565</c:v>
                </c:pt>
                <c:pt idx="165">
                  <c:v>45596</c:v>
                </c:pt>
                <c:pt idx="166">
                  <c:v>45626</c:v>
                </c:pt>
                <c:pt idx="167">
                  <c:v>45657</c:v>
                </c:pt>
                <c:pt idx="168">
                  <c:v>45688</c:v>
                </c:pt>
                <c:pt idx="169">
                  <c:v>45716</c:v>
                </c:pt>
                <c:pt idx="170">
                  <c:v>45747</c:v>
                </c:pt>
                <c:pt idx="171">
                  <c:v>45777</c:v>
                </c:pt>
                <c:pt idx="172">
                  <c:v>45808</c:v>
                </c:pt>
              </c:numCache>
            </c:numRef>
          </c:cat>
          <c:val>
            <c:numRef>
              <c:f>'איור 10 נתונים'!$B$4:$B$301</c:f>
              <c:numCache>
                <c:formatCode>0.0</c:formatCode>
                <c:ptCount val="298"/>
                <c:pt idx="0">
                  <c:v>3.9562452400000003</c:v>
                </c:pt>
                <c:pt idx="1">
                  <c:v>3.9574352899999998</c:v>
                </c:pt>
                <c:pt idx="2">
                  <c:v>4.6632777799999996</c:v>
                </c:pt>
                <c:pt idx="3">
                  <c:v>3.54428784</c:v>
                </c:pt>
                <c:pt idx="4">
                  <c:v>4.7518669099999995</c:v>
                </c:pt>
                <c:pt idx="5">
                  <c:v>4.0416253000000006</c:v>
                </c:pt>
                <c:pt idx="6">
                  <c:v>4.0967960000000003</c:v>
                </c:pt>
                <c:pt idx="7">
                  <c:v>3.9471620300000003</c:v>
                </c:pt>
                <c:pt idx="8">
                  <c:v>3.0295279299999995</c:v>
                </c:pt>
                <c:pt idx="9">
                  <c:v>2.3651783499999999</c:v>
                </c:pt>
                <c:pt idx="10">
                  <c:v>2.8742023400000005</c:v>
                </c:pt>
                <c:pt idx="11">
                  <c:v>3.2104510200000003</c:v>
                </c:pt>
                <c:pt idx="12">
                  <c:v>3.0328524699999999</c:v>
                </c:pt>
                <c:pt idx="13">
                  <c:v>2.9926048199999999</c:v>
                </c:pt>
                <c:pt idx="14">
                  <c:v>3.4238144300000006</c:v>
                </c:pt>
                <c:pt idx="15">
                  <c:v>3.0255789499999999</c:v>
                </c:pt>
                <c:pt idx="16">
                  <c:v>4.1022091999999999</c:v>
                </c:pt>
                <c:pt idx="17">
                  <c:v>3.9416690099999996</c:v>
                </c:pt>
                <c:pt idx="18">
                  <c:v>4.9263201100000007</c:v>
                </c:pt>
                <c:pt idx="19">
                  <c:v>5.8168515000000003</c:v>
                </c:pt>
                <c:pt idx="20">
                  <c:v>3.2350887300000002</c:v>
                </c:pt>
                <c:pt idx="21">
                  <c:v>3.3794065299999998</c:v>
                </c:pt>
                <c:pt idx="22">
                  <c:v>4.1009474399999997</c:v>
                </c:pt>
                <c:pt idx="23">
                  <c:v>4.6642243700000003</c:v>
                </c:pt>
                <c:pt idx="24">
                  <c:v>3.9710647399999996</c:v>
                </c:pt>
                <c:pt idx="25">
                  <c:v>3.8933778500000003</c:v>
                </c:pt>
                <c:pt idx="26">
                  <c:v>4.0002638299999997</c:v>
                </c:pt>
                <c:pt idx="27">
                  <c:v>3.8306177999999997</c:v>
                </c:pt>
                <c:pt idx="28">
                  <c:v>5.6447446799999996</c:v>
                </c:pt>
                <c:pt idx="29">
                  <c:v>4.1932257000000002</c:v>
                </c:pt>
                <c:pt idx="30">
                  <c:v>5.0024841099999993</c:v>
                </c:pt>
                <c:pt idx="31">
                  <c:v>4.7862249799999992</c:v>
                </c:pt>
                <c:pt idx="32">
                  <c:v>3.53342811</c:v>
                </c:pt>
                <c:pt idx="33">
                  <c:v>4.4037868100000006</c:v>
                </c:pt>
                <c:pt idx="34">
                  <c:v>3.7035052500000001</c:v>
                </c:pt>
                <c:pt idx="35">
                  <c:v>4.74311215</c:v>
                </c:pt>
                <c:pt idx="36">
                  <c:v>3.77176</c:v>
                </c:pt>
                <c:pt idx="37">
                  <c:v>4.2622549999999997</c:v>
                </c:pt>
                <c:pt idx="38">
                  <c:v>4.4740330000000004</c:v>
                </c:pt>
                <c:pt idx="39">
                  <c:v>3.9829010300000003</c:v>
                </c:pt>
                <c:pt idx="40">
                  <c:v>4.4557524399999995</c:v>
                </c:pt>
                <c:pt idx="41">
                  <c:v>4.5825095999999998</c:v>
                </c:pt>
                <c:pt idx="42">
                  <c:v>4.9907348799999998</c:v>
                </c:pt>
                <c:pt idx="43">
                  <c:v>4.1072634799999994</c:v>
                </c:pt>
                <c:pt idx="44">
                  <c:v>3.9213499199999999</c:v>
                </c:pt>
                <c:pt idx="45">
                  <c:v>3.51401531</c:v>
                </c:pt>
                <c:pt idx="46">
                  <c:v>4.0280949699999997</c:v>
                </c:pt>
                <c:pt idx="47">
                  <c:v>5.5036913200000006</c:v>
                </c:pt>
                <c:pt idx="48">
                  <c:v>4.571677890000001</c:v>
                </c:pt>
                <c:pt idx="49">
                  <c:v>4.6209415400000005</c:v>
                </c:pt>
                <c:pt idx="50">
                  <c:v>5.5981576799999999</c:v>
                </c:pt>
                <c:pt idx="51">
                  <c:v>4.7060184400000002</c:v>
                </c:pt>
                <c:pt idx="52">
                  <c:v>5.7584918900000002</c:v>
                </c:pt>
                <c:pt idx="53">
                  <c:v>6.9896088499999998</c:v>
                </c:pt>
                <c:pt idx="54">
                  <c:v>6.5898200899999999</c:v>
                </c:pt>
                <c:pt idx="55">
                  <c:v>6.23909439</c:v>
                </c:pt>
                <c:pt idx="56">
                  <c:v>4.1938159400000004</c:v>
                </c:pt>
                <c:pt idx="57">
                  <c:v>4.6149682400000005</c:v>
                </c:pt>
                <c:pt idx="58">
                  <c:v>5.22549595</c:v>
                </c:pt>
                <c:pt idx="59">
                  <c:v>5.6346708599999999</c:v>
                </c:pt>
                <c:pt idx="60">
                  <c:v>4.7492880800000004</c:v>
                </c:pt>
                <c:pt idx="61">
                  <c:v>4.8876663100000002</c:v>
                </c:pt>
                <c:pt idx="62">
                  <c:v>5.2701480400000005</c:v>
                </c:pt>
                <c:pt idx="63">
                  <c:v>4.6824242800000002</c:v>
                </c:pt>
                <c:pt idx="64">
                  <c:v>5.3413933600000005</c:v>
                </c:pt>
                <c:pt idx="65">
                  <c:v>5.7440906400000005</c:v>
                </c:pt>
                <c:pt idx="66">
                  <c:v>5.5893163199999991</c:v>
                </c:pt>
                <c:pt idx="67">
                  <c:v>5.5073684499999995</c:v>
                </c:pt>
                <c:pt idx="68">
                  <c:v>4.9248751500000001</c:v>
                </c:pt>
                <c:pt idx="69">
                  <c:v>2.7974972299999998</c:v>
                </c:pt>
                <c:pt idx="70">
                  <c:v>4.6764523200000001</c:v>
                </c:pt>
                <c:pt idx="71">
                  <c:v>4.6966379799999993</c:v>
                </c:pt>
                <c:pt idx="72">
                  <c:v>4.4222533799999999</c:v>
                </c:pt>
                <c:pt idx="73">
                  <c:v>4.1207331099999998</c:v>
                </c:pt>
                <c:pt idx="74">
                  <c:v>4.46374373</c:v>
                </c:pt>
                <c:pt idx="75">
                  <c:v>3.6552763400000003</c:v>
                </c:pt>
                <c:pt idx="76">
                  <c:v>4.5554330300000005</c:v>
                </c:pt>
                <c:pt idx="77">
                  <c:v>4.9182573300000003</c:v>
                </c:pt>
                <c:pt idx="78">
                  <c:v>5.1149029199999996</c:v>
                </c:pt>
                <c:pt idx="79">
                  <c:v>4.671322130000001</c:v>
                </c:pt>
                <c:pt idx="80">
                  <c:v>3.9509382499999997</c:v>
                </c:pt>
                <c:pt idx="81">
                  <c:v>3.8199384199999997</c:v>
                </c:pt>
                <c:pt idx="82">
                  <c:v>4.5505927300000009</c:v>
                </c:pt>
                <c:pt idx="83">
                  <c:v>5.07086287</c:v>
                </c:pt>
                <c:pt idx="84">
                  <c:v>4.5878185999999994</c:v>
                </c:pt>
                <c:pt idx="85">
                  <c:v>4.3146867999999996</c:v>
                </c:pt>
                <c:pt idx="86">
                  <c:v>5.1919826699999998</c:v>
                </c:pt>
                <c:pt idx="87">
                  <c:v>4.1465283700000004</c:v>
                </c:pt>
                <c:pt idx="88">
                  <c:v>5.4140614799999991</c:v>
                </c:pt>
                <c:pt idx="89">
                  <c:v>5.221965</c:v>
                </c:pt>
                <c:pt idx="90">
                  <c:v>5.8325888200000007</c:v>
                </c:pt>
                <c:pt idx="91">
                  <c:v>5.6766457700000004</c:v>
                </c:pt>
                <c:pt idx="92">
                  <c:v>3.26756731</c:v>
                </c:pt>
                <c:pt idx="93">
                  <c:v>5.0250956500000008</c:v>
                </c:pt>
                <c:pt idx="94">
                  <c:v>5.0603859199999999</c:v>
                </c:pt>
                <c:pt idx="95">
                  <c:v>5.8341014000000007</c:v>
                </c:pt>
                <c:pt idx="96">
                  <c:v>5.2147386499999993</c:v>
                </c:pt>
                <c:pt idx="97">
                  <c:v>4.9700354899999999</c:v>
                </c:pt>
                <c:pt idx="98">
                  <c:v>5.280802529999999</c:v>
                </c:pt>
                <c:pt idx="99">
                  <c:v>4.9822900900000002</c:v>
                </c:pt>
                <c:pt idx="100">
                  <c:v>5.7677813000000002</c:v>
                </c:pt>
                <c:pt idx="101">
                  <c:v>5.955023670000001</c:v>
                </c:pt>
                <c:pt idx="102">
                  <c:v>6.6684140299999992</c:v>
                </c:pt>
                <c:pt idx="103">
                  <c:v>5.9698095700000007</c:v>
                </c:pt>
                <c:pt idx="104">
                  <c:v>5.6592031600000006</c:v>
                </c:pt>
                <c:pt idx="105">
                  <c:v>4.3897125900000002</c:v>
                </c:pt>
                <c:pt idx="106">
                  <c:v>5.6507009800000008</c:v>
                </c:pt>
                <c:pt idx="107">
                  <c:v>7.1598510299999996</c:v>
                </c:pt>
                <c:pt idx="108">
                  <c:v>6.0758290299999995</c:v>
                </c:pt>
                <c:pt idx="109">
                  <c:v>6.113738510000001</c:v>
                </c:pt>
                <c:pt idx="110">
                  <c:v>8.6788121</c:v>
                </c:pt>
                <c:pt idx="111">
                  <c:v>4.9664892200000006</c:v>
                </c:pt>
                <c:pt idx="112">
                  <c:v>5.1911029599999994</c:v>
                </c:pt>
                <c:pt idx="113">
                  <c:v>6.0136274499999995</c:v>
                </c:pt>
                <c:pt idx="114">
                  <c:v>6.5286305299999992</c:v>
                </c:pt>
                <c:pt idx="115">
                  <c:v>6.68070378</c:v>
                </c:pt>
                <c:pt idx="116">
                  <c:v>6.3202455099999995</c:v>
                </c:pt>
                <c:pt idx="117">
                  <c:v>6.1514283299999999</c:v>
                </c:pt>
                <c:pt idx="118">
                  <c:v>7.1165138100000007</c:v>
                </c:pt>
                <c:pt idx="119">
                  <c:v>8.2706181000000001</c:v>
                </c:pt>
                <c:pt idx="120">
                  <c:v>6.4399644399999998</c:v>
                </c:pt>
                <c:pt idx="121">
                  <c:v>7.2625223800000009</c:v>
                </c:pt>
                <c:pt idx="122">
                  <c:v>8.6236325499999982</c:v>
                </c:pt>
                <c:pt idx="123">
                  <c:v>8.3230843100000005</c:v>
                </c:pt>
                <c:pt idx="124">
                  <c:v>9.4732545500000001</c:v>
                </c:pt>
                <c:pt idx="125">
                  <c:v>11.58796585</c:v>
                </c:pt>
                <c:pt idx="126">
                  <c:v>11.511659</c:v>
                </c:pt>
                <c:pt idx="127">
                  <c:v>11.848953870000001</c:v>
                </c:pt>
                <c:pt idx="128">
                  <c:v>7.1279489500000013</c:v>
                </c:pt>
                <c:pt idx="129">
                  <c:v>10.68755593</c:v>
                </c:pt>
                <c:pt idx="130">
                  <c:v>10.984597669999999</c:v>
                </c:pt>
                <c:pt idx="131">
                  <c:v>12.219285470000001</c:v>
                </c:pt>
                <c:pt idx="132">
                  <c:v>9.965555280000002</c:v>
                </c:pt>
                <c:pt idx="133">
                  <c:v>11.225073720000001</c:v>
                </c:pt>
                <c:pt idx="134">
                  <c:v>13.43170347</c:v>
                </c:pt>
                <c:pt idx="135">
                  <c:v>10.48405459</c:v>
                </c:pt>
                <c:pt idx="136">
                  <c:v>11.977547969999998</c:v>
                </c:pt>
                <c:pt idx="137">
                  <c:v>11.880414829999999</c:v>
                </c:pt>
                <c:pt idx="138">
                  <c:v>10.113609879999998</c:v>
                </c:pt>
                <c:pt idx="139">
                  <c:v>9.6382646899999997</c:v>
                </c:pt>
                <c:pt idx="140">
                  <c:v>7.6974740800000001</c:v>
                </c:pt>
                <c:pt idx="141">
                  <c:v>6.0892604199999996</c:v>
                </c:pt>
                <c:pt idx="142">
                  <c:v>7.5621052999999998</c:v>
                </c:pt>
                <c:pt idx="143">
                  <c:v>7.5612648099999999</c:v>
                </c:pt>
                <c:pt idx="144">
                  <c:v>6.3583112999999996</c:v>
                </c:pt>
                <c:pt idx="145">
                  <c:v>5.7299914100000002</c:v>
                </c:pt>
                <c:pt idx="146">
                  <c:v>6.7831563899999985</c:v>
                </c:pt>
                <c:pt idx="147">
                  <c:v>4.6122691100000006</c:v>
                </c:pt>
                <c:pt idx="148">
                  <c:v>6.5171953700000005</c:v>
                </c:pt>
                <c:pt idx="149">
                  <c:v>6.5306375000000001</c:v>
                </c:pt>
                <c:pt idx="150">
                  <c:v>6.4038045400000003</c:v>
                </c:pt>
                <c:pt idx="151">
                  <c:v>7.0125940799999995</c:v>
                </c:pt>
                <c:pt idx="152">
                  <c:v>5.4879775500000001</c:v>
                </c:pt>
                <c:pt idx="153">
                  <c:v>4.5492030799999998</c:v>
                </c:pt>
                <c:pt idx="154">
                  <c:v>5.4958829799999993</c:v>
                </c:pt>
                <c:pt idx="155">
                  <c:v>5.6154725399999998</c:v>
                </c:pt>
                <c:pt idx="156">
                  <c:v>5.5234276799999993</c:v>
                </c:pt>
                <c:pt idx="157">
                  <c:v>5.3785254800000004</c:v>
                </c:pt>
                <c:pt idx="158">
                  <c:v>6.231228520000001</c:v>
                </c:pt>
                <c:pt idx="159">
                  <c:v>5.9103915700000007</c:v>
                </c:pt>
                <c:pt idx="160">
                  <c:v>7.7866040199999995</c:v>
                </c:pt>
                <c:pt idx="161">
                  <c:v>7.7417048399999997</c:v>
                </c:pt>
                <c:pt idx="162">
                  <c:v>9.0654736800000002</c:v>
                </c:pt>
                <c:pt idx="163">
                  <c:v>8.3598196800000011</c:v>
                </c:pt>
                <c:pt idx="164">
                  <c:v>8.5441988599999998</c:v>
                </c:pt>
                <c:pt idx="165">
                  <c:v>6.9088249400000006</c:v>
                </c:pt>
                <c:pt idx="166">
                  <c:v>7.9580888200000004</c:v>
                </c:pt>
                <c:pt idx="167">
                  <c:v>13.818224280000001</c:v>
                </c:pt>
                <c:pt idx="168">
                  <c:v>7.2865763799999996</c:v>
                </c:pt>
                <c:pt idx="169">
                  <c:v>7.3802539600000001</c:v>
                </c:pt>
                <c:pt idx="170">
                  <c:v>9.164897439999999</c:v>
                </c:pt>
                <c:pt idx="171">
                  <c:v>8.0485236499999999</c:v>
                </c:pt>
                <c:pt idx="172">
                  <c:v>9.3119619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D9-4AC3-929A-86937980695A}"/>
            </c:ext>
          </c:extLst>
        </c:ser>
        <c:ser>
          <c:idx val="2"/>
          <c:order val="1"/>
          <c:tx>
            <c:strRef>
              <c:f>'איור 10 נתונים'!$C$3</c:f>
              <c:strCache>
                <c:ptCount val="1"/>
                <c:pt idx="0">
                  <c:v>היקף המשכנתאות שניטלו מנוכה עונתיות</c:v>
                </c:pt>
              </c:strCache>
            </c:strRef>
          </c:tx>
          <c:spPr>
            <a:ln w="22225">
              <a:solidFill>
                <a:srgbClr val="DA8F32"/>
              </a:solidFill>
            </a:ln>
          </c:spPr>
          <c:marker>
            <c:symbol val="none"/>
          </c:marker>
          <c:cat>
            <c:numRef>
              <c:f>'איור 10 נתונים'!$A$4:$A$301</c:f>
              <c:numCache>
                <c:formatCode>m/d/yyyy</c:formatCode>
                <c:ptCount val="298"/>
                <c:pt idx="0">
                  <c:v>40574</c:v>
                </c:pt>
                <c:pt idx="1">
                  <c:v>40602</c:v>
                </c:pt>
                <c:pt idx="2">
                  <c:v>40633</c:v>
                </c:pt>
                <c:pt idx="3">
                  <c:v>40663</c:v>
                </c:pt>
                <c:pt idx="4">
                  <c:v>40694</c:v>
                </c:pt>
                <c:pt idx="5">
                  <c:v>40724</c:v>
                </c:pt>
                <c:pt idx="6">
                  <c:v>40755</c:v>
                </c:pt>
                <c:pt idx="7">
                  <c:v>40786</c:v>
                </c:pt>
                <c:pt idx="8">
                  <c:v>40816</c:v>
                </c:pt>
                <c:pt idx="9">
                  <c:v>40847</c:v>
                </c:pt>
                <c:pt idx="10">
                  <c:v>40877</c:v>
                </c:pt>
                <c:pt idx="11">
                  <c:v>40908</c:v>
                </c:pt>
                <c:pt idx="12">
                  <c:v>40939</c:v>
                </c:pt>
                <c:pt idx="13">
                  <c:v>40968</c:v>
                </c:pt>
                <c:pt idx="14">
                  <c:v>40999</c:v>
                </c:pt>
                <c:pt idx="15">
                  <c:v>41029</c:v>
                </c:pt>
                <c:pt idx="16">
                  <c:v>41060</c:v>
                </c:pt>
                <c:pt idx="17">
                  <c:v>41090</c:v>
                </c:pt>
                <c:pt idx="18">
                  <c:v>41121</c:v>
                </c:pt>
                <c:pt idx="19">
                  <c:v>41152</c:v>
                </c:pt>
                <c:pt idx="20">
                  <c:v>41182</c:v>
                </c:pt>
                <c:pt idx="21">
                  <c:v>41213</c:v>
                </c:pt>
                <c:pt idx="22">
                  <c:v>41243</c:v>
                </c:pt>
                <c:pt idx="23">
                  <c:v>41274</c:v>
                </c:pt>
                <c:pt idx="24">
                  <c:v>41305</c:v>
                </c:pt>
                <c:pt idx="25">
                  <c:v>41333</c:v>
                </c:pt>
                <c:pt idx="26">
                  <c:v>41364</c:v>
                </c:pt>
                <c:pt idx="27">
                  <c:v>41394</c:v>
                </c:pt>
                <c:pt idx="28">
                  <c:v>41425</c:v>
                </c:pt>
                <c:pt idx="29">
                  <c:v>41455</c:v>
                </c:pt>
                <c:pt idx="30">
                  <c:v>41486</c:v>
                </c:pt>
                <c:pt idx="31">
                  <c:v>41517</c:v>
                </c:pt>
                <c:pt idx="32">
                  <c:v>41547</c:v>
                </c:pt>
                <c:pt idx="33">
                  <c:v>41578</c:v>
                </c:pt>
                <c:pt idx="34">
                  <c:v>41608</c:v>
                </c:pt>
                <c:pt idx="35">
                  <c:v>41639</c:v>
                </c:pt>
                <c:pt idx="36">
                  <c:v>41670</c:v>
                </c:pt>
                <c:pt idx="37">
                  <c:v>41698</c:v>
                </c:pt>
                <c:pt idx="38">
                  <c:v>41729</c:v>
                </c:pt>
                <c:pt idx="39">
                  <c:v>41759</c:v>
                </c:pt>
                <c:pt idx="40">
                  <c:v>41790</c:v>
                </c:pt>
                <c:pt idx="41">
                  <c:v>41820</c:v>
                </c:pt>
                <c:pt idx="42">
                  <c:v>41851</c:v>
                </c:pt>
                <c:pt idx="43">
                  <c:v>41882</c:v>
                </c:pt>
                <c:pt idx="44">
                  <c:v>41912</c:v>
                </c:pt>
                <c:pt idx="45">
                  <c:v>41943</c:v>
                </c:pt>
                <c:pt idx="46">
                  <c:v>41973</c:v>
                </c:pt>
                <c:pt idx="47">
                  <c:v>42004</c:v>
                </c:pt>
                <c:pt idx="48">
                  <c:v>42035</c:v>
                </c:pt>
                <c:pt idx="49">
                  <c:v>42063</c:v>
                </c:pt>
                <c:pt idx="50">
                  <c:v>42094</c:v>
                </c:pt>
                <c:pt idx="51">
                  <c:v>42124</c:v>
                </c:pt>
                <c:pt idx="52">
                  <c:v>42155</c:v>
                </c:pt>
                <c:pt idx="53">
                  <c:v>42185</c:v>
                </c:pt>
                <c:pt idx="54">
                  <c:v>42216</c:v>
                </c:pt>
                <c:pt idx="55">
                  <c:v>42247</c:v>
                </c:pt>
                <c:pt idx="56">
                  <c:v>42277</c:v>
                </c:pt>
                <c:pt idx="57">
                  <c:v>42308</c:v>
                </c:pt>
                <c:pt idx="58">
                  <c:v>42338</c:v>
                </c:pt>
                <c:pt idx="59">
                  <c:v>42369</c:v>
                </c:pt>
                <c:pt idx="60">
                  <c:v>42400</c:v>
                </c:pt>
                <c:pt idx="61">
                  <c:v>42429</c:v>
                </c:pt>
                <c:pt idx="62">
                  <c:v>42460</c:v>
                </c:pt>
                <c:pt idx="63">
                  <c:v>42490</c:v>
                </c:pt>
                <c:pt idx="64">
                  <c:v>42521</c:v>
                </c:pt>
                <c:pt idx="65">
                  <c:v>42551</c:v>
                </c:pt>
                <c:pt idx="66">
                  <c:v>42582</c:v>
                </c:pt>
                <c:pt idx="67">
                  <c:v>42613</c:v>
                </c:pt>
                <c:pt idx="68">
                  <c:v>42643</c:v>
                </c:pt>
                <c:pt idx="69">
                  <c:v>42674</c:v>
                </c:pt>
                <c:pt idx="70">
                  <c:v>42704</c:v>
                </c:pt>
                <c:pt idx="71">
                  <c:v>42735</c:v>
                </c:pt>
                <c:pt idx="72">
                  <c:v>42766</c:v>
                </c:pt>
                <c:pt idx="73">
                  <c:v>42794</c:v>
                </c:pt>
                <c:pt idx="74">
                  <c:v>42825</c:v>
                </c:pt>
                <c:pt idx="75">
                  <c:v>42855</c:v>
                </c:pt>
                <c:pt idx="76">
                  <c:v>42886</c:v>
                </c:pt>
                <c:pt idx="77">
                  <c:v>42916</c:v>
                </c:pt>
                <c:pt idx="78">
                  <c:v>42947</c:v>
                </c:pt>
                <c:pt idx="79">
                  <c:v>42978</c:v>
                </c:pt>
                <c:pt idx="80">
                  <c:v>43008</c:v>
                </c:pt>
                <c:pt idx="81">
                  <c:v>43039</c:v>
                </c:pt>
                <c:pt idx="82">
                  <c:v>43069</c:v>
                </c:pt>
                <c:pt idx="83">
                  <c:v>43100</c:v>
                </c:pt>
                <c:pt idx="84">
                  <c:v>43131</c:v>
                </c:pt>
                <c:pt idx="85">
                  <c:v>43159</c:v>
                </c:pt>
                <c:pt idx="86">
                  <c:v>43190</c:v>
                </c:pt>
                <c:pt idx="87">
                  <c:v>43220</c:v>
                </c:pt>
                <c:pt idx="88">
                  <c:v>43251</c:v>
                </c:pt>
                <c:pt idx="89">
                  <c:v>43281</c:v>
                </c:pt>
                <c:pt idx="90">
                  <c:v>43312</c:v>
                </c:pt>
                <c:pt idx="91">
                  <c:v>43343</c:v>
                </c:pt>
                <c:pt idx="92">
                  <c:v>43373</c:v>
                </c:pt>
                <c:pt idx="93">
                  <c:v>43404</c:v>
                </c:pt>
                <c:pt idx="94">
                  <c:v>43434</c:v>
                </c:pt>
                <c:pt idx="95">
                  <c:v>43465</c:v>
                </c:pt>
                <c:pt idx="96">
                  <c:v>43496</c:v>
                </c:pt>
                <c:pt idx="97">
                  <c:v>43524</c:v>
                </c:pt>
                <c:pt idx="98">
                  <c:v>43555</c:v>
                </c:pt>
                <c:pt idx="99">
                  <c:v>43585</c:v>
                </c:pt>
                <c:pt idx="100">
                  <c:v>43616</c:v>
                </c:pt>
                <c:pt idx="101">
                  <c:v>43646</c:v>
                </c:pt>
                <c:pt idx="102">
                  <c:v>43677</c:v>
                </c:pt>
                <c:pt idx="103">
                  <c:v>43708</c:v>
                </c:pt>
                <c:pt idx="104">
                  <c:v>43738</c:v>
                </c:pt>
                <c:pt idx="105">
                  <c:v>43769</c:v>
                </c:pt>
                <c:pt idx="106">
                  <c:v>43799</c:v>
                </c:pt>
                <c:pt idx="107">
                  <c:v>43830</c:v>
                </c:pt>
                <c:pt idx="108">
                  <c:v>43861</c:v>
                </c:pt>
                <c:pt idx="109">
                  <c:v>43890</c:v>
                </c:pt>
                <c:pt idx="110">
                  <c:v>43921</c:v>
                </c:pt>
                <c:pt idx="111">
                  <c:v>43951</c:v>
                </c:pt>
                <c:pt idx="112">
                  <c:v>43982</c:v>
                </c:pt>
                <c:pt idx="113">
                  <c:v>44012</c:v>
                </c:pt>
                <c:pt idx="114">
                  <c:v>44043</c:v>
                </c:pt>
                <c:pt idx="115">
                  <c:v>44074</c:v>
                </c:pt>
                <c:pt idx="116">
                  <c:v>44104</c:v>
                </c:pt>
                <c:pt idx="117">
                  <c:v>44135</c:v>
                </c:pt>
                <c:pt idx="118">
                  <c:v>44165</c:v>
                </c:pt>
                <c:pt idx="119">
                  <c:v>44196</c:v>
                </c:pt>
                <c:pt idx="120">
                  <c:v>44227</c:v>
                </c:pt>
                <c:pt idx="121">
                  <c:v>44255</c:v>
                </c:pt>
                <c:pt idx="122">
                  <c:v>44286</c:v>
                </c:pt>
                <c:pt idx="123">
                  <c:v>44316</c:v>
                </c:pt>
                <c:pt idx="124">
                  <c:v>44347</c:v>
                </c:pt>
                <c:pt idx="125">
                  <c:v>44377</c:v>
                </c:pt>
                <c:pt idx="126">
                  <c:v>44408</c:v>
                </c:pt>
                <c:pt idx="127">
                  <c:v>44439</c:v>
                </c:pt>
                <c:pt idx="128">
                  <c:v>44469</c:v>
                </c:pt>
                <c:pt idx="129">
                  <c:v>44500</c:v>
                </c:pt>
                <c:pt idx="130">
                  <c:v>44530</c:v>
                </c:pt>
                <c:pt idx="131">
                  <c:v>44561</c:v>
                </c:pt>
                <c:pt idx="132">
                  <c:v>44592</c:v>
                </c:pt>
                <c:pt idx="133">
                  <c:v>44620</c:v>
                </c:pt>
                <c:pt idx="134">
                  <c:v>44651</c:v>
                </c:pt>
                <c:pt idx="135">
                  <c:v>44681</c:v>
                </c:pt>
                <c:pt idx="136">
                  <c:v>44712</c:v>
                </c:pt>
                <c:pt idx="137">
                  <c:v>44742</c:v>
                </c:pt>
                <c:pt idx="138">
                  <c:v>44773</c:v>
                </c:pt>
                <c:pt idx="139">
                  <c:v>44804</c:v>
                </c:pt>
                <c:pt idx="140">
                  <c:v>44834</c:v>
                </c:pt>
                <c:pt idx="141">
                  <c:v>44865</c:v>
                </c:pt>
                <c:pt idx="142">
                  <c:v>44895</c:v>
                </c:pt>
                <c:pt idx="143">
                  <c:v>44926</c:v>
                </c:pt>
                <c:pt idx="144">
                  <c:v>44957</c:v>
                </c:pt>
                <c:pt idx="145">
                  <c:v>44985</c:v>
                </c:pt>
                <c:pt idx="146">
                  <c:v>45016</c:v>
                </c:pt>
                <c:pt idx="147">
                  <c:v>45046</c:v>
                </c:pt>
                <c:pt idx="148">
                  <c:v>45077</c:v>
                </c:pt>
                <c:pt idx="149">
                  <c:v>45107</c:v>
                </c:pt>
                <c:pt idx="150">
                  <c:v>45138</c:v>
                </c:pt>
                <c:pt idx="151">
                  <c:v>45169</c:v>
                </c:pt>
                <c:pt idx="152">
                  <c:v>45199</c:v>
                </c:pt>
                <c:pt idx="153">
                  <c:v>45230</c:v>
                </c:pt>
                <c:pt idx="154">
                  <c:v>45260</c:v>
                </c:pt>
                <c:pt idx="155">
                  <c:v>45291</c:v>
                </c:pt>
                <c:pt idx="156">
                  <c:v>45322</c:v>
                </c:pt>
                <c:pt idx="157">
                  <c:v>45351</c:v>
                </c:pt>
                <c:pt idx="158">
                  <c:v>45382</c:v>
                </c:pt>
                <c:pt idx="159">
                  <c:v>45412</c:v>
                </c:pt>
                <c:pt idx="160">
                  <c:v>45443</c:v>
                </c:pt>
                <c:pt idx="161">
                  <c:v>45473</c:v>
                </c:pt>
                <c:pt idx="162">
                  <c:v>45504</c:v>
                </c:pt>
                <c:pt idx="163">
                  <c:v>45535</c:v>
                </c:pt>
                <c:pt idx="164">
                  <c:v>45565</c:v>
                </c:pt>
                <c:pt idx="165">
                  <c:v>45596</c:v>
                </c:pt>
                <c:pt idx="166">
                  <c:v>45626</c:v>
                </c:pt>
                <c:pt idx="167">
                  <c:v>45657</c:v>
                </c:pt>
                <c:pt idx="168">
                  <c:v>45688</c:v>
                </c:pt>
                <c:pt idx="169">
                  <c:v>45716</c:v>
                </c:pt>
                <c:pt idx="170">
                  <c:v>45747</c:v>
                </c:pt>
                <c:pt idx="171">
                  <c:v>45777</c:v>
                </c:pt>
                <c:pt idx="172">
                  <c:v>45808</c:v>
                </c:pt>
              </c:numCache>
            </c:numRef>
          </c:cat>
          <c:val>
            <c:numRef>
              <c:f>'איור 10 נתונים'!$C$4:$C$301</c:f>
              <c:numCache>
                <c:formatCode>0.0</c:formatCode>
                <c:ptCount val="298"/>
                <c:pt idx="0">
                  <c:v>4.4889405</c:v>
                </c:pt>
                <c:pt idx="1">
                  <c:v>4.51065</c:v>
                </c:pt>
                <c:pt idx="2">
                  <c:v>4.5079564999999997</c:v>
                </c:pt>
                <c:pt idx="3">
                  <c:v>4.0955019999999998</c:v>
                </c:pt>
                <c:pt idx="4">
                  <c:v>4.1882954999999997</c:v>
                </c:pt>
                <c:pt idx="5">
                  <c:v>3.5746517500000001</c:v>
                </c:pt>
                <c:pt idx="6">
                  <c:v>3.6213187499999999</c:v>
                </c:pt>
                <c:pt idx="7">
                  <c:v>3.3049682499999999</c:v>
                </c:pt>
                <c:pt idx="8">
                  <c:v>3.0178422500000002</c:v>
                </c:pt>
                <c:pt idx="9">
                  <c:v>3.3033355000000002</c:v>
                </c:pt>
                <c:pt idx="10">
                  <c:v>2.9969264999999998</c:v>
                </c:pt>
                <c:pt idx="11">
                  <c:v>3.05404725</c:v>
                </c:pt>
                <c:pt idx="12">
                  <c:v>3.2427637499999999</c:v>
                </c:pt>
                <c:pt idx="13">
                  <c:v>3.2322687499999998</c:v>
                </c:pt>
                <c:pt idx="14">
                  <c:v>3.3663414999999999</c:v>
                </c:pt>
                <c:pt idx="15">
                  <c:v>3.4851174999999999</c:v>
                </c:pt>
                <c:pt idx="16">
                  <c:v>3.6095975</c:v>
                </c:pt>
                <c:pt idx="17">
                  <c:v>3.5997552499999999</c:v>
                </c:pt>
                <c:pt idx="18">
                  <c:v>4.0819599999999996</c:v>
                </c:pt>
                <c:pt idx="19">
                  <c:v>5.1900409999999999</c:v>
                </c:pt>
                <c:pt idx="20">
                  <c:v>4.1257357499999996</c:v>
                </c:pt>
                <c:pt idx="21">
                  <c:v>3.6555392499999999</c:v>
                </c:pt>
                <c:pt idx="22">
                  <c:v>4.3796889999999999</c:v>
                </c:pt>
                <c:pt idx="23">
                  <c:v>4.4562324999999996</c:v>
                </c:pt>
                <c:pt idx="24">
                  <c:v>4.1819195000000002</c:v>
                </c:pt>
                <c:pt idx="25">
                  <c:v>4.2712845000000002</c:v>
                </c:pt>
                <c:pt idx="26">
                  <c:v>3.9723277499999998</c:v>
                </c:pt>
                <c:pt idx="27">
                  <c:v>4.1570815000000003</c:v>
                </c:pt>
                <c:pt idx="28">
                  <c:v>5.1927735000000004</c:v>
                </c:pt>
                <c:pt idx="29">
                  <c:v>3.95298375</c:v>
                </c:pt>
                <c:pt idx="30">
                  <c:v>4.0488747500000004</c:v>
                </c:pt>
                <c:pt idx="31">
                  <c:v>4.3920785000000002</c:v>
                </c:pt>
                <c:pt idx="32">
                  <c:v>4.8893089999999999</c:v>
                </c:pt>
                <c:pt idx="33">
                  <c:v>4.3733589999999998</c:v>
                </c:pt>
                <c:pt idx="34">
                  <c:v>4.0035832500000001</c:v>
                </c:pt>
                <c:pt idx="35">
                  <c:v>4.2776354999999997</c:v>
                </c:pt>
                <c:pt idx="36">
                  <c:v>4.0845137500000002</c:v>
                </c:pt>
                <c:pt idx="37">
                  <c:v>4.6412294999999997</c:v>
                </c:pt>
                <c:pt idx="38">
                  <c:v>4.4996285</c:v>
                </c:pt>
                <c:pt idx="39">
                  <c:v>4.2681255</c:v>
                </c:pt>
                <c:pt idx="40">
                  <c:v>4.2109969999999999</c:v>
                </c:pt>
                <c:pt idx="41">
                  <c:v>4.1476047500000002</c:v>
                </c:pt>
                <c:pt idx="42">
                  <c:v>4.1011294999999999</c:v>
                </c:pt>
                <c:pt idx="43">
                  <c:v>3.8905319999999999</c:v>
                </c:pt>
                <c:pt idx="44">
                  <c:v>4.1161415000000003</c:v>
                </c:pt>
                <c:pt idx="45">
                  <c:v>4.5390170000000003</c:v>
                </c:pt>
                <c:pt idx="46">
                  <c:v>4.4179915000000003</c:v>
                </c:pt>
                <c:pt idx="47">
                  <c:v>4.8646545000000003</c:v>
                </c:pt>
                <c:pt idx="48">
                  <c:v>4.9884550000000001</c:v>
                </c:pt>
                <c:pt idx="49">
                  <c:v>5.0251124999999996</c:v>
                </c:pt>
                <c:pt idx="50">
                  <c:v>5.2041120000000003</c:v>
                </c:pt>
                <c:pt idx="51">
                  <c:v>5.316084</c:v>
                </c:pt>
                <c:pt idx="52">
                  <c:v>5.6781245</c:v>
                </c:pt>
                <c:pt idx="53">
                  <c:v>5.9059774999999997</c:v>
                </c:pt>
                <c:pt idx="54">
                  <c:v>5.6309300000000002</c:v>
                </c:pt>
                <c:pt idx="55">
                  <c:v>5.8413250000000003</c:v>
                </c:pt>
                <c:pt idx="56">
                  <c:v>5.2634455000000004</c:v>
                </c:pt>
                <c:pt idx="57">
                  <c:v>5.1937189999999998</c:v>
                </c:pt>
                <c:pt idx="58">
                  <c:v>5.4768914999999998</c:v>
                </c:pt>
                <c:pt idx="59">
                  <c:v>5.0242564999999999</c:v>
                </c:pt>
                <c:pt idx="60">
                  <c:v>5.2857320000000003</c:v>
                </c:pt>
                <c:pt idx="61">
                  <c:v>5.0496815000000002</c:v>
                </c:pt>
                <c:pt idx="62">
                  <c:v>4.9833255000000003</c:v>
                </c:pt>
                <c:pt idx="63">
                  <c:v>5.2789244999999996</c:v>
                </c:pt>
                <c:pt idx="64">
                  <c:v>4.9539080000000002</c:v>
                </c:pt>
                <c:pt idx="65">
                  <c:v>5.1085585</c:v>
                </c:pt>
                <c:pt idx="66">
                  <c:v>5.0104044999999999</c:v>
                </c:pt>
                <c:pt idx="67">
                  <c:v>4.7914310000000002</c:v>
                </c:pt>
                <c:pt idx="68">
                  <c:v>5.0016325000000004</c:v>
                </c:pt>
                <c:pt idx="69">
                  <c:v>4.0586760000000002</c:v>
                </c:pt>
                <c:pt idx="70">
                  <c:v>4.6803650000000001</c:v>
                </c:pt>
                <c:pt idx="71">
                  <c:v>4.3640340000000002</c:v>
                </c:pt>
                <c:pt idx="72">
                  <c:v>4.5417635000000001</c:v>
                </c:pt>
                <c:pt idx="73">
                  <c:v>4.4623355</c:v>
                </c:pt>
                <c:pt idx="74">
                  <c:v>4.3044944999999997</c:v>
                </c:pt>
                <c:pt idx="75">
                  <c:v>4.3103790000000002</c:v>
                </c:pt>
                <c:pt idx="76">
                  <c:v>4.1812250000000004</c:v>
                </c:pt>
                <c:pt idx="77">
                  <c:v>4.3763480000000001</c:v>
                </c:pt>
                <c:pt idx="78">
                  <c:v>4.5517899999999996</c:v>
                </c:pt>
                <c:pt idx="79">
                  <c:v>4.1375845</c:v>
                </c:pt>
                <c:pt idx="80">
                  <c:v>4.624015</c:v>
                </c:pt>
                <c:pt idx="81">
                  <c:v>4.5950509999999998</c:v>
                </c:pt>
                <c:pt idx="82">
                  <c:v>4.6745095000000001</c:v>
                </c:pt>
                <c:pt idx="83">
                  <c:v>4.8001924999999996</c:v>
                </c:pt>
                <c:pt idx="84">
                  <c:v>4.5996815</c:v>
                </c:pt>
                <c:pt idx="85">
                  <c:v>4.6409880000000001</c:v>
                </c:pt>
                <c:pt idx="86">
                  <c:v>4.9520024999999999</c:v>
                </c:pt>
                <c:pt idx="87">
                  <c:v>4.8711874999999996</c:v>
                </c:pt>
                <c:pt idx="88">
                  <c:v>5.0858394999999996</c:v>
                </c:pt>
                <c:pt idx="89">
                  <c:v>4.7778049999999999</c:v>
                </c:pt>
                <c:pt idx="90">
                  <c:v>4.9699520000000001</c:v>
                </c:pt>
                <c:pt idx="91">
                  <c:v>5.2136564999999999</c:v>
                </c:pt>
                <c:pt idx="92">
                  <c:v>4.5582184999999997</c:v>
                </c:pt>
                <c:pt idx="93">
                  <c:v>4.9865370000000002</c:v>
                </c:pt>
                <c:pt idx="94">
                  <c:v>5.1710845000000001</c:v>
                </c:pt>
                <c:pt idx="95">
                  <c:v>5.3999955000000002</c:v>
                </c:pt>
                <c:pt idx="96">
                  <c:v>5.3460239999999999</c:v>
                </c:pt>
                <c:pt idx="97">
                  <c:v>5.3077819999999996</c:v>
                </c:pt>
                <c:pt idx="98">
                  <c:v>5.2868690000000003</c:v>
                </c:pt>
                <c:pt idx="99">
                  <c:v>5.3672075000000001</c:v>
                </c:pt>
                <c:pt idx="100">
                  <c:v>5.6349349999999996</c:v>
                </c:pt>
                <c:pt idx="101">
                  <c:v>5.6163394999999996</c:v>
                </c:pt>
                <c:pt idx="102">
                  <c:v>5.6379599999999996</c:v>
                </c:pt>
                <c:pt idx="103">
                  <c:v>5.5867275000000003</c:v>
                </c:pt>
                <c:pt idx="104">
                  <c:v>5.6399540000000004</c:v>
                </c:pt>
                <c:pt idx="105">
                  <c:v>5.8123940000000003</c:v>
                </c:pt>
                <c:pt idx="106">
                  <c:v>5.9060804999999998</c:v>
                </c:pt>
                <c:pt idx="107">
                  <c:v>6.2710045000000001</c:v>
                </c:pt>
                <c:pt idx="108">
                  <c:v>6.5329585000000003</c:v>
                </c:pt>
                <c:pt idx="109">
                  <c:v>6.431165</c:v>
                </c:pt>
                <c:pt idx="110">
                  <c:v>7.9102360000000003</c:v>
                </c:pt>
                <c:pt idx="111">
                  <c:v>5.7742315</c:v>
                </c:pt>
                <c:pt idx="112">
                  <c:v>5.2730684999999999</c:v>
                </c:pt>
                <c:pt idx="113">
                  <c:v>5.1309740000000001</c:v>
                </c:pt>
                <c:pt idx="114">
                  <c:v>5.8351860000000002</c:v>
                </c:pt>
                <c:pt idx="115">
                  <c:v>6.3233829999999998</c:v>
                </c:pt>
                <c:pt idx="116">
                  <c:v>7.0999100000000004</c:v>
                </c:pt>
                <c:pt idx="117">
                  <c:v>7.1604150000000004</c:v>
                </c:pt>
                <c:pt idx="118">
                  <c:v>7.3928434999999997</c:v>
                </c:pt>
                <c:pt idx="119">
                  <c:v>7.2656660000000004</c:v>
                </c:pt>
                <c:pt idx="120">
                  <c:v>7.3090584999999999</c:v>
                </c:pt>
                <c:pt idx="121">
                  <c:v>7.8086200000000003</c:v>
                </c:pt>
                <c:pt idx="122">
                  <c:v>7.5198695000000004</c:v>
                </c:pt>
                <c:pt idx="123">
                  <c:v>9.8139129999999994</c:v>
                </c:pt>
                <c:pt idx="124">
                  <c:v>9.4064540000000001</c:v>
                </c:pt>
                <c:pt idx="125">
                  <c:v>10.039596</c:v>
                </c:pt>
                <c:pt idx="126">
                  <c:v>10.456162000000001</c:v>
                </c:pt>
                <c:pt idx="127">
                  <c:v>10.612957</c:v>
                </c:pt>
                <c:pt idx="128">
                  <c:v>9.3603919999999992</c:v>
                </c:pt>
                <c:pt idx="129">
                  <c:v>11.04533</c:v>
                </c:pt>
                <c:pt idx="130">
                  <c:v>10.733248</c:v>
                </c:pt>
                <c:pt idx="131">
                  <c:v>11.299243000000001</c:v>
                </c:pt>
                <c:pt idx="132">
                  <c:v>11.298405000000001</c:v>
                </c:pt>
                <c:pt idx="133">
                  <c:v>12.277554</c:v>
                </c:pt>
                <c:pt idx="134">
                  <c:v>12.222894999999999</c:v>
                </c:pt>
                <c:pt idx="135">
                  <c:v>12.273531</c:v>
                </c:pt>
                <c:pt idx="136">
                  <c:v>11.166565</c:v>
                </c:pt>
                <c:pt idx="137">
                  <c:v>10.550274999999999</c:v>
                </c:pt>
                <c:pt idx="138">
                  <c:v>9.3665590000000005</c:v>
                </c:pt>
                <c:pt idx="139">
                  <c:v>8.3940859999999997</c:v>
                </c:pt>
                <c:pt idx="140">
                  <c:v>7.8852415000000002</c:v>
                </c:pt>
                <c:pt idx="141">
                  <c:v>7.7715180000000004</c:v>
                </c:pt>
                <c:pt idx="142">
                  <c:v>7.5807754999999997</c:v>
                </c:pt>
                <c:pt idx="143">
                  <c:v>7.1972339999999999</c:v>
                </c:pt>
                <c:pt idx="144">
                  <c:v>6.926285</c:v>
                </c:pt>
                <c:pt idx="145">
                  <c:v>6.3830980000000004</c:v>
                </c:pt>
                <c:pt idx="146">
                  <c:v>6.2660555000000002</c:v>
                </c:pt>
                <c:pt idx="147">
                  <c:v>5.6514449999999998</c:v>
                </c:pt>
                <c:pt idx="148">
                  <c:v>5.8920719999999998</c:v>
                </c:pt>
                <c:pt idx="149">
                  <c:v>5.7447889999999999</c:v>
                </c:pt>
                <c:pt idx="150">
                  <c:v>5.7806585000000004</c:v>
                </c:pt>
                <c:pt idx="151">
                  <c:v>6.1485494999999997</c:v>
                </c:pt>
                <c:pt idx="152">
                  <c:v>6.6000044999999998</c:v>
                </c:pt>
                <c:pt idx="153">
                  <c:v>4.7441585000000002</c:v>
                </c:pt>
                <c:pt idx="154">
                  <c:v>5.6901935000000003</c:v>
                </c:pt>
                <c:pt idx="155">
                  <c:v>5.5420575000000003</c:v>
                </c:pt>
                <c:pt idx="156">
                  <c:v>5.9454615000000004</c:v>
                </c:pt>
                <c:pt idx="157">
                  <c:v>5.8840744999999997</c:v>
                </c:pt>
                <c:pt idx="158">
                  <c:v>6.1624470000000002</c:v>
                </c:pt>
                <c:pt idx="159">
                  <c:v>6.4631150000000002</c:v>
                </c:pt>
                <c:pt idx="160">
                  <c:v>7.3305870000000004</c:v>
                </c:pt>
                <c:pt idx="161">
                  <c:v>7.1218060000000003</c:v>
                </c:pt>
                <c:pt idx="162">
                  <c:v>7.5193424999999996</c:v>
                </c:pt>
                <c:pt idx="163">
                  <c:v>7.6229839999999998</c:v>
                </c:pt>
                <c:pt idx="164">
                  <c:v>8.2448540000000001</c:v>
                </c:pt>
                <c:pt idx="165">
                  <c:v>8.8152089999999994</c:v>
                </c:pt>
                <c:pt idx="166">
                  <c:v>8.3937010000000001</c:v>
                </c:pt>
                <c:pt idx="167">
                  <c:v>12.7639</c:v>
                </c:pt>
                <c:pt idx="168">
                  <c:v>8.2367355</c:v>
                </c:pt>
                <c:pt idx="169">
                  <c:v>8.4599869999999999</c:v>
                </c:pt>
                <c:pt idx="170">
                  <c:v>8.9226930000000007</c:v>
                </c:pt>
                <c:pt idx="171">
                  <c:v>9.0713000000000008</c:v>
                </c:pt>
                <c:pt idx="172">
                  <c:v>8.8604640000000003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D9-4AC3-929A-869379806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041728"/>
        <c:axId val="216043520"/>
      </c:lineChart>
      <c:dateAx>
        <c:axId val="216041728"/>
        <c:scaling>
          <c:orientation val="minMax"/>
          <c:max val="45808"/>
          <c:min val="43251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ln w="3175">
            <a:noFill/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he-IL"/>
          </a:p>
        </c:txPr>
        <c:crossAx val="216043520"/>
        <c:crosses val="autoZero"/>
        <c:auto val="0"/>
        <c:lblOffset val="100"/>
        <c:baseTimeUnit val="months"/>
        <c:majorUnit val="6"/>
        <c:majorTimeUnit val="months"/>
      </c:dateAx>
      <c:valAx>
        <c:axId val="216043520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he-IL"/>
                  <a:t>מיליארדי </a:t>
                </a:r>
                <a:endParaRPr lang="en-US"/>
              </a:p>
              <a:p>
                <a:pPr>
                  <a:defRPr/>
                </a:pPr>
                <a:r>
                  <a:rPr lang="he-IL"/>
                  <a:t>ש"ח</a:t>
                </a:r>
              </a:p>
            </c:rich>
          </c:tx>
          <c:layout>
            <c:manualLayout>
              <c:xMode val="edge"/>
              <c:yMode val="edge"/>
              <c:x val="0"/>
              <c:y val="4.124414941405867E-2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he-IL"/>
          </a:p>
        </c:txPr>
        <c:crossAx val="216041728"/>
        <c:crosses val="autoZero"/>
        <c:crossBetween val="between"/>
      </c:valAx>
      <c:spPr>
        <a:noFill/>
        <a:ln w="12700">
          <a:noFill/>
          <a:prstDash val="solid"/>
        </a:ln>
      </c:spPr>
    </c:plotArea>
    <c:legend>
      <c:legendPos val="r"/>
      <c:layout>
        <c:manualLayout>
          <c:xMode val="edge"/>
          <c:yMode val="edge"/>
          <c:x val="1.7536230789943201E-2"/>
          <c:y val="0.94364668541992791"/>
          <c:w val="0.95553851070629592"/>
          <c:h val="5.2367265750973953E-2"/>
        </c:manualLayout>
      </c:layout>
      <c:overlay val="0"/>
      <c:spPr>
        <a:noFill/>
        <a:ln w="3175">
          <a:noFill/>
          <a:prstDash val="solid"/>
        </a:ln>
      </c:spPr>
    </c:legend>
    <c:plotVisOnly val="1"/>
    <c:dispBlanksAs val="gap"/>
    <c:showDLblsOverMax val="0"/>
  </c:chart>
  <c:spPr>
    <a:solidFill>
      <a:schemeClr val="bg1"/>
    </a:solidFill>
    <a:ln w="19050">
      <a:noFill/>
      <a:prstDash val="solid"/>
    </a:ln>
  </c:spPr>
  <c:txPr>
    <a:bodyPr/>
    <a:lstStyle/>
    <a:p>
      <a:pPr>
        <a:defRPr sz="1100" b="0" i="0" u="none" strike="noStrike" baseline="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ea typeface="David"/>
          <a:cs typeface="Segoe UI" panose="020B0502040204020203" pitchFamily="34" charset="0"/>
        </a:defRPr>
      </a:pPr>
      <a:endParaRPr lang="he-IL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dirty="0" smtClean="0"/>
              <a:t>איור</a:t>
            </a:r>
            <a:r>
              <a:rPr lang="en-US" sz="1200" dirty="0" smtClean="0"/>
              <a:t> </a:t>
            </a:r>
            <a:r>
              <a:rPr lang="he-IL" sz="1200" dirty="0" smtClean="0"/>
              <a:t>18א: התחלות </a:t>
            </a:r>
            <a:r>
              <a:rPr lang="he-IL" sz="1200" dirty="0"/>
              <a:t>וגמר </a:t>
            </a:r>
            <a:r>
              <a:rPr lang="he-IL" sz="1200" dirty="0" smtClean="0"/>
              <a:t>בנייה</a:t>
            </a:r>
          </a:p>
          <a:p>
            <a:pPr>
              <a:defRPr/>
            </a:pPr>
            <a:r>
              <a:rPr lang="he-IL" sz="1200" b="0" dirty="0" smtClean="0"/>
              <a:t>רבעוני, רביע ראשון 2019 עד רביע ראשון 2025</a:t>
            </a:r>
            <a:endParaRPr lang="he-IL" sz="1200" b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8.2528480774805929E-2"/>
          <c:y val="9.4443411464849233E-2"/>
          <c:w val="0.88500776922711133"/>
          <c:h val="0.75624424119136091"/>
        </c:manualLayout>
      </c:layout>
      <c:lineChart>
        <c:grouping val="standard"/>
        <c:varyColors val="0"/>
        <c:ser>
          <c:idx val="0"/>
          <c:order val="0"/>
          <c:tx>
            <c:strRef>
              <c:f>גיליון3!$B$2</c:f>
              <c:strCache>
                <c:ptCount val="1"/>
                <c:pt idx="0">
                  <c:v>גמר בנייה</c:v>
                </c:pt>
              </c:strCache>
            </c:strRef>
          </c:tx>
          <c:spPr>
            <a:ln w="22225" cap="rnd">
              <a:solidFill>
                <a:srgbClr val="D98D25"/>
              </a:solidFill>
              <a:round/>
            </a:ln>
            <a:effectLst/>
          </c:spPr>
          <c:marker>
            <c:symbol val="none"/>
          </c:marker>
          <c:dLbls>
            <c:dLbl>
              <c:idx val="24"/>
              <c:layout>
                <c:manualLayout>
                  <c:x val="-1.517223448493961E-3"/>
                  <c:y val="3.1717359998788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FA3-457C-95ED-C518E352ED7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D98D25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גיליון3!$A$4:$A$28</c:f>
              <c:strCache>
                <c:ptCount val="25"/>
                <c:pt idx="0">
                  <c:v>2019-Q1</c:v>
                </c:pt>
                <c:pt idx="1">
                  <c:v>2019-Q2</c:v>
                </c:pt>
                <c:pt idx="2">
                  <c:v>2019-Q3</c:v>
                </c:pt>
                <c:pt idx="3">
                  <c:v>2019-Q4</c:v>
                </c:pt>
                <c:pt idx="4">
                  <c:v>2020-Q1</c:v>
                </c:pt>
                <c:pt idx="5">
                  <c:v>2020-Q2</c:v>
                </c:pt>
                <c:pt idx="6">
                  <c:v>2020-Q3</c:v>
                </c:pt>
                <c:pt idx="7">
                  <c:v>2020-Q4</c:v>
                </c:pt>
                <c:pt idx="8">
                  <c:v>2021-Q1</c:v>
                </c:pt>
                <c:pt idx="9">
                  <c:v>2021-Q2</c:v>
                </c:pt>
                <c:pt idx="10">
                  <c:v>2021-Q3</c:v>
                </c:pt>
                <c:pt idx="11">
                  <c:v>2021-Q4</c:v>
                </c:pt>
                <c:pt idx="12">
                  <c:v>2022-Q1</c:v>
                </c:pt>
                <c:pt idx="13">
                  <c:v>2022-Q2</c:v>
                </c:pt>
                <c:pt idx="14">
                  <c:v>2022-Q3</c:v>
                </c:pt>
                <c:pt idx="15">
                  <c:v>2022-Q4</c:v>
                </c:pt>
                <c:pt idx="16">
                  <c:v>2023-Q1</c:v>
                </c:pt>
                <c:pt idx="17">
                  <c:v>2023-Q2</c:v>
                </c:pt>
                <c:pt idx="18">
                  <c:v>2023-Q3</c:v>
                </c:pt>
                <c:pt idx="19">
                  <c:v>2023-Q4</c:v>
                </c:pt>
                <c:pt idx="20">
                  <c:v>2024-Q1</c:v>
                </c:pt>
                <c:pt idx="21">
                  <c:v>2024-Q2</c:v>
                </c:pt>
                <c:pt idx="22">
                  <c:v>2024-Q3</c:v>
                </c:pt>
                <c:pt idx="23">
                  <c:v>2024-Q4</c:v>
                </c:pt>
                <c:pt idx="24">
                  <c:v>2025-Q1</c:v>
                </c:pt>
              </c:strCache>
            </c:strRef>
          </c:cat>
          <c:val>
            <c:numRef>
              <c:f>גיליון3!$B$4:$B$28</c:f>
              <c:numCache>
                <c:formatCode>General</c:formatCode>
                <c:ptCount val="25"/>
                <c:pt idx="0">
                  <c:v>15637.1</c:v>
                </c:pt>
                <c:pt idx="1">
                  <c:v>11434.8</c:v>
                </c:pt>
                <c:pt idx="2">
                  <c:v>13946.6</c:v>
                </c:pt>
                <c:pt idx="3">
                  <c:v>12990.5</c:v>
                </c:pt>
                <c:pt idx="4">
                  <c:v>12516.2</c:v>
                </c:pt>
                <c:pt idx="5">
                  <c:v>12984.7</c:v>
                </c:pt>
                <c:pt idx="6">
                  <c:v>11539.2</c:v>
                </c:pt>
                <c:pt idx="7">
                  <c:v>12504.1</c:v>
                </c:pt>
                <c:pt idx="8">
                  <c:v>12224.6</c:v>
                </c:pt>
                <c:pt idx="9">
                  <c:v>10524.7</c:v>
                </c:pt>
                <c:pt idx="10">
                  <c:v>12313.4</c:v>
                </c:pt>
                <c:pt idx="11">
                  <c:v>11600.4</c:v>
                </c:pt>
                <c:pt idx="12">
                  <c:v>12677.3</c:v>
                </c:pt>
                <c:pt idx="13">
                  <c:v>14783.5</c:v>
                </c:pt>
                <c:pt idx="14">
                  <c:v>12925.5</c:v>
                </c:pt>
                <c:pt idx="15">
                  <c:v>14218.6</c:v>
                </c:pt>
                <c:pt idx="16">
                  <c:v>14219.2</c:v>
                </c:pt>
                <c:pt idx="17">
                  <c:v>15018.6</c:v>
                </c:pt>
                <c:pt idx="18">
                  <c:v>14915.4</c:v>
                </c:pt>
                <c:pt idx="19">
                  <c:v>16217.2</c:v>
                </c:pt>
                <c:pt idx="20">
                  <c:v>13551.8</c:v>
                </c:pt>
                <c:pt idx="21">
                  <c:v>11729.1</c:v>
                </c:pt>
                <c:pt idx="22">
                  <c:v>12880</c:v>
                </c:pt>
                <c:pt idx="23">
                  <c:v>14560.4</c:v>
                </c:pt>
                <c:pt idx="24">
                  <c:v>12963.9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A3-457C-95ED-C518E352ED77}"/>
            </c:ext>
          </c:extLst>
        </c:ser>
        <c:ser>
          <c:idx val="1"/>
          <c:order val="1"/>
          <c:tx>
            <c:strRef>
              <c:f>גיליון3!$C$2</c:f>
              <c:strCache>
                <c:ptCount val="1"/>
                <c:pt idx="0">
                  <c:v>התחלות בנייה</c:v>
                </c:pt>
              </c:strCache>
            </c:strRef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24"/>
              <c:layout>
                <c:manualLayout>
                  <c:x val="-1.517223448493961E-3"/>
                  <c:y val="2.24466932097292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FA3-457C-95ED-C518E352ED7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גיליון3!$A$4:$A$28</c:f>
              <c:strCache>
                <c:ptCount val="25"/>
                <c:pt idx="0">
                  <c:v>2019-Q1</c:v>
                </c:pt>
                <c:pt idx="1">
                  <c:v>2019-Q2</c:v>
                </c:pt>
                <c:pt idx="2">
                  <c:v>2019-Q3</c:v>
                </c:pt>
                <c:pt idx="3">
                  <c:v>2019-Q4</c:v>
                </c:pt>
                <c:pt idx="4">
                  <c:v>2020-Q1</c:v>
                </c:pt>
                <c:pt idx="5">
                  <c:v>2020-Q2</c:v>
                </c:pt>
                <c:pt idx="6">
                  <c:v>2020-Q3</c:v>
                </c:pt>
                <c:pt idx="7">
                  <c:v>2020-Q4</c:v>
                </c:pt>
                <c:pt idx="8">
                  <c:v>2021-Q1</c:v>
                </c:pt>
                <c:pt idx="9">
                  <c:v>2021-Q2</c:v>
                </c:pt>
                <c:pt idx="10">
                  <c:v>2021-Q3</c:v>
                </c:pt>
                <c:pt idx="11">
                  <c:v>2021-Q4</c:v>
                </c:pt>
                <c:pt idx="12">
                  <c:v>2022-Q1</c:v>
                </c:pt>
                <c:pt idx="13">
                  <c:v>2022-Q2</c:v>
                </c:pt>
                <c:pt idx="14">
                  <c:v>2022-Q3</c:v>
                </c:pt>
                <c:pt idx="15">
                  <c:v>2022-Q4</c:v>
                </c:pt>
                <c:pt idx="16">
                  <c:v>2023-Q1</c:v>
                </c:pt>
                <c:pt idx="17">
                  <c:v>2023-Q2</c:v>
                </c:pt>
                <c:pt idx="18">
                  <c:v>2023-Q3</c:v>
                </c:pt>
                <c:pt idx="19">
                  <c:v>2023-Q4</c:v>
                </c:pt>
                <c:pt idx="20">
                  <c:v>2024-Q1</c:v>
                </c:pt>
                <c:pt idx="21">
                  <c:v>2024-Q2</c:v>
                </c:pt>
                <c:pt idx="22">
                  <c:v>2024-Q3</c:v>
                </c:pt>
                <c:pt idx="23">
                  <c:v>2024-Q4</c:v>
                </c:pt>
                <c:pt idx="24">
                  <c:v>2025-Q1</c:v>
                </c:pt>
              </c:strCache>
            </c:strRef>
          </c:cat>
          <c:val>
            <c:numRef>
              <c:f>גיליון3!$C$4:$C$28</c:f>
              <c:numCache>
                <c:formatCode>General</c:formatCode>
                <c:ptCount val="25"/>
                <c:pt idx="0">
                  <c:v>12169.1</c:v>
                </c:pt>
                <c:pt idx="1">
                  <c:v>13587.5</c:v>
                </c:pt>
                <c:pt idx="2">
                  <c:v>14246.4</c:v>
                </c:pt>
                <c:pt idx="3">
                  <c:v>15852.4</c:v>
                </c:pt>
                <c:pt idx="4">
                  <c:v>14879.6</c:v>
                </c:pt>
                <c:pt idx="5">
                  <c:v>12759.6</c:v>
                </c:pt>
                <c:pt idx="6">
                  <c:v>13425.5</c:v>
                </c:pt>
                <c:pt idx="7">
                  <c:v>16672.3</c:v>
                </c:pt>
                <c:pt idx="8">
                  <c:v>13740.6</c:v>
                </c:pt>
                <c:pt idx="9">
                  <c:v>15834.5</c:v>
                </c:pt>
                <c:pt idx="10">
                  <c:v>16223.3</c:v>
                </c:pt>
                <c:pt idx="11">
                  <c:v>17736.900000000001</c:v>
                </c:pt>
                <c:pt idx="12">
                  <c:v>19327.099999999999</c:v>
                </c:pt>
                <c:pt idx="13">
                  <c:v>18878.2</c:v>
                </c:pt>
                <c:pt idx="14">
                  <c:v>16770.2</c:v>
                </c:pt>
                <c:pt idx="15">
                  <c:v>15127.9</c:v>
                </c:pt>
                <c:pt idx="16">
                  <c:v>15080</c:v>
                </c:pt>
                <c:pt idx="17">
                  <c:v>17801.7</c:v>
                </c:pt>
                <c:pt idx="18">
                  <c:v>18014.8</c:v>
                </c:pt>
                <c:pt idx="19">
                  <c:v>14082</c:v>
                </c:pt>
                <c:pt idx="20">
                  <c:v>14999.7</c:v>
                </c:pt>
                <c:pt idx="21">
                  <c:v>13959</c:v>
                </c:pt>
                <c:pt idx="22">
                  <c:v>17061.3</c:v>
                </c:pt>
                <c:pt idx="23">
                  <c:v>19883.8</c:v>
                </c:pt>
                <c:pt idx="24">
                  <c:v>18262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A3-457C-95ED-C518E352E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48931000"/>
        <c:axId val="1248930344"/>
      </c:lineChart>
      <c:catAx>
        <c:axId val="1248931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248930344"/>
        <c:crosses val="autoZero"/>
        <c:auto val="1"/>
        <c:lblAlgn val="ctr"/>
        <c:lblOffset val="100"/>
        <c:noMultiLvlLbl val="0"/>
      </c:catAx>
      <c:valAx>
        <c:axId val="1248930344"/>
        <c:scaling>
          <c:orientation val="minMax"/>
          <c:min val="10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248931000"/>
        <c:crosses val="autoZero"/>
        <c:crossBetween val="between"/>
        <c:dispUnits>
          <c:builtInUnit val="thousands"/>
          <c:dispUnitsLbl>
            <c:layout>
              <c:manualLayout>
                <c:xMode val="edge"/>
                <c:yMode val="edge"/>
                <c:x val="0"/>
                <c:y val="2.8849207169031426E-2"/>
              </c:manualLayout>
            </c:layout>
            <c:spPr>
              <a:noFill/>
              <a:ln>
                <a:noFill/>
              </a:ln>
              <a:effectLst/>
            </c:spPr>
            <c:txPr>
              <a:bodyPr rot="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2517812467883874E-2"/>
          <c:y val="0.95266619685224341"/>
          <c:w val="0.97739944871466455"/>
          <c:h val="4.73338031477566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r>
              <a:rPr lang="he-IL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19: </a:t>
            </a:r>
            <a:r>
              <a:rPr lang="he-IL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תקבולי הממשלה ממסים ישירים ועקיפים
</a:t>
            </a:r>
            <a:r>
              <a:rPr lang="he-IL" sz="12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במחירים </a:t>
            </a:r>
            <a:r>
              <a:rPr lang="he-IL" sz="1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קבועים, ניכוי עונתיות, </a:t>
            </a:r>
            <a:r>
              <a:rPr lang="he-IL" sz="12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מאי </a:t>
            </a:r>
            <a:r>
              <a:rPr lang="he-IL" sz="1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2019 עד מאי 2025</a:t>
            </a:r>
          </a:p>
        </c:rich>
      </c:tx>
      <c:layout>
        <c:manualLayout>
          <c:xMode val="edge"/>
          <c:yMode val="edge"/>
          <c:x val="0.3318692096393133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David" panose="020E0502060401010101" pitchFamily="34" charset="-79"/>
              <a:ea typeface="+mn-ea"/>
              <a:cs typeface="David" panose="020E0502060401010101" pitchFamily="34" charset="-79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4.2460022859153276E-2"/>
          <c:y val="0.13130686997839131"/>
          <c:w val="0.9314846320700606"/>
          <c:h val="0.68656899217125811"/>
        </c:manualLayout>
      </c:layout>
      <c:areaChart>
        <c:grouping val="standard"/>
        <c:varyColors val="0"/>
        <c:ser>
          <c:idx val="6"/>
          <c:order val="6"/>
          <c:tx>
            <c:v>חרבות ברזל</c:v>
          </c:tx>
          <c:spPr>
            <a:solidFill>
              <a:schemeClr val="bg1">
                <a:lumMod val="85000"/>
                <a:alpha val="50000"/>
              </a:schemeClr>
            </a:solidFill>
            <a:ln>
              <a:noFill/>
            </a:ln>
            <a:effectLst/>
          </c:spPr>
          <c:cat>
            <c:numRef>
              <c:f>'איור 29 נתונים'!$B$52:$B$300</c:f>
              <c:numCache>
                <c:formatCode>m/d/yyyy</c:formatCode>
                <c:ptCount val="249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'איור 29 נתונים'!$L$52:$L$300</c:f>
              <c:numCache>
                <c:formatCode>General</c:formatCode>
                <c:ptCount val="249"/>
                <c:pt idx="57" formatCode="0.0">
                  <c:v>50</c:v>
                </c:pt>
                <c:pt idx="58" formatCode="0.0">
                  <c:v>50</c:v>
                </c:pt>
                <c:pt idx="59" formatCode="0.0">
                  <c:v>50</c:v>
                </c:pt>
                <c:pt idx="60" formatCode="0.0">
                  <c:v>50</c:v>
                </c:pt>
                <c:pt idx="61" formatCode="0.0">
                  <c:v>50</c:v>
                </c:pt>
                <c:pt idx="62" formatCode="0.0">
                  <c:v>50</c:v>
                </c:pt>
                <c:pt idx="63" formatCode="0.0">
                  <c:v>50</c:v>
                </c:pt>
                <c:pt idx="64" formatCode="0.0">
                  <c:v>50</c:v>
                </c:pt>
                <c:pt idx="65" formatCode="0.0">
                  <c:v>50</c:v>
                </c:pt>
                <c:pt idx="66" formatCode="0.0">
                  <c:v>50</c:v>
                </c:pt>
                <c:pt idx="67" formatCode="0.0">
                  <c:v>50</c:v>
                </c:pt>
                <c:pt idx="68" formatCode="0.0">
                  <c:v>50</c:v>
                </c:pt>
                <c:pt idx="69" formatCode="0.0">
                  <c:v>50</c:v>
                </c:pt>
                <c:pt idx="70" formatCode="0.0">
                  <c:v>50</c:v>
                </c:pt>
                <c:pt idx="71" formatCode="0.0">
                  <c:v>50</c:v>
                </c:pt>
                <c:pt idx="72" formatCode="0.0">
                  <c:v>50</c:v>
                </c:pt>
                <c:pt idx="73" formatCode="0.0">
                  <c:v>50</c:v>
                </c:pt>
                <c:pt idx="74" formatCode="0.0">
                  <c:v>50</c:v>
                </c:pt>
                <c:pt idx="75" formatCode="0.0">
                  <c:v>50</c:v>
                </c:pt>
                <c:pt idx="76" formatCode="0.0">
                  <c:v>50</c:v>
                </c:pt>
                <c:pt idx="77" formatCode="0.0">
                  <c:v>50</c:v>
                </c:pt>
                <c:pt idx="78" formatCode="0.0">
                  <c:v>50</c:v>
                </c:pt>
                <c:pt idx="79" formatCode="0.0">
                  <c:v>50</c:v>
                </c:pt>
                <c:pt idx="80" formatCode="0.0">
                  <c:v>50</c:v>
                </c:pt>
                <c:pt idx="81" formatCode="0.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F0-4148-807A-60A9910DC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46785176"/>
        <c:axId val="646787144"/>
      </c:areaChart>
      <c:lineChart>
        <c:grouping val="standard"/>
        <c:varyColors val="0"/>
        <c:ser>
          <c:idx val="0"/>
          <c:order val="0"/>
          <c:tx>
            <c:v>ישירים</c:v>
          </c:tx>
          <c:spPr>
            <a:ln w="2222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dLbls>
            <c:dLbl>
              <c:idx val="7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AF0-4148-807A-60A9910DC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D98D25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29 נתונים'!$B$52:$B$300</c:f>
              <c:numCache>
                <c:formatCode>m/d/yyyy</c:formatCode>
                <c:ptCount val="249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'איור 29 נתונים'!$D$52:$D$300</c:f>
              <c:numCache>
                <c:formatCode>0.0</c:formatCode>
                <c:ptCount val="249"/>
                <c:pt idx="0">
                  <c:v>16.195756835937502</c:v>
                </c:pt>
                <c:pt idx="1">
                  <c:v>15.514552734375</c:v>
                </c:pt>
                <c:pt idx="2">
                  <c:v>16.9414921875</c:v>
                </c:pt>
                <c:pt idx="3">
                  <c:v>16.891166015625</c:v>
                </c:pt>
                <c:pt idx="4">
                  <c:v>17.530179687499999</c:v>
                </c:pt>
                <c:pt idx="5">
                  <c:v>16.34905078125</c:v>
                </c:pt>
                <c:pt idx="6">
                  <c:v>16.969957031250001</c:v>
                </c:pt>
                <c:pt idx="7">
                  <c:v>17.018416015625</c:v>
                </c:pt>
                <c:pt idx="8">
                  <c:v>17.723287109375001</c:v>
                </c:pt>
                <c:pt idx="9">
                  <c:v>17.104265625</c:v>
                </c:pt>
                <c:pt idx="10">
                  <c:v>17.355494140625002</c:v>
                </c:pt>
                <c:pt idx="11">
                  <c:v>18.180859375000001</c:v>
                </c:pt>
                <c:pt idx="12">
                  <c:v>17.591759765625</c:v>
                </c:pt>
                <c:pt idx="13">
                  <c:v>17.470486328124998</c:v>
                </c:pt>
                <c:pt idx="14">
                  <c:v>16.051036132812499</c:v>
                </c:pt>
                <c:pt idx="15">
                  <c:v>14.3939482421875</c:v>
                </c:pt>
                <c:pt idx="16">
                  <c:v>14.594467773437501</c:v>
                </c:pt>
                <c:pt idx="17">
                  <c:v>16.79610546875</c:v>
                </c:pt>
                <c:pt idx="18">
                  <c:v>17.144621093750001</c:v>
                </c:pt>
                <c:pt idx="19">
                  <c:v>17.35034375</c:v>
                </c:pt>
                <c:pt idx="20">
                  <c:v>18.172609375</c:v>
                </c:pt>
                <c:pt idx="21">
                  <c:v>18.042093749999999</c:v>
                </c:pt>
                <c:pt idx="22">
                  <c:v>18.317537109374999</c:v>
                </c:pt>
                <c:pt idx="23">
                  <c:v>18.553267578124998</c:v>
                </c:pt>
                <c:pt idx="24">
                  <c:v>19.580509765624999</c:v>
                </c:pt>
                <c:pt idx="25">
                  <c:v>19.010673828125</c:v>
                </c:pt>
                <c:pt idx="26">
                  <c:v>20.818365234375001</c:v>
                </c:pt>
                <c:pt idx="27">
                  <c:v>20.277564453124999</c:v>
                </c:pt>
                <c:pt idx="28">
                  <c:v>19.929044921875001</c:v>
                </c:pt>
                <c:pt idx="29">
                  <c:v>21.084669921875001</c:v>
                </c:pt>
                <c:pt idx="30">
                  <c:v>22.186970703124999</c:v>
                </c:pt>
                <c:pt idx="31">
                  <c:v>22.920197265624999</c:v>
                </c:pt>
                <c:pt idx="32">
                  <c:v>22.103361328125001</c:v>
                </c:pt>
                <c:pt idx="33">
                  <c:v>23.104660156249999</c:v>
                </c:pt>
                <c:pt idx="34">
                  <c:v>24.7324765625</c:v>
                </c:pt>
                <c:pt idx="35">
                  <c:v>24.550644531250001</c:v>
                </c:pt>
                <c:pt idx="36">
                  <c:v>25.107259765624999</c:v>
                </c:pt>
                <c:pt idx="37">
                  <c:v>24.57725390625</c:v>
                </c:pt>
                <c:pt idx="38">
                  <c:v>23.620121093750001</c:v>
                </c:pt>
                <c:pt idx="39">
                  <c:v>22.163888671875</c:v>
                </c:pt>
                <c:pt idx="40">
                  <c:v>26.379476562499999</c:v>
                </c:pt>
                <c:pt idx="41">
                  <c:v>23.713654296874999</c:v>
                </c:pt>
                <c:pt idx="42">
                  <c:v>23.190150390625</c:v>
                </c:pt>
                <c:pt idx="43">
                  <c:v>23.700650390625</c:v>
                </c:pt>
                <c:pt idx="44">
                  <c:v>23.180580078125001</c:v>
                </c:pt>
                <c:pt idx="45">
                  <c:v>23.898197265625001</c:v>
                </c:pt>
                <c:pt idx="46">
                  <c:v>23.174224609374999</c:v>
                </c:pt>
                <c:pt idx="47">
                  <c:v>22.384089843750001</c:v>
                </c:pt>
                <c:pt idx="48">
                  <c:v>21.399488281250001</c:v>
                </c:pt>
                <c:pt idx="49">
                  <c:v>22.600375</c:v>
                </c:pt>
                <c:pt idx="50">
                  <c:v>22.163605468749999</c:v>
                </c:pt>
                <c:pt idx="51">
                  <c:v>21.724419921875</c:v>
                </c:pt>
                <c:pt idx="52">
                  <c:v>21.4440234375</c:v>
                </c:pt>
                <c:pt idx="53">
                  <c:v>21.678324218749999</c:v>
                </c:pt>
                <c:pt idx="54">
                  <c:v>21.8989765625</c:v>
                </c:pt>
                <c:pt idx="55">
                  <c:v>21.200519531249999</c:v>
                </c:pt>
                <c:pt idx="56">
                  <c:v>21.902636718749999</c:v>
                </c:pt>
                <c:pt idx="57">
                  <c:v>20.596328124999999</c:v>
                </c:pt>
                <c:pt idx="58">
                  <c:v>19.484765625000001</c:v>
                </c:pt>
                <c:pt idx="59">
                  <c:v>20.031101562500002</c:v>
                </c:pt>
                <c:pt idx="60">
                  <c:v>20.742615234374998</c:v>
                </c:pt>
                <c:pt idx="61">
                  <c:v>21.71871484375</c:v>
                </c:pt>
                <c:pt idx="62">
                  <c:v>22.267548828125001</c:v>
                </c:pt>
                <c:pt idx="63">
                  <c:v>23.260695312500001</c:v>
                </c:pt>
                <c:pt idx="64">
                  <c:v>23.52973046875</c:v>
                </c:pt>
                <c:pt idx="65">
                  <c:v>23.258029296875002</c:v>
                </c:pt>
                <c:pt idx="66">
                  <c:v>22.547830078124999</c:v>
                </c:pt>
                <c:pt idx="67">
                  <c:v>22.8726796875</c:v>
                </c:pt>
                <c:pt idx="68">
                  <c:v>23.413769531250001</c:v>
                </c:pt>
                <c:pt idx="69">
                  <c:v>23.842693359375001</c:v>
                </c:pt>
                <c:pt idx="70">
                  <c:v>24.235900390625002</c:v>
                </c:pt>
                <c:pt idx="71">
                  <c:v>25.885492187499999</c:v>
                </c:pt>
                <c:pt idx="72">
                  <c:v>25.662546875</c:v>
                </c:pt>
                <c:pt idx="73">
                  <c:v>23.591914062499999</c:v>
                </c:pt>
                <c:pt idx="74">
                  <c:v>23.546347656249999</c:v>
                </c:pt>
                <c:pt idx="75">
                  <c:v>23.287671875000001</c:v>
                </c:pt>
                <c:pt idx="76">
                  <c:v>23.029160156250001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F0-4148-807A-60A9910DC3C4}"/>
            </c:ext>
          </c:extLst>
        </c:ser>
        <c:ser>
          <c:idx val="3"/>
          <c:order val="1"/>
          <c:tx>
            <c:strRef>
              <c:f>'איור 29 נתונים'!$N$1</c:f>
              <c:strCache>
                <c:ptCount val="1"/>
                <c:pt idx="0">
                  <c:v>מגמה ישירים (לפי ש"ש 2015-2019)</c:v>
                </c:pt>
              </c:strCache>
            </c:strRef>
          </c:tx>
          <c:spPr>
            <a:ln w="12700" cap="rnd">
              <a:solidFill>
                <a:srgbClr val="DA8F32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'איור 29 נתונים'!$B$52:$B$300</c:f>
              <c:numCache>
                <c:formatCode>m/d/yyyy</c:formatCode>
                <c:ptCount val="249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'איור 29 נתונים'!$N$52:$N$300</c:f>
              <c:numCache>
                <c:formatCode>0.0</c:formatCode>
                <c:ptCount val="249"/>
                <c:pt idx="0">
                  <c:v>16.772155212972802</c:v>
                </c:pt>
                <c:pt idx="1">
                  <c:v>16.841568076230462</c:v>
                </c:pt>
                <c:pt idx="2">
                  <c:v>16.911268209998344</c:v>
                </c:pt>
                <c:pt idx="3">
                  <c:v>16.981256803167714</c:v>
                </c:pt>
                <c:pt idx="4">
                  <c:v>17.051535049550129</c:v>
                </c:pt>
                <c:pt idx="5">
                  <c:v>17.122104147897858</c:v>
                </c:pt>
                <c:pt idx="6">
                  <c:v>17.192965301924268</c:v>
                </c:pt>
                <c:pt idx="7">
                  <c:v>17.264119720324423</c:v>
                </c:pt>
                <c:pt idx="8">
                  <c:v>17.335568616795626</c:v>
                </c:pt>
                <c:pt idx="9">
                  <c:v>17.407313210058199</c:v>
                </c:pt>
                <c:pt idx="10">
                  <c:v>17.479354723876192</c:v>
                </c:pt>
                <c:pt idx="11">
                  <c:v>17.551694387078339</c:v>
                </c:pt>
                <c:pt idx="12">
                  <c:v>17.62433343357894</c:v>
                </c:pt>
                <c:pt idx="13">
                  <c:v>17.697273102398974</c:v>
                </c:pt>
                <c:pt idx="14">
                  <c:v>17.770514637687178</c:v>
                </c:pt>
                <c:pt idx="15">
                  <c:v>17.844059288741324</c:v>
                </c:pt>
                <c:pt idx="16">
                  <c:v>17.917908310029468</c:v>
                </c:pt>
                <c:pt idx="17">
                  <c:v>17.99206296121141</c:v>
                </c:pt>
                <c:pt idx="18">
                  <c:v>18.066524507160121</c:v>
                </c:pt>
                <c:pt idx="19">
                  <c:v>18.141294217983376</c:v>
                </c:pt>
                <c:pt idx="20">
                  <c:v>18.216373369045357</c:v>
                </c:pt>
                <c:pt idx="21">
                  <c:v>18.29176324098847</c:v>
                </c:pt>
                <c:pt idx="22">
                  <c:v>18.367465119755142</c:v>
                </c:pt>
                <c:pt idx="23">
                  <c:v>18.443480296609764</c:v>
                </c:pt>
                <c:pt idx="24">
                  <c:v>18.519810068160744</c:v>
                </c:pt>
                <c:pt idx="25">
                  <c:v>18.596455736382609</c:v>
                </c:pt>
                <c:pt idx="26">
                  <c:v>18.673418608638183</c:v>
                </c:pt>
                <c:pt idx="27">
                  <c:v>18.75069999770092</c:v>
                </c:pt>
                <c:pt idx="28">
                  <c:v>18.828301221777298</c:v>
                </c:pt>
                <c:pt idx="29">
                  <c:v>18.906223604529302</c:v>
                </c:pt>
                <c:pt idx="30">
                  <c:v>18.984468475096975</c:v>
                </c:pt>
                <c:pt idx="31">
                  <c:v>19.063037168121106</c:v>
                </c:pt>
                <c:pt idx="32">
                  <c:v>19.141931023766031</c:v>
                </c:pt>
                <c:pt idx="33">
                  <c:v>19.221151387742417</c:v>
                </c:pt>
                <c:pt idx="34">
                  <c:v>19.300699611330295</c:v>
                </c:pt>
                <c:pt idx="35">
                  <c:v>19.380577051402046</c:v>
                </c:pt>
                <c:pt idx="36">
                  <c:v>19.460785070445599</c:v>
                </c:pt>
                <c:pt idx="37">
                  <c:v>19.541325036587615</c:v>
                </c:pt>
                <c:pt idx="38">
                  <c:v>19.622198323616882</c:v>
                </c:pt>
                <c:pt idx="39">
                  <c:v>19.70340631100769</c:v>
                </c:pt>
                <c:pt idx="40">
                  <c:v>19.784950383943428</c:v>
                </c:pt>
                <c:pt idx="41">
                  <c:v>19.866831933340126</c:v>
                </c:pt>
                <c:pt idx="42">
                  <c:v>19.949052355870275</c:v>
                </c:pt>
                <c:pt idx="43">
                  <c:v>20.031613053986568</c:v>
                </c:pt>
                <c:pt idx="44">
                  <c:v>20.114515435945883</c:v>
                </c:pt>
                <c:pt idx="45">
                  <c:v>20.197760915833246</c:v>
                </c:pt>
                <c:pt idx="46">
                  <c:v>20.281350913586028</c:v>
                </c:pt>
                <c:pt idx="47">
                  <c:v>20.365286855018073</c:v>
                </c:pt>
                <c:pt idx="48">
                  <c:v>20.449570171844108</c:v>
                </c:pt>
                <c:pt idx="49">
                  <c:v>20.534202301704084</c:v>
                </c:pt>
                <c:pt idx="50">
                  <c:v>20.619184688187779</c:v>
                </c:pt>
                <c:pt idx="51">
                  <c:v>20.704518780859335</c:v>
                </c:pt>
                <c:pt idx="52">
                  <c:v>20.790206035282061</c:v>
                </c:pt>
                <c:pt idx="53">
                  <c:v>20.876247913043201</c:v>
                </c:pt>
                <c:pt idx="54">
                  <c:v>20.962645881778926</c:v>
                </c:pt>
                <c:pt idx="55">
                  <c:v>21.049401415199288</c:v>
                </c:pt>
                <c:pt idx="56">
                  <c:v>21.136515993113445</c:v>
                </c:pt>
                <c:pt idx="57">
                  <c:v>21.223991101454832</c:v>
                </c:pt>
                <c:pt idx="58">
                  <c:v>21.311828232306535</c:v>
                </c:pt>
                <c:pt idx="59">
                  <c:v>21.400028883926758</c:v>
                </c:pt>
                <c:pt idx="60">
                  <c:v>21.488594560774363</c:v>
                </c:pt>
                <c:pt idx="61">
                  <c:v>21.577526773534515</c:v>
                </c:pt>
                <c:pt idx="62">
                  <c:v>21.666827039144462</c:v>
                </c:pt>
                <c:pt idx="63">
                  <c:v>21.756496880819437</c:v>
                </c:pt>
                <c:pt idx="64">
                  <c:v>21.846537828078617</c:v>
                </c:pt>
                <c:pt idx="65">
                  <c:v>21.936951416771194</c:v>
                </c:pt>
                <c:pt idx="66">
                  <c:v>22.027739189102586</c:v>
                </c:pt>
                <c:pt idx="67">
                  <c:v>22.118902693660782</c:v>
                </c:pt>
                <c:pt idx="68">
                  <c:v>22.210443485442681</c:v>
                </c:pt>
                <c:pt idx="69">
                  <c:v>22.302363125880696</c:v>
                </c:pt>
                <c:pt idx="70">
                  <c:v>22.394663182869312</c:v>
                </c:pt>
                <c:pt idx="71">
                  <c:v>22.487345230791906</c:v>
                </c:pt>
                <c:pt idx="72">
                  <c:v>22.580410850547519</c:v>
                </c:pt>
                <c:pt idx="73">
                  <c:v>22.673861629577907</c:v>
                </c:pt>
                <c:pt idx="74">
                  <c:v>22.767699161894534</c:v>
                </c:pt>
                <c:pt idx="75">
                  <c:v>22.861925048105856</c:v>
                </c:pt>
                <c:pt idx="76">
                  <c:v>22.956540895444512</c:v>
                </c:pt>
                <c:pt idx="77">
                  <c:v>23.051548317794857</c:v>
                </c:pt>
                <c:pt idx="78">
                  <c:v>23.146948935720374</c:v>
                </c:pt>
                <c:pt idx="79">
                  <c:v>23.242744376491427</c:v>
                </c:pt>
                <c:pt idx="80">
                  <c:v>23.338936274112918</c:v>
                </c:pt>
                <c:pt idx="81">
                  <c:v>23.435526269352245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F0-4148-807A-60A9910DC3C4}"/>
            </c:ext>
          </c:extLst>
        </c:ser>
        <c:ser>
          <c:idx val="1"/>
          <c:order val="2"/>
          <c:tx>
            <c:v>עקיפים</c:v>
          </c:tx>
          <c:spPr>
            <a:ln w="2222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cat>
            <c:numRef>
              <c:f>'איור 29 נתונים'!$B$52:$B$300</c:f>
              <c:numCache>
                <c:formatCode>m/d/yyyy</c:formatCode>
                <c:ptCount val="249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'איור 29 נתונים'!$E$52:$E$300</c:f>
              <c:numCache>
                <c:formatCode>0.0</c:formatCode>
                <c:ptCount val="249"/>
                <c:pt idx="0">
                  <c:v>13.8323388671875</c:v>
                </c:pt>
                <c:pt idx="1">
                  <c:v>14.0113896484375</c:v>
                </c:pt>
                <c:pt idx="2">
                  <c:v>14.2816953125</c:v>
                </c:pt>
                <c:pt idx="3">
                  <c:v>14.37945703125</c:v>
                </c:pt>
                <c:pt idx="4">
                  <c:v>14.177363281250001</c:v>
                </c:pt>
                <c:pt idx="5">
                  <c:v>14.30378125</c:v>
                </c:pt>
                <c:pt idx="6">
                  <c:v>15.381065429687499</c:v>
                </c:pt>
                <c:pt idx="7">
                  <c:v>13.111116210937499</c:v>
                </c:pt>
                <c:pt idx="8">
                  <c:v>14.7575498046875</c:v>
                </c:pt>
                <c:pt idx="9">
                  <c:v>14.4615634765625</c:v>
                </c:pt>
                <c:pt idx="10">
                  <c:v>14.5561337890625</c:v>
                </c:pt>
                <c:pt idx="11">
                  <c:v>14.659881835937499</c:v>
                </c:pt>
                <c:pt idx="12">
                  <c:v>14.781275390625</c:v>
                </c:pt>
                <c:pt idx="13">
                  <c:v>14.0992890625</c:v>
                </c:pt>
                <c:pt idx="14">
                  <c:v>13.802126953125001</c:v>
                </c:pt>
                <c:pt idx="15">
                  <c:v>9.8763554687500008</c:v>
                </c:pt>
                <c:pt idx="16">
                  <c:v>11.7610986328125</c:v>
                </c:pt>
                <c:pt idx="17">
                  <c:v>14.3881474609375</c:v>
                </c:pt>
                <c:pt idx="18">
                  <c:v>13.487343750000001</c:v>
                </c:pt>
                <c:pt idx="19">
                  <c:v>14.9993310546875</c:v>
                </c:pt>
                <c:pt idx="20">
                  <c:v>15.393763671875</c:v>
                </c:pt>
                <c:pt idx="21">
                  <c:v>13.73771484375</c:v>
                </c:pt>
                <c:pt idx="22">
                  <c:v>15.0363525390625</c:v>
                </c:pt>
                <c:pt idx="23">
                  <c:v>14.705517578125001</c:v>
                </c:pt>
                <c:pt idx="24">
                  <c:v>14.818984374999999</c:v>
                </c:pt>
                <c:pt idx="25">
                  <c:v>14.779329101562499</c:v>
                </c:pt>
                <c:pt idx="26">
                  <c:v>14.7994970703125</c:v>
                </c:pt>
                <c:pt idx="27">
                  <c:v>16.301727539062501</c:v>
                </c:pt>
                <c:pt idx="28">
                  <c:v>16.004109374999999</c:v>
                </c:pt>
                <c:pt idx="29">
                  <c:v>16.144826171875</c:v>
                </c:pt>
                <c:pt idx="30">
                  <c:v>16.154288085937502</c:v>
                </c:pt>
                <c:pt idx="31">
                  <c:v>16.907404296875001</c:v>
                </c:pt>
                <c:pt idx="32">
                  <c:v>15.882869140625001</c:v>
                </c:pt>
                <c:pt idx="33">
                  <c:v>15.484936523437501</c:v>
                </c:pt>
                <c:pt idx="34">
                  <c:v>18.9355625</c:v>
                </c:pt>
                <c:pt idx="35">
                  <c:v>14.4254765625</c:v>
                </c:pt>
                <c:pt idx="36">
                  <c:v>16.804718749999999</c:v>
                </c:pt>
                <c:pt idx="37">
                  <c:v>16.351541992187499</c:v>
                </c:pt>
                <c:pt idx="38">
                  <c:v>17.054242187500002</c:v>
                </c:pt>
                <c:pt idx="39">
                  <c:v>16.917773437499999</c:v>
                </c:pt>
                <c:pt idx="40">
                  <c:v>16.150365234374998</c:v>
                </c:pt>
                <c:pt idx="41">
                  <c:v>15.847730468749999</c:v>
                </c:pt>
                <c:pt idx="42">
                  <c:v>16.336435546874998</c:v>
                </c:pt>
                <c:pt idx="43">
                  <c:v>15.264898437499999</c:v>
                </c:pt>
                <c:pt idx="44">
                  <c:v>15.8278447265625</c:v>
                </c:pt>
                <c:pt idx="45">
                  <c:v>16.3157939453125</c:v>
                </c:pt>
                <c:pt idx="46">
                  <c:v>16.1417783203125</c:v>
                </c:pt>
                <c:pt idx="47">
                  <c:v>15.7732880859375</c:v>
                </c:pt>
                <c:pt idx="48">
                  <c:v>15.4767392578125</c:v>
                </c:pt>
                <c:pt idx="49">
                  <c:v>16.712365234375</c:v>
                </c:pt>
                <c:pt idx="50">
                  <c:v>16.003677734375</c:v>
                </c:pt>
                <c:pt idx="51">
                  <c:v>15.5220146484375</c:v>
                </c:pt>
                <c:pt idx="52">
                  <c:v>14.96105078125</c:v>
                </c:pt>
                <c:pt idx="53">
                  <c:v>15.110801757812499</c:v>
                </c:pt>
                <c:pt idx="54">
                  <c:v>15.6393779296875</c:v>
                </c:pt>
                <c:pt idx="55">
                  <c:v>15.409874023437499</c:v>
                </c:pt>
                <c:pt idx="56">
                  <c:v>14.1057900390625</c:v>
                </c:pt>
                <c:pt idx="57">
                  <c:v>16.087798828124999</c:v>
                </c:pt>
                <c:pt idx="58">
                  <c:v>13.473348632812501</c:v>
                </c:pt>
                <c:pt idx="59">
                  <c:v>14.6162822265625</c:v>
                </c:pt>
                <c:pt idx="60">
                  <c:v>14.989515624999999</c:v>
                </c:pt>
                <c:pt idx="61">
                  <c:v>17.022990234375001</c:v>
                </c:pt>
                <c:pt idx="62">
                  <c:v>15.700560546875</c:v>
                </c:pt>
                <c:pt idx="63">
                  <c:v>15.6537841796875</c:v>
                </c:pt>
                <c:pt idx="64">
                  <c:v>16.411128906249999</c:v>
                </c:pt>
                <c:pt idx="65">
                  <c:v>16.74649609375</c:v>
                </c:pt>
                <c:pt idx="66">
                  <c:v>15.6328017578125</c:v>
                </c:pt>
                <c:pt idx="67">
                  <c:v>16.106264648437499</c:v>
                </c:pt>
                <c:pt idx="68">
                  <c:v>17.448486328125</c:v>
                </c:pt>
                <c:pt idx="69">
                  <c:v>17.373355468749999</c:v>
                </c:pt>
                <c:pt idx="70">
                  <c:v>16.1355166015625</c:v>
                </c:pt>
                <c:pt idx="71">
                  <c:v>17.49213671875</c:v>
                </c:pt>
                <c:pt idx="72">
                  <c:v>17.566906249999999</c:v>
                </c:pt>
                <c:pt idx="73">
                  <c:v>16.220577148437499</c:v>
                </c:pt>
                <c:pt idx="74">
                  <c:v>16.1974248046875</c:v>
                </c:pt>
                <c:pt idx="75">
                  <c:v>16.295998046874999</c:v>
                </c:pt>
                <c:pt idx="76">
                  <c:v>17.034814453125001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F0-4148-807A-60A9910DC3C4}"/>
            </c:ext>
          </c:extLst>
        </c:ser>
        <c:ser>
          <c:idx val="4"/>
          <c:order val="3"/>
          <c:tx>
            <c:strRef>
              <c:f>'איור 29 נתונים'!$O$1</c:f>
              <c:strCache>
                <c:ptCount val="1"/>
                <c:pt idx="0">
                  <c:v>מגמה עקיפים (לפי ש"ש 2015-2019)</c:v>
                </c:pt>
              </c:strCache>
            </c:strRef>
          </c:tx>
          <c:spPr>
            <a:ln w="12700" cap="rnd">
              <a:solidFill>
                <a:srgbClr val="357C32"/>
              </a:solidFill>
              <a:prstDash val="dash"/>
              <a:round/>
            </a:ln>
            <a:effectLst/>
          </c:spPr>
          <c:marker>
            <c:symbol val="none"/>
          </c:marker>
          <c:dLbls>
            <c:dLbl>
              <c:idx val="76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rgbClr val="357C32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en-US" sz="1100" b="1" dirty="0" smtClean="0">
                        <a:solidFill>
                          <a:srgbClr val="357C32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17.0</a:t>
                    </a:r>
                    <a:endParaRPr lang="en-US" sz="1100" b="1" dirty="0">
                      <a:solidFill>
                        <a:srgbClr val="357C32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357C32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he-I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AF0-4148-807A-60A9910DC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29 נתונים'!$B$52:$B$300</c:f>
              <c:numCache>
                <c:formatCode>m/d/yyyy</c:formatCode>
                <c:ptCount val="249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'איור 29 נתונים'!$O$52:$O$300</c:f>
              <c:numCache>
                <c:formatCode>0.0</c:formatCode>
                <c:ptCount val="249"/>
                <c:pt idx="0">
                  <c:v>14.265291348784114</c:v>
                </c:pt>
                <c:pt idx="1">
                  <c:v>14.299612452988958</c:v>
                </c:pt>
                <c:pt idx="2">
                  <c:v>14.334016130915224</c:v>
                </c:pt>
                <c:pt idx="3">
                  <c:v>14.368502581228416</c:v>
                </c:pt>
                <c:pt idx="4">
                  <c:v>14.403072003072017</c:v>
                </c:pt>
                <c:pt idx="5">
                  <c:v>14.437724596068614</c:v>
                </c:pt>
                <c:pt idx="6">
                  <c:v>14.472460560321091</c:v>
                </c:pt>
                <c:pt idx="7">
                  <c:v>14.507280096413748</c:v>
                </c:pt>
                <c:pt idx="8">
                  <c:v>14.542183405413484</c:v>
                </c:pt>
                <c:pt idx="9">
                  <c:v>14.577170688870948</c:v>
                </c:pt>
                <c:pt idx="10">
                  <c:v>14.612242148821691</c:v>
                </c:pt>
                <c:pt idx="11">
                  <c:v>14.647397987787354</c:v>
                </c:pt>
                <c:pt idx="12">
                  <c:v>14.682638408776828</c:v>
                </c:pt>
                <c:pt idx="13">
                  <c:v>14.717963615287434</c:v>
                </c:pt>
                <c:pt idx="14">
                  <c:v>14.753373811306069</c:v>
                </c:pt>
                <c:pt idx="15">
                  <c:v>14.788869201310424</c:v>
                </c:pt>
                <c:pt idx="16">
                  <c:v>14.824449990270143</c:v>
                </c:pt>
                <c:pt idx="17">
                  <c:v>14.860116383648013</c:v>
                </c:pt>
                <c:pt idx="18">
                  <c:v>14.895868587401127</c:v>
                </c:pt>
                <c:pt idx="19">
                  <c:v>14.93170680798212</c:v>
                </c:pt>
                <c:pt idx="20">
                  <c:v>14.967631252340322</c:v>
                </c:pt>
                <c:pt idx="21">
                  <c:v>15.003642127922975</c:v>
                </c:pt>
                <c:pt idx="22">
                  <c:v>15.039739642676398</c:v>
                </c:pt>
                <c:pt idx="23">
                  <c:v>15.075924005047238</c:v>
                </c:pt>
                <c:pt idx="24">
                  <c:v>15.112195423983637</c:v>
                </c:pt>
                <c:pt idx="25">
                  <c:v>15.148554108936448</c:v>
                </c:pt>
                <c:pt idx="26">
                  <c:v>15.185000269860454</c:v>
                </c:pt>
                <c:pt idx="27">
                  <c:v>15.221534117215551</c:v>
                </c:pt>
                <c:pt idx="28">
                  <c:v>15.258155861968003</c:v>
                </c:pt>
                <c:pt idx="29">
                  <c:v>15.294865715591637</c:v>
                </c:pt>
                <c:pt idx="30">
                  <c:v>15.331663890069073</c:v>
                </c:pt>
                <c:pt idx="31">
                  <c:v>15.368550597892924</c:v>
                </c:pt>
                <c:pt idx="32">
                  <c:v>15.405526052067062</c:v>
                </c:pt>
                <c:pt idx="33">
                  <c:v>15.442590466107823</c:v>
                </c:pt>
                <c:pt idx="34">
                  <c:v>15.479744054045252</c:v>
                </c:pt>
                <c:pt idx="35">
                  <c:v>15.516987030424314</c:v>
                </c:pt>
                <c:pt idx="36">
                  <c:v>15.554319610306168</c:v>
                </c:pt>
                <c:pt idx="37">
                  <c:v>15.591742009269387</c:v>
                </c:pt>
                <c:pt idx="38">
                  <c:v>15.629254443411217</c:v>
                </c:pt>
                <c:pt idx="39">
                  <c:v>15.666857129348791</c:v>
                </c:pt>
                <c:pt idx="40">
                  <c:v>15.704550284220431</c:v>
                </c:pt>
                <c:pt idx="41">
                  <c:v>15.742334125686865</c:v>
                </c:pt>
                <c:pt idx="42">
                  <c:v>15.780208871932494</c:v>
                </c:pt>
                <c:pt idx="43">
                  <c:v>15.818174741666661</c:v>
                </c:pt>
                <c:pt idx="44">
                  <c:v>15.856231954124889</c:v>
                </c:pt>
                <c:pt idx="45">
                  <c:v>15.894380729070173</c:v>
                </c:pt>
                <c:pt idx="46">
                  <c:v>15.932621286794244</c:v>
                </c:pt>
                <c:pt idx="47">
                  <c:v>15.970953848118841</c:v>
                </c:pt>
                <c:pt idx="48">
                  <c:v>16.009378634396953</c:v>
                </c:pt>
                <c:pt idx="49">
                  <c:v>16.047895867514157</c:v>
                </c:pt>
                <c:pt idx="50">
                  <c:v>16.086505769889854</c:v>
                </c:pt>
                <c:pt idx="51">
                  <c:v>16.125208564478577</c:v>
                </c:pt>
                <c:pt idx="52">
                  <c:v>16.164004474771254</c:v>
                </c:pt>
                <c:pt idx="53">
                  <c:v>16.202893724796525</c:v>
                </c:pt>
                <c:pt idx="54">
                  <c:v>16.241876539122018</c:v>
                </c:pt>
                <c:pt idx="55">
                  <c:v>16.280953142855669</c:v>
                </c:pt>
                <c:pt idx="56">
                  <c:v>16.320123761646975</c:v>
                </c:pt>
                <c:pt idx="57">
                  <c:v>16.35938862168835</c:v>
                </c:pt>
                <c:pt idx="58">
                  <c:v>16.398747949716398</c:v>
                </c:pt>
                <c:pt idx="59">
                  <c:v>16.438201973013243</c:v>
                </c:pt>
                <c:pt idx="60">
                  <c:v>16.477750919407825</c:v>
                </c:pt>
                <c:pt idx="61">
                  <c:v>16.517395017277209</c:v>
                </c:pt>
                <c:pt idx="62">
                  <c:v>16.557134495547931</c:v>
                </c:pt>
                <c:pt idx="63">
                  <c:v>16.596969583697312</c:v>
                </c:pt>
                <c:pt idx="64">
                  <c:v>16.636900511754749</c:v>
                </c:pt>
                <c:pt idx="65">
                  <c:v>16.676927510303099</c:v>
                </c:pt>
                <c:pt idx="66">
                  <c:v>16.717050810479968</c:v>
                </c:pt>
                <c:pt idx="67">
                  <c:v>16.757270643979059</c:v>
                </c:pt>
                <c:pt idx="68">
                  <c:v>16.797587243051527</c:v>
                </c:pt>
                <c:pt idx="69">
                  <c:v>16.838000840507277</c:v>
                </c:pt>
                <c:pt idx="70">
                  <c:v>16.878511669716353</c:v>
                </c:pt>
                <c:pt idx="71">
                  <c:v>16.919119964610264</c:v>
                </c:pt>
                <c:pt idx="72">
                  <c:v>16.95982595968335</c:v>
                </c:pt>
                <c:pt idx="73">
                  <c:v>17.000629889994098</c:v>
                </c:pt>
                <c:pt idx="74">
                  <c:v>17.041531991166551</c:v>
                </c:pt>
                <c:pt idx="75">
                  <c:v>17.082532499391633</c:v>
                </c:pt>
                <c:pt idx="76">
                  <c:v>17.123631651428525</c:v>
                </c:pt>
                <c:pt idx="77">
                  <c:v>17.16482968460604</c:v>
                </c:pt>
                <c:pt idx="78">
                  <c:v>17.206126836823966</c:v>
                </c:pt>
                <c:pt idx="79">
                  <c:v>17.247523346554466</c:v>
                </c:pt>
                <c:pt idx="80">
                  <c:v>17.289019452843466</c:v>
                </c:pt>
                <c:pt idx="81">
                  <c:v>17.33061539531198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AF0-4148-807A-60A9910DC3C4}"/>
            </c:ext>
          </c:extLst>
        </c:ser>
        <c:ser>
          <c:idx val="2"/>
          <c:order val="4"/>
          <c:tx>
            <c:v>סה"כ</c:v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7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AF0-4148-807A-60A9910DC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29 נתונים'!$B$52:$B$300</c:f>
              <c:numCache>
                <c:formatCode>m/d/yyyy</c:formatCode>
                <c:ptCount val="249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'איור 29 נתונים'!$F$52:$F$300</c:f>
              <c:numCache>
                <c:formatCode>0.0</c:formatCode>
                <c:ptCount val="249"/>
                <c:pt idx="0">
                  <c:v>30.70101007080078</c:v>
                </c:pt>
                <c:pt idx="1">
                  <c:v>30.167897094726563</c:v>
                </c:pt>
                <c:pt idx="2">
                  <c:v>31.918778442382813</c:v>
                </c:pt>
                <c:pt idx="3">
                  <c:v>31.948830322265625</c:v>
                </c:pt>
                <c:pt idx="4">
                  <c:v>32.349902160644533</c:v>
                </c:pt>
                <c:pt idx="5">
                  <c:v>31.285069091796874</c:v>
                </c:pt>
                <c:pt idx="6">
                  <c:v>33.004471496582035</c:v>
                </c:pt>
                <c:pt idx="7">
                  <c:v>30.737043273925782</c:v>
                </c:pt>
                <c:pt idx="8">
                  <c:v>33.104871520996092</c:v>
                </c:pt>
                <c:pt idx="9">
                  <c:v>32.218174682617189</c:v>
                </c:pt>
                <c:pt idx="10">
                  <c:v>32.555075073242186</c:v>
                </c:pt>
                <c:pt idx="11">
                  <c:v>33.455223632812498</c:v>
                </c:pt>
                <c:pt idx="12">
                  <c:v>33.155052856445316</c:v>
                </c:pt>
                <c:pt idx="13">
                  <c:v>32.22665295410156</c:v>
                </c:pt>
                <c:pt idx="14">
                  <c:v>30.406153137207031</c:v>
                </c:pt>
                <c:pt idx="15">
                  <c:v>24.534465789794922</c:v>
                </c:pt>
                <c:pt idx="16">
                  <c:v>26.864335083007813</c:v>
                </c:pt>
                <c:pt idx="17">
                  <c:v>31.831970825195313</c:v>
                </c:pt>
                <c:pt idx="18">
                  <c:v>31.387744689941407</c:v>
                </c:pt>
                <c:pt idx="19">
                  <c:v>32.967325927734372</c:v>
                </c:pt>
                <c:pt idx="20">
                  <c:v>34.216562438964843</c:v>
                </c:pt>
                <c:pt idx="21">
                  <c:v>32.395980224609374</c:v>
                </c:pt>
                <c:pt idx="22">
                  <c:v>33.965515197753909</c:v>
                </c:pt>
                <c:pt idx="23">
                  <c:v>33.890028503417966</c:v>
                </c:pt>
                <c:pt idx="24">
                  <c:v>35.048800354003909</c:v>
                </c:pt>
                <c:pt idx="25">
                  <c:v>34.334072082519533</c:v>
                </c:pt>
                <c:pt idx="26">
                  <c:v>36.259863464355469</c:v>
                </c:pt>
                <c:pt idx="27">
                  <c:v>37.201803771972656</c:v>
                </c:pt>
                <c:pt idx="28">
                  <c:v>36.553457458496091</c:v>
                </c:pt>
                <c:pt idx="29">
                  <c:v>37.857357971191405</c:v>
                </c:pt>
                <c:pt idx="30">
                  <c:v>38.961231018066407</c:v>
                </c:pt>
                <c:pt idx="31">
                  <c:v>40.51707897949219</c:v>
                </c:pt>
                <c:pt idx="32">
                  <c:v>38.707585510253907</c:v>
                </c:pt>
                <c:pt idx="33">
                  <c:v>39.124091430664059</c:v>
                </c:pt>
                <c:pt idx="34">
                  <c:v>44.426605407714845</c:v>
                </c:pt>
                <c:pt idx="35">
                  <c:v>39.704807128906253</c:v>
                </c:pt>
                <c:pt idx="36">
                  <c:v>42.548061462402345</c:v>
                </c:pt>
                <c:pt idx="37">
                  <c:v>41.626248229980469</c:v>
                </c:pt>
                <c:pt idx="38">
                  <c:v>41.288701965332031</c:v>
                </c:pt>
                <c:pt idx="39">
                  <c:v>39.734105346679691</c:v>
                </c:pt>
                <c:pt idx="40">
                  <c:v>43.189765319824218</c:v>
                </c:pt>
                <c:pt idx="41">
                  <c:v>40.238919921875002</c:v>
                </c:pt>
                <c:pt idx="42">
                  <c:v>40.183293884277347</c:v>
                </c:pt>
                <c:pt idx="43">
                  <c:v>39.610729187011721</c:v>
                </c:pt>
                <c:pt idx="44">
                  <c:v>39.588071472167968</c:v>
                </c:pt>
                <c:pt idx="45">
                  <c:v>41.018307861328125</c:v>
                </c:pt>
                <c:pt idx="46">
                  <c:v>39.94278399658203</c:v>
                </c:pt>
                <c:pt idx="47">
                  <c:v>38.722273010253907</c:v>
                </c:pt>
                <c:pt idx="48">
                  <c:v>37.514110778808593</c:v>
                </c:pt>
                <c:pt idx="49">
                  <c:v>39.987061584472656</c:v>
                </c:pt>
                <c:pt idx="50">
                  <c:v>38.860575988769533</c:v>
                </c:pt>
                <c:pt idx="51">
                  <c:v>37.855434997558596</c:v>
                </c:pt>
                <c:pt idx="52">
                  <c:v>37.237336791992185</c:v>
                </c:pt>
                <c:pt idx="53">
                  <c:v>37.467269348144534</c:v>
                </c:pt>
                <c:pt idx="54">
                  <c:v>38.19028192138672</c:v>
                </c:pt>
                <c:pt idx="55">
                  <c:v>37.230967651367187</c:v>
                </c:pt>
                <c:pt idx="56">
                  <c:v>36.833144226074218</c:v>
                </c:pt>
                <c:pt idx="57">
                  <c:v>37.28607751464844</c:v>
                </c:pt>
                <c:pt idx="58">
                  <c:v>33.536259704589845</c:v>
                </c:pt>
                <c:pt idx="59">
                  <c:v>35.267381896972658</c:v>
                </c:pt>
                <c:pt idx="60">
                  <c:v>36.372576660156248</c:v>
                </c:pt>
                <c:pt idx="61">
                  <c:v>39.502707519531249</c:v>
                </c:pt>
                <c:pt idx="62">
                  <c:v>38.735394958496094</c:v>
                </c:pt>
                <c:pt idx="63">
                  <c:v>39.640290588378903</c:v>
                </c:pt>
                <c:pt idx="64">
                  <c:v>40.63338946533203</c:v>
                </c:pt>
                <c:pt idx="65">
                  <c:v>40.711408447265626</c:v>
                </c:pt>
                <c:pt idx="66">
                  <c:v>38.887615173339846</c:v>
                </c:pt>
                <c:pt idx="67">
                  <c:v>39.781356750488278</c:v>
                </c:pt>
                <c:pt idx="68">
                  <c:v>41.636600341796878</c:v>
                </c:pt>
                <c:pt idx="69">
                  <c:v>42.00603338623047</c:v>
                </c:pt>
                <c:pt idx="70">
                  <c:v>41.025844909667967</c:v>
                </c:pt>
                <c:pt idx="71">
                  <c:v>44.239985534667966</c:v>
                </c:pt>
                <c:pt idx="72">
                  <c:v>44.085505493164064</c:v>
                </c:pt>
                <c:pt idx="73">
                  <c:v>40.639040161132812</c:v>
                </c:pt>
                <c:pt idx="74">
                  <c:v>40.528132385253905</c:v>
                </c:pt>
                <c:pt idx="75">
                  <c:v>40.528390380859378</c:v>
                </c:pt>
                <c:pt idx="76">
                  <c:v>40.895362854003906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AF0-4148-807A-60A9910DC3C4}"/>
            </c:ext>
          </c:extLst>
        </c:ser>
        <c:ser>
          <c:idx val="5"/>
          <c:order val="5"/>
          <c:tx>
            <c:strRef>
              <c:f>'איור 29 נתונים'!$P$1</c:f>
              <c:strCache>
                <c:ptCount val="1"/>
                <c:pt idx="0">
                  <c:v>מגמה סה"כ (לפי ש"ש 2015-2019)</c:v>
                </c:pt>
              </c:strCache>
            </c:strRef>
          </c:tx>
          <c:spPr>
            <a:ln w="12700" cap="rnd">
              <a:solidFill>
                <a:srgbClr val="008DA3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'איור 29 נתונים'!$B$52:$B$300</c:f>
              <c:numCache>
                <c:formatCode>m/d/yyyy</c:formatCode>
                <c:ptCount val="249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</c:numCache>
            </c:numRef>
          </c:cat>
          <c:val>
            <c:numRef>
              <c:f>'איור 29 נתונים'!$P$52:$P$300</c:f>
              <c:numCache>
                <c:formatCode>0.0</c:formatCode>
                <c:ptCount val="249"/>
                <c:pt idx="0">
                  <c:v>31.688957255993916</c:v>
                </c:pt>
                <c:pt idx="1">
                  <c:v>31.791972664496644</c:v>
                </c:pt>
                <c:pt idx="2">
                  <c:v>31.895322958565448</c:v>
                </c:pt>
                <c:pt idx="3">
                  <c:v>31.999009226856323</c:v>
                </c:pt>
                <c:pt idx="4">
                  <c:v>32.103032561564291</c:v>
                </c:pt>
                <c:pt idx="5">
                  <c:v>32.20739405843495</c:v>
                </c:pt>
                <c:pt idx="6">
                  <c:v>32.312094816775947</c:v>
                </c:pt>
                <c:pt idx="7">
                  <c:v>32.417135939468601</c:v>
                </c:pt>
                <c:pt idx="8">
                  <c:v>32.52251853297949</c:v>
                </c:pt>
                <c:pt idx="9">
                  <c:v>32.628243707372178</c:v>
                </c:pt>
                <c:pt idx="10">
                  <c:v>32.734312576318814</c:v>
                </c:pt>
                <c:pt idx="11">
                  <c:v>32.840726257111911</c:v>
                </c:pt>
                <c:pt idx="12">
                  <c:v>32.947485870676118</c:v>
                </c:pt>
                <c:pt idx="13">
                  <c:v>33.054592541580007</c:v>
                </c:pt>
                <c:pt idx="14">
                  <c:v>33.16204739804796</c:v>
                </c:pt>
                <c:pt idx="15">
                  <c:v>33.269851571972005</c:v>
                </c:pt>
                <c:pt idx="16">
                  <c:v>33.37800619892375</c:v>
                </c:pt>
                <c:pt idx="17">
                  <c:v>33.486512418166349</c:v>
                </c:pt>
                <c:pt idx="18">
                  <c:v>33.595371372666555</c:v>
                </c:pt>
                <c:pt idx="19">
                  <c:v>33.704584209106649</c:v>
                </c:pt>
                <c:pt idx="20">
                  <c:v>33.814152077896622</c:v>
                </c:pt>
                <c:pt idx="21">
                  <c:v>33.924076133186226</c:v>
                </c:pt>
                <c:pt idx="22">
                  <c:v>34.034357532877166</c:v>
                </c:pt>
                <c:pt idx="23">
                  <c:v>34.144997438635315</c:v>
                </c:pt>
                <c:pt idx="24">
                  <c:v>34.255997015902892</c:v>
                </c:pt>
                <c:pt idx="25">
                  <c:v>34.367357433910776</c:v>
                </c:pt>
                <c:pt idx="26">
                  <c:v>34.479079865690807</c:v>
                </c:pt>
                <c:pt idx="27">
                  <c:v>34.591165488088194</c:v>
                </c:pt>
                <c:pt idx="28">
                  <c:v>34.703615481773831</c:v>
                </c:pt>
                <c:pt idx="29">
                  <c:v>34.816431031256776</c:v>
                </c:pt>
                <c:pt idx="30">
                  <c:v>34.929613324896735</c:v>
                </c:pt>
                <c:pt idx="31">
                  <c:v>35.043163554916546</c:v>
                </c:pt>
                <c:pt idx="32">
                  <c:v>35.157082917414812</c:v>
                </c:pt>
                <c:pt idx="33">
                  <c:v>35.2713726123784</c:v>
                </c:pt>
                <c:pt idx="34">
                  <c:v>35.386033843695152</c:v>
                </c:pt>
                <c:pt idx="35">
                  <c:v>35.501067819166515</c:v>
                </c:pt>
                <c:pt idx="36">
                  <c:v>35.616475750520351</c:v>
                </c:pt>
                <c:pt idx="37">
                  <c:v>35.732258853423602</c:v>
                </c:pt>
                <c:pt idx="38">
                  <c:v>35.848418347495134</c:v>
                </c:pt>
                <c:pt idx="39">
                  <c:v>35.964955456318599</c:v>
                </c:pt>
                <c:pt idx="40">
                  <c:v>36.081871407455303</c:v>
                </c:pt>
                <c:pt idx="41">
                  <c:v>36.199167432457152</c:v>
                </c:pt>
                <c:pt idx="42">
                  <c:v>36.316844766879626</c:v>
                </c:pt>
                <c:pt idx="43">
                  <c:v>36.434904650294776</c:v>
                </c:pt>
                <c:pt idx="44">
                  <c:v>36.553348326304281</c:v>
                </c:pt>
                <c:pt idx="45">
                  <c:v>36.672177042552555</c:v>
                </c:pt>
                <c:pt idx="46">
                  <c:v>36.791392050739937</c:v>
                </c:pt>
                <c:pt idx="47">
                  <c:v>36.910994606635782</c:v>
                </c:pt>
                <c:pt idx="48">
                  <c:v>37.030985970091749</c:v>
                </c:pt>
                <c:pt idx="49">
                  <c:v>37.151367405055069</c:v>
                </c:pt>
                <c:pt idx="50">
                  <c:v>37.272140179581825</c:v>
                </c:pt>
                <c:pt idx="51">
                  <c:v>37.39330556585039</c:v>
                </c:pt>
                <c:pt idx="52">
                  <c:v>37.514864840174717</c:v>
                </c:pt>
                <c:pt idx="53">
                  <c:v>37.636819283017871</c:v>
                </c:pt>
                <c:pt idx="54">
                  <c:v>37.759170179005451</c:v>
                </c:pt>
                <c:pt idx="55">
                  <c:v>37.881918816939205</c:v>
                </c:pt>
                <c:pt idx="56">
                  <c:v>38.005066489810517</c:v>
                </c:pt>
                <c:pt idx="57">
                  <c:v>38.12861449481408</c:v>
                </c:pt>
                <c:pt idx="58">
                  <c:v>38.252564133361538</c:v>
                </c:pt>
                <c:pt idx="59">
                  <c:v>38.376916711095191</c:v>
                </c:pt>
                <c:pt idx="60">
                  <c:v>38.501673537901823</c:v>
                </c:pt>
                <c:pt idx="61">
                  <c:v>38.626835927926358</c:v>
                </c:pt>
                <c:pt idx="62">
                  <c:v>38.75240519958583</c:v>
                </c:pt>
                <c:pt idx="63">
                  <c:v>38.878382675583175</c:v>
                </c:pt>
                <c:pt idx="64">
                  <c:v>39.004769682921292</c:v>
                </c:pt>
                <c:pt idx="65">
                  <c:v>39.13156755291687</c:v>
                </c:pt>
                <c:pt idx="66">
                  <c:v>39.258777621214506</c:v>
                </c:pt>
                <c:pt idx="67">
                  <c:v>39.386401227800746</c:v>
                </c:pt>
                <c:pt idx="68">
                  <c:v>39.514439717018192</c:v>
                </c:pt>
                <c:pt idx="69">
                  <c:v>39.642894437579727</c:v>
                </c:pt>
                <c:pt idx="70">
                  <c:v>39.771766742582614</c:v>
                </c:pt>
                <c:pt idx="71">
                  <c:v>39.901057989522819</c:v>
                </c:pt>
                <c:pt idx="72">
                  <c:v>40.030769540309286</c:v>
                </c:pt>
                <c:pt idx="73">
                  <c:v>40.160902761278351</c:v>
                </c:pt>
                <c:pt idx="74">
                  <c:v>40.291459023208013</c:v>
                </c:pt>
                <c:pt idx="75">
                  <c:v>40.422439701332465</c:v>
                </c:pt>
                <c:pt idx="76">
                  <c:v>40.553846175356533</c:v>
                </c:pt>
                <c:pt idx="77">
                  <c:v>40.685679829470232</c:v>
                </c:pt>
                <c:pt idx="78">
                  <c:v>40.817942052363392</c:v>
                </c:pt>
                <c:pt idx="79">
                  <c:v>40.95063423724018</c:v>
                </c:pt>
                <c:pt idx="80">
                  <c:v>41.083757781833846</c:v>
                </c:pt>
                <c:pt idx="81">
                  <c:v>41.217314088421425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AF0-4148-807A-60A9910DC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6785176"/>
        <c:axId val="646787144"/>
      </c:lineChart>
      <c:dateAx>
        <c:axId val="646785176"/>
        <c:scaling>
          <c:orientation val="minMax"/>
          <c:max val="45808"/>
          <c:min val="43616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646787144"/>
        <c:crosses val="autoZero"/>
        <c:auto val="1"/>
        <c:lblOffset val="100"/>
        <c:baseTimeUnit val="months"/>
        <c:majorUnit val="6"/>
        <c:majorTimeUnit val="months"/>
      </c:dateAx>
      <c:valAx>
        <c:axId val="646787144"/>
        <c:scaling>
          <c:orientation val="minMax"/>
          <c:max val="5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64678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"/>
          <c:y val="0.94087651858163179"/>
          <c:w val="1"/>
          <c:h val="5.6801931383389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David" panose="020E0502060401010101" pitchFamily="34" charset="-79"/>
          <a:cs typeface="David" panose="020E0502060401010101" pitchFamily="34" charset="-79"/>
        </a:defRPr>
      </a:pPr>
      <a:endParaRPr lang="he-IL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700"/>
            </a:pPr>
            <a:r>
              <a:rPr lang="he-IL" sz="1200" b="1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b="1" i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20: </a:t>
            </a:r>
            <a:r>
              <a:rPr lang="he-IL" sz="1200" b="1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יצוא הסחורות והשירותים
</a:t>
            </a:r>
            <a:r>
              <a:rPr lang="he-IL" sz="1200" b="0" i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מנוכה </a:t>
            </a:r>
            <a:r>
              <a:rPr lang="he-IL" sz="1200" b="0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עונתיות, </a:t>
            </a:r>
            <a:r>
              <a:rPr lang="he-IL" sz="1200" b="0" i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מאי </a:t>
            </a:r>
            <a:r>
              <a:rPr lang="he-IL" sz="1200" b="0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2014 עד </a:t>
            </a:r>
            <a:r>
              <a:rPr lang="he-IL" sz="1200" b="0" i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מאי 2025 , יצוא השירותים עד אפריל 2025</a:t>
            </a:r>
            <a:endParaRPr lang="he-IL" sz="1200" b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c:rich>
      </c:tx>
      <c:layout>
        <c:manualLayout>
          <c:xMode val="edge"/>
          <c:yMode val="edge"/>
          <c:x val="0.27095603679313407"/>
          <c:y val="1.360688233213278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1075805931374826E-2"/>
          <c:y val="0.11958146487294469"/>
          <c:w val="0.91498938415394382"/>
          <c:h val="0.72616330834279696"/>
        </c:manualLayout>
      </c:layout>
      <c:lineChart>
        <c:grouping val="standard"/>
        <c:varyColors val="0"/>
        <c:ser>
          <c:idx val="0"/>
          <c:order val="0"/>
          <c:tx>
            <c:strRef>
              <c:f>'איור 13 נתונים'!$B$3</c:f>
              <c:strCache>
                <c:ptCount val="1"/>
                <c:pt idx="0">
                  <c:v>יצוא השירותים (ללא הזנק)</c:v>
                </c:pt>
              </c:strCache>
            </c:strRef>
          </c:tx>
          <c:spPr>
            <a:ln w="22225">
              <a:solidFill>
                <a:srgbClr val="008DA3"/>
              </a:solidFill>
              <a:prstDash val="solid"/>
            </a:ln>
          </c:spPr>
          <c:marker>
            <c:symbol val="none"/>
          </c:marker>
          <c:dLbls>
            <c:dLbl>
              <c:idx val="135"/>
              <c:layout>
                <c:manualLayout>
                  <c:x val="-2.933725168960569E-4"/>
                  <c:y val="-9.915653614373376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C1-446C-9320-084272D702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rgbClr val="008DA3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13 נתונים'!$A$4:$A$300</c:f>
              <c:numCache>
                <c:formatCode>m/d/yyyy</c:formatCode>
                <c:ptCount val="297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42582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43100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  <c:pt idx="54">
                  <c:v>43312</c:v>
                </c:pt>
                <c:pt idx="55">
                  <c:v>43343</c:v>
                </c:pt>
                <c:pt idx="56">
                  <c:v>43373</c:v>
                </c:pt>
                <c:pt idx="57">
                  <c:v>43404</c:v>
                </c:pt>
                <c:pt idx="58">
                  <c:v>43434</c:v>
                </c:pt>
                <c:pt idx="59">
                  <c:v>43465</c:v>
                </c:pt>
                <c:pt idx="60">
                  <c:v>43496</c:v>
                </c:pt>
                <c:pt idx="61">
                  <c:v>43524</c:v>
                </c:pt>
                <c:pt idx="62">
                  <c:v>43555</c:v>
                </c:pt>
                <c:pt idx="63">
                  <c:v>43585</c:v>
                </c:pt>
                <c:pt idx="64">
                  <c:v>43616</c:v>
                </c:pt>
                <c:pt idx="65">
                  <c:v>43646</c:v>
                </c:pt>
                <c:pt idx="66">
                  <c:v>43677</c:v>
                </c:pt>
                <c:pt idx="67">
                  <c:v>43708</c:v>
                </c:pt>
                <c:pt idx="68">
                  <c:v>43738</c:v>
                </c:pt>
                <c:pt idx="69">
                  <c:v>43769</c:v>
                </c:pt>
                <c:pt idx="70">
                  <c:v>43799</c:v>
                </c:pt>
                <c:pt idx="71">
                  <c:v>43830</c:v>
                </c:pt>
                <c:pt idx="72">
                  <c:v>43861</c:v>
                </c:pt>
                <c:pt idx="73">
                  <c:v>43890</c:v>
                </c:pt>
                <c:pt idx="74">
                  <c:v>43921</c:v>
                </c:pt>
                <c:pt idx="75">
                  <c:v>43951</c:v>
                </c:pt>
                <c:pt idx="76">
                  <c:v>43982</c:v>
                </c:pt>
                <c:pt idx="77">
                  <c:v>44012</c:v>
                </c:pt>
                <c:pt idx="78">
                  <c:v>44043</c:v>
                </c:pt>
                <c:pt idx="79">
                  <c:v>44074</c:v>
                </c:pt>
                <c:pt idx="80">
                  <c:v>44104</c:v>
                </c:pt>
                <c:pt idx="81">
                  <c:v>44135</c:v>
                </c:pt>
                <c:pt idx="82">
                  <c:v>44165</c:v>
                </c:pt>
                <c:pt idx="83">
                  <c:v>44196</c:v>
                </c:pt>
                <c:pt idx="84">
                  <c:v>44227</c:v>
                </c:pt>
                <c:pt idx="85">
                  <c:v>44255</c:v>
                </c:pt>
                <c:pt idx="86">
                  <c:v>44286</c:v>
                </c:pt>
                <c:pt idx="87">
                  <c:v>44316</c:v>
                </c:pt>
                <c:pt idx="88">
                  <c:v>44347</c:v>
                </c:pt>
                <c:pt idx="89">
                  <c:v>44377</c:v>
                </c:pt>
                <c:pt idx="90">
                  <c:v>44408</c:v>
                </c:pt>
                <c:pt idx="91">
                  <c:v>44439</c:v>
                </c:pt>
                <c:pt idx="92">
                  <c:v>44469</c:v>
                </c:pt>
                <c:pt idx="93">
                  <c:v>44500</c:v>
                </c:pt>
                <c:pt idx="94">
                  <c:v>44530</c:v>
                </c:pt>
                <c:pt idx="95">
                  <c:v>44561</c:v>
                </c:pt>
                <c:pt idx="96">
                  <c:v>44592</c:v>
                </c:pt>
                <c:pt idx="97">
                  <c:v>44620</c:v>
                </c:pt>
                <c:pt idx="98">
                  <c:v>44651</c:v>
                </c:pt>
                <c:pt idx="99">
                  <c:v>44681</c:v>
                </c:pt>
                <c:pt idx="100">
                  <c:v>44712</c:v>
                </c:pt>
                <c:pt idx="101">
                  <c:v>44742</c:v>
                </c:pt>
                <c:pt idx="102">
                  <c:v>44773</c:v>
                </c:pt>
                <c:pt idx="103">
                  <c:v>44804</c:v>
                </c:pt>
                <c:pt idx="104">
                  <c:v>44834</c:v>
                </c:pt>
                <c:pt idx="105">
                  <c:v>44865</c:v>
                </c:pt>
                <c:pt idx="106">
                  <c:v>44895</c:v>
                </c:pt>
                <c:pt idx="107">
                  <c:v>44926</c:v>
                </c:pt>
                <c:pt idx="108">
                  <c:v>44957</c:v>
                </c:pt>
                <c:pt idx="109">
                  <c:v>44985</c:v>
                </c:pt>
                <c:pt idx="110">
                  <c:v>45016</c:v>
                </c:pt>
                <c:pt idx="111">
                  <c:v>45046</c:v>
                </c:pt>
                <c:pt idx="112">
                  <c:v>45077</c:v>
                </c:pt>
                <c:pt idx="113">
                  <c:v>45107</c:v>
                </c:pt>
                <c:pt idx="114">
                  <c:v>45138</c:v>
                </c:pt>
                <c:pt idx="115">
                  <c:v>45169</c:v>
                </c:pt>
                <c:pt idx="116">
                  <c:v>45199</c:v>
                </c:pt>
                <c:pt idx="117">
                  <c:v>45230</c:v>
                </c:pt>
                <c:pt idx="118">
                  <c:v>45260</c:v>
                </c:pt>
                <c:pt idx="119">
                  <c:v>45291</c:v>
                </c:pt>
                <c:pt idx="120">
                  <c:v>45322</c:v>
                </c:pt>
                <c:pt idx="121">
                  <c:v>45351</c:v>
                </c:pt>
                <c:pt idx="122">
                  <c:v>45382</c:v>
                </c:pt>
                <c:pt idx="123">
                  <c:v>45412</c:v>
                </c:pt>
                <c:pt idx="124">
                  <c:v>45443</c:v>
                </c:pt>
                <c:pt idx="125">
                  <c:v>45473</c:v>
                </c:pt>
                <c:pt idx="126">
                  <c:v>45504</c:v>
                </c:pt>
                <c:pt idx="127">
                  <c:v>45535</c:v>
                </c:pt>
                <c:pt idx="128">
                  <c:v>45565</c:v>
                </c:pt>
                <c:pt idx="129">
                  <c:v>45596</c:v>
                </c:pt>
                <c:pt idx="130">
                  <c:v>45626</c:v>
                </c:pt>
                <c:pt idx="131">
                  <c:v>45657</c:v>
                </c:pt>
                <c:pt idx="132">
                  <c:v>45688</c:v>
                </c:pt>
                <c:pt idx="133">
                  <c:v>45716</c:v>
                </c:pt>
                <c:pt idx="134">
                  <c:v>45747</c:v>
                </c:pt>
                <c:pt idx="135">
                  <c:v>45777</c:v>
                </c:pt>
                <c:pt idx="136">
                  <c:v>45808</c:v>
                </c:pt>
              </c:numCache>
            </c:numRef>
          </c:cat>
          <c:val>
            <c:numRef>
              <c:f>'איור 13 נתונים'!$B$4:$B$300</c:f>
              <c:numCache>
                <c:formatCode>#,##0</c:formatCode>
                <c:ptCount val="297"/>
                <c:pt idx="0">
                  <c:v>2802.6</c:v>
                </c:pt>
                <c:pt idx="1">
                  <c:v>2839.8</c:v>
                </c:pt>
                <c:pt idx="2">
                  <c:v>2842.7</c:v>
                </c:pt>
                <c:pt idx="3">
                  <c:v>2989.4</c:v>
                </c:pt>
                <c:pt idx="4">
                  <c:v>2978.7</c:v>
                </c:pt>
                <c:pt idx="5">
                  <c:v>2897.5</c:v>
                </c:pt>
                <c:pt idx="6">
                  <c:v>2741</c:v>
                </c:pt>
                <c:pt idx="7">
                  <c:v>2842.7</c:v>
                </c:pt>
                <c:pt idx="8">
                  <c:v>2965</c:v>
                </c:pt>
                <c:pt idx="9">
                  <c:v>2956.2</c:v>
                </c:pt>
                <c:pt idx="10">
                  <c:v>3067.7</c:v>
                </c:pt>
                <c:pt idx="11">
                  <c:v>3052.1</c:v>
                </c:pt>
                <c:pt idx="12">
                  <c:v>2808.5</c:v>
                </c:pt>
                <c:pt idx="13">
                  <c:v>3003.1</c:v>
                </c:pt>
                <c:pt idx="14">
                  <c:v>2876.9</c:v>
                </c:pt>
                <c:pt idx="15">
                  <c:v>2814.3</c:v>
                </c:pt>
                <c:pt idx="16">
                  <c:v>2941.5</c:v>
                </c:pt>
                <c:pt idx="17">
                  <c:v>2874</c:v>
                </c:pt>
                <c:pt idx="18">
                  <c:v>2948.4</c:v>
                </c:pt>
                <c:pt idx="19">
                  <c:v>3080.4</c:v>
                </c:pt>
                <c:pt idx="20">
                  <c:v>2888.7</c:v>
                </c:pt>
                <c:pt idx="21">
                  <c:v>2952.3</c:v>
                </c:pt>
                <c:pt idx="22">
                  <c:v>2888.7</c:v>
                </c:pt>
                <c:pt idx="23">
                  <c:v>3026.6</c:v>
                </c:pt>
                <c:pt idx="24">
                  <c:v>2994.74658600268</c:v>
                </c:pt>
                <c:pt idx="25">
                  <c:v>2945.9532749762702</c:v>
                </c:pt>
                <c:pt idx="26">
                  <c:v>3011.7887653481198</c:v>
                </c:pt>
                <c:pt idx="27">
                  <c:v>2984.3255642561098</c:v>
                </c:pt>
                <c:pt idx="28">
                  <c:v>3102.1996902973601</c:v>
                </c:pt>
                <c:pt idx="29">
                  <c:v>3268.4427707312102</c:v>
                </c:pt>
                <c:pt idx="30">
                  <c:v>3065.6932280224901</c:v>
                </c:pt>
                <c:pt idx="31">
                  <c:v>3176.5792809766299</c:v>
                </c:pt>
                <c:pt idx="32">
                  <c:v>3300.63099833658</c:v>
                </c:pt>
                <c:pt idx="33">
                  <c:v>3212.2472450889099</c:v>
                </c:pt>
                <c:pt idx="34">
                  <c:v>3290.0675889724498</c:v>
                </c:pt>
                <c:pt idx="35">
                  <c:v>3411.4139116463398</c:v>
                </c:pt>
                <c:pt idx="36">
                  <c:v>3321.8886147642802</c:v>
                </c:pt>
                <c:pt idx="37">
                  <c:v>3176.6549067803298</c:v>
                </c:pt>
                <c:pt idx="38">
                  <c:v>3525.1304241093198</c:v>
                </c:pt>
                <c:pt idx="39">
                  <c:v>3537.07025081851</c:v>
                </c:pt>
                <c:pt idx="40">
                  <c:v>3551.57675980353</c:v>
                </c:pt>
                <c:pt idx="41">
                  <c:v>3805.4206062907201</c:v>
                </c:pt>
                <c:pt idx="42">
                  <c:v>3776.8563261207601</c:v>
                </c:pt>
                <c:pt idx="43">
                  <c:v>3645.2182158068599</c:v>
                </c:pt>
                <c:pt idx="44">
                  <c:v>3876.7936811250602</c:v>
                </c:pt>
                <c:pt idx="45">
                  <c:v>3697.7046703382498</c:v>
                </c:pt>
                <c:pt idx="46">
                  <c:v>3992.9590470103699</c:v>
                </c:pt>
                <c:pt idx="47">
                  <c:v>3937.1270765209001</c:v>
                </c:pt>
                <c:pt idx="48">
                  <c:v>4188.7942459290798</c:v>
                </c:pt>
                <c:pt idx="49">
                  <c:v>4054.41064549879</c:v>
                </c:pt>
                <c:pt idx="50">
                  <c:v>4080.4665839653298</c:v>
                </c:pt>
                <c:pt idx="51">
                  <c:v>4145.8412320459402</c:v>
                </c:pt>
                <c:pt idx="52">
                  <c:v>4095.4759357499602</c:v>
                </c:pt>
                <c:pt idx="53">
                  <c:v>3999.9564747189602</c:v>
                </c:pt>
                <c:pt idx="54">
                  <c:v>4063.16659884521</c:v>
                </c:pt>
                <c:pt idx="55">
                  <c:v>4264.0594068415903</c:v>
                </c:pt>
                <c:pt idx="56">
                  <c:v>3947.1635960614799</c:v>
                </c:pt>
                <c:pt idx="57">
                  <c:v>4143.0888420021001</c:v>
                </c:pt>
                <c:pt idx="58">
                  <c:v>4171.8070321607202</c:v>
                </c:pt>
                <c:pt idx="59">
                  <c:v>4023.7165755906399</c:v>
                </c:pt>
                <c:pt idx="60">
                  <c:v>4115.7051315712897</c:v>
                </c:pt>
                <c:pt idx="61">
                  <c:v>4214.1652402749696</c:v>
                </c:pt>
                <c:pt idx="62">
                  <c:v>4272.2674278209997</c:v>
                </c:pt>
                <c:pt idx="63">
                  <c:v>4272.4301311749496</c:v>
                </c:pt>
                <c:pt idx="64">
                  <c:v>4404.7373992391604</c:v>
                </c:pt>
                <c:pt idx="65">
                  <c:v>4546.1342003282398</c:v>
                </c:pt>
                <c:pt idx="66">
                  <c:v>4249.2845025009601</c:v>
                </c:pt>
                <c:pt idx="67">
                  <c:v>4457.3095026914798</c:v>
                </c:pt>
                <c:pt idx="68">
                  <c:v>4458.2469076397301</c:v>
                </c:pt>
                <c:pt idx="69">
                  <c:v>4577.2202856358099</c:v>
                </c:pt>
                <c:pt idx="70">
                  <c:v>4436.7871536653402</c:v>
                </c:pt>
                <c:pt idx="71">
                  <c:v>4648.5109919386095</c:v>
                </c:pt>
                <c:pt idx="72">
                  <c:v>4343.8764564630801</c:v>
                </c:pt>
                <c:pt idx="73">
                  <c:v>4405.1866750232703</c:v>
                </c:pt>
                <c:pt idx="74">
                  <c:v>4110.2384436183702</c:v>
                </c:pt>
                <c:pt idx="75">
                  <c:v>3993.7309301845999</c:v>
                </c:pt>
                <c:pt idx="76">
                  <c:v>3991.2890745731202</c:v>
                </c:pt>
                <c:pt idx="77">
                  <c:v>4044.3738932148099</c:v>
                </c:pt>
                <c:pt idx="78">
                  <c:v>4180.4548190342903</c:v>
                </c:pt>
                <c:pt idx="79">
                  <c:v>4284.2113951546899</c:v>
                </c:pt>
                <c:pt idx="80">
                  <c:v>4359.2998013980396</c:v>
                </c:pt>
                <c:pt idx="81">
                  <c:v>4603.9136205816803</c:v>
                </c:pt>
                <c:pt idx="82">
                  <c:v>4805.4384994662096</c:v>
                </c:pt>
                <c:pt idx="83">
                  <c:v>4914.0087428160396</c:v>
                </c:pt>
                <c:pt idx="84">
                  <c:v>4888.09196670233</c:v>
                </c:pt>
                <c:pt idx="85">
                  <c:v>5229.6810581331101</c:v>
                </c:pt>
                <c:pt idx="86">
                  <c:v>5218.6684527657599</c:v>
                </c:pt>
                <c:pt idx="87">
                  <c:v>5116.9731037117799</c:v>
                </c:pt>
                <c:pt idx="88">
                  <c:v>5542.2964589310304</c:v>
                </c:pt>
                <c:pt idx="89">
                  <c:v>5768.5344527645202</c:v>
                </c:pt>
                <c:pt idx="90">
                  <c:v>5668.4109803801002</c:v>
                </c:pt>
                <c:pt idx="91">
                  <c:v>5817.0157415553203</c:v>
                </c:pt>
                <c:pt idx="92">
                  <c:v>6253.9143794954698</c:v>
                </c:pt>
                <c:pt idx="93">
                  <c:v>6310.6766800977202</c:v>
                </c:pt>
                <c:pt idx="94">
                  <c:v>6438.2127567693997</c:v>
                </c:pt>
                <c:pt idx="95">
                  <c:v>6515.6726083782196</c:v>
                </c:pt>
                <c:pt idx="96">
                  <c:v>6641.10598142666</c:v>
                </c:pt>
                <c:pt idx="97">
                  <c:v>6679.8577624527497</c:v>
                </c:pt>
                <c:pt idx="98">
                  <c:v>6890.56199949237</c:v>
                </c:pt>
                <c:pt idx="99">
                  <c:v>7180.4436784095697</c:v>
                </c:pt>
                <c:pt idx="100">
                  <c:v>6980.5164785024499</c:v>
                </c:pt>
                <c:pt idx="101">
                  <c:v>6841.4424509892697</c:v>
                </c:pt>
                <c:pt idx="102">
                  <c:v>6998.5018699414204</c:v>
                </c:pt>
                <c:pt idx="103">
                  <c:v>6899.1911160312402</c:v>
                </c:pt>
                <c:pt idx="104">
                  <c:v>6856.95338019868</c:v>
                </c:pt>
                <c:pt idx="105">
                  <c:v>6805.8724319589501</c:v>
                </c:pt>
                <c:pt idx="106">
                  <c:v>6860.4900592836602</c:v>
                </c:pt>
                <c:pt idx="107">
                  <c:v>6542.0644121269797</c:v>
                </c:pt>
                <c:pt idx="108">
                  <c:v>6790.5149726846603</c:v>
                </c:pt>
                <c:pt idx="109">
                  <c:v>6662.8586911812099</c:v>
                </c:pt>
                <c:pt idx="110">
                  <c:v>6683.6837186683897</c:v>
                </c:pt>
                <c:pt idx="111">
                  <c:v>6662.8411747937798</c:v>
                </c:pt>
                <c:pt idx="112">
                  <c:v>6727.5750334508202</c:v>
                </c:pt>
                <c:pt idx="113">
                  <c:v>6782.04086759864</c:v>
                </c:pt>
                <c:pt idx="114">
                  <c:v>6487.7017494430002</c:v>
                </c:pt>
                <c:pt idx="115">
                  <c:v>6894.1325001410696</c:v>
                </c:pt>
                <c:pt idx="116">
                  <c:v>6719.4004204073499</c:v>
                </c:pt>
                <c:pt idx="117">
                  <c:v>6339.7803368170798</c:v>
                </c:pt>
                <c:pt idx="118">
                  <c:v>6203.1317057917504</c:v>
                </c:pt>
                <c:pt idx="119">
                  <c:v>5974.7059815038901</c:v>
                </c:pt>
                <c:pt idx="120">
                  <c:v>6382.4652184543402</c:v>
                </c:pt>
                <c:pt idx="121">
                  <c:v>6622.3637819612904</c:v>
                </c:pt>
                <c:pt idx="122">
                  <c:v>6493.5561301263697</c:v>
                </c:pt>
                <c:pt idx="123">
                  <c:v>6604.9757239700402</c:v>
                </c:pt>
                <c:pt idx="124">
                  <c:v>6638.45255793263</c:v>
                </c:pt>
                <c:pt idx="125">
                  <c:v>6560.6994331962896</c:v>
                </c:pt>
                <c:pt idx="126">
                  <c:v>7134.7190957928997</c:v>
                </c:pt>
                <c:pt idx="127">
                  <c:v>6910.5053517947299</c:v>
                </c:pt>
                <c:pt idx="128">
                  <c:v>6984.0698891089596</c:v>
                </c:pt>
                <c:pt idx="129">
                  <c:v>7004.45737956024</c:v>
                </c:pt>
                <c:pt idx="130">
                  <c:v>6923.9171281179997</c:v>
                </c:pt>
                <c:pt idx="131">
                  <c:v>7318.3346669718303</c:v>
                </c:pt>
                <c:pt idx="132">
                  <c:v>7137.2638166831102</c:v>
                </c:pt>
                <c:pt idx="133">
                  <c:v>7229.2155509984896</c:v>
                </c:pt>
                <c:pt idx="134">
                  <c:v>7437.9149785543104</c:v>
                </c:pt>
                <c:pt idx="135">
                  <c:v>7489.6821711908296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C1-446C-9320-084272D70291}"/>
            </c:ext>
          </c:extLst>
        </c:ser>
        <c:ser>
          <c:idx val="1"/>
          <c:order val="1"/>
          <c:tx>
            <c:strRef>
              <c:f>'איור 13 נתונים'!$C$3</c:f>
              <c:strCache>
                <c:ptCount val="1"/>
                <c:pt idx="0">
                  <c:v>יצוא הסחורות (ללא או"מ ויהלומים)</c:v>
                </c:pt>
              </c:strCache>
            </c:strRef>
          </c:tx>
          <c:spPr>
            <a:ln w="22225">
              <a:solidFill>
                <a:srgbClr val="DA8F32"/>
              </a:solidFill>
              <a:prstDash val="solid"/>
            </a:ln>
          </c:spPr>
          <c:marker>
            <c:symbol val="none"/>
          </c:marker>
          <c:dLbls>
            <c:dLbl>
              <c:idx val="136"/>
              <c:layout>
                <c:manualLayout>
                  <c:x val="-4.4836881799371317E-4"/>
                  <c:y val="-1.68095660725417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C1-446C-9320-084272D702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rgbClr val="D98D25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13 נתונים'!$A$4:$A$300</c:f>
              <c:numCache>
                <c:formatCode>m/d/yyyy</c:formatCode>
                <c:ptCount val="297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42582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43100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  <c:pt idx="54">
                  <c:v>43312</c:v>
                </c:pt>
                <c:pt idx="55">
                  <c:v>43343</c:v>
                </c:pt>
                <c:pt idx="56">
                  <c:v>43373</c:v>
                </c:pt>
                <c:pt idx="57">
                  <c:v>43404</c:v>
                </c:pt>
                <c:pt idx="58">
                  <c:v>43434</c:v>
                </c:pt>
                <c:pt idx="59">
                  <c:v>43465</c:v>
                </c:pt>
                <c:pt idx="60">
                  <c:v>43496</c:v>
                </c:pt>
                <c:pt idx="61">
                  <c:v>43524</c:v>
                </c:pt>
                <c:pt idx="62">
                  <c:v>43555</c:v>
                </c:pt>
                <c:pt idx="63">
                  <c:v>43585</c:v>
                </c:pt>
                <c:pt idx="64">
                  <c:v>43616</c:v>
                </c:pt>
                <c:pt idx="65">
                  <c:v>43646</c:v>
                </c:pt>
                <c:pt idx="66">
                  <c:v>43677</c:v>
                </c:pt>
                <c:pt idx="67">
                  <c:v>43708</c:v>
                </c:pt>
                <c:pt idx="68">
                  <c:v>43738</c:v>
                </c:pt>
                <c:pt idx="69">
                  <c:v>43769</c:v>
                </c:pt>
                <c:pt idx="70">
                  <c:v>43799</c:v>
                </c:pt>
                <c:pt idx="71">
                  <c:v>43830</c:v>
                </c:pt>
                <c:pt idx="72">
                  <c:v>43861</c:v>
                </c:pt>
                <c:pt idx="73">
                  <c:v>43890</c:v>
                </c:pt>
                <c:pt idx="74">
                  <c:v>43921</c:v>
                </c:pt>
                <c:pt idx="75">
                  <c:v>43951</c:v>
                </c:pt>
                <c:pt idx="76">
                  <c:v>43982</c:v>
                </c:pt>
                <c:pt idx="77">
                  <c:v>44012</c:v>
                </c:pt>
                <c:pt idx="78">
                  <c:v>44043</c:v>
                </c:pt>
                <c:pt idx="79">
                  <c:v>44074</c:v>
                </c:pt>
                <c:pt idx="80">
                  <c:v>44104</c:v>
                </c:pt>
                <c:pt idx="81">
                  <c:v>44135</c:v>
                </c:pt>
                <c:pt idx="82">
                  <c:v>44165</c:v>
                </c:pt>
                <c:pt idx="83">
                  <c:v>44196</c:v>
                </c:pt>
                <c:pt idx="84">
                  <c:v>44227</c:v>
                </c:pt>
                <c:pt idx="85">
                  <c:v>44255</c:v>
                </c:pt>
                <c:pt idx="86">
                  <c:v>44286</c:v>
                </c:pt>
                <c:pt idx="87">
                  <c:v>44316</c:v>
                </c:pt>
                <c:pt idx="88">
                  <c:v>44347</c:v>
                </c:pt>
                <c:pt idx="89">
                  <c:v>44377</c:v>
                </c:pt>
                <c:pt idx="90">
                  <c:v>44408</c:v>
                </c:pt>
                <c:pt idx="91">
                  <c:v>44439</c:v>
                </c:pt>
                <c:pt idx="92">
                  <c:v>44469</c:v>
                </c:pt>
                <c:pt idx="93">
                  <c:v>44500</c:v>
                </c:pt>
                <c:pt idx="94">
                  <c:v>44530</c:v>
                </c:pt>
                <c:pt idx="95">
                  <c:v>44561</c:v>
                </c:pt>
                <c:pt idx="96">
                  <c:v>44592</c:v>
                </c:pt>
                <c:pt idx="97">
                  <c:v>44620</c:v>
                </c:pt>
                <c:pt idx="98">
                  <c:v>44651</c:v>
                </c:pt>
                <c:pt idx="99">
                  <c:v>44681</c:v>
                </c:pt>
                <c:pt idx="100">
                  <c:v>44712</c:v>
                </c:pt>
                <c:pt idx="101">
                  <c:v>44742</c:v>
                </c:pt>
                <c:pt idx="102">
                  <c:v>44773</c:v>
                </c:pt>
                <c:pt idx="103">
                  <c:v>44804</c:v>
                </c:pt>
                <c:pt idx="104">
                  <c:v>44834</c:v>
                </c:pt>
                <c:pt idx="105">
                  <c:v>44865</c:v>
                </c:pt>
                <c:pt idx="106">
                  <c:v>44895</c:v>
                </c:pt>
                <c:pt idx="107">
                  <c:v>44926</c:v>
                </c:pt>
                <c:pt idx="108">
                  <c:v>44957</c:v>
                </c:pt>
                <c:pt idx="109">
                  <c:v>44985</c:v>
                </c:pt>
                <c:pt idx="110">
                  <c:v>45016</c:v>
                </c:pt>
                <c:pt idx="111">
                  <c:v>45046</c:v>
                </c:pt>
                <c:pt idx="112">
                  <c:v>45077</c:v>
                </c:pt>
                <c:pt idx="113">
                  <c:v>45107</c:v>
                </c:pt>
                <c:pt idx="114">
                  <c:v>45138</c:v>
                </c:pt>
                <c:pt idx="115">
                  <c:v>45169</c:v>
                </c:pt>
                <c:pt idx="116">
                  <c:v>45199</c:v>
                </c:pt>
                <c:pt idx="117">
                  <c:v>45230</c:v>
                </c:pt>
                <c:pt idx="118">
                  <c:v>45260</c:v>
                </c:pt>
                <c:pt idx="119">
                  <c:v>45291</c:v>
                </c:pt>
                <c:pt idx="120">
                  <c:v>45322</c:v>
                </c:pt>
                <c:pt idx="121">
                  <c:v>45351</c:v>
                </c:pt>
                <c:pt idx="122">
                  <c:v>45382</c:v>
                </c:pt>
                <c:pt idx="123">
                  <c:v>45412</c:v>
                </c:pt>
                <c:pt idx="124">
                  <c:v>45443</c:v>
                </c:pt>
                <c:pt idx="125">
                  <c:v>45473</c:v>
                </c:pt>
                <c:pt idx="126">
                  <c:v>45504</c:v>
                </c:pt>
                <c:pt idx="127">
                  <c:v>45535</c:v>
                </c:pt>
                <c:pt idx="128">
                  <c:v>45565</c:v>
                </c:pt>
                <c:pt idx="129">
                  <c:v>45596</c:v>
                </c:pt>
                <c:pt idx="130">
                  <c:v>45626</c:v>
                </c:pt>
                <c:pt idx="131">
                  <c:v>45657</c:v>
                </c:pt>
                <c:pt idx="132">
                  <c:v>45688</c:v>
                </c:pt>
                <c:pt idx="133">
                  <c:v>45716</c:v>
                </c:pt>
                <c:pt idx="134">
                  <c:v>45747</c:v>
                </c:pt>
                <c:pt idx="135">
                  <c:v>45777</c:v>
                </c:pt>
                <c:pt idx="136">
                  <c:v>45808</c:v>
                </c:pt>
              </c:numCache>
            </c:numRef>
          </c:cat>
          <c:val>
            <c:numRef>
              <c:f>'איור 13 נתונים'!$C$4:$C$300</c:f>
              <c:numCache>
                <c:formatCode>#,##0</c:formatCode>
                <c:ptCount val="297"/>
                <c:pt idx="0">
                  <c:v>3973.6</c:v>
                </c:pt>
                <c:pt idx="1">
                  <c:v>4130</c:v>
                </c:pt>
                <c:pt idx="2">
                  <c:v>4016.6</c:v>
                </c:pt>
                <c:pt idx="3">
                  <c:v>3922.9</c:v>
                </c:pt>
                <c:pt idx="4">
                  <c:v>4042.2</c:v>
                </c:pt>
                <c:pt idx="5">
                  <c:v>4113.8</c:v>
                </c:pt>
                <c:pt idx="6">
                  <c:v>4247.8999999999996</c:v>
                </c:pt>
                <c:pt idx="7">
                  <c:v>3680.7</c:v>
                </c:pt>
                <c:pt idx="8">
                  <c:v>4100.1000000000004</c:v>
                </c:pt>
                <c:pt idx="9">
                  <c:v>4035.1</c:v>
                </c:pt>
                <c:pt idx="10">
                  <c:v>3778.3</c:v>
                </c:pt>
                <c:pt idx="11">
                  <c:v>3762.6</c:v>
                </c:pt>
                <c:pt idx="12">
                  <c:v>3761.5</c:v>
                </c:pt>
                <c:pt idx="13">
                  <c:v>4004.7</c:v>
                </c:pt>
                <c:pt idx="14">
                  <c:v>3830.6</c:v>
                </c:pt>
                <c:pt idx="15">
                  <c:v>3744.6</c:v>
                </c:pt>
                <c:pt idx="16">
                  <c:v>3980.8</c:v>
                </c:pt>
                <c:pt idx="17">
                  <c:v>3786.4</c:v>
                </c:pt>
                <c:pt idx="18">
                  <c:v>3999.3</c:v>
                </c:pt>
                <c:pt idx="19">
                  <c:v>3733</c:v>
                </c:pt>
                <c:pt idx="20">
                  <c:v>3762.3</c:v>
                </c:pt>
                <c:pt idx="21">
                  <c:v>3935.8</c:v>
                </c:pt>
                <c:pt idx="22">
                  <c:v>3948.9</c:v>
                </c:pt>
                <c:pt idx="23">
                  <c:v>3769.4</c:v>
                </c:pt>
                <c:pt idx="24">
                  <c:v>3752.8</c:v>
                </c:pt>
                <c:pt idx="25">
                  <c:v>3513.1</c:v>
                </c:pt>
                <c:pt idx="26">
                  <c:v>3452.6</c:v>
                </c:pt>
                <c:pt idx="27">
                  <c:v>3631.4</c:v>
                </c:pt>
                <c:pt idx="28">
                  <c:v>3625.5</c:v>
                </c:pt>
                <c:pt idx="29">
                  <c:v>3918.5</c:v>
                </c:pt>
                <c:pt idx="30">
                  <c:v>3960.9</c:v>
                </c:pt>
                <c:pt idx="31">
                  <c:v>3465.7</c:v>
                </c:pt>
                <c:pt idx="32">
                  <c:v>3886.6</c:v>
                </c:pt>
                <c:pt idx="33">
                  <c:v>3662.6</c:v>
                </c:pt>
                <c:pt idx="34">
                  <c:v>3735.8</c:v>
                </c:pt>
                <c:pt idx="35">
                  <c:v>4069.8</c:v>
                </c:pt>
                <c:pt idx="36">
                  <c:v>3859.6</c:v>
                </c:pt>
                <c:pt idx="37">
                  <c:v>3443.2</c:v>
                </c:pt>
                <c:pt idx="38">
                  <c:v>3893.4</c:v>
                </c:pt>
                <c:pt idx="39">
                  <c:v>3776.2</c:v>
                </c:pt>
                <c:pt idx="40">
                  <c:v>4017.2</c:v>
                </c:pt>
                <c:pt idx="41">
                  <c:v>3684</c:v>
                </c:pt>
                <c:pt idx="42">
                  <c:v>3738.8</c:v>
                </c:pt>
                <c:pt idx="43">
                  <c:v>4046.5</c:v>
                </c:pt>
                <c:pt idx="44">
                  <c:v>3575.1</c:v>
                </c:pt>
                <c:pt idx="45">
                  <c:v>3889.2</c:v>
                </c:pt>
                <c:pt idx="46">
                  <c:v>3966.4</c:v>
                </c:pt>
                <c:pt idx="47">
                  <c:v>3893.6</c:v>
                </c:pt>
                <c:pt idx="48">
                  <c:v>4070.9</c:v>
                </c:pt>
                <c:pt idx="49">
                  <c:v>3980.6</c:v>
                </c:pt>
                <c:pt idx="50">
                  <c:v>4209</c:v>
                </c:pt>
                <c:pt idx="51">
                  <c:v>4122.3999999999996</c:v>
                </c:pt>
                <c:pt idx="52">
                  <c:v>3738.2</c:v>
                </c:pt>
                <c:pt idx="53">
                  <c:v>3937.5</c:v>
                </c:pt>
                <c:pt idx="54">
                  <c:v>3836.8</c:v>
                </c:pt>
                <c:pt idx="55">
                  <c:v>4232.6000000000004</c:v>
                </c:pt>
                <c:pt idx="56">
                  <c:v>3806.7</c:v>
                </c:pt>
                <c:pt idx="57">
                  <c:v>3705.4</c:v>
                </c:pt>
                <c:pt idx="58">
                  <c:v>3654.9</c:v>
                </c:pt>
                <c:pt idx="59">
                  <c:v>3792.4</c:v>
                </c:pt>
                <c:pt idx="60">
                  <c:v>3776.6</c:v>
                </c:pt>
                <c:pt idx="61">
                  <c:v>4221.7</c:v>
                </c:pt>
                <c:pt idx="62">
                  <c:v>4685.3</c:v>
                </c:pt>
                <c:pt idx="63">
                  <c:v>3632.7</c:v>
                </c:pt>
                <c:pt idx="64">
                  <c:v>3556.4</c:v>
                </c:pt>
                <c:pt idx="65">
                  <c:v>3922.1</c:v>
                </c:pt>
                <c:pt idx="66">
                  <c:v>3879.3</c:v>
                </c:pt>
                <c:pt idx="67">
                  <c:v>3842.4</c:v>
                </c:pt>
                <c:pt idx="68">
                  <c:v>3681</c:v>
                </c:pt>
                <c:pt idx="69">
                  <c:v>3563.3</c:v>
                </c:pt>
                <c:pt idx="70">
                  <c:v>3840.5</c:v>
                </c:pt>
                <c:pt idx="71">
                  <c:v>3601</c:v>
                </c:pt>
                <c:pt idx="72">
                  <c:v>3891.3</c:v>
                </c:pt>
                <c:pt idx="73">
                  <c:v>4125.7</c:v>
                </c:pt>
                <c:pt idx="74">
                  <c:v>3201.9</c:v>
                </c:pt>
                <c:pt idx="75">
                  <c:v>3233.4</c:v>
                </c:pt>
                <c:pt idx="76">
                  <c:v>3800</c:v>
                </c:pt>
                <c:pt idx="77">
                  <c:v>3643.2</c:v>
                </c:pt>
                <c:pt idx="78">
                  <c:v>3276.3</c:v>
                </c:pt>
                <c:pt idx="79">
                  <c:v>3372.4</c:v>
                </c:pt>
                <c:pt idx="80">
                  <c:v>3733.4</c:v>
                </c:pt>
                <c:pt idx="81">
                  <c:v>4073.4</c:v>
                </c:pt>
                <c:pt idx="82">
                  <c:v>3920.2</c:v>
                </c:pt>
                <c:pt idx="83">
                  <c:v>3850.5</c:v>
                </c:pt>
                <c:pt idx="84">
                  <c:v>3908.4</c:v>
                </c:pt>
                <c:pt idx="85">
                  <c:v>3830.4</c:v>
                </c:pt>
                <c:pt idx="86">
                  <c:v>3845.7</c:v>
                </c:pt>
                <c:pt idx="87">
                  <c:v>4007.4</c:v>
                </c:pt>
                <c:pt idx="88">
                  <c:v>3910.1</c:v>
                </c:pt>
                <c:pt idx="89">
                  <c:v>4037.3</c:v>
                </c:pt>
                <c:pt idx="90">
                  <c:v>4324.8999999999996</c:v>
                </c:pt>
                <c:pt idx="91">
                  <c:v>4281.3999999999996</c:v>
                </c:pt>
                <c:pt idx="92">
                  <c:v>4227.5</c:v>
                </c:pt>
                <c:pt idx="93">
                  <c:v>4414.7</c:v>
                </c:pt>
                <c:pt idx="94">
                  <c:v>4629.8999999999996</c:v>
                </c:pt>
                <c:pt idx="95">
                  <c:v>4661.5</c:v>
                </c:pt>
                <c:pt idx="96">
                  <c:v>4805.3999999999996</c:v>
                </c:pt>
                <c:pt idx="97">
                  <c:v>4832.8999999999996</c:v>
                </c:pt>
                <c:pt idx="98">
                  <c:v>5025.3999999999996</c:v>
                </c:pt>
                <c:pt idx="99">
                  <c:v>5441.5</c:v>
                </c:pt>
                <c:pt idx="100">
                  <c:v>5029.1000000000004</c:v>
                </c:pt>
                <c:pt idx="101">
                  <c:v>4907.1000000000004</c:v>
                </c:pt>
                <c:pt idx="102">
                  <c:v>4989.2</c:v>
                </c:pt>
                <c:pt idx="103">
                  <c:v>5203.1000000000004</c:v>
                </c:pt>
                <c:pt idx="104">
                  <c:v>5135.3999999999996</c:v>
                </c:pt>
                <c:pt idx="105">
                  <c:v>4939.8999999999996</c:v>
                </c:pt>
                <c:pt idx="106">
                  <c:v>5080.2</c:v>
                </c:pt>
                <c:pt idx="107">
                  <c:v>4836.2</c:v>
                </c:pt>
                <c:pt idx="108">
                  <c:v>4481.5</c:v>
                </c:pt>
                <c:pt idx="109">
                  <c:v>4495.1000000000004</c:v>
                </c:pt>
                <c:pt idx="110">
                  <c:v>4600.6000000000004</c:v>
                </c:pt>
                <c:pt idx="111">
                  <c:v>4638.3999999999996</c:v>
                </c:pt>
                <c:pt idx="112">
                  <c:v>4824.7</c:v>
                </c:pt>
                <c:pt idx="113">
                  <c:v>4650</c:v>
                </c:pt>
                <c:pt idx="114">
                  <c:v>4624.7</c:v>
                </c:pt>
                <c:pt idx="115">
                  <c:v>4318.3</c:v>
                </c:pt>
                <c:pt idx="116">
                  <c:v>4734.8</c:v>
                </c:pt>
                <c:pt idx="117">
                  <c:v>4143.7</c:v>
                </c:pt>
                <c:pt idx="118">
                  <c:v>4130.5</c:v>
                </c:pt>
                <c:pt idx="119">
                  <c:v>4390.8</c:v>
                </c:pt>
                <c:pt idx="120">
                  <c:v>4395.8999999999996</c:v>
                </c:pt>
                <c:pt idx="121">
                  <c:v>4396.2</c:v>
                </c:pt>
                <c:pt idx="122">
                  <c:v>4378.8</c:v>
                </c:pt>
                <c:pt idx="123">
                  <c:v>4455.8999999999996</c:v>
                </c:pt>
                <c:pt idx="124">
                  <c:v>4054.5</c:v>
                </c:pt>
                <c:pt idx="125">
                  <c:v>4158.3</c:v>
                </c:pt>
                <c:pt idx="126">
                  <c:v>4339</c:v>
                </c:pt>
                <c:pt idx="127">
                  <c:v>4733.7</c:v>
                </c:pt>
                <c:pt idx="128">
                  <c:v>4382.1000000000004</c:v>
                </c:pt>
                <c:pt idx="129">
                  <c:v>4620.8999999999996</c:v>
                </c:pt>
                <c:pt idx="130">
                  <c:v>4193.3</c:v>
                </c:pt>
                <c:pt idx="131">
                  <c:v>4620.7</c:v>
                </c:pt>
                <c:pt idx="132">
                  <c:v>4391.2</c:v>
                </c:pt>
                <c:pt idx="133">
                  <c:v>4485</c:v>
                </c:pt>
                <c:pt idx="134">
                  <c:v>4628.6000000000004</c:v>
                </c:pt>
                <c:pt idx="135">
                  <c:v>4045.8</c:v>
                </c:pt>
                <c:pt idx="136">
                  <c:v>4286.6000000000004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C1-446C-9320-084272D702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258944"/>
        <c:axId val="228260480"/>
      </c:lineChart>
      <c:dateAx>
        <c:axId val="228258944"/>
        <c:scaling>
          <c:orientation val="minMax"/>
          <c:max val="45808"/>
          <c:min val="41790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ln w="3175">
            <a:noFill/>
            <a:prstDash val="solid"/>
          </a:ln>
        </c:spPr>
        <c:txPr>
          <a:bodyPr rot="-2700000" vert="horz"/>
          <a:lstStyle/>
          <a:p>
            <a:pPr>
              <a:defRPr sz="11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8260480"/>
        <c:crossesAt val="0"/>
        <c:auto val="0"/>
        <c:lblOffset val="100"/>
        <c:baseTimeUnit val="months"/>
        <c:majorUnit val="6"/>
        <c:majorTimeUnit val="months"/>
      </c:dateAx>
      <c:valAx>
        <c:axId val="228260480"/>
        <c:scaling>
          <c:orientation val="minMax"/>
          <c:min val="2000"/>
        </c:scaling>
        <c:delete val="0"/>
        <c:axPos val="l"/>
        <c:numFmt formatCode="#,##0" sourceLinked="0"/>
        <c:majorTickMark val="none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8258944"/>
        <c:crosses val="autoZero"/>
        <c:crossBetween val="between"/>
      </c:valAx>
      <c:spPr>
        <a:noFill/>
        <a:ln w="12700">
          <a:noFill/>
          <a:prstDash val="solid"/>
        </a:ln>
      </c:spPr>
    </c:plotArea>
    <c:legend>
      <c:legendPos val="r"/>
      <c:layout>
        <c:manualLayout>
          <c:xMode val="edge"/>
          <c:yMode val="edge"/>
          <c:x val="5.8434338221046336E-2"/>
          <c:y val="0.93753233731907371"/>
          <c:w val="0.83463993175349716"/>
          <c:h val="5.1571096874379191E-2"/>
        </c:manualLayout>
      </c:layout>
      <c:overlay val="0"/>
      <c:spPr>
        <a:noFill/>
        <a:ln w="3175">
          <a:noFill/>
          <a:prstDash val="solid"/>
        </a:ln>
      </c:spPr>
      <c:txPr>
        <a:bodyPr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19050">
      <a:noFill/>
      <a:prstDash val="solid"/>
    </a:ln>
  </c:spPr>
  <c:txPr>
    <a:bodyPr/>
    <a:lstStyle/>
    <a:p>
      <a:pPr>
        <a:defRPr sz="1700" b="1" i="0" u="none" strike="noStrike" baseline="0">
          <a:solidFill>
            <a:srgbClr val="000000"/>
          </a:solidFill>
          <a:latin typeface="David"/>
          <a:ea typeface="David"/>
          <a:cs typeface="David"/>
        </a:defRPr>
      </a:pPr>
      <a:endParaRPr lang="he-IL"/>
    </a:p>
  </c:txPr>
  <c:externalData r:id="rId2">
    <c:autoUpdate val="0"/>
  </c:externalData>
  <c:userShapes r:id="rId3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rtl="1">
              <a:defRPr/>
            </a:pPr>
            <a:r>
              <a:rPr lang="he-IL" sz="1200" b="1" dirty="0"/>
              <a:t>איור </a:t>
            </a:r>
            <a:r>
              <a:rPr lang="he-IL" sz="1200" b="1" dirty="0" smtClean="0"/>
              <a:t>21: </a:t>
            </a:r>
            <a:r>
              <a:rPr lang="he-IL" sz="1200" b="1" dirty="0"/>
              <a:t>יבוא הסחורות לישראל: מוצרי צריכה, נכסי השקעה (ללא </a:t>
            </a:r>
            <a:r>
              <a:rPr lang="he-IL" sz="1200" b="1" dirty="0" err="1"/>
              <a:t>או"מ</a:t>
            </a:r>
            <a:r>
              <a:rPr lang="he-IL" sz="1200" b="1" dirty="0"/>
              <a:t>), חומרי גלם (ללא יהלומים וחומרי אנרגיה)</a:t>
            </a:r>
            <a:r>
              <a:rPr lang="he-IL" sz="1200" dirty="0"/>
              <a:t>
</a:t>
            </a:r>
            <a:r>
              <a:rPr lang="he-IL" sz="1200" dirty="0" smtClean="0"/>
              <a:t>מנוכה עונתיות,</a:t>
            </a:r>
            <a:r>
              <a:rPr lang="he-IL" sz="1200" baseline="0" dirty="0" smtClean="0"/>
              <a:t> מאי </a:t>
            </a:r>
            <a:r>
              <a:rPr lang="he-IL" sz="1200" dirty="0" smtClean="0"/>
              <a:t>2014 </a:t>
            </a:r>
            <a:r>
              <a:rPr lang="he-IL" sz="1200" dirty="0"/>
              <a:t>עד מאי 2025</a:t>
            </a:r>
          </a:p>
        </c:rich>
      </c:tx>
      <c:layout>
        <c:manualLayout>
          <c:xMode val="edge"/>
          <c:yMode val="edge"/>
          <c:x val="0.13504424957240632"/>
          <c:y val="4.5433567066990079E-4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2681992337164751E-2"/>
          <c:y val="0.12091863193211656"/>
          <c:w val="0.905798788574247"/>
          <c:h val="0.70020754132190877"/>
        </c:manualLayout>
      </c:layout>
      <c:lineChart>
        <c:grouping val="standard"/>
        <c:varyColors val="0"/>
        <c:ser>
          <c:idx val="1"/>
          <c:order val="0"/>
          <c:tx>
            <c:strRef>
              <c:f>'איור 26 נתונים'!$B$3</c:f>
              <c:strCache>
                <c:ptCount val="1"/>
                <c:pt idx="0">
                  <c:v>יבוא מוצרי צריכה</c:v>
                </c:pt>
              </c:strCache>
            </c:strRef>
          </c:tx>
          <c:spPr>
            <a:ln w="22225">
              <a:solidFill>
                <a:srgbClr val="DA8F32"/>
              </a:solidFill>
            </a:ln>
          </c:spPr>
          <c:marker>
            <c:symbol val="none"/>
          </c:marker>
          <c:dLbls>
            <c:dLbl>
              <c:idx val="36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C1-44CA-80BD-F3EA9A3D95A3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rgbClr val="D98D25"/>
                    </a:solidFill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26 נתונים'!$A$4:$A$400</c:f>
              <c:numCache>
                <c:formatCode>m/d/yyyy</c:formatCode>
                <c:ptCount val="397"/>
                <c:pt idx="0">
                  <c:v>34730</c:v>
                </c:pt>
                <c:pt idx="1">
                  <c:v>34758</c:v>
                </c:pt>
                <c:pt idx="2">
                  <c:v>34789</c:v>
                </c:pt>
                <c:pt idx="3">
                  <c:v>34819</c:v>
                </c:pt>
                <c:pt idx="4">
                  <c:v>34850</c:v>
                </c:pt>
                <c:pt idx="5">
                  <c:v>34880</c:v>
                </c:pt>
                <c:pt idx="6">
                  <c:v>34911</c:v>
                </c:pt>
                <c:pt idx="7">
                  <c:v>34942</c:v>
                </c:pt>
                <c:pt idx="8">
                  <c:v>34972</c:v>
                </c:pt>
                <c:pt idx="9">
                  <c:v>35003</c:v>
                </c:pt>
                <c:pt idx="10">
                  <c:v>35033</c:v>
                </c:pt>
                <c:pt idx="11">
                  <c:v>35064</c:v>
                </c:pt>
                <c:pt idx="12">
                  <c:v>35095</c:v>
                </c:pt>
                <c:pt idx="13">
                  <c:v>35124</c:v>
                </c:pt>
                <c:pt idx="14">
                  <c:v>35155</c:v>
                </c:pt>
                <c:pt idx="15">
                  <c:v>35185</c:v>
                </c:pt>
                <c:pt idx="16">
                  <c:v>35216</c:v>
                </c:pt>
                <c:pt idx="17">
                  <c:v>35246</c:v>
                </c:pt>
                <c:pt idx="18">
                  <c:v>35277</c:v>
                </c:pt>
                <c:pt idx="19">
                  <c:v>35308</c:v>
                </c:pt>
                <c:pt idx="20">
                  <c:v>35338</c:v>
                </c:pt>
                <c:pt idx="21">
                  <c:v>35369</c:v>
                </c:pt>
                <c:pt idx="22">
                  <c:v>35399</c:v>
                </c:pt>
                <c:pt idx="23">
                  <c:v>35430</c:v>
                </c:pt>
                <c:pt idx="24">
                  <c:v>35461</c:v>
                </c:pt>
                <c:pt idx="25">
                  <c:v>35489</c:v>
                </c:pt>
                <c:pt idx="26">
                  <c:v>35520</c:v>
                </c:pt>
                <c:pt idx="27">
                  <c:v>35550</c:v>
                </c:pt>
                <c:pt idx="28">
                  <c:v>35581</c:v>
                </c:pt>
                <c:pt idx="29">
                  <c:v>35611</c:v>
                </c:pt>
                <c:pt idx="30">
                  <c:v>35642</c:v>
                </c:pt>
                <c:pt idx="31">
                  <c:v>35673</c:v>
                </c:pt>
                <c:pt idx="32">
                  <c:v>35703</c:v>
                </c:pt>
                <c:pt idx="33">
                  <c:v>35734</c:v>
                </c:pt>
                <c:pt idx="34">
                  <c:v>35764</c:v>
                </c:pt>
                <c:pt idx="35">
                  <c:v>35795</c:v>
                </c:pt>
                <c:pt idx="36">
                  <c:v>35826</c:v>
                </c:pt>
                <c:pt idx="37">
                  <c:v>35854</c:v>
                </c:pt>
                <c:pt idx="38">
                  <c:v>35885</c:v>
                </c:pt>
                <c:pt idx="39">
                  <c:v>35915</c:v>
                </c:pt>
                <c:pt idx="40">
                  <c:v>35946</c:v>
                </c:pt>
                <c:pt idx="41">
                  <c:v>35976</c:v>
                </c:pt>
                <c:pt idx="42">
                  <c:v>36007</c:v>
                </c:pt>
                <c:pt idx="43">
                  <c:v>36038</c:v>
                </c:pt>
                <c:pt idx="44">
                  <c:v>36068</c:v>
                </c:pt>
                <c:pt idx="45">
                  <c:v>36099</c:v>
                </c:pt>
                <c:pt idx="46">
                  <c:v>36129</c:v>
                </c:pt>
                <c:pt idx="47">
                  <c:v>36160</c:v>
                </c:pt>
                <c:pt idx="48">
                  <c:v>36191</c:v>
                </c:pt>
                <c:pt idx="49">
                  <c:v>36219</c:v>
                </c:pt>
                <c:pt idx="50">
                  <c:v>36250</c:v>
                </c:pt>
                <c:pt idx="51">
                  <c:v>36280</c:v>
                </c:pt>
                <c:pt idx="52">
                  <c:v>36311</c:v>
                </c:pt>
                <c:pt idx="53">
                  <c:v>36341</c:v>
                </c:pt>
                <c:pt idx="54">
                  <c:v>36372</c:v>
                </c:pt>
                <c:pt idx="55">
                  <c:v>36403</c:v>
                </c:pt>
                <c:pt idx="56">
                  <c:v>36433</c:v>
                </c:pt>
                <c:pt idx="57">
                  <c:v>36464</c:v>
                </c:pt>
                <c:pt idx="58">
                  <c:v>36494</c:v>
                </c:pt>
                <c:pt idx="59">
                  <c:v>36525</c:v>
                </c:pt>
                <c:pt idx="60">
                  <c:v>36556</c:v>
                </c:pt>
                <c:pt idx="61">
                  <c:v>36585</c:v>
                </c:pt>
                <c:pt idx="62">
                  <c:v>36616</c:v>
                </c:pt>
                <c:pt idx="63">
                  <c:v>36646</c:v>
                </c:pt>
                <c:pt idx="64">
                  <c:v>36677</c:v>
                </c:pt>
                <c:pt idx="65">
                  <c:v>36707</c:v>
                </c:pt>
                <c:pt idx="66">
                  <c:v>36738</c:v>
                </c:pt>
                <c:pt idx="67">
                  <c:v>36769</c:v>
                </c:pt>
                <c:pt idx="68">
                  <c:v>36799</c:v>
                </c:pt>
                <c:pt idx="69">
                  <c:v>36830</c:v>
                </c:pt>
                <c:pt idx="70">
                  <c:v>36860</c:v>
                </c:pt>
                <c:pt idx="71">
                  <c:v>36891</c:v>
                </c:pt>
                <c:pt idx="72">
                  <c:v>36922</c:v>
                </c:pt>
                <c:pt idx="73">
                  <c:v>36950</c:v>
                </c:pt>
                <c:pt idx="74">
                  <c:v>36981</c:v>
                </c:pt>
                <c:pt idx="75">
                  <c:v>37011</c:v>
                </c:pt>
                <c:pt idx="76">
                  <c:v>37042</c:v>
                </c:pt>
                <c:pt idx="77">
                  <c:v>37072</c:v>
                </c:pt>
                <c:pt idx="78">
                  <c:v>37103</c:v>
                </c:pt>
                <c:pt idx="79">
                  <c:v>37134</c:v>
                </c:pt>
                <c:pt idx="80">
                  <c:v>37164</c:v>
                </c:pt>
                <c:pt idx="81">
                  <c:v>37195</c:v>
                </c:pt>
                <c:pt idx="82">
                  <c:v>37225</c:v>
                </c:pt>
                <c:pt idx="83">
                  <c:v>37256</c:v>
                </c:pt>
                <c:pt idx="84">
                  <c:v>37287</c:v>
                </c:pt>
                <c:pt idx="85">
                  <c:v>37315</c:v>
                </c:pt>
                <c:pt idx="86">
                  <c:v>37346</c:v>
                </c:pt>
                <c:pt idx="87">
                  <c:v>37376</c:v>
                </c:pt>
                <c:pt idx="88">
                  <c:v>37407</c:v>
                </c:pt>
                <c:pt idx="89">
                  <c:v>37437</c:v>
                </c:pt>
                <c:pt idx="90">
                  <c:v>37468</c:v>
                </c:pt>
                <c:pt idx="91">
                  <c:v>37499</c:v>
                </c:pt>
                <c:pt idx="92">
                  <c:v>37529</c:v>
                </c:pt>
                <c:pt idx="93">
                  <c:v>37560</c:v>
                </c:pt>
                <c:pt idx="94">
                  <c:v>37590</c:v>
                </c:pt>
                <c:pt idx="95">
                  <c:v>37621</c:v>
                </c:pt>
                <c:pt idx="96">
                  <c:v>37652</c:v>
                </c:pt>
                <c:pt idx="97">
                  <c:v>37680</c:v>
                </c:pt>
                <c:pt idx="98">
                  <c:v>37711</c:v>
                </c:pt>
                <c:pt idx="99">
                  <c:v>37741</c:v>
                </c:pt>
                <c:pt idx="100">
                  <c:v>37772</c:v>
                </c:pt>
                <c:pt idx="101">
                  <c:v>37802</c:v>
                </c:pt>
                <c:pt idx="102">
                  <c:v>37833</c:v>
                </c:pt>
                <c:pt idx="103">
                  <c:v>37864</c:v>
                </c:pt>
                <c:pt idx="104">
                  <c:v>37894</c:v>
                </c:pt>
                <c:pt idx="105">
                  <c:v>37925</c:v>
                </c:pt>
                <c:pt idx="106">
                  <c:v>37955</c:v>
                </c:pt>
                <c:pt idx="107">
                  <c:v>37986</c:v>
                </c:pt>
                <c:pt idx="108">
                  <c:v>38017</c:v>
                </c:pt>
                <c:pt idx="109">
                  <c:v>38046</c:v>
                </c:pt>
                <c:pt idx="110">
                  <c:v>38077</c:v>
                </c:pt>
                <c:pt idx="111">
                  <c:v>38107</c:v>
                </c:pt>
                <c:pt idx="112">
                  <c:v>38138</c:v>
                </c:pt>
                <c:pt idx="113">
                  <c:v>38168</c:v>
                </c:pt>
                <c:pt idx="114">
                  <c:v>38199</c:v>
                </c:pt>
                <c:pt idx="115">
                  <c:v>38230</c:v>
                </c:pt>
                <c:pt idx="116">
                  <c:v>38260</c:v>
                </c:pt>
                <c:pt idx="117">
                  <c:v>38291</c:v>
                </c:pt>
                <c:pt idx="118">
                  <c:v>38321</c:v>
                </c:pt>
                <c:pt idx="119">
                  <c:v>38352</c:v>
                </c:pt>
                <c:pt idx="120">
                  <c:v>38383</c:v>
                </c:pt>
                <c:pt idx="121">
                  <c:v>38411</c:v>
                </c:pt>
                <c:pt idx="122">
                  <c:v>38442</c:v>
                </c:pt>
                <c:pt idx="123">
                  <c:v>38472</c:v>
                </c:pt>
                <c:pt idx="124">
                  <c:v>38503</c:v>
                </c:pt>
                <c:pt idx="125">
                  <c:v>38533</c:v>
                </c:pt>
                <c:pt idx="126">
                  <c:v>38564</c:v>
                </c:pt>
                <c:pt idx="127">
                  <c:v>38595</c:v>
                </c:pt>
                <c:pt idx="128">
                  <c:v>38625</c:v>
                </c:pt>
                <c:pt idx="129">
                  <c:v>38656</c:v>
                </c:pt>
                <c:pt idx="130">
                  <c:v>38686</c:v>
                </c:pt>
                <c:pt idx="131">
                  <c:v>38717</c:v>
                </c:pt>
                <c:pt idx="132">
                  <c:v>38748</c:v>
                </c:pt>
                <c:pt idx="133">
                  <c:v>38776</c:v>
                </c:pt>
                <c:pt idx="134">
                  <c:v>38807</c:v>
                </c:pt>
                <c:pt idx="135">
                  <c:v>38837</c:v>
                </c:pt>
                <c:pt idx="136">
                  <c:v>38868</c:v>
                </c:pt>
                <c:pt idx="137">
                  <c:v>38898</c:v>
                </c:pt>
                <c:pt idx="138">
                  <c:v>38929</c:v>
                </c:pt>
                <c:pt idx="139">
                  <c:v>38960</c:v>
                </c:pt>
                <c:pt idx="140">
                  <c:v>38990</c:v>
                </c:pt>
                <c:pt idx="141">
                  <c:v>39021</c:v>
                </c:pt>
                <c:pt idx="142">
                  <c:v>39051</c:v>
                </c:pt>
                <c:pt idx="143">
                  <c:v>39082</c:v>
                </c:pt>
                <c:pt idx="144">
                  <c:v>39113</c:v>
                </c:pt>
                <c:pt idx="145">
                  <c:v>39141</c:v>
                </c:pt>
                <c:pt idx="146">
                  <c:v>39172</c:v>
                </c:pt>
                <c:pt idx="147">
                  <c:v>39202</c:v>
                </c:pt>
                <c:pt idx="148">
                  <c:v>39233</c:v>
                </c:pt>
                <c:pt idx="149">
                  <c:v>39263</c:v>
                </c:pt>
                <c:pt idx="150">
                  <c:v>39294</c:v>
                </c:pt>
                <c:pt idx="151">
                  <c:v>39325</c:v>
                </c:pt>
                <c:pt idx="152">
                  <c:v>39355</c:v>
                </c:pt>
                <c:pt idx="153">
                  <c:v>39386</c:v>
                </c:pt>
                <c:pt idx="154">
                  <c:v>39416</c:v>
                </c:pt>
                <c:pt idx="155">
                  <c:v>39447</c:v>
                </c:pt>
                <c:pt idx="156">
                  <c:v>39478</c:v>
                </c:pt>
                <c:pt idx="157">
                  <c:v>39507</c:v>
                </c:pt>
                <c:pt idx="158">
                  <c:v>39538</c:v>
                </c:pt>
                <c:pt idx="159">
                  <c:v>39568</c:v>
                </c:pt>
                <c:pt idx="160">
                  <c:v>39599</c:v>
                </c:pt>
                <c:pt idx="161">
                  <c:v>39629</c:v>
                </c:pt>
                <c:pt idx="162">
                  <c:v>39660</c:v>
                </c:pt>
                <c:pt idx="163">
                  <c:v>39691</c:v>
                </c:pt>
                <c:pt idx="164">
                  <c:v>39721</c:v>
                </c:pt>
                <c:pt idx="165">
                  <c:v>39752</c:v>
                </c:pt>
                <c:pt idx="166">
                  <c:v>39782</c:v>
                </c:pt>
                <c:pt idx="167">
                  <c:v>39813</c:v>
                </c:pt>
                <c:pt idx="168">
                  <c:v>39844</c:v>
                </c:pt>
                <c:pt idx="169">
                  <c:v>39872</c:v>
                </c:pt>
                <c:pt idx="170">
                  <c:v>39903</c:v>
                </c:pt>
                <c:pt idx="171">
                  <c:v>39933</c:v>
                </c:pt>
                <c:pt idx="172">
                  <c:v>39964</c:v>
                </c:pt>
                <c:pt idx="173">
                  <c:v>39994</c:v>
                </c:pt>
                <c:pt idx="174">
                  <c:v>40025</c:v>
                </c:pt>
                <c:pt idx="175">
                  <c:v>40056</c:v>
                </c:pt>
                <c:pt idx="176">
                  <c:v>40086</c:v>
                </c:pt>
                <c:pt idx="177">
                  <c:v>40117</c:v>
                </c:pt>
                <c:pt idx="178">
                  <c:v>40147</c:v>
                </c:pt>
                <c:pt idx="179">
                  <c:v>40178</c:v>
                </c:pt>
                <c:pt idx="180">
                  <c:v>40209</c:v>
                </c:pt>
                <c:pt idx="181">
                  <c:v>40237</c:v>
                </c:pt>
                <c:pt idx="182">
                  <c:v>40268</c:v>
                </c:pt>
                <c:pt idx="183">
                  <c:v>40298</c:v>
                </c:pt>
                <c:pt idx="184">
                  <c:v>40329</c:v>
                </c:pt>
                <c:pt idx="185">
                  <c:v>40359</c:v>
                </c:pt>
                <c:pt idx="186">
                  <c:v>40390</c:v>
                </c:pt>
                <c:pt idx="187">
                  <c:v>40421</c:v>
                </c:pt>
                <c:pt idx="188">
                  <c:v>40451</c:v>
                </c:pt>
                <c:pt idx="189">
                  <c:v>40482</c:v>
                </c:pt>
                <c:pt idx="190">
                  <c:v>40512</c:v>
                </c:pt>
                <c:pt idx="191">
                  <c:v>40543</c:v>
                </c:pt>
                <c:pt idx="192">
                  <c:v>40574</c:v>
                </c:pt>
                <c:pt idx="193">
                  <c:v>40602</c:v>
                </c:pt>
                <c:pt idx="194">
                  <c:v>40633</c:v>
                </c:pt>
                <c:pt idx="195">
                  <c:v>40663</c:v>
                </c:pt>
                <c:pt idx="196">
                  <c:v>40694</c:v>
                </c:pt>
                <c:pt idx="197">
                  <c:v>40724</c:v>
                </c:pt>
                <c:pt idx="198">
                  <c:v>40755</c:v>
                </c:pt>
                <c:pt idx="199">
                  <c:v>40786</c:v>
                </c:pt>
                <c:pt idx="200">
                  <c:v>40816</c:v>
                </c:pt>
                <c:pt idx="201">
                  <c:v>40847</c:v>
                </c:pt>
                <c:pt idx="202">
                  <c:v>40877</c:v>
                </c:pt>
                <c:pt idx="203">
                  <c:v>40908</c:v>
                </c:pt>
                <c:pt idx="204">
                  <c:v>40939</c:v>
                </c:pt>
                <c:pt idx="205">
                  <c:v>40968</c:v>
                </c:pt>
                <c:pt idx="206">
                  <c:v>40999</c:v>
                </c:pt>
                <c:pt idx="207">
                  <c:v>41029</c:v>
                </c:pt>
                <c:pt idx="208">
                  <c:v>41060</c:v>
                </c:pt>
                <c:pt idx="209">
                  <c:v>41090</c:v>
                </c:pt>
                <c:pt idx="210">
                  <c:v>41121</c:v>
                </c:pt>
                <c:pt idx="211">
                  <c:v>41152</c:v>
                </c:pt>
                <c:pt idx="212">
                  <c:v>41182</c:v>
                </c:pt>
                <c:pt idx="213">
                  <c:v>41213</c:v>
                </c:pt>
                <c:pt idx="214">
                  <c:v>41243</c:v>
                </c:pt>
                <c:pt idx="215">
                  <c:v>41274</c:v>
                </c:pt>
                <c:pt idx="216">
                  <c:v>41305</c:v>
                </c:pt>
                <c:pt idx="217">
                  <c:v>41333</c:v>
                </c:pt>
                <c:pt idx="218">
                  <c:v>41364</c:v>
                </c:pt>
                <c:pt idx="219">
                  <c:v>41394</c:v>
                </c:pt>
                <c:pt idx="220">
                  <c:v>41425</c:v>
                </c:pt>
                <c:pt idx="221">
                  <c:v>41455</c:v>
                </c:pt>
                <c:pt idx="222">
                  <c:v>41486</c:v>
                </c:pt>
                <c:pt idx="223">
                  <c:v>41517</c:v>
                </c:pt>
                <c:pt idx="224">
                  <c:v>41547</c:v>
                </c:pt>
                <c:pt idx="225">
                  <c:v>41578</c:v>
                </c:pt>
                <c:pt idx="226">
                  <c:v>41608</c:v>
                </c:pt>
                <c:pt idx="227">
                  <c:v>41639</c:v>
                </c:pt>
                <c:pt idx="228">
                  <c:v>41670</c:v>
                </c:pt>
                <c:pt idx="229">
                  <c:v>41698</c:v>
                </c:pt>
                <c:pt idx="230">
                  <c:v>41729</c:v>
                </c:pt>
                <c:pt idx="231">
                  <c:v>41759</c:v>
                </c:pt>
                <c:pt idx="232">
                  <c:v>41790</c:v>
                </c:pt>
                <c:pt idx="233">
                  <c:v>41820</c:v>
                </c:pt>
                <c:pt idx="234">
                  <c:v>41851</c:v>
                </c:pt>
                <c:pt idx="235">
                  <c:v>41882</c:v>
                </c:pt>
                <c:pt idx="236">
                  <c:v>41912</c:v>
                </c:pt>
                <c:pt idx="237">
                  <c:v>41943</c:v>
                </c:pt>
                <c:pt idx="238">
                  <c:v>41973</c:v>
                </c:pt>
                <c:pt idx="239">
                  <c:v>42004</c:v>
                </c:pt>
                <c:pt idx="240">
                  <c:v>42035</c:v>
                </c:pt>
                <c:pt idx="241">
                  <c:v>42063</c:v>
                </c:pt>
                <c:pt idx="242">
                  <c:v>42094</c:v>
                </c:pt>
                <c:pt idx="243">
                  <c:v>42124</c:v>
                </c:pt>
                <c:pt idx="244">
                  <c:v>42155</c:v>
                </c:pt>
                <c:pt idx="245">
                  <c:v>42185</c:v>
                </c:pt>
                <c:pt idx="246">
                  <c:v>42216</c:v>
                </c:pt>
                <c:pt idx="247">
                  <c:v>42247</c:v>
                </c:pt>
                <c:pt idx="248">
                  <c:v>42277</c:v>
                </c:pt>
                <c:pt idx="249">
                  <c:v>42308</c:v>
                </c:pt>
                <c:pt idx="250">
                  <c:v>42338</c:v>
                </c:pt>
                <c:pt idx="251">
                  <c:v>42369</c:v>
                </c:pt>
                <c:pt idx="252">
                  <c:v>42400</c:v>
                </c:pt>
                <c:pt idx="253">
                  <c:v>42429</c:v>
                </c:pt>
                <c:pt idx="254">
                  <c:v>42460</c:v>
                </c:pt>
                <c:pt idx="255">
                  <c:v>42490</c:v>
                </c:pt>
                <c:pt idx="256">
                  <c:v>42521</c:v>
                </c:pt>
                <c:pt idx="257">
                  <c:v>42551</c:v>
                </c:pt>
                <c:pt idx="258">
                  <c:v>42582</c:v>
                </c:pt>
                <c:pt idx="259">
                  <c:v>42613</c:v>
                </c:pt>
                <c:pt idx="260">
                  <c:v>42643</c:v>
                </c:pt>
                <c:pt idx="261">
                  <c:v>42674</c:v>
                </c:pt>
                <c:pt idx="262">
                  <c:v>42704</c:v>
                </c:pt>
                <c:pt idx="263">
                  <c:v>42735</c:v>
                </c:pt>
                <c:pt idx="264">
                  <c:v>42766</c:v>
                </c:pt>
                <c:pt idx="265">
                  <c:v>42794</c:v>
                </c:pt>
                <c:pt idx="266">
                  <c:v>42825</c:v>
                </c:pt>
                <c:pt idx="267">
                  <c:v>42855</c:v>
                </c:pt>
                <c:pt idx="268">
                  <c:v>42886</c:v>
                </c:pt>
                <c:pt idx="269">
                  <c:v>42916</c:v>
                </c:pt>
                <c:pt idx="270">
                  <c:v>42947</c:v>
                </c:pt>
                <c:pt idx="271">
                  <c:v>42978</c:v>
                </c:pt>
                <c:pt idx="272">
                  <c:v>43008</c:v>
                </c:pt>
                <c:pt idx="273">
                  <c:v>43039</c:v>
                </c:pt>
                <c:pt idx="274">
                  <c:v>43069</c:v>
                </c:pt>
                <c:pt idx="275">
                  <c:v>43100</c:v>
                </c:pt>
                <c:pt idx="276">
                  <c:v>43131</c:v>
                </c:pt>
                <c:pt idx="277">
                  <c:v>43159</c:v>
                </c:pt>
                <c:pt idx="278">
                  <c:v>43190</c:v>
                </c:pt>
                <c:pt idx="279">
                  <c:v>43220</c:v>
                </c:pt>
                <c:pt idx="280">
                  <c:v>43251</c:v>
                </c:pt>
                <c:pt idx="281">
                  <c:v>43281</c:v>
                </c:pt>
                <c:pt idx="282">
                  <c:v>43312</c:v>
                </c:pt>
                <c:pt idx="283">
                  <c:v>43343</c:v>
                </c:pt>
                <c:pt idx="284">
                  <c:v>43373</c:v>
                </c:pt>
                <c:pt idx="285">
                  <c:v>43404</c:v>
                </c:pt>
                <c:pt idx="286">
                  <c:v>43434</c:v>
                </c:pt>
                <c:pt idx="287">
                  <c:v>43465</c:v>
                </c:pt>
                <c:pt idx="288">
                  <c:v>43496</c:v>
                </c:pt>
                <c:pt idx="289">
                  <c:v>43524</c:v>
                </c:pt>
                <c:pt idx="290">
                  <c:v>43555</c:v>
                </c:pt>
                <c:pt idx="291">
                  <c:v>43585</c:v>
                </c:pt>
                <c:pt idx="292">
                  <c:v>43616</c:v>
                </c:pt>
                <c:pt idx="293">
                  <c:v>43646</c:v>
                </c:pt>
                <c:pt idx="294">
                  <c:v>43677</c:v>
                </c:pt>
                <c:pt idx="295">
                  <c:v>43708</c:v>
                </c:pt>
                <c:pt idx="296">
                  <c:v>43738</c:v>
                </c:pt>
                <c:pt idx="297">
                  <c:v>43769</c:v>
                </c:pt>
                <c:pt idx="298">
                  <c:v>43799</c:v>
                </c:pt>
                <c:pt idx="299">
                  <c:v>43830</c:v>
                </c:pt>
                <c:pt idx="300">
                  <c:v>43861</c:v>
                </c:pt>
                <c:pt idx="301">
                  <c:v>43890</c:v>
                </c:pt>
                <c:pt idx="302">
                  <c:v>43921</c:v>
                </c:pt>
                <c:pt idx="303">
                  <c:v>43951</c:v>
                </c:pt>
                <c:pt idx="304">
                  <c:v>43982</c:v>
                </c:pt>
                <c:pt idx="305">
                  <c:v>44012</c:v>
                </c:pt>
                <c:pt idx="306">
                  <c:v>44043</c:v>
                </c:pt>
                <c:pt idx="307">
                  <c:v>44074</c:v>
                </c:pt>
                <c:pt idx="308">
                  <c:v>44104</c:v>
                </c:pt>
                <c:pt idx="309">
                  <c:v>44135</c:v>
                </c:pt>
                <c:pt idx="310">
                  <c:v>44165</c:v>
                </c:pt>
                <c:pt idx="311">
                  <c:v>44196</c:v>
                </c:pt>
                <c:pt idx="312">
                  <c:v>44227</c:v>
                </c:pt>
                <c:pt idx="313">
                  <c:v>44255</c:v>
                </c:pt>
                <c:pt idx="314">
                  <c:v>44286</c:v>
                </c:pt>
                <c:pt idx="315">
                  <c:v>44316</c:v>
                </c:pt>
                <c:pt idx="316">
                  <c:v>44347</c:v>
                </c:pt>
                <c:pt idx="317">
                  <c:v>44377</c:v>
                </c:pt>
                <c:pt idx="318">
                  <c:v>44408</c:v>
                </c:pt>
                <c:pt idx="319">
                  <c:v>44439</c:v>
                </c:pt>
                <c:pt idx="320">
                  <c:v>44469</c:v>
                </c:pt>
                <c:pt idx="321">
                  <c:v>44500</c:v>
                </c:pt>
                <c:pt idx="322">
                  <c:v>44530</c:v>
                </c:pt>
                <c:pt idx="323">
                  <c:v>44561</c:v>
                </c:pt>
                <c:pt idx="324">
                  <c:v>44592</c:v>
                </c:pt>
                <c:pt idx="325">
                  <c:v>44620</c:v>
                </c:pt>
                <c:pt idx="326">
                  <c:v>44651</c:v>
                </c:pt>
                <c:pt idx="327">
                  <c:v>44681</c:v>
                </c:pt>
                <c:pt idx="328">
                  <c:v>44712</c:v>
                </c:pt>
                <c:pt idx="329">
                  <c:v>44742</c:v>
                </c:pt>
                <c:pt idx="330">
                  <c:v>44773</c:v>
                </c:pt>
                <c:pt idx="331">
                  <c:v>44804</c:v>
                </c:pt>
                <c:pt idx="332">
                  <c:v>44834</c:v>
                </c:pt>
                <c:pt idx="333">
                  <c:v>44865</c:v>
                </c:pt>
                <c:pt idx="334">
                  <c:v>44895</c:v>
                </c:pt>
                <c:pt idx="335">
                  <c:v>44926</c:v>
                </c:pt>
                <c:pt idx="336">
                  <c:v>44957</c:v>
                </c:pt>
                <c:pt idx="337">
                  <c:v>44985</c:v>
                </c:pt>
                <c:pt idx="338">
                  <c:v>45016</c:v>
                </c:pt>
                <c:pt idx="339">
                  <c:v>45046</c:v>
                </c:pt>
                <c:pt idx="340">
                  <c:v>45077</c:v>
                </c:pt>
                <c:pt idx="341">
                  <c:v>45107</c:v>
                </c:pt>
                <c:pt idx="342">
                  <c:v>45138</c:v>
                </c:pt>
                <c:pt idx="343">
                  <c:v>45169</c:v>
                </c:pt>
                <c:pt idx="344">
                  <c:v>45199</c:v>
                </c:pt>
                <c:pt idx="345">
                  <c:v>45230</c:v>
                </c:pt>
                <c:pt idx="346">
                  <c:v>45260</c:v>
                </c:pt>
                <c:pt idx="347">
                  <c:v>45291</c:v>
                </c:pt>
                <c:pt idx="348">
                  <c:v>45322</c:v>
                </c:pt>
                <c:pt idx="349">
                  <c:v>45351</c:v>
                </c:pt>
                <c:pt idx="350">
                  <c:v>45382</c:v>
                </c:pt>
                <c:pt idx="351">
                  <c:v>45412</c:v>
                </c:pt>
                <c:pt idx="352">
                  <c:v>45443</c:v>
                </c:pt>
                <c:pt idx="353">
                  <c:v>45473</c:v>
                </c:pt>
                <c:pt idx="354">
                  <c:v>45504</c:v>
                </c:pt>
                <c:pt idx="355">
                  <c:v>45535</c:v>
                </c:pt>
                <c:pt idx="356">
                  <c:v>45565</c:v>
                </c:pt>
                <c:pt idx="357">
                  <c:v>45596</c:v>
                </c:pt>
                <c:pt idx="358">
                  <c:v>45626</c:v>
                </c:pt>
                <c:pt idx="359">
                  <c:v>45657</c:v>
                </c:pt>
                <c:pt idx="360">
                  <c:v>45688</c:v>
                </c:pt>
                <c:pt idx="361">
                  <c:v>45716</c:v>
                </c:pt>
                <c:pt idx="362">
                  <c:v>45747</c:v>
                </c:pt>
                <c:pt idx="363">
                  <c:v>45777</c:v>
                </c:pt>
                <c:pt idx="364">
                  <c:v>45808</c:v>
                </c:pt>
              </c:numCache>
            </c:numRef>
          </c:cat>
          <c:val>
            <c:numRef>
              <c:f>'איור 26 נתונים'!$B$4:$B$400</c:f>
              <c:numCache>
                <c:formatCode>0.0</c:formatCode>
                <c:ptCount val="397"/>
                <c:pt idx="0">
                  <c:v>335.34435535424012</c:v>
                </c:pt>
                <c:pt idx="1">
                  <c:v>330.79422841591935</c:v>
                </c:pt>
                <c:pt idx="2">
                  <c:v>333.63805775236983</c:v>
                </c:pt>
                <c:pt idx="3">
                  <c:v>335.57186170115614</c:v>
                </c:pt>
                <c:pt idx="4">
                  <c:v>329.65669668133916</c:v>
                </c:pt>
                <c:pt idx="5">
                  <c:v>323.05901262077407</c:v>
                </c:pt>
                <c:pt idx="6">
                  <c:v>366.51272488173731</c:v>
                </c:pt>
                <c:pt idx="7">
                  <c:v>339.09821007835478</c:v>
                </c:pt>
                <c:pt idx="8">
                  <c:v>316.80258808058301</c:v>
                </c:pt>
                <c:pt idx="9">
                  <c:v>377.54678270716511</c:v>
                </c:pt>
                <c:pt idx="10">
                  <c:v>380.50436521707366</c:v>
                </c:pt>
                <c:pt idx="11">
                  <c:v>382.55192233931803</c:v>
                </c:pt>
                <c:pt idx="12">
                  <c:v>409.17016492849444</c:v>
                </c:pt>
                <c:pt idx="13">
                  <c:v>402.91374038830338</c:v>
                </c:pt>
                <c:pt idx="14">
                  <c:v>390.51464448137932</c:v>
                </c:pt>
                <c:pt idx="15">
                  <c:v>391.65217621595951</c:v>
                </c:pt>
                <c:pt idx="16">
                  <c:v>387.67081514492889</c:v>
                </c:pt>
                <c:pt idx="17">
                  <c:v>397.11232854194446</c:v>
                </c:pt>
                <c:pt idx="18">
                  <c:v>399.04613249073077</c:v>
                </c:pt>
                <c:pt idx="19">
                  <c:v>401.32119595989116</c:v>
                </c:pt>
                <c:pt idx="20">
                  <c:v>392.44844843016563</c:v>
                </c:pt>
                <c:pt idx="21">
                  <c:v>401.20744278643309</c:v>
                </c:pt>
                <c:pt idx="22">
                  <c:v>371.2903581669741</c:v>
                </c:pt>
                <c:pt idx="23">
                  <c:v>367.19524392248542</c:v>
                </c:pt>
                <c:pt idx="24">
                  <c:v>399.95615787839495</c:v>
                </c:pt>
                <c:pt idx="25">
                  <c:v>355.59242022976753</c:v>
                </c:pt>
                <c:pt idx="26">
                  <c:v>369.01529469781372</c:v>
                </c:pt>
                <c:pt idx="27">
                  <c:v>376.1817446256689</c:v>
                </c:pt>
                <c:pt idx="28">
                  <c:v>402.34497452101328</c:v>
                </c:pt>
                <c:pt idx="29">
                  <c:v>410.64895618344872</c:v>
                </c:pt>
                <c:pt idx="30">
                  <c:v>350.13226790378258</c:v>
                </c:pt>
                <c:pt idx="31">
                  <c:v>350.47352742415666</c:v>
                </c:pt>
                <c:pt idx="32">
                  <c:v>370.721592299684</c:v>
                </c:pt>
                <c:pt idx="33">
                  <c:v>355.59242022976753</c:v>
                </c:pt>
                <c:pt idx="34">
                  <c:v>387.21580245109675</c:v>
                </c:pt>
                <c:pt idx="35">
                  <c:v>409.17016492849444</c:v>
                </c:pt>
                <c:pt idx="36">
                  <c:v>373.56542163613449</c:v>
                </c:pt>
                <c:pt idx="37">
                  <c:v>343.87584336359151</c:v>
                </c:pt>
                <c:pt idx="38">
                  <c:v>387.1020492776388</c:v>
                </c:pt>
                <c:pt idx="39">
                  <c:v>395.63353728699019</c:v>
                </c:pt>
                <c:pt idx="40">
                  <c:v>349.33599568957646</c:v>
                </c:pt>
                <c:pt idx="41">
                  <c:v>376.1817446256689</c:v>
                </c:pt>
                <c:pt idx="42">
                  <c:v>365.7164526675312</c:v>
                </c:pt>
                <c:pt idx="43">
                  <c:v>389.37711274679913</c:v>
                </c:pt>
                <c:pt idx="44">
                  <c:v>388.23958101221893</c:v>
                </c:pt>
                <c:pt idx="45">
                  <c:v>389.94587861408922</c:v>
                </c:pt>
                <c:pt idx="46">
                  <c:v>345.69589413891981</c:v>
                </c:pt>
                <c:pt idx="47">
                  <c:v>352.86234406677499</c:v>
                </c:pt>
                <c:pt idx="48">
                  <c:v>343.53458384321749</c:v>
                </c:pt>
                <c:pt idx="49">
                  <c:v>410.87646253036473</c:v>
                </c:pt>
                <c:pt idx="50">
                  <c:v>375.27171923800478</c:v>
                </c:pt>
                <c:pt idx="51">
                  <c:v>379.93559934978356</c:v>
                </c:pt>
                <c:pt idx="52">
                  <c:v>351.49730598527879</c:v>
                </c:pt>
                <c:pt idx="53">
                  <c:v>391.87968256287559</c:v>
                </c:pt>
                <c:pt idx="54">
                  <c:v>392.44844843016563</c:v>
                </c:pt>
                <c:pt idx="55">
                  <c:v>398.36361344998261</c:v>
                </c:pt>
                <c:pt idx="56">
                  <c:v>372.99665576884439</c:v>
                </c:pt>
                <c:pt idx="57">
                  <c:v>364.46516775949294</c:v>
                </c:pt>
                <c:pt idx="58">
                  <c:v>415.54034264214351</c:v>
                </c:pt>
                <c:pt idx="59">
                  <c:v>396.9985753684864</c:v>
                </c:pt>
                <c:pt idx="60">
                  <c:v>368.10526931014959</c:v>
                </c:pt>
                <c:pt idx="61">
                  <c:v>394.60975872586801</c:v>
                </c:pt>
                <c:pt idx="62">
                  <c:v>422.36553304962467</c:v>
                </c:pt>
                <c:pt idx="63">
                  <c:v>423.16180526383079</c:v>
                </c:pt>
                <c:pt idx="64">
                  <c:v>428.39445124289972</c:v>
                </c:pt>
                <c:pt idx="65">
                  <c:v>411.10396887728075</c:v>
                </c:pt>
                <c:pt idx="66">
                  <c:v>417.2466402440138</c:v>
                </c:pt>
                <c:pt idx="67">
                  <c:v>423.3893116107468</c:v>
                </c:pt>
                <c:pt idx="68">
                  <c:v>419.52170371317419</c:v>
                </c:pt>
                <c:pt idx="69">
                  <c:v>452.39637084254167</c:v>
                </c:pt>
                <c:pt idx="70">
                  <c:v>433.39959087505252</c:v>
                </c:pt>
                <c:pt idx="71">
                  <c:v>433.51334404851053</c:v>
                </c:pt>
                <c:pt idx="72">
                  <c:v>445.57118043506051</c:v>
                </c:pt>
                <c:pt idx="73">
                  <c:v>478.55960073788606</c:v>
                </c:pt>
                <c:pt idx="74">
                  <c:v>457.40151047469453</c:v>
                </c:pt>
                <c:pt idx="75">
                  <c:v>433.28583770159446</c:v>
                </c:pt>
                <c:pt idx="76">
                  <c:v>453.19264305674778</c:v>
                </c:pt>
                <c:pt idx="77">
                  <c:v>411.90024109148692</c:v>
                </c:pt>
                <c:pt idx="78">
                  <c:v>438.40473050720533</c:v>
                </c:pt>
                <c:pt idx="79">
                  <c:v>436.69843290533504</c:v>
                </c:pt>
                <c:pt idx="80">
                  <c:v>441.47606619057188</c:v>
                </c:pt>
                <c:pt idx="81">
                  <c:v>428.73571076327369</c:v>
                </c:pt>
                <c:pt idx="82">
                  <c:v>424.29933699841098</c:v>
                </c:pt>
                <c:pt idx="83">
                  <c:v>448.30125659805304</c:v>
                </c:pt>
                <c:pt idx="84">
                  <c:v>481.40343007433654</c:v>
                </c:pt>
                <c:pt idx="85">
                  <c:v>433.28583770159446</c:v>
                </c:pt>
                <c:pt idx="86">
                  <c:v>395.97479680736427</c:v>
                </c:pt>
                <c:pt idx="87">
                  <c:v>445.45742726160256</c:v>
                </c:pt>
                <c:pt idx="88">
                  <c:v>389.26335957334112</c:v>
                </c:pt>
                <c:pt idx="89">
                  <c:v>400.75243009260106</c:v>
                </c:pt>
                <c:pt idx="90">
                  <c:v>409.85268396924261</c:v>
                </c:pt>
                <c:pt idx="91">
                  <c:v>402.23122134755533</c:v>
                </c:pt>
                <c:pt idx="92">
                  <c:v>399.27363883764679</c:v>
                </c:pt>
                <c:pt idx="93">
                  <c:v>370.15282643239391</c:v>
                </c:pt>
                <c:pt idx="94">
                  <c:v>385.85076436960054</c:v>
                </c:pt>
                <c:pt idx="95">
                  <c:v>395.1785245931581</c:v>
                </c:pt>
                <c:pt idx="96">
                  <c:v>337.16440612956836</c:v>
                </c:pt>
                <c:pt idx="97">
                  <c:v>350.35977425069859</c:v>
                </c:pt>
                <c:pt idx="98">
                  <c:v>351.26979963836277</c:v>
                </c:pt>
                <c:pt idx="99">
                  <c:v>383.57570090044015</c:v>
                </c:pt>
                <c:pt idx="100">
                  <c:v>355.3649138828514</c:v>
                </c:pt>
                <c:pt idx="101">
                  <c:v>395.63353728699019</c:v>
                </c:pt>
                <c:pt idx="102">
                  <c:v>399.04613249073077</c:v>
                </c:pt>
                <c:pt idx="103">
                  <c:v>385.73701119614253</c:v>
                </c:pt>
                <c:pt idx="104">
                  <c:v>411.33147522419682</c:v>
                </c:pt>
                <c:pt idx="105">
                  <c:v>390.8559040017534</c:v>
                </c:pt>
                <c:pt idx="106">
                  <c:v>407.00885463279212</c:v>
                </c:pt>
                <c:pt idx="107">
                  <c:v>401.88996182718125</c:v>
                </c:pt>
                <c:pt idx="108">
                  <c:v>422.02427352925059</c:v>
                </c:pt>
                <c:pt idx="109">
                  <c:v>422.70679256999875</c:v>
                </c:pt>
                <c:pt idx="110">
                  <c:v>435.67465434421291</c:v>
                </c:pt>
                <c:pt idx="111">
                  <c:v>403.93751894942562</c:v>
                </c:pt>
                <c:pt idx="112">
                  <c:v>445.11616774122848</c:v>
                </c:pt>
                <c:pt idx="113">
                  <c:v>429.41822980402185</c:v>
                </c:pt>
                <c:pt idx="114">
                  <c:v>353.65861628098116</c:v>
                </c:pt>
                <c:pt idx="115">
                  <c:v>467.63929608591627</c:v>
                </c:pt>
                <c:pt idx="116">
                  <c:v>445.68493360851858</c:v>
                </c:pt>
                <c:pt idx="117">
                  <c:v>479.12836660517615</c:v>
                </c:pt>
                <c:pt idx="118">
                  <c:v>484.36101258424503</c:v>
                </c:pt>
                <c:pt idx="119">
                  <c:v>486.52232287994735</c:v>
                </c:pt>
                <c:pt idx="120">
                  <c:v>455.92271921974026</c:v>
                </c:pt>
                <c:pt idx="121">
                  <c:v>452.28261766908366</c:v>
                </c:pt>
                <c:pt idx="122">
                  <c:v>477.19456265638985</c:v>
                </c:pt>
                <c:pt idx="123">
                  <c:v>456.37773191357235</c:v>
                </c:pt>
                <c:pt idx="124">
                  <c:v>491.29995616518414</c:v>
                </c:pt>
                <c:pt idx="125">
                  <c:v>491.18620299172619</c:v>
                </c:pt>
                <c:pt idx="126">
                  <c:v>473.44070793227519</c:v>
                </c:pt>
                <c:pt idx="127">
                  <c:v>449.7800478530072</c:v>
                </c:pt>
                <c:pt idx="128">
                  <c:v>480.03839199284033</c:v>
                </c:pt>
                <c:pt idx="129">
                  <c:v>465.47798579021384</c:v>
                </c:pt>
                <c:pt idx="130">
                  <c:v>494.37129184855075</c:v>
                </c:pt>
                <c:pt idx="131">
                  <c:v>505.06409015360447</c:v>
                </c:pt>
                <c:pt idx="132">
                  <c:v>491.8</c:v>
                </c:pt>
                <c:pt idx="133">
                  <c:v>484.5</c:v>
                </c:pt>
                <c:pt idx="134">
                  <c:v>482.3</c:v>
                </c:pt>
                <c:pt idx="135">
                  <c:v>527.5</c:v>
                </c:pt>
                <c:pt idx="136">
                  <c:v>526.79999999999995</c:v>
                </c:pt>
                <c:pt idx="137">
                  <c:v>507.8</c:v>
                </c:pt>
                <c:pt idx="138">
                  <c:v>455.2</c:v>
                </c:pt>
                <c:pt idx="139">
                  <c:v>537.70000000000005</c:v>
                </c:pt>
                <c:pt idx="140">
                  <c:v>553.79999999999995</c:v>
                </c:pt>
                <c:pt idx="141">
                  <c:v>563.5</c:v>
                </c:pt>
                <c:pt idx="142">
                  <c:v>537.79999999999995</c:v>
                </c:pt>
                <c:pt idx="143">
                  <c:v>559.4</c:v>
                </c:pt>
                <c:pt idx="144">
                  <c:v>586.4</c:v>
                </c:pt>
                <c:pt idx="145">
                  <c:v>600.70000000000005</c:v>
                </c:pt>
                <c:pt idx="146">
                  <c:v>620.20000000000005</c:v>
                </c:pt>
                <c:pt idx="147">
                  <c:v>604.20000000000005</c:v>
                </c:pt>
                <c:pt idx="148">
                  <c:v>669.3</c:v>
                </c:pt>
                <c:pt idx="149">
                  <c:v>634.9</c:v>
                </c:pt>
                <c:pt idx="150">
                  <c:v>657.9</c:v>
                </c:pt>
                <c:pt idx="151">
                  <c:v>664.5</c:v>
                </c:pt>
                <c:pt idx="152">
                  <c:v>656.1</c:v>
                </c:pt>
                <c:pt idx="153">
                  <c:v>681.7</c:v>
                </c:pt>
                <c:pt idx="154">
                  <c:v>714.5</c:v>
                </c:pt>
                <c:pt idx="155">
                  <c:v>746.9</c:v>
                </c:pt>
                <c:pt idx="156">
                  <c:v>741.6</c:v>
                </c:pt>
                <c:pt idx="157">
                  <c:v>770</c:v>
                </c:pt>
                <c:pt idx="158">
                  <c:v>775.8</c:v>
                </c:pt>
                <c:pt idx="159">
                  <c:v>773.4</c:v>
                </c:pt>
                <c:pt idx="160">
                  <c:v>708.1</c:v>
                </c:pt>
                <c:pt idx="161">
                  <c:v>778.2</c:v>
                </c:pt>
                <c:pt idx="162">
                  <c:v>780.9</c:v>
                </c:pt>
                <c:pt idx="163">
                  <c:v>755.3</c:v>
                </c:pt>
                <c:pt idx="164">
                  <c:v>779.7</c:v>
                </c:pt>
                <c:pt idx="165">
                  <c:v>767.2</c:v>
                </c:pt>
                <c:pt idx="166">
                  <c:v>784</c:v>
                </c:pt>
                <c:pt idx="167">
                  <c:v>679.6</c:v>
                </c:pt>
                <c:pt idx="168">
                  <c:v>693.7</c:v>
                </c:pt>
                <c:pt idx="169">
                  <c:v>665.5</c:v>
                </c:pt>
                <c:pt idx="170">
                  <c:v>638.4</c:v>
                </c:pt>
                <c:pt idx="171">
                  <c:v>670.7</c:v>
                </c:pt>
                <c:pt idx="172">
                  <c:v>652.4</c:v>
                </c:pt>
                <c:pt idx="173">
                  <c:v>682.4</c:v>
                </c:pt>
                <c:pt idx="174">
                  <c:v>767.7</c:v>
                </c:pt>
                <c:pt idx="175">
                  <c:v>709.2</c:v>
                </c:pt>
                <c:pt idx="176">
                  <c:v>732.6</c:v>
                </c:pt>
                <c:pt idx="177">
                  <c:v>719</c:v>
                </c:pt>
                <c:pt idx="178">
                  <c:v>775.6</c:v>
                </c:pt>
                <c:pt idx="179">
                  <c:v>781.5</c:v>
                </c:pt>
                <c:pt idx="180">
                  <c:v>752.5</c:v>
                </c:pt>
                <c:pt idx="181">
                  <c:v>784.4</c:v>
                </c:pt>
                <c:pt idx="182">
                  <c:v>829.8</c:v>
                </c:pt>
                <c:pt idx="183">
                  <c:v>766.8</c:v>
                </c:pt>
                <c:pt idx="184">
                  <c:v>762.6</c:v>
                </c:pt>
                <c:pt idx="185">
                  <c:v>773.3</c:v>
                </c:pt>
                <c:pt idx="186">
                  <c:v>780.3</c:v>
                </c:pt>
                <c:pt idx="187">
                  <c:v>826.8</c:v>
                </c:pt>
                <c:pt idx="188">
                  <c:v>823.3</c:v>
                </c:pt>
                <c:pt idx="189">
                  <c:v>885.9</c:v>
                </c:pt>
                <c:pt idx="190">
                  <c:v>909.8</c:v>
                </c:pt>
                <c:pt idx="191">
                  <c:v>838.2</c:v>
                </c:pt>
                <c:pt idx="192">
                  <c:v>949.9</c:v>
                </c:pt>
                <c:pt idx="193">
                  <c:v>894.5</c:v>
                </c:pt>
                <c:pt idx="194">
                  <c:v>966.8</c:v>
                </c:pt>
                <c:pt idx="195">
                  <c:v>945.4</c:v>
                </c:pt>
                <c:pt idx="196">
                  <c:v>995.4</c:v>
                </c:pt>
                <c:pt idx="197">
                  <c:v>936.2</c:v>
                </c:pt>
                <c:pt idx="198">
                  <c:v>925.7</c:v>
                </c:pt>
                <c:pt idx="199">
                  <c:v>975.5</c:v>
                </c:pt>
                <c:pt idx="200">
                  <c:v>932</c:v>
                </c:pt>
                <c:pt idx="201">
                  <c:v>880.8</c:v>
                </c:pt>
                <c:pt idx="202">
                  <c:v>899.7</c:v>
                </c:pt>
                <c:pt idx="203">
                  <c:v>890.3</c:v>
                </c:pt>
                <c:pt idx="204">
                  <c:v>913.7</c:v>
                </c:pt>
                <c:pt idx="205">
                  <c:v>895.9</c:v>
                </c:pt>
                <c:pt idx="206">
                  <c:v>866.8</c:v>
                </c:pt>
                <c:pt idx="207">
                  <c:v>927.6</c:v>
                </c:pt>
                <c:pt idx="208">
                  <c:v>873.4</c:v>
                </c:pt>
                <c:pt idx="209">
                  <c:v>866.8</c:v>
                </c:pt>
                <c:pt idx="210">
                  <c:v>878.4</c:v>
                </c:pt>
                <c:pt idx="211">
                  <c:v>854</c:v>
                </c:pt>
                <c:pt idx="212">
                  <c:v>873.3</c:v>
                </c:pt>
                <c:pt idx="213">
                  <c:v>909.9</c:v>
                </c:pt>
                <c:pt idx="214">
                  <c:v>865.5</c:v>
                </c:pt>
                <c:pt idx="215">
                  <c:v>856.9</c:v>
                </c:pt>
                <c:pt idx="216">
                  <c:v>953</c:v>
                </c:pt>
                <c:pt idx="217">
                  <c:v>938.7</c:v>
                </c:pt>
                <c:pt idx="218">
                  <c:v>905.7</c:v>
                </c:pt>
                <c:pt idx="219">
                  <c:v>929.9</c:v>
                </c:pt>
                <c:pt idx="220">
                  <c:v>934.9</c:v>
                </c:pt>
                <c:pt idx="221">
                  <c:v>948.6</c:v>
                </c:pt>
                <c:pt idx="222">
                  <c:v>999.6</c:v>
                </c:pt>
                <c:pt idx="223">
                  <c:v>966.9</c:v>
                </c:pt>
                <c:pt idx="224">
                  <c:v>1043.0999999999999</c:v>
                </c:pt>
                <c:pt idx="225">
                  <c:v>951.6</c:v>
                </c:pt>
                <c:pt idx="226">
                  <c:v>988.2</c:v>
                </c:pt>
                <c:pt idx="227">
                  <c:v>954</c:v>
                </c:pt>
                <c:pt idx="228">
                  <c:v>1131.0999999999999</c:v>
                </c:pt>
                <c:pt idx="229">
                  <c:v>1110.9000000000001</c:v>
                </c:pt>
                <c:pt idx="230">
                  <c:v>1064.2</c:v>
                </c:pt>
                <c:pt idx="231">
                  <c:v>1088.7</c:v>
                </c:pt>
                <c:pt idx="232">
                  <c:v>1046.3</c:v>
                </c:pt>
                <c:pt idx="233">
                  <c:v>1073</c:v>
                </c:pt>
                <c:pt idx="234">
                  <c:v>1109</c:v>
                </c:pt>
                <c:pt idx="235">
                  <c:v>1081</c:v>
                </c:pt>
                <c:pt idx="236">
                  <c:v>1080.2</c:v>
                </c:pt>
                <c:pt idx="237">
                  <c:v>1084.2</c:v>
                </c:pt>
                <c:pt idx="238">
                  <c:v>1035</c:v>
                </c:pt>
                <c:pt idx="239">
                  <c:v>1046.5999999999999</c:v>
                </c:pt>
                <c:pt idx="240">
                  <c:v>1008.7</c:v>
                </c:pt>
                <c:pt idx="241">
                  <c:v>969.3</c:v>
                </c:pt>
                <c:pt idx="242">
                  <c:v>1069.0999999999999</c:v>
                </c:pt>
                <c:pt idx="243">
                  <c:v>991.7</c:v>
                </c:pt>
                <c:pt idx="244">
                  <c:v>966.8</c:v>
                </c:pt>
                <c:pt idx="245">
                  <c:v>1034</c:v>
                </c:pt>
                <c:pt idx="246">
                  <c:v>1040</c:v>
                </c:pt>
                <c:pt idx="247">
                  <c:v>1112.5</c:v>
                </c:pt>
                <c:pt idx="248">
                  <c:v>1030.9000000000001</c:v>
                </c:pt>
                <c:pt idx="249">
                  <c:v>1089.7</c:v>
                </c:pt>
                <c:pt idx="250">
                  <c:v>1074</c:v>
                </c:pt>
                <c:pt idx="251">
                  <c:v>997.4</c:v>
                </c:pt>
                <c:pt idx="252">
                  <c:v>1168</c:v>
                </c:pt>
                <c:pt idx="253">
                  <c:v>1146.5</c:v>
                </c:pt>
                <c:pt idx="254">
                  <c:v>1180.8</c:v>
                </c:pt>
                <c:pt idx="255">
                  <c:v>1183.3</c:v>
                </c:pt>
                <c:pt idx="256">
                  <c:v>1228.2</c:v>
                </c:pt>
                <c:pt idx="257">
                  <c:v>1142.5999999999999</c:v>
                </c:pt>
                <c:pt idx="258">
                  <c:v>1131.2</c:v>
                </c:pt>
                <c:pt idx="259">
                  <c:v>1150.3</c:v>
                </c:pt>
                <c:pt idx="260">
                  <c:v>1243.3</c:v>
                </c:pt>
                <c:pt idx="261">
                  <c:v>1143.9000000000001</c:v>
                </c:pt>
                <c:pt idx="262">
                  <c:v>1200.7</c:v>
                </c:pt>
                <c:pt idx="263">
                  <c:v>1185.7</c:v>
                </c:pt>
                <c:pt idx="264">
                  <c:v>1108.4000000000001</c:v>
                </c:pt>
                <c:pt idx="265">
                  <c:v>1131.5999999999999</c:v>
                </c:pt>
                <c:pt idx="266">
                  <c:v>1153.7</c:v>
                </c:pt>
                <c:pt idx="267">
                  <c:v>1201.3</c:v>
                </c:pt>
                <c:pt idx="268">
                  <c:v>1241.2</c:v>
                </c:pt>
                <c:pt idx="269">
                  <c:v>1263.9000000000001</c:v>
                </c:pt>
                <c:pt idx="270">
                  <c:v>1266.3</c:v>
                </c:pt>
                <c:pt idx="271">
                  <c:v>1316.4</c:v>
                </c:pt>
                <c:pt idx="272">
                  <c:v>1261</c:v>
                </c:pt>
                <c:pt idx="273">
                  <c:v>1296.9000000000001</c:v>
                </c:pt>
                <c:pt idx="274">
                  <c:v>1406.3</c:v>
                </c:pt>
                <c:pt idx="275">
                  <c:v>1213.5</c:v>
                </c:pt>
                <c:pt idx="276">
                  <c:v>1345</c:v>
                </c:pt>
                <c:pt idx="277">
                  <c:v>1457.9</c:v>
                </c:pt>
                <c:pt idx="278">
                  <c:v>1377.5</c:v>
                </c:pt>
                <c:pt idx="279">
                  <c:v>1387</c:v>
                </c:pt>
                <c:pt idx="280">
                  <c:v>1396.1</c:v>
                </c:pt>
                <c:pt idx="281">
                  <c:v>1396.9</c:v>
                </c:pt>
                <c:pt idx="282">
                  <c:v>1435.6</c:v>
                </c:pt>
                <c:pt idx="283">
                  <c:v>1442.7</c:v>
                </c:pt>
                <c:pt idx="284">
                  <c:v>1340.2</c:v>
                </c:pt>
                <c:pt idx="285">
                  <c:v>1419.4</c:v>
                </c:pt>
                <c:pt idx="286">
                  <c:v>1353.8</c:v>
                </c:pt>
                <c:pt idx="287">
                  <c:v>1289.3</c:v>
                </c:pt>
                <c:pt idx="288">
                  <c:v>1405.1</c:v>
                </c:pt>
                <c:pt idx="289">
                  <c:v>1457.4</c:v>
                </c:pt>
                <c:pt idx="290">
                  <c:v>1666.2</c:v>
                </c:pt>
                <c:pt idx="291">
                  <c:v>1429.3</c:v>
                </c:pt>
                <c:pt idx="292">
                  <c:v>1304.3</c:v>
                </c:pt>
                <c:pt idx="293">
                  <c:v>1448.5</c:v>
                </c:pt>
                <c:pt idx="294">
                  <c:v>1389.9</c:v>
                </c:pt>
                <c:pt idx="295">
                  <c:v>1358.9</c:v>
                </c:pt>
                <c:pt idx="296">
                  <c:v>1403.8</c:v>
                </c:pt>
                <c:pt idx="297">
                  <c:v>1503.1</c:v>
                </c:pt>
                <c:pt idx="298">
                  <c:v>1419.7</c:v>
                </c:pt>
                <c:pt idx="299">
                  <c:v>1462.3</c:v>
                </c:pt>
                <c:pt idx="300">
                  <c:v>1486.2</c:v>
                </c:pt>
                <c:pt idx="301">
                  <c:v>1373.2</c:v>
                </c:pt>
                <c:pt idx="302">
                  <c:v>1342</c:v>
                </c:pt>
                <c:pt idx="303">
                  <c:v>1171.7</c:v>
                </c:pt>
                <c:pt idx="304">
                  <c:v>1214.5</c:v>
                </c:pt>
                <c:pt idx="305">
                  <c:v>1414.8</c:v>
                </c:pt>
                <c:pt idx="306">
                  <c:v>1510.4</c:v>
                </c:pt>
                <c:pt idx="307">
                  <c:v>1535.5</c:v>
                </c:pt>
                <c:pt idx="308">
                  <c:v>1621.4</c:v>
                </c:pt>
                <c:pt idx="309">
                  <c:v>1590.3</c:v>
                </c:pt>
                <c:pt idx="310">
                  <c:v>1724</c:v>
                </c:pt>
                <c:pt idx="311">
                  <c:v>1809.5</c:v>
                </c:pt>
                <c:pt idx="312">
                  <c:v>1771.1</c:v>
                </c:pt>
                <c:pt idx="313">
                  <c:v>1788.9</c:v>
                </c:pt>
                <c:pt idx="314">
                  <c:v>1935.5</c:v>
                </c:pt>
                <c:pt idx="315">
                  <c:v>1950.6</c:v>
                </c:pt>
                <c:pt idx="316">
                  <c:v>1948.6</c:v>
                </c:pt>
                <c:pt idx="317">
                  <c:v>2015.3</c:v>
                </c:pt>
                <c:pt idx="318">
                  <c:v>1996.5</c:v>
                </c:pt>
                <c:pt idx="319">
                  <c:v>2071.8000000000002</c:v>
                </c:pt>
                <c:pt idx="320">
                  <c:v>2168.8000000000002</c:v>
                </c:pt>
                <c:pt idx="321">
                  <c:v>2028.8</c:v>
                </c:pt>
                <c:pt idx="322">
                  <c:v>2124</c:v>
                </c:pt>
                <c:pt idx="323">
                  <c:v>2048.9</c:v>
                </c:pt>
                <c:pt idx="324">
                  <c:v>2299.9</c:v>
                </c:pt>
                <c:pt idx="325">
                  <c:v>2163.3000000000002</c:v>
                </c:pt>
                <c:pt idx="326">
                  <c:v>2018.3</c:v>
                </c:pt>
                <c:pt idx="327">
                  <c:v>2357.1999999999998</c:v>
                </c:pt>
                <c:pt idx="328">
                  <c:v>2127.6</c:v>
                </c:pt>
                <c:pt idx="329">
                  <c:v>2118.3000000000002</c:v>
                </c:pt>
                <c:pt idx="330">
                  <c:v>2092.1999999999998</c:v>
                </c:pt>
                <c:pt idx="331">
                  <c:v>2067.9</c:v>
                </c:pt>
                <c:pt idx="332">
                  <c:v>2028.8</c:v>
                </c:pt>
                <c:pt idx="333">
                  <c:v>2226.6</c:v>
                </c:pt>
                <c:pt idx="334">
                  <c:v>2131.4</c:v>
                </c:pt>
                <c:pt idx="335">
                  <c:v>2018.9</c:v>
                </c:pt>
                <c:pt idx="336">
                  <c:v>2032.4</c:v>
                </c:pt>
                <c:pt idx="337">
                  <c:v>2037.5</c:v>
                </c:pt>
                <c:pt idx="338">
                  <c:v>1890.3</c:v>
                </c:pt>
                <c:pt idx="339">
                  <c:v>2008.8</c:v>
                </c:pt>
                <c:pt idx="340">
                  <c:v>1912.9</c:v>
                </c:pt>
                <c:pt idx="341">
                  <c:v>1921.4</c:v>
                </c:pt>
                <c:pt idx="342">
                  <c:v>1925.2</c:v>
                </c:pt>
                <c:pt idx="343">
                  <c:v>1883.4</c:v>
                </c:pt>
                <c:pt idx="344">
                  <c:v>1801.2</c:v>
                </c:pt>
                <c:pt idx="345">
                  <c:v>1694</c:v>
                </c:pt>
                <c:pt idx="346">
                  <c:v>1672.1</c:v>
                </c:pt>
                <c:pt idx="347">
                  <c:v>1656.6</c:v>
                </c:pt>
                <c:pt idx="348">
                  <c:v>1782.2</c:v>
                </c:pt>
                <c:pt idx="349">
                  <c:v>1895.2</c:v>
                </c:pt>
                <c:pt idx="350">
                  <c:v>2095.6</c:v>
                </c:pt>
                <c:pt idx="351">
                  <c:v>1813.4</c:v>
                </c:pt>
                <c:pt idx="352">
                  <c:v>2089</c:v>
                </c:pt>
                <c:pt idx="353">
                  <c:v>2003.2</c:v>
                </c:pt>
                <c:pt idx="354">
                  <c:v>2073.9</c:v>
                </c:pt>
                <c:pt idx="355">
                  <c:v>2023.5</c:v>
                </c:pt>
                <c:pt idx="356">
                  <c:v>2172.5</c:v>
                </c:pt>
                <c:pt idx="357">
                  <c:v>2116.9</c:v>
                </c:pt>
                <c:pt idx="358">
                  <c:v>2340.9</c:v>
                </c:pt>
                <c:pt idx="359">
                  <c:v>2197.1</c:v>
                </c:pt>
                <c:pt idx="360">
                  <c:v>2078.6999999999998</c:v>
                </c:pt>
                <c:pt idx="361">
                  <c:v>2025.9</c:v>
                </c:pt>
                <c:pt idx="362">
                  <c:v>2181.1</c:v>
                </c:pt>
                <c:pt idx="363">
                  <c:v>2193.6</c:v>
                </c:pt>
                <c:pt idx="364">
                  <c:v>2132.1999999999998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C1-44CA-80BD-F3EA9A3D95A3}"/>
            </c:ext>
          </c:extLst>
        </c:ser>
        <c:ser>
          <c:idx val="2"/>
          <c:order val="1"/>
          <c:tx>
            <c:strRef>
              <c:f>'איור 26 נתונים'!$C$3</c:f>
              <c:strCache>
                <c:ptCount val="1"/>
                <c:pt idx="0">
                  <c:v>יבוא נכסי השקעה</c:v>
                </c:pt>
              </c:strCache>
            </c:strRef>
          </c:tx>
          <c:spPr>
            <a:ln w="22225">
              <a:solidFill>
                <a:srgbClr val="357C32"/>
              </a:solidFill>
            </a:ln>
          </c:spPr>
          <c:marker>
            <c:symbol val="none"/>
          </c:marker>
          <c:dLbls>
            <c:dLbl>
              <c:idx val="36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C1-44CA-80BD-F3EA9A3D95A3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rgbClr val="357C32"/>
                    </a:solidFill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26 נתונים'!$A$4:$A$400</c:f>
              <c:numCache>
                <c:formatCode>m/d/yyyy</c:formatCode>
                <c:ptCount val="397"/>
                <c:pt idx="0">
                  <c:v>34730</c:v>
                </c:pt>
                <c:pt idx="1">
                  <c:v>34758</c:v>
                </c:pt>
                <c:pt idx="2">
                  <c:v>34789</c:v>
                </c:pt>
                <c:pt idx="3">
                  <c:v>34819</c:v>
                </c:pt>
                <c:pt idx="4">
                  <c:v>34850</c:v>
                </c:pt>
                <c:pt idx="5">
                  <c:v>34880</c:v>
                </c:pt>
                <c:pt idx="6">
                  <c:v>34911</c:v>
                </c:pt>
                <c:pt idx="7">
                  <c:v>34942</c:v>
                </c:pt>
                <c:pt idx="8">
                  <c:v>34972</c:v>
                </c:pt>
                <c:pt idx="9">
                  <c:v>35003</c:v>
                </c:pt>
                <c:pt idx="10">
                  <c:v>35033</c:v>
                </c:pt>
                <c:pt idx="11">
                  <c:v>35064</c:v>
                </c:pt>
                <c:pt idx="12">
                  <c:v>35095</c:v>
                </c:pt>
                <c:pt idx="13">
                  <c:v>35124</c:v>
                </c:pt>
                <c:pt idx="14">
                  <c:v>35155</c:v>
                </c:pt>
                <c:pt idx="15">
                  <c:v>35185</c:v>
                </c:pt>
                <c:pt idx="16">
                  <c:v>35216</c:v>
                </c:pt>
                <c:pt idx="17">
                  <c:v>35246</c:v>
                </c:pt>
                <c:pt idx="18">
                  <c:v>35277</c:v>
                </c:pt>
                <c:pt idx="19">
                  <c:v>35308</c:v>
                </c:pt>
                <c:pt idx="20">
                  <c:v>35338</c:v>
                </c:pt>
                <c:pt idx="21">
                  <c:v>35369</c:v>
                </c:pt>
                <c:pt idx="22">
                  <c:v>35399</c:v>
                </c:pt>
                <c:pt idx="23">
                  <c:v>35430</c:v>
                </c:pt>
                <c:pt idx="24">
                  <c:v>35461</c:v>
                </c:pt>
                <c:pt idx="25">
                  <c:v>35489</c:v>
                </c:pt>
                <c:pt idx="26">
                  <c:v>35520</c:v>
                </c:pt>
                <c:pt idx="27">
                  <c:v>35550</c:v>
                </c:pt>
                <c:pt idx="28">
                  <c:v>35581</c:v>
                </c:pt>
                <c:pt idx="29">
                  <c:v>35611</c:v>
                </c:pt>
                <c:pt idx="30">
                  <c:v>35642</c:v>
                </c:pt>
                <c:pt idx="31">
                  <c:v>35673</c:v>
                </c:pt>
                <c:pt idx="32">
                  <c:v>35703</c:v>
                </c:pt>
                <c:pt idx="33">
                  <c:v>35734</c:v>
                </c:pt>
                <c:pt idx="34">
                  <c:v>35764</c:v>
                </c:pt>
                <c:pt idx="35">
                  <c:v>35795</c:v>
                </c:pt>
                <c:pt idx="36">
                  <c:v>35826</c:v>
                </c:pt>
                <c:pt idx="37">
                  <c:v>35854</c:v>
                </c:pt>
                <c:pt idx="38">
                  <c:v>35885</c:v>
                </c:pt>
                <c:pt idx="39">
                  <c:v>35915</c:v>
                </c:pt>
                <c:pt idx="40">
                  <c:v>35946</c:v>
                </c:pt>
                <c:pt idx="41">
                  <c:v>35976</c:v>
                </c:pt>
                <c:pt idx="42">
                  <c:v>36007</c:v>
                </c:pt>
                <c:pt idx="43">
                  <c:v>36038</c:v>
                </c:pt>
                <c:pt idx="44">
                  <c:v>36068</c:v>
                </c:pt>
                <c:pt idx="45">
                  <c:v>36099</c:v>
                </c:pt>
                <c:pt idx="46">
                  <c:v>36129</c:v>
                </c:pt>
                <c:pt idx="47">
                  <c:v>36160</c:v>
                </c:pt>
                <c:pt idx="48">
                  <c:v>36191</c:v>
                </c:pt>
                <c:pt idx="49">
                  <c:v>36219</c:v>
                </c:pt>
                <c:pt idx="50">
                  <c:v>36250</c:v>
                </c:pt>
                <c:pt idx="51">
                  <c:v>36280</c:v>
                </c:pt>
                <c:pt idx="52">
                  <c:v>36311</c:v>
                </c:pt>
                <c:pt idx="53">
                  <c:v>36341</c:v>
                </c:pt>
                <c:pt idx="54">
                  <c:v>36372</c:v>
                </c:pt>
                <c:pt idx="55">
                  <c:v>36403</c:v>
                </c:pt>
                <c:pt idx="56">
                  <c:v>36433</c:v>
                </c:pt>
                <c:pt idx="57">
                  <c:v>36464</c:v>
                </c:pt>
                <c:pt idx="58">
                  <c:v>36494</c:v>
                </c:pt>
                <c:pt idx="59">
                  <c:v>36525</c:v>
                </c:pt>
                <c:pt idx="60">
                  <c:v>36556</c:v>
                </c:pt>
                <c:pt idx="61">
                  <c:v>36585</c:v>
                </c:pt>
                <c:pt idx="62">
                  <c:v>36616</c:v>
                </c:pt>
                <c:pt idx="63">
                  <c:v>36646</c:v>
                </c:pt>
                <c:pt idx="64">
                  <c:v>36677</c:v>
                </c:pt>
                <c:pt idx="65">
                  <c:v>36707</c:v>
                </c:pt>
                <c:pt idx="66">
                  <c:v>36738</c:v>
                </c:pt>
                <c:pt idx="67">
                  <c:v>36769</c:v>
                </c:pt>
                <c:pt idx="68">
                  <c:v>36799</c:v>
                </c:pt>
                <c:pt idx="69">
                  <c:v>36830</c:v>
                </c:pt>
                <c:pt idx="70">
                  <c:v>36860</c:v>
                </c:pt>
                <c:pt idx="71">
                  <c:v>36891</c:v>
                </c:pt>
                <c:pt idx="72">
                  <c:v>36922</c:v>
                </c:pt>
                <c:pt idx="73">
                  <c:v>36950</c:v>
                </c:pt>
                <c:pt idx="74">
                  <c:v>36981</c:v>
                </c:pt>
                <c:pt idx="75">
                  <c:v>37011</c:v>
                </c:pt>
                <c:pt idx="76">
                  <c:v>37042</c:v>
                </c:pt>
                <c:pt idx="77">
                  <c:v>37072</c:v>
                </c:pt>
                <c:pt idx="78">
                  <c:v>37103</c:v>
                </c:pt>
                <c:pt idx="79">
                  <c:v>37134</c:v>
                </c:pt>
                <c:pt idx="80">
                  <c:v>37164</c:v>
                </c:pt>
                <c:pt idx="81">
                  <c:v>37195</c:v>
                </c:pt>
                <c:pt idx="82">
                  <c:v>37225</c:v>
                </c:pt>
                <c:pt idx="83">
                  <c:v>37256</c:v>
                </c:pt>
                <c:pt idx="84">
                  <c:v>37287</c:v>
                </c:pt>
                <c:pt idx="85">
                  <c:v>37315</c:v>
                </c:pt>
                <c:pt idx="86">
                  <c:v>37346</c:v>
                </c:pt>
                <c:pt idx="87">
                  <c:v>37376</c:v>
                </c:pt>
                <c:pt idx="88">
                  <c:v>37407</c:v>
                </c:pt>
                <c:pt idx="89">
                  <c:v>37437</c:v>
                </c:pt>
                <c:pt idx="90">
                  <c:v>37468</c:v>
                </c:pt>
                <c:pt idx="91">
                  <c:v>37499</c:v>
                </c:pt>
                <c:pt idx="92">
                  <c:v>37529</c:v>
                </c:pt>
                <c:pt idx="93">
                  <c:v>37560</c:v>
                </c:pt>
                <c:pt idx="94">
                  <c:v>37590</c:v>
                </c:pt>
                <c:pt idx="95">
                  <c:v>37621</c:v>
                </c:pt>
                <c:pt idx="96">
                  <c:v>37652</c:v>
                </c:pt>
                <c:pt idx="97">
                  <c:v>37680</c:v>
                </c:pt>
                <c:pt idx="98">
                  <c:v>37711</c:v>
                </c:pt>
                <c:pt idx="99">
                  <c:v>37741</c:v>
                </c:pt>
                <c:pt idx="100">
                  <c:v>37772</c:v>
                </c:pt>
                <c:pt idx="101">
                  <c:v>37802</c:v>
                </c:pt>
                <c:pt idx="102">
                  <c:v>37833</c:v>
                </c:pt>
                <c:pt idx="103">
                  <c:v>37864</c:v>
                </c:pt>
                <c:pt idx="104">
                  <c:v>37894</c:v>
                </c:pt>
                <c:pt idx="105">
                  <c:v>37925</c:v>
                </c:pt>
                <c:pt idx="106">
                  <c:v>37955</c:v>
                </c:pt>
                <c:pt idx="107">
                  <c:v>37986</c:v>
                </c:pt>
                <c:pt idx="108">
                  <c:v>38017</c:v>
                </c:pt>
                <c:pt idx="109">
                  <c:v>38046</c:v>
                </c:pt>
                <c:pt idx="110">
                  <c:v>38077</c:v>
                </c:pt>
                <c:pt idx="111">
                  <c:v>38107</c:v>
                </c:pt>
                <c:pt idx="112">
                  <c:v>38138</c:v>
                </c:pt>
                <c:pt idx="113">
                  <c:v>38168</c:v>
                </c:pt>
                <c:pt idx="114">
                  <c:v>38199</c:v>
                </c:pt>
                <c:pt idx="115">
                  <c:v>38230</c:v>
                </c:pt>
                <c:pt idx="116">
                  <c:v>38260</c:v>
                </c:pt>
                <c:pt idx="117">
                  <c:v>38291</c:v>
                </c:pt>
                <c:pt idx="118">
                  <c:v>38321</c:v>
                </c:pt>
                <c:pt idx="119">
                  <c:v>38352</c:v>
                </c:pt>
                <c:pt idx="120">
                  <c:v>38383</c:v>
                </c:pt>
                <c:pt idx="121">
                  <c:v>38411</c:v>
                </c:pt>
                <c:pt idx="122">
                  <c:v>38442</c:v>
                </c:pt>
                <c:pt idx="123">
                  <c:v>38472</c:v>
                </c:pt>
                <c:pt idx="124">
                  <c:v>38503</c:v>
                </c:pt>
                <c:pt idx="125">
                  <c:v>38533</c:v>
                </c:pt>
                <c:pt idx="126">
                  <c:v>38564</c:v>
                </c:pt>
                <c:pt idx="127">
                  <c:v>38595</c:v>
                </c:pt>
                <c:pt idx="128">
                  <c:v>38625</c:v>
                </c:pt>
                <c:pt idx="129">
                  <c:v>38656</c:v>
                </c:pt>
                <c:pt idx="130">
                  <c:v>38686</c:v>
                </c:pt>
                <c:pt idx="131">
                  <c:v>38717</c:v>
                </c:pt>
                <c:pt idx="132">
                  <c:v>38748</c:v>
                </c:pt>
                <c:pt idx="133">
                  <c:v>38776</c:v>
                </c:pt>
                <c:pt idx="134">
                  <c:v>38807</c:v>
                </c:pt>
                <c:pt idx="135">
                  <c:v>38837</c:v>
                </c:pt>
                <c:pt idx="136">
                  <c:v>38868</c:v>
                </c:pt>
                <c:pt idx="137">
                  <c:v>38898</c:v>
                </c:pt>
                <c:pt idx="138">
                  <c:v>38929</c:v>
                </c:pt>
                <c:pt idx="139">
                  <c:v>38960</c:v>
                </c:pt>
                <c:pt idx="140">
                  <c:v>38990</c:v>
                </c:pt>
                <c:pt idx="141">
                  <c:v>39021</c:v>
                </c:pt>
                <c:pt idx="142">
                  <c:v>39051</c:v>
                </c:pt>
                <c:pt idx="143">
                  <c:v>39082</c:v>
                </c:pt>
                <c:pt idx="144">
                  <c:v>39113</c:v>
                </c:pt>
                <c:pt idx="145">
                  <c:v>39141</c:v>
                </c:pt>
                <c:pt idx="146">
                  <c:v>39172</c:v>
                </c:pt>
                <c:pt idx="147">
                  <c:v>39202</c:v>
                </c:pt>
                <c:pt idx="148">
                  <c:v>39233</c:v>
                </c:pt>
                <c:pt idx="149">
                  <c:v>39263</c:v>
                </c:pt>
                <c:pt idx="150">
                  <c:v>39294</c:v>
                </c:pt>
                <c:pt idx="151">
                  <c:v>39325</c:v>
                </c:pt>
                <c:pt idx="152">
                  <c:v>39355</c:v>
                </c:pt>
                <c:pt idx="153">
                  <c:v>39386</c:v>
                </c:pt>
                <c:pt idx="154">
                  <c:v>39416</c:v>
                </c:pt>
                <c:pt idx="155">
                  <c:v>39447</c:v>
                </c:pt>
                <c:pt idx="156">
                  <c:v>39478</c:v>
                </c:pt>
                <c:pt idx="157">
                  <c:v>39507</c:v>
                </c:pt>
                <c:pt idx="158">
                  <c:v>39538</c:v>
                </c:pt>
                <c:pt idx="159">
                  <c:v>39568</c:v>
                </c:pt>
                <c:pt idx="160">
                  <c:v>39599</c:v>
                </c:pt>
                <c:pt idx="161">
                  <c:v>39629</c:v>
                </c:pt>
                <c:pt idx="162">
                  <c:v>39660</c:v>
                </c:pt>
                <c:pt idx="163">
                  <c:v>39691</c:v>
                </c:pt>
                <c:pt idx="164">
                  <c:v>39721</c:v>
                </c:pt>
                <c:pt idx="165">
                  <c:v>39752</c:v>
                </c:pt>
                <c:pt idx="166">
                  <c:v>39782</c:v>
                </c:pt>
                <c:pt idx="167">
                  <c:v>39813</c:v>
                </c:pt>
                <c:pt idx="168">
                  <c:v>39844</c:v>
                </c:pt>
                <c:pt idx="169">
                  <c:v>39872</c:v>
                </c:pt>
                <c:pt idx="170">
                  <c:v>39903</c:v>
                </c:pt>
                <c:pt idx="171">
                  <c:v>39933</c:v>
                </c:pt>
                <c:pt idx="172">
                  <c:v>39964</c:v>
                </c:pt>
                <c:pt idx="173">
                  <c:v>39994</c:v>
                </c:pt>
                <c:pt idx="174">
                  <c:v>40025</c:v>
                </c:pt>
                <c:pt idx="175">
                  <c:v>40056</c:v>
                </c:pt>
                <c:pt idx="176">
                  <c:v>40086</c:v>
                </c:pt>
                <c:pt idx="177">
                  <c:v>40117</c:v>
                </c:pt>
                <c:pt idx="178">
                  <c:v>40147</c:v>
                </c:pt>
                <c:pt idx="179">
                  <c:v>40178</c:v>
                </c:pt>
                <c:pt idx="180">
                  <c:v>40209</c:v>
                </c:pt>
                <c:pt idx="181">
                  <c:v>40237</c:v>
                </c:pt>
                <c:pt idx="182">
                  <c:v>40268</c:v>
                </c:pt>
                <c:pt idx="183">
                  <c:v>40298</c:v>
                </c:pt>
                <c:pt idx="184">
                  <c:v>40329</c:v>
                </c:pt>
                <c:pt idx="185">
                  <c:v>40359</c:v>
                </c:pt>
                <c:pt idx="186">
                  <c:v>40390</c:v>
                </c:pt>
                <c:pt idx="187">
                  <c:v>40421</c:v>
                </c:pt>
                <c:pt idx="188">
                  <c:v>40451</c:v>
                </c:pt>
                <c:pt idx="189">
                  <c:v>40482</c:v>
                </c:pt>
                <c:pt idx="190">
                  <c:v>40512</c:v>
                </c:pt>
                <c:pt idx="191">
                  <c:v>40543</c:v>
                </c:pt>
                <c:pt idx="192">
                  <c:v>40574</c:v>
                </c:pt>
                <c:pt idx="193">
                  <c:v>40602</c:v>
                </c:pt>
                <c:pt idx="194">
                  <c:v>40633</c:v>
                </c:pt>
                <c:pt idx="195">
                  <c:v>40663</c:v>
                </c:pt>
                <c:pt idx="196">
                  <c:v>40694</c:v>
                </c:pt>
                <c:pt idx="197">
                  <c:v>40724</c:v>
                </c:pt>
                <c:pt idx="198">
                  <c:v>40755</c:v>
                </c:pt>
                <c:pt idx="199">
                  <c:v>40786</c:v>
                </c:pt>
                <c:pt idx="200">
                  <c:v>40816</c:v>
                </c:pt>
                <c:pt idx="201">
                  <c:v>40847</c:v>
                </c:pt>
                <c:pt idx="202">
                  <c:v>40877</c:v>
                </c:pt>
                <c:pt idx="203">
                  <c:v>40908</c:v>
                </c:pt>
                <c:pt idx="204">
                  <c:v>40939</c:v>
                </c:pt>
                <c:pt idx="205">
                  <c:v>40968</c:v>
                </c:pt>
                <c:pt idx="206">
                  <c:v>40999</c:v>
                </c:pt>
                <c:pt idx="207">
                  <c:v>41029</c:v>
                </c:pt>
                <c:pt idx="208">
                  <c:v>41060</c:v>
                </c:pt>
                <c:pt idx="209">
                  <c:v>41090</c:v>
                </c:pt>
                <c:pt idx="210">
                  <c:v>41121</c:v>
                </c:pt>
                <c:pt idx="211">
                  <c:v>41152</c:v>
                </c:pt>
                <c:pt idx="212">
                  <c:v>41182</c:v>
                </c:pt>
                <c:pt idx="213">
                  <c:v>41213</c:v>
                </c:pt>
                <c:pt idx="214">
                  <c:v>41243</c:v>
                </c:pt>
                <c:pt idx="215">
                  <c:v>41274</c:v>
                </c:pt>
                <c:pt idx="216">
                  <c:v>41305</c:v>
                </c:pt>
                <c:pt idx="217">
                  <c:v>41333</c:v>
                </c:pt>
                <c:pt idx="218">
                  <c:v>41364</c:v>
                </c:pt>
                <c:pt idx="219">
                  <c:v>41394</c:v>
                </c:pt>
                <c:pt idx="220">
                  <c:v>41425</c:v>
                </c:pt>
                <c:pt idx="221">
                  <c:v>41455</c:v>
                </c:pt>
                <c:pt idx="222">
                  <c:v>41486</c:v>
                </c:pt>
                <c:pt idx="223">
                  <c:v>41517</c:v>
                </c:pt>
                <c:pt idx="224">
                  <c:v>41547</c:v>
                </c:pt>
                <c:pt idx="225">
                  <c:v>41578</c:v>
                </c:pt>
                <c:pt idx="226">
                  <c:v>41608</c:v>
                </c:pt>
                <c:pt idx="227">
                  <c:v>41639</c:v>
                </c:pt>
                <c:pt idx="228">
                  <c:v>41670</c:v>
                </c:pt>
                <c:pt idx="229">
                  <c:v>41698</c:v>
                </c:pt>
                <c:pt idx="230">
                  <c:v>41729</c:v>
                </c:pt>
                <c:pt idx="231">
                  <c:v>41759</c:v>
                </c:pt>
                <c:pt idx="232">
                  <c:v>41790</c:v>
                </c:pt>
                <c:pt idx="233">
                  <c:v>41820</c:v>
                </c:pt>
                <c:pt idx="234">
                  <c:v>41851</c:v>
                </c:pt>
                <c:pt idx="235">
                  <c:v>41882</c:v>
                </c:pt>
                <c:pt idx="236">
                  <c:v>41912</c:v>
                </c:pt>
                <c:pt idx="237">
                  <c:v>41943</c:v>
                </c:pt>
                <c:pt idx="238">
                  <c:v>41973</c:v>
                </c:pt>
                <c:pt idx="239">
                  <c:v>42004</c:v>
                </c:pt>
                <c:pt idx="240">
                  <c:v>42035</c:v>
                </c:pt>
                <c:pt idx="241">
                  <c:v>42063</c:v>
                </c:pt>
                <c:pt idx="242">
                  <c:v>42094</c:v>
                </c:pt>
                <c:pt idx="243">
                  <c:v>42124</c:v>
                </c:pt>
                <c:pt idx="244">
                  <c:v>42155</c:v>
                </c:pt>
                <c:pt idx="245">
                  <c:v>42185</c:v>
                </c:pt>
                <c:pt idx="246">
                  <c:v>42216</c:v>
                </c:pt>
                <c:pt idx="247">
                  <c:v>42247</c:v>
                </c:pt>
                <c:pt idx="248">
                  <c:v>42277</c:v>
                </c:pt>
                <c:pt idx="249">
                  <c:v>42308</c:v>
                </c:pt>
                <c:pt idx="250">
                  <c:v>42338</c:v>
                </c:pt>
                <c:pt idx="251">
                  <c:v>42369</c:v>
                </c:pt>
                <c:pt idx="252">
                  <c:v>42400</c:v>
                </c:pt>
                <c:pt idx="253">
                  <c:v>42429</c:v>
                </c:pt>
                <c:pt idx="254">
                  <c:v>42460</c:v>
                </c:pt>
                <c:pt idx="255">
                  <c:v>42490</c:v>
                </c:pt>
                <c:pt idx="256">
                  <c:v>42521</c:v>
                </c:pt>
                <c:pt idx="257">
                  <c:v>42551</c:v>
                </c:pt>
                <c:pt idx="258">
                  <c:v>42582</c:v>
                </c:pt>
                <c:pt idx="259">
                  <c:v>42613</c:v>
                </c:pt>
                <c:pt idx="260">
                  <c:v>42643</c:v>
                </c:pt>
                <c:pt idx="261">
                  <c:v>42674</c:v>
                </c:pt>
                <c:pt idx="262">
                  <c:v>42704</c:v>
                </c:pt>
                <c:pt idx="263">
                  <c:v>42735</c:v>
                </c:pt>
                <c:pt idx="264">
                  <c:v>42766</c:v>
                </c:pt>
                <c:pt idx="265">
                  <c:v>42794</c:v>
                </c:pt>
                <c:pt idx="266">
                  <c:v>42825</c:v>
                </c:pt>
                <c:pt idx="267">
                  <c:v>42855</c:v>
                </c:pt>
                <c:pt idx="268">
                  <c:v>42886</c:v>
                </c:pt>
                <c:pt idx="269">
                  <c:v>42916</c:v>
                </c:pt>
                <c:pt idx="270">
                  <c:v>42947</c:v>
                </c:pt>
                <c:pt idx="271">
                  <c:v>42978</c:v>
                </c:pt>
                <c:pt idx="272">
                  <c:v>43008</c:v>
                </c:pt>
                <c:pt idx="273">
                  <c:v>43039</c:v>
                </c:pt>
                <c:pt idx="274">
                  <c:v>43069</c:v>
                </c:pt>
                <c:pt idx="275">
                  <c:v>43100</c:v>
                </c:pt>
                <c:pt idx="276">
                  <c:v>43131</c:v>
                </c:pt>
                <c:pt idx="277">
                  <c:v>43159</c:v>
                </c:pt>
                <c:pt idx="278">
                  <c:v>43190</c:v>
                </c:pt>
                <c:pt idx="279">
                  <c:v>43220</c:v>
                </c:pt>
                <c:pt idx="280">
                  <c:v>43251</c:v>
                </c:pt>
                <c:pt idx="281">
                  <c:v>43281</c:v>
                </c:pt>
                <c:pt idx="282">
                  <c:v>43312</c:v>
                </c:pt>
                <c:pt idx="283">
                  <c:v>43343</c:v>
                </c:pt>
                <c:pt idx="284">
                  <c:v>43373</c:v>
                </c:pt>
                <c:pt idx="285">
                  <c:v>43404</c:v>
                </c:pt>
                <c:pt idx="286">
                  <c:v>43434</c:v>
                </c:pt>
                <c:pt idx="287">
                  <c:v>43465</c:v>
                </c:pt>
                <c:pt idx="288">
                  <c:v>43496</c:v>
                </c:pt>
                <c:pt idx="289">
                  <c:v>43524</c:v>
                </c:pt>
                <c:pt idx="290">
                  <c:v>43555</c:v>
                </c:pt>
                <c:pt idx="291">
                  <c:v>43585</c:v>
                </c:pt>
                <c:pt idx="292">
                  <c:v>43616</c:v>
                </c:pt>
                <c:pt idx="293">
                  <c:v>43646</c:v>
                </c:pt>
                <c:pt idx="294">
                  <c:v>43677</c:v>
                </c:pt>
                <c:pt idx="295">
                  <c:v>43708</c:v>
                </c:pt>
                <c:pt idx="296">
                  <c:v>43738</c:v>
                </c:pt>
                <c:pt idx="297">
                  <c:v>43769</c:v>
                </c:pt>
                <c:pt idx="298">
                  <c:v>43799</c:v>
                </c:pt>
                <c:pt idx="299">
                  <c:v>43830</c:v>
                </c:pt>
                <c:pt idx="300">
                  <c:v>43861</c:v>
                </c:pt>
                <c:pt idx="301">
                  <c:v>43890</c:v>
                </c:pt>
                <c:pt idx="302">
                  <c:v>43921</c:v>
                </c:pt>
                <c:pt idx="303">
                  <c:v>43951</c:v>
                </c:pt>
                <c:pt idx="304">
                  <c:v>43982</c:v>
                </c:pt>
                <c:pt idx="305">
                  <c:v>44012</c:v>
                </c:pt>
                <c:pt idx="306">
                  <c:v>44043</c:v>
                </c:pt>
                <c:pt idx="307">
                  <c:v>44074</c:v>
                </c:pt>
                <c:pt idx="308">
                  <c:v>44104</c:v>
                </c:pt>
                <c:pt idx="309">
                  <c:v>44135</c:v>
                </c:pt>
                <c:pt idx="310">
                  <c:v>44165</c:v>
                </c:pt>
                <c:pt idx="311">
                  <c:v>44196</c:v>
                </c:pt>
                <c:pt idx="312">
                  <c:v>44227</c:v>
                </c:pt>
                <c:pt idx="313">
                  <c:v>44255</c:v>
                </c:pt>
                <c:pt idx="314">
                  <c:v>44286</c:v>
                </c:pt>
                <c:pt idx="315">
                  <c:v>44316</c:v>
                </c:pt>
                <c:pt idx="316">
                  <c:v>44347</c:v>
                </c:pt>
                <c:pt idx="317">
                  <c:v>44377</c:v>
                </c:pt>
                <c:pt idx="318">
                  <c:v>44408</c:v>
                </c:pt>
                <c:pt idx="319">
                  <c:v>44439</c:v>
                </c:pt>
                <c:pt idx="320">
                  <c:v>44469</c:v>
                </c:pt>
                <c:pt idx="321">
                  <c:v>44500</c:v>
                </c:pt>
                <c:pt idx="322">
                  <c:v>44530</c:v>
                </c:pt>
                <c:pt idx="323">
                  <c:v>44561</c:v>
                </c:pt>
                <c:pt idx="324">
                  <c:v>44592</c:v>
                </c:pt>
                <c:pt idx="325">
                  <c:v>44620</c:v>
                </c:pt>
                <c:pt idx="326">
                  <c:v>44651</c:v>
                </c:pt>
                <c:pt idx="327">
                  <c:v>44681</c:v>
                </c:pt>
                <c:pt idx="328">
                  <c:v>44712</c:v>
                </c:pt>
                <c:pt idx="329">
                  <c:v>44742</c:v>
                </c:pt>
                <c:pt idx="330">
                  <c:v>44773</c:v>
                </c:pt>
                <c:pt idx="331">
                  <c:v>44804</c:v>
                </c:pt>
                <c:pt idx="332">
                  <c:v>44834</c:v>
                </c:pt>
                <c:pt idx="333">
                  <c:v>44865</c:v>
                </c:pt>
                <c:pt idx="334">
                  <c:v>44895</c:v>
                </c:pt>
                <c:pt idx="335">
                  <c:v>44926</c:v>
                </c:pt>
                <c:pt idx="336">
                  <c:v>44957</c:v>
                </c:pt>
                <c:pt idx="337">
                  <c:v>44985</c:v>
                </c:pt>
                <c:pt idx="338">
                  <c:v>45016</c:v>
                </c:pt>
                <c:pt idx="339">
                  <c:v>45046</c:v>
                </c:pt>
                <c:pt idx="340">
                  <c:v>45077</c:v>
                </c:pt>
                <c:pt idx="341">
                  <c:v>45107</c:v>
                </c:pt>
                <c:pt idx="342">
                  <c:v>45138</c:v>
                </c:pt>
                <c:pt idx="343">
                  <c:v>45169</c:v>
                </c:pt>
                <c:pt idx="344">
                  <c:v>45199</c:v>
                </c:pt>
                <c:pt idx="345">
                  <c:v>45230</c:v>
                </c:pt>
                <c:pt idx="346">
                  <c:v>45260</c:v>
                </c:pt>
                <c:pt idx="347">
                  <c:v>45291</c:v>
                </c:pt>
                <c:pt idx="348">
                  <c:v>45322</c:v>
                </c:pt>
                <c:pt idx="349">
                  <c:v>45351</c:v>
                </c:pt>
                <c:pt idx="350">
                  <c:v>45382</c:v>
                </c:pt>
                <c:pt idx="351">
                  <c:v>45412</c:v>
                </c:pt>
                <c:pt idx="352">
                  <c:v>45443</c:v>
                </c:pt>
                <c:pt idx="353">
                  <c:v>45473</c:v>
                </c:pt>
                <c:pt idx="354">
                  <c:v>45504</c:v>
                </c:pt>
                <c:pt idx="355">
                  <c:v>45535</c:v>
                </c:pt>
                <c:pt idx="356">
                  <c:v>45565</c:v>
                </c:pt>
                <c:pt idx="357">
                  <c:v>45596</c:v>
                </c:pt>
                <c:pt idx="358">
                  <c:v>45626</c:v>
                </c:pt>
                <c:pt idx="359">
                  <c:v>45657</c:v>
                </c:pt>
                <c:pt idx="360">
                  <c:v>45688</c:v>
                </c:pt>
                <c:pt idx="361">
                  <c:v>45716</c:v>
                </c:pt>
                <c:pt idx="362">
                  <c:v>45747</c:v>
                </c:pt>
                <c:pt idx="363">
                  <c:v>45777</c:v>
                </c:pt>
                <c:pt idx="364">
                  <c:v>45808</c:v>
                </c:pt>
              </c:numCache>
            </c:numRef>
          </c:cat>
          <c:val>
            <c:numRef>
              <c:f>'איור 26 נתונים'!$C$4:$C$400</c:f>
              <c:numCache>
                <c:formatCode>0.0</c:formatCode>
                <c:ptCount val="397"/>
                <c:pt idx="0">
                  <c:v>327.16794756200539</c:v>
                </c:pt>
                <c:pt idx="1">
                  <c:v>300.14103015470926</c:v>
                </c:pt>
                <c:pt idx="2">
                  <c:v>319.80457687518788</c:v>
                </c:pt>
                <c:pt idx="3">
                  <c:v>335.87011291915331</c:v>
                </c:pt>
                <c:pt idx="4">
                  <c:v>306.08193150430071</c:v>
                </c:pt>
                <c:pt idx="5">
                  <c:v>341.81101426874477</c:v>
                </c:pt>
                <c:pt idx="6">
                  <c:v>323.48626221859666</c:v>
                </c:pt>
                <c:pt idx="7">
                  <c:v>302.149222160205</c:v>
                </c:pt>
                <c:pt idx="8">
                  <c:v>313.78000085870082</c:v>
                </c:pt>
                <c:pt idx="9">
                  <c:v>336.62318492121426</c:v>
                </c:pt>
                <c:pt idx="10">
                  <c:v>347.16619295006655</c:v>
                </c:pt>
                <c:pt idx="11">
                  <c:v>364.23582499677991</c:v>
                </c:pt>
                <c:pt idx="12">
                  <c:v>356.95612897685805</c:v>
                </c:pt>
                <c:pt idx="13">
                  <c:v>376.78702503112794</c:v>
                </c:pt>
                <c:pt idx="14">
                  <c:v>330.51493423783154</c:v>
                </c:pt>
                <c:pt idx="15">
                  <c:v>363.3154036609277</c:v>
                </c:pt>
                <c:pt idx="16">
                  <c:v>358.54594764787544</c:v>
                </c:pt>
                <c:pt idx="17">
                  <c:v>329.59451290197933</c:v>
                </c:pt>
                <c:pt idx="18">
                  <c:v>330.01288623645758</c:v>
                </c:pt>
                <c:pt idx="19">
                  <c:v>342.73143560459698</c:v>
                </c:pt>
                <c:pt idx="20">
                  <c:v>343.65185694044914</c:v>
                </c:pt>
                <c:pt idx="21">
                  <c:v>337.37625692327509</c:v>
                </c:pt>
                <c:pt idx="22">
                  <c:v>320.64132354414437</c:v>
                </c:pt>
                <c:pt idx="23">
                  <c:v>282.7366994404133</c:v>
                </c:pt>
                <c:pt idx="24">
                  <c:v>322.23114221516181</c:v>
                </c:pt>
                <c:pt idx="25">
                  <c:v>321.39439554620532</c:v>
                </c:pt>
                <c:pt idx="26">
                  <c:v>318.96783020623133</c:v>
                </c:pt>
                <c:pt idx="27">
                  <c:v>294.70217680649176</c:v>
                </c:pt>
                <c:pt idx="28">
                  <c:v>312.775904855953</c:v>
                </c:pt>
                <c:pt idx="29">
                  <c:v>304.40843816638761</c:v>
                </c:pt>
                <c:pt idx="30">
                  <c:v>339.88649693014469</c:v>
                </c:pt>
                <c:pt idx="31">
                  <c:v>366.41136633606686</c:v>
                </c:pt>
                <c:pt idx="32">
                  <c:v>318.80048087244</c:v>
                </c:pt>
                <c:pt idx="33">
                  <c:v>293.69808080374395</c:v>
                </c:pt>
                <c:pt idx="34">
                  <c:v>296.62669414509185</c:v>
                </c:pt>
                <c:pt idx="35">
                  <c:v>295.87362214303096</c:v>
                </c:pt>
                <c:pt idx="36">
                  <c:v>293.02868346857872</c:v>
                </c:pt>
                <c:pt idx="37">
                  <c:v>283.74079544316118</c:v>
                </c:pt>
                <c:pt idx="38">
                  <c:v>310.93506218424858</c:v>
                </c:pt>
                <c:pt idx="39">
                  <c:v>279.47338743148288</c:v>
                </c:pt>
                <c:pt idx="40">
                  <c:v>311.1860861849355</c:v>
                </c:pt>
                <c:pt idx="41">
                  <c:v>324.99240622271839</c:v>
                </c:pt>
                <c:pt idx="42">
                  <c:v>293.11235813547438</c:v>
                </c:pt>
                <c:pt idx="43">
                  <c:v>299.38795815264842</c:v>
                </c:pt>
                <c:pt idx="44">
                  <c:v>319.30252887381397</c:v>
                </c:pt>
                <c:pt idx="45">
                  <c:v>330.26391023714456</c:v>
                </c:pt>
                <c:pt idx="46">
                  <c:v>345.74372361284043</c:v>
                </c:pt>
                <c:pt idx="47">
                  <c:v>337.45993159017075</c:v>
                </c:pt>
                <c:pt idx="48">
                  <c:v>323.65361155238793</c:v>
                </c:pt>
                <c:pt idx="49">
                  <c:v>352.35402229759711</c:v>
                </c:pt>
                <c:pt idx="50">
                  <c:v>360.80516365405811</c:v>
                </c:pt>
                <c:pt idx="51">
                  <c:v>355.36631030584061</c:v>
                </c:pt>
                <c:pt idx="52">
                  <c:v>292.77765946789174</c:v>
                </c:pt>
                <c:pt idx="53">
                  <c:v>387.91575572824985</c:v>
                </c:pt>
                <c:pt idx="54">
                  <c:v>417.95496114378949</c:v>
                </c:pt>
                <c:pt idx="55">
                  <c:v>406.15683311150229</c:v>
                </c:pt>
                <c:pt idx="56">
                  <c:v>408.16502511699804</c:v>
                </c:pt>
                <c:pt idx="57">
                  <c:v>375.69925436148441</c:v>
                </c:pt>
                <c:pt idx="58">
                  <c:v>390.09129706753686</c:v>
                </c:pt>
                <c:pt idx="59">
                  <c:v>404.65068910738057</c:v>
                </c:pt>
                <c:pt idx="60">
                  <c:v>385.40551572138025</c:v>
                </c:pt>
                <c:pt idx="61">
                  <c:v>414.44062513417202</c:v>
                </c:pt>
                <c:pt idx="62">
                  <c:v>420.88357448513733</c:v>
                </c:pt>
                <c:pt idx="63">
                  <c:v>436.2797131939376</c:v>
                </c:pt>
                <c:pt idx="64">
                  <c:v>397.03629441987607</c:v>
                </c:pt>
                <c:pt idx="65">
                  <c:v>397.11996908677179</c:v>
                </c:pt>
                <c:pt idx="66">
                  <c:v>408.75074778526761</c:v>
                </c:pt>
                <c:pt idx="67">
                  <c:v>425.82037983198092</c:v>
                </c:pt>
                <c:pt idx="68">
                  <c:v>410.50791579007631</c:v>
                </c:pt>
                <c:pt idx="69">
                  <c:v>461.38211326263365</c:v>
                </c:pt>
                <c:pt idx="70">
                  <c:v>445.06555321798123</c:v>
                </c:pt>
                <c:pt idx="71">
                  <c:v>412.59978246246766</c:v>
                </c:pt>
                <c:pt idx="72">
                  <c:v>457.449403918538</c:v>
                </c:pt>
                <c:pt idx="73">
                  <c:v>461.13108926194673</c:v>
                </c:pt>
                <c:pt idx="74">
                  <c:v>430.08778784365921</c:v>
                </c:pt>
                <c:pt idx="75">
                  <c:v>423.97953716027655</c:v>
                </c:pt>
                <c:pt idx="76">
                  <c:v>457.03103058405975</c:v>
                </c:pt>
                <c:pt idx="77">
                  <c:v>398.45876375710219</c:v>
                </c:pt>
                <c:pt idx="78">
                  <c:v>429.25104117470272</c:v>
                </c:pt>
                <c:pt idx="79">
                  <c:v>442.220614543529</c:v>
                </c:pt>
                <c:pt idx="80">
                  <c:v>382.64425171382368</c:v>
                </c:pt>
                <c:pt idx="81">
                  <c:v>383.48099838278023</c:v>
                </c:pt>
                <c:pt idx="82">
                  <c:v>387.4973823937716</c:v>
                </c:pt>
                <c:pt idx="83">
                  <c:v>411.00996379145022</c:v>
                </c:pt>
                <c:pt idx="84">
                  <c:v>408.08135045010232</c:v>
                </c:pt>
                <c:pt idx="85">
                  <c:v>369.92570234568439</c:v>
                </c:pt>
                <c:pt idx="86">
                  <c:v>374.86250769252791</c:v>
                </c:pt>
                <c:pt idx="87">
                  <c:v>375.1135316932149</c:v>
                </c:pt>
                <c:pt idx="88">
                  <c:v>378.6278677028323</c:v>
                </c:pt>
                <c:pt idx="89">
                  <c:v>394.02400641163257</c:v>
                </c:pt>
                <c:pt idx="90">
                  <c:v>393.77298241094564</c:v>
                </c:pt>
                <c:pt idx="91">
                  <c:v>363.90112632919727</c:v>
                </c:pt>
                <c:pt idx="92">
                  <c:v>376.53600103044096</c:v>
                </c:pt>
                <c:pt idx="93">
                  <c:v>369.59100367810174</c:v>
                </c:pt>
                <c:pt idx="94">
                  <c:v>472.25981995906864</c:v>
                </c:pt>
                <c:pt idx="95">
                  <c:v>388.83617706410206</c:v>
                </c:pt>
                <c:pt idx="96">
                  <c:v>371.51552101670177</c:v>
                </c:pt>
                <c:pt idx="97">
                  <c:v>365.99299300158862</c:v>
                </c:pt>
                <c:pt idx="98">
                  <c:v>383.14629971519759</c:v>
                </c:pt>
                <c:pt idx="99">
                  <c:v>384.40141971863238</c:v>
                </c:pt>
                <c:pt idx="100">
                  <c:v>342.22938760322302</c:v>
                </c:pt>
                <c:pt idx="101">
                  <c:v>464.56175060466853</c:v>
                </c:pt>
                <c:pt idx="102">
                  <c:v>378.46051836904098</c:v>
                </c:pt>
                <c:pt idx="103">
                  <c:v>370.84612368153654</c:v>
                </c:pt>
                <c:pt idx="104">
                  <c:v>389.25455039858031</c:v>
                </c:pt>
                <c:pt idx="105">
                  <c:v>376.53600103044096</c:v>
                </c:pt>
                <c:pt idx="106">
                  <c:v>366.2440170022756</c:v>
                </c:pt>
                <c:pt idx="107">
                  <c:v>378.20949436835406</c:v>
                </c:pt>
                <c:pt idx="108">
                  <c:v>415.86309447139814</c:v>
                </c:pt>
                <c:pt idx="109">
                  <c:v>420.38152648376342</c:v>
                </c:pt>
                <c:pt idx="110">
                  <c:v>438.70627853391153</c:v>
                </c:pt>
                <c:pt idx="111">
                  <c:v>453.3493452406509</c:v>
                </c:pt>
                <c:pt idx="112">
                  <c:v>507.40318005524313</c:v>
                </c:pt>
                <c:pt idx="113">
                  <c:v>410.25689178938939</c:v>
                </c:pt>
                <c:pt idx="114">
                  <c:v>438.78995320080719</c:v>
                </c:pt>
                <c:pt idx="115">
                  <c:v>435.61031585877237</c:v>
                </c:pt>
                <c:pt idx="116">
                  <c:v>430.8408598457201</c:v>
                </c:pt>
                <c:pt idx="117">
                  <c:v>458.70452392197279</c:v>
                </c:pt>
                <c:pt idx="118">
                  <c:v>442.38796387732037</c:v>
                </c:pt>
                <c:pt idx="119">
                  <c:v>474.35168663145993</c:v>
                </c:pt>
                <c:pt idx="120">
                  <c:v>459.12289725645104</c:v>
                </c:pt>
                <c:pt idx="121">
                  <c:v>478.78644397692966</c:v>
                </c:pt>
                <c:pt idx="122">
                  <c:v>432.34700384984194</c:v>
                </c:pt>
                <c:pt idx="123">
                  <c:v>437.78585719805943</c:v>
                </c:pt>
                <c:pt idx="124">
                  <c:v>476.69457730453831</c:v>
                </c:pt>
                <c:pt idx="125">
                  <c:v>481.04565998311222</c:v>
                </c:pt>
                <c:pt idx="126">
                  <c:v>462.63723326606845</c:v>
                </c:pt>
                <c:pt idx="127">
                  <c:v>494.26625735262553</c:v>
                </c:pt>
                <c:pt idx="128">
                  <c:v>466.56994261016422</c:v>
                </c:pt>
                <c:pt idx="129">
                  <c:v>445.40025188556382</c:v>
                </c:pt>
                <c:pt idx="130">
                  <c:v>454.01874257581619</c:v>
                </c:pt>
                <c:pt idx="131">
                  <c:v>458.45349992128575</c:v>
                </c:pt>
                <c:pt idx="132">
                  <c:v>507</c:v>
                </c:pt>
                <c:pt idx="133">
                  <c:v>456</c:v>
                </c:pt>
                <c:pt idx="134">
                  <c:v>470.8</c:v>
                </c:pt>
                <c:pt idx="135">
                  <c:v>442</c:v>
                </c:pt>
                <c:pt idx="136">
                  <c:v>488.7</c:v>
                </c:pt>
                <c:pt idx="137">
                  <c:v>481.7</c:v>
                </c:pt>
                <c:pt idx="138">
                  <c:v>471.1</c:v>
                </c:pt>
                <c:pt idx="139">
                  <c:v>536.6</c:v>
                </c:pt>
                <c:pt idx="140">
                  <c:v>531.5</c:v>
                </c:pt>
                <c:pt idx="141">
                  <c:v>498.2</c:v>
                </c:pt>
                <c:pt idx="142">
                  <c:v>471.7</c:v>
                </c:pt>
                <c:pt idx="143">
                  <c:v>491.3</c:v>
                </c:pt>
                <c:pt idx="144">
                  <c:v>491.2</c:v>
                </c:pt>
                <c:pt idx="145">
                  <c:v>542.9</c:v>
                </c:pt>
                <c:pt idx="146">
                  <c:v>549.1</c:v>
                </c:pt>
                <c:pt idx="147">
                  <c:v>509.5</c:v>
                </c:pt>
                <c:pt idx="148">
                  <c:v>625.9</c:v>
                </c:pt>
                <c:pt idx="149">
                  <c:v>580.4</c:v>
                </c:pt>
                <c:pt idx="150">
                  <c:v>628.5</c:v>
                </c:pt>
                <c:pt idx="151">
                  <c:v>604.79999999999995</c:v>
                </c:pt>
                <c:pt idx="152">
                  <c:v>626.29999999999995</c:v>
                </c:pt>
                <c:pt idx="153">
                  <c:v>605.4</c:v>
                </c:pt>
                <c:pt idx="154">
                  <c:v>723.1</c:v>
                </c:pt>
                <c:pt idx="155">
                  <c:v>702.2</c:v>
                </c:pt>
                <c:pt idx="156">
                  <c:v>723.2</c:v>
                </c:pt>
                <c:pt idx="157">
                  <c:v>730.9</c:v>
                </c:pt>
                <c:pt idx="158">
                  <c:v>734.4</c:v>
                </c:pt>
                <c:pt idx="159">
                  <c:v>752</c:v>
                </c:pt>
                <c:pt idx="160">
                  <c:v>676.4</c:v>
                </c:pt>
                <c:pt idx="161">
                  <c:v>803</c:v>
                </c:pt>
                <c:pt idx="162">
                  <c:v>737</c:v>
                </c:pt>
                <c:pt idx="163">
                  <c:v>725.8</c:v>
                </c:pt>
                <c:pt idx="164">
                  <c:v>679.2</c:v>
                </c:pt>
                <c:pt idx="165">
                  <c:v>696.3</c:v>
                </c:pt>
                <c:pt idx="166">
                  <c:v>677.9</c:v>
                </c:pt>
                <c:pt idx="167">
                  <c:v>625.4</c:v>
                </c:pt>
                <c:pt idx="168">
                  <c:v>547.1</c:v>
                </c:pt>
                <c:pt idx="169">
                  <c:v>589.4</c:v>
                </c:pt>
                <c:pt idx="170">
                  <c:v>484</c:v>
                </c:pt>
                <c:pt idx="171">
                  <c:v>515.29999999999995</c:v>
                </c:pt>
                <c:pt idx="172">
                  <c:v>474.9</c:v>
                </c:pt>
                <c:pt idx="173">
                  <c:v>503.4</c:v>
                </c:pt>
                <c:pt idx="174">
                  <c:v>671.6</c:v>
                </c:pt>
                <c:pt idx="175">
                  <c:v>621.9</c:v>
                </c:pt>
                <c:pt idx="176">
                  <c:v>492.6</c:v>
                </c:pt>
                <c:pt idx="177">
                  <c:v>513.79999999999995</c:v>
                </c:pt>
                <c:pt idx="178">
                  <c:v>543.29999999999995</c:v>
                </c:pt>
                <c:pt idx="179">
                  <c:v>682.7</c:v>
                </c:pt>
                <c:pt idx="180">
                  <c:v>531.29999999999995</c:v>
                </c:pt>
                <c:pt idx="181">
                  <c:v>535.9</c:v>
                </c:pt>
                <c:pt idx="182">
                  <c:v>602.29999999999995</c:v>
                </c:pt>
                <c:pt idx="183">
                  <c:v>581.79999999999995</c:v>
                </c:pt>
                <c:pt idx="184">
                  <c:v>566</c:v>
                </c:pt>
                <c:pt idx="185">
                  <c:v>625.4</c:v>
                </c:pt>
                <c:pt idx="186">
                  <c:v>607.29999999999995</c:v>
                </c:pt>
                <c:pt idx="187">
                  <c:v>611.1</c:v>
                </c:pt>
                <c:pt idx="188">
                  <c:v>612.29999999999995</c:v>
                </c:pt>
                <c:pt idx="189">
                  <c:v>704.3</c:v>
                </c:pt>
                <c:pt idx="190">
                  <c:v>654.9</c:v>
                </c:pt>
                <c:pt idx="191">
                  <c:v>644.5</c:v>
                </c:pt>
                <c:pt idx="192">
                  <c:v>838.8</c:v>
                </c:pt>
                <c:pt idx="193">
                  <c:v>786.2</c:v>
                </c:pt>
                <c:pt idx="194">
                  <c:v>899.8</c:v>
                </c:pt>
                <c:pt idx="195">
                  <c:v>853.3</c:v>
                </c:pt>
                <c:pt idx="196">
                  <c:v>951.4</c:v>
                </c:pt>
                <c:pt idx="197">
                  <c:v>839.8</c:v>
                </c:pt>
                <c:pt idx="198">
                  <c:v>899</c:v>
                </c:pt>
                <c:pt idx="199">
                  <c:v>932</c:v>
                </c:pt>
                <c:pt idx="200">
                  <c:v>893.1</c:v>
                </c:pt>
                <c:pt idx="201">
                  <c:v>771.3</c:v>
                </c:pt>
                <c:pt idx="202">
                  <c:v>899</c:v>
                </c:pt>
                <c:pt idx="203">
                  <c:v>911.1</c:v>
                </c:pt>
                <c:pt idx="204">
                  <c:v>1032.9000000000001</c:v>
                </c:pt>
                <c:pt idx="205">
                  <c:v>912.3</c:v>
                </c:pt>
                <c:pt idx="206">
                  <c:v>845.2</c:v>
                </c:pt>
                <c:pt idx="207">
                  <c:v>996.3</c:v>
                </c:pt>
                <c:pt idx="208">
                  <c:v>781.9</c:v>
                </c:pt>
                <c:pt idx="209">
                  <c:v>739.7</c:v>
                </c:pt>
                <c:pt idx="210">
                  <c:v>764</c:v>
                </c:pt>
                <c:pt idx="211">
                  <c:v>736.9</c:v>
                </c:pt>
                <c:pt idx="212">
                  <c:v>757.7</c:v>
                </c:pt>
                <c:pt idx="213">
                  <c:v>1079.5999999999999</c:v>
                </c:pt>
                <c:pt idx="214">
                  <c:v>652.70000000000005</c:v>
                </c:pt>
                <c:pt idx="215">
                  <c:v>669.6</c:v>
                </c:pt>
                <c:pt idx="216">
                  <c:v>660.8</c:v>
                </c:pt>
                <c:pt idx="217">
                  <c:v>700.3</c:v>
                </c:pt>
                <c:pt idx="218">
                  <c:v>680.2</c:v>
                </c:pt>
                <c:pt idx="219">
                  <c:v>697.7</c:v>
                </c:pt>
                <c:pt idx="220">
                  <c:v>715.5</c:v>
                </c:pt>
                <c:pt idx="221">
                  <c:v>704.1</c:v>
                </c:pt>
                <c:pt idx="222">
                  <c:v>724.4</c:v>
                </c:pt>
                <c:pt idx="223">
                  <c:v>734.9</c:v>
                </c:pt>
                <c:pt idx="224">
                  <c:v>941.4</c:v>
                </c:pt>
                <c:pt idx="225">
                  <c:v>714.7</c:v>
                </c:pt>
                <c:pt idx="226">
                  <c:v>788.4</c:v>
                </c:pt>
                <c:pt idx="227">
                  <c:v>794.9</c:v>
                </c:pt>
                <c:pt idx="228">
                  <c:v>969</c:v>
                </c:pt>
                <c:pt idx="229">
                  <c:v>860.8</c:v>
                </c:pt>
                <c:pt idx="230">
                  <c:v>778.3</c:v>
                </c:pt>
                <c:pt idx="231">
                  <c:v>792.8</c:v>
                </c:pt>
                <c:pt idx="232">
                  <c:v>764.4</c:v>
                </c:pt>
                <c:pt idx="233">
                  <c:v>718.6</c:v>
                </c:pt>
                <c:pt idx="234">
                  <c:v>713.3</c:v>
                </c:pt>
                <c:pt idx="235">
                  <c:v>738</c:v>
                </c:pt>
                <c:pt idx="236">
                  <c:v>689.4</c:v>
                </c:pt>
                <c:pt idx="237">
                  <c:v>712.6</c:v>
                </c:pt>
                <c:pt idx="238">
                  <c:v>694.9</c:v>
                </c:pt>
                <c:pt idx="239">
                  <c:v>658.2</c:v>
                </c:pt>
                <c:pt idx="240">
                  <c:v>621.5</c:v>
                </c:pt>
                <c:pt idx="241">
                  <c:v>654.70000000000005</c:v>
                </c:pt>
                <c:pt idx="242">
                  <c:v>656.5</c:v>
                </c:pt>
                <c:pt idx="243">
                  <c:v>664.9</c:v>
                </c:pt>
                <c:pt idx="244">
                  <c:v>683.2</c:v>
                </c:pt>
                <c:pt idx="245">
                  <c:v>726.7</c:v>
                </c:pt>
                <c:pt idx="246">
                  <c:v>716.7</c:v>
                </c:pt>
                <c:pt idx="247">
                  <c:v>712.6</c:v>
                </c:pt>
                <c:pt idx="248">
                  <c:v>646.5</c:v>
                </c:pt>
                <c:pt idx="249">
                  <c:v>761</c:v>
                </c:pt>
                <c:pt idx="250">
                  <c:v>743.9</c:v>
                </c:pt>
                <c:pt idx="251">
                  <c:v>645.20000000000005</c:v>
                </c:pt>
                <c:pt idx="252">
                  <c:v>881.6</c:v>
                </c:pt>
                <c:pt idx="253">
                  <c:v>792.6</c:v>
                </c:pt>
                <c:pt idx="254">
                  <c:v>854</c:v>
                </c:pt>
                <c:pt idx="255">
                  <c:v>837.2</c:v>
                </c:pt>
                <c:pt idx="256">
                  <c:v>952.2</c:v>
                </c:pt>
                <c:pt idx="257">
                  <c:v>892.6</c:v>
                </c:pt>
                <c:pt idx="258">
                  <c:v>845.4</c:v>
                </c:pt>
                <c:pt idx="259">
                  <c:v>950</c:v>
                </c:pt>
                <c:pt idx="260">
                  <c:v>1322.7</c:v>
                </c:pt>
                <c:pt idx="261">
                  <c:v>930.8</c:v>
                </c:pt>
                <c:pt idx="262">
                  <c:v>959.7</c:v>
                </c:pt>
                <c:pt idx="263">
                  <c:v>968.9</c:v>
                </c:pt>
                <c:pt idx="264">
                  <c:v>840.4</c:v>
                </c:pt>
                <c:pt idx="265">
                  <c:v>882.6</c:v>
                </c:pt>
                <c:pt idx="266">
                  <c:v>887.5</c:v>
                </c:pt>
                <c:pt idx="267">
                  <c:v>903.9</c:v>
                </c:pt>
                <c:pt idx="268">
                  <c:v>910.1</c:v>
                </c:pt>
                <c:pt idx="269">
                  <c:v>911.1</c:v>
                </c:pt>
                <c:pt idx="270">
                  <c:v>1044.5999999999999</c:v>
                </c:pt>
                <c:pt idx="271">
                  <c:v>1064.8</c:v>
                </c:pt>
                <c:pt idx="272">
                  <c:v>1172.2</c:v>
                </c:pt>
                <c:pt idx="273">
                  <c:v>1077.5</c:v>
                </c:pt>
                <c:pt idx="274">
                  <c:v>1041.4000000000001</c:v>
                </c:pt>
                <c:pt idx="275">
                  <c:v>987.4</c:v>
                </c:pt>
                <c:pt idx="276">
                  <c:v>1121.7</c:v>
                </c:pt>
                <c:pt idx="277">
                  <c:v>1178.4000000000001</c:v>
                </c:pt>
                <c:pt idx="278">
                  <c:v>1137.4000000000001</c:v>
                </c:pt>
                <c:pt idx="279">
                  <c:v>1127.3</c:v>
                </c:pt>
                <c:pt idx="280">
                  <c:v>1072.7</c:v>
                </c:pt>
                <c:pt idx="281">
                  <c:v>1062.0999999999999</c:v>
                </c:pt>
                <c:pt idx="282">
                  <c:v>978.9</c:v>
                </c:pt>
                <c:pt idx="283">
                  <c:v>986.6</c:v>
                </c:pt>
                <c:pt idx="284">
                  <c:v>941.9</c:v>
                </c:pt>
                <c:pt idx="285">
                  <c:v>957.2</c:v>
                </c:pt>
                <c:pt idx="286">
                  <c:v>958.9</c:v>
                </c:pt>
                <c:pt idx="287">
                  <c:v>856.8</c:v>
                </c:pt>
                <c:pt idx="288">
                  <c:v>978.4</c:v>
                </c:pt>
                <c:pt idx="289">
                  <c:v>952.6</c:v>
                </c:pt>
                <c:pt idx="290">
                  <c:v>1253.9000000000001</c:v>
                </c:pt>
                <c:pt idx="291">
                  <c:v>955.4</c:v>
                </c:pt>
                <c:pt idx="292">
                  <c:v>895.6</c:v>
                </c:pt>
                <c:pt idx="293">
                  <c:v>907.1</c:v>
                </c:pt>
                <c:pt idx="294">
                  <c:v>895.4</c:v>
                </c:pt>
                <c:pt idx="295">
                  <c:v>885.2</c:v>
                </c:pt>
                <c:pt idx="296">
                  <c:v>838.1</c:v>
                </c:pt>
                <c:pt idx="297">
                  <c:v>932.6</c:v>
                </c:pt>
                <c:pt idx="298">
                  <c:v>864.2</c:v>
                </c:pt>
                <c:pt idx="299">
                  <c:v>845.9</c:v>
                </c:pt>
                <c:pt idx="300">
                  <c:v>912.7</c:v>
                </c:pt>
                <c:pt idx="301">
                  <c:v>818.3</c:v>
                </c:pt>
                <c:pt idx="302">
                  <c:v>871.1</c:v>
                </c:pt>
                <c:pt idx="303">
                  <c:v>638.1</c:v>
                </c:pt>
                <c:pt idx="304">
                  <c:v>638.29999999999995</c:v>
                </c:pt>
                <c:pt idx="305">
                  <c:v>831.9</c:v>
                </c:pt>
                <c:pt idx="306">
                  <c:v>910.2</c:v>
                </c:pt>
                <c:pt idx="307">
                  <c:v>910.2</c:v>
                </c:pt>
                <c:pt idx="308">
                  <c:v>920.6</c:v>
                </c:pt>
                <c:pt idx="309">
                  <c:v>950.5</c:v>
                </c:pt>
                <c:pt idx="310">
                  <c:v>1109.3</c:v>
                </c:pt>
                <c:pt idx="311">
                  <c:v>1169.2</c:v>
                </c:pt>
                <c:pt idx="312">
                  <c:v>1113.4000000000001</c:v>
                </c:pt>
                <c:pt idx="313">
                  <c:v>1195.5</c:v>
                </c:pt>
                <c:pt idx="314">
                  <c:v>1220.7</c:v>
                </c:pt>
                <c:pt idx="315">
                  <c:v>1186.0999999999999</c:v>
                </c:pt>
                <c:pt idx="316">
                  <c:v>1205.5</c:v>
                </c:pt>
                <c:pt idx="317">
                  <c:v>1260.4000000000001</c:v>
                </c:pt>
                <c:pt idx="318">
                  <c:v>1145.8</c:v>
                </c:pt>
                <c:pt idx="319">
                  <c:v>1187.0999999999999</c:v>
                </c:pt>
                <c:pt idx="320">
                  <c:v>1161.5</c:v>
                </c:pt>
                <c:pt idx="321">
                  <c:v>1125.0999999999999</c:v>
                </c:pt>
                <c:pt idx="322">
                  <c:v>1238.4000000000001</c:v>
                </c:pt>
                <c:pt idx="323">
                  <c:v>1085.7</c:v>
                </c:pt>
                <c:pt idx="324">
                  <c:v>1266.3</c:v>
                </c:pt>
                <c:pt idx="325">
                  <c:v>1162.5</c:v>
                </c:pt>
                <c:pt idx="326">
                  <c:v>1128.5</c:v>
                </c:pt>
                <c:pt idx="327">
                  <c:v>1452.8</c:v>
                </c:pt>
                <c:pt idx="328">
                  <c:v>1193</c:v>
                </c:pt>
                <c:pt idx="329">
                  <c:v>1153.4000000000001</c:v>
                </c:pt>
                <c:pt idx="330">
                  <c:v>1133.3</c:v>
                </c:pt>
                <c:pt idx="331">
                  <c:v>1162.9000000000001</c:v>
                </c:pt>
                <c:pt idx="332">
                  <c:v>1107.7</c:v>
                </c:pt>
                <c:pt idx="333">
                  <c:v>1296.3</c:v>
                </c:pt>
                <c:pt idx="334">
                  <c:v>1201.5999999999999</c:v>
                </c:pt>
                <c:pt idx="335">
                  <c:v>1128.4000000000001</c:v>
                </c:pt>
                <c:pt idx="336">
                  <c:v>1196.7</c:v>
                </c:pt>
                <c:pt idx="337">
                  <c:v>1292.2</c:v>
                </c:pt>
                <c:pt idx="338">
                  <c:v>1188.9000000000001</c:v>
                </c:pt>
                <c:pt idx="339">
                  <c:v>1311.2</c:v>
                </c:pt>
                <c:pt idx="340">
                  <c:v>1202.8</c:v>
                </c:pt>
                <c:pt idx="341">
                  <c:v>1233.3</c:v>
                </c:pt>
                <c:pt idx="342">
                  <c:v>1298.8</c:v>
                </c:pt>
                <c:pt idx="343">
                  <c:v>1265</c:v>
                </c:pt>
                <c:pt idx="344">
                  <c:v>1155.8</c:v>
                </c:pt>
                <c:pt idx="345">
                  <c:v>1163.5999999999999</c:v>
                </c:pt>
                <c:pt idx="346">
                  <c:v>1057.8</c:v>
                </c:pt>
                <c:pt idx="347">
                  <c:v>1084</c:v>
                </c:pt>
                <c:pt idx="348">
                  <c:v>1047.9000000000001</c:v>
                </c:pt>
                <c:pt idx="349">
                  <c:v>1084</c:v>
                </c:pt>
                <c:pt idx="350">
                  <c:v>1145.0999999999999</c:v>
                </c:pt>
                <c:pt idx="351">
                  <c:v>1040.0999999999999</c:v>
                </c:pt>
                <c:pt idx="352">
                  <c:v>1140.4000000000001</c:v>
                </c:pt>
                <c:pt idx="353">
                  <c:v>1137.4000000000001</c:v>
                </c:pt>
                <c:pt idx="354">
                  <c:v>1236.3</c:v>
                </c:pt>
                <c:pt idx="355">
                  <c:v>1182.8</c:v>
                </c:pt>
                <c:pt idx="356">
                  <c:v>1212.8</c:v>
                </c:pt>
                <c:pt idx="357">
                  <c:v>1274.5999999999999</c:v>
                </c:pt>
                <c:pt idx="358">
                  <c:v>1257.5</c:v>
                </c:pt>
                <c:pt idx="359">
                  <c:v>1319.3</c:v>
                </c:pt>
                <c:pt idx="360">
                  <c:v>1137.4000000000001</c:v>
                </c:pt>
                <c:pt idx="361">
                  <c:v>1100.9000000000001</c:v>
                </c:pt>
                <c:pt idx="362">
                  <c:v>1309.5999999999999</c:v>
                </c:pt>
                <c:pt idx="363">
                  <c:v>1330.4</c:v>
                </c:pt>
                <c:pt idx="364">
                  <c:v>1457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C1-44CA-80BD-F3EA9A3D95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4052608"/>
        <c:axId val="234054400"/>
      </c:lineChart>
      <c:lineChart>
        <c:grouping val="standard"/>
        <c:varyColors val="0"/>
        <c:ser>
          <c:idx val="3"/>
          <c:order val="2"/>
          <c:tx>
            <c:strRef>
              <c:f>'איור 26 נתונים'!$D$3</c:f>
              <c:strCache>
                <c:ptCount val="1"/>
                <c:pt idx="0">
                  <c:v>יבוא חומרי גלם</c:v>
                </c:pt>
              </c:strCache>
            </c:strRef>
          </c:tx>
          <c:spPr>
            <a:ln w="22225">
              <a:solidFill>
                <a:srgbClr val="008DA3"/>
              </a:solidFill>
            </a:ln>
          </c:spPr>
          <c:marker>
            <c:symbol val="none"/>
          </c:marker>
          <c:dLbls>
            <c:dLbl>
              <c:idx val="36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C1-44CA-80BD-F3EA9A3D95A3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rgbClr val="008DA3"/>
                    </a:solidFill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26 נתונים'!$A$4:$A$400</c:f>
              <c:numCache>
                <c:formatCode>m/d/yyyy</c:formatCode>
                <c:ptCount val="397"/>
                <c:pt idx="0">
                  <c:v>34730</c:v>
                </c:pt>
                <c:pt idx="1">
                  <c:v>34758</c:v>
                </c:pt>
                <c:pt idx="2">
                  <c:v>34789</c:v>
                </c:pt>
                <c:pt idx="3">
                  <c:v>34819</c:v>
                </c:pt>
                <c:pt idx="4">
                  <c:v>34850</c:v>
                </c:pt>
                <c:pt idx="5">
                  <c:v>34880</c:v>
                </c:pt>
                <c:pt idx="6">
                  <c:v>34911</c:v>
                </c:pt>
                <c:pt idx="7">
                  <c:v>34942</c:v>
                </c:pt>
                <c:pt idx="8">
                  <c:v>34972</c:v>
                </c:pt>
                <c:pt idx="9">
                  <c:v>35003</c:v>
                </c:pt>
                <c:pt idx="10">
                  <c:v>35033</c:v>
                </c:pt>
                <c:pt idx="11">
                  <c:v>35064</c:v>
                </c:pt>
                <c:pt idx="12">
                  <c:v>35095</c:v>
                </c:pt>
                <c:pt idx="13">
                  <c:v>35124</c:v>
                </c:pt>
                <c:pt idx="14">
                  <c:v>35155</c:v>
                </c:pt>
                <c:pt idx="15">
                  <c:v>35185</c:v>
                </c:pt>
                <c:pt idx="16">
                  <c:v>35216</c:v>
                </c:pt>
                <c:pt idx="17">
                  <c:v>35246</c:v>
                </c:pt>
                <c:pt idx="18">
                  <c:v>35277</c:v>
                </c:pt>
                <c:pt idx="19">
                  <c:v>35308</c:v>
                </c:pt>
                <c:pt idx="20">
                  <c:v>35338</c:v>
                </c:pt>
                <c:pt idx="21">
                  <c:v>35369</c:v>
                </c:pt>
                <c:pt idx="22">
                  <c:v>35399</c:v>
                </c:pt>
                <c:pt idx="23">
                  <c:v>35430</c:v>
                </c:pt>
                <c:pt idx="24">
                  <c:v>35461</c:v>
                </c:pt>
                <c:pt idx="25">
                  <c:v>35489</c:v>
                </c:pt>
                <c:pt idx="26">
                  <c:v>35520</c:v>
                </c:pt>
                <c:pt idx="27">
                  <c:v>35550</c:v>
                </c:pt>
                <c:pt idx="28">
                  <c:v>35581</c:v>
                </c:pt>
                <c:pt idx="29">
                  <c:v>35611</c:v>
                </c:pt>
                <c:pt idx="30">
                  <c:v>35642</c:v>
                </c:pt>
                <c:pt idx="31">
                  <c:v>35673</c:v>
                </c:pt>
                <c:pt idx="32">
                  <c:v>35703</c:v>
                </c:pt>
                <c:pt idx="33">
                  <c:v>35734</c:v>
                </c:pt>
                <c:pt idx="34">
                  <c:v>35764</c:v>
                </c:pt>
                <c:pt idx="35">
                  <c:v>35795</c:v>
                </c:pt>
                <c:pt idx="36">
                  <c:v>35826</c:v>
                </c:pt>
                <c:pt idx="37">
                  <c:v>35854</c:v>
                </c:pt>
                <c:pt idx="38">
                  <c:v>35885</c:v>
                </c:pt>
                <c:pt idx="39">
                  <c:v>35915</c:v>
                </c:pt>
                <c:pt idx="40">
                  <c:v>35946</c:v>
                </c:pt>
                <c:pt idx="41">
                  <c:v>35976</c:v>
                </c:pt>
                <c:pt idx="42">
                  <c:v>36007</c:v>
                </c:pt>
                <c:pt idx="43">
                  <c:v>36038</c:v>
                </c:pt>
                <c:pt idx="44">
                  <c:v>36068</c:v>
                </c:pt>
                <c:pt idx="45">
                  <c:v>36099</c:v>
                </c:pt>
                <c:pt idx="46">
                  <c:v>36129</c:v>
                </c:pt>
                <c:pt idx="47">
                  <c:v>36160</c:v>
                </c:pt>
                <c:pt idx="48">
                  <c:v>36191</c:v>
                </c:pt>
                <c:pt idx="49">
                  <c:v>36219</c:v>
                </c:pt>
                <c:pt idx="50">
                  <c:v>36250</c:v>
                </c:pt>
                <c:pt idx="51">
                  <c:v>36280</c:v>
                </c:pt>
                <c:pt idx="52">
                  <c:v>36311</c:v>
                </c:pt>
                <c:pt idx="53">
                  <c:v>36341</c:v>
                </c:pt>
                <c:pt idx="54">
                  <c:v>36372</c:v>
                </c:pt>
                <c:pt idx="55">
                  <c:v>36403</c:v>
                </c:pt>
                <c:pt idx="56">
                  <c:v>36433</c:v>
                </c:pt>
                <c:pt idx="57">
                  <c:v>36464</c:v>
                </c:pt>
                <c:pt idx="58">
                  <c:v>36494</c:v>
                </c:pt>
                <c:pt idx="59">
                  <c:v>36525</c:v>
                </c:pt>
                <c:pt idx="60">
                  <c:v>36556</c:v>
                </c:pt>
                <c:pt idx="61">
                  <c:v>36585</c:v>
                </c:pt>
                <c:pt idx="62">
                  <c:v>36616</c:v>
                </c:pt>
                <c:pt idx="63">
                  <c:v>36646</c:v>
                </c:pt>
                <c:pt idx="64">
                  <c:v>36677</c:v>
                </c:pt>
                <c:pt idx="65">
                  <c:v>36707</c:v>
                </c:pt>
                <c:pt idx="66">
                  <c:v>36738</c:v>
                </c:pt>
                <c:pt idx="67">
                  <c:v>36769</c:v>
                </c:pt>
                <c:pt idx="68">
                  <c:v>36799</c:v>
                </c:pt>
                <c:pt idx="69">
                  <c:v>36830</c:v>
                </c:pt>
                <c:pt idx="70">
                  <c:v>36860</c:v>
                </c:pt>
                <c:pt idx="71">
                  <c:v>36891</c:v>
                </c:pt>
                <c:pt idx="72">
                  <c:v>36922</c:v>
                </c:pt>
                <c:pt idx="73">
                  <c:v>36950</c:v>
                </c:pt>
                <c:pt idx="74">
                  <c:v>36981</c:v>
                </c:pt>
                <c:pt idx="75">
                  <c:v>37011</c:v>
                </c:pt>
                <c:pt idx="76">
                  <c:v>37042</c:v>
                </c:pt>
                <c:pt idx="77">
                  <c:v>37072</c:v>
                </c:pt>
                <c:pt idx="78">
                  <c:v>37103</c:v>
                </c:pt>
                <c:pt idx="79">
                  <c:v>37134</c:v>
                </c:pt>
                <c:pt idx="80">
                  <c:v>37164</c:v>
                </c:pt>
                <c:pt idx="81">
                  <c:v>37195</c:v>
                </c:pt>
                <c:pt idx="82">
                  <c:v>37225</c:v>
                </c:pt>
                <c:pt idx="83">
                  <c:v>37256</c:v>
                </c:pt>
                <c:pt idx="84">
                  <c:v>37287</c:v>
                </c:pt>
                <c:pt idx="85">
                  <c:v>37315</c:v>
                </c:pt>
                <c:pt idx="86">
                  <c:v>37346</c:v>
                </c:pt>
                <c:pt idx="87">
                  <c:v>37376</c:v>
                </c:pt>
                <c:pt idx="88">
                  <c:v>37407</c:v>
                </c:pt>
                <c:pt idx="89">
                  <c:v>37437</c:v>
                </c:pt>
                <c:pt idx="90">
                  <c:v>37468</c:v>
                </c:pt>
                <c:pt idx="91">
                  <c:v>37499</c:v>
                </c:pt>
                <c:pt idx="92">
                  <c:v>37529</c:v>
                </c:pt>
                <c:pt idx="93">
                  <c:v>37560</c:v>
                </c:pt>
                <c:pt idx="94">
                  <c:v>37590</c:v>
                </c:pt>
                <c:pt idx="95">
                  <c:v>37621</c:v>
                </c:pt>
                <c:pt idx="96">
                  <c:v>37652</c:v>
                </c:pt>
                <c:pt idx="97">
                  <c:v>37680</c:v>
                </c:pt>
                <c:pt idx="98">
                  <c:v>37711</c:v>
                </c:pt>
                <c:pt idx="99">
                  <c:v>37741</c:v>
                </c:pt>
                <c:pt idx="100">
                  <c:v>37772</c:v>
                </c:pt>
                <c:pt idx="101">
                  <c:v>37802</c:v>
                </c:pt>
                <c:pt idx="102">
                  <c:v>37833</c:v>
                </c:pt>
                <c:pt idx="103">
                  <c:v>37864</c:v>
                </c:pt>
                <c:pt idx="104">
                  <c:v>37894</c:v>
                </c:pt>
                <c:pt idx="105">
                  <c:v>37925</c:v>
                </c:pt>
                <c:pt idx="106">
                  <c:v>37955</c:v>
                </c:pt>
                <c:pt idx="107">
                  <c:v>37986</c:v>
                </c:pt>
                <c:pt idx="108">
                  <c:v>38017</c:v>
                </c:pt>
                <c:pt idx="109">
                  <c:v>38046</c:v>
                </c:pt>
                <c:pt idx="110">
                  <c:v>38077</c:v>
                </c:pt>
                <c:pt idx="111">
                  <c:v>38107</c:v>
                </c:pt>
                <c:pt idx="112">
                  <c:v>38138</c:v>
                </c:pt>
                <c:pt idx="113">
                  <c:v>38168</c:v>
                </c:pt>
                <c:pt idx="114">
                  <c:v>38199</c:v>
                </c:pt>
                <c:pt idx="115">
                  <c:v>38230</c:v>
                </c:pt>
                <c:pt idx="116">
                  <c:v>38260</c:v>
                </c:pt>
                <c:pt idx="117">
                  <c:v>38291</c:v>
                </c:pt>
                <c:pt idx="118">
                  <c:v>38321</c:v>
                </c:pt>
                <c:pt idx="119">
                  <c:v>38352</c:v>
                </c:pt>
                <c:pt idx="120">
                  <c:v>38383</c:v>
                </c:pt>
                <c:pt idx="121">
                  <c:v>38411</c:v>
                </c:pt>
                <c:pt idx="122">
                  <c:v>38442</c:v>
                </c:pt>
                <c:pt idx="123">
                  <c:v>38472</c:v>
                </c:pt>
                <c:pt idx="124">
                  <c:v>38503</c:v>
                </c:pt>
                <c:pt idx="125">
                  <c:v>38533</c:v>
                </c:pt>
                <c:pt idx="126">
                  <c:v>38564</c:v>
                </c:pt>
                <c:pt idx="127">
                  <c:v>38595</c:v>
                </c:pt>
                <c:pt idx="128">
                  <c:v>38625</c:v>
                </c:pt>
                <c:pt idx="129">
                  <c:v>38656</c:v>
                </c:pt>
                <c:pt idx="130">
                  <c:v>38686</c:v>
                </c:pt>
                <c:pt idx="131">
                  <c:v>38717</c:v>
                </c:pt>
                <c:pt idx="132">
                  <c:v>38748</c:v>
                </c:pt>
                <c:pt idx="133">
                  <c:v>38776</c:v>
                </c:pt>
                <c:pt idx="134">
                  <c:v>38807</c:v>
                </c:pt>
                <c:pt idx="135">
                  <c:v>38837</c:v>
                </c:pt>
                <c:pt idx="136">
                  <c:v>38868</c:v>
                </c:pt>
                <c:pt idx="137">
                  <c:v>38898</c:v>
                </c:pt>
                <c:pt idx="138">
                  <c:v>38929</c:v>
                </c:pt>
                <c:pt idx="139">
                  <c:v>38960</c:v>
                </c:pt>
                <c:pt idx="140">
                  <c:v>38990</c:v>
                </c:pt>
                <c:pt idx="141">
                  <c:v>39021</c:v>
                </c:pt>
                <c:pt idx="142">
                  <c:v>39051</c:v>
                </c:pt>
                <c:pt idx="143">
                  <c:v>39082</c:v>
                </c:pt>
                <c:pt idx="144">
                  <c:v>39113</c:v>
                </c:pt>
                <c:pt idx="145">
                  <c:v>39141</c:v>
                </c:pt>
                <c:pt idx="146">
                  <c:v>39172</c:v>
                </c:pt>
                <c:pt idx="147">
                  <c:v>39202</c:v>
                </c:pt>
                <c:pt idx="148">
                  <c:v>39233</c:v>
                </c:pt>
                <c:pt idx="149">
                  <c:v>39263</c:v>
                </c:pt>
                <c:pt idx="150">
                  <c:v>39294</c:v>
                </c:pt>
                <c:pt idx="151">
                  <c:v>39325</c:v>
                </c:pt>
                <c:pt idx="152">
                  <c:v>39355</c:v>
                </c:pt>
                <c:pt idx="153">
                  <c:v>39386</c:v>
                </c:pt>
                <c:pt idx="154">
                  <c:v>39416</c:v>
                </c:pt>
                <c:pt idx="155">
                  <c:v>39447</c:v>
                </c:pt>
                <c:pt idx="156">
                  <c:v>39478</c:v>
                </c:pt>
                <c:pt idx="157">
                  <c:v>39507</c:v>
                </c:pt>
                <c:pt idx="158">
                  <c:v>39538</c:v>
                </c:pt>
                <c:pt idx="159">
                  <c:v>39568</c:v>
                </c:pt>
                <c:pt idx="160">
                  <c:v>39599</c:v>
                </c:pt>
                <c:pt idx="161">
                  <c:v>39629</c:v>
                </c:pt>
                <c:pt idx="162">
                  <c:v>39660</c:v>
                </c:pt>
                <c:pt idx="163">
                  <c:v>39691</c:v>
                </c:pt>
                <c:pt idx="164">
                  <c:v>39721</c:v>
                </c:pt>
                <c:pt idx="165">
                  <c:v>39752</c:v>
                </c:pt>
                <c:pt idx="166">
                  <c:v>39782</c:v>
                </c:pt>
                <c:pt idx="167">
                  <c:v>39813</c:v>
                </c:pt>
                <c:pt idx="168">
                  <c:v>39844</c:v>
                </c:pt>
                <c:pt idx="169">
                  <c:v>39872</c:v>
                </c:pt>
                <c:pt idx="170">
                  <c:v>39903</c:v>
                </c:pt>
                <c:pt idx="171">
                  <c:v>39933</c:v>
                </c:pt>
                <c:pt idx="172">
                  <c:v>39964</c:v>
                </c:pt>
                <c:pt idx="173">
                  <c:v>39994</c:v>
                </c:pt>
                <c:pt idx="174">
                  <c:v>40025</c:v>
                </c:pt>
                <c:pt idx="175">
                  <c:v>40056</c:v>
                </c:pt>
                <c:pt idx="176">
                  <c:v>40086</c:v>
                </c:pt>
                <c:pt idx="177">
                  <c:v>40117</c:v>
                </c:pt>
                <c:pt idx="178">
                  <c:v>40147</c:v>
                </c:pt>
                <c:pt idx="179">
                  <c:v>40178</c:v>
                </c:pt>
                <c:pt idx="180">
                  <c:v>40209</c:v>
                </c:pt>
                <c:pt idx="181">
                  <c:v>40237</c:v>
                </c:pt>
                <c:pt idx="182">
                  <c:v>40268</c:v>
                </c:pt>
                <c:pt idx="183">
                  <c:v>40298</c:v>
                </c:pt>
                <c:pt idx="184">
                  <c:v>40329</c:v>
                </c:pt>
                <c:pt idx="185">
                  <c:v>40359</c:v>
                </c:pt>
                <c:pt idx="186">
                  <c:v>40390</c:v>
                </c:pt>
                <c:pt idx="187">
                  <c:v>40421</c:v>
                </c:pt>
                <c:pt idx="188">
                  <c:v>40451</c:v>
                </c:pt>
                <c:pt idx="189">
                  <c:v>40482</c:v>
                </c:pt>
                <c:pt idx="190">
                  <c:v>40512</c:v>
                </c:pt>
                <c:pt idx="191">
                  <c:v>40543</c:v>
                </c:pt>
                <c:pt idx="192">
                  <c:v>40574</c:v>
                </c:pt>
                <c:pt idx="193">
                  <c:v>40602</c:v>
                </c:pt>
                <c:pt idx="194">
                  <c:v>40633</c:v>
                </c:pt>
                <c:pt idx="195">
                  <c:v>40663</c:v>
                </c:pt>
                <c:pt idx="196">
                  <c:v>40694</c:v>
                </c:pt>
                <c:pt idx="197">
                  <c:v>40724</c:v>
                </c:pt>
                <c:pt idx="198">
                  <c:v>40755</c:v>
                </c:pt>
                <c:pt idx="199">
                  <c:v>40786</c:v>
                </c:pt>
                <c:pt idx="200">
                  <c:v>40816</c:v>
                </c:pt>
                <c:pt idx="201">
                  <c:v>40847</c:v>
                </c:pt>
                <c:pt idx="202">
                  <c:v>40877</c:v>
                </c:pt>
                <c:pt idx="203">
                  <c:v>40908</c:v>
                </c:pt>
                <c:pt idx="204">
                  <c:v>40939</c:v>
                </c:pt>
                <c:pt idx="205">
                  <c:v>40968</c:v>
                </c:pt>
                <c:pt idx="206">
                  <c:v>40999</c:v>
                </c:pt>
                <c:pt idx="207">
                  <c:v>41029</c:v>
                </c:pt>
                <c:pt idx="208">
                  <c:v>41060</c:v>
                </c:pt>
                <c:pt idx="209">
                  <c:v>41090</c:v>
                </c:pt>
                <c:pt idx="210">
                  <c:v>41121</c:v>
                </c:pt>
                <c:pt idx="211">
                  <c:v>41152</c:v>
                </c:pt>
                <c:pt idx="212">
                  <c:v>41182</c:v>
                </c:pt>
                <c:pt idx="213">
                  <c:v>41213</c:v>
                </c:pt>
                <c:pt idx="214">
                  <c:v>41243</c:v>
                </c:pt>
                <c:pt idx="215">
                  <c:v>41274</c:v>
                </c:pt>
                <c:pt idx="216">
                  <c:v>41305</c:v>
                </c:pt>
                <c:pt idx="217">
                  <c:v>41333</c:v>
                </c:pt>
                <c:pt idx="218">
                  <c:v>41364</c:v>
                </c:pt>
                <c:pt idx="219">
                  <c:v>41394</c:v>
                </c:pt>
                <c:pt idx="220">
                  <c:v>41425</c:v>
                </c:pt>
                <c:pt idx="221">
                  <c:v>41455</c:v>
                </c:pt>
                <c:pt idx="222">
                  <c:v>41486</c:v>
                </c:pt>
                <c:pt idx="223">
                  <c:v>41517</c:v>
                </c:pt>
                <c:pt idx="224">
                  <c:v>41547</c:v>
                </c:pt>
                <c:pt idx="225">
                  <c:v>41578</c:v>
                </c:pt>
                <c:pt idx="226">
                  <c:v>41608</c:v>
                </c:pt>
                <c:pt idx="227">
                  <c:v>41639</c:v>
                </c:pt>
                <c:pt idx="228">
                  <c:v>41670</c:v>
                </c:pt>
                <c:pt idx="229">
                  <c:v>41698</c:v>
                </c:pt>
                <c:pt idx="230">
                  <c:v>41729</c:v>
                </c:pt>
                <c:pt idx="231">
                  <c:v>41759</c:v>
                </c:pt>
                <c:pt idx="232">
                  <c:v>41790</c:v>
                </c:pt>
                <c:pt idx="233">
                  <c:v>41820</c:v>
                </c:pt>
                <c:pt idx="234">
                  <c:v>41851</c:v>
                </c:pt>
                <c:pt idx="235">
                  <c:v>41882</c:v>
                </c:pt>
                <c:pt idx="236">
                  <c:v>41912</c:v>
                </c:pt>
                <c:pt idx="237">
                  <c:v>41943</c:v>
                </c:pt>
                <c:pt idx="238">
                  <c:v>41973</c:v>
                </c:pt>
                <c:pt idx="239">
                  <c:v>42004</c:v>
                </c:pt>
                <c:pt idx="240">
                  <c:v>42035</c:v>
                </c:pt>
                <c:pt idx="241">
                  <c:v>42063</c:v>
                </c:pt>
                <c:pt idx="242">
                  <c:v>42094</c:v>
                </c:pt>
                <c:pt idx="243">
                  <c:v>42124</c:v>
                </c:pt>
                <c:pt idx="244">
                  <c:v>42155</c:v>
                </c:pt>
                <c:pt idx="245">
                  <c:v>42185</c:v>
                </c:pt>
                <c:pt idx="246">
                  <c:v>42216</c:v>
                </c:pt>
                <c:pt idx="247">
                  <c:v>42247</c:v>
                </c:pt>
                <c:pt idx="248">
                  <c:v>42277</c:v>
                </c:pt>
                <c:pt idx="249">
                  <c:v>42308</c:v>
                </c:pt>
                <c:pt idx="250">
                  <c:v>42338</c:v>
                </c:pt>
                <c:pt idx="251">
                  <c:v>42369</c:v>
                </c:pt>
                <c:pt idx="252">
                  <c:v>42400</c:v>
                </c:pt>
                <c:pt idx="253">
                  <c:v>42429</c:v>
                </c:pt>
                <c:pt idx="254">
                  <c:v>42460</c:v>
                </c:pt>
                <c:pt idx="255">
                  <c:v>42490</c:v>
                </c:pt>
                <c:pt idx="256">
                  <c:v>42521</c:v>
                </c:pt>
                <c:pt idx="257">
                  <c:v>42551</c:v>
                </c:pt>
                <c:pt idx="258">
                  <c:v>42582</c:v>
                </c:pt>
                <c:pt idx="259">
                  <c:v>42613</c:v>
                </c:pt>
                <c:pt idx="260">
                  <c:v>42643</c:v>
                </c:pt>
                <c:pt idx="261">
                  <c:v>42674</c:v>
                </c:pt>
                <c:pt idx="262">
                  <c:v>42704</c:v>
                </c:pt>
                <c:pt idx="263">
                  <c:v>42735</c:v>
                </c:pt>
                <c:pt idx="264">
                  <c:v>42766</c:v>
                </c:pt>
                <c:pt idx="265">
                  <c:v>42794</c:v>
                </c:pt>
                <c:pt idx="266">
                  <c:v>42825</c:v>
                </c:pt>
                <c:pt idx="267">
                  <c:v>42855</c:v>
                </c:pt>
                <c:pt idx="268">
                  <c:v>42886</c:v>
                </c:pt>
                <c:pt idx="269">
                  <c:v>42916</c:v>
                </c:pt>
                <c:pt idx="270">
                  <c:v>42947</c:v>
                </c:pt>
                <c:pt idx="271">
                  <c:v>42978</c:v>
                </c:pt>
                <c:pt idx="272">
                  <c:v>43008</c:v>
                </c:pt>
                <c:pt idx="273">
                  <c:v>43039</c:v>
                </c:pt>
                <c:pt idx="274">
                  <c:v>43069</c:v>
                </c:pt>
                <c:pt idx="275">
                  <c:v>43100</c:v>
                </c:pt>
                <c:pt idx="276">
                  <c:v>43131</c:v>
                </c:pt>
                <c:pt idx="277">
                  <c:v>43159</c:v>
                </c:pt>
                <c:pt idx="278">
                  <c:v>43190</c:v>
                </c:pt>
                <c:pt idx="279">
                  <c:v>43220</c:v>
                </c:pt>
                <c:pt idx="280">
                  <c:v>43251</c:v>
                </c:pt>
                <c:pt idx="281">
                  <c:v>43281</c:v>
                </c:pt>
                <c:pt idx="282">
                  <c:v>43312</c:v>
                </c:pt>
                <c:pt idx="283">
                  <c:v>43343</c:v>
                </c:pt>
                <c:pt idx="284">
                  <c:v>43373</c:v>
                </c:pt>
                <c:pt idx="285">
                  <c:v>43404</c:v>
                </c:pt>
                <c:pt idx="286">
                  <c:v>43434</c:v>
                </c:pt>
                <c:pt idx="287">
                  <c:v>43465</c:v>
                </c:pt>
                <c:pt idx="288">
                  <c:v>43496</c:v>
                </c:pt>
                <c:pt idx="289">
                  <c:v>43524</c:v>
                </c:pt>
                <c:pt idx="290">
                  <c:v>43555</c:v>
                </c:pt>
                <c:pt idx="291">
                  <c:v>43585</c:v>
                </c:pt>
                <c:pt idx="292">
                  <c:v>43616</c:v>
                </c:pt>
                <c:pt idx="293">
                  <c:v>43646</c:v>
                </c:pt>
                <c:pt idx="294">
                  <c:v>43677</c:v>
                </c:pt>
                <c:pt idx="295">
                  <c:v>43708</c:v>
                </c:pt>
                <c:pt idx="296">
                  <c:v>43738</c:v>
                </c:pt>
                <c:pt idx="297">
                  <c:v>43769</c:v>
                </c:pt>
                <c:pt idx="298">
                  <c:v>43799</c:v>
                </c:pt>
                <c:pt idx="299">
                  <c:v>43830</c:v>
                </c:pt>
                <c:pt idx="300">
                  <c:v>43861</c:v>
                </c:pt>
                <c:pt idx="301">
                  <c:v>43890</c:v>
                </c:pt>
                <c:pt idx="302">
                  <c:v>43921</c:v>
                </c:pt>
                <c:pt idx="303">
                  <c:v>43951</c:v>
                </c:pt>
                <c:pt idx="304">
                  <c:v>43982</c:v>
                </c:pt>
                <c:pt idx="305">
                  <c:v>44012</c:v>
                </c:pt>
                <c:pt idx="306">
                  <c:v>44043</c:v>
                </c:pt>
                <c:pt idx="307">
                  <c:v>44074</c:v>
                </c:pt>
                <c:pt idx="308">
                  <c:v>44104</c:v>
                </c:pt>
                <c:pt idx="309">
                  <c:v>44135</c:v>
                </c:pt>
                <c:pt idx="310">
                  <c:v>44165</c:v>
                </c:pt>
                <c:pt idx="311">
                  <c:v>44196</c:v>
                </c:pt>
                <c:pt idx="312">
                  <c:v>44227</c:v>
                </c:pt>
                <c:pt idx="313">
                  <c:v>44255</c:v>
                </c:pt>
                <c:pt idx="314">
                  <c:v>44286</c:v>
                </c:pt>
                <c:pt idx="315">
                  <c:v>44316</c:v>
                </c:pt>
                <c:pt idx="316">
                  <c:v>44347</c:v>
                </c:pt>
                <c:pt idx="317">
                  <c:v>44377</c:v>
                </c:pt>
                <c:pt idx="318">
                  <c:v>44408</c:v>
                </c:pt>
                <c:pt idx="319">
                  <c:v>44439</c:v>
                </c:pt>
                <c:pt idx="320">
                  <c:v>44469</c:v>
                </c:pt>
                <c:pt idx="321">
                  <c:v>44500</c:v>
                </c:pt>
                <c:pt idx="322">
                  <c:v>44530</c:v>
                </c:pt>
                <c:pt idx="323">
                  <c:v>44561</c:v>
                </c:pt>
                <c:pt idx="324">
                  <c:v>44592</c:v>
                </c:pt>
                <c:pt idx="325">
                  <c:v>44620</c:v>
                </c:pt>
                <c:pt idx="326">
                  <c:v>44651</c:v>
                </c:pt>
                <c:pt idx="327">
                  <c:v>44681</c:v>
                </c:pt>
                <c:pt idx="328">
                  <c:v>44712</c:v>
                </c:pt>
                <c:pt idx="329">
                  <c:v>44742</c:v>
                </c:pt>
                <c:pt idx="330">
                  <c:v>44773</c:v>
                </c:pt>
                <c:pt idx="331">
                  <c:v>44804</c:v>
                </c:pt>
                <c:pt idx="332">
                  <c:v>44834</c:v>
                </c:pt>
                <c:pt idx="333">
                  <c:v>44865</c:v>
                </c:pt>
                <c:pt idx="334">
                  <c:v>44895</c:v>
                </c:pt>
                <c:pt idx="335">
                  <c:v>44926</c:v>
                </c:pt>
                <c:pt idx="336">
                  <c:v>44957</c:v>
                </c:pt>
                <c:pt idx="337">
                  <c:v>44985</c:v>
                </c:pt>
                <c:pt idx="338">
                  <c:v>45016</c:v>
                </c:pt>
                <c:pt idx="339">
                  <c:v>45046</c:v>
                </c:pt>
                <c:pt idx="340">
                  <c:v>45077</c:v>
                </c:pt>
                <c:pt idx="341">
                  <c:v>45107</c:v>
                </c:pt>
                <c:pt idx="342">
                  <c:v>45138</c:v>
                </c:pt>
                <c:pt idx="343">
                  <c:v>45169</c:v>
                </c:pt>
                <c:pt idx="344">
                  <c:v>45199</c:v>
                </c:pt>
                <c:pt idx="345">
                  <c:v>45230</c:v>
                </c:pt>
                <c:pt idx="346">
                  <c:v>45260</c:v>
                </c:pt>
                <c:pt idx="347">
                  <c:v>45291</c:v>
                </c:pt>
                <c:pt idx="348">
                  <c:v>45322</c:v>
                </c:pt>
                <c:pt idx="349">
                  <c:v>45351</c:v>
                </c:pt>
                <c:pt idx="350">
                  <c:v>45382</c:v>
                </c:pt>
                <c:pt idx="351">
                  <c:v>45412</c:v>
                </c:pt>
                <c:pt idx="352">
                  <c:v>45443</c:v>
                </c:pt>
                <c:pt idx="353">
                  <c:v>45473</c:v>
                </c:pt>
                <c:pt idx="354">
                  <c:v>45504</c:v>
                </c:pt>
                <c:pt idx="355">
                  <c:v>45535</c:v>
                </c:pt>
                <c:pt idx="356">
                  <c:v>45565</c:v>
                </c:pt>
                <c:pt idx="357">
                  <c:v>45596</c:v>
                </c:pt>
                <c:pt idx="358">
                  <c:v>45626</c:v>
                </c:pt>
                <c:pt idx="359">
                  <c:v>45657</c:v>
                </c:pt>
                <c:pt idx="360">
                  <c:v>45688</c:v>
                </c:pt>
                <c:pt idx="361">
                  <c:v>45716</c:v>
                </c:pt>
                <c:pt idx="362">
                  <c:v>45747</c:v>
                </c:pt>
                <c:pt idx="363">
                  <c:v>45777</c:v>
                </c:pt>
                <c:pt idx="364">
                  <c:v>45808</c:v>
                </c:pt>
              </c:numCache>
            </c:numRef>
          </c:cat>
          <c:val>
            <c:numRef>
              <c:f>'איור 26 נתונים'!$D$4:$D$400</c:f>
              <c:numCache>
                <c:formatCode>0.0</c:formatCode>
                <c:ptCount val="397"/>
                <c:pt idx="0">
                  <c:v>1033.4996063573292</c:v>
                </c:pt>
                <c:pt idx="1">
                  <c:v>1046.88824101866</c:v>
                </c:pt>
                <c:pt idx="2">
                  <c:v>1045.1374195629473</c:v>
                </c:pt>
                <c:pt idx="3">
                  <c:v>1073.3565418491366</c:v>
                </c:pt>
                <c:pt idx="4">
                  <c:v>1053.2735898571407</c:v>
                </c:pt>
                <c:pt idx="5">
                  <c:v>1095.7052627838193</c:v>
                </c:pt>
                <c:pt idx="6">
                  <c:v>1140.9176521401587</c:v>
                </c:pt>
                <c:pt idx="7">
                  <c:v>1140.0937361609999</c:v>
                </c:pt>
                <c:pt idx="8">
                  <c:v>1071.1937624038446</c:v>
                </c:pt>
                <c:pt idx="9">
                  <c:v>1219.1896701602454</c:v>
                </c:pt>
                <c:pt idx="10">
                  <c:v>1125.3662380335363</c:v>
                </c:pt>
                <c:pt idx="11">
                  <c:v>1183.658293559022</c:v>
                </c:pt>
                <c:pt idx="12">
                  <c:v>1250.0865193787008</c:v>
                </c:pt>
                <c:pt idx="13">
                  <c:v>1163.9872995566054</c:v>
                </c:pt>
                <c:pt idx="14">
                  <c:v>1153.0704128327511</c:v>
                </c:pt>
                <c:pt idx="15">
                  <c:v>1192.2064218427945</c:v>
                </c:pt>
                <c:pt idx="16">
                  <c:v>1140.7116731453691</c:v>
                </c:pt>
                <c:pt idx="17">
                  <c:v>1148.2299064551933</c:v>
                </c:pt>
                <c:pt idx="18">
                  <c:v>1148.9508329369571</c:v>
                </c:pt>
                <c:pt idx="19">
                  <c:v>1140.5056941505795</c:v>
                </c:pt>
                <c:pt idx="20">
                  <c:v>1177.2729447205411</c:v>
                </c:pt>
                <c:pt idx="21">
                  <c:v>1194.678169780271</c:v>
                </c:pt>
                <c:pt idx="22">
                  <c:v>1054.4064743284839</c:v>
                </c:pt>
                <c:pt idx="23">
                  <c:v>999.204103724844</c:v>
                </c:pt>
                <c:pt idx="24">
                  <c:v>1095.0873257994501</c:v>
                </c:pt>
                <c:pt idx="25">
                  <c:v>1082.1106491276989</c:v>
                </c:pt>
                <c:pt idx="26">
                  <c:v>1142.0505366115024</c:v>
                </c:pt>
                <c:pt idx="27">
                  <c:v>1088.4959979661799</c:v>
                </c:pt>
                <c:pt idx="28">
                  <c:v>1153.2763918275409</c:v>
                </c:pt>
                <c:pt idx="29">
                  <c:v>1116.612130754974</c:v>
                </c:pt>
                <c:pt idx="30">
                  <c:v>1035.8683647974108</c:v>
                </c:pt>
                <c:pt idx="31">
                  <c:v>1085.2003340495444</c:v>
                </c:pt>
                <c:pt idx="32">
                  <c:v>1113.6254353305233</c:v>
                </c:pt>
                <c:pt idx="33">
                  <c:v>1050.1839049352952</c:v>
                </c:pt>
                <c:pt idx="34">
                  <c:v>1130.8246813954634</c:v>
                </c:pt>
                <c:pt idx="35">
                  <c:v>1139.8877571662103</c:v>
                </c:pt>
                <c:pt idx="36">
                  <c:v>1161.2065831269445</c:v>
                </c:pt>
                <c:pt idx="37">
                  <c:v>1085.7152815365187</c:v>
                </c:pt>
                <c:pt idx="38">
                  <c:v>1222.1763655846962</c:v>
                </c:pt>
                <c:pt idx="39">
                  <c:v>1065.2203715549433</c:v>
                </c:pt>
                <c:pt idx="40">
                  <c:v>1070.1638674298961</c:v>
                </c:pt>
                <c:pt idx="41">
                  <c:v>1132.575502851176</c:v>
                </c:pt>
                <c:pt idx="42">
                  <c:v>1099.309895192639</c:v>
                </c:pt>
                <c:pt idx="43">
                  <c:v>1068.0010879846043</c:v>
                </c:pt>
                <c:pt idx="44">
                  <c:v>1059.4529597008318</c:v>
                </c:pt>
                <c:pt idx="45">
                  <c:v>1061.3067706539391</c:v>
                </c:pt>
                <c:pt idx="46">
                  <c:v>1060.8948126643595</c:v>
                </c:pt>
                <c:pt idx="47">
                  <c:v>1061.4097601513338</c:v>
                </c:pt>
                <c:pt idx="48">
                  <c:v>1058.629043721673</c:v>
                </c:pt>
                <c:pt idx="49">
                  <c:v>1095.2933047942399</c:v>
                </c:pt>
                <c:pt idx="50">
                  <c:v>1054.2004953336943</c:v>
                </c:pt>
                <c:pt idx="51">
                  <c:v>1124.0273745674033</c:v>
                </c:pt>
                <c:pt idx="52">
                  <c:v>1038.1341337400975</c:v>
                </c:pt>
                <c:pt idx="53">
                  <c:v>1128.0439649658024</c:v>
                </c:pt>
                <c:pt idx="54">
                  <c:v>1145.552179522927</c:v>
                </c:pt>
                <c:pt idx="55">
                  <c:v>1128.0439649658024</c:v>
                </c:pt>
                <c:pt idx="56">
                  <c:v>1129.1768494371458</c:v>
                </c:pt>
                <c:pt idx="57">
                  <c:v>1093.5424833385273</c:v>
                </c:pt>
                <c:pt idx="58">
                  <c:v>1233.917168287709</c:v>
                </c:pt>
                <c:pt idx="59">
                  <c:v>1201.1665081161466</c:v>
                </c:pt>
                <c:pt idx="60">
                  <c:v>1070.5758254194757</c:v>
                </c:pt>
                <c:pt idx="61">
                  <c:v>1162.0304991061032</c:v>
                </c:pt>
                <c:pt idx="62">
                  <c:v>1221.1464706107477</c:v>
                </c:pt>
                <c:pt idx="63">
                  <c:v>1211.7744263478162</c:v>
                </c:pt>
                <c:pt idx="64">
                  <c:v>1262.6512380608726</c:v>
                </c:pt>
                <c:pt idx="65">
                  <c:v>1244.2161180271942</c:v>
                </c:pt>
                <c:pt idx="66">
                  <c:v>1308.9965118885555</c:v>
                </c:pt>
                <c:pt idx="67">
                  <c:v>1277.3787361883362</c:v>
                </c:pt>
                <c:pt idx="68">
                  <c:v>1288.1926334147956</c:v>
                </c:pt>
                <c:pt idx="69">
                  <c:v>1368.6274308801744</c:v>
                </c:pt>
                <c:pt idx="70">
                  <c:v>1319.3984511254355</c:v>
                </c:pt>
                <c:pt idx="71">
                  <c:v>1259.3555741442374</c:v>
                </c:pt>
                <c:pt idx="72">
                  <c:v>1228.6647039205718</c:v>
                </c:pt>
                <c:pt idx="73">
                  <c:v>1272.6412193081733</c:v>
                </c:pt>
                <c:pt idx="74">
                  <c:v>1220.0135861394042</c:v>
                </c:pt>
                <c:pt idx="75">
                  <c:v>1213.9372057931082</c:v>
                </c:pt>
                <c:pt idx="76">
                  <c:v>1185.5121045121291</c:v>
                </c:pt>
                <c:pt idx="77">
                  <c:v>1023.2006566178442</c:v>
                </c:pt>
                <c:pt idx="78">
                  <c:v>1060.0708966852008</c:v>
                </c:pt>
                <c:pt idx="79">
                  <c:v>1113.9344038227077</c:v>
                </c:pt>
                <c:pt idx="80">
                  <c:v>1077.0641637553513</c:v>
                </c:pt>
                <c:pt idx="81">
                  <c:v>1071.3997413986344</c:v>
                </c:pt>
                <c:pt idx="82">
                  <c:v>1073.5625208439264</c:v>
                </c:pt>
                <c:pt idx="83">
                  <c:v>1095.7052627838193</c:v>
                </c:pt>
                <c:pt idx="84">
                  <c:v>1165.7381210123181</c:v>
                </c:pt>
                <c:pt idx="85">
                  <c:v>1053.5825583493252</c:v>
                </c:pt>
                <c:pt idx="86">
                  <c:v>1033.3966168599343</c:v>
                </c:pt>
                <c:pt idx="87">
                  <c:v>1024.7454990787669</c:v>
                </c:pt>
                <c:pt idx="88">
                  <c:v>1113.4194563357335</c:v>
                </c:pt>
                <c:pt idx="89">
                  <c:v>1113.9344038227077</c:v>
                </c:pt>
                <c:pt idx="90">
                  <c:v>1110.9477083982572</c:v>
                </c:pt>
                <c:pt idx="91">
                  <c:v>1135.356219280837</c:v>
                </c:pt>
                <c:pt idx="92">
                  <c:v>1110.9477083982572</c:v>
                </c:pt>
                <c:pt idx="93">
                  <c:v>1057.2901802555398</c:v>
                </c:pt>
                <c:pt idx="94">
                  <c:v>1053.8915268415096</c:v>
                </c:pt>
                <c:pt idx="95">
                  <c:v>1056.3632747789861</c:v>
                </c:pt>
                <c:pt idx="96">
                  <c:v>1064.8084135653642</c:v>
                </c:pt>
                <c:pt idx="97">
                  <c:v>1007.1342950242474</c:v>
                </c:pt>
                <c:pt idx="98">
                  <c:v>1078.3000377240894</c:v>
                </c:pt>
                <c:pt idx="99">
                  <c:v>1104.4593700623816</c:v>
                </c:pt>
                <c:pt idx="100">
                  <c:v>1033.8085748495137</c:v>
                </c:pt>
                <c:pt idx="101">
                  <c:v>1179.8476821554125</c:v>
                </c:pt>
                <c:pt idx="102">
                  <c:v>1115.1702777914461</c:v>
                </c:pt>
                <c:pt idx="103">
                  <c:v>1117.9509942211071</c:v>
                </c:pt>
                <c:pt idx="104">
                  <c:v>1142.153526108897</c:v>
                </c:pt>
                <c:pt idx="105">
                  <c:v>1090.246819421892</c:v>
                </c:pt>
                <c:pt idx="106">
                  <c:v>1180.9805666267559</c:v>
                </c:pt>
                <c:pt idx="107">
                  <c:v>1201.9904240953053</c:v>
                </c:pt>
                <c:pt idx="108">
                  <c:v>1255.5449627406279</c:v>
                </c:pt>
                <c:pt idx="109">
                  <c:v>1296.328803708989</c:v>
                </c:pt>
                <c:pt idx="110">
                  <c:v>1335.6707917138222</c:v>
                </c:pt>
                <c:pt idx="111">
                  <c:v>1389.0193513643549</c:v>
                </c:pt>
                <c:pt idx="112">
                  <c:v>1424.3447489707887</c:v>
                </c:pt>
                <c:pt idx="113">
                  <c:v>1359.8733236016121</c:v>
                </c:pt>
                <c:pt idx="114">
                  <c:v>1223.9271870404089</c:v>
                </c:pt>
                <c:pt idx="115">
                  <c:v>1422.6969170124712</c:v>
                </c:pt>
                <c:pt idx="116">
                  <c:v>1418.7833161114665</c:v>
                </c:pt>
                <c:pt idx="117">
                  <c:v>1486.7563843920682</c:v>
                </c:pt>
                <c:pt idx="118">
                  <c:v>1551.3307992586399</c:v>
                </c:pt>
                <c:pt idx="119">
                  <c:v>1482.9457729884589</c:v>
                </c:pt>
                <c:pt idx="120">
                  <c:v>1506.9423258814591</c:v>
                </c:pt>
                <c:pt idx="121">
                  <c:v>1468.0122958662055</c:v>
                </c:pt>
                <c:pt idx="122">
                  <c:v>1435.4676146894324</c:v>
                </c:pt>
                <c:pt idx="123">
                  <c:v>1416.2085786765954</c:v>
                </c:pt>
                <c:pt idx="124">
                  <c:v>1513.5336537147296</c:v>
                </c:pt>
                <c:pt idx="125">
                  <c:v>1466.2614744104931</c:v>
                </c:pt>
                <c:pt idx="126">
                  <c:v>1442.0589425227031</c:v>
                </c:pt>
                <c:pt idx="127">
                  <c:v>1421.7700115359173</c:v>
                </c:pt>
                <c:pt idx="128">
                  <c:v>1506.9423258814591</c:v>
                </c:pt>
                <c:pt idx="129">
                  <c:v>1540.3109230373907</c:v>
                </c:pt>
                <c:pt idx="130">
                  <c:v>1445.6635749315228</c:v>
                </c:pt>
                <c:pt idx="131">
                  <c:v>1448.5472808585787</c:v>
                </c:pt>
                <c:pt idx="132">
                  <c:v>1568.2</c:v>
                </c:pt>
                <c:pt idx="133">
                  <c:v>1554.5</c:v>
                </c:pt>
                <c:pt idx="134">
                  <c:v>1486.8</c:v>
                </c:pt>
                <c:pt idx="135">
                  <c:v>1591.2</c:v>
                </c:pt>
                <c:pt idx="136">
                  <c:v>1630.1</c:v>
                </c:pt>
                <c:pt idx="137">
                  <c:v>1537.2</c:v>
                </c:pt>
                <c:pt idx="138">
                  <c:v>1448.7</c:v>
                </c:pt>
                <c:pt idx="139">
                  <c:v>1610.4</c:v>
                </c:pt>
                <c:pt idx="140">
                  <c:v>1560.2</c:v>
                </c:pt>
                <c:pt idx="141">
                  <c:v>1610.1</c:v>
                </c:pt>
                <c:pt idx="142">
                  <c:v>1554.8</c:v>
                </c:pt>
                <c:pt idx="143">
                  <c:v>1685.3</c:v>
                </c:pt>
                <c:pt idx="144">
                  <c:v>1763.3</c:v>
                </c:pt>
                <c:pt idx="145">
                  <c:v>1753.3</c:v>
                </c:pt>
                <c:pt idx="146">
                  <c:v>1744.5</c:v>
                </c:pt>
                <c:pt idx="147">
                  <c:v>1789.1</c:v>
                </c:pt>
                <c:pt idx="148">
                  <c:v>1862.5</c:v>
                </c:pt>
                <c:pt idx="149">
                  <c:v>1757.4</c:v>
                </c:pt>
                <c:pt idx="150">
                  <c:v>1873.4</c:v>
                </c:pt>
                <c:pt idx="151">
                  <c:v>1782.3</c:v>
                </c:pt>
                <c:pt idx="152">
                  <c:v>1801.1</c:v>
                </c:pt>
                <c:pt idx="153">
                  <c:v>1908.2</c:v>
                </c:pt>
                <c:pt idx="154">
                  <c:v>1957.6</c:v>
                </c:pt>
                <c:pt idx="155">
                  <c:v>2030.7</c:v>
                </c:pt>
                <c:pt idx="156">
                  <c:v>2010.8</c:v>
                </c:pt>
                <c:pt idx="157">
                  <c:v>2092.4</c:v>
                </c:pt>
                <c:pt idx="158">
                  <c:v>2103.6999999999998</c:v>
                </c:pt>
                <c:pt idx="159">
                  <c:v>2168.6</c:v>
                </c:pt>
                <c:pt idx="160">
                  <c:v>2040.9</c:v>
                </c:pt>
                <c:pt idx="161">
                  <c:v>2137.9</c:v>
                </c:pt>
                <c:pt idx="162">
                  <c:v>2151.9</c:v>
                </c:pt>
                <c:pt idx="163">
                  <c:v>2118.9</c:v>
                </c:pt>
                <c:pt idx="164">
                  <c:v>2105.9</c:v>
                </c:pt>
                <c:pt idx="165">
                  <c:v>2041.9</c:v>
                </c:pt>
                <c:pt idx="166">
                  <c:v>2104.9</c:v>
                </c:pt>
                <c:pt idx="167">
                  <c:v>1667</c:v>
                </c:pt>
                <c:pt idx="168">
                  <c:v>1601.7</c:v>
                </c:pt>
                <c:pt idx="169">
                  <c:v>1447.2</c:v>
                </c:pt>
                <c:pt idx="170">
                  <c:v>1447.8</c:v>
                </c:pt>
                <c:pt idx="171">
                  <c:v>1445.2</c:v>
                </c:pt>
                <c:pt idx="172">
                  <c:v>1417.1</c:v>
                </c:pt>
                <c:pt idx="173">
                  <c:v>1467.4</c:v>
                </c:pt>
                <c:pt idx="174">
                  <c:v>1504.7</c:v>
                </c:pt>
                <c:pt idx="175">
                  <c:v>1615.1</c:v>
                </c:pt>
                <c:pt idx="176">
                  <c:v>1615.9</c:v>
                </c:pt>
                <c:pt idx="177">
                  <c:v>1659.6</c:v>
                </c:pt>
                <c:pt idx="178">
                  <c:v>1756.3</c:v>
                </c:pt>
                <c:pt idx="179">
                  <c:v>1775.6</c:v>
                </c:pt>
                <c:pt idx="180">
                  <c:v>1794.6</c:v>
                </c:pt>
                <c:pt idx="181">
                  <c:v>1814.8</c:v>
                </c:pt>
                <c:pt idx="182">
                  <c:v>1911</c:v>
                </c:pt>
                <c:pt idx="183">
                  <c:v>1788.6</c:v>
                </c:pt>
                <c:pt idx="184">
                  <c:v>1786.5</c:v>
                </c:pt>
                <c:pt idx="185">
                  <c:v>1816.3</c:v>
                </c:pt>
                <c:pt idx="186">
                  <c:v>1795.8</c:v>
                </c:pt>
                <c:pt idx="187">
                  <c:v>1899.7</c:v>
                </c:pt>
                <c:pt idx="188">
                  <c:v>2003.6</c:v>
                </c:pt>
                <c:pt idx="189">
                  <c:v>2056.8000000000002</c:v>
                </c:pt>
                <c:pt idx="190">
                  <c:v>2118.3000000000002</c:v>
                </c:pt>
                <c:pt idx="191">
                  <c:v>2169</c:v>
                </c:pt>
                <c:pt idx="192">
                  <c:v>2197.5</c:v>
                </c:pt>
                <c:pt idx="193">
                  <c:v>2253.3000000000002</c:v>
                </c:pt>
                <c:pt idx="194">
                  <c:v>2301.1999999999998</c:v>
                </c:pt>
                <c:pt idx="195">
                  <c:v>2308</c:v>
                </c:pt>
                <c:pt idx="196">
                  <c:v>2321.3000000000002</c:v>
                </c:pt>
                <c:pt idx="197">
                  <c:v>2309.4</c:v>
                </c:pt>
                <c:pt idx="198">
                  <c:v>2267.4</c:v>
                </c:pt>
                <c:pt idx="199">
                  <c:v>2325.8000000000002</c:v>
                </c:pt>
                <c:pt idx="200">
                  <c:v>2298.5</c:v>
                </c:pt>
                <c:pt idx="201">
                  <c:v>2346</c:v>
                </c:pt>
                <c:pt idx="202">
                  <c:v>2313.8000000000002</c:v>
                </c:pt>
                <c:pt idx="203">
                  <c:v>2141.6999999999998</c:v>
                </c:pt>
                <c:pt idx="204">
                  <c:v>2275.6999999999998</c:v>
                </c:pt>
                <c:pt idx="205">
                  <c:v>2252.3000000000002</c:v>
                </c:pt>
                <c:pt idx="206">
                  <c:v>2302</c:v>
                </c:pt>
                <c:pt idx="207">
                  <c:v>2361.1999999999998</c:v>
                </c:pt>
                <c:pt idx="208">
                  <c:v>2342.5</c:v>
                </c:pt>
                <c:pt idx="209">
                  <c:v>2140.6999999999998</c:v>
                </c:pt>
                <c:pt idx="210">
                  <c:v>2368.5</c:v>
                </c:pt>
                <c:pt idx="211">
                  <c:v>2344.6</c:v>
                </c:pt>
                <c:pt idx="212">
                  <c:v>2331.6999999999998</c:v>
                </c:pt>
                <c:pt idx="213">
                  <c:v>2369.1999999999998</c:v>
                </c:pt>
                <c:pt idx="214">
                  <c:v>2143.6</c:v>
                </c:pt>
                <c:pt idx="215">
                  <c:v>2291.6999999999998</c:v>
                </c:pt>
                <c:pt idx="216">
                  <c:v>2302.8000000000002</c:v>
                </c:pt>
                <c:pt idx="217">
                  <c:v>2235.3000000000002</c:v>
                </c:pt>
                <c:pt idx="218">
                  <c:v>2192.9</c:v>
                </c:pt>
                <c:pt idx="219">
                  <c:v>2206.5</c:v>
                </c:pt>
                <c:pt idx="220">
                  <c:v>2204.5</c:v>
                </c:pt>
                <c:pt idx="221">
                  <c:v>2292.3000000000002</c:v>
                </c:pt>
                <c:pt idx="222">
                  <c:v>2333.1</c:v>
                </c:pt>
                <c:pt idx="223">
                  <c:v>2178.9</c:v>
                </c:pt>
                <c:pt idx="224">
                  <c:v>2292.5</c:v>
                </c:pt>
                <c:pt idx="225">
                  <c:v>2295.8000000000002</c:v>
                </c:pt>
                <c:pt idx="226">
                  <c:v>2371.3000000000002</c:v>
                </c:pt>
                <c:pt idx="227">
                  <c:v>2287.9</c:v>
                </c:pt>
                <c:pt idx="228">
                  <c:v>2430.5</c:v>
                </c:pt>
                <c:pt idx="229">
                  <c:v>2381.6999999999998</c:v>
                </c:pt>
                <c:pt idx="230">
                  <c:v>2454.4</c:v>
                </c:pt>
                <c:pt idx="231">
                  <c:v>2409.6</c:v>
                </c:pt>
                <c:pt idx="232">
                  <c:v>2410.8000000000002</c:v>
                </c:pt>
                <c:pt idx="233">
                  <c:v>2407.4</c:v>
                </c:pt>
                <c:pt idx="234">
                  <c:v>2402.1</c:v>
                </c:pt>
                <c:pt idx="235">
                  <c:v>2238.6</c:v>
                </c:pt>
                <c:pt idx="236">
                  <c:v>2347.1</c:v>
                </c:pt>
                <c:pt idx="237">
                  <c:v>2321.6999999999998</c:v>
                </c:pt>
                <c:pt idx="238">
                  <c:v>2346.1999999999998</c:v>
                </c:pt>
                <c:pt idx="239">
                  <c:v>2407</c:v>
                </c:pt>
                <c:pt idx="240">
                  <c:v>2332.8000000000002</c:v>
                </c:pt>
                <c:pt idx="241">
                  <c:v>2167.4</c:v>
                </c:pt>
                <c:pt idx="242">
                  <c:v>2318.9</c:v>
                </c:pt>
                <c:pt idx="243">
                  <c:v>2195.1999999999998</c:v>
                </c:pt>
                <c:pt idx="244">
                  <c:v>2070.6999999999998</c:v>
                </c:pt>
                <c:pt idx="245">
                  <c:v>2253</c:v>
                </c:pt>
                <c:pt idx="246">
                  <c:v>2198.6999999999998</c:v>
                </c:pt>
                <c:pt idx="247">
                  <c:v>2287.6</c:v>
                </c:pt>
                <c:pt idx="248">
                  <c:v>2317.1</c:v>
                </c:pt>
                <c:pt idx="249">
                  <c:v>2315.4</c:v>
                </c:pt>
                <c:pt idx="250">
                  <c:v>2254.6999999999998</c:v>
                </c:pt>
                <c:pt idx="251">
                  <c:v>2286.8000000000002</c:v>
                </c:pt>
                <c:pt idx="252">
                  <c:v>2197.1</c:v>
                </c:pt>
                <c:pt idx="253">
                  <c:v>2408.1999999999998</c:v>
                </c:pt>
                <c:pt idx="254">
                  <c:v>2283.6999999999998</c:v>
                </c:pt>
                <c:pt idx="255">
                  <c:v>2124.8000000000002</c:v>
                </c:pt>
                <c:pt idx="256">
                  <c:v>2367.1</c:v>
                </c:pt>
                <c:pt idx="257">
                  <c:v>2278</c:v>
                </c:pt>
                <c:pt idx="258">
                  <c:v>2354</c:v>
                </c:pt>
                <c:pt idx="259">
                  <c:v>2333.3000000000002</c:v>
                </c:pt>
                <c:pt idx="260">
                  <c:v>2255</c:v>
                </c:pt>
                <c:pt idx="261">
                  <c:v>2187.6999999999998</c:v>
                </c:pt>
                <c:pt idx="262">
                  <c:v>2216.1</c:v>
                </c:pt>
                <c:pt idx="263">
                  <c:v>2040.2</c:v>
                </c:pt>
                <c:pt idx="264">
                  <c:v>2334.8000000000002</c:v>
                </c:pt>
                <c:pt idx="265">
                  <c:v>2198.1999999999998</c:v>
                </c:pt>
                <c:pt idx="266">
                  <c:v>2234.3000000000002</c:v>
                </c:pt>
                <c:pt idx="267">
                  <c:v>2277.5</c:v>
                </c:pt>
                <c:pt idx="268">
                  <c:v>2336.6</c:v>
                </c:pt>
                <c:pt idx="269">
                  <c:v>2292</c:v>
                </c:pt>
                <c:pt idx="270">
                  <c:v>2333.3000000000002</c:v>
                </c:pt>
                <c:pt idx="271">
                  <c:v>2413.6</c:v>
                </c:pt>
                <c:pt idx="272">
                  <c:v>2380</c:v>
                </c:pt>
                <c:pt idx="273">
                  <c:v>2446.3000000000002</c:v>
                </c:pt>
                <c:pt idx="274">
                  <c:v>2443.6999999999998</c:v>
                </c:pt>
                <c:pt idx="275">
                  <c:v>2604.3000000000002</c:v>
                </c:pt>
                <c:pt idx="276">
                  <c:v>2227.5</c:v>
                </c:pt>
                <c:pt idx="277">
                  <c:v>2627.3</c:v>
                </c:pt>
                <c:pt idx="278">
                  <c:v>2478.6</c:v>
                </c:pt>
                <c:pt idx="279">
                  <c:v>2537</c:v>
                </c:pt>
                <c:pt idx="280">
                  <c:v>2539.6</c:v>
                </c:pt>
                <c:pt idx="281">
                  <c:v>2496.6999999999998</c:v>
                </c:pt>
                <c:pt idx="282">
                  <c:v>2633.6</c:v>
                </c:pt>
                <c:pt idx="283">
                  <c:v>2502.3000000000002</c:v>
                </c:pt>
                <c:pt idx="284">
                  <c:v>2547.6</c:v>
                </c:pt>
                <c:pt idx="285">
                  <c:v>2617.9</c:v>
                </c:pt>
                <c:pt idx="286">
                  <c:v>2623.6</c:v>
                </c:pt>
                <c:pt idx="287">
                  <c:v>2580.6999999999998</c:v>
                </c:pt>
                <c:pt idx="288">
                  <c:v>2615.4</c:v>
                </c:pt>
                <c:pt idx="289">
                  <c:v>2657</c:v>
                </c:pt>
                <c:pt idx="290">
                  <c:v>2543.4</c:v>
                </c:pt>
                <c:pt idx="291">
                  <c:v>2750.7</c:v>
                </c:pt>
                <c:pt idx="292">
                  <c:v>2592</c:v>
                </c:pt>
                <c:pt idx="293">
                  <c:v>2623.4</c:v>
                </c:pt>
                <c:pt idx="294">
                  <c:v>2500.6999999999998</c:v>
                </c:pt>
                <c:pt idx="295">
                  <c:v>2613.6999999999998</c:v>
                </c:pt>
                <c:pt idx="296">
                  <c:v>2537.1999999999998</c:v>
                </c:pt>
                <c:pt idx="297">
                  <c:v>2758.3</c:v>
                </c:pt>
                <c:pt idx="298">
                  <c:v>2693.9</c:v>
                </c:pt>
                <c:pt idx="299">
                  <c:v>2497</c:v>
                </c:pt>
                <c:pt idx="300">
                  <c:v>2647</c:v>
                </c:pt>
                <c:pt idx="301">
                  <c:v>2518.5</c:v>
                </c:pt>
                <c:pt idx="302">
                  <c:v>2528.6</c:v>
                </c:pt>
                <c:pt idx="303">
                  <c:v>2731.8</c:v>
                </c:pt>
                <c:pt idx="304">
                  <c:v>2492</c:v>
                </c:pt>
                <c:pt idx="305">
                  <c:v>2496</c:v>
                </c:pt>
                <c:pt idx="306">
                  <c:v>2527.6999999999998</c:v>
                </c:pt>
                <c:pt idx="307">
                  <c:v>2512.1999999999998</c:v>
                </c:pt>
                <c:pt idx="308">
                  <c:v>2581.9</c:v>
                </c:pt>
                <c:pt idx="309">
                  <c:v>2599.3000000000002</c:v>
                </c:pt>
                <c:pt idx="310">
                  <c:v>2693.9</c:v>
                </c:pt>
                <c:pt idx="311">
                  <c:v>2808.4</c:v>
                </c:pt>
                <c:pt idx="312">
                  <c:v>2850.4</c:v>
                </c:pt>
                <c:pt idx="313">
                  <c:v>2864.9</c:v>
                </c:pt>
                <c:pt idx="314">
                  <c:v>2971.5</c:v>
                </c:pt>
                <c:pt idx="315">
                  <c:v>2937.4</c:v>
                </c:pt>
                <c:pt idx="316">
                  <c:v>3078.2</c:v>
                </c:pt>
                <c:pt idx="317">
                  <c:v>3252.7</c:v>
                </c:pt>
                <c:pt idx="318">
                  <c:v>3355.5</c:v>
                </c:pt>
                <c:pt idx="319">
                  <c:v>3545.6</c:v>
                </c:pt>
                <c:pt idx="320">
                  <c:v>3653.3</c:v>
                </c:pt>
                <c:pt idx="321">
                  <c:v>3605.8</c:v>
                </c:pt>
                <c:pt idx="322">
                  <c:v>3664.1</c:v>
                </c:pt>
                <c:pt idx="323">
                  <c:v>3721.5</c:v>
                </c:pt>
                <c:pt idx="324">
                  <c:v>3998.6</c:v>
                </c:pt>
                <c:pt idx="325">
                  <c:v>3912.3</c:v>
                </c:pt>
                <c:pt idx="326">
                  <c:v>3909.4</c:v>
                </c:pt>
                <c:pt idx="327">
                  <c:v>3872.4</c:v>
                </c:pt>
                <c:pt idx="328">
                  <c:v>3927.8</c:v>
                </c:pt>
                <c:pt idx="329">
                  <c:v>4137.2</c:v>
                </c:pt>
                <c:pt idx="330">
                  <c:v>3853.7</c:v>
                </c:pt>
                <c:pt idx="331">
                  <c:v>3757.7</c:v>
                </c:pt>
                <c:pt idx="332">
                  <c:v>3652.1</c:v>
                </c:pt>
                <c:pt idx="333">
                  <c:v>3611.4</c:v>
                </c:pt>
                <c:pt idx="334">
                  <c:v>3586.1</c:v>
                </c:pt>
                <c:pt idx="335">
                  <c:v>3626.3</c:v>
                </c:pt>
                <c:pt idx="336">
                  <c:v>3551.2</c:v>
                </c:pt>
                <c:pt idx="337">
                  <c:v>3358.3</c:v>
                </c:pt>
                <c:pt idx="338">
                  <c:v>3351.9</c:v>
                </c:pt>
                <c:pt idx="339">
                  <c:v>3357.8</c:v>
                </c:pt>
                <c:pt idx="340">
                  <c:v>3321.7</c:v>
                </c:pt>
                <c:pt idx="341">
                  <c:v>3207.8</c:v>
                </c:pt>
                <c:pt idx="342">
                  <c:v>3360.7</c:v>
                </c:pt>
                <c:pt idx="343">
                  <c:v>3238.4</c:v>
                </c:pt>
                <c:pt idx="344">
                  <c:v>3133.3</c:v>
                </c:pt>
                <c:pt idx="345">
                  <c:v>2994.5</c:v>
                </c:pt>
                <c:pt idx="346">
                  <c:v>2994.9</c:v>
                </c:pt>
                <c:pt idx="347">
                  <c:v>2908.7</c:v>
                </c:pt>
                <c:pt idx="348">
                  <c:v>2946.9</c:v>
                </c:pt>
                <c:pt idx="349">
                  <c:v>3195.9</c:v>
                </c:pt>
                <c:pt idx="350">
                  <c:v>3255.3</c:v>
                </c:pt>
                <c:pt idx="351">
                  <c:v>3108</c:v>
                </c:pt>
                <c:pt idx="352">
                  <c:v>3381.5</c:v>
                </c:pt>
                <c:pt idx="353">
                  <c:v>3177.1</c:v>
                </c:pt>
                <c:pt idx="354">
                  <c:v>3257.9</c:v>
                </c:pt>
                <c:pt idx="355">
                  <c:v>3198.8</c:v>
                </c:pt>
                <c:pt idx="356">
                  <c:v>3696.4</c:v>
                </c:pt>
                <c:pt idx="357">
                  <c:v>3474</c:v>
                </c:pt>
                <c:pt idx="358">
                  <c:v>3512.5</c:v>
                </c:pt>
                <c:pt idx="359">
                  <c:v>3575.1</c:v>
                </c:pt>
                <c:pt idx="360">
                  <c:v>3461.7</c:v>
                </c:pt>
                <c:pt idx="361">
                  <c:v>3330.5</c:v>
                </c:pt>
                <c:pt idx="362">
                  <c:v>3525.9</c:v>
                </c:pt>
                <c:pt idx="363">
                  <c:v>3631.6</c:v>
                </c:pt>
                <c:pt idx="364">
                  <c:v>3381.3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C1-44CA-80BD-F3EA9A3D95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7065304"/>
        <c:axId val="1207052512"/>
      </c:lineChart>
      <c:dateAx>
        <c:axId val="234052608"/>
        <c:scaling>
          <c:orientation val="minMax"/>
          <c:max val="45808"/>
          <c:min val="41790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ln w="3175">
            <a:noFill/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he-IL"/>
          </a:p>
        </c:txPr>
        <c:crossAx val="234054400"/>
        <c:crossesAt val="0"/>
        <c:auto val="0"/>
        <c:lblOffset val="100"/>
        <c:baseTimeUnit val="months"/>
        <c:majorUnit val="4"/>
        <c:majorTimeUnit val="months"/>
      </c:dateAx>
      <c:valAx>
        <c:axId val="234054400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he-IL"/>
          </a:p>
        </c:txPr>
        <c:crossAx val="234052608"/>
        <c:crosses val="autoZero"/>
        <c:crossBetween val="between"/>
      </c:valAx>
      <c:valAx>
        <c:axId val="1207052512"/>
        <c:scaling>
          <c:orientation val="minMax"/>
        </c:scaling>
        <c:delete val="1"/>
        <c:axPos val="r"/>
        <c:numFmt formatCode="#,##0" sourceLinked="0"/>
        <c:majorTickMark val="out"/>
        <c:minorTickMark val="none"/>
        <c:tickLblPos val="nextTo"/>
        <c:crossAx val="1207065304"/>
        <c:crosses val="max"/>
        <c:crossBetween val="between"/>
      </c:valAx>
      <c:dateAx>
        <c:axId val="120706530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207052512"/>
        <c:crosses val="autoZero"/>
        <c:auto val="0"/>
        <c:lblOffset val="100"/>
        <c:baseTimeUnit val="months"/>
      </c:dateAx>
      <c:spPr>
        <a:noFill/>
        <a:ln w="12700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0.1711545561345196"/>
          <c:y val="0.94890179448212209"/>
          <c:w val="0.69623008533329311"/>
          <c:h val="4.4967966448140169E-2"/>
        </c:manualLayout>
      </c:layout>
      <c:overlay val="0"/>
      <c:spPr>
        <a:noFill/>
        <a:ln w="12700">
          <a:noFill/>
        </a:ln>
      </c:spPr>
    </c:legend>
    <c:plotVisOnly val="1"/>
    <c:dispBlanksAs val="gap"/>
    <c:showDLblsOverMax val="0"/>
  </c:chart>
  <c:spPr>
    <a:solidFill>
      <a:sysClr val="window" lastClr="FFFFFF"/>
    </a:solidFill>
    <a:ln w="3175">
      <a:noFill/>
      <a:prstDash val="solid"/>
    </a:ln>
  </c:spPr>
  <c:txPr>
    <a:bodyPr/>
    <a:lstStyle/>
    <a:p>
      <a:pPr>
        <a:defRPr sz="1200" b="0" i="0" u="none" strike="noStrike" baseline="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ea typeface="David"/>
          <a:cs typeface="Segoe UI" panose="020B0502040204020203" pitchFamily="34" charset="0"/>
        </a:defRPr>
      </a:pPr>
      <a:endParaRPr lang="he-IL"/>
    </a:p>
  </c:txPr>
  <c:externalData r:id="rId2">
    <c:autoUpdate val="0"/>
  </c:externalData>
  <c:userShapes r:id="rId3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b="1" dirty="0" smtClean="0"/>
              <a:t>איור 22: גיוסי </a:t>
            </a:r>
            <a:r>
              <a:rPr lang="he-IL" sz="1200" b="1" dirty="0"/>
              <a:t>הון של חברות הייטק ישראליות</a:t>
            </a:r>
          </a:p>
          <a:p>
            <a:pPr>
              <a:defRPr/>
            </a:pPr>
            <a:r>
              <a:rPr lang="he-IL" sz="1200" b="0" dirty="0" smtClean="0"/>
              <a:t>רבעוני, 2017 עד רביע שני 2025</a:t>
            </a:r>
          </a:p>
        </c:rich>
      </c:tx>
      <c:layout>
        <c:manualLayout>
          <c:xMode val="edge"/>
          <c:yMode val="edge"/>
          <c:x val="0.3826770296143943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8DA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Sheet1!$A$2:$B$35</c:f>
              <c:multiLvlStrCache>
                <c:ptCount val="3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</c:lvl>
                <c:lvl>
                  <c:pt idx="0">
                    <c:v>2017</c:v>
                  </c:pt>
                  <c:pt idx="4">
                    <c:v>2018</c:v>
                  </c:pt>
                  <c:pt idx="8">
                    <c:v>2019</c:v>
                  </c:pt>
                  <c:pt idx="12">
                    <c:v>2020</c:v>
                  </c:pt>
                  <c:pt idx="16">
                    <c:v>2021</c:v>
                  </c:pt>
                  <c:pt idx="20">
                    <c:v>2022</c:v>
                  </c:pt>
                  <c:pt idx="24">
                    <c:v>2023</c:v>
                  </c:pt>
                  <c:pt idx="28">
                    <c:v>2024</c:v>
                  </c:pt>
                  <c:pt idx="32">
                    <c:v>2025</c:v>
                  </c:pt>
                </c:lvl>
              </c:multiLvlStrCache>
            </c:multiLvlStrRef>
          </c:cat>
          <c:val>
            <c:numRef>
              <c:f>Sheet1!$C$2:$C$35</c:f>
              <c:numCache>
                <c:formatCode>General</c:formatCode>
                <c:ptCount val="34"/>
                <c:pt idx="0">
                  <c:v>1670623000</c:v>
                </c:pt>
                <c:pt idx="1">
                  <c:v>1679961000</c:v>
                </c:pt>
                <c:pt idx="2">
                  <c:v>1839358000</c:v>
                </c:pt>
                <c:pt idx="3">
                  <c:v>1985714000</c:v>
                </c:pt>
                <c:pt idx="4">
                  <c:v>1818981750</c:v>
                </c:pt>
                <c:pt idx="5">
                  <c:v>2882946500</c:v>
                </c:pt>
                <c:pt idx="6">
                  <c:v>2166609000</c:v>
                </c:pt>
                <c:pt idx="7">
                  <c:v>2599611000</c:v>
                </c:pt>
                <c:pt idx="8">
                  <c:v>2103837500</c:v>
                </c:pt>
                <c:pt idx="9">
                  <c:v>2967525500</c:v>
                </c:pt>
                <c:pt idx="10">
                  <c:v>2715035000</c:v>
                </c:pt>
                <c:pt idx="11">
                  <c:v>3626075000</c:v>
                </c:pt>
                <c:pt idx="12">
                  <c:v>3702622000</c:v>
                </c:pt>
                <c:pt idx="13">
                  <c:v>3059905250</c:v>
                </c:pt>
                <c:pt idx="14">
                  <c:v>5053934250</c:v>
                </c:pt>
                <c:pt idx="15">
                  <c:v>5020807000</c:v>
                </c:pt>
                <c:pt idx="16">
                  <c:v>6652256500</c:v>
                </c:pt>
                <c:pt idx="17">
                  <c:v>9827162000</c:v>
                </c:pt>
                <c:pt idx="18">
                  <c:v>7515212000</c:v>
                </c:pt>
                <c:pt idx="19">
                  <c:v>10015912250</c:v>
                </c:pt>
                <c:pt idx="20">
                  <c:v>6940884000</c:v>
                </c:pt>
                <c:pt idx="21">
                  <c:v>6417465500</c:v>
                </c:pt>
                <c:pt idx="22">
                  <c:v>3571913000</c:v>
                </c:pt>
                <c:pt idx="23">
                  <c:v>3036339500</c:v>
                </c:pt>
                <c:pt idx="24">
                  <c:v>2518605250</c:v>
                </c:pt>
                <c:pt idx="25">
                  <c:v>2729991000</c:v>
                </c:pt>
                <c:pt idx="26">
                  <c:v>2616642000</c:v>
                </c:pt>
                <c:pt idx="27">
                  <c:v>2108423750</c:v>
                </c:pt>
                <c:pt idx="28">
                  <c:v>2284100000</c:v>
                </c:pt>
                <c:pt idx="29">
                  <c:v>3553397000</c:v>
                </c:pt>
                <c:pt idx="30">
                  <c:v>3068560000</c:v>
                </c:pt>
                <c:pt idx="31">
                  <c:v>2691866750</c:v>
                </c:pt>
                <c:pt idx="32">
                  <c:v>2566690000</c:v>
                </c:pt>
                <c:pt idx="33">
                  <c:v>6870000000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EF-4D4D-A7E6-D66478287D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005292192"/>
        <c:axId val="1005290224"/>
      </c:barChart>
      <c:catAx>
        <c:axId val="100529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005290224"/>
        <c:crosses val="autoZero"/>
        <c:auto val="1"/>
        <c:lblAlgn val="ctr"/>
        <c:lblOffset val="100"/>
        <c:noMultiLvlLbl val="0"/>
      </c:catAx>
      <c:valAx>
        <c:axId val="1005290224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005292192"/>
        <c:crosses val="autoZero"/>
        <c:crossBetween val="between"/>
        <c:dispUnits>
          <c:builtInUnit val="billions"/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b="1" dirty="0"/>
              <a:t>איור </a:t>
            </a:r>
            <a:r>
              <a:rPr lang="he-IL" sz="1200" b="1" dirty="0" smtClean="0"/>
              <a:t>23: </a:t>
            </a:r>
            <a:r>
              <a:rPr lang="he-IL" sz="1200" b="1" dirty="0"/>
              <a:t>שיעור החברות שדיווחו בסקר המגמות על מגבלה מתונה או חמורה בגיוס עובדים, ענפים נבחרים</a:t>
            </a:r>
          </a:p>
          <a:p>
            <a:pPr>
              <a:defRPr/>
            </a:pPr>
            <a:r>
              <a:rPr lang="he-IL" sz="1200" dirty="0"/>
              <a:t>אחוז המשיבים, ללא ניכוי עונתיות, רבעון שלישי 2023 בהשוואה </a:t>
            </a:r>
            <a:r>
              <a:rPr lang="he-IL" sz="1200" dirty="0" smtClean="0"/>
              <a:t>ל</a:t>
            </a:r>
            <a:r>
              <a:rPr lang="he-IL" sz="1200" baseline="0" dirty="0" smtClean="0"/>
              <a:t>מאי ויוני </a:t>
            </a:r>
            <a:r>
              <a:rPr lang="he-IL" sz="1200" dirty="0" smtClean="0"/>
              <a:t>2025 </a:t>
            </a:r>
            <a:endParaRPr lang="he-IL" sz="1200" dirty="0"/>
          </a:p>
        </c:rich>
      </c:tx>
      <c:layout>
        <c:manualLayout>
          <c:xMode val="edge"/>
          <c:yMode val="edge"/>
          <c:x val="0.16747078271116608"/>
          <c:y val="1.37518665181031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3.7773507777516098E-2"/>
          <c:y val="0.12353760088762704"/>
          <c:w val="0.94913408786943287"/>
          <c:h val="0.6958235112160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גיליון2!$C$6</c:f>
              <c:strCache>
                <c:ptCount val="1"/>
                <c:pt idx="0">
                  <c:v>Q3-2023</c:v>
                </c:pt>
              </c:strCache>
            </c:strRef>
          </c:tx>
          <c:spPr>
            <a:solidFill>
              <a:srgbClr val="008DA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גיליון2!$D$5:$L$5</c:f>
              <c:strCache>
                <c:ptCount val="9"/>
                <c:pt idx="0">
                  <c:v>תעשייה - מקצועיים</c:v>
                </c:pt>
                <c:pt idx="1">
                  <c:v>תעשייה - בלתי מקצועיים</c:v>
                </c:pt>
                <c:pt idx="2">
                  <c:v>מקצועיים - עבודות רטובות</c:v>
                </c:pt>
                <c:pt idx="3">
                  <c:v>מקצועיים - עבודות לא רטובות</c:v>
                </c:pt>
                <c:pt idx="4">
                  <c:v>בלתי מקצועיים</c:v>
                </c:pt>
                <c:pt idx="5">
                  <c:v>מקצועיים</c:v>
                </c:pt>
                <c:pt idx="6">
                  <c:v>מסחר</c:v>
                </c:pt>
                <c:pt idx="7">
                  <c:v>מלונאות</c:v>
                </c:pt>
                <c:pt idx="8">
                  <c:v>שירותים</c:v>
                </c:pt>
              </c:strCache>
            </c:strRef>
          </c:cat>
          <c:val>
            <c:numRef>
              <c:f>גיליון2!$D$6:$L$6</c:f>
              <c:numCache>
                <c:formatCode>General</c:formatCode>
                <c:ptCount val="9"/>
                <c:pt idx="0">
                  <c:v>31.146666666666665</c:v>
                </c:pt>
                <c:pt idx="1">
                  <c:v>25.363333333333333</c:v>
                </c:pt>
                <c:pt idx="2">
                  <c:v>25.31</c:v>
                </c:pt>
                <c:pt idx="3">
                  <c:v>28.11</c:v>
                </c:pt>
                <c:pt idx="4">
                  <c:v>20.056666666666668</c:v>
                </c:pt>
                <c:pt idx="5">
                  <c:v>26.71</c:v>
                </c:pt>
                <c:pt idx="6">
                  <c:v>28.506666666666664</c:v>
                </c:pt>
                <c:pt idx="7">
                  <c:v>45.63</c:v>
                </c:pt>
                <c:pt idx="8">
                  <c:v>35.449999999999996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FA-45AD-BA4D-02FEDA35C1CE}"/>
            </c:ext>
          </c:extLst>
        </c:ser>
        <c:ser>
          <c:idx val="1"/>
          <c:order val="2"/>
          <c:tx>
            <c:v>מאי 25 </c:v>
          </c:tx>
          <c:spPr>
            <a:solidFill>
              <a:srgbClr val="D98D25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D98D25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גיליון2!$D$14:$L$14</c:f>
              <c:numCache>
                <c:formatCode>General</c:formatCode>
                <c:ptCount val="9"/>
                <c:pt idx="0">
                  <c:v>35.96</c:v>
                </c:pt>
                <c:pt idx="1">
                  <c:v>30.699999999999996</c:v>
                </c:pt>
                <c:pt idx="2">
                  <c:v>45.65</c:v>
                </c:pt>
                <c:pt idx="3">
                  <c:v>47.739999999999995</c:v>
                </c:pt>
                <c:pt idx="4">
                  <c:v>35.599999999999994</c:v>
                </c:pt>
                <c:pt idx="5">
                  <c:v>46.694999999999993</c:v>
                </c:pt>
                <c:pt idx="6">
                  <c:v>26.41</c:v>
                </c:pt>
                <c:pt idx="7">
                  <c:v>60.41</c:v>
                </c:pt>
                <c:pt idx="8">
                  <c:v>40.81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FA-45AD-BA4D-02FEDA35C1CE}"/>
            </c:ext>
          </c:extLst>
        </c:ser>
        <c:ser>
          <c:idx val="4"/>
          <c:order val="3"/>
          <c:tx>
            <c:v>יונ 25</c:v>
          </c:tx>
          <c:spPr>
            <a:solidFill>
              <a:srgbClr val="357C3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357C32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גיליון2!$D$15:$L$15</c:f>
              <c:numCache>
                <c:formatCode>General</c:formatCode>
                <c:ptCount val="9"/>
                <c:pt idx="0">
                  <c:v>38.82</c:v>
                </c:pt>
                <c:pt idx="1">
                  <c:v>32.33</c:v>
                </c:pt>
                <c:pt idx="2">
                  <c:v>49.010000000000005</c:v>
                </c:pt>
                <c:pt idx="3">
                  <c:v>51.21</c:v>
                </c:pt>
                <c:pt idx="4">
                  <c:v>41.55</c:v>
                </c:pt>
                <c:pt idx="5">
                  <c:v>50.11</c:v>
                </c:pt>
                <c:pt idx="6">
                  <c:v>29.490000000000002</c:v>
                </c:pt>
                <c:pt idx="7">
                  <c:v>75.739999999999995</c:v>
                </c:pt>
                <c:pt idx="8">
                  <c:v>42.28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FA-45AD-BA4D-02FEDA35C1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03050032"/>
        <c:axId val="1403049048"/>
        <c:extLst>
          <c:ext xmlns:c15="http://schemas.microsoft.com/office/drawing/2012/chart" uri="{02D57815-91ED-43cb-92C2-25804820EDAC}">
            <c15:filteredBar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גיליון2!$C$12</c15:sqref>
                        </c15:formulaRef>
                      </c:ext>
                    </c:extLst>
                    <c:strCache>
                      <c:ptCount val="1"/>
                      <c:pt idx="0">
                        <c:v>3/1/2025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גיליון2!$D$5:$L$5</c15:sqref>
                        </c15:formulaRef>
                      </c:ext>
                    </c:extLst>
                    <c:strCache>
                      <c:ptCount val="9"/>
                      <c:pt idx="0">
                        <c:v>תעשייה - מקצועיים</c:v>
                      </c:pt>
                      <c:pt idx="1">
                        <c:v>תעשייה - בלתי מקצועיים</c:v>
                      </c:pt>
                      <c:pt idx="2">
                        <c:v>מקצועיים - עבודות רטובות</c:v>
                      </c:pt>
                      <c:pt idx="3">
                        <c:v>מקצועיים - עבודות לא רטובות</c:v>
                      </c:pt>
                      <c:pt idx="4">
                        <c:v>בלתי מקצועיים</c:v>
                      </c:pt>
                      <c:pt idx="5">
                        <c:v>מקצועיים</c:v>
                      </c:pt>
                      <c:pt idx="6">
                        <c:v>מסחר</c:v>
                      </c:pt>
                      <c:pt idx="7">
                        <c:v>מלונאות</c:v>
                      </c:pt>
                      <c:pt idx="8">
                        <c:v>שירותים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גיליון2!$D$12:$L$12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45.3</c:v>
                      </c:pt>
                      <c:pt idx="1">
                        <c:v>31.94</c:v>
                      </c:pt>
                      <c:pt idx="2">
                        <c:v>34.54</c:v>
                      </c:pt>
                      <c:pt idx="3">
                        <c:v>34.35</c:v>
                      </c:pt>
                      <c:pt idx="4">
                        <c:v>24.91</c:v>
                      </c:pt>
                      <c:pt idx="5">
                        <c:v>34.445</c:v>
                      </c:pt>
                      <c:pt idx="6">
                        <c:v>28.64</c:v>
                      </c:pt>
                      <c:pt idx="7">
                        <c:v>65.97</c:v>
                      </c:pt>
                      <c:pt idx="8">
                        <c:v>36.83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3DFA-45AD-BA4D-02FEDA35C1CE}"/>
                  </c:ext>
                </c:extLst>
              </c15:ser>
            </c15:filteredBarSeries>
          </c:ext>
        </c:extLst>
      </c:barChart>
      <c:catAx>
        <c:axId val="140305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403049048"/>
        <c:crosses val="autoZero"/>
        <c:auto val="1"/>
        <c:lblAlgn val="ctr"/>
        <c:lblOffset val="100"/>
        <c:noMultiLvlLbl val="0"/>
      </c:catAx>
      <c:valAx>
        <c:axId val="1403049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40305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16708841327838"/>
          <c:y val="0.94774218534845101"/>
          <c:w val="0.29665823173443245"/>
          <c:h val="4.99658368985317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ysClr val="windowText" lastClr="00000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r>
              <a:rPr lang="he-IL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24: </a:t>
            </a:r>
            <a:r>
              <a:rPr lang="he-IL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שיעור החברות שדיווחו בסקר המגמות על מגבלה מתונה או חמורה בציוד וחומרי גלם
</a:t>
            </a:r>
            <a:r>
              <a:rPr lang="he-IL" sz="12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יוני</a:t>
            </a:r>
            <a:r>
              <a:rPr lang="he-IL" sz="1200" b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2019 עד יוני 2025</a:t>
            </a:r>
            <a:endParaRPr lang="en-US" sz="1200" b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ysClr val="windowText" lastClr="000000"/>
              </a:solidFill>
              <a:latin typeface="David" panose="020E0502060401010101" pitchFamily="34" charset="-79"/>
              <a:ea typeface="+mn-ea"/>
              <a:cs typeface="David" panose="020E0502060401010101" pitchFamily="34" charset="-79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3.2252092632954248E-2"/>
          <c:y val="0.15835384639176922"/>
          <c:w val="0.93533878672070281"/>
          <c:h val="0.66229539489382017"/>
        </c:manualLayout>
      </c:layout>
      <c:areaChart>
        <c:grouping val="standard"/>
        <c:varyColors val="0"/>
        <c:ser>
          <c:idx val="3"/>
          <c:order val="3"/>
          <c:tx>
            <c:strRef>
              <c:f>'איור 39 נתונים'!$K$2</c:f>
              <c:strCache>
                <c:ptCount val="1"/>
                <c:pt idx="0">
                  <c:v>מלחמה 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noFill/>
            </a:ln>
            <a:effectLst/>
          </c:spPr>
          <c:val>
            <c:numRef>
              <c:f>'איור 39 נתונים'!$K$3:$K$152</c:f>
              <c:numCache>
                <c:formatCode>General</c:formatCode>
                <c:ptCount val="150"/>
                <c:pt idx="129">
                  <c:v>50</c:v>
                </c:pt>
                <c:pt idx="130">
                  <c:v>50</c:v>
                </c:pt>
                <c:pt idx="131">
                  <c:v>50</c:v>
                </c:pt>
                <c:pt idx="132">
                  <c:v>50</c:v>
                </c:pt>
                <c:pt idx="133">
                  <c:v>50</c:v>
                </c:pt>
                <c:pt idx="134">
                  <c:v>50</c:v>
                </c:pt>
                <c:pt idx="135">
                  <c:v>50</c:v>
                </c:pt>
                <c:pt idx="136">
                  <c:v>50</c:v>
                </c:pt>
                <c:pt idx="137">
                  <c:v>50</c:v>
                </c:pt>
                <c:pt idx="138">
                  <c:v>50</c:v>
                </c:pt>
                <c:pt idx="139">
                  <c:v>50</c:v>
                </c:pt>
                <c:pt idx="140">
                  <c:v>50</c:v>
                </c:pt>
                <c:pt idx="141">
                  <c:v>50</c:v>
                </c:pt>
                <c:pt idx="142">
                  <c:v>50</c:v>
                </c:pt>
                <c:pt idx="143">
                  <c:v>50</c:v>
                </c:pt>
                <c:pt idx="144">
                  <c:v>50</c:v>
                </c:pt>
                <c:pt idx="145">
                  <c:v>50</c:v>
                </c:pt>
                <c:pt idx="146">
                  <c:v>50</c:v>
                </c:pt>
                <c:pt idx="147">
                  <c:v>50</c:v>
                </c:pt>
                <c:pt idx="148">
                  <c:v>50</c:v>
                </c:pt>
                <c:pt idx="149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00-4AF9-A3B4-958CA2366E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3071400"/>
        <c:axId val="883065496"/>
      </c:areaChart>
      <c:lineChart>
        <c:grouping val="standard"/>
        <c:varyColors val="0"/>
        <c:ser>
          <c:idx val="0"/>
          <c:order val="0"/>
          <c:tx>
            <c:strRef>
              <c:f>'איור 39 נתונים'!$H$2</c:f>
              <c:strCache>
                <c:ptCount val="1"/>
                <c:pt idx="0">
                  <c:v>תעשייה</c:v>
                </c:pt>
              </c:strCache>
            </c:strRef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14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F00-4AF9-A3B4-958CA2366E3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39 נתונים'!$A$3:$A$213</c:f>
              <c:numCache>
                <c:formatCode>m/d/yyyy</c:formatCode>
                <c:ptCount val="211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  <c:pt idx="55">
                  <c:v>42948</c:v>
                </c:pt>
                <c:pt idx="56">
                  <c:v>42979</c:v>
                </c:pt>
                <c:pt idx="57">
                  <c:v>43009</c:v>
                </c:pt>
                <c:pt idx="58">
                  <c:v>43040</c:v>
                </c:pt>
                <c:pt idx="59">
                  <c:v>43070</c:v>
                </c:pt>
                <c:pt idx="60">
                  <c:v>43101</c:v>
                </c:pt>
                <c:pt idx="61">
                  <c:v>43132</c:v>
                </c:pt>
                <c:pt idx="62">
                  <c:v>43160</c:v>
                </c:pt>
                <c:pt idx="63">
                  <c:v>43191</c:v>
                </c:pt>
                <c:pt idx="64">
                  <c:v>43221</c:v>
                </c:pt>
                <c:pt idx="65">
                  <c:v>43252</c:v>
                </c:pt>
                <c:pt idx="66">
                  <c:v>43282</c:v>
                </c:pt>
                <c:pt idx="67">
                  <c:v>43313</c:v>
                </c:pt>
                <c:pt idx="68">
                  <c:v>43344</c:v>
                </c:pt>
                <c:pt idx="69">
                  <c:v>43374</c:v>
                </c:pt>
                <c:pt idx="70">
                  <c:v>43405</c:v>
                </c:pt>
                <c:pt idx="71">
                  <c:v>43435</c:v>
                </c:pt>
                <c:pt idx="72">
                  <c:v>43466</c:v>
                </c:pt>
                <c:pt idx="73">
                  <c:v>43497</c:v>
                </c:pt>
                <c:pt idx="74">
                  <c:v>43525</c:v>
                </c:pt>
                <c:pt idx="75">
                  <c:v>43556</c:v>
                </c:pt>
                <c:pt idx="76">
                  <c:v>43586</c:v>
                </c:pt>
                <c:pt idx="77">
                  <c:v>43617</c:v>
                </c:pt>
                <c:pt idx="78">
                  <c:v>43647</c:v>
                </c:pt>
                <c:pt idx="79">
                  <c:v>43678</c:v>
                </c:pt>
                <c:pt idx="80">
                  <c:v>43709</c:v>
                </c:pt>
                <c:pt idx="81">
                  <c:v>43739</c:v>
                </c:pt>
                <c:pt idx="82">
                  <c:v>43770</c:v>
                </c:pt>
                <c:pt idx="83">
                  <c:v>43800</c:v>
                </c:pt>
                <c:pt idx="84">
                  <c:v>43831</c:v>
                </c:pt>
                <c:pt idx="85">
                  <c:v>43862</c:v>
                </c:pt>
                <c:pt idx="86">
                  <c:v>43891</c:v>
                </c:pt>
                <c:pt idx="87">
                  <c:v>43922</c:v>
                </c:pt>
                <c:pt idx="88">
                  <c:v>43952</c:v>
                </c:pt>
                <c:pt idx="89">
                  <c:v>43983</c:v>
                </c:pt>
                <c:pt idx="90">
                  <c:v>44013</c:v>
                </c:pt>
                <c:pt idx="91">
                  <c:v>44044</c:v>
                </c:pt>
                <c:pt idx="92">
                  <c:v>44075</c:v>
                </c:pt>
                <c:pt idx="93">
                  <c:v>44105</c:v>
                </c:pt>
                <c:pt idx="94">
                  <c:v>44136</c:v>
                </c:pt>
                <c:pt idx="95">
                  <c:v>44166</c:v>
                </c:pt>
                <c:pt idx="96">
                  <c:v>44197</c:v>
                </c:pt>
                <c:pt idx="97">
                  <c:v>44228</c:v>
                </c:pt>
                <c:pt idx="98">
                  <c:v>44256</c:v>
                </c:pt>
                <c:pt idx="99">
                  <c:v>44287</c:v>
                </c:pt>
                <c:pt idx="100">
                  <c:v>44317</c:v>
                </c:pt>
                <c:pt idx="101">
                  <c:v>44348</c:v>
                </c:pt>
                <c:pt idx="102">
                  <c:v>44378</c:v>
                </c:pt>
                <c:pt idx="103">
                  <c:v>44409</c:v>
                </c:pt>
                <c:pt idx="104">
                  <c:v>44440</c:v>
                </c:pt>
                <c:pt idx="105">
                  <c:v>44470</c:v>
                </c:pt>
                <c:pt idx="106">
                  <c:v>44501</c:v>
                </c:pt>
                <c:pt idx="107">
                  <c:v>44531</c:v>
                </c:pt>
                <c:pt idx="108">
                  <c:v>44562</c:v>
                </c:pt>
                <c:pt idx="109">
                  <c:v>44593</c:v>
                </c:pt>
                <c:pt idx="110">
                  <c:v>44621</c:v>
                </c:pt>
                <c:pt idx="111">
                  <c:v>44652</c:v>
                </c:pt>
                <c:pt idx="112">
                  <c:v>44682</c:v>
                </c:pt>
                <c:pt idx="113">
                  <c:v>44713</c:v>
                </c:pt>
                <c:pt idx="114">
                  <c:v>44743</c:v>
                </c:pt>
                <c:pt idx="115">
                  <c:v>44774</c:v>
                </c:pt>
                <c:pt idx="116">
                  <c:v>44805</c:v>
                </c:pt>
                <c:pt idx="117">
                  <c:v>44835</c:v>
                </c:pt>
                <c:pt idx="118">
                  <c:v>44866</c:v>
                </c:pt>
                <c:pt idx="119">
                  <c:v>44896</c:v>
                </c:pt>
                <c:pt idx="120">
                  <c:v>44927</c:v>
                </c:pt>
                <c:pt idx="121">
                  <c:v>44958</c:v>
                </c:pt>
                <c:pt idx="122">
                  <c:v>44986</c:v>
                </c:pt>
                <c:pt idx="123">
                  <c:v>45017</c:v>
                </c:pt>
                <c:pt idx="124">
                  <c:v>45047</c:v>
                </c:pt>
                <c:pt idx="125">
                  <c:v>45078</c:v>
                </c:pt>
                <c:pt idx="126">
                  <c:v>45108</c:v>
                </c:pt>
                <c:pt idx="127">
                  <c:v>45139</c:v>
                </c:pt>
                <c:pt idx="128">
                  <c:v>45170</c:v>
                </c:pt>
                <c:pt idx="129">
                  <c:v>45200</c:v>
                </c:pt>
                <c:pt idx="130">
                  <c:v>45231</c:v>
                </c:pt>
                <c:pt idx="131">
                  <c:v>45261</c:v>
                </c:pt>
                <c:pt idx="132">
                  <c:v>45292</c:v>
                </c:pt>
                <c:pt idx="133">
                  <c:v>45323</c:v>
                </c:pt>
                <c:pt idx="134">
                  <c:v>45352</c:v>
                </c:pt>
                <c:pt idx="135">
                  <c:v>45383</c:v>
                </c:pt>
                <c:pt idx="136">
                  <c:v>45413</c:v>
                </c:pt>
                <c:pt idx="137">
                  <c:v>45444</c:v>
                </c:pt>
                <c:pt idx="138">
                  <c:v>45474</c:v>
                </c:pt>
                <c:pt idx="139">
                  <c:v>45505</c:v>
                </c:pt>
                <c:pt idx="140">
                  <c:v>45536</c:v>
                </c:pt>
                <c:pt idx="141">
                  <c:v>45566</c:v>
                </c:pt>
                <c:pt idx="142">
                  <c:v>45597</c:v>
                </c:pt>
                <c:pt idx="143">
                  <c:v>45627</c:v>
                </c:pt>
                <c:pt idx="144">
                  <c:v>45658</c:v>
                </c:pt>
                <c:pt idx="145">
                  <c:v>45689</c:v>
                </c:pt>
                <c:pt idx="146">
                  <c:v>45717</c:v>
                </c:pt>
                <c:pt idx="147">
                  <c:v>45748</c:v>
                </c:pt>
                <c:pt idx="148">
                  <c:v>45778</c:v>
                </c:pt>
                <c:pt idx="149">
                  <c:v>45809</c:v>
                </c:pt>
              </c:numCache>
            </c:numRef>
          </c:cat>
          <c:val>
            <c:numRef>
              <c:f>'איור 39 נתונים'!$H$3:$H$213</c:f>
              <c:numCache>
                <c:formatCode>General</c:formatCode>
                <c:ptCount val="211"/>
                <c:pt idx="0">
                  <c:v>8.06</c:v>
                </c:pt>
                <c:pt idx="1">
                  <c:v>9.15</c:v>
                </c:pt>
                <c:pt idx="2">
                  <c:v>5.8</c:v>
                </c:pt>
                <c:pt idx="3">
                  <c:v>6.32</c:v>
                </c:pt>
                <c:pt idx="4">
                  <c:v>7.01</c:v>
                </c:pt>
                <c:pt idx="5">
                  <c:v>11.11</c:v>
                </c:pt>
                <c:pt idx="6">
                  <c:v>9.49</c:v>
                </c:pt>
                <c:pt idx="7">
                  <c:v>6.8100000000000005</c:v>
                </c:pt>
                <c:pt idx="8">
                  <c:v>9.24</c:v>
                </c:pt>
                <c:pt idx="9">
                  <c:v>10.3</c:v>
                </c:pt>
                <c:pt idx="10">
                  <c:v>9.01</c:v>
                </c:pt>
                <c:pt idx="11">
                  <c:v>9.66</c:v>
                </c:pt>
                <c:pt idx="12">
                  <c:v>12.3</c:v>
                </c:pt>
                <c:pt idx="13">
                  <c:v>12.09</c:v>
                </c:pt>
                <c:pt idx="14">
                  <c:v>12.059999999999999</c:v>
                </c:pt>
                <c:pt idx="15">
                  <c:v>9.66</c:v>
                </c:pt>
                <c:pt idx="16">
                  <c:v>12.530000000000001</c:v>
                </c:pt>
                <c:pt idx="17">
                  <c:v>14.719999999999999</c:v>
                </c:pt>
                <c:pt idx="18">
                  <c:v>12.34</c:v>
                </c:pt>
                <c:pt idx="19">
                  <c:v>13.350000000000001</c:v>
                </c:pt>
                <c:pt idx="20">
                  <c:v>14.14</c:v>
                </c:pt>
                <c:pt idx="21">
                  <c:v>12.690000000000001</c:v>
                </c:pt>
                <c:pt idx="22">
                  <c:v>14.110000000000001</c:v>
                </c:pt>
                <c:pt idx="23">
                  <c:v>14.459999999999999</c:v>
                </c:pt>
                <c:pt idx="24">
                  <c:v>11.48</c:v>
                </c:pt>
                <c:pt idx="25">
                  <c:v>13.95</c:v>
                </c:pt>
                <c:pt idx="26">
                  <c:v>14.68</c:v>
                </c:pt>
                <c:pt idx="27">
                  <c:v>13.579999999999998</c:v>
                </c:pt>
                <c:pt idx="28">
                  <c:v>9.57</c:v>
                </c:pt>
                <c:pt idx="29">
                  <c:v>17.22</c:v>
                </c:pt>
                <c:pt idx="30">
                  <c:v>15.86</c:v>
                </c:pt>
                <c:pt idx="31">
                  <c:v>16.18</c:v>
                </c:pt>
                <c:pt idx="32">
                  <c:v>16.739999999999998</c:v>
                </c:pt>
                <c:pt idx="33">
                  <c:v>13.620000000000001</c:v>
                </c:pt>
                <c:pt idx="34">
                  <c:v>13.919999999999998</c:v>
                </c:pt>
                <c:pt idx="35">
                  <c:v>16.62</c:v>
                </c:pt>
                <c:pt idx="36">
                  <c:v>9.9499999999999993</c:v>
                </c:pt>
                <c:pt idx="37">
                  <c:v>11.66</c:v>
                </c:pt>
                <c:pt idx="38">
                  <c:v>16.62</c:v>
                </c:pt>
                <c:pt idx="39">
                  <c:v>10.370000000000001</c:v>
                </c:pt>
                <c:pt idx="40">
                  <c:v>9.2899999999999991</c:v>
                </c:pt>
                <c:pt idx="41">
                  <c:v>16.739999999999998</c:v>
                </c:pt>
                <c:pt idx="42">
                  <c:v>11.41</c:v>
                </c:pt>
                <c:pt idx="43">
                  <c:v>9.9499999999999993</c:v>
                </c:pt>
                <c:pt idx="44">
                  <c:v>13.870000000000001</c:v>
                </c:pt>
                <c:pt idx="45">
                  <c:v>9.83</c:v>
                </c:pt>
                <c:pt idx="46">
                  <c:v>11.18</c:v>
                </c:pt>
                <c:pt idx="47">
                  <c:v>13.47</c:v>
                </c:pt>
                <c:pt idx="48">
                  <c:v>13.52</c:v>
                </c:pt>
                <c:pt idx="49">
                  <c:v>10.91</c:v>
                </c:pt>
                <c:pt idx="50">
                  <c:v>14.6</c:v>
                </c:pt>
                <c:pt idx="51">
                  <c:v>12.92</c:v>
                </c:pt>
                <c:pt idx="52">
                  <c:v>12.61</c:v>
                </c:pt>
                <c:pt idx="53">
                  <c:v>11.6</c:v>
                </c:pt>
                <c:pt idx="54">
                  <c:v>11.58</c:v>
                </c:pt>
                <c:pt idx="55">
                  <c:v>9.9699999999999989</c:v>
                </c:pt>
                <c:pt idx="56">
                  <c:v>10.25</c:v>
                </c:pt>
                <c:pt idx="57">
                  <c:v>12.95</c:v>
                </c:pt>
                <c:pt idx="58">
                  <c:v>12.76</c:v>
                </c:pt>
                <c:pt idx="59">
                  <c:v>10.51</c:v>
                </c:pt>
                <c:pt idx="60">
                  <c:v>11.260000000000002</c:v>
                </c:pt>
                <c:pt idx="61">
                  <c:v>11.59</c:v>
                </c:pt>
                <c:pt idx="62">
                  <c:v>10.719999999999999</c:v>
                </c:pt>
                <c:pt idx="63">
                  <c:v>9.23</c:v>
                </c:pt>
                <c:pt idx="64">
                  <c:v>11.89</c:v>
                </c:pt>
                <c:pt idx="65">
                  <c:v>10.73</c:v>
                </c:pt>
                <c:pt idx="66">
                  <c:v>12.23</c:v>
                </c:pt>
                <c:pt idx="67">
                  <c:v>10.11</c:v>
                </c:pt>
                <c:pt idx="68">
                  <c:v>10.329999999999998</c:v>
                </c:pt>
                <c:pt idx="69">
                  <c:v>9</c:v>
                </c:pt>
                <c:pt idx="70">
                  <c:v>10.74</c:v>
                </c:pt>
                <c:pt idx="71">
                  <c:v>9.4600000000000009</c:v>
                </c:pt>
                <c:pt idx="72">
                  <c:v>10.530000000000001</c:v>
                </c:pt>
                <c:pt idx="73">
                  <c:v>11.23</c:v>
                </c:pt>
                <c:pt idx="74">
                  <c:v>10.73</c:v>
                </c:pt>
                <c:pt idx="75">
                  <c:v>10.67</c:v>
                </c:pt>
                <c:pt idx="76">
                  <c:v>10.51</c:v>
                </c:pt>
                <c:pt idx="77">
                  <c:v>10.79</c:v>
                </c:pt>
                <c:pt idx="78">
                  <c:v>10.530000000000001</c:v>
                </c:pt>
                <c:pt idx="79">
                  <c:v>10.38</c:v>
                </c:pt>
                <c:pt idx="80">
                  <c:v>9.7899999999999991</c:v>
                </c:pt>
                <c:pt idx="81">
                  <c:v>9.4599999999999991</c:v>
                </c:pt>
                <c:pt idx="82">
                  <c:v>9.629999999999999</c:v>
                </c:pt>
                <c:pt idx="83">
                  <c:v>13.89</c:v>
                </c:pt>
                <c:pt idx="84">
                  <c:v>11.920000000000002</c:v>
                </c:pt>
                <c:pt idx="85">
                  <c:v>13.99</c:v>
                </c:pt>
                <c:pt idx="86">
                  <c:v>24.18</c:v>
                </c:pt>
                <c:pt idx="87">
                  <c:v>20.85</c:v>
                </c:pt>
                <c:pt idx="88">
                  <c:v>16.89</c:v>
                </c:pt>
                <c:pt idx="89">
                  <c:v>12.3</c:v>
                </c:pt>
                <c:pt idx="90">
                  <c:v>14.06</c:v>
                </c:pt>
                <c:pt idx="91">
                  <c:v>15.05</c:v>
                </c:pt>
                <c:pt idx="92">
                  <c:v>14.33</c:v>
                </c:pt>
                <c:pt idx="93">
                  <c:v>18.71</c:v>
                </c:pt>
                <c:pt idx="94">
                  <c:v>16.28</c:v>
                </c:pt>
                <c:pt idx="95">
                  <c:v>17.43</c:v>
                </c:pt>
                <c:pt idx="96">
                  <c:v>15.1</c:v>
                </c:pt>
                <c:pt idx="97">
                  <c:v>21.919999999999998</c:v>
                </c:pt>
                <c:pt idx="98">
                  <c:v>20.79</c:v>
                </c:pt>
                <c:pt idx="99">
                  <c:v>27.090000000000003</c:v>
                </c:pt>
                <c:pt idx="100">
                  <c:v>25.950000000000003</c:v>
                </c:pt>
                <c:pt idx="101">
                  <c:v>26.380000000000003</c:v>
                </c:pt>
                <c:pt idx="102">
                  <c:v>30.78</c:v>
                </c:pt>
                <c:pt idx="103">
                  <c:v>29.950000000000003</c:v>
                </c:pt>
                <c:pt idx="104">
                  <c:v>26.63</c:v>
                </c:pt>
                <c:pt idx="105">
                  <c:v>34.879999999999995</c:v>
                </c:pt>
                <c:pt idx="106">
                  <c:v>36.1</c:v>
                </c:pt>
                <c:pt idx="107">
                  <c:v>35.9</c:v>
                </c:pt>
                <c:pt idx="108">
                  <c:v>36.130000000000003</c:v>
                </c:pt>
                <c:pt idx="109">
                  <c:v>32.65</c:v>
                </c:pt>
                <c:pt idx="110">
                  <c:v>37.76</c:v>
                </c:pt>
                <c:pt idx="111">
                  <c:v>35.769999999999996</c:v>
                </c:pt>
                <c:pt idx="112">
                  <c:v>39.33</c:v>
                </c:pt>
                <c:pt idx="113">
                  <c:v>35.79</c:v>
                </c:pt>
                <c:pt idx="114">
                  <c:v>33.799999999999997</c:v>
                </c:pt>
                <c:pt idx="115">
                  <c:v>27.240000000000002</c:v>
                </c:pt>
                <c:pt idx="116">
                  <c:v>27.4</c:v>
                </c:pt>
                <c:pt idx="117">
                  <c:v>27.23</c:v>
                </c:pt>
                <c:pt idx="118">
                  <c:v>25.71</c:v>
                </c:pt>
                <c:pt idx="119">
                  <c:v>26.12</c:v>
                </c:pt>
                <c:pt idx="120">
                  <c:v>21.25</c:v>
                </c:pt>
                <c:pt idx="121">
                  <c:v>23.1</c:v>
                </c:pt>
                <c:pt idx="122">
                  <c:v>16.560000000000002</c:v>
                </c:pt>
                <c:pt idx="123">
                  <c:v>14.91</c:v>
                </c:pt>
                <c:pt idx="124">
                  <c:v>14.120000000000001</c:v>
                </c:pt>
                <c:pt idx="125">
                  <c:v>14.620000000000001</c:v>
                </c:pt>
                <c:pt idx="126">
                  <c:v>17.82</c:v>
                </c:pt>
                <c:pt idx="127">
                  <c:v>13.639999999999999</c:v>
                </c:pt>
                <c:pt idx="128">
                  <c:v>12.299999999999999</c:v>
                </c:pt>
                <c:pt idx="129">
                  <c:v>23.85</c:v>
                </c:pt>
                <c:pt idx="130">
                  <c:v>17.84</c:v>
                </c:pt>
                <c:pt idx="131">
                  <c:v>18.690000000000001</c:v>
                </c:pt>
                <c:pt idx="132">
                  <c:v>23.409999999999997</c:v>
                </c:pt>
                <c:pt idx="133">
                  <c:v>20.57</c:v>
                </c:pt>
                <c:pt idx="134">
                  <c:v>16.149999999999999</c:v>
                </c:pt>
                <c:pt idx="135">
                  <c:v>17.75</c:v>
                </c:pt>
                <c:pt idx="136">
                  <c:v>27</c:v>
                </c:pt>
                <c:pt idx="137">
                  <c:v>21.92</c:v>
                </c:pt>
                <c:pt idx="138">
                  <c:v>20.5</c:v>
                </c:pt>
                <c:pt idx="139">
                  <c:v>19.509999999999998</c:v>
                </c:pt>
                <c:pt idx="140">
                  <c:v>25.29</c:v>
                </c:pt>
                <c:pt idx="141">
                  <c:v>18.239999999999998</c:v>
                </c:pt>
                <c:pt idx="142">
                  <c:v>17.920000000000002</c:v>
                </c:pt>
                <c:pt idx="143">
                  <c:v>18.369999999999997</c:v>
                </c:pt>
                <c:pt idx="144">
                  <c:v>19.86</c:v>
                </c:pt>
                <c:pt idx="145">
                  <c:v>18.82</c:v>
                </c:pt>
                <c:pt idx="146">
                  <c:v>21.94</c:v>
                </c:pt>
                <c:pt idx="147">
                  <c:v>18.55</c:v>
                </c:pt>
                <c:pt idx="148">
                  <c:v>19.600000000000001</c:v>
                </c:pt>
                <c:pt idx="149">
                  <c:v>27.21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00-4AF9-A3B4-958CA2366E36}"/>
            </c:ext>
          </c:extLst>
        </c:ser>
        <c:ser>
          <c:idx val="1"/>
          <c:order val="1"/>
          <c:tx>
            <c:strRef>
              <c:f>'איור 39 נתונים'!$I$2</c:f>
              <c:strCache>
                <c:ptCount val="1"/>
                <c:pt idx="0">
                  <c:v>בינוי</c:v>
                </c:pt>
              </c:strCache>
            </c:strRef>
          </c:tx>
          <c:spPr>
            <a:ln w="2222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dLbls>
            <c:dLbl>
              <c:idx val="14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F00-4AF9-A3B4-958CA2366E3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DA8F32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39 נתונים'!$A$3:$A$213</c:f>
              <c:numCache>
                <c:formatCode>m/d/yyyy</c:formatCode>
                <c:ptCount val="211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  <c:pt idx="55">
                  <c:v>42948</c:v>
                </c:pt>
                <c:pt idx="56">
                  <c:v>42979</c:v>
                </c:pt>
                <c:pt idx="57">
                  <c:v>43009</c:v>
                </c:pt>
                <c:pt idx="58">
                  <c:v>43040</c:v>
                </c:pt>
                <c:pt idx="59">
                  <c:v>43070</c:v>
                </c:pt>
                <c:pt idx="60">
                  <c:v>43101</c:v>
                </c:pt>
                <c:pt idx="61">
                  <c:v>43132</c:v>
                </c:pt>
                <c:pt idx="62">
                  <c:v>43160</c:v>
                </c:pt>
                <c:pt idx="63">
                  <c:v>43191</c:v>
                </c:pt>
                <c:pt idx="64">
                  <c:v>43221</c:v>
                </c:pt>
                <c:pt idx="65">
                  <c:v>43252</c:v>
                </c:pt>
                <c:pt idx="66">
                  <c:v>43282</c:v>
                </c:pt>
                <c:pt idx="67">
                  <c:v>43313</c:v>
                </c:pt>
                <c:pt idx="68">
                  <c:v>43344</c:v>
                </c:pt>
                <c:pt idx="69">
                  <c:v>43374</c:v>
                </c:pt>
                <c:pt idx="70">
                  <c:v>43405</c:v>
                </c:pt>
                <c:pt idx="71">
                  <c:v>43435</c:v>
                </c:pt>
                <c:pt idx="72">
                  <c:v>43466</c:v>
                </c:pt>
                <c:pt idx="73">
                  <c:v>43497</c:v>
                </c:pt>
                <c:pt idx="74">
                  <c:v>43525</c:v>
                </c:pt>
                <c:pt idx="75">
                  <c:v>43556</c:v>
                </c:pt>
                <c:pt idx="76">
                  <c:v>43586</c:v>
                </c:pt>
                <c:pt idx="77">
                  <c:v>43617</c:v>
                </c:pt>
                <c:pt idx="78">
                  <c:v>43647</c:v>
                </c:pt>
                <c:pt idx="79">
                  <c:v>43678</c:v>
                </c:pt>
                <c:pt idx="80">
                  <c:v>43709</c:v>
                </c:pt>
                <c:pt idx="81">
                  <c:v>43739</c:v>
                </c:pt>
                <c:pt idx="82">
                  <c:v>43770</c:v>
                </c:pt>
                <c:pt idx="83">
                  <c:v>43800</c:v>
                </c:pt>
                <c:pt idx="84">
                  <c:v>43831</c:v>
                </c:pt>
                <c:pt idx="85">
                  <c:v>43862</c:v>
                </c:pt>
                <c:pt idx="86">
                  <c:v>43891</c:v>
                </c:pt>
                <c:pt idx="87">
                  <c:v>43922</c:v>
                </c:pt>
                <c:pt idx="88">
                  <c:v>43952</c:v>
                </c:pt>
                <c:pt idx="89">
                  <c:v>43983</c:v>
                </c:pt>
                <c:pt idx="90">
                  <c:v>44013</c:v>
                </c:pt>
                <c:pt idx="91">
                  <c:v>44044</c:v>
                </c:pt>
                <c:pt idx="92">
                  <c:v>44075</c:v>
                </c:pt>
                <c:pt idx="93">
                  <c:v>44105</c:v>
                </c:pt>
                <c:pt idx="94">
                  <c:v>44136</c:v>
                </c:pt>
                <c:pt idx="95">
                  <c:v>44166</c:v>
                </c:pt>
                <c:pt idx="96">
                  <c:v>44197</c:v>
                </c:pt>
                <c:pt idx="97">
                  <c:v>44228</c:v>
                </c:pt>
                <c:pt idx="98">
                  <c:v>44256</c:v>
                </c:pt>
                <c:pt idx="99">
                  <c:v>44287</c:v>
                </c:pt>
                <c:pt idx="100">
                  <c:v>44317</c:v>
                </c:pt>
                <c:pt idx="101">
                  <c:v>44348</c:v>
                </c:pt>
                <c:pt idx="102">
                  <c:v>44378</c:v>
                </c:pt>
                <c:pt idx="103">
                  <c:v>44409</c:v>
                </c:pt>
                <c:pt idx="104">
                  <c:v>44440</c:v>
                </c:pt>
                <c:pt idx="105">
                  <c:v>44470</c:v>
                </c:pt>
                <c:pt idx="106">
                  <c:v>44501</c:v>
                </c:pt>
                <c:pt idx="107">
                  <c:v>44531</c:v>
                </c:pt>
                <c:pt idx="108">
                  <c:v>44562</c:v>
                </c:pt>
                <c:pt idx="109">
                  <c:v>44593</c:v>
                </c:pt>
                <c:pt idx="110">
                  <c:v>44621</c:v>
                </c:pt>
                <c:pt idx="111">
                  <c:v>44652</c:v>
                </c:pt>
                <c:pt idx="112">
                  <c:v>44682</c:v>
                </c:pt>
                <c:pt idx="113">
                  <c:v>44713</c:v>
                </c:pt>
                <c:pt idx="114">
                  <c:v>44743</c:v>
                </c:pt>
                <c:pt idx="115">
                  <c:v>44774</c:v>
                </c:pt>
                <c:pt idx="116">
                  <c:v>44805</c:v>
                </c:pt>
                <c:pt idx="117">
                  <c:v>44835</c:v>
                </c:pt>
                <c:pt idx="118">
                  <c:v>44866</c:v>
                </c:pt>
                <c:pt idx="119">
                  <c:v>44896</c:v>
                </c:pt>
                <c:pt idx="120">
                  <c:v>44927</c:v>
                </c:pt>
                <c:pt idx="121">
                  <c:v>44958</c:v>
                </c:pt>
                <c:pt idx="122">
                  <c:v>44986</c:v>
                </c:pt>
                <c:pt idx="123">
                  <c:v>45017</c:v>
                </c:pt>
                <c:pt idx="124">
                  <c:v>45047</c:v>
                </c:pt>
                <c:pt idx="125">
                  <c:v>45078</c:v>
                </c:pt>
                <c:pt idx="126">
                  <c:v>45108</c:v>
                </c:pt>
                <c:pt idx="127">
                  <c:v>45139</c:v>
                </c:pt>
                <c:pt idx="128">
                  <c:v>45170</c:v>
                </c:pt>
                <c:pt idx="129">
                  <c:v>45200</c:v>
                </c:pt>
                <c:pt idx="130">
                  <c:v>45231</c:v>
                </c:pt>
                <c:pt idx="131">
                  <c:v>45261</c:v>
                </c:pt>
                <c:pt idx="132">
                  <c:v>45292</c:v>
                </c:pt>
                <c:pt idx="133">
                  <c:v>45323</c:v>
                </c:pt>
                <c:pt idx="134">
                  <c:v>45352</c:v>
                </c:pt>
                <c:pt idx="135">
                  <c:v>45383</c:v>
                </c:pt>
                <c:pt idx="136">
                  <c:v>45413</c:v>
                </c:pt>
                <c:pt idx="137">
                  <c:v>45444</c:v>
                </c:pt>
                <c:pt idx="138">
                  <c:v>45474</c:v>
                </c:pt>
                <c:pt idx="139">
                  <c:v>45505</c:v>
                </c:pt>
                <c:pt idx="140">
                  <c:v>45536</c:v>
                </c:pt>
                <c:pt idx="141">
                  <c:v>45566</c:v>
                </c:pt>
                <c:pt idx="142">
                  <c:v>45597</c:v>
                </c:pt>
                <c:pt idx="143">
                  <c:v>45627</c:v>
                </c:pt>
                <c:pt idx="144">
                  <c:v>45658</c:v>
                </c:pt>
                <c:pt idx="145">
                  <c:v>45689</c:v>
                </c:pt>
                <c:pt idx="146">
                  <c:v>45717</c:v>
                </c:pt>
                <c:pt idx="147">
                  <c:v>45748</c:v>
                </c:pt>
                <c:pt idx="148">
                  <c:v>45778</c:v>
                </c:pt>
                <c:pt idx="149">
                  <c:v>45809</c:v>
                </c:pt>
              </c:numCache>
            </c:numRef>
          </c:cat>
          <c:val>
            <c:numRef>
              <c:f>'איור 39 נתונים'!$I$3:$I$213</c:f>
              <c:numCache>
                <c:formatCode>General</c:formatCode>
                <c:ptCount val="211"/>
                <c:pt idx="0">
                  <c:v>14.98</c:v>
                </c:pt>
                <c:pt idx="1">
                  <c:v>12.04</c:v>
                </c:pt>
                <c:pt idx="2">
                  <c:v>5.64</c:v>
                </c:pt>
                <c:pt idx="3">
                  <c:v>6.66</c:v>
                </c:pt>
                <c:pt idx="4">
                  <c:v>9.31</c:v>
                </c:pt>
                <c:pt idx="5">
                  <c:v>9.5500000000000007</c:v>
                </c:pt>
                <c:pt idx="6">
                  <c:v>10.14</c:v>
                </c:pt>
                <c:pt idx="7">
                  <c:v>9.89</c:v>
                </c:pt>
                <c:pt idx="8">
                  <c:v>8.44</c:v>
                </c:pt>
                <c:pt idx="9">
                  <c:v>9.18</c:v>
                </c:pt>
                <c:pt idx="10">
                  <c:v>8.67</c:v>
                </c:pt>
                <c:pt idx="11">
                  <c:v>6.4700000000000006</c:v>
                </c:pt>
                <c:pt idx="12">
                  <c:v>7.83</c:v>
                </c:pt>
                <c:pt idx="13">
                  <c:v>10.129999999999999</c:v>
                </c:pt>
                <c:pt idx="14">
                  <c:v>8.2899999999999991</c:v>
                </c:pt>
                <c:pt idx="15">
                  <c:v>6.01</c:v>
                </c:pt>
                <c:pt idx="16">
                  <c:v>6.97</c:v>
                </c:pt>
                <c:pt idx="17">
                  <c:v>10.379999999999999</c:v>
                </c:pt>
                <c:pt idx="18">
                  <c:v>9.65</c:v>
                </c:pt>
                <c:pt idx="19">
                  <c:v>7.129999999999999</c:v>
                </c:pt>
                <c:pt idx="20">
                  <c:v>8.83</c:v>
                </c:pt>
                <c:pt idx="21">
                  <c:v>8.76</c:v>
                </c:pt>
                <c:pt idx="22">
                  <c:v>6.31</c:v>
                </c:pt>
                <c:pt idx="23">
                  <c:v>9.24</c:v>
                </c:pt>
                <c:pt idx="24">
                  <c:v>8.93</c:v>
                </c:pt>
                <c:pt idx="25">
                  <c:v>8.07</c:v>
                </c:pt>
                <c:pt idx="26">
                  <c:v>9.68</c:v>
                </c:pt>
                <c:pt idx="27">
                  <c:v>9.36</c:v>
                </c:pt>
                <c:pt idx="28">
                  <c:v>9.5</c:v>
                </c:pt>
                <c:pt idx="29">
                  <c:v>11.18</c:v>
                </c:pt>
                <c:pt idx="30">
                  <c:v>9.33</c:v>
                </c:pt>
                <c:pt idx="31">
                  <c:v>8.15</c:v>
                </c:pt>
                <c:pt idx="32">
                  <c:v>3.9000000000000004</c:v>
                </c:pt>
                <c:pt idx="33">
                  <c:v>10.199999999999999</c:v>
                </c:pt>
                <c:pt idx="34">
                  <c:v>8.9500000000000011</c:v>
                </c:pt>
                <c:pt idx="35">
                  <c:v>18.399999999999999</c:v>
                </c:pt>
                <c:pt idx="36">
                  <c:v>7.16</c:v>
                </c:pt>
                <c:pt idx="37">
                  <c:v>9.379999999999999</c:v>
                </c:pt>
                <c:pt idx="38">
                  <c:v>6.02</c:v>
                </c:pt>
                <c:pt idx="39">
                  <c:v>9.379999999999999</c:v>
                </c:pt>
                <c:pt idx="40">
                  <c:v>8.99</c:v>
                </c:pt>
                <c:pt idx="41">
                  <c:v>12</c:v>
                </c:pt>
                <c:pt idx="42">
                  <c:v>7.99</c:v>
                </c:pt>
                <c:pt idx="43">
                  <c:v>6.7899999999999991</c:v>
                </c:pt>
                <c:pt idx="44">
                  <c:v>10.15</c:v>
                </c:pt>
                <c:pt idx="45">
                  <c:v>6.09</c:v>
                </c:pt>
                <c:pt idx="46">
                  <c:v>3.83</c:v>
                </c:pt>
                <c:pt idx="47">
                  <c:v>8.5500000000000007</c:v>
                </c:pt>
                <c:pt idx="48">
                  <c:v>4.6900000000000004</c:v>
                </c:pt>
                <c:pt idx="49">
                  <c:v>4.92</c:v>
                </c:pt>
                <c:pt idx="50">
                  <c:v>4.74</c:v>
                </c:pt>
                <c:pt idx="51">
                  <c:v>5.52</c:v>
                </c:pt>
                <c:pt idx="52">
                  <c:v>5.81</c:v>
                </c:pt>
                <c:pt idx="53">
                  <c:v>6.42</c:v>
                </c:pt>
                <c:pt idx="54">
                  <c:v>7.45</c:v>
                </c:pt>
                <c:pt idx="55">
                  <c:v>6.7899999999999991</c:v>
                </c:pt>
                <c:pt idx="56">
                  <c:v>5.15</c:v>
                </c:pt>
                <c:pt idx="57">
                  <c:v>6.6899999999999995</c:v>
                </c:pt>
                <c:pt idx="58">
                  <c:v>7.48</c:v>
                </c:pt>
                <c:pt idx="59">
                  <c:v>8.4699999999999989</c:v>
                </c:pt>
                <c:pt idx="60">
                  <c:v>6.5600000000000005</c:v>
                </c:pt>
                <c:pt idx="61">
                  <c:v>11.01</c:v>
                </c:pt>
                <c:pt idx="62">
                  <c:v>8.7199999999999989</c:v>
                </c:pt>
                <c:pt idx="63">
                  <c:v>7.0600000000000005</c:v>
                </c:pt>
                <c:pt idx="64">
                  <c:v>8.5300000000000011</c:v>
                </c:pt>
                <c:pt idx="65">
                  <c:v>7.33</c:v>
                </c:pt>
                <c:pt idx="66">
                  <c:v>6.99</c:v>
                </c:pt>
                <c:pt idx="67">
                  <c:v>7.33</c:v>
                </c:pt>
                <c:pt idx="68">
                  <c:v>10.23</c:v>
                </c:pt>
                <c:pt idx="69">
                  <c:v>8.4600000000000009</c:v>
                </c:pt>
                <c:pt idx="70">
                  <c:v>8.67</c:v>
                </c:pt>
                <c:pt idx="71">
                  <c:v>9.67</c:v>
                </c:pt>
                <c:pt idx="72">
                  <c:v>8.7099999999999991</c:v>
                </c:pt>
                <c:pt idx="73">
                  <c:v>13.35</c:v>
                </c:pt>
                <c:pt idx="74">
                  <c:v>8.98</c:v>
                </c:pt>
                <c:pt idx="75">
                  <c:v>7.96</c:v>
                </c:pt>
                <c:pt idx="76">
                  <c:v>7.21</c:v>
                </c:pt>
                <c:pt idx="77">
                  <c:v>7.9</c:v>
                </c:pt>
                <c:pt idx="78">
                  <c:v>6.46</c:v>
                </c:pt>
                <c:pt idx="79">
                  <c:v>4.5199999999999996</c:v>
                </c:pt>
                <c:pt idx="80">
                  <c:v>4.41</c:v>
                </c:pt>
                <c:pt idx="81">
                  <c:v>4.45</c:v>
                </c:pt>
                <c:pt idx="82">
                  <c:v>11.399999999999999</c:v>
                </c:pt>
                <c:pt idx="83">
                  <c:v>6.81</c:v>
                </c:pt>
                <c:pt idx="84">
                  <c:v>9.4</c:v>
                </c:pt>
                <c:pt idx="85">
                  <c:v>9.83</c:v>
                </c:pt>
                <c:pt idx="86">
                  <c:v>18.38</c:v>
                </c:pt>
                <c:pt idx="87">
                  <c:v>7.74</c:v>
                </c:pt>
                <c:pt idx="88">
                  <c:v>11.280000000000001</c:v>
                </c:pt>
                <c:pt idx="89">
                  <c:v>10.790000000000001</c:v>
                </c:pt>
                <c:pt idx="90">
                  <c:v>13.64</c:v>
                </c:pt>
                <c:pt idx="91">
                  <c:v>9.23</c:v>
                </c:pt>
                <c:pt idx="92">
                  <c:v>11.51</c:v>
                </c:pt>
                <c:pt idx="93">
                  <c:v>12.52</c:v>
                </c:pt>
                <c:pt idx="94">
                  <c:v>10.39</c:v>
                </c:pt>
                <c:pt idx="95">
                  <c:v>13.36</c:v>
                </c:pt>
                <c:pt idx="96">
                  <c:v>13.96</c:v>
                </c:pt>
                <c:pt idx="97">
                  <c:v>13.13</c:v>
                </c:pt>
                <c:pt idx="98">
                  <c:v>13.09</c:v>
                </c:pt>
                <c:pt idx="99">
                  <c:v>18.649999999999999</c:v>
                </c:pt>
                <c:pt idx="100">
                  <c:v>16.68</c:v>
                </c:pt>
                <c:pt idx="101">
                  <c:v>19.88</c:v>
                </c:pt>
                <c:pt idx="102">
                  <c:v>22.88</c:v>
                </c:pt>
                <c:pt idx="103">
                  <c:v>22.36</c:v>
                </c:pt>
                <c:pt idx="104">
                  <c:v>23.630000000000003</c:v>
                </c:pt>
                <c:pt idx="105">
                  <c:v>17.649999999999999</c:v>
                </c:pt>
                <c:pt idx="106">
                  <c:v>26</c:v>
                </c:pt>
                <c:pt idx="107">
                  <c:v>26.63</c:v>
                </c:pt>
                <c:pt idx="108">
                  <c:v>25.55</c:v>
                </c:pt>
                <c:pt idx="109">
                  <c:v>23.67</c:v>
                </c:pt>
                <c:pt idx="110">
                  <c:v>29.009999999999998</c:v>
                </c:pt>
                <c:pt idx="111">
                  <c:v>28.74</c:v>
                </c:pt>
                <c:pt idx="112">
                  <c:v>27.619999999999997</c:v>
                </c:pt>
                <c:pt idx="113">
                  <c:v>27.61</c:v>
                </c:pt>
                <c:pt idx="114">
                  <c:v>22.34</c:v>
                </c:pt>
                <c:pt idx="115">
                  <c:v>17.68</c:v>
                </c:pt>
                <c:pt idx="116">
                  <c:v>17.149999999999999</c:v>
                </c:pt>
                <c:pt idx="117">
                  <c:v>16.079999999999998</c:v>
                </c:pt>
                <c:pt idx="118">
                  <c:v>13.969999999999999</c:v>
                </c:pt>
                <c:pt idx="119">
                  <c:v>13.64</c:v>
                </c:pt>
                <c:pt idx="120">
                  <c:v>9.68</c:v>
                </c:pt>
                <c:pt idx="121">
                  <c:v>8.3000000000000007</c:v>
                </c:pt>
                <c:pt idx="122">
                  <c:v>14.219999999999999</c:v>
                </c:pt>
                <c:pt idx="123">
                  <c:v>14.57</c:v>
                </c:pt>
                <c:pt idx="124">
                  <c:v>12.219999999999999</c:v>
                </c:pt>
                <c:pt idx="125">
                  <c:v>8.7899999999999991</c:v>
                </c:pt>
                <c:pt idx="126">
                  <c:v>10.89</c:v>
                </c:pt>
                <c:pt idx="127">
                  <c:v>7.81</c:v>
                </c:pt>
                <c:pt idx="128">
                  <c:v>9.75</c:v>
                </c:pt>
                <c:pt idx="129">
                  <c:v>22.130000000000003</c:v>
                </c:pt>
                <c:pt idx="130">
                  <c:v>17.25</c:v>
                </c:pt>
                <c:pt idx="131">
                  <c:v>19.990000000000002</c:v>
                </c:pt>
                <c:pt idx="132">
                  <c:v>16.29</c:v>
                </c:pt>
                <c:pt idx="133">
                  <c:v>14.46</c:v>
                </c:pt>
                <c:pt idx="134">
                  <c:v>20.97</c:v>
                </c:pt>
                <c:pt idx="135">
                  <c:v>15.95</c:v>
                </c:pt>
                <c:pt idx="136">
                  <c:v>17.97</c:v>
                </c:pt>
                <c:pt idx="137">
                  <c:v>19.299999999999997</c:v>
                </c:pt>
                <c:pt idx="138">
                  <c:v>16.09</c:v>
                </c:pt>
                <c:pt idx="139">
                  <c:v>16.39</c:v>
                </c:pt>
                <c:pt idx="140">
                  <c:v>14.299999999999999</c:v>
                </c:pt>
                <c:pt idx="141">
                  <c:v>14.899999999999999</c:v>
                </c:pt>
                <c:pt idx="142">
                  <c:v>16.13</c:v>
                </c:pt>
                <c:pt idx="143">
                  <c:v>14.61</c:v>
                </c:pt>
                <c:pt idx="144">
                  <c:v>11.030000000000001</c:v>
                </c:pt>
                <c:pt idx="145">
                  <c:v>10.95</c:v>
                </c:pt>
                <c:pt idx="146">
                  <c:v>7.61</c:v>
                </c:pt>
                <c:pt idx="147">
                  <c:v>11.74</c:v>
                </c:pt>
                <c:pt idx="148">
                  <c:v>11.39</c:v>
                </c:pt>
                <c:pt idx="149">
                  <c:v>14.64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00-4AF9-A3B4-958CA2366E36}"/>
            </c:ext>
          </c:extLst>
        </c:ser>
        <c:ser>
          <c:idx val="2"/>
          <c:order val="2"/>
          <c:tx>
            <c:strRef>
              <c:f>'איור 39 נתונים'!$J$2</c:f>
              <c:strCache>
                <c:ptCount val="1"/>
                <c:pt idx="0">
                  <c:v>שירותים</c:v>
                </c:pt>
              </c:strCache>
            </c:strRef>
          </c:tx>
          <c:spPr>
            <a:ln w="2222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dLbls>
            <c:dLbl>
              <c:idx val="149"/>
              <c:layout>
                <c:manualLayout>
                  <c:x val="0"/>
                  <c:y val="1.1589319064539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F00-4AF9-A3B4-958CA2366E3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357C32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39 נתונים'!$A$3:$A$213</c:f>
              <c:numCache>
                <c:formatCode>m/d/yyyy</c:formatCode>
                <c:ptCount val="211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  <c:pt idx="55">
                  <c:v>42948</c:v>
                </c:pt>
                <c:pt idx="56">
                  <c:v>42979</c:v>
                </c:pt>
                <c:pt idx="57">
                  <c:v>43009</c:v>
                </c:pt>
                <c:pt idx="58">
                  <c:v>43040</c:v>
                </c:pt>
                <c:pt idx="59">
                  <c:v>43070</c:v>
                </c:pt>
                <c:pt idx="60">
                  <c:v>43101</c:v>
                </c:pt>
                <c:pt idx="61">
                  <c:v>43132</c:v>
                </c:pt>
                <c:pt idx="62">
                  <c:v>43160</c:v>
                </c:pt>
                <c:pt idx="63">
                  <c:v>43191</c:v>
                </c:pt>
                <c:pt idx="64">
                  <c:v>43221</c:v>
                </c:pt>
                <c:pt idx="65">
                  <c:v>43252</c:v>
                </c:pt>
                <c:pt idx="66">
                  <c:v>43282</c:v>
                </c:pt>
                <c:pt idx="67">
                  <c:v>43313</c:v>
                </c:pt>
                <c:pt idx="68">
                  <c:v>43344</c:v>
                </c:pt>
                <c:pt idx="69">
                  <c:v>43374</c:v>
                </c:pt>
                <c:pt idx="70">
                  <c:v>43405</c:v>
                </c:pt>
                <c:pt idx="71">
                  <c:v>43435</c:v>
                </c:pt>
                <c:pt idx="72">
                  <c:v>43466</c:v>
                </c:pt>
                <c:pt idx="73">
                  <c:v>43497</c:v>
                </c:pt>
                <c:pt idx="74">
                  <c:v>43525</c:v>
                </c:pt>
                <c:pt idx="75">
                  <c:v>43556</c:v>
                </c:pt>
                <c:pt idx="76">
                  <c:v>43586</c:v>
                </c:pt>
                <c:pt idx="77">
                  <c:v>43617</c:v>
                </c:pt>
                <c:pt idx="78">
                  <c:v>43647</c:v>
                </c:pt>
                <c:pt idx="79">
                  <c:v>43678</c:v>
                </c:pt>
                <c:pt idx="80">
                  <c:v>43709</c:v>
                </c:pt>
                <c:pt idx="81">
                  <c:v>43739</c:v>
                </c:pt>
                <c:pt idx="82">
                  <c:v>43770</c:v>
                </c:pt>
                <c:pt idx="83">
                  <c:v>43800</c:v>
                </c:pt>
                <c:pt idx="84">
                  <c:v>43831</c:v>
                </c:pt>
                <c:pt idx="85">
                  <c:v>43862</c:v>
                </c:pt>
                <c:pt idx="86">
                  <c:v>43891</c:v>
                </c:pt>
                <c:pt idx="87">
                  <c:v>43922</c:v>
                </c:pt>
                <c:pt idx="88">
                  <c:v>43952</c:v>
                </c:pt>
                <c:pt idx="89">
                  <c:v>43983</c:v>
                </c:pt>
                <c:pt idx="90">
                  <c:v>44013</c:v>
                </c:pt>
                <c:pt idx="91">
                  <c:v>44044</c:v>
                </c:pt>
                <c:pt idx="92">
                  <c:v>44075</c:v>
                </c:pt>
                <c:pt idx="93">
                  <c:v>44105</c:v>
                </c:pt>
                <c:pt idx="94">
                  <c:v>44136</c:v>
                </c:pt>
                <c:pt idx="95">
                  <c:v>44166</c:v>
                </c:pt>
                <c:pt idx="96">
                  <c:v>44197</c:v>
                </c:pt>
                <c:pt idx="97">
                  <c:v>44228</c:v>
                </c:pt>
                <c:pt idx="98">
                  <c:v>44256</c:v>
                </c:pt>
                <c:pt idx="99">
                  <c:v>44287</c:v>
                </c:pt>
                <c:pt idx="100">
                  <c:v>44317</c:v>
                </c:pt>
                <c:pt idx="101">
                  <c:v>44348</c:v>
                </c:pt>
                <c:pt idx="102">
                  <c:v>44378</c:v>
                </c:pt>
                <c:pt idx="103">
                  <c:v>44409</c:v>
                </c:pt>
                <c:pt idx="104">
                  <c:v>44440</c:v>
                </c:pt>
                <c:pt idx="105">
                  <c:v>44470</c:v>
                </c:pt>
                <c:pt idx="106">
                  <c:v>44501</c:v>
                </c:pt>
                <c:pt idx="107">
                  <c:v>44531</c:v>
                </c:pt>
                <c:pt idx="108">
                  <c:v>44562</c:v>
                </c:pt>
                <c:pt idx="109">
                  <c:v>44593</c:v>
                </c:pt>
                <c:pt idx="110">
                  <c:v>44621</c:v>
                </c:pt>
                <c:pt idx="111">
                  <c:v>44652</c:v>
                </c:pt>
                <c:pt idx="112">
                  <c:v>44682</c:v>
                </c:pt>
                <c:pt idx="113">
                  <c:v>44713</c:v>
                </c:pt>
                <c:pt idx="114">
                  <c:v>44743</c:v>
                </c:pt>
                <c:pt idx="115">
                  <c:v>44774</c:v>
                </c:pt>
                <c:pt idx="116">
                  <c:v>44805</c:v>
                </c:pt>
                <c:pt idx="117">
                  <c:v>44835</c:v>
                </c:pt>
                <c:pt idx="118">
                  <c:v>44866</c:v>
                </c:pt>
                <c:pt idx="119">
                  <c:v>44896</c:v>
                </c:pt>
                <c:pt idx="120">
                  <c:v>44927</c:v>
                </c:pt>
                <c:pt idx="121">
                  <c:v>44958</c:v>
                </c:pt>
                <c:pt idx="122">
                  <c:v>44986</c:v>
                </c:pt>
                <c:pt idx="123">
                  <c:v>45017</c:v>
                </c:pt>
                <c:pt idx="124">
                  <c:v>45047</c:v>
                </c:pt>
                <c:pt idx="125">
                  <c:v>45078</c:v>
                </c:pt>
                <c:pt idx="126">
                  <c:v>45108</c:v>
                </c:pt>
                <c:pt idx="127">
                  <c:v>45139</c:v>
                </c:pt>
                <c:pt idx="128">
                  <c:v>45170</c:v>
                </c:pt>
                <c:pt idx="129">
                  <c:v>45200</c:v>
                </c:pt>
                <c:pt idx="130">
                  <c:v>45231</c:v>
                </c:pt>
                <c:pt idx="131">
                  <c:v>45261</c:v>
                </c:pt>
                <c:pt idx="132">
                  <c:v>45292</c:v>
                </c:pt>
                <c:pt idx="133">
                  <c:v>45323</c:v>
                </c:pt>
                <c:pt idx="134">
                  <c:v>45352</c:v>
                </c:pt>
                <c:pt idx="135">
                  <c:v>45383</c:v>
                </c:pt>
                <c:pt idx="136">
                  <c:v>45413</c:v>
                </c:pt>
                <c:pt idx="137">
                  <c:v>45444</c:v>
                </c:pt>
                <c:pt idx="138">
                  <c:v>45474</c:v>
                </c:pt>
                <c:pt idx="139">
                  <c:v>45505</c:v>
                </c:pt>
                <c:pt idx="140">
                  <c:v>45536</c:v>
                </c:pt>
                <c:pt idx="141">
                  <c:v>45566</c:v>
                </c:pt>
                <c:pt idx="142">
                  <c:v>45597</c:v>
                </c:pt>
                <c:pt idx="143">
                  <c:v>45627</c:v>
                </c:pt>
                <c:pt idx="144">
                  <c:v>45658</c:v>
                </c:pt>
                <c:pt idx="145">
                  <c:v>45689</c:v>
                </c:pt>
                <c:pt idx="146">
                  <c:v>45717</c:v>
                </c:pt>
                <c:pt idx="147">
                  <c:v>45748</c:v>
                </c:pt>
                <c:pt idx="148">
                  <c:v>45778</c:v>
                </c:pt>
                <c:pt idx="149">
                  <c:v>45809</c:v>
                </c:pt>
              </c:numCache>
            </c:numRef>
          </c:cat>
          <c:val>
            <c:numRef>
              <c:f>'איור 39 נתונים'!$J$3:$J$213</c:f>
              <c:numCache>
                <c:formatCode>General</c:formatCode>
                <c:ptCount val="211"/>
                <c:pt idx="0">
                  <c:v>3.74</c:v>
                </c:pt>
                <c:pt idx="1">
                  <c:v>5.68</c:v>
                </c:pt>
                <c:pt idx="2">
                  <c:v>5.12</c:v>
                </c:pt>
                <c:pt idx="3">
                  <c:v>4.3900000000000006</c:v>
                </c:pt>
                <c:pt idx="4">
                  <c:v>7.17</c:v>
                </c:pt>
                <c:pt idx="5">
                  <c:v>7.36</c:v>
                </c:pt>
                <c:pt idx="6">
                  <c:v>5.78</c:v>
                </c:pt>
                <c:pt idx="7">
                  <c:v>6.3599999999999994</c:v>
                </c:pt>
                <c:pt idx="8">
                  <c:v>7.25</c:v>
                </c:pt>
                <c:pt idx="9">
                  <c:v>7.8999999999999995</c:v>
                </c:pt>
                <c:pt idx="10">
                  <c:v>8.0299999999999994</c:v>
                </c:pt>
                <c:pt idx="11">
                  <c:v>6.76</c:v>
                </c:pt>
                <c:pt idx="12">
                  <c:v>7.7</c:v>
                </c:pt>
                <c:pt idx="13">
                  <c:v>12.14</c:v>
                </c:pt>
                <c:pt idx="14">
                  <c:v>7.33</c:v>
                </c:pt>
                <c:pt idx="15">
                  <c:v>8.39</c:v>
                </c:pt>
                <c:pt idx="16">
                  <c:v>8.1000000000000014</c:v>
                </c:pt>
                <c:pt idx="17">
                  <c:v>9.2900000000000009</c:v>
                </c:pt>
                <c:pt idx="18">
                  <c:v>7.4300000000000006</c:v>
                </c:pt>
                <c:pt idx="19">
                  <c:v>8</c:v>
                </c:pt>
                <c:pt idx="20">
                  <c:v>7.79</c:v>
                </c:pt>
                <c:pt idx="21">
                  <c:v>6.6</c:v>
                </c:pt>
                <c:pt idx="22">
                  <c:v>7.26</c:v>
                </c:pt>
                <c:pt idx="23">
                  <c:v>7.32</c:v>
                </c:pt>
                <c:pt idx="24">
                  <c:v>3.9</c:v>
                </c:pt>
                <c:pt idx="25">
                  <c:v>6.73</c:v>
                </c:pt>
                <c:pt idx="26">
                  <c:v>10.39</c:v>
                </c:pt>
                <c:pt idx="27">
                  <c:v>2.8499999999999996</c:v>
                </c:pt>
                <c:pt idx="28">
                  <c:v>4.47</c:v>
                </c:pt>
                <c:pt idx="29">
                  <c:v>4.1100000000000003</c:v>
                </c:pt>
                <c:pt idx="30">
                  <c:v>4.33</c:v>
                </c:pt>
                <c:pt idx="31">
                  <c:v>6.63</c:v>
                </c:pt>
                <c:pt idx="32">
                  <c:v>5.25</c:v>
                </c:pt>
                <c:pt idx="33">
                  <c:v>7.07</c:v>
                </c:pt>
                <c:pt idx="34">
                  <c:v>3.6599999999999997</c:v>
                </c:pt>
                <c:pt idx="35">
                  <c:v>4.82</c:v>
                </c:pt>
                <c:pt idx="36">
                  <c:v>7.07</c:v>
                </c:pt>
                <c:pt idx="37">
                  <c:v>4.78</c:v>
                </c:pt>
                <c:pt idx="38">
                  <c:v>5.87</c:v>
                </c:pt>
                <c:pt idx="39">
                  <c:v>5.4700000000000006</c:v>
                </c:pt>
                <c:pt idx="40">
                  <c:v>7.07</c:v>
                </c:pt>
                <c:pt idx="41">
                  <c:v>3.87</c:v>
                </c:pt>
                <c:pt idx="42">
                  <c:v>9.2799999999999994</c:v>
                </c:pt>
                <c:pt idx="43">
                  <c:v>5.43</c:v>
                </c:pt>
                <c:pt idx="44">
                  <c:v>6.8100000000000005</c:v>
                </c:pt>
                <c:pt idx="45">
                  <c:v>7.01</c:v>
                </c:pt>
                <c:pt idx="46">
                  <c:v>8.0300000000000011</c:v>
                </c:pt>
                <c:pt idx="47">
                  <c:v>8.5599999999999987</c:v>
                </c:pt>
                <c:pt idx="48">
                  <c:v>7.12</c:v>
                </c:pt>
                <c:pt idx="49">
                  <c:v>9.32</c:v>
                </c:pt>
                <c:pt idx="50">
                  <c:v>6.9300000000000006</c:v>
                </c:pt>
                <c:pt idx="51">
                  <c:v>7.1</c:v>
                </c:pt>
                <c:pt idx="52">
                  <c:v>8.36</c:v>
                </c:pt>
                <c:pt idx="53">
                  <c:v>9.32</c:v>
                </c:pt>
                <c:pt idx="54">
                  <c:v>7.95</c:v>
                </c:pt>
                <c:pt idx="55">
                  <c:v>6.7700000000000005</c:v>
                </c:pt>
                <c:pt idx="56">
                  <c:v>6.74</c:v>
                </c:pt>
                <c:pt idx="57">
                  <c:v>8.3000000000000007</c:v>
                </c:pt>
                <c:pt idx="58">
                  <c:v>6.7299999999999995</c:v>
                </c:pt>
                <c:pt idx="59">
                  <c:v>7.9</c:v>
                </c:pt>
                <c:pt idx="60">
                  <c:v>7.33</c:v>
                </c:pt>
                <c:pt idx="61">
                  <c:v>6.84</c:v>
                </c:pt>
                <c:pt idx="62">
                  <c:v>6.71</c:v>
                </c:pt>
                <c:pt idx="63">
                  <c:v>7.51</c:v>
                </c:pt>
                <c:pt idx="64">
                  <c:v>8.85</c:v>
                </c:pt>
                <c:pt idx="65">
                  <c:v>9.75</c:v>
                </c:pt>
                <c:pt idx="66">
                  <c:v>9.84</c:v>
                </c:pt>
                <c:pt idx="67">
                  <c:v>7.5</c:v>
                </c:pt>
                <c:pt idx="68">
                  <c:v>9.41</c:v>
                </c:pt>
                <c:pt idx="69">
                  <c:v>7.71</c:v>
                </c:pt>
                <c:pt idx="70">
                  <c:v>8.66</c:v>
                </c:pt>
                <c:pt idx="71">
                  <c:v>8.41</c:v>
                </c:pt>
                <c:pt idx="72">
                  <c:v>9.24</c:v>
                </c:pt>
                <c:pt idx="73">
                  <c:v>8.4</c:v>
                </c:pt>
                <c:pt idx="74">
                  <c:v>7.58</c:v>
                </c:pt>
                <c:pt idx="75">
                  <c:v>8.27</c:v>
                </c:pt>
                <c:pt idx="76">
                  <c:v>7.23</c:v>
                </c:pt>
                <c:pt idx="77">
                  <c:v>8.0499999999999989</c:v>
                </c:pt>
                <c:pt idx="78">
                  <c:v>5.92</c:v>
                </c:pt>
                <c:pt idx="79">
                  <c:v>5.53</c:v>
                </c:pt>
                <c:pt idx="80">
                  <c:v>6.15</c:v>
                </c:pt>
                <c:pt idx="81">
                  <c:v>5.52</c:v>
                </c:pt>
                <c:pt idx="82">
                  <c:v>9.0299999999999994</c:v>
                </c:pt>
                <c:pt idx="83">
                  <c:v>6.51</c:v>
                </c:pt>
                <c:pt idx="84">
                  <c:v>8.58</c:v>
                </c:pt>
                <c:pt idx="85">
                  <c:v>6.57</c:v>
                </c:pt>
                <c:pt idx="86">
                  <c:v>13.01</c:v>
                </c:pt>
                <c:pt idx="87">
                  <c:v>3.76</c:v>
                </c:pt>
                <c:pt idx="88">
                  <c:v>11.19</c:v>
                </c:pt>
                <c:pt idx="89">
                  <c:v>9.7899999999999991</c:v>
                </c:pt>
                <c:pt idx="90">
                  <c:v>9.629999999999999</c:v>
                </c:pt>
                <c:pt idx="91">
                  <c:v>8.1</c:v>
                </c:pt>
                <c:pt idx="92">
                  <c:v>8.02</c:v>
                </c:pt>
                <c:pt idx="93">
                  <c:v>6.77</c:v>
                </c:pt>
                <c:pt idx="94">
                  <c:v>11.71</c:v>
                </c:pt>
                <c:pt idx="95">
                  <c:v>7.98</c:v>
                </c:pt>
                <c:pt idx="96">
                  <c:v>7.24</c:v>
                </c:pt>
                <c:pt idx="97">
                  <c:v>7.33</c:v>
                </c:pt>
                <c:pt idx="98">
                  <c:v>12.16</c:v>
                </c:pt>
                <c:pt idx="99">
                  <c:v>11.5</c:v>
                </c:pt>
                <c:pt idx="100">
                  <c:v>10.899999999999999</c:v>
                </c:pt>
                <c:pt idx="101">
                  <c:v>8.74</c:v>
                </c:pt>
                <c:pt idx="102">
                  <c:v>11.01</c:v>
                </c:pt>
                <c:pt idx="103">
                  <c:v>9.69</c:v>
                </c:pt>
                <c:pt idx="104">
                  <c:v>10.7</c:v>
                </c:pt>
                <c:pt idx="105">
                  <c:v>8.66</c:v>
                </c:pt>
                <c:pt idx="106">
                  <c:v>12.45</c:v>
                </c:pt>
                <c:pt idx="107">
                  <c:v>9.65</c:v>
                </c:pt>
                <c:pt idx="108">
                  <c:v>13.5</c:v>
                </c:pt>
                <c:pt idx="109">
                  <c:v>13.61</c:v>
                </c:pt>
                <c:pt idx="110">
                  <c:v>10.01</c:v>
                </c:pt>
                <c:pt idx="111">
                  <c:v>13.48</c:v>
                </c:pt>
                <c:pt idx="112">
                  <c:v>13.219999999999999</c:v>
                </c:pt>
                <c:pt idx="113">
                  <c:v>11.18</c:v>
                </c:pt>
                <c:pt idx="114">
                  <c:v>15.83</c:v>
                </c:pt>
                <c:pt idx="115">
                  <c:v>12.67</c:v>
                </c:pt>
                <c:pt idx="116">
                  <c:v>14.14</c:v>
                </c:pt>
                <c:pt idx="117">
                  <c:v>11.97</c:v>
                </c:pt>
                <c:pt idx="118">
                  <c:v>11.75</c:v>
                </c:pt>
                <c:pt idx="119">
                  <c:v>9.1999999999999993</c:v>
                </c:pt>
                <c:pt idx="120">
                  <c:v>9.9400000000000013</c:v>
                </c:pt>
                <c:pt idx="121">
                  <c:v>9.91</c:v>
                </c:pt>
                <c:pt idx="122">
                  <c:v>9.92</c:v>
                </c:pt>
                <c:pt idx="123">
                  <c:v>11.15</c:v>
                </c:pt>
                <c:pt idx="124">
                  <c:v>9.6</c:v>
                </c:pt>
                <c:pt idx="125">
                  <c:v>10.3</c:v>
                </c:pt>
                <c:pt idx="126">
                  <c:v>9.8500000000000014</c:v>
                </c:pt>
                <c:pt idx="127">
                  <c:v>7.0299999999999994</c:v>
                </c:pt>
                <c:pt idx="128">
                  <c:v>8.77</c:v>
                </c:pt>
                <c:pt idx="129">
                  <c:v>7.5</c:v>
                </c:pt>
                <c:pt idx="130">
                  <c:v>12.09</c:v>
                </c:pt>
                <c:pt idx="131">
                  <c:v>10.77</c:v>
                </c:pt>
                <c:pt idx="132">
                  <c:v>12.28</c:v>
                </c:pt>
                <c:pt idx="133">
                  <c:v>10.73</c:v>
                </c:pt>
                <c:pt idx="134">
                  <c:v>8.26</c:v>
                </c:pt>
                <c:pt idx="135">
                  <c:v>11.469999999999999</c:v>
                </c:pt>
                <c:pt idx="136">
                  <c:v>13.72</c:v>
                </c:pt>
                <c:pt idx="137">
                  <c:v>11.83</c:v>
                </c:pt>
                <c:pt idx="138">
                  <c:v>11.09</c:v>
                </c:pt>
                <c:pt idx="139">
                  <c:v>10.53</c:v>
                </c:pt>
                <c:pt idx="140">
                  <c:v>10.83</c:v>
                </c:pt>
                <c:pt idx="141">
                  <c:v>13.629999999999999</c:v>
                </c:pt>
                <c:pt idx="142">
                  <c:v>11.46</c:v>
                </c:pt>
                <c:pt idx="143">
                  <c:v>9.379999999999999</c:v>
                </c:pt>
                <c:pt idx="144">
                  <c:v>9.18</c:v>
                </c:pt>
                <c:pt idx="145">
                  <c:v>8.65</c:v>
                </c:pt>
                <c:pt idx="146">
                  <c:v>11.620000000000001</c:v>
                </c:pt>
                <c:pt idx="147">
                  <c:v>10.350000000000001</c:v>
                </c:pt>
                <c:pt idx="148">
                  <c:v>9.64</c:v>
                </c:pt>
                <c:pt idx="149">
                  <c:v>13.09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F00-4AF9-A3B4-958CA2366E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3071400"/>
        <c:axId val="883065496"/>
      </c:lineChart>
      <c:dateAx>
        <c:axId val="883071400"/>
        <c:scaling>
          <c:orientation val="minMax"/>
          <c:max val="45809"/>
          <c:min val="43617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883065496"/>
        <c:crosses val="autoZero"/>
        <c:auto val="1"/>
        <c:lblOffset val="100"/>
        <c:baseTimeUnit val="months"/>
        <c:majorUnit val="4"/>
        <c:majorTimeUnit val="months"/>
      </c:dateAx>
      <c:valAx>
        <c:axId val="883065496"/>
        <c:scaling>
          <c:orientation val="minMax"/>
          <c:max val="40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he-IL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%</a:t>
                </a: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2.4067518152890674E-4"/>
              <c:y val="9.32706573224511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he-I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88307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986618923635667"/>
          <c:y val="0.95425504130816585"/>
          <c:w val="0.45540863909824436"/>
          <c:h val="4.28079875595487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David" panose="020E0502060401010101" pitchFamily="34" charset="-79"/>
          <a:cs typeface="David" panose="020E0502060401010101" pitchFamily="34" charset="-79"/>
        </a:defRPr>
      </a:pPr>
      <a:endParaRPr lang="he-IL"/>
    </a:p>
  </c:txPr>
  <c:externalData r:id="rId4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100">
                <a:latin typeface="Segoe UI" panose="020B0502040204020203" pitchFamily="34" charset="0"/>
                <a:cs typeface="Segoe UI" panose="020B0502040204020203" pitchFamily="34" charset="0"/>
              </a:defRPr>
            </a:pPr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25: </a:t>
            </a:r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התשואות הנומינליות על </a:t>
            </a:r>
            <a:r>
              <a:rPr lang="he-I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האג"ח</a:t>
            </a:r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הממשלתיות ל-10 שנים בישראל, ארה"ב וגרמניה
</a:t>
            </a:r>
            <a:r>
              <a:rPr lang="he-IL" sz="1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אוגוסט 2023 עד יולי 2025</a:t>
            </a:r>
          </a:p>
        </c:rich>
      </c:tx>
      <c:layout>
        <c:manualLayout>
          <c:xMode val="edge"/>
          <c:yMode val="edge"/>
          <c:x val="0.22316664136305606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3.3808798448244408E-2"/>
          <c:y val="0.1256803117160675"/>
          <c:w val="0.93241779080991516"/>
          <c:h val="0.71937225993784482"/>
        </c:manualLayout>
      </c:layout>
      <c:lineChart>
        <c:grouping val="standard"/>
        <c:varyColors val="0"/>
        <c:ser>
          <c:idx val="2"/>
          <c:order val="1"/>
          <c:tx>
            <c:strRef>
              <c:f>'איור 7 נתונים'!$C$3</c:f>
              <c:strCache>
                <c:ptCount val="1"/>
                <c:pt idx="0">
                  <c:v>ישראל</c:v>
                </c:pt>
              </c:strCache>
            </c:strRef>
          </c:tx>
          <c:spPr>
            <a:ln w="22225">
              <a:solidFill>
                <a:srgbClr val="66D1E3"/>
              </a:solidFill>
            </a:ln>
          </c:spPr>
          <c:marker>
            <c:symbol val="none"/>
          </c:marker>
          <c:dLbls>
            <c:dLbl>
              <c:idx val="728"/>
              <c:tx>
                <c:rich>
                  <a:bodyPr/>
                  <a:lstStyle/>
                  <a:p>
                    <a:r>
                      <a:rPr lang="en-US" sz="1100" dirty="0" smtClean="0">
                        <a:solidFill>
                          <a:srgbClr val="66D1E3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4.0%</a:t>
                    </a:r>
                    <a:endParaRPr lang="en-US" sz="1100" dirty="0">
                      <a:solidFill>
                        <a:srgbClr val="66D1E3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FF0-48AB-AE9A-25B0AC4F5D3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7 נתונים'!$A$4:$A$5000</c:f>
              <c:numCache>
                <c:formatCode>m/d/yyyy</c:formatCode>
                <c:ptCount val="4997"/>
                <c:pt idx="0">
                  <c:v>45112</c:v>
                </c:pt>
                <c:pt idx="1">
                  <c:v>45113</c:v>
                </c:pt>
                <c:pt idx="2">
                  <c:v>45114</c:v>
                </c:pt>
                <c:pt idx="3">
                  <c:v>45115</c:v>
                </c:pt>
                <c:pt idx="4">
                  <c:v>45116</c:v>
                </c:pt>
                <c:pt idx="5">
                  <c:v>45117</c:v>
                </c:pt>
                <c:pt idx="6">
                  <c:v>45118</c:v>
                </c:pt>
                <c:pt idx="7">
                  <c:v>45119</c:v>
                </c:pt>
                <c:pt idx="8">
                  <c:v>45120</c:v>
                </c:pt>
                <c:pt idx="9">
                  <c:v>45121</c:v>
                </c:pt>
                <c:pt idx="10">
                  <c:v>45122</c:v>
                </c:pt>
                <c:pt idx="11">
                  <c:v>45123</c:v>
                </c:pt>
                <c:pt idx="12">
                  <c:v>45124</c:v>
                </c:pt>
                <c:pt idx="13">
                  <c:v>45125</c:v>
                </c:pt>
                <c:pt idx="14">
                  <c:v>45126</c:v>
                </c:pt>
                <c:pt idx="15">
                  <c:v>45127</c:v>
                </c:pt>
                <c:pt idx="16">
                  <c:v>45128</c:v>
                </c:pt>
                <c:pt idx="17">
                  <c:v>45129</c:v>
                </c:pt>
                <c:pt idx="18">
                  <c:v>45130</c:v>
                </c:pt>
                <c:pt idx="19">
                  <c:v>45131</c:v>
                </c:pt>
                <c:pt idx="20">
                  <c:v>45132</c:v>
                </c:pt>
                <c:pt idx="21">
                  <c:v>45133</c:v>
                </c:pt>
                <c:pt idx="22">
                  <c:v>45134</c:v>
                </c:pt>
                <c:pt idx="23">
                  <c:v>45135</c:v>
                </c:pt>
                <c:pt idx="24">
                  <c:v>45136</c:v>
                </c:pt>
                <c:pt idx="25">
                  <c:v>45137</c:v>
                </c:pt>
                <c:pt idx="26">
                  <c:v>45138</c:v>
                </c:pt>
                <c:pt idx="27">
                  <c:v>45139</c:v>
                </c:pt>
                <c:pt idx="28">
                  <c:v>45140</c:v>
                </c:pt>
                <c:pt idx="29">
                  <c:v>45141</c:v>
                </c:pt>
                <c:pt idx="30">
                  <c:v>45142</c:v>
                </c:pt>
                <c:pt idx="31">
                  <c:v>45143</c:v>
                </c:pt>
                <c:pt idx="32">
                  <c:v>45144</c:v>
                </c:pt>
                <c:pt idx="33">
                  <c:v>45145</c:v>
                </c:pt>
                <c:pt idx="34">
                  <c:v>45146</c:v>
                </c:pt>
                <c:pt idx="35">
                  <c:v>45147</c:v>
                </c:pt>
                <c:pt idx="36">
                  <c:v>45148</c:v>
                </c:pt>
                <c:pt idx="37">
                  <c:v>45149</c:v>
                </c:pt>
                <c:pt idx="38">
                  <c:v>45150</c:v>
                </c:pt>
                <c:pt idx="39">
                  <c:v>45151</c:v>
                </c:pt>
                <c:pt idx="40">
                  <c:v>45152</c:v>
                </c:pt>
                <c:pt idx="41">
                  <c:v>45153</c:v>
                </c:pt>
                <c:pt idx="42">
                  <c:v>45154</c:v>
                </c:pt>
                <c:pt idx="43">
                  <c:v>45155</c:v>
                </c:pt>
                <c:pt idx="44">
                  <c:v>45156</c:v>
                </c:pt>
                <c:pt idx="45">
                  <c:v>45157</c:v>
                </c:pt>
                <c:pt idx="46">
                  <c:v>45158</c:v>
                </c:pt>
                <c:pt idx="47">
                  <c:v>45159</c:v>
                </c:pt>
                <c:pt idx="48">
                  <c:v>45160</c:v>
                </c:pt>
                <c:pt idx="49">
                  <c:v>45161</c:v>
                </c:pt>
                <c:pt idx="50">
                  <c:v>45162</c:v>
                </c:pt>
                <c:pt idx="51">
                  <c:v>45163</c:v>
                </c:pt>
                <c:pt idx="52">
                  <c:v>45164</c:v>
                </c:pt>
                <c:pt idx="53">
                  <c:v>45165</c:v>
                </c:pt>
                <c:pt idx="54">
                  <c:v>45166</c:v>
                </c:pt>
                <c:pt idx="55">
                  <c:v>45167</c:v>
                </c:pt>
                <c:pt idx="56">
                  <c:v>45168</c:v>
                </c:pt>
                <c:pt idx="57">
                  <c:v>45169</c:v>
                </c:pt>
                <c:pt idx="58">
                  <c:v>45170</c:v>
                </c:pt>
                <c:pt idx="59">
                  <c:v>45171</c:v>
                </c:pt>
                <c:pt idx="60">
                  <c:v>45172</c:v>
                </c:pt>
                <c:pt idx="61">
                  <c:v>45173</c:v>
                </c:pt>
                <c:pt idx="62">
                  <c:v>45174</c:v>
                </c:pt>
                <c:pt idx="63">
                  <c:v>45175</c:v>
                </c:pt>
                <c:pt idx="64">
                  <c:v>45176</c:v>
                </c:pt>
                <c:pt idx="65">
                  <c:v>45177</c:v>
                </c:pt>
                <c:pt idx="66">
                  <c:v>45178</c:v>
                </c:pt>
                <c:pt idx="67">
                  <c:v>45179</c:v>
                </c:pt>
                <c:pt idx="68">
                  <c:v>45180</c:v>
                </c:pt>
                <c:pt idx="69">
                  <c:v>45181</c:v>
                </c:pt>
                <c:pt idx="70">
                  <c:v>45182</c:v>
                </c:pt>
                <c:pt idx="71">
                  <c:v>45183</c:v>
                </c:pt>
                <c:pt idx="72">
                  <c:v>45184</c:v>
                </c:pt>
                <c:pt idx="73">
                  <c:v>45185</c:v>
                </c:pt>
                <c:pt idx="74">
                  <c:v>45186</c:v>
                </c:pt>
                <c:pt idx="75">
                  <c:v>45187</c:v>
                </c:pt>
                <c:pt idx="76">
                  <c:v>45188</c:v>
                </c:pt>
                <c:pt idx="77">
                  <c:v>45189</c:v>
                </c:pt>
                <c:pt idx="78">
                  <c:v>45190</c:v>
                </c:pt>
                <c:pt idx="79">
                  <c:v>45191</c:v>
                </c:pt>
                <c:pt idx="80">
                  <c:v>45192</c:v>
                </c:pt>
                <c:pt idx="81">
                  <c:v>45193</c:v>
                </c:pt>
                <c:pt idx="82">
                  <c:v>45194</c:v>
                </c:pt>
                <c:pt idx="83">
                  <c:v>45195</c:v>
                </c:pt>
                <c:pt idx="84">
                  <c:v>45196</c:v>
                </c:pt>
                <c:pt idx="85">
                  <c:v>45197</c:v>
                </c:pt>
                <c:pt idx="86">
                  <c:v>45198</c:v>
                </c:pt>
                <c:pt idx="87">
                  <c:v>45199</c:v>
                </c:pt>
                <c:pt idx="88">
                  <c:v>45200</c:v>
                </c:pt>
                <c:pt idx="89">
                  <c:v>45201</c:v>
                </c:pt>
                <c:pt idx="90">
                  <c:v>45202</c:v>
                </c:pt>
                <c:pt idx="91">
                  <c:v>45203</c:v>
                </c:pt>
                <c:pt idx="92">
                  <c:v>45204</c:v>
                </c:pt>
                <c:pt idx="93">
                  <c:v>45205</c:v>
                </c:pt>
                <c:pt idx="94">
                  <c:v>45206</c:v>
                </c:pt>
                <c:pt idx="95">
                  <c:v>45207</c:v>
                </c:pt>
                <c:pt idx="96">
                  <c:v>45208</c:v>
                </c:pt>
                <c:pt idx="97">
                  <c:v>45209</c:v>
                </c:pt>
                <c:pt idx="98">
                  <c:v>45210</c:v>
                </c:pt>
                <c:pt idx="99">
                  <c:v>45211</c:v>
                </c:pt>
                <c:pt idx="100">
                  <c:v>45212</c:v>
                </c:pt>
                <c:pt idx="101">
                  <c:v>45213</c:v>
                </c:pt>
                <c:pt idx="102">
                  <c:v>45214</c:v>
                </c:pt>
                <c:pt idx="103">
                  <c:v>45215</c:v>
                </c:pt>
                <c:pt idx="104">
                  <c:v>45216</c:v>
                </c:pt>
                <c:pt idx="105">
                  <c:v>45217</c:v>
                </c:pt>
                <c:pt idx="106">
                  <c:v>45218</c:v>
                </c:pt>
                <c:pt idx="107">
                  <c:v>45219</c:v>
                </c:pt>
                <c:pt idx="108">
                  <c:v>45220</c:v>
                </c:pt>
                <c:pt idx="109">
                  <c:v>45221</c:v>
                </c:pt>
                <c:pt idx="110">
                  <c:v>45222</c:v>
                </c:pt>
                <c:pt idx="111">
                  <c:v>45223</c:v>
                </c:pt>
                <c:pt idx="112">
                  <c:v>45224</c:v>
                </c:pt>
                <c:pt idx="113">
                  <c:v>45225</c:v>
                </c:pt>
                <c:pt idx="114">
                  <c:v>45226</c:v>
                </c:pt>
                <c:pt idx="115">
                  <c:v>45227</c:v>
                </c:pt>
                <c:pt idx="116">
                  <c:v>45228</c:v>
                </c:pt>
                <c:pt idx="117">
                  <c:v>45229</c:v>
                </c:pt>
                <c:pt idx="118">
                  <c:v>45230</c:v>
                </c:pt>
                <c:pt idx="119">
                  <c:v>45231</c:v>
                </c:pt>
                <c:pt idx="120">
                  <c:v>45232</c:v>
                </c:pt>
                <c:pt idx="121">
                  <c:v>45233</c:v>
                </c:pt>
                <c:pt idx="122">
                  <c:v>45234</c:v>
                </c:pt>
                <c:pt idx="123">
                  <c:v>45235</c:v>
                </c:pt>
                <c:pt idx="124">
                  <c:v>45236</c:v>
                </c:pt>
                <c:pt idx="125">
                  <c:v>45237</c:v>
                </c:pt>
                <c:pt idx="126">
                  <c:v>45238</c:v>
                </c:pt>
                <c:pt idx="127">
                  <c:v>45239</c:v>
                </c:pt>
                <c:pt idx="128">
                  <c:v>45240</c:v>
                </c:pt>
                <c:pt idx="129">
                  <c:v>45241</c:v>
                </c:pt>
                <c:pt idx="130">
                  <c:v>45242</c:v>
                </c:pt>
                <c:pt idx="131">
                  <c:v>45243</c:v>
                </c:pt>
                <c:pt idx="132">
                  <c:v>45244</c:v>
                </c:pt>
                <c:pt idx="133">
                  <c:v>45245</c:v>
                </c:pt>
                <c:pt idx="134">
                  <c:v>45246</c:v>
                </c:pt>
                <c:pt idx="135">
                  <c:v>45247</c:v>
                </c:pt>
                <c:pt idx="136">
                  <c:v>45248</c:v>
                </c:pt>
                <c:pt idx="137">
                  <c:v>45249</c:v>
                </c:pt>
                <c:pt idx="138">
                  <c:v>45250</c:v>
                </c:pt>
                <c:pt idx="139">
                  <c:v>45251</c:v>
                </c:pt>
                <c:pt idx="140">
                  <c:v>45252</c:v>
                </c:pt>
                <c:pt idx="141">
                  <c:v>45253</c:v>
                </c:pt>
                <c:pt idx="142">
                  <c:v>45254</c:v>
                </c:pt>
                <c:pt idx="143">
                  <c:v>45255</c:v>
                </c:pt>
                <c:pt idx="144">
                  <c:v>45256</c:v>
                </c:pt>
                <c:pt idx="145">
                  <c:v>45257</c:v>
                </c:pt>
                <c:pt idx="146">
                  <c:v>45258</c:v>
                </c:pt>
                <c:pt idx="147">
                  <c:v>45259</c:v>
                </c:pt>
                <c:pt idx="148">
                  <c:v>45260</c:v>
                </c:pt>
                <c:pt idx="149">
                  <c:v>45261</c:v>
                </c:pt>
                <c:pt idx="150">
                  <c:v>45262</c:v>
                </c:pt>
                <c:pt idx="151">
                  <c:v>45263</c:v>
                </c:pt>
                <c:pt idx="152">
                  <c:v>45264</c:v>
                </c:pt>
                <c:pt idx="153">
                  <c:v>45265</c:v>
                </c:pt>
                <c:pt idx="154">
                  <c:v>45266</c:v>
                </c:pt>
                <c:pt idx="155">
                  <c:v>45267</c:v>
                </c:pt>
                <c:pt idx="156">
                  <c:v>45268</c:v>
                </c:pt>
                <c:pt idx="157">
                  <c:v>45269</c:v>
                </c:pt>
                <c:pt idx="158">
                  <c:v>45270</c:v>
                </c:pt>
                <c:pt idx="159">
                  <c:v>45271</c:v>
                </c:pt>
                <c:pt idx="160">
                  <c:v>45272</c:v>
                </c:pt>
                <c:pt idx="161">
                  <c:v>45273</c:v>
                </c:pt>
                <c:pt idx="162">
                  <c:v>45274</c:v>
                </c:pt>
                <c:pt idx="163">
                  <c:v>45275</c:v>
                </c:pt>
                <c:pt idx="164">
                  <c:v>45276</c:v>
                </c:pt>
                <c:pt idx="165">
                  <c:v>45277</c:v>
                </c:pt>
                <c:pt idx="166">
                  <c:v>45278</c:v>
                </c:pt>
                <c:pt idx="167">
                  <c:v>45279</c:v>
                </c:pt>
                <c:pt idx="168">
                  <c:v>45280</c:v>
                </c:pt>
                <c:pt idx="169">
                  <c:v>45281</c:v>
                </c:pt>
                <c:pt idx="170">
                  <c:v>45282</c:v>
                </c:pt>
                <c:pt idx="171">
                  <c:v>45283</c:v>
                </c:pt>
                <c:pt idx="172">
                  <c:v>45284</c:v>
                </c:pt>
                <c:pt idx="173">
                  <c:v>45285</c:v>
                </c:pt>
                <c:pt idx="174">
                  <c:v>45286</c:v>
                </c:pt>
                <c:pt idx="175">
                  <c:v>45287</c:v>
                </c:pt>
                <c:pt idx="176">
                  <c:v>45288</c:v>
                </c:pt>
                <c:pt idx="177">
                  <c:v>45289</c:v>
                </c:pt>
                <c:pt idx="178">
                  <c:v>45290</c:v>
                </c:pt>
                <c:pt idx="179">
                  <c:v>45291</c:v>
                </c:pt>
                <c:pt idx="180">
                  <c:v>45292</c:v>
                </c:pt>
                <c:pt idx="181">
                  <c:v>45293</c:v>
                </c:pt>
                <c:pt idx="182">
                  <c:v>45294</c:v>
                </c:pt>
                <c:pt idx="183">
                  <c:v>45295</c:v>
                </c:pt>
                <c:pt idx="184">
                  <c:v>45296</c:v>
                </c:pt>
                <c:pt idx="185">
                  <c:v>45297</c:v>
                </c:pt>
                <c:pt idx="186">
                  <c:v>45298</c:v>
                </c:pt>
                <c:pt idx="187">
                  <c:v>45299</c:v>
                </c:pt>
                <c:pt idx="188">
                  <c:v>45300</c:v>
                </c:pt>
                <c:pt idx="189">
                  <c:v>45301</c:v>
                </c:pt>
                <c:pt idx="190">
                  <c:v>45302</c:v>
                </c:pt>
                <c:pt idx="191">
                  <c:v>45303</c:v>
                </c:pt>
                <c:pt idx="192">
                  <c:v>45304</c:v>
                </c:pt>
                <c:pt idx="193">
                  <c:v>45305</c:v>
                </c:pt>
                <c:pt idx="194">
                  <c:v>45306</c:v>
                </c:pt>
                <c:pt idx="195">
                  <c:v>45307</c:v>
                </c:pt>
                <c:pt idx="196">
                  <c:v>45308</c:v>
                </c:pt>
                <c:pt idx="197">
                  <c:v>45309</c:v>
                </c:pt>
                <c:pt idx="198">
                  <c:v>45310</c:v>
                </c:pt>
                <c:pt idx="199">
                  <c:v>45311</c:v>
                </c:pt>
                <c:pt idx="200">
                  <c:v>45312</c:v>
                </c:pt>
                <c:pt idx="201">
                  <c:v>45313</c:v>
                </c:pt>
                <c:pt idx="202">
                  <c:v>45314</c:v>
                </c:pt>
                <c:pt idx="203">
                  <c:v>45315</c:v>
                </c:pt>
                <c:pt idx="204">
                  <c:v>45316</c:v>
                </c:pt>
                <c:pt idx="205">
                  <c:v>45317</c:v>
                </c:pt>
                <c:pt idx="206">
                  <c:v>45318</c:v>
                </c:pt>
                <c:pt idx="207">
                  <c:v>45319</c:v>
                </c:pt>
                <c:pt idx="208">
                  <c:v>45320</c:v>
                </c:pt>
                <c:pt idx="209">
                  <c:v>45321</c:v>
                </c:pt>
                <c:pt idx="210">
                  <c:v>45322</c:v>
                </c:pt>
                <c:pt idx="211">
                  <c:v>45323</c:v>
                </c:pt>
                <c:pt idx="212">
                  <c:v>45324</c:v>
                </c:pt>
                <c:pt idx="213">
                  <c:v>45325</c:v>
                </c:pt>
                <c:pt idx="214">
                  <c:v>45326</c:v>
                </c:pt>
                <c:pt idx="215">
                  <c:v>45327</c:v>
                </c:pt>
                <c:pt idx="216">
                  <c:v>45328</c:v>
                </c:pt>
                <c:pt idx="217">
                  <c:v>45329</c:v>
                </c:pt>
                <c:pt idx="218">
                  <c:v>45330</c:v>
                </c:pt>
                <c:pt idx="219">
                  <c:v>45331</c:v>
                </c:pt>
                <c:pt idx="220">
                  <c:v>45332</c:v>
                </c:pt>
                <c:pt idx="221">
                  <c:v>45333</c:v>
                </c:pt>
                <c:pt idx="222">
                  <c:v>45334</c:v>
                </c:pt>
                <c:pt idx="223">
                  <c:v>45335</c:v>
                </c:pt>
                <c:pt idx="224">
                  <c:v>45336</c:v>
                </c:pt>
                <c:pt idx="225">
                  <c:v>45337</c:v>
                </c:pt>
                <c:pt idx="226">
                  <c:v>45338</c:v>
                </c:pt>
                <c:pt idx="227">
                  <c:v>45339</c:v>
                </c:pt>
                <c:pt idx="228">
                  <c:v>45340</c:v>
                </c:pt>
                <c:pt idx="229">
                  <c:v>45341</c:v>
                </c:pt>
                <c:pt idx="230">
                  <c:v>45342</c:v>
                </c:pt>
                <c:pt idx="231">
                  <c:v>45343</c:v>
                </c:pt>
                <c:pt idx="232">
                  <c:v>45344</c:v>
                </c:pt>
                <c:pt idx="233">
                  <c:v>45345</c:v>
                </c:pt>
                <c:pt idx="234">
                  <c:v>45346</c:v>
                </c:pt>
                <c:pt idx="235">
                  <c:v>45347</c:v>
                </c:pt>
                <c:pt idx="236">
                  <c:v>45348</c:v>
                </c:pt>
                <c:pt idx="237">
                  <c:v>45349</c:v>
                </c:pt>
                <c:pt idx="238">
                  <c:v>45350</c:v>
                </c:pt>
                <c:pt idx="239">
                  <c:v>45351</c:v>
                </c:pt>
                <c:pt idx="240">
                  <c:v>45352</c:v>
                </c:pt>
                <c:pt idx="241">
                  <c:v>45353</c:v>
                </c:pt>
                <c:pt idx="242">
                  <c:v>45354</c:v>
                </c:pt>
                <c:pt idx="243">
                  <c:v>45355</c:v>
                </c:pt>
                <c:pt idx="244">
                  <c:v>45356</c:v>
                </c:pt>
                <c:pt idx="245">
                  <c:v>45357</c:v>
                </c:pt>
                <c:pt idx="246">
                  <c:v>45358</c:v>
                </c:pt>
                <c:pt idx="247">
                  <c:v>45359</c:v>
                </c:pt>
                <c:pt idx="248">
                  <c:v>45360</c:v>
                </c:pt>
                <c:pt idx="249">
                  <c:v>45361</c:v>
                </c:pt>
                <c:pt idx="250">
                  <c:v>45362</c:v>
                </c:pt>
                <c:pt idx="251">
                  <c:v>45363</c:v>
                </c:pt>
                <c:pt idx="252">
                  <c:v>45364</c:v>
                </c:pt>
                <c:pt idx="253">
                  <c:v>45365</c:v>
                </c:pt>
                <c:pt idx="254">
                  <c:v>45366</c:v>
                </c:pt>
                <c:pt idx="255">
                  <c:v>45367</c:v>
                </c:pt>
                <c:pt idx="256">
                  <c:v>45368</c:v>
                </c:pt>
                <c:pt idx="257">
                  <c:v>45369</c:v>
                </c:pt>
                <c:pt idx="258">
                  <c:v>45370</c:v>
                </c:pt>
                <c:pt idx="259">
                  <c:v>45371</c:v>
                </c:pt>
                <c:pt idx="260">
                  <c:v>45372</c:v>
                </c:pt>
                <c:pt idx="261">
                  <c:v>45373</c:v>
                </c:pt>
                <c:pt idx="262">
                  <c:v>45374</c:v>
                </c:pt>
                <c:pt idx="263">
                  <c:v>45375</c:v>
                </c:pt>
                <c:pt idx="264">
                  <c:v>45376</c:v>
                </c:pt>
                <c:pt idx="265">
                  <c:v>45377</c:v>
                </c:pt>
                <c:pt idx="266">
                  <c:v>45378</c:v>
                </c:pt>
                <c:pt idx="267">
                  <c:v>45379</c:v>
                </c:pt>
                <c:pt idx="268">
                  <c:v>45380</c:v>
                </c:pt>
                <c:pt idx="269">
                  <c:v>45381</c:v>
                </c:pt>
                <c:pt idx="270">
                  <c:v>45382</c:v>
                </c:pt>
                <c:pt idx="271">
                  <c:v>45383</c:v>
                </c:pt>
                <c:pt idx="272">
                  <c:v>45384</c:v>
                </c:pt>
                <c:pt idx="273">
                  <c:v>45385</c:v>
                </c:pt>
                <c:pt idx="274">
                  <c:v>45386</c:v>
                </c:pt>
                <c:pt idx="275">
                  <c:v>45387</c:v>
                </c:pt>
                <c:pt idx="276">
                  <c:v>45388</c:v>
                </c:pt>
                <c:pt idx="277">
                  <c:v>45389</c:v>
                </c:pt>
                <c:pt idx="278">
                  <c:v>45390</c:v>
                </c:pt>
                <c:pt idx="279">
                  <c:v>45391</c:v>
                </c:pt>
                <c:pt idx="280">
                  <c:v>45392</c:v>
                </c:pt>
                <c:pt idx="281">
                  <c:v>45393</c:v>
                </c:pt>
                <c:pt idx="282">
                  <c:v>45394</c:v>
                </c:pt>
                <c:pt idx="283">
                  <c:v>45395</c:v>
                </c:pt>
                <c:pt idx="284">
                  <c:v>45396</c:v>
                </c:pt>
                <c:pt idx="285">
                  <c:v>45397</c:v>
                </c:pt>
                <c:pt idx="286">
                  <c:v>45398</c:v>
                </c:pt>
                <c:pt idx="287">
                  <c:v>45399</c:v>
                </c:pt>
                <c:pt idx="288">
                  <c:v>45400</c:v>
                </c:pt>
                <c:pt idx="289">
                  <c:v>45401</c:v>
                </c:pt>
                <c:pt idx="290">
                  <c:v>45402</c:v>
                </c:pt>
                <c:pt idx="291">
                  <c:v>45403</c:v>
                </c:pt>
                <c:pt idx="292">
                  <c:v>45404</c:v>
                </c:pt>
                <c:pt idx="293">
                  <c:v>45405</c:v>
                </c:pt>
                <c:pt idx="294">
                  <c:v>45406</c:v>
                </c:pt>
                <c:pt idx="295">
                  <c:v>45407</c:v>
                </c:pt>
                <c:pt idx="296">
                  <c:v>45408</c:v>
                </c:pt>
                <c:pt idx="297">
                  <c:v>45409</c:v>
                </c:pt>
                <c:pt idx="298">
                  <c:v>45410</c:v>
                </c:pt>
                <c:pt idx="299">
                  <c:v>45411</c:v>
                </c:pt>
                <c:pt idx="300">
                  <c:v>45412</c:v>
                </c:pt>
                <c:pt idx="301">
                  <c:v>45413</c:v>
                </c:pt>
                <c:pt idx="302">
                  <c:v>45414</c:v>
                </c:pt>
                <c:pt idx="303">
                  <c:v>45415</c:v>
                </c:pt>
                <c:pt idx="304">
                  <c:v>45416</c:v>
                </c:pt>
                <c:pt idx="305">
                  <c:v>45417</c:v>
                </c:pt>
                <c:pt idx="306">
                  <c:v>45418</c:v>
                </c:pt>
                <c:pt idx="307">
                  <c:v>45419</c:v>
                </c:pt>
                <c:pt idx="308">
                  <c:v>45420</c:v>
                </c:pt>
                <c:pt idx="309">
                  <c:v>45421</c:v>
                </c:pt>
                <c:pt idx="310">
                  <c:v>45422</c:v>
                </c:pt>
                <c:pt idx="311">
                  <c:v>45423</c:v>
                </c:pt>
                <c:pt idx="312">
                  <c:v>45424</c:v>
                </c:pt>
                <c:pt idx="313">
                  <c:v>45425</c:v>
                </c:pt>
                <c:pt idx="314">
                  <c:v>45426</c:v>
                </c:pt>
                <c:pt idx="315">
                  <c:v>45427</c:v>
                </c:pt>
                <c:pt idx="316">
                  <c:v>45428</c:v>
                </c:pt>
                <c:pt idx="317">
                  <c:v>45429</c:v>
                </c:pt>
                <c:pt idx="318">
                  <c:v>45430</c:v>
                </c:pt>
                <c:pt idx="319">
                  <c:v>45431</c:v>
                </c:pt>
                <c:pt idx="320">
                  <c:v>45432</c:v>
                </c:pt>
                <c:pt idx="321">
                  <c:v>45433</c:v>
                </c:pt>
                <c:pt idx="322">
                  <c:v>45434</c:v>
                </c:pt>
                <c:pt idx="323">
                  <c:v>45435</c:v>
                </c:pt>
                <c:pt idx="324">
                  <c:v>45436</c:v>
                </c:pt>
                <c:pt idx="325">
                  <c:v>45437</c:v>
                </c:pt>
                <c:pt idx="326">
                  <c:v>45438</c:v>
                </c:pt>
                <c:pt idx="327">
                  <c:v>45439</c:v>
                </c:pt>
                <c:pt idx="328">
                  <c:v>45440</c:v>
                </c:pt>
                <c:pt idx="329">
                  <c:v>45441</c:v>
                </c:pt>
                <c:pt idx="330">
                  <c:v>45442</c:v>
                </c:pt>
                <c:pt idx="331">
                  <c:v>45443</c:v>
                </c:pt>
                <c:pt idx="332">
                  <c:v>45444</c:v>
                </c:pt>
                <c:pt idx="333">
                  <c:v>45445</c:v>
                </c:pt>
                <c:pt idx="334">
                  <c:v>45446</c:v>
                </c:pt>
                <c:pt idx="335">
                  <c:v>45447</c:v>
                </c:pt>
                <c:pt idx="336">
                  <c:v>45448</c:v>
                </c:pt>
                <c:pt idx="337">
                  <c:v>45449</c:v>
                </c:pt>
                <c:pt idx="338">
                  <c:v>45450</c:v>
                </c:pt>
                <c:pt idx="339">
                  <c:v>45451</c:v>
                </c:pt>
                <c:pt idx="340">
                  <c:v>45452</c:v>
                </c:pt>
                <c:pt idx="341">
                  <c:v>45453</c:v>
                </c:pt>
                <c:pt idx="342">
                  <c:v>45454</c:v>
                </c:pt>
                <c:pt idx="343">
                  <c:v>45455</c:v>
                </c:pt>
                <c:pt idx="344">
                  <c:v>45456</c:v>
                </c:pt>
                <c:pt idx="345">
                  <c:v>45457</c:v>
                </c:pt>
                <c:pt idx="346">
                  <c:v>45458</c:v>
                </c:pt>
                <c:pt idx="347">
                  <c:v>45459</c:v>
                </c:pt>
                <c:pt idx="348">
                  <c:v>45460</c:v>
                </c:pt>
                <c:pt idx="349">
                  <c:v>45461</c:v>
                </c:pt>
                <c:pt idx="350">
                  <c:v>45462</c:v>
                </c:pt>
                <c:pt idx="351">
                  <c:v>45463</c:v>
                </c:pt>
                <c:pt idx="352">
                  <c:v>45464</c:v>
                </c:pt>
                <c:pt idx="353">
                  <c:v>45465</c:v>
                </c:pt>
                <c:pt idx="354">
                  <c:v>45466</c:v>
                </c:pt>
                <c:pt idx="355">
                  <c:v>45467</c:v>
                </c:pt>
                <c:pt idx="356">
                  <c:v>45468</c:v>
                </c:pt>
                <c:pt idx="357">
                  <c:v>45469</c:v>
                </c:pt>
                <c:pt idx="358">
                  <c:v>45470</c:v>
                </c:pt>
                <c:pt idx="359">
                  <c:v>45471</c:v>
                </c:pt>
                <c:pt idx="360">
                  <c:v>45472</c:v>
                </c:pt>
                <c:pt idx="361">
                  <c:v>45473</c:v>
                </c:pt>
                <c:pt idx="362">
                  <c:v>45474</c:v>
                </c:pt>
                <c:pt idx="363">
                  <c:v>45475</c:v>
                </c:pt>
                <c:pt idx="364">
                  <c:v>45476</c:v>
                </c:pt>
                <c:pt idx="365">
                  <c:v>45477</c:v>
                </c:pt>
                <c:pt idx="366">
                  <c:v>45478</c:v>
                </c:pt>
                <c:pt idx="367">
                  <c:v>45479</c:v>
                </c:pt>
                <c:pt idx="368">
                  <c:v>45480</c:v>
                </c:pt>
                <c:pt idx="369">
                  <c:v>45481</c:v>
                </c:pt>
                <c:pt idx="370">
                  <c:v>45482</c:v>
                </c:pt>
                <c:pt idx="371">
                  <c:v>45483</c:v>
                </c:pt>
                <c:pt idx="372">
                  <c:v>45484</c:v>
                </c:pt>
                <c:pt idx="373">
                  <c:v>45485</c:v>
                </c:pt>
                <c:pt idx="374">
                  <c:v>45486</c:v>
                </c:pt>
                <c:pt idx="375">
                  <c:v>45487</c:v>
                </c:pt>
                <c:pt idx="376">
                  <c:v>45488</c:v>
                </c:pt>
                <c:pt idx="377">
                  <c:v>45489</c:v>
                </c:pt>
                <c:pt idx="378">
                  <c:v>45490</c:v>
                </c:pt>
                <c:pt idx="379">
                  <c:v>45491</c:v>
                </c:pt>
                <c:pt idx="380">
                  <c:v>45492</c:v>
                </c:pt>
                <c:pt idx="381">
                  <c:v>45493</c:v>
                </c:pt>
                <c:pt idx="382">
                  <c:v>45494</c:v>
                </c:pt>
                <c:pt idx="383">
                  <c:v>45495</c:v>
                </c:pt>
                <c:pt idx="384">
                  <c:v>45496</c:v>
                </c:pt>
                <c:pt idx="385">
                  <c:v>45497</c:v>
                </c:pt>
                <c:pt idx="386">
                  <c:v>45498</c:v>
                </c:pt>
                <c:pt idx="387">
                  <c:v>45499</c:v>
                </c:pt>
                <c:pt idx="388">
                  <c:v>45500</c:v>
                </c:pt>
                <c:pt idx="389">
                  <c:v>45501</c:v>
                </c:pt>
                <c:pt idx="390">
                  <c:v>45502</c:v>
                </c:pt>
                <c:pt idx="391">
                  <c:v>45503</c:v>
                </c:pt>
                <c:pt idx="392">
                  <c:v>45504</c:v>
                </c:pt>
                <c:pt idx="393">
                  <c:v>45505</c:v>
                </c:pt>
                <c:pt idx="394">
                  <c:v>45506</c:v>
                </c:pt>
                <c:pt idx="395">
                  <c:v>45507</c:v>
                </c:pt>
                <c:pt idx="396">
                  <c:v>45508</c:v>
                </c:pt>
                <c:pt idx="397">
                  <c:v>45509</c:v>
                </c:pt>
                <c:pt idx="398">
                  <c:v>45510</c:v>
                </c:pt>
                <c:pt idx="399">
                  <c:v>45511</c:v>
                </c:pt>
                <c:pt idx="400">
                  <c:v>45512</c:v>
                </c:pt>
                <c:pt idx="401">
                  <c:v>45513</c:v>
                </c:pt>
                <c:pt idx="402">
                  <c:v>45514</c:v>
                </c:pt>
                <c:pt idx="403">
                  <c:v>45515</c:v>
                </c:pt>
                <c:pt idx="404">
                  <c:v>45516</c:v>
                </c:pt>
                <c:pt idx="405">
                  <c:v>45517</c:v>
                </c:pt>
                <c:pt idx="406">
                  <c:v>45518</c:v>
                </c:pt>
                <c:pt idx="407">
                  <c:v>45519</c:v>
                </c:pt>
                <c:pt idx="408">
                  <c:v>45520</c:v>
                </c:pt>
                <c:pt idx="409">
                  <c:v>45521</c:v>
                </c:pt>
                <c:pt idx="410">
                  <c:v>45522</c:v>
                </c:pt>
                <c:pt idx="411">
                  <c:v>45523</c:v>
                </c:pt>
                <c:pt idx="412">
                  <c:v>45524</c:v>
                </c:pt>
                <c:pt idx="413">
                  <c:v>45525</c:v>
                </c:pt>
                <c:pt idx="414">
                  <c:v>45526</c:v>
                </c:pt>
                <c:pt idx="415">
                  <c:v>45527</c:v>
                </c:pt>
                <c:pt idx="416">
                  <c:v>45528</c:v>
                </c:pt>
                <c:pt idx="417">
                  <c:v>45529</c:v>
                </c:pt>
                <c:pt idx="418">
                  <c:v>45530</c:v>
                </c:pt>
                <c:pt idx="419">
                  <c:v>45531</c:v>
                </c:pt>
                <c:pt idx="420">
                  <c:v>45532</c:v>
                </c:pt>
                <c:pt idx="421">
                  <c:v>45533</c:v>
                </c:pt>
                <c:pt idx="422">
                  <c:v>45534</c:v>
                </c:pt>
                <c:pt idx="423">
                  <c:v>45535</c:v>
                </c:pt>
                <c:pt idx="424">
                  <c:v>45536</c:v>
                </c:pt>
                <c:pt idx="425">
                  <c:v>45537</c:v>
                </c:pt>
                <c:pt idx="426">
                  <c:v>45538</c:v>
                </c:pt>
                <c:pt idx="427">
                  <c:v>45539</c:v>
                </c:pt>
                <c:pt idx="428">
                  <c:v>45540</c:v>
                </c:pt>
                <c:pt idx="429">
                  <c:v>45541</c:v>
                </c:pt>
                <c:pt idx="430">
                  <c:v>45542</c:v>
                </c:pt>
                <c:pt idx="431">
                  <c:v>45543</c:v>
                </c:pt>
                <c:pt idx="432">
                  <c:v>45544</c:v>
                </c:pt>
                <c:pt idx="433">
                  <c:v>45545</c:v>
                </c:pt>
                <c:pt idx="434">
                  <c:v>45546</c:v>
                </c:pt>
                <c:pt idx="435">
                  <c:v>45547</c:v>
                </c:pt>
                <c:pt idx="436">
                  <c:v>45548</c:v>
                </c:pt>
                <c:pt idx="437">
                  <c:v>45549</c:v>
                </c:pt>
                <c:pt idx="438">
                  <c:v>45550</c:v>
                </c:pt>
                <c:pt idx="439">
                  <c:v>45551</c:v>
                </c:pt>
                <c:pt idx="440">
                  <c:v>45552</c:v>
                </c:pt>
                <c:pt idx="441">
                  <c:v>45553</c:v>
                </c:pt>
                <c:pt idx="442">
                  <c:v>45554</c:v>
                </c:pt>
                <c:pt idx="443">
                  <c:v>45555</c:v>
                </c:pt>
                <c:pt idx="444">
                  <c:v>45556</c:v>
                </c:pt>
                <c:pt idx="445">
                  <c:v>45557</c:v>
                </c:pt>
                <c:pt idx="446">
                  <c:v>45558</c:v>
                </c:pt>
                <c:pt idx="447">
                  <c:v>45559</c:v>
                </c:pt>
                <c:pt idx="448">
                  <c:v>45560</c:v>
                </c:pt>
                <c:pt idx="449">
                  <c:v>45561</c:v>
                </c:pt>
                <c:pt idx="450">
                  <c:v>45562</c:v>
                </c:pt>
                <c:pt idx="451">
                  <c:v>45563</c:v>
                </c:pt>
                <c:pt idx="452">
                  <c:v>45564</c:v>
                </c:pt>
                <c:pt idx="453">
                  <c:v>45565</c:v>
                </c:pt>
                <c:pt idx="454">
                  <c:v>45566</c:v>
                </c:pt>
                <c:pt idx="455">
                  <c:v>45567</c:v>
                </c:pt>
                <c:pt idx="456">
                  <c:v>45568</c:v>
                </c:pt>
                <c:pt idx="457">
                  <c:v>45569</c:v>
                </c:pt>
                <c:pt idx="458">
                  <c:v>45570</c:v>
                </c:pt>
                <c:pt idx="459">
                  <c:v>45571</c:v>
                </c:pt>
                <c:pt idx="460">
                  <c:v>45572</c:v>
                </c:pt>
                <c:pt idx="461">
                  <c:v>45573</c:v>
                </c:pt>
                <c:pt idx="462">
                  <c:v>45574</c:v>
                </c:pt>
                <c:pt idx="463">
                  <c:v>45575</c:v>
                </c:pt>
                <c:pt idx="464">
                  <c:v>45576</c:v>
                </c:pt>
                <c:pt idx="465">
                  <c:v>45577</c:v>
                </c:pt>
                <c:pt idx="466">
                  <c:v>45578</c:v>
                </c:pt>
                <c:pt idx="467">
                  <c:v>45579</c:v>
                </c:pt>
                <c:pt idx="468">
                  <c:v>45580</c:v>
                </c:pt>
                <c:pt idx="469">
                  <c:v>45581</c:v>
                </c:pt>
                <c:pt idx="470">
                  <c:v>45582</c:v>
                </c:pt>
                <c:pt idx="471">
                  <c:v>45583</c:v>
                </c:pt>
                <c:pt idx="472">
                  <c:v>45584</c:v>
                </c:pt>
                <c:pt idx="473">
                  <c:v>45585</c:v>
                </c:pt>
                <c:pt idx="474">
                  <c:v>45586</c:v>
                </c:pt>
                <c:pt idx="475">
                  <c:v>45587</c:v>
                </c:pt>
                <c:pt idx="476">
                  <c:v>45588</c:v>
                </c:pt>
                <c:pt idx="477">
                  <c:v>45589</c:v>
                </c:pt>
                <c:pt idx="478">
                  <c:v>45590</c:v>
                </c:pt>
                <c:pt idx="479">
                  <c:v>45591</c:v>
                </c:pt>
                <c:pt idx="480">
                  <c:v>45592</c:v>
                </c:pt>
                <c:pt idx="481">
                  <c:v>45593</c:v>
                </c:pt>
                <c:pt idx="482">
                  <c:v>45594</c:v>
                </c:pt>
                <c:pt idx="483">
                  <c:v>45595</c:v>
                </c:pt>
                <c:pt idx="484">
                  <c:v>45596</c:v>
                </c:pt>
                <c:pt idx="485">
                  <c:v>45597</c:v>
                </c:pt>
                <c:pt idx="486">
                  <c:v>45598</c:v>
                </c:pt>
                <c:pt idx="487">
                  <c:v>45599</c:v>
                </c:pt>
                <c:pt idx="488">
                  <c:v>45600</c:v>
                </c:pt>
                <c:pt idx="489">
                  <c:v>45601</c:v>
                </c:pt>
                <c:pt idx="490">
                  <c:v>45602</c:v>
                </c:pt>
                <c:pt idx="491">
                  <c:v>45603</c:v>
                </c:pt>
                <c:pt idx="492">
                  <c:v>45604</c:v>
                </c:pt>
                <c:pt idx="493">
                  <c:v>45605</c:v>
                </c:pt>
                <c:pt idx="494">
                  <c:v>45606</c:v>
                </c:pt>
                <c:pt idx="495">
                  <c:v>45607</c:v>
                </c:pt>
                <c:pt idx="496">
                  <c:v>45608</c:v>
                </c:pt>
                <c:pt idx="497">
                  <c:v>45609</c:v>
                </c:pt>
                <c:pt idx="498">
                  <c:v>45610</c:v>
                </c:pt>
                <c:pt idx="499">
                  <c:v>45611</c:v>
                </c:pt>
                <c:pt idx="500">
                  <c:v>45612</c:v>
                </c:pt>
                <c:pt idx="501">
                  <c:v>45613</c:v>
                </c:pt>
                <c:pt idx="502">
                  <c:v>45614</c:v>
                </c:pt>
                <c:pt idx="503">
                  <c:v>45615</c:v>
                </c:pt>
                <c:pt idx="504">
                  <c:v>45616</c:v>
                </c:pt>
                <c:pt idx="505">
                  <c:v>45617</c:v>
                </c:pt>
                <c:pt idx="506">
                  <c:v>45618</c:v>
                </c:pt>
                <c:pt idx="507">
                  <c:v>45619</c:v>
                </c:pt>
                <c:pt idx="508">
                  <c:v>45620</c:v>
                </c:pt>
                <c:pt idx="509">
                  <c:v>45621</c:v>
                </c:pt>
                <c:pt idx="510">
                  <c:v>45622</c:v>
                </c:pt>
                <c:pt idx="511">
                  <c:v>45623</c:v>
                </c:pt>
                <c:pt idx="512">
                  <c:v>45624</c:v>
                </c:pt>
                <c:pt idx="513">
                  <c:v>45625</c:v>
                </c:pt>
                <c:pt idx="514">
                  <c:v>45626</c:v>
                </c:pt>
                <c:pt idx="515">
                  <c:v>45627</c:v>
                </c:pt>
                <c:pt idx="516">
                  <c:v>45628</c:v>
                </c:pt>
                <c:pt idx="517">
                  <c:v>45629</c:v>
                </c:pt>
                <c:pt idx="518">
                  <c:v>45630</c:v>
                </c:pt>
                <c:pt idx="519">
                  <c:v>45631</c:v>
                </c:pt>
                <c:pt idx="520">
                  <c:v>45632</c:v>
                </c:pt>
                <c:pt idx="521">
                  <c:v>45633</c:v>
                </c:pt>
                <c:pt idx="522">
                  <c:v>45634</c:v>
                </c:pt>
                <c:pt idx="523">
                  <c:v>45635</c:v>
                </c:pt>
                <c:pt idx="524">
                  <c:v>45636</c:v>
                </c:pt>
                <c:pt idx="525">
                  <c:v>45637</c:v>
                </c:pt>
                <c:pt idx="526">
                  <c:v>45638</c:v>
                </c:pt>
                <c:pt idx="527">
                  <c:v>45639</c:v>
                </c:pt>
                <c:pt idx="528">
                  <c:v>45640</c:v>
                </c:pt>
                <c:pt idx="529">
                  <c:v>45641</c:v>
                </c:pt>
                <c:pt idx="530">
                  <c:v>45642</c:v>
                </c:pt>
                <c:pt idx="531">
                  <c:v>45643</c:v>
                </c:pt>
                <c:pt idx="532">
                  <c:v>45644</c:v>
                </c:pt>
                <c:pt idx="533">
                  <c:v>45645</c:v>
                </c:pt>
                <c:pt idx="534">
                  <c:v>45646</c:v>
                </c:pt>
                <c:pt idx="535">
                  <c:v>45647</c:v>
                </c:pt>
                <c:pt idx="536">
                  <c:v>45648</c:v>
                </c:pt>
                <c:pt idx="537">
                  <c:v>45649</c:v>
                </c:pt>
                <c:pt idx="538">
                  <c:v>45650</c:v>
                </c:pt>
                <c:pt idx="539">
                  <c:v>45651</c:v>
                </c:pt>
                <c:pt idx="540">
                  <c:v>45652</c:v>
                </c:pt>
                <c:pt idx="541">
                  <c:v>45653</c:v>
                </c:pt>
                <c:pt idx="542">
                  <c:v>45654</c:v>
                </c:pt>
                <c:pt idx="543">
                  <c:v>45655</c:v>
                </c:pt>
                <c:pt idx="544">
                  <c:v>45656</c:v>
                </c:pt>
                <c:pt idx="545">
                  <c:v>45657</c:v>
                </c:pt>
                <c:pt idx="546">
                  <c:v>45658</c:v>
                </c:pt>
                <c:pt idx="547">
                  <c:v>45659</c:v>
                </c:pt>
                <c:pt idx="548">
                  <c:v>45660</c:v>
                </c:pt>
                <c:pt idx="549">
                  <c:v>45661</c:v>
                </c:pt>
                <c:pt idx="550">
                  <c:v>45662</c:v>
                </c:pt>
                <c:pt idx="551">
                  <c:v>45663</c:v>
                </c:pt>
                <c:pt idx="552">
                  <c:v>45664</c:v>
                </c:pt>
                <c:pt idx="553">
                  <c:v>45665</c:v>
                </c:pt>
                <c:pt idx="554">
                  <c:v>45666</c:v>
                </c:pt>
                <c:pt idx="555">
                  <c:v>45667</c:v>
                </c:pt>
                <c:pt idx="556">
                  <c:v>45668</c:v>
                </c:pt>
                <c:pt idx="557">
                  <c:v>45669</c:v>
                </c:pt>
                <c:pt idx="558">
                  <c:v>45670</c:v>
                </c:pt>
                <c:pt idx="559">
                  <c:v>45671</c:v>
                </c:pt>
                <c:pt idx="560">
                  <c:v>45672</c:v>
                </c:pt>
                <c:pt idx="561">
                  <c:v>45673</c:v>
                </c:pt>
                <c:pt idx="562">
                  <c:v>45674</c:v>
                </c:pt>
                <c:pt idx="563">
                  <c:v>45675</c:v>
                </c:pt>
                <c:pt idx="564">
                  <c:v>45676</c:v>
                </c:pt>
                <c:pt idx="565">
                  <c:v>45677</c:v>
                </c:pt>
                <c:pt idx="566">
                  <c:v>45678</c:v>
                </c:pt>
                <c:pt idx="567">
                  <c:v>45679</c:v>
                </c:pt>
                <c:pt idx="568">
                  <c:v>45680</c:v>
                </c:pt>
                <c:pt idx="569">
                  <c:v>45681</c:v>
                </c:pt>
                <c:pt idx="570">
                  <c:v>45682</c:v>
                </c:pt>
                <c:pt idx="571">
                  <c:v>45683</c:v>
                </c:pt>
                <c:pt idx="572">
                  <c:v>45684</c:v>
                </c:pt>
                <c:pt idx="573">
                  <c:v>45685</c:v>
                </c:pt>
                <c:pt idx="574">
                  <c:v>45686</c:v>
                </c:pt>
                <c:pt idx="575">
                  <c:v>45687</c:v>
                </c:pt>
                <c:pt idx="576">
                  <c:v>45688</c:v>
                </c:pt>
                <c:pt idx="577">
                  <c:v>45689</c:v>
                </c:pt>
                <c:pt idx="578">
                  <c:v>45690</c:v>
                </c:pt>
                <c:pt idx="579">
                  <c:v>45691</c:v>
                </c:pt>
                <c:pt idx="580">
                  <c:v>45692</c:v>
                </c:pt>
                <c:pt idx="581">
                  <c:v>45693</c:v>
                </c:pt>
                <c:pt idx="582">
                  <c:v>45694</c:v>
                </c:pt>
                <c:pt idx="583">
                  <c:v>45695</c:v>
                </c:pt>
                <c:pt idx="584">
                  <c:v>45696</c:v>
                </c:pt>
                <c:pt idx="585">
                  <c:v>45697</c:v>
                </c:pt>
                <c:pt idx="586">
                  <c:v>45698</c:v>
                </c:pt>
                <c:pt idx="587">
                  <c:v>45699</c:v>
                </c:pt>
                <c:pt idx="588">
                  <c:v>45700</c:v>
                </c:pt>
                <c:pt idx="589">
                  <c:v>45701</c:v>
                </c:pt>
                <c:pt idx="590">
                  <c:v>45702</c:v>
                </c:pt>
                <c:pt idx="591">
                  <c:v>45703</c:v>
                </c:pt>
                <c:pt idx="592">
                  <c:v>45704</c:v>
                </c:pt>
                <c:pt idx="593">
                  <c:v>45705</c:v>
                </c:pt>
                <c:pt idx="594">
                  <c:v>45706</c:v>
                </c:pt>
                <c:pt idx="595">
                  <c:v>45707</c:v>
                </c:pt>
                <c:pt idx="596">
                  <c:v>45708</c:v>
                </c:pt>
                <c:pt idx="597">
                  <c:v>45709</c:v>
                </c:pt>
                <c:pt idx="598">
                  <c:v>45710</c:v>
                </c:pt>
                <c:pt idx="599">
                  <c:v>45711</c:v>
                </c:pt>
                <c:pt idx="600">
                  <c:v>45712</c:v>
                </c:pt>
                <c:pt idx="601">
                  <c:v>45713</c:v>
                </c:pt>
                <c:pt idx="602">
                  <c:v>45714</c:v>
                </c:pt>
                <c:pt idx="603">
                  <c:v>45715</c:v>
                </c:pt>
                <c:pt idx="604">
                  <c:v>45716</c:v>
                </c:pt>
                <c:pt idx="605">
                  <c:v>45717</c:v>
                </c:pt>
                <c:pt idx="606">
                  <c:v>45718</c:v>
                </c:pt>
                <c:pt idx="607">
                  <c:v>45719</c:v>
                </c:pt>
                <c:pt idx="608">
                  <c:v>45720</c:v>
                </c:pt>
                <c:pt idx="609">
                  <c:v>45721</c:v>
                </c:pt>
                <c:pt idx="610">
                  <c:v>45722</c:v>
                </c:pt>
                <c:pt idx="611">
                  <c:v>45723</c:v>
                </c:pt>
                <c:pt idx="612">
                  <c:v>45724</c:v>
                </c:pt>
                <c:pt idx="613">
                  <c:v>45725</c:v>
                </c:pt>
                <c:pt idx="614">
                  <c:v>45726</c:v>
                </c:pt>
                <c:pt idx="615">
                  <c:v>45727</c:v>
                </c:pt>
                <c:pt idx="616">
                  <c:v>45728</c:v>
                </c:pt>
                <c:pt idx="617">
                  <c:v>45729</c:v>
                </c:pt>
                <c:pt idx="618">
                  <c:v>45730</c:v>
                </c:pt>
                <c:pt idx="619">
                  <c:v>45731</c:v>
                </c:pt>
                <c:pt idx="620">
                  <c:v>45732</c:v>
                </c:pt>
                <c:pt idx="621">
                  <c:v>45733</c:v>
                </c:pt>
                <c:pt idx="622">
                  <c:v>45734</c:v>
                </c:pt>
                <c:pt idx="623">
                  <c:v>45735</c:v>
                </c:pt>
                <c:pt idx="624">
                  <c:v>45736</c:v>
                </c:pt>
                <c:pt idx="625">
                  <c:v>45737</c:v>
                </c:pt>
                <c:pt idx="626">
                  <c:v>45738</c:v>
                </c:pt>
                <c:pt idx="627">
                  <c:v>45739</c:v>
                </c:pt>
                <c:pt idx="628">
                  <c:v>45740</c:v>
                </c:pt>
                <c:pt idx="629">
                  <c:v>45741</c:v>
                </c:pt>
                <c:pt idx="630">
                  <c:v>45742</c:v>
                </c:pt>
                <c:pt idx="631">
                  <c:v>45743</c:v>
                </c:pt>
                <c:pt idx="632">
                  <c:v>45744</c:v>
                </c:pt>
                <c:pt idx="633">
                  <c:v>45745</c:v>
                </c:pt>
                <c:pt idx="634">
                  <c:v>45746</c:v>
                </c:pt>
                <c:pt idx="635">
                  <c:v>45747</c:v>
                </c:pt>
                <c:pt idx="636">
                  <c:v>45748</c:v>
                </c:pt>
                <c:pt idx="637">
                  <c:v>45749</c:v>
                </c:pt>
                <c:pt idx="638">
                  <c:v>45750</c:v>
                </c:pt>
                <c:pt idx="639">
                  <c:v>45751</c:v>
                </c:pt>
                <c:pt idx="640">
                  <c:v>45752</c:v>
                </c:pt>
                <c:pt idx="641">
                  <c:v>45753</c:v>
                </c:pt>
                <c:pt idx="642">
                  <c:v>45754</c:v>
                </c:pt>
                <c:pt idx="643">
                  <c:v>45755</c:v>
                </c:pt>
                <c:pt idx="644">
                  <c:v>45756</c:v>
                </c:pt>
                <c:pt idx="645">
                  <c:v>45757</c:v>
                </c:pt>
                <c:pt idx="646">
                  <c:v>45758</c:v>
                </c:pt>
                <c:pt idx="647">
                  <c:v>45759</c:v>
                </c:pt>
                <c:pt idx="648">
                  <c:v>45760</c:v>
                </c:pt>
                <c:pt idx="649">
                  <c:v>45761</c:v>
                </c:pt>
                <c:pt idx="650">
                  <c:v>45762</c:v>
                </c:pt>
                <c:pt idx="651">
                  <c:v>45763</c:v>
                </c:pt>
                <c:pt idx="652">
                  <c:v>45764</c:v>
                </c:pt>
                <c:pt idx="653">
                  <c:v>45765</c:v>
                </c:pt>
                <c:pt idx="654">
                  <c:v>45766</c:v>
                </c:pt>
                <c:pt idx="655">
                  <c:v>45767</c:v>
                </c:pt>
                <c:pt idx="656">
                  <c:v>45768</c:v>
                </c:pt>
                <c:pt idx="657">
                  <c:v>45769</c:v>
                </c:pt>
                <c:pt idx="658">
                  <c:v>45770</c:v>
                </c:pt>
                <c:pt idx="659">
                  <c:v>45771</c:v>
                </c:pt>
                <c:pt idx="660">
                  <c:v>45772</c:v>
                </c:pt>
                <c:pt idx="661">
                  <c:v>45773</c:v>
                </c:pt>
                <c:pt idx="662">
                  <c:v>45774</c:v>
                </c:pt>
                <c:pt idx="663">
                  <c:v>45775</c:v>
                </c:pt>
                <c:pt idx="664">
                  <c:v>45776</c:v>
                </c:pt>
                <c:pt idx="665">
                  <c:v>45777</c:v>
                </c:pt>
                <c:pt idx="666">
                  <c:v>45778</c:v>
                </c:pt>
                <c:pt idx="667">
                  <c:v>45779</c:v>
                </c:pt>
                <c:pt idx="668">
                  <c:v>45780</c:v>
                </c:pt>
                <c:pt idx="669">
                  <c:v>45781</c:v>
                </c:pt>
                <c:pt idx="670">
                  <c:v>45782</c:v>
                </c:pt>
                <c:pt idx="671">
                  <c:v>45783</c:v>
                </c:pt>
                <c:pt idx="672">
                  <c:v>45784</c:v>
                </c:pt>
                <c:pt idx="673">
                  <c:v>45785</c:v>
                </c:pt>
                <c:pt idx="674">
                  <c:v>45786</c:v>
                </c:pt>
                <c:pt idx="675">
                  <c:v>45787</c:v>
                </c:pt>
                <c:pt idx="676">
                  <c:v>45788</c:v>
                </c:pt>
                <c:pt idx="677">
                  <c:v>45789</c:v>
                </c:pt>
                <c:pt idx="678">
                  <c:v>45790</c:v>
                </c:pt>
                <c:pt idx="679">
                  <c:v>45791</c:v>
                </c:pt>
                <c:pt idx="680">
                  <c:v>45792</c:v>
                </c:pt>
                <c:pt idx="681">
                  <c:v>45793</c:v>
                </c:pt>
                <c:pt idx="682">
                  <c:v>45794</c:v>
                </c:pt>
                <c:pt idx="683">
                  <c:v>45795</c:v>
                </c:pt>
                <c:pt idx="684">
                  <c:v>45796</c:v>
                </c:pt>
                <c:pt idx="685">
                  <c:v>45797</c:v>
                </c:pt>
                <c:pt idx="686">
                  <c:v>45798</c:v>
                </c:pt>
                <c:pt idx="687">
                  <c:v>45799</c:v>
                </c:pt>
                <c:pt idx="688">
                  <c:v>45800</c:v>
                </c:pt>
                <c:pt idx="689">
                  <c:v>45801</c:v>
                </c:pt>
                <c:pt idx="690">
                  <c:v>45802</c:v>
                </c:pt>
                <c:pt idx="691">
                  <c:v>45803</c:v>
                </c:pt>
                <c:pt idx="692">
                  <c:v>45804</c:v>
                </c:pt>
                <c:pt idx="693">
                  <c:v>45805</c:v>
                </c:pt>
                <c:pt idx="694">
                  <c:v>45806</c:v>
                </c:pt>
                <c:pt idx="695">
                  <c:v>45807</c:v>
                </c:pt>
                <c:pt idx="696">
                  <c:v>45808</c:v>
                </c:pt>
                <c:pt idx="697">
                  <c:v>45809</c:v>
                </c:pt>
                <c:pt idx="698">
                  <c:v>45810</c:v>
                </c:pt>
                <c:pt idx="699">
                  <c:v>45811</c:v>
                </c:pt>
                <c:pt idx="700">
                  <c:v>45812</c:v>
                </c:pt>
                <c:pt idx="701">
                  <c:v>45813</c:v>
                </c:pt>
                <c:pt idx="702">
                  <c:v>45814</c:v>
                </c:pt>
                <c:pt idx="703">
                  <c:v>45815</c:v>
                </c:pt>
                <c:pt idx="704">
                  <c:v>45816</c:v>
                </c:pt>
                <c:pt idx="705">
                  <c:v>45817</c:v>
                </c:pt>
                <c:pt idx="706">
                  <c:v>45818</c:v>
                </c:pt>
                <c:pt idx="707">
                  <c:v>45819</c:v>
                </c:pt>
                <c:pt idx="708">
                  <c:v>45820</c:v>
                </c:pt>
                <c:pt idx="709">
                  <c:v>45821</c:v>
                </c:pt>
                <c:pt idx="710">
                  <c:v>45822</c:v>
                </c:pt>
                <c:pt idx="711">
                  <c:v>45823</c:v>
                </c:pt>
                <c:pt idx="712">
                  <c:v>45824</c:v>
                </c:pt>
                <c:pt idx="713">
                  <c:v>45825</c:v>
                </c:pt>
                <c:pt idx="714">
                  <c:v>45826</c:v>
                </c:pt>
                <c:pt idx="715">
                  <c:v>45827</c:v>
                </c:pt>
                <c:pt idx="716">
                  <c:v>45828</c:v>
                </c:pt>
                <c:pt idx="717">
                  <c:v>45829</c:v>
                </c:pt>
                <c:pt idx="718">
                  <c:v>45830</c:v>
                </c:pt>
                <c:pt idx="719">
                  <c:v>45831</c:v>
                </c:pt>
                <c:pt idx="720">
                  <c:v>45832</c:v>
                </c:pt>
                <c:pt idx="721">
                  <c:v>45833</c:v>
                </c:pt>
                <c:pt idx="722">
                  <c:v>45834</c:v>
                </c:pt>
                <c:pt idx="723">
                  <c:v>45835</c:v>
                </c:pt>
                <c:pt idx="724">
                  <c:v>45836</c:v>
                </c:pt>
                <c:pt idx="725">
                  <c:v>45837</c:v>
                </c:pt>
                <c:pt idx="726">
                  <c:v>45838</c:v>
                </c:pt>
                <c:pt idx="727">
                  <c:v>45839</c:v>
                </c:pt>
                <c:pt idx="728">
                  <c:v>45840</c:v>
                </c:pt>
                <c:pt idx="729">
                  <c:v>45841</c:v>
                </c:pt>
              </c:numCache>
            </c:numRef>
          </c:cat>
          <c:val>
            <c:numRef>
              <c:f>'איור 7 נתונים'!$C$4:$C$5000</c:f>
              <c:numCache>
                <c:formatCode>0.00</c:formatCode>
                <c:ptCount val="4997"/>
                <c:pt idx="0">
                  <c:v>3.7951318220779999</c:v>
                </c:pt>
                <c:pt idx="1">
                  <c:v>3.8572483877730002</c:v>
                </c:pt>
                <c:pt idx="2">
                  <c:v>3.8572483877730002</c:v>
                </c:pt>
                <c:pt idx="3">
                  <c:v>3.8572483877730002</c:v>
                </c:pt>
                <c:pt idx="4">
                  <c:v>3.888542216786</c:v>
                </c:pt>
                <c:pt idx="5">
                  <c:v>3.8850743396160001</c:v>
                </c:pt>
                <c:pt idx="6">
                  <c:v>3.8604337703430001</c:v>
                </c:pt>
                <c:pt idx="7">
                  <c:v>3.7956517399409999</c:v>
                </c:pt>
                <c:pt idx="8">
                  <c:v>3.7666641317290002</c:v>
                </c:pt>
                <c:pt idx="9">
                  <c:v>3.7666641317290002</c:v>
                </c:pt>
                <c:pt idx="10">
                  <c:v>3.7666641317290002</c:v>
                </c:pt>
                <c:pt idx="11">
                  <c:v>3.6616436567230002</c:v>
                </c:pt>
                <c:pt idx="12">
                  <c:v>3.678948285278</c:v>
                </c:pt>
                <c:pt idx="13">
                  <c:v>3.6551558562639999</c:v>
                </c:pt>
                <c:pt idx="14">
                  <c:v>3.6090184965860002</c:v>
                </c:pt>
                <c:pt idx="15">
                  <c:v>3.6223177819229999</c:v>
                </c:pt>
                <c:pt idx="16">
                  <c:v>3.6223177819229999</c:v>
                </c:pt>
                <c:pt idx="17">
                  <c:v>3.6223177819229999</c:v>
                </c:pt>
                <c:pt idx="18">
                  <c:v>3.6489746993900001</c:v>
                </c:pt>
                <c:pt idx="19">
                  <c:v>3.7808077436910001</c:v>
                </c:pt>
                <c:pt idx="20">
                  <c:v>3.9082884588770002</c:v>
                </c:pt>
                <c:pt idx="21">
                  <c:v>3.8326561537580002</c:v>
                </c:pt>
                <c:pt idx="22">
                  <c:v>3.8326561537580002</c:v>
                </c:pt>
                <c:pt idx="23">
                  <c:v>3.8326561537580002</c:v>
                </c:pt>
                <c:pt idx="24">
                  <c:v>3.8326561537580002</c:v>
                </c:pt>
                <c:pt idx="25">
                  <c:v>3.8498512493980002</c:v>
                </c:pt>
                <c:pt idx="26">
                  <c:v>3.8241911577050001</c:v>
                </c:pt>
                <c:pt idx="27">
                  <c:v>3.8866787151220001</c:v>
                </c:pt>
                <c:pt idx="28">
                  <c:v>3.9137382884930001</c:v>
                </c:pt>
                <c:pt idx="29">
                  <c:v>3.9427624796559999</c:v>
                </c:pt>
                <c:pt idx="30">
                  <c:v>3.9427624796559999</c:v>
                </c:pt>
                <c:pt idx="31">
                  <c:v>3.9427624796559999</c:v>
                </c:pt>
                <c:pt idx="32">
                  <c:v>3.8489208391549998</c:v>
                </c:pt>
                <c:pt idx="33">
                  <c:v>3.9211339106179999</c:v>
                </c:pt>
                <c:pt idx="34">
                  <c:v>3.8759335311230001</c:v>
                </c:pt>
                <c:pt idx="35">
                  <c:v>3.8899732848139998</c:v>
                </c:pt>
                <c:pt idx="36">
                  <c:v>3.9220019717670001</c:v>
                </c:pt>
                <c:pt idx="37">
                  <c:v>3.9220019717670001</c:v>
                </c:pt>
                <c:pt idx="38">
                  <c:v>3.9220019717670001</c:v>
                </c:pt>
                <c:pt idx="39">
                  <c:v>3.9905060956990002</c:v>
                </c:pt>
                <c:pt idx="40">
                  <c:v>3.9936737204489998</c:v>
                </c:pt>
                <c:pt idx="41">
                  <c:v>3.9935481696799999</c:v>
                </c:pt>
                <c:pt idx="42">
                  <c:v>3.959492680756</c:v>
                </c:pt>
                <c:pt idx="43">
                  <c:v>3.987054051696</c:v>
                </c:pt>
                <c:pt idx="44">
                  <c:v>3.987054051696</c:v>
                </c:pt>
                <c:pt idx="45">
                  <c:v>3.987054051696</c:v>
                </c:pt>
                <c:pt idx="46">
                  <c:v>3.9799040401610002</c:v>
                </c:pt>
                <c:pt idx="47">
                  <c:v>4.0551577717459999</c:v>
                </c:pt>
                <c:pt idx="48">
                  <c:v>4.0354454952480001</c:v>
                </c:pt>
                <c:pt idx="49">
                  <c:v>3.9372318058500002</c:v>
                </c:pt>
                <c:pt idx="50">
                  <c:v>3.9301343715430002</c:v>
                </c:pt>
                <c:pt idx="51">
                  <c:v>3.9301343715430002</c:v>
                </c:pt>
                <c:pt idx="52">
                  <c:v>3.9301343715430002</c:v>
                </c:pt>
                <c:pt idx="53">
                  <c:v>3.9363371519410002</c:v>
                </c:pt>
                <c:pt idx="54">
                  <c:v>3.9378986416139998</c:v>
                </c:pt>
                <c:pt idx="55">
                  <c:v>3.8915211478859999</c:v>
                </c:pt>
                <c:pt idx="56">
                  <c:v>3.8511243139250002</c:v>
                </c:pt>
                <c:pt idx="57">
                  <c:v>3.8670466571989999</c:v>
                </c:pt>
                <c:pt idx="58">
                  <c:v>3.8670466571989999</c:v>
                </c:pt>
                <c:pt idx="59">
                  <c:v>3.8670466571989999</c:v>
                </c:pt>
                <c:pt idx="60">
                  <c:v>3.9161278507719999</c:v>
                </c:pt>
                <c:pt idx="61">
                  <c:v>3.9324671581850001</c:v>
                </c:pt>
                <c:pt idx="62">
                  <c:v>3.939740424319</c:v>
                </c:pt>
                <c:pt idx="63">
                  <c:v>3.986923247894</c:v>
                </c:pt>
                <c:pt idx="64">
                  <c:v>4.0074294095700003</c:v>
                </c:pt>
                <c:pt idx="65">
                  <c:v>4.0074294095700003</c:v>
                </c:pt>
                <c:pt idx="66">
                  <c:v>4.0074294095700003</c:v>
                </c:pt>
                <c:pt idx="67">
                  <c:v>4.012785582757</c:v>
                </c:pt>
                <c:pt idx="68">
                  <c:v>3.9321906223990002</c:v>
                </c:pt>
                <c:pt idx="69">
                  <c:v>3.9401603620130001</c:v>
                </c:pt>
                <c:pt idx="70">
                  <c:v>3.9344576042549999</c:v>
                </c:pt>
                <c:pt idx="71">
                  <c:v>3.9455357368959998</c:v>
                </c:pt>
                <c:pt idx="72">
                  <c:v>3.9455357368959998</c:v>
                </c:pt>
                <c:pt idx="73">
                  <c:v>3.9455357368959998</c:v>
                </c:pt>
                <c:pt idx="74">
                  <c:v>3.9455357368959998</c:v>
                </c:pt>
                <c:pt idx="75">
                  <c:v>4.0159517889760004</c:v>
                </c:pt>
                <c:pt idx="76">
                  <c:v>4.0283231351389999</c:v>
                </c:pt>
                <c:pt idx="77">
                  <c:v>4.0313163842539996</c:v>
                </c:pt>
                <c:pt idx="78">
                  <c:v>4.0956969611879996</c:v>
                </c:pt>
                <c:pt idx="79">
                  <c:v>4.0956969611879996</c:v>
                </c:pt>
                <c:pt idx="80">
                  <c:v>4.0956969611879996</c:v>
                </c:pt>
                <c:pt idx="81">
                  <c:v>4.0956969611879996</c:v>
                </c:pt>
                <c:pt idx="82">
                  <c:v>4.0956969611879996</c:v>
                </c:pt>
                <c:pt idx="83">
                  <c:v>4.1545551048310001</c:v>
                </c:pt>
                <c:pt idx="84">
                  <c:v>4.2310901438080002</c:v>
                </c:pt>
                <c:pt idx="85">
                  <c:v>4.2591527320909996</c:v>
                </c:pt>
                <c:pt idx="86">
                  <c:v>4.2591527320909996</c:v>
                </c:pt>
                <c:pt idx="87">
                  <c:v>4.2591527320909996</c:v>
                </c:pt>
                <c:pt idx="88">
                  <c:v>4.1987638804409997</c:v>
                </c:pt>
                <c:pt idx="89">
                  <c:v>4.198801491577</c:v>
                </c:pt>
                <c:pt idx="90">
                  <c:v>4.2729361697519996</c:v>
                </c:pt>
                <c:pt idx="91">
                  <c:v>4.3501582665939997</c:v>
                </c:pt>
                <c:pt idx="92">
                  <c:v>4.2998437541290002</c:v>
                </c:pt>
                <c:pt idx="93">
                  <c:v>4.2998437541290002</c:v>
                </c:pt>
                <c:pt idx="94">
                  <c:v>4.2998437541290002</c:v>
                </c:pt>
                <c:pt idx="95">
                  <c:v>4.5381071011780003</c:v>
                </c:pt>
                <c:pt idx="96">
                  <c:v>4.5199677068639996</c:v>
                </c:pt>
                <c:pt idx="97">
                  <c:v>4.4457385312040003</c:v>
                </c:pt>
                <c:pt idx="98">
                  <c:v>4.3631216820520002</c:v>
                </c:pt>
                <c:pt idx="99">
                  <c:v>4.1388842403270001</c:v>
                </c:pt>
                <c:pt idx="100">
                  <c:v>4.1388842403270001</c:v>
                </c:pt>
                <c:pt idx="101">
                  <c:v>4.1388842403270001</c:v>
                </c:pt>
                <c:pt idx="102">
                  <c:v>4.2730172581600003</c:v>
                </c:pt>
                <c:pt idx="103">
                  <c:v>4.2499411185860003</c:v>
                </c:pt>
                <c:pt idx="104">
                  <c:v>4.440599504343</c:v>
                </c:pt>
                <c:pt idx="105">
                  <c:v>4.3827320671440004</c:v>
                </c:pt>
                <c:pt idx="106">
                  <c:v>4.5626503931869999</c:v>
                </c:pt>
                <c:pt idx="107">
                  <c:v>4.5626503931869999</c:v>
                </c:pt>
                <c:pt idx="108">
                  <c:v>4.5626503931869999</c:v>
                </c:pt>
                <c:pt idx="109">
                  <c:v>4.573050607221</c:v>
                </c:pt>
                <c:pt idx="110">
                  <c:v>4.5893230846220003</c:v>
                </c:pt>
                <c:pt idx="111">
                  <c:v>4.5721852093119999</c:v>
                </c:pt>
                <c:pt idx="112">
                  <c:v>4.5948581406339999</c:v>
                </c:pt>
                <c:pt idx="113">
                  <c:v>4.7311839813230003</c:v>
                </c:pt>
                <c:pt idx="114">
                  <c:v>4.7311839813230003</c:v>
                </c:pt>
                <c:pt idx="115">
                  <c:v>4.7311839813230003</c:v>
                </c:pt>
                <c:pt idx="116">
                  <c:v>4.7698923400629996</c:v>
                </c:pt>
                <c:pt idx="117">
                  <c:v>4.799868600221</c:v>
                </c:pt>
                <c:pt idx="118">
                  <c:v>4.7155233230159999</c:v>
                </c:pt>
                <c:pt idx="119">
                  <c:v>4.6202649842570001</c:v>
                </c:pt>
                <c:pt idx="120">
                  <c:v>4.5128062418979997</c:v>
                </c:pt>
                <c:pt idx="121">
                  <c:v>4.5128062418979997</c:v>
                </c:pt>
                <c:pt idx="122">
                  <c:v>4.5128062418979997</c:v>
                </c:pt>
                <c:pt idx="123">
                  <c:v>4.3690449238660003</c:v>
                </c:pt>
                <c:pt idx="124">
                  <c:v>4.3538104963909996</c:v>
                </c:pt>
                <c:pt idx="125">
                  <c:v>4.3356811892179996</c:v>
                </c:pt>
                <c:pt idx="126">
                  <c:v>4.2907381034130001</c:v>
                </c:pt>
                <c:pt idx="127">
                  <c:v>4.4037356647020003</c:v>
                </c:pt>
                <c:pt idx="128">
                  <c:v>4.4037356647020003</c:v>
                </c:pt>
                <c:pt idx="129">
                  <c:v>4.4037356647020003</c:v>
                </c:pt>
                <c:pt idx="130">
                  <c:v>4.552993233904</c:v>
                </c:pt>
                <c:pt idx="131">
                  <c:v>4.5400876834870001</c:v>
                </c:pt>
                <c:pt idx="132">
                  <c:v>4.3949462587949997</c:v>
                </c:pt>
                <c:pt idx="133">
                  <c:v>4.434809109972</c:v>
                </c:pt>
                <c:pt idx="134">
                  <c:v>4.3960193206530001</c:v>
                </c:pt>
                <c:pt idx="135">
                  <c:v>4.3960193206530001</c:v>
                </c:pt>
                <c:pt idx="136">
                  <c:v>4.3960193206530001</c:v>
                </c:pt>
                <c:pt idx="137">
                  <c:v>4.4258791772270003</c:v>
                </c:pt>
                <c:pt idx="138">
                  <c:v>4.3552223618259998</c:v>
                </c:pt>
                <c:pt idx="139">
                  <c:v>4.2605530993120002</c:v>
                </c:pt>
                <c:pt idx="140">
                  <c:v>4.2709286750970001</c:v>
                </c:pt>
                <c:pt idx="141">
                  <c:v>4.3314327755250002</c:v>
                </c:pt>
                <c:pt idx="142">
                  <c:v>4.3314327755250002</c:v>
                </c:pt>
                <c:pt idx="143">
                  <c:v>4.3314327755250002</c:v>
                </c:pt>
                <c:pt idx="144">
                  <c:v>4.3780659831830002</c:v>
                </c:pt>
                <c:pt idx="145">
                  <c:v>4.3061080414930002</c:v>
                </c:pt>
                <c:pt idx="146">
                  <c:v>4.3258372394690001</c:v>
                </c:pt>
                <c:pt idx="147">
                  <c:v>4.2546381969120004</c:v>
                </c:pt>
                <c:pt idx="148">
                  <c:v>4.3232328537839999</c:v>
                </c:pt>
                <c:pt idx="149">
                  <c:v>4.3232328537839999</c:v>
                </c:pt>
                <c:pt idx="150">
                  <c:v>4.3232328537839999</c:v>
                </c:pt>
                <c:pt idx="151">
                  <c:v>4.2829878142600002</c:v>
                </c:pt>
                <c:pt idx="152">
                  <c:v>4.2584101436320001</c:v>
                </c:pt>
                <c:pt idx="153">
                  <c:v>4.1773994881299998</c:v>
                </c:pt>
                <c:pt idx="154">
                  <c:v>4.1436180076040001</c:v>
                </c:pt>
                <c:pt idx="155">
                  <c:v>4.1447253558229997</c:v>
                </c:pt>
                <c:pt idx="156">
                  <c:v>4.1447253558229997</c:v>
                </c:pt>
                <c:pt idx="157">
                  <c:v>4.1447253558229997</c:v>
                </c:pt>
                <c:pt idx="158">
                  <c:v>4.196488877568</c:v>
                </c:pt>
                <c:pt idx="159">
                  <c:v>4.2392166362610002</c:v>
                </c:pt>
                <c:pt idx="160">
                  <c:v>4.1767527265529996</c:v>
                </c:pt>
                <c:pt idx="161">
                  <c:v>4.118915857068</c:v>
                </c:pt>
                <c:pt idx="162">
                  <c:v>3.9368557184470001</c:v>
                </c:pt>
                <c:pt idx="163">
                  <c:v>3.9368557184470001</c:v>
                </c:pt>
                <c:pt idx="164">
                  <c:v>3.9368557184470001</c:v>
                </c:pt>
                <c:pt idx="165">
                  <c:v>3.931819184364</c:v>
                </c:pt>
                <c:pt idx="166">
                  <c:v>3.9445817339150002</c:v>
                </c:pt>
                <c:pt idx="167">
                  <c:v>3.9111898534080001</c:v>
                </c:pt>
                <c:pt idx="168">
                  <c:v>3.9120622796259998</c:v>
                </c:pt>
                <c:pt idx="169">
                  <c:v>3.914793850089</c:v>
                </c:pt>
                <c:pt idx="170">
                  <c:v>3.914793850089</c:v>
                </c:pt>
                <c:pt idx="171">
                  <c:v>3.914793850089</c:v>
                </c:pt>
                <c:pt idx="172">
                  <c:v>3.9149336631280001</c:v>
                </c:pt>
                <c:pt idx="173">
                  <c:v>3.945136869818</c:v>
                </c:pt>
                <c:pt idx="174">
                  <c:v>3.972411148845</c:v>
                </c:pt>
                <c:pt idx="175">
                  <c:v>3.9822184850559998</c:v>
                </c:pt>
                <c:pt idx="176">
                  <c:v>4.0735945964619997</c:v>
                </c:pt>
                <c:pt idx="177">
                  <c:v>4.0735945964619997</c:v>
                </c:pt>
                <c:pt idx="178">
                  <c:v>4.0735945964619997</c:v>
                </c:pt>
                <c:pt idx="179">
                  <c:v>4.0997251623280002</c:v>
                </c:pt>
                <c:pt idx="180">
                  <c:v>4.0446055460170003</c:v>
                </c:pt>
                <c:pt idx="181">
                  <c:v>4.0655207776719999</c:v>
                </c:pt>
                <c:pt idx="182">
                  <c:v>4.1435517101709998</c:v>
                </c:pt>
                <c:pt idx="183">
                  <c:v>4.1512600116789997</c:v>
                </c:pt>
                <c:pt idx="184">
                  <c:v>4.1512600116789997</c:v>
                </c:pt>
                <c:pt idx="185">
                  <c:v>4.1512600116789997</c:v>
                </c:pt>
                <c:pt idx="186">
                  <c:v>4.2204555379300004</c:v>
                </c:pt>
                <c:pt idx="187">
                  <c:v>4.2519972722650001</c:v>
                </c:pt>
                <c:pt idx="188">
                  <c:v>4.2603388638419997</c:v>
                </c:pt>
                <c:pt idx="189">
                  <c:v>4.2387144344259999</c:v>
                </c:pt>
                <c:pt idx="190">
                  <c:v>4.2628956106129996</c:v>
                </c:pt>
                <c:pt idx="191">
                  <c:v>4.2628956106129996</c:v>
                </c:pt>
                <c:pt idx="192">
                  <c:v>4.2628956106129996</c:v>
                </c:pt>
                <c:pt idx="193">
                  <c:v>4.2498689631850004</c:v>
                </c:pt>
                <c:pt idx="194">
                  <c:v>4.3095686051540003</c:v>
                </c:pt>
                <c:pt idx="195">
                  <c:v>4.349077912277</c:v>
                </c:pt>
                <c:pt idx="196">
                  <c:v>4.4116007204210002</c:v>
                </c:pt>
                <c:pt idx="197">
                  <c:v>4.4142544388119997</c:v>
                </c:pt>
                <c:pt idx="198">
                  <c:v>4.4142544388119997</c:v>
                </c:pt>
                <c:pt idx="199">
                  <c:v>4.4142544388119997</c:v>
                </c:pt>
                <c:pt idx="200">
                  <c:v>4.4848220561450001</c:v>
                </c:pt>
                <c:pt idx="201">
                  <c:v>4.528189048012</c:v>
                </c:pt>
                <c:pt idx="202">
                  <c:v>4.5452678681179997</c:v>
                </c:pt>
                <c:pt idx="203">
                  <c:v>4.4817288856459996</c:v>
                </c:pt>
                <c:pt idx="204">
                  <c:v>4.474919298453</c:v>
                </c:pt>
                <c:pt idx="205">
                  <c:v>4.474919298453</c:v>
                </c:pt>
                <c:pt idx="206">
                  <c:v>4.474919298453</c:v>
                </c:pt>
                <c:pt idx="207">
                  <c:v>4.4629659683899998</c:v>
                </c:pt>
                <c:pt idx="208">
                  <c:v>4.327428177561</c:v>
                </c:pt>
                <c:pt idx="209">
                  <c:v>4.3604690671039998</c:v>
                </c:pt>
                <c:pt idx="210">
                  <c:v>4.3082552187529997</c:v>
                </c:pt>
                <c:pt idx="211">
                  <c:v>4.2670407542850004</c:v>
                </c:pt>
                <c:pt idx="212">
                  <c:v>4.2670407542850004</c:v>
                </c:pt>
                <c:pt idx="213">
                  <c:v>4.2670407542850004</c:v>
                </c:pt>
                <c:pt idx="214">
                  <c:v>4.334118250815</c:v>
                </c:pt>
                <c:pt idx="215">
                  <c:v>4.37416697925</c:v>
                </c:pt>
                <c:pt idx="216">
                  <c:v>4.2819199272409998</c:v>
                </c:pt>
                <c:pt idx="217">
                  <c:v>4.2548336544850001</c:v>
                </c:pt>
                <c:pt idx="218">
                  <c:v>4.3308937571669999</c:v>
                </c:pt>
                <c:pt idx="219">
                  <c:v>4.3308937571669999</c:v>
                </c:pt>
                <c:pt idx="220">
                  <c:v>4.3308937571669999</c:v>
                </c:pt>
                <c:pt idx="221">
                  <c:v>4.4363004803479997</c:v>
                </c:pt>
                <c:pt idx="222">
                  <c:v>4.3426316845119999</c:v>
                </c:pt>
                <c:pt idx="223">
                  <c:v>4.3458713617629998</c:v>
                </c:pt>
                <c:pt idx="224">
                  <c:v>4.377436013773</c:v>
                </c:pt>
                <c:pt idx="225">
                  <c:v>4.3427023331100001</c:v>
                </c:pt>
                <c:pt idx="226">
                  <c:v>4.3427023331100001</c:v>
                </c:pt>
                <c:pt idx="227">
                  <c:v>4.3427023331100001</c:v>
                </c:pt>
                <c:pt idx="228">
                  <c:v>4.3398595438029997</c:v>
                </c:pt>
                <c:pt idx="229">
                  <c:v>4.3119542462649996</c:v>
                </c:pt>
                <c:pt idx="230">
                  <c:v>4.3111040811820001</c:v>
                </c:pt>
                <c:pt idx="231">
                  <c:v>4.3165573962410004</c:v>
                </c:pt>
                <c:pt idx="232">
                  <c:v>4.3433736411819996</c:v>
                </c:pt>
                <c:pt idx="233">
                  <c:v>4.3433736411819996</c:v>
                </c:pt>
                <c:pt idx="234">
                  <c:v>4.3433736411819996</c:v>
                </c:pt>
                <c:pt idx="235">
                  <c:v>4.3011048875690001</c:v>
                </c:pt>
                <c:pt idx="236">
                  <c:v>4.3066994703950003</c:v>
                </c:pt>
                <c:pt idx="237">
                  <c:v>4.3066994703950003</c:v>
                </c:pt>
                <c:pt idx="238">
                  <c:v>4.2946531615580001</c:v>
                </c:pt>
                <c:pt idx="239">
                  <c:v>4.2558714916779996</c:v>
                </c:pt>
                <c:pt idx="240">
                  <c:v>4.2558714916779996</c:v>
                </c:pt>
                <c:pt idx="241">
                  <c:v>4.2558714916779996</c:v>
                </c:pt>
                <c:pt idx="242">
                  <c:v>4.2319219414399996</c:v>
                </c:pt>
                <c:pt idx="243">
                  <c:v>4.2512663115659999</c:v>
                </c:pt>
                <c:pt idx="244">
                  <c:v>4.2130834675599997</c:v>
                </c:pt>
                <c:pt idx="245">
                  <c:v>4.211252854844</c:v>
                </c:pt>
                <c:pt idx="246">
                  <c:v>4.2119410112990003</c:v>
                </c:pt>
                <c:pt idx="247">
                  <c:v>4.2119410112990003</c:v>
                </c:pt>
                <c:pt idx="248">
                  <c:v>4.2119410112990003</c:v>
                </c:pt>
                <c:pt idx="249">
                  <c:v>4.2353149326060002</c:v>
                </c:pt>
                <c:pt idx="250">
                  <c:v>4.2604284839920004</c:v>
                </c:pt>
                <c:pt idx="251">
                  <c:v>4.3119459685030002</c:v>
                </c:pt>
                <c:pt idx="252">
                  <c:v>4.3428226013359996</c:v>
                </c:pt>
                <c:pt idx="253">
                  <c:v>4.3749633927399998</c:v>
                </c:pt>
                <c:pt idx="254">
                  <c:v>4.3749633927399998</c:v>
                </c:pt>
                <c:pt idx="255">
                  <c:v>4.3749633927399998</c:v>
                </c:pt>
                <c:pt idx="256">
                  <c:v>4.4009908840509997</c:v>
                </c:pt>
                <c:pt idx="257">
                  <c:v>4.4717004691810001</c:v>
                </c:pt>
                <c:pt idx="258">
                  <c:v>4.466101107279</c:v>
                </c:pt>
                <c:pt idx="259">
                  <c:v>4.4206505122430002</c:v>
                </c:pt>
                <c:pt idx="260">
                  <c:v>4.3362674375839996</c:v>
                </c:pt>
                <c:pt idx="261">
                  <c:v>4.3362674375839996</c:v>
                </c:pt>
                <c:pt idx="262">
                  <c:v>4.3362674375839996</c:v>
                </c:pt>
                <c:pt idx="263">
                  <c:v>4.3362674375839996</c:v>
                </c:pt>
                <c:pt idx="264">
                  <c:v>4.362955598968</c:v>
                </c:pt>
                <c:pt idx="265">
                  <c:v>4.4337375211649999</c:v>
                </c:pt>
                <c:pt idx="266">
                  <c:v>4.4155023496780004</c:v>
                </c:pt>
                <c:pt idx="267">
                  <c:v>4.3998192808579999</c:v>
                </c:pt>
                <c:pt idx="268">
                  <c:v>4.3998192808579999</c:v>
                </c:pt>
                <c:pt idx="269">
                  <c:v>4.3998192808579999</c:v>
                </c:pt>
                <c:pt idx="270">
                  <c:v>4.1799576845309998</c:v>
                </c:pt>
                <c:pt idx="271">
                  <c:v>4.4476889874319996</c:v>
                </c:pt>
                <c:pt idx="272">
                  <c:v>4.4993223930989998</c:v>
                </c:pt>
                <c:pt idx="273">
                  <c:v>4.5106254320880002</c:v>
                </c:pt>
                <c:pt idx="274">
                  <c:v>4.5249656631540001</c:v>
                </c:pt>
                <c:pt idx="275">
                  <c:v>4.5249656631540001</c:v>
                </c:pt>
                <c:pt idx="276">
                  <c:v>4.5249656631540001</c:v>
                </c:pt>
                <c:pt idx="277">
                  <c:v>4.5818108569330001</c:v>
                </c:pt>
                <c:pt idx="278">
                  <c:v>4.5253193873899997</c:v>
                </c:pt>
                <c:pt idx="279">
                  <c:v>4.5623625963360004</c:v>
                </c:pt>
                <c:pt idx="280">
                  <c:v>4.6246819916530004</c:v>
                </c:pt>
                <c:pt idx="281">
                  <c:v>4.6773603573209996</c:v>
                </c:pt>
                <c:pt idx="282">
                  <c:v>4.6773603573209996</c:v>
                </c:pt>
                <c:pt idx="283">
                  <c:v>4.6773603573209996</c:v>
                </c:pt>
                <c:pt idx="284">
                  <c:v>4.7070411419219997</c:v>
                </c:pt>
                <c:pt idx="285">
                  <c:v>4.7728742424809996</c:v>
                </c:pt>
                <c:pt idx="286">
                  <c:v>4.8138587736479996</c:v>
                </c:pt>
                <c:pt idx="287">
                  <c:v>4.8893552818300003</c:v>
                </c:pt>
                <c:pt idx="288">
                  <c:v>4.8130144363399996</c:v>
                </c:pt>
                <c:pt idx="289">
                  <c:v>4.8130144363399996</c:v>
                </c:pt>
                <c:pt idx="290">
                  <c:v>4.8130144363399996</c:v>
                </c:pt>
                <c:pt idx="291">
                  <c:v>4.7733598659769996</c:v>
                </c:pt>
                <c:pt idx="292">
                  <c:v>4.7733598659769996</c:v>
                </c:pt>
                <c:pt idx="293">
                  <c:v>4.7733598659769996</c:v>
                </c:pt>
                <c:pt idx="294">
                  <c:v>4.73751415043</c:v>
                </c:pt>
                <c:pt idx="295">
                  <c:v>4.7445391874649996</c:v>
                </c:pt>
                <c:pt idx="296">
                  <c:v>4.7445391874649996</c:v>
                </c:pt>
                <c:pt idx="297">
                  <c:v>4.7445391874649996</c:v>
                </c:pt>
                <c:pt idx="298">
                  <c:v>4.7445391874649996</c:v>
                </c:pt>
                <c:pt idx="299">
                  <c:v>4.7445391874649996</c:v>
                </c:pt>
                <c:pt idx="300">
                  <c:v>4.7396206148699997</c:v>
                </c:pt>
                <c:pt idx="301">
                  <c:v>4.6869934157820001</c:v>
                </c:pt>
                <c:pt idx="302">
                  <c:v>4.6569945366840004</c:v>
                </c:pt>
                <c:pt idx="303">
                  <c:v>4.6569945366840004</c:v>
                </c:pt>
                <c:pt idx="304">
                  <c:v>4.6569945366840004</c:v>
                </c:pt>
                <c:pt idx="305">
                  <c:v>4.5979493461159997</c:v>
                </c:pt>
                <c:pt idx="306">
                  <c:v>4.6565247341829998</c:v>
                </c:pt>
                <c:pt idx="307">
                  <c:v>4.580630648953</c:v>
                </c:pt>
                <c:pt idx="308">
                  <c:v>4.5839916796580003</c:v>
                </c:pt>
                <c:pt idx="309">
                  <c:v>4.5891909360019998</c:v>
                </c:pt>
                <c:pt idx="310">
                  <c:v>4.5891909360019998</c:v>
                </c:pt>
                <c:pt idx="311">
                  <c:v>4.5891909360019998</c:v>
                </c:pt>
                <c:pt idx="312">
                  <c:v>4.6096430934320001</c:v>
                </c:pt>
                <c:pt idx="313">
                  <c:v>4.6096430934320001</c:v>
                </c:pt>
                <c:pt idx="314">
                  <c:v>4.6096430934320001</c:v>
                </c:pt>
                <c:pt idx="315">
                  <c:v>4.5920567796410001</c:v>
                </c:pt>
                <c:pt idx="316">
                  <c:v>4.6566108625210001</c:v>
                </c:pt>
                <c:pt idx="317">
                  <c:v>4.6566108625210001</c:v>
                </c:pt>
                <c:pt idx="318">
                  <c:v>4.6566108625210001</c:v>
                </c:pt>
                <c:pt idx="319">
                  <c:v>4.760497551566</c:v>
                </c:pt>
                <c:pt idx="320">
                  <c:v>4.8300619992750002</c:v>
                </c:pt>
                <c:pt idx="321">
                  <c:v>4.7812611543530004</c:v>
                </c:pt>
                <c:pt idx="322">
                  <c:v>4.8404579427750001</c:v>
                </c:pt>
                <c:pt idx="323">
                  <c:v>4.8896884288870002</c:v>
                </c:pt>
                <c:pt idx="324">
                  <c:v>4.8896884288870002</c:v>
                </c:pt>
                <c:pt idx="325">
                  <c:v>4.8896884288870002</c:v>
                </c:pt>
                <c:pt idx="326">
                  <c:v>4.9552361950849999</c:v>
                </c:pt>
                <c:pt idx="327">
                  <c:v>4.9887507131850004</c:v>
                </c:pt>
                <c:pt idx="328">
                  <c:v>4.9627275383829996</c:v>
                </c:pt>
                <c:pt idx="329">
                  <c:v>5.0398528052460003</c:v>
                </c:pt>
                <c:pt idx="330">
                  <c:v>4.9919963192679999</c:v>
                </c:pt>
                <c:pt idx="331">
                  <c:v>4.9919963192679999</c:v>
                </c:pt>
                <c:pt idx="332">
                  <c:v>4.9919963192679999</c:v>
                </c:pt>
                <c:pt idx="333">
                  <c:v>4.9601746815769996</c:v>
                </c:pt>
                <c:pt idx="334">
                  <c:v>4.805862703871</c:v>
                </c:pt>
                <c:pt idx="335">
                  <c:v>4.792956592276</c:v>
                </c:pt>
                <c:pt idx="336">
                  <c:v>4.8376789383709999</c:v>
                </c:pt>
                <c:pt idx="337">
                  <c:v>4.8894135939929999</c:v>
                </c:pt>
                <c:pt idx="338">
                  <c:v>4.8894135939929999</c:v>
                </c:pt>
                <c:pt idx="339">
                  <c:v>4.8894135939929999</c:v>
                </c:pt>
                <c:pt idx="340">
                  <c:v>4.9482201482869996</c:v>
                </c:pt>
                <c:pt idx="341">
                  <c:v>4.9994588882790003</c:v>
                </c:pt>
                <c:pt idx="342">
                  <c:v>4.9994588882790003</c:v>
                </c:pt>
                <c:pt idx="343">
                  <c:v>4.9994588882790003</c:v>
                </c:pt>
                <c:pt idx="344">
                  <c:v>4.9446349482059997</c:v>
                </c:pt>
                <c:pt idx="345">
                  <c:v>4.9446349482059997</c:v>
                </c:pt>
                <c:pt idx="346">
                  <c:v>4.9446349482059997</c:v>
                </c:pt>
                <c:pt idx="347">
                  <c:v>4.8827364822629997</c:v>
                </c:pt>
                <c:pt idx="348">
                  <c:v>4.8835576352030001</c:v>
                </c:pt>
                <c:pt idx="349">
                  <c:v>4.8373715330840001</c:v>
                </c:pt>
                <c:pt idx="350">
                  <c:v>4.7781606005680004</c:v>
                </c:pt>
                <c:pt idx="351">
                  <c:v>4.8208503775190001</c:v>
                </c:pt>
                <c:pt idx="352">
                  <c:v>4.8208503775190001</c:v>
                </c:pt>
                <c:pt idx="353">
                  <c:v>4.8208503775190001</c:v>
                </c:pt>
                <c:pt idx="354">
                  <c:v>4.8808551101309998</c:v>
                </c:pt>
                <c:pt idx="355">
                  <c:v>4.8578160772569996</c:v>
                </c:pt>
                <c:pt idx="356">
                  <c:v>4.8755007032449997</c:v>
                </c:pt>
                <c:pt idx="357">
                  <c:v>4.9149512497670003</c:v>
                </c:pt>
                <c:pt idx="358">
                  <c:v>4.941552816343</c:v>
                </c:pt>
                <c:pt idx="359">
                  <c:v>4.941552816343</c:v>
                </c:pt>
                <c:pt idx="360">
                  <c:v>4.941552816343</c:v>
                </c:pt>
                <c:pt idx="361">
                  <c:v>5.0133282486060002</c:v>
                </c:pt>
                <c:pt idx="362">
                  <c:v>5.1112083331319997</c:v>
                </c:pt>
                <c:pt idx="363">
                  <c:v>5.1593956775100001</c:v>
                </c:pt>
                <c:pt idx="364">
                  <c:v>5.0917867859800001</c:v>
                </c:pt>
                <c:pt idx="365">
                  <c:v>5.018373976665</c:v>
                </c:pt>
                <c:pt idx="366">
                  <c:v>5.018373976665</c:v>
                </c:pt>
                <c:pt idx="367">
                  <c:v>5.018373976665</c:v>
                </c:pt>
                <c:pt idx="368">
                  <c:v>4.8375258500180003</c:v>
                </c:pt>
                <c:pt idx="369">
                  <c:v>4.9205548002170003</c:v>
                </c:pt>
                <c:pt idx="370">
                  <c:v>4.8918974059479998</c:v>
                </c:pt>
                <c:pt idx="371">
                  <c:v>4.8675021327139998</c:v>
                </c:pt>
                <c:pt idx="372">
                  <c:v>4.6987893629680002</c:v>
                </c:pt>
                <c:pt idx="373">
                  <c:v>4.6987893629680002</c:v>
                </c:pt>
                <c:pt idx="374">
                  <c:v>4.6987893629680002</c:v>
                </c:pt>
                <c:pt idx="375">
                  <c:v>4.7398809548829997</c:v>
                </c:pt>
                <c:pt idx="376">
                  <c:v>4.7211786534789999</c:v>
                </c:pt>
                <c:pt idx="377">
                  <c:v>4.7079465998729999</c:v>
                </c:pt>
                <c:pt idx="378">
                  <c:v>4.7072535885039999</c:v>
                </c:pt>
                <c:pt idx="379">
                  <c:v>4.7096719479190003</c:v>
                </c:pt>
                <c:pt idx="380">
                  <c:v>4.7096719479190003</c:v>
                </c:pt>
                <c:pt idx="381">
                  <c:v>4.7096719479190003</c:v>
                </c:pt>
                <c:pt idx="382">
                  <c:v>4.7862591264579999</c:v>
                </c:pt>
                <c:pt idx="383">
                  <c:v>4.7880910806679999</c:v>
                </c:pt>
                <c:pt idx="384">
                  <c:v>4.7432390737530001</c:v>
                </c:pt>
                <c:pt idx="385">
                  <c:v>4.7271417620839999</c:v>
                </c:pt>
                <c:pt idx="386">
                  <c:v>4.7180626251250004</c:v>
                </c:pt>
                <c:pt idx="387">
                  <c:v>4.7180626251250004</c:v>
                </c:pt>
                <c:pt idx="388">
                  <c:v>4.7180626251250004</c:v>
                </c:pt>
                <c:pt idx="389">
                  <c:v>4.8793203803320004</c:v>
                </c:pt>
                <c:pt idx="390">
                  <c:v>4.9071580718760002</c:v>
                </c:pt>
                <c:pt idx="391">
                  <c:v>4.9035930472259999</c:v>
                </c:pt>
                <c:pt idx="392">
                  <c:v>4.8958123182659996</c:v>
                </c:pt>
                <c:pt idx="393">
                  <c:v>4.9176957059269997</c:v>
                </c:pt>
                <c:pt idx="394">
                  <c:v>4.9176957059269997</c:v>
                </c:pt>
                <c:pt idx="395">
                  <c:v>4.9176957059269997</c:v>
                </c:pt>
                <c:pt idx="396">
                  <c:v>4.7438510543190002</c:v>
                </c:pt>
                <c:pt idx="397">
                  <c:v>4.577010642107</c:v>
                </c:pt>
                <c:pt idx="398">
                  <c:v>4.630381114135</c:v>
                </c:pt>
                <c:pt idx="399">
                  <c:v>4.6040116804169999</c:v>
                </c:pt>
                <c:pt idx="400">
                  <c:v>4.6144912778440004</c:v>
                </c:pt>
                <c:pt idx="401">
                  <c:v>4.6144912778440004</c:v>
                </c:pt>
                <c:pt idx="402">
                  <c:v>4.6144912778440004</c:v>
                </c:pt>
                <c:pt idx="403">
                  <c:v>4.5903313738709999</c:v>
                </c:pt>
                <c:pt idx="404">
                  <c:v>4.7543308048909996</c:v>
                </c:pt>
                <c:pt idx="405">
                  <c:v>4.7543308048909996</c:v>
                </c:pt>
                <c:pt idx="406">
                  <c:v>4.691051110948</c:v>
                </c:pt>
                <c:pt idx="407">
                  <c:v>4.7133487807599996</c:v>
                </c:pt>
                <c:pt idx="408">
                  <c:v>4.7133487807599996</c:v>
                </c:pt>
                <c:pt idx="409">
                  <c:v>4.7133487807599996</c:v>
                </c:pt>
                <c:pt idx="410">
                  <c:v>4.7184330363380003</c:v>
                </c:pt>
                <c:pt idx="411">
                  <c:v>4.7388774674759997</c:v>
                </c:pt>
                <c:pt idx="412">
                  <c:v>4.7354975429500001</c:v>
                </c:pt>
                <c:pt idx="413">
                  <c:v>4.8077455479779996</c:v>
                </c:pt>
                <c:pt idx="414">
                  <c:v>4.8326020412719997</c:v>
                </c:pt>
                <c:pt idx="415">
                  <c:v>4.8326020412719997</c:v>
                </c:pt>
                <c:pt idx="416">
                  <c:v>4.8326020412719997</c:v>
                </c:pt>
                <c:pt idx="417">
                  <c:v>4.7767606605079997</c:v>
                </c:pt>
                <c:pt idx="418">
                  <c:v>4.7540788258199997</c:v>
                </c:pt>
                <c:pt idx="419">
                  <c:v>4.7655464253590001</c:v>
                </c:pt>
                <c:pt idx="420">
                  <c:v>4.7716689530740002</c:v>
                </c:pt>
                <c:pt idx="421">
                  <c:v>4.8130314246900001</c:v>
                </c:pt>
                <c:pt idx="422">
                  <c:v>4.8130314246900001</c:v>
                </c:pt>
                <c:pt idx="423">
                  <c:v>4.8130314246900001</c:v>
                </c:pt>
                <c:pt idx="424">
                  <c:v>4.8482297702760002</c:v>
                </c:pt>
                <c:pt idx="425">
                  <c:v>4.8968405829080002</c:v>
                </c:pt>
                <c:pt idx="426">
                  <c:v>4.8908471921330001</c:v>
                </c:pt>
                <c:pt idx="427">
                  <c:v>4.8418453220459998</c:v>
                </c:pt>
                <c:pt idx="428">
                  <c:v>4.7849260659899997</c:v>
                </c:pt>
                <c:pt idx="429">
                  <c:v>4.7849260659899997</c:v>
                </c:pt>
                <c:pt idx="430">
                  <c:v>4.7849260659899997</c:v>
                </c:pt>
                <c:pt idx="431">
                  <c:v>4.7802797472740002</c:v>
                </c:pt>
                <c:pt idx="432">
                  <c:v>4.8349816387670002</c:v>
                </c:pt>
                <c:pt idx="433">
                  <c:v>4.8193798312879998</c:v>
                </c:pt>
                <c:pt idx="434">
                  <c:v>4.8110448289669998</c:v>
                </c:pt>
                <c:pt idx="435">
                  <c:v>4.8154159043320002</c:v>
                </c:pt>
                <c:pt idx="436">
                  <c:v>4.8154159043320002</c:v>
                </c:pt>
                <c:pt idx="437">
                  <c:v>4.8154159043320002</c:v>
                </c:pt>
                <c:pt idx="438">
                  <c:v>4.8471869906479998</c:v>
                </c:pt>
                <c:pt idx="439">
                  <c:v>4.8915160004900002</c:v>
                </c:pt>
                <c:pt idx="440">
                  <c:v>4.9840242649970001</c:v>
                </c:pt>
                <c:pt idx="441">
                  <c:v>4.965082251918</c:v>
                </c:pt>
                <c:pt idx="442">
                  <c:v>4.9925137358329996</c:v>
                </c:pt>
                <c:pt idx="443">
                  <c:v>4.9925137358329996</c:v>
                </c:pt>
                <c:pt idx="444">
                  <c:v>4.9925137358329996</c:v>
                </c:pt>
                <c:pt idx="445">
                  <c:v>5.0547373713620001</c:v>
                </c:pt>
                <c:pt idx="446">
                  <c:v>5.1123289497769999</c:v>
                </c:pt>
                <c:pt idx="447">
                  <c:v>5.064504323075</c:v>
                </c:pt>
                <c:pt idx="448">
                  <c:v>4.9760018359289999</c:v>
                </c:pt>
                <c:pt idx="449">
                  <c:v>4.8472087700040003</c:v>
                </c:pt>
                <c:pt idx="450">
                  <c:v>4.8472087700040003</c:v>
                </c:pt>
                <c:pt idx="451">
                  <c:v>4.8472087700040003</c:v>
                </c:pt>
                <c:pt idx="452">
                  <c:v>4.8874003643880002</c:v>
                </c:pt>
                <c:pt idx="453">
                  <c:v>4.8654768648489997</c:v>
                </c:pt>
                <c:pt idx="454">
                  <c:v>4.8716983420939997</c:v>
                </c:pt>
                <c:pt idx="455">
                  <c:v>4.8716983420939997</c:v>
                </c:pt>
                <c:pt idx="456">
                  <c:v>4.8716983420939997</c:v>
                </c:pt>
                <c:pt idx="457">
                  <c:v>4.8716983420939997</c:v>
                </c:pt>
                <c:pt idx="458">
                  <c:v>4.8716983420939997</c:v>
                </c:pt>
                <c:pt idx="459">
                  <c:v>4.9779000341859998</c:v>
                </c:pt>
                <c:pt idx="460">
                  <c:v>4.9822026792010004</c:v>
                </c:pt>
                <c:pt idx="461">
                  <c:v>4.9313722168750003</c:v>
                </c:pt>
                <c:pt idx="462">
                  <c:v>4.908176500902</c:v>
                </c:pt>
                <c:pt idx="463">
                  <c:v>4.9602893039509999</c:v>
                </c:pt>
                <c:pt idx="464">
                  <c:v>4.9602893039509999</c:v>
                </c:pt>
                <c:pt idx="465">
                  <c:v>4.9602893039509999</c:v>
                </c:pt>
                <c:pt idx="466">
                  <c:v>5.0102438981809998</c:v>
                </c:pt>
                <c:pt idx="467">
                  <c:v>5.0331785632240003</c:v>
                </c:pt>
                <c:pt idx="468">
                  <c:v>4.9713227663839996</c:v>
                </c:pt>
                <c:pt idx="469">
                  <c:v>4.9713227663839996</c:v>
                </c:pt>
                <c:pt idx="470">
                  <c:v>4.9713227663839996</c:v>
                </c:pt>
                <c:pt idx="471">
                  <c:v>4.9713227663839996</c:v>
                </c:pt>
                <c:pt idx="472">
                  <c:v>4.9713227663839996</c:v>
                </c:pt>
                <c:pt idx="473">
                  <c:v>4.8219806333559996</c:v>
                </c:pt>
                <c:pt idx="474">
                  <c:v>4.884633813512</c:v>
                </c:pt>
                <c:pt idx="475">
                  <c:v>4.9620714672600004</c:v>
                </c:pt>
                <c:pt idx="476">
                  <c:v>4.9620714672600004</c:v>
                </c:pt>
                <c:pt idx="477">
                  <c:v>4.9620714672600004</c:v>
                </c:pt>
                <c:pt idx="478">
                  <c:v>4.9620714672600004</c:v>
                </c:pt>
                <c:pt idx="479">
                  <c:v>4.9620714672600004</c:v>
                </c:pt>
                <c:pt idx="480">
                  <c:v>4.9499483239039996</c:v>
                </c:pt>
                <c:pt idx="481">
                  <c:v>4.9395015980909998</c:v>
                </c:pt>
                <c:pt idx="482">
                  <c:v>4.8669448688249997</c:v>
                </c:pt>
                <c:pt idx="483">
                  <c:v>4.7688070836070002</c:v>
                </c:pt>
                <c:pt idx="484">
                  <c:v>4.8308282429159997</c:v>
                </c:pt>
                <c:pt idx="485">
                  <c:v>4.8308282429159997</c:v>
                </c:pt>
                <c:pt idx="486">
                  <c:v>4.8308282429159997</c:v>
                </c:pt>
                <c:pt idx="487">
                  <c:v>4.8906333895170002</c:v>
                </c:pt>
                <c:pt idx="488">
                  <c:v>4.8466428010899998</c:v>
                </c:pt>
                <c:pt idx="489">
                  <c:v>4.8439613839030002</c:v>
                </c:pt>
                <c:pt idx="490">
                  <c:v>4.8733064913600002</c:v>
                </c:pt>
                <c:pt idx="491">
                  <c:v>4.8177310727149996</c:v>
                </c:pt>
                <c:pt idx="492">
                  <c:v>4.8177310727149996</c:v>
                </c:pt>
                <c:pt idx="493">
                  <c:v>4.8177310727149996</c:v>
                </c:pt>
                <c:pt idx="494">
                  <c:v>4.7819976033499998</c:v>
                </c:pt>
                <c:pt idx="495">
                  <c:v>4.7877738468990003</c:v>
                </c:pt>
                <c:pt idx="496">
                  <c:v>4.8147794076689996</c:v>
                </c:pt>
                <c:pt idx="497">
                  <c:v>4.8219839486750002</c:v>
                </c:pt>
                <c:pt idx="498">
                  <c:v>4.8200886461890002</c:v>
                </c:pt>
                <c:pt idx="499">
                  <c:v>4.8200886461890002</c:v>
                </c:pt>
                <c:pt idx="500">
                  <c:v>4.8200886461890002</c:v>
                </c:pt>
                <c:pt idx="501">
                  <c:v>4.8203649342709998</c:v>
                </c:pt>
                <c:pt idx="502">
                  <c:v>4.7298826122440003</c:v>
                </c:pt>
                <c:pt idx="503">
                  <c:v>4.7101579809079999</c:v>
                </c:pt>
                <c:pt idx="504">
                  <c:v>4.6448451919410001</c:v>
                </c:pt>
                <c:pt idx="505">
                  <c:v>4.6113945970249999</c:v>
                </c:pt>
                <c:pt idx="506">
                  <c:v>4.6113945970249999</c:v>
                </c:pt>
                <c:pt idx="507">
                  <c:v>4.6113945970249999</c:v>
                </c:pt>
                <c:pt idx="508">
                  <c:v>4.5521100761540003</c:v>
                </c:pt>
                <c:pt idx="509">
                  <c:v>4.4671857309769996</c:v>
                </c:pt>
                <c:pt idx="510">
                  <c:v>4.4888654617419999</c:v>
                </c:pt>
                <c:pt idx="511">
                  <c:v>4.4977742152840001</c:v>
                </c:pt>
                <c:pt idx="512">
                  <c:v>4.523585400979</c:v>
                </c:pt>
                <c:pt idx="513">
                  <c:v>4.523585400979</c:v>
                </c:pt>
                <c:pt idx="514">
                  <c:v>4.523585400979</c:v>
                </c:pt>
                <c:pt idx="515">
                  <c:v>4.4956211320900001</c:v>
                </c:pt>
                <c:pt idx="516">
                  <c:v>4.5622888000139996</c:v>
                </c:pt>
                <c:pt idx="517">
                  <c:v>4.5943478603330004</c:v>
                </c:pt>
                <c:pt idx="518">
                  <c:v>4.5863605230570004</c:v>
                </c:pt>
                <c:pt idx="519">
                  <c:v>4.5573814653219999</c:v>
                </c:pt>
                <c:pt idx="520">
                  <c:v>4.5573814653219999</c:v>
                </c:pt>
                <c:pt idx="521">
                  <c:v>4.5573814653219999</c:v>
                </c:pt>
                <c:pt idx="522">
                  <c:v>4.4828385517599996</c:v>
                </c:pt>
                <c:pt idx="523">
                  <c:v>4.3875648157100002</c:v>
                </c:pt>
                <c:pt idx="524">
                  <c:v>4.3951729268469997</c:v>
                </c:pt>
                <c:pt idx="525">
                  <c:v>4.3945251868649997</c:v>
                </c:pt>
                <c:pt idx="526">
                  <c:v>4.3706028625029996</c:v>
                </c:pt>
                <c:pt idx="527">
                  <c:v>4.3706028625029996</c:v>
                </c:pt>
                <c:pt idx="528">
                  <c:v>4.3706028625029996</c:v>
                </c:pt>
                <c:pt idx="529">
                  <c:v>4.4096010608049996</c:v>
                </c:pt>
                <c:pt idx="530">
                  <c:v>4.3805724735889999</c:v>
                </c:pt>
                <c:pt idx="531">
                  <c:v>4.3752912528719996</c:v>
                </c:pt>
                <c:pt idx="532">
                  <c:v>4.3950896840029996</c:v>
                </c:pt>
                <c:pt idx="533">
                  <c:v>4.4756899598480002</c:v>
                </c:pt>
                <c:pt idx="534">
                  <c:v>4.4756899598480002</c:v>
                </c:pt>
                <c:pt idx="535">
                  <c:v>4.4756899598480002</c:v>
                </c:pt>
                <c:pt idx="536">
                  <c:v>4.4763323775639998</c:v>
                </c:pt>
                <c:pt idx="537">
                  <c:v>4.5049866475320002</c:v>
                </c:pt>
                <c:pt idx="538">
                  <c:v>4.5119503664560003</c:v>
                </c:pt>
                <c:pt idx="539">
                  <c:v>4.5061505709020002</c:v>
                </c:pt>
                <c:pt idx="540">
                  <c:v>4.5342029081849997</c:v>
                </c:pt>
                <c:pt idx="541">
                  <c:v>4.5342029081849997</c:v>
                </c:pt>
                <c:pt idx="542">
                  <c:v>4.5342029081849997</c:v>
                </c:pt>
                <c:pt idx="543">
                  <c:v>4.543367867582</c:v>
                </c:pt>
                <c:pt idx="544">
                  <c:v>4.4922790051180002</c:v>
                </c:pt>
                <c:pt idx="545">
                  <c:v>4.4696134998429997</c:v>
                </c:pt>
                <c:pt idx="546">
                  <c:v>4.469322040842</c:v>
                </c:pt>
                <c:pt idx="547">
                  <c:v>4.4494583420040001</c:v>
                </c:pt>
                <c:pt idx="548">
                  <c:v>4.4494583420040001</c:v>
                </c:pt>
                <c:pt idx="549">
                  <c:v>4.4494583420040001</c:v>
                </c:pt>
                <c:pt idx="550">
                  <c:v>4.4689176764759999</c:v>
                </c:pt>
                <c:pt idx="551">
                  <c:v>4.4473545854619996</c:v>
                </c:pt>
                <c:pt idx="552">
                  <c:v>4.4536460023939997</c:v>
                </c:pt>
                <c:pt idx="553">
                  <c:v>4.4821845513719998</c:v>
                </c:pt>
                <c:pt idx="554">
                  <c:v>4.475521435658</c:v>
                </c:pt>
                <c:pt idx="555">
                  <c:v>4.475521435658</c:v>
                </c:pt>
                <c:pt idx="556">
                  <c:v>4.475521435658</c:v>
                </c:pt>
                <c:pt idx="557">
                  <c:v>4.5396057127149998</c:v>
                </c:pt>
                <c:pt idx="558">
                  <c:v>4.5611725120660003</c:v>
                </c:pt>
                <c:pt idx="559">
                  <c:v>4.587811461707</c:v>
                </c:pt>
                <c:pt idx="560">
                  <c:v>4.4400059574880002</c:v>
                </c:pt>
                <c:pt idx="561">
                  <c:v>4.4712288063459997</c:v>
                </c:pt>
                <c:pt idx="562">
                  <c:v>4.4712288063459997</c:v>
                </c:pt>
                <c:pt idx="563">
                  <c:v>4.4712288063459997</c:v>
                </c:pt>
                <c:pt idx="564">
                  <c:v>4.4414846939360002</c:v>
                </c:pt>
                <c:pt idx="565">
                  <c:v>4.4426677825200001</c:v>
                </c:pt>
                <c:pt idx="566">
                  <c:v>4.448444520412</c:v>
                </c:pt>
                <c:pt idx="567">
                  <c:v>4.4474096943459998</c:v>
                </c:pt>
                <c:pt idx="568">
                  <c:v>4.491509149583</c:v>
                </c:pt>
                <c:pt idx="569">
                  <c:v>4.491509149583</c:v>
                </c:pt>
                <c:pt idx="570">
                  <c:v>4.491509149583</c:v>
                </c:pt>
                <c:pt idx="571">
                  <c:v>4.4976915655880001</c:v>
                </c:pt>
                <c:pt idx="572">
                  <c:v>4.5004705037389998</c:v>
                </c:pt>
                <c:pt idx="573">
                  <c:v>4.4851632914659998</c:v>
                </c:pt>
                <c:pt idx="574">
                  <c:v>4.4611633494099996</c:v>
                </c:pt>
                <c:pt idx="575">
                  <c:v>4.4204610205380002</c:v>
                </c:pt>
                <c:pt idx="576">
                  <c:v>4.4204610205380002</c:v>
                </c:pt>
                <c:pt idx="577">
                  <c:v>4.4204610205380002</c:v>
                </c:pt>
                <c:pt idx="578">
                  <c:v>4.4269628566949999</c:v>
                </c:pt>
                <c:pt idx="579">
                  <c:v>4.3726169780250004</c:v>
                </c:pt>
                <c:pt idx="580">
                  <c:v>4.3645485010430001</c:v>
                </c:pt>
                <c:pt idx="581">
                  <c:v>4.2609400384929996</c:v>
                </c:pt>
                <c:pt idx="582">
                  <c:v>4.2557112856800003</c:v>
                </c:pt>
                <c:pt idx="583">
                  <c:v>4.2557112856800003</c:v>
                </c:pt>
                <c:pt idx="584">
                  <c:v>4.2557112856800003</c:v>
                </c:pt>
                <c:pt idx="585">
                  <c:v>4.2832107703459998</c:v>
                </c:pt>
                <c:pt idx="586">
                  <c:v>4.2641664620529998</c:v>
                </c:pt>
                <c:pt idx="587">
                  <c:v>4.2799719424939999</c:v>
                </c:pt>
                <c:pt idx="588">
                  <c:v>4.3323227835070002</c:v>
                </c:pt>
                <c:pt idx="589">
                  <c:v>4.3009082364350002</c:v>
                </c:pt>
                <c:pt idx="590">
                  <c:v>4.3009082364350002</c:v>
                </c:pt>
                <c:pt idx="591">
                  <c:v>4.3009082364350002</c:v>
                </c:pt>
                <c:pt idx="592">
                  <c:v>4.2790399638160004</c:v>
                </c:pt>
                <c:pt idx="593">
                  <c:v>4.287032717452</c:v>
                </c:pt>
                <c:pt idx="594">
                  <c:v>4.2880550660630004</c:v>
                </c:pt>
                <c:pt idx="595">
                  <c:v>4.3034520054999996</c:v>
                </c:pt>
                <c:pt idx="596">
                  <c:v>4.296833593363</c:v>
                </c:pt>
                <c:pt idx="597">
                  <c:v>4.296833593363</c:v>
                </c:pt>
                <c:pt idx="598">
                  <c:v>4.296833593363</c:v>
                </c:pt>
                <c:pt idx="599">
                  <c:v>4.2952985779650001</c:v>
                </c:pt>
                <c:pt idx="600">
                  <c:v>4.3087865451000003</c:v>
                </c:pt>
                <c:pt idx="601">
                  <c:v>4.3094861474300004</c:v>
                </c:pt>
                <c:pt idx="602">
                  <c:v>4.3250399316730004</c:v>
                </c:pt>
                <c:pt idx="603">
                  <c:v>4.3256162911990002</c:v>
                </c:pt>
                <c:pt idx="604">
                  <c:v>4.3256162911990002</c:v>
                </c:pt>
                <c:pt idx="605">
                  <c:v>4.3256162911990002</c:v>
                </c:pt>
                <c:pt idx="606">
                  <c:v>4.2952713172500001</c:v>
                </c:pt>
                <c:pt idx="607">
                  <c:v>4.3027960041469999</c:v>
                </c:pt>
                <c:pt idx="608">
                  <c:v>4.2848966906469999</c:v>
                </c:pt>
                <c:pt idx="609">
                  <c:v>4.3285353172200001</c:v>
                </c:pt>
                <c:pt idx="610">
                  <c:v>4.367578109758</c:v>
                </c:pt>
                <c:pt idx="611">
                  <c:v>4.367578109758</c:v>
                </c:pt>
                <c:pt idx="612">
                  <c:v>4.367578109758</c:v>
                </c:pt>
                <c:pt idx="613">
                  <c:v>4.3653484178950004</c:v>
                </c:pt>
                <c:pt idx="614">
                  <c:v>4.3638718256970002</c:v>
                </c:pt>
                <c:pt idx="615">
                  <c:v>4.3553804891260004</c:v>
                </c:pt>
                <c:pt idx="616">
                  <c:v>4.3736664498150004</c:v>
                </c:pt>
                <c:pt idx="617">
                  <c:v>4.3817398604789997</c:v>
                </c:pt>
                <c:pt idx="618">
                  <c:v>4.3817398604789997</c:v>
                </c:pt>
                <c:pt idx="619">
                  <c:v>4.3817398604789997</c:v>
                </c:pt>
                <c:pt idx="620">
                  <c:v>4.3266203056980004</c:v>
                </c:pt>
                <c:pt idx="621">
                  <c:v>4.3414627561080001</c:v>
                </c:pt>
                <c:pt idx="622">
                  <c:v>4.3465542555940004</c:v>
                </c:pt>
                <c:pt idx="623">
                  <c:v>4.3595992376029997</c:v>
                </c:pt>
                <c:pt idx="624">
                  <c:v>4.3613390721379997</c:v>
                </c:pt>
                <c:pt idx="625">
                  <c:v>4.3613390721379997</c:v>
                </c:pt>
                <c:pt idx="626">
                  <c:v>4.3613390721379997</c:v>
                </c:pt>
                <c:pt idx="627">
                  <c:v>4.4947136796080001</c:v>
                </c:pt>
                <c:pt idx="628">
                  <c:v>4.5156597090049999</c:v>
                </c:pt>
                <c:pt idx="629">
                  <c:v>4.5045511408359999</c:v>
                </c:pt>
                <c:pt idx="630">
                  <c:v>4.5414202547549998</c:v>
                </c:pt>
                <c:pt idx="631">
                  <c:v>4.5557994388310004</c:v>
                </c:pt>
                <c:pt idx="632">
                  <c:v>4.5557994388310004</c:v>
                </c:pt>
                <c:pt idx="633">
                  <c:v>4.5557994388310004</c:v>
                </c:pt>
                <c:pt idx="634">
                  <c:v>4.5438570944379997</c:v>
                </c:pt>
                <c:pt idx="635">
                  <c:v>4.4883292719860002</c:v>
                </c:pt>
                <c:pt idx="636">
                  <c:v>4.4834915998730001</c:v>
                </c:pt>
                <c:pt idx="637">
                  <c:v>4.4928732650149996</c:v>
                </c:pt>
                <c:pt idx="638">
                  <c:v>4.3990490443330001</c:v>
                </c:pt>
                <c:pt idx="639">
                  <c:v>4.3990490443330001</c:v>
                </c:pt>
                <c:pt idx="640">
                  <c:v>4.3990490443330001</c:v>
                </c:pt>
                <c:pt idx="641">
                  <c:v>4.325741907796</c:v>
                </c:pt>
                <c:pt idx="642">
                  <c:v>4.3580767633199997</c:v>
                </c:pt>
                <c:pt idx="643">
                  <c:v>4.3878559651030002</c:v>
                </c:pt>
                <c:pt idx="644">
                  <c:v>4.4409430211840002</c:v>
                </c:pt>
                <c:pt idx="645">
                  <c:v>4.3858847166460002</c:v>
                </c:pt>
                <c:pt idx="646">
                  <c:v>4.3858847166460002</c:v>
                </c:pt>
                <c:pt idx="647">
                  <c:v>4.3858847166460002</c:v>
                </c:pt>
                <c:pt idx="648">
                  <c:v>4.3858847166460002</c:v>
                </c:pt>
                <c:pt idx="649">
                  <c:v>4.363797367538</c:v>
                </c:pt>
                <c:pt idx="650">
                  <c:v>4.3297104529589996</c:v>
                </c:pt>
                <c:pt idx="651">
                  <c:v>4.3401796457869999</c:v>
                </c:pt>
                <c:pt idx="652">
                  <c:v>4.3571539945</c:v>
                </c:pt>
                <c:pt idx="653">
                  <c:v>4.3571539945</c:v>
                </c:pt>
                <c:pt idx="654">
                  <c:v>4.3571539945</c:v>
                </c:pt>
                <c:pt idx="655">
                  <c:v>4.3683995804139997</c:v>
                </c:pt>
                <c:pt idx="656">
                  <c:v>4.4176971353130003</c:v>
                </c:pt>
                <c:pt idx="657">
                  <c:v>4.401190552399</c:v>
                </c:pt>
                <c:pt idx="658">
                  <c:v>4.3808006451250003</c:v>
                </c:pt>
                <c:pt idx="659">
                  <c:v>4.3837030589479999</c:v>
                </c:pt>
                <c:pt idx="660">
                  <c:v>4.3837030589479999</c:v>
                </c:pt>
                <c:pt idx="661">
                  <c:v>4.3837030589479999</c:v>
                </c:pt>
                <c:pt idx="662">
                  <c:v>4.3471658614819999</c:v>
                </c:pt>
                <c:pt idx="663">
                  <c:v>4.3385637311369996</c:v>
                </c:pt>
                <c:pt idx="664">
                  <c:v>4.310430467153</c:v>
                </c:pt>
                <c:pt idx="665">
                  <c:v>4.310430467153</c:v>
                </c:pt>
                <c:pt idx="666">
                  <c:v>4.310430467153</c:v>
                </c:pt>
                <c:pt idx="667">
                  <c:v>4.310430467153</c:v>
                </c:pt>
                <c:pt idx="668">
                  <c:v>4.310430467153</c:v>
                </c:pt>
                <c:pt idx="669">
                  <c:v>4.3655445447909997</c:v>
                </c:pt>
                <c:pt idx="670">
                  <c:v>4.3696921452669999</c:v>
                </c:pt>
                <c:pt idx="671">
                  <c:v>4.3830813680089999</c:v>
                </c:pt>
                <c:pt idx="672">
                  <c:v>4.3679897701839998</c:v>
                </c:pt>
                <c:pt idx="673">
                  <c:v>4.3529146789439999</c:v>
                </c:pt>
                <c:pt idx="674">
                  <c:v>4.3529146789439999</c:v>
                </c:pt>
                <c:pt idx="675">
                  <c:v>4.3529146789439999</c:v>
                </c:pt>
                <c:pt idx="676">
                  <c:v>4.3808648566950001</c:v>
                </c:pt>
                <c:pt idx="677">
                  <c:v>4.3724494638119999</c:v>
                </c:pt>
                <c:pt idx="678">
                  <c:v>4.373628285663</c:v>
                </c:pt>
                <c:pt idx="679">
                  <c:v>4.3497530058449998</c:v>
                </c:pt>
                <c:pt idx="680">
                  <c:v>4.3603230779080002</c:v>
                </c:pt>
                <c:pt idx="681">
                  <c:v>4.3603230779080002</c:v>
                </c:pt>
                <c:pt idx="682">
                  <c:v>4.3603230779080002</c:v>
                </c:pt>
                <c:pt idx="683">
                  <c:v>4.3743234885920002</c:v>
                </c:pt>
                <c:pt idx="684">
                  <c:v>4.4303361674320003</c:v>
                </c:pt>
                <c:pt idx="685">
                  <c:v>4.4815322983439998</c:v>
                </c:pt>
                <c:pt idx="686">
                  <c:v>4.5636952217179996</c:v>
                </c:pt>
                <c:pt idx="687">
                  <c:v>4.5965169997190003</c:v>
                </c:pt>
                <c:pt idx="688">
                  <c:v>4.5965169997190003</c:v>
                </c:pt>
                <c:pt idx="689">
                  <c:v>4.5965169997190003</c:v>
                </c:pt>
                <c:pt idx="690">
                  <c:v>4.5640447095630003</c:v>
                </c:pt>
                <c:pt idx="691">
                  <c:v>4.5446010785329998</c:v>
                </c:pt>
                <c:pt idx="692">
                  <c:v>4.4877860452349996</c:v>
                </c:pt>
                <c:pt idx="693">
                  <c:v>4.4721310523230002</c:v>
                </c:pt>
                <c:pt idx="694">
                  <c:v>4.4686918801399997</c:v>
                </c:pt>
                <c:pt idx="695">
                  <c:v>4.4686918801399997</c:v>
                </c:pt>
                <c:pt idx="696">
                  <c:v>4.4686918801399997</c:v>
                </c:pt>
                <c:pt idx="697">
                  <c:v>4.4686918801399997</c:v>
                </c:pt>
                <c:pt idx="698">
                  <c:v>4.4686918801399997</c:v>
                </c:pt>
                <c:pt idx="699">
                  <c:v>4.5378516584910003</c:v>
                </c:pt>
                <c:pt idx="700">
                  <c:v>4.5041235177749996</c:v>
                </c:pt>
                <c:pt idx="701">
                  <c:v>4.4907740236559999</c:v>
                </c:pt>
                <c:pt idx="702">
                  <c:v>4.4907740236559999</c:v>
                </c:pt>
                <c:pt idx="703">
                  <c:v>4.4907740236559999</c:v>
                </c:pt>
                <c:pt idx="704">
                  <c:v>4.5482055965799999</c:v>
                </c:pt>
                <c:pt idx="705">
                  <c:v>4.5435644868980001</c:v>
                </c:pt>
                <c:pt idx="706">
                  <c:v>4.5151772553110003</c:v>
                </c:pt>
                <c:pt idx="707">
                  <c:v>4.5557900946360004</c:v>
                </c:pt>
                <c:pt idx="708">
                  <c:v>4.5898328948509999</c:v>
                </c:pt>
                <c:pt idx="709">
                  <c:v>4.5898328948509999</c:v>
                </c:pt>
                <c:pt idx="710">
                  <c:v>4.5898328948509999</c:v>
                </c:pt>
                <c:pt idx="711">
                  <c:v>4.6350871040649997</c:v>
                </c:pt>
                <c:pt idx="712">
                  <c:v>4.5321053381769998</c:v>
                </c:pt>
                <c:pt idx="713">
                  <c:v>4.546519720089</c:v>
                </c:pt>
                <c:pt idx="714">
                  <c:v>4.49703595145</c:v>
                </c:pt>
                <c:pt idx="715">
                  <c:v>4.481218702624</c:v>
                </c:pt>
                <c:pt idx="716">
                  <c:v>4.481218702624</c:v>
                </c:pt>
                <c:pt idx="717">
                  <c:v>4.481218702624</c:v>
                </c:pt>
                <c:pt idx="718">
                  <c:v>4.3680854742430002</c:v>
                </c:pt>
                <c:pt idx="719">
                  <c:v>4.3915784729310001</c:v>
                </c:pt>
                <c:pt idx="720">
                  <c:v>4.2830984344959999</c:v>
                </c:pt>
                <c:pt idx="721">
                  <c:v>4.2697739487239996</c:v>
                </c:pt>
                <c:pt idx="722">
                  <c:v>4.2205670645279998</c:v>
                </c:pt>
                <c:pt idx="723">
                  <c:v>4.2205670645279998</c:v>
                </c:pt>
                <c:pt idx="724">
                  <c:v>4.2205670645279998</c:v>
                </c:pt>
                <c:pt idx="725">
                  <c:v>4.1775325764050004</c:v>
                </c:pt>
                <c:pt idx="726">
                  <c:v>4.1282095750799996</c:v>
                </c:pt>
                <c:pt idx="727">
                  <c:v>4.1231410687169996</c:v>
                </c:pt>
                <c:pt idx="728">
                  <c:v>4.1285018519719996</c:v>
                </c:pt>
                <c:pt idx="729">
                  <c:v>4.0880714502359998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9E-4B22-BCEE-9B38D8A352FA}"/>
            </c:ext>
          </c:extLst>
        </c:ser>
        <c:ser>
          <c:idx val="3"/>
          <c:order val="2"/>
          <c:tx>
            <c:strRef>
              <c:f>'איור 7 נתונים'!$D$3</c:f>
              <c:strCache>
                <c:ptCount val="1"/>
                <c:pt idx="0">
                  <c:v>ארה"ב</c:v>
                </c:pt>
              </c:strCache>
            </c:strRef>
          </c:tx>
          <c:spPr>
            <a:ln w="22225">
              <a:solidFill>
                <a:srgbClr val="357C32"/>
              </a:solidFill>
            </a:ln>
          </c:spPr>
          <c:marker>
            <c:symbol val="none"/>
          </c:marker>
          <c:dLbls>
            <c:dLbl>
              <c:idx val="728"/>
              <c:layout>
                <c:manualLayout>
                  <c:x val="3.5574448918172605E-3"/>
                  <c:y val="-2.314326336049664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357C32"/>
                        </a:solidFill>
                      </a:rPr>
                      <a:t>4.3%</a:t>
                    </a:r>
                    <a:endParaRPr lang="en-US" dirty="0">
                      <a:solidFill>
                        <a:srgbClr val="357C3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FF0-48AB-AE9A-25B0AC4F5D37}"/>
                </c:ext>
              </c:extLst>
            </c:dLbl>
            <c:dLbl>
              <c:idx val="729"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357C32"/>
                        </a:solidFill>
                      </a:rPr>
                      <a:t>4.3%</a:t>
                    </a:r>
                    <a:endParaRPr lang="en-US" dirty="0">
                      <a:solidFill>
                        <a:srgbClr val="357C3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9E-4B22-BCEE-9B38D8A352F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rgbClr val="66D1E3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7 נתונים'!$A$4:$A$5000</c:f>
              <c:numCache>
                <c:formatCode>m/d/yyyy</c:formatCode>
                <c:ptCount val="4997"/>
                <c:pt idx="0">
                  <c:v>45112</c:v>
                </c:pt>
                <c:pt idx="1">
                  <c:v>45113</c:v>
                </c:pt>
                <c:pt idx="2">
                  <c:v>45114</c:v>
                </c:pt>
                <c:pt idx="3">
                  <c:v>45115</c:v>
                </c:pt>
                <c:pt idx="4">
                  <c:v>45116</c:v>
                </c:pt>
                <c:pt idx="5">
                  <c:v>45117</c:v>
                </c:pt>
                <c:pt idx="6">
                  <c:v>45118</c:v>
                </c:pt>
                <c:pt idx="7">
                  <c:v>45119</c:v>
                </c:pt>
                <c:pt idx="8">
                  <c:v>45120</c:v>
                </c:pt>
                <c:pt idx="9">
                  <c:v>45121</c:v>
                </c:pt>
                <c:pt idx="10">
                  <c:v>45122</c:v>
                </c:pt>
                <c:pt idx="11">
                  <c:v>45123</c:v>
                </c:pt>
                <c:pt idx="12">
                  <c:v>45124</c:v>
                </c:pt>
                <c:pt idx="13">
                  <c:v>45125</c:v>
                </c:pt>
                <c:pt idx="14">
                  <c:v>45126</c:v>
                </c:pt>
                <c:pt idx="15">
                  <c:v>45127</c:v>
                </c:pt>
                <c:pt idx="16">
                  <c:v>45128</c:v>
                </c:pt>
                <c:pt idx="17">
                  <c:v>45129</c:v>
                </c:pt>
                <c:pt idx="18">
                  <c:v>45130</c:v>
                </c:pt>
                <c:pt idx="19">
                  <c:v>45131</c:v>
                </c:pt>
                <c:pt idx="20">
                  <c:v>45132</c:v>
                </c:pt>
                <c:pt idx="21">
                  <c:v>45133</c:v>
                </c:pt>
                <c:pt idx="22">
                  <c:v>45134</c:v>
                </c:pt>
                <c:pt idx="23">
                  <c:v>45135</c:v>
                </c:pt>
                <c:pt idx="24">
                  <c:v>45136</c:v>
                </c:pt>
                <c:pt idx="25">
                  <c:v>45137</c:v>
                </c:pt>
                <c:pt idx="26">
                  <c:v>45138</c:v>
                </c:pt>
                <c:pt idx="27">
                  <c:v>45139</c:v>
                </c:pt>
                <c:pt idx="28">
                  <c:v>45140</c:v>
                </c:pt>
                <c:pt idx="29">
                  <c:v>45141</c:v>
                </c:pt>
                <c:pt idx="30">
                  <c:v>45142</c:v>
                </c:pt>
                <c:pt idx="31">
                  <c:v>45143</c:v>
                </c:pt>
                <c:pt idx="32">
                  <c:v>45144</c:v>
                </c:pt>
                <c:pt idx="33">
                  <c:v>45145</c:v>
                </c:pt>
                <c:pt idx="34">
                  <c:v>45146</c:v>
                </c:pt>
                <c:pt idx="35">
                  <c:v>45147</c:v>
                </c:pt>
                <c:pt idx="36">
                  <c:v>45148</c:v>
                </c:pt>
                <c:pt idx="37">
                  <c:v>45149</c:v>
                </c:pt>
                <c:pt idx="38">
                  <c:v>45150</c:v>
                </c:pt>
                <c:pt idx="39">
                  <c:v>45151</c:v>
                </c:pt>
                <c:pt idx="40">
                  <c:v>45152</c:v>
                </c:pt>
                <c:pt idx="41">
                  <c:v>45153</c:v>
                </c:pt>
                <c:pt idx="42">
                  <c:v>45154</c:v>
                </c:pt>
                <c:pt idx="43">
                  <c:v>45155</c:v>
                </c:pt>
                <c:pt idx="44">
                  <c:v>45156</c:v>
                </c:pt>
                <c:pt idx="45">
                  <c:v>45157</c:v>
                </c:pt>
                <c:pt idx="46">
                  <c:v>45158</c:v>
                </c:pt>
                <c:pt idx="47">
                  <c:v>45159</c:v>
                </c:pt>
                <c:pt idx="48">
                  <c:v>45160</c:v>
                </c:pt>
                <c:pt idx="49">
                  <c:v>45161</c:v>
                </c:pt>
                <c:pt idx="50">
                  <c:v>45162</c:v>
                </c:pt>
                <c:pt idx="51">
                  <c:v>45163</c:v>
                </c:pt>
                <c:pt idx="52">
                  <c:v>45164</c:v>
                </c:pt>
                <c:pt idx="53">
                  <c:v>45165</c:v>
                </c:pt>
                <c:pt idx="54">
                  <c:v>45166</c:v>
                </c:pt>
                <c:pt idx="55">
                  <c:v>45167</c:v>
                </c:pt>
                <c:pt idx="56">
                  <c:v>45168</c:v>
                </c:pt>
                <c:pt idx="57">
                  <c:v>45169</c:v>
                </c:pt>
                <c:pt idx="58">
                  <c:v>45170</c:v>
                </c:pt>
                <c:pt idx="59">
                  <c:v>45171</c:v>
                </c:pt>
                <c:pt idx="60">
                  <c:v>45172</c:v>
                </c:pt>
                <c:pt idx="61">
                  <c:v>45173</c:v>
                </c:pt>
                <c:pt idx="62">
                  <c:v>45174</c:v>
                </c:pt>
                <c:pt idx="63">
                  <c:v>45175</c:v>
                </c:pt>
                <c:pt idx="64">
                  <c:v>45176</c:v>
                </c:pt>
                <c:pt idx="65">
                  <c:v>45177</c:v>
                </c:pt>
                <c:pt idx="66">
                  <c:v>45178</c:v>
                </c:pt>
                <c:pt idx="67">
                  <c:v>45179</c:v>
                </c:pt>
                <c:pt idx="68">
                  <c:v>45180</c:v>
                </c:pt>
                <c:pt idx="69">
                  <c:v>45181</c:v>
                </c:pt>
                <c:pt idx="70">
                  <c:v>45182</c:v>
                </c:pt>
                <c:pt idx="71">
                  <c:v>45183</c:v>
                </c:pt>
                <c:pt idx="72">
                  <c:v>45184</c:v>
                </c:pt>
                <c:pt idx="73">
                  <c:v>45185</c:v>
                </c:pt>
                <c:pt idx="74">
                  <c:v>45186</c:v>
                </c:pt>
                <c:pt idx="75">
                  <c:v>45187</c:v>
                </c:pt>
                <c:pt idx="76">
                  <c:v>45188</c:v>
                </c:pt>
                <c:pt idx="77">
                  <c:v>45189</c:v>
                </c:pt>
                <c:pt idx="78">
                  <c:v>45190</c:v>
                </c:pt>
                <c:pt idx="79">
                  <c:v>45191</c:v>
                </c:pt>
                <c:pt idx="80">
                  <c:v>45192</c:v>
                </c:pt>
                <c:pt idx="81">
                  <c:v>45193</c:v>
                </c:pt>
                <c:pt idx="82">
                  <c:v>45194</c:v>
                </c:pt>
                <c:pt idx="83">
                  <c:v>45195</c:v>
                </c:pt>
                <c:pt idx="84">
                  <c:v>45196</c:v>
                </c:pt>
                <c:pt idx="85">
                  <c:v>45197</c:v>
                </c:pt>
                <c:pt idx="86">
                  <c:v>45198</c:v>
                </c:pt>
                <c:pt idx="87">
                  <c:v>45199</c:v>
                </c:pt>
                <c:pt idx="88">
                  <c:v>45200</c:v>
                </c:pt>
                <c:pt idx="89">
                  <c:v>45201</c:v>
                </c:pt>
                <c:pt idx="90">
                  <c:v>45202</c:v>
                </c:pt>
                <c:pt idx="91">
                  <c:v>45203</c:v>
                </c:pt>
                <c:pt idx="92">
                  <c:v>45204</c:v>
                </c:pt>
                <c:pt idx="93">
                  <c:v>45205</c:v>
                </c:pt>
                <c:pt idx="94">
                  <c:v>45206</c:v>
                </c:pt>
                <c:pt idx="95">
                  <c:v>45207</c:v>
                </c:pt>
                <c:pt idx="96">
                  <c:v>45208</c:v>
                </c:pt>
                <c:pt idx="97">
                  <c:v>45209</c:v>
                </c:pt>
                <c:pt idx="98">
                  <c:v>45210</c:v>
                </c:pt>
                <c:pt idx="99">
                  <c:v>45211</c:v>
                </c:pt>
                <c:pt idx="100">
                  <c:v>45212</c:v>
                </c:pt>
                <c:pt idx="101">
                  <c:v>45213</c:v>
                </c:pt>
                <c:pt idx="102">
                  <c:v>45214</c:v>
                </c:pt>
                <c:pt idx="103">
                  <c:v>45215</c:v>
                </c:pt>
                <c:pt idx="104">
                  <c:v>45216</c:v>
                </c:pt>
                <c:pt idx="105">
                  <c:v>45217</c:v>
                </c:pt>
                <c:pt idx="106">
                  <c:v>45218</c:v>
                </c:pt>
                <c:pt idx="107">
                  <c:v>45219</c:v>
                </c:pt>
                <c:pt idx="108">
                  <c:v>45220</c:v>
                </c:pt>
                <c:pt idx="109">
                  <c:v>45221</c:v>
                </c:pt>
                <c:pt idx="110">
                  <c:v>45222</c:v>
                </c:pt>
                <c:pt idx="111">
                  <c:v>45223</c:v>
                </c:pt>
                <c:pt idx="112">
                  <c:v>45224</c:v>
                </c:pt>
                <c:pt idx="113">
                  <c:v>45225</c:v>
                </c:pt>
                <c:pt idx="114">
                  <c:v>45226</c:v>
                </c:pt>
                <c:pt idx="115">
                  <c:v>45227</c:v>
                </c:pt>
                <c:pt idx="116">
                  <c:v>45228</c:v>
                </c:pt>
                <c:pt idx="117">
                  <c:v>45229</c:v>
                </c:pt>
                <c:pt idx="118">
                  <c:v>45230</c:v>
                </c:pt>
                <c:pt idx="119">
                  <c:v>45231</c:v>
                </c:pt>
                <c:pt idx="120">
                  <c:v>45232</c:v>
                </c:pt>
                <c:pt idx="121">
                  <c:v>45233</c:v>
                </c:pt>
                <c:pt idx="122">
                  <c:v>45234</c:v>
                </c:pt>
                <c:pt idx="123">
                  <c:v>45235</c:v>
                </c:pt>
                <c:pt idx="124">
                  <c:v>45236</c:v>
                </c:pt>
                <c:pt idx="125">
                  <c:v>45237</c:v>
                </c:pt>
                <c:pt idx="126">
                  <c:v>45238</c:v>
                </c:pt>
                <c:pt idx="127">
                  <c:v>45239</c:v>
                </c:pt>
                <c:pt idx="128">
                  <c:v>45240</c:v>
                </c:pt>
                <c:pt idx="129">
                  <c:v>45241</c:v>
                </c:pt>
                <c:pt idx="130">
                  <c:v>45242</c:v>
                </c:pt>
                <c:pt idx="131">
                  <c:v>45243</c:v>
                </c:pt>
                <c:pt idx="132">
                  <c:v>45244</c:v>
                </c:pt>
                <c:pt idx="133">
                  <c:v>45245</c:v>
                </c:pt>
                <c:pt idx="134">
                  <c:v>45246</c:v>
                </c:pt>
                <c:pt idx="135">
                  <c:v>45247</c:v>
                </c:pt>
                <c:pt idx="136">
                  <c:v>45248</c:v>
                </c:pt>
                <c:pt idx="137">
                  <c:v>45249</c:v>
                </c:pt>
                <c:pt idx="138">
                  <c:v>45250</c:v>
                </c:pt>
                <c:pt idx="139">
                  <c:v>45251</c:v>
                </c:pt>
                <c:pt idx="140">
                  <c:v>45252</c:v>
                </c:pt>
                <c:pt idx="141">
                  <c:v>45253</c:v>
                </c:pt>
                <c:pt idx="142">
                  <c:v>45254</c:v>
                </c:pt>
                <c:pt idx="143">
                  <c:v>45255</c:v>
                </c:pt>
                <c:pt idx="144">
                  <c:v>45256</c:v>
                </c:pt>
                <c:pt idx="145">
                  <c:v>45257</c:v>
                </c:pt>
                <c:pt idx="146">
                  <c:v>45258</c:v>
                </c:pt>
                <c:pt idx="147">
                  <c:v>45259</c:v>
                </c:pt>
                <c:pt idx="148">
                  <c:v>45260</c:v>
                </c:pt>
                <c:pt idx="149">
                  <c:v>45261</c:v>
                </c:pt>
                <c:pt idx="150">
                  <c:v>45262</c:v>
                </c:pt>
                <c:pt idx="151">
                  <c:v>45263</c:v>
                </c:pt>
                <c:pt idx="152">
                  <c:v>45264</c:v>
                </c:pt>
                <c:pt idx="153">
                  <c:v>45265</c:v>
                </c:pt>
                <c:pt idx="154">
                  <c:v>45266</c:v>
                </c:pt>
                <c:pt idx="155">
                  <c:v>45267</c:v>
                </c:pt>
                <c:pt idx="156">
                  <c:v>45268</c:v>
                </c:pt>
                <c:pt idx="157">
                  <c:v>45269</c:v>
                </c:pt>
                <c:pt idx="158">
                  <c:v>45270</c:v>
                </c:pt>
                <c:pt idx="159">
                  <c:v>45271</c:v>
                </c:pt>
                <c:pt idx="160">
                  <c:v>45272</c:v>
                </c:pt>
                <c:pt idx="161">
                  <c:v>45273</c:v>
                </c:pt>
                <c:pt idx="162">
                  <c:v>45274</c:v>
                </c:pt>
                <c:pt idx="163">
                  <c:v>45275</c:v>
                </c:pt>
                <c:pt idx="164">
                  <c:v>45276</c:v>
                </c:pt>
                <c:pt idx="165">
                  <c:v>45277</c:v>
                </c:pt>
                <c:pt idx="166">
                  <c:v>45278</c:v>
                </c:pt>
                <c:pt idx="167">
                  <c:v>45279</c:v>
                </c:pt>
                <c:pt idx="168">
                  <c:v>45280</c:v>
                </c:pt>
                <c:pt idx="169">
                  <c:v>45281</c:v>
                </c:pt>
                <c:pt idx="170">
                  <c:v>45282</c:v>
                </c:pt>
                <c:pt idx="171">
                  <c:v>45283</c:v>
                </c:pt>
                <c:pt idx="172">
                  <c:v>45284</c:v>
                </c:pt>
                <c:pt idx="173">
                  <c:v>45285</c:v>
                </c:pt>
                <c:pt idx="174">
                  <c:v>45286</c:v>
                </c:pt>
                <c:pt idx="175">
                  <c:v>45287</c:v>
                </c:pt>
                <c:pt idx="176">
                  <c:v>45288</c:v>
                </c:pt>
                <c:pt idx="177">
                  <c:v>45289</c:v>
                </c:pt>
                <c:pt idx="178">
                  <c:v>45290</c:v>
                </c:pt>
                <c:pt idx="179">
                  <c:v>45291</c:v>
                </c:pt>
                <c:pt idx="180">
                  <c:v>45292</c:v>
                </c:pt>
                <c:pt idx="181">
                  <c:v>45293</c:v>
                </c:pt>
                <c:pt idx="182">
                  <c:v>45294</c:v>
                </c:pt>
                <c:pt idx="183">
                  <c:v>45295</c:v>
                </c:pt>
                <c:pt idx="184">
                  <c:v>45296</c:v>
                </c:pt>
                <c:pt idx="185">
                  <c:v>45297</c:v>
                </c:pt>
                <c:pt idx="186">
                  <c:v>45298</c:v>
                </c:pt>
                <c:pt idx="187">
                  <c:v>45299</c:v>
                </c:pt>
                <c:pt idx="188">
                  <c:v>45300</c:v>
                </c:pt>
                <c:pt idx="189">
                  <c:v>45301</c:v>
                </c:pt>
                <c:pt idx="190">
                  <c:v>45302</c:v>
                </c:pt>
                <c:pt idx="191">
                  <c:v>45303</c:v>
                </c:pt>
                <c:pt idx="192">
                  <c:v>45304</c:v>
                </c:pt>
                <c:pt idx="193">
                  <c:v>45305</c:v>
                </c:pt>
                <c:pt idx="194">
                  <c:v>45306</c:v>
                </c:pt>
                <c:pt idx="195">
                  <c:v>45307</c:v>
                </c:pt>
                <c:pt idx="196">
                  <c:v>45308</c:v>
                </c:pt>
                <c:pt idx="197">
                  <c:v>45309</c:v>
                </c:pt>
                <c:pt idx="198">
                  <c:v>45310</c:v>
                </c:pt>
                <c:pt idx="199">
                  <c:v>45311</c:v>
                </c:pt>
                <c:pt idx="200">
                  <c:v>45312</c:v>
                </c:pt>
                <c:pt idx="201">
                  <c:v>45313</c:v>
                </c:pt>
                <c:pt idx="202">
                  <c:v>45314</c:v>
                </c:pt>
                <c:pt idx="203">
                  <c:v>45315</c:v>
                </c:pt>
                <c:pt idx="204">
                  <c:v>45316</c:v>
                </c:pt>
                <c:pt idx="205">
                  <c:v>45317</c:v>
                </c:pt>
                <c:pt idx="206">
                  <c:v>45318</c:v>
                </c:pt>
                <c:pt idx="207">
                  <c:v>45319</c:v>
                </c:pt>
                <c:pt idx="208">
                  <c:v>45320</c:v>
                </c:pt>
                <c:pt idx="209">
                  <c:v>45321</c:v>
                </c:pt>
                <c:pt idx="210">
                  <c:v>45322</c:v>
                </c:pt>
                <c:pt idx="211">
                  <c:v>45323</c:v>
                </c:pt>
                <c:pt idx="212">
                  <c:v>45324</c:v>
                </c:pt>
                <c:pt idx="213">
                  <c:v>45325</c:v>
                </c:pt>
                <c:pt idx="214">
                  <c:v>45326</c:v>
                </c:pt>
                <c:pt idx="215">
                  <c:v>45327</c:v>
                </c:pt>
                <c:pt idx="216">
                  <c:v>45328</c:v>
                </c:pt>
                <c:pt idx="217">
                  <c:v>45329</c:v>
                </c:pt>
                <c:pt idx="218">
                  <c:v>45330</c:v>
                </c:pt>
                <c:pt idx="219">
                  <c:v>45331</c:v>
                </c:pt>
                <c:pt idx="220">
                  <c:v>45332</c:v>
                </c:pt>
                <c:pt idx="221">
                  <c:v>45333</c:v>
                </c:pt>
                <c:pt idx="222">
                  <c:v>45334</c:v>
                </c:pt>
                <c:pt idx="223">
                  <c:v>45335</c:v>
                </c:pt>
                <c:pt idx="224">
                  <c:v>45336</c:v>
                </c:pt>
                <c:pt idx="225">
                  <c:v>45337</c:v>
                </c:pt>
                <c:pt idx="226">
                  <c:v>45338</c:v>
                </c:pt>
                <c:pt idx="227">
                  <c:v>45339</c:v>
                </c:pt>
                <c:pt idx="228">
                  <c:v>45340</c:v>
                </c:pt>
                <c:pt idx="229">
                  <c:v>45341</c:v>
                </c:pt>
                <c:pt idx="230">
                  <c:v>45342</c:v>
                </c:pt>
                <c:pt idx="231">
                  <c:v>45343</c:v>
                </c:pt>
                <c:pt idx="232">
                  <c:v>45344</c:v>
                </c:pt>
                <c:pt idx="233">
                  <c:v>45345</c:v>
                </c:pt>
                <c:pt idx="234">
                  <c:v>45346</c:v>
                </c:pt>
                <c:pt idx="235">
                  <c:v>45347</c:v>
                </c:pt>
                <c:pt idx="236">
                  <c:v>45348</c:v>
                </c:pt>
                <c:pt idx="237">
                  <c:v>45349</c:v>
                </c:pt>
                <c:pt idx="238">
                  <c:v>45350</c:v>
                </c:pt>
                <c:pt idx="239">
                  <c:v>45351</c:v>
                </c:pt>
                <c:pt idx="240">
                  <c:v>45352</c:v>
                </c:pt>
                <c:pt idx="241">
                  <c:v>45353</c:v>
                </c:pt>
                <c:pt idx="242">
                  <c:v>45354</c:v>
                </c:pt>
                <c:pt idx="243">
                  <c:v>45355</c:v>
                </c:pt>
                <c:pt idx="244">
                  <c:v>45356</c:v>
                </c:pt>
                <c:pt idx="245">
                  <c:v>45357</c:v>
                </c:pt>
                <c:pt idx="246">
                  <c:v>45358</c:v>
                </c:pt>
                <c:pt idx="247">
                  <c:v>45359</c:v>
                </c:pt>
                <c:pt idx="248">
                  <c:v>45360</c:v>
                </c:pt>
                <c:pt idx="249">
                  <c:v>45361</c:v>
                </c:pt>
                <c:pt idx="250">
                  <c:v>45362</c:v>
                </c:pt>
                <c:pt idx="251">
                  <c:v>45363</c:v>
                </c:pt>
                <c:pt idx="252">
                  <c:v>45364</c:v>
                </c:pt>
                <c:pt idx="253">
                  <c:v>45365</c:v>
                </c:pt>
                <c:pt idx="254">
                  <c:v>45366</c:v>
                </c:pt>
                <c:pt idx="255">
                  <c:v>45367</c:v>
                </c:pt>
                <c:pt idx="256">
                  <c:v>45368</c:v>
                </c:pt>
                <c:pt idx="257">
                  <c:v>45369</c:v>
                </c:pt>
                <c:pt idx="258">
                  <c:v>45370</c:v>
                </c:pt>
                <c:pt idx="259">
                  <c:v>45371</c:v>
                </c:pt>
                <c:pt idx="260">
                  <c:v>45372</c:v>
                </c:pt>
                <c:pt idx="261">
                  <c:v>45373</c:v>
                </c:pt>
                <c:pt idx="262">
                  <c:v>45374</c:v>
                </c:pt>
                <c:pt idx="263">
                  <c:v>45375</c:v>
                </c:pt>
                <c:pt idx="264">
                  <c:v>45376</c:v>
                </c:pt>
                <c:pt idx="265">
                  <c:v>45377</c:v>
                </c:pt>
                <c:pt idx="266">
                  <c:v>45378</c:v>
                </c:pt>
                <c:pt idx="267">
                  <c:v>45379</c:v>
                </c:pt>
                <c:pt idx="268">
                  <c:v>45380</c:v>
                </c:pt>
                <c:pt idx="269">
                  <c:v>45381</c:v>
                </c:pt>
                <c:pt idx="270">
                  <c:v>45382</c:v>
                </c:pt>
                <c:pt idx="271">
                  <c:v>45383</c:v>
                </c:pt>
                <c:pt idx="272">
                  <c:v>45384</c:v>
                </c:pt>
                <c:pt idx="273">
                  <c:v>45385</c:v>
                </c:pt>
                <c:pt idx="274">
                  <c:v>45386</c:v>
                </c:pt>
                <c:pt idx="275">
                  <c:v>45387</c:v>
                </c:pt>
                <c:pt idx="276">
                  <c:v>45388</c:v>
                </c:pt>
                <c:pt idx="277">
                  <c:v>45389</c:v>
                </c:pt>
                <c:pt idx="278">
                  <c:v>45390</c:v>
                </c:pt>
                <c:pt idx="279">
                  <c:v>45391</c:v>
                </c:pt>
                <c:pt idx="280">
                  <c:v>45392</c:v>
                </c:pt>
                <c:pt idx="281">
                  <c:v>45393</c:v>
                </c:pt>
                <c:pt idx="282">
                  <c:v>45394</c:v>
                </c:pt>
                <c:pt idx="283">
                  <c:v>45395</c:v>
                </c:pt>
                <c:pt idx="284">
                  <c:v>45396</c:v>
                </c:pt>
                <c:pt idx="285">
                  <c:v>45397</c:v>
                </c:pt>
                <c:pt idx="286">
                  <c:v>45398</c:v>
                </c:pt>
                <c:pt idx="287">
                  <c:v>45399</c:v>
                </c:pt>
                <c:pt idx="288">
                  <c:v>45400</c:v>
                </c:pt>
                <c:pt idx="289">
                  <c:v>45401</c:v>
                </c:pt>
                <c:pt idx="290">
                  <c:v>45402</c:v>
                </c:pt>
                <c:pt idx="291">
                  <c:v>45403</c:v>
                </c:pt>
                <c:pt idx="292">
                  <c:v>45404</c:v>
                </c:pt>
                <c:pt idx="293">
                  <c:v>45405</c:v>
                </c:pt>
                <c:pt idx="294">
                  <c:v>45406</c:v>
                </c:pt>
                <c:pt idx="295">
                  <c:v>45407</c:v>
                </c:pt>
                <c:pt idx="296">
                  <c:v>45408</c:v>
                </c:pt>
                <c:pt idx="297">
                  <c:v>45409</c:v>
                </c:pt>
                <c:pt idx="298">
                  <c:v>45410</c:v>
                </c:pt>
                <c:pt idx="299">
                  <c:v>45411</c:v>
                </c:pt>
                <c:pt idx="300">
                  <c:v>45412</c:v>
                </c:pt>
                <c:pt idx="301">
                  <c:v>45413</c:v>
                </c:pt>
                <c:pt idx="302">
                  <c:v>45414</c:v>
                </c:pt>
                <c:pt idx="303">
                  <c:v>45415</c:v>
                </c:pt>
                <c:pt idx="304">
                  <c:v>45416</c:v>
                </c:pt>
                <c:pt idx="305">
                  <c:v>45417</c:v>
                </c:pt>
                <c:pt idx="306">
                  <c:v>45418</c:v>
                </c:pt>
                <c:pt idx="307">
                  <c:v>45419</c:v>
                </c:pt>
                <c:pt idx="308">
                  <c:v>45420</c:v>
                </c:pt>
                <c:pt idx="309">
                  <c:v>45421</c:v>
                </c:pt>
                <c:pt idx="310">
                  <c:v>45422</c:v>
                </c:pt>
                <c:pt idx="311">
                  <c:v>45423</c:v>
                </c:pt>
                <c:pt idx="312">
                  <c:v>45424</c:v>
                </c:pt>
                <c:pt idx="313">
                  <c:v>45425</c:v>
                </c:pt>
                <c:pt idx="314">
                  <c:v>45426</c:v>
                </c:pt>
                <c:pt idx="315">
                  <c:v>45427</c:v>
                </c:pt>
                <c:pt idx="316">
                  <c:v>45428</c:v>
                </c:pt>
                <c:pt idx="317">
                  <c:v>45429</c:v>
                </c:pt>
                <c:pt idx="318">
                  <c:v>45430</c:v>
                </c:pt>
                <c:pt idx="319">
                  <c:v>45431</c:v>
                </c:pt>
                <c:pt idx="320">
                  <c:v>45432</c:v>
                </c:pt>
                <c:pt idx="321">
                  <c:v>45433</c:v>
                </c:pt>
                <c:pt idx="322">
                  <c:v>45434</c:v>
                </c:pt>
                <c:pt idx="323">
                  <c:v>45435</c:v>
                </c:pt>
                <c:pt idx="324">
                  <c:v>45436</c:v>
                </c:pt>
                <c:pt idx="325">
                  <c:v>45437</c:v>
                </c:pt>
                <c:pt idx="326">
                  <c:v>45438</c:v>
                </c:pt>
                <c:pt idx="327">
                  <c:v>45439</c:v>
                </c:pt>
                <c:pt idx="328">
                  <c:v>45440</c:v>
                </c:pt>
                <c:pt idx="329">
                  <c:v>45441</c:v>
                </c:pt>
                <c:pt idx="330">
                  <c:v>45442</c:v>
                </c:pt>
                <c:pt idx="331">
                  <c:v>45443</c:v>
                </c:pt>
                <c:pt idx="332">
                  <c:v>45444</c:v>
                </c:pt>
                <c:pt idx="333">
                  <c:v>45445</c:v>
                </c:pt>
                <c:pt idx="334">
                  <c:v>45446</c:v>
                </c:pt>
                <c:pt idx="335">
                  <c:v>45447</c:v>
                </c:pt>
                <c:pt idx="336">
                  <c:v>45448</c:v>
                </c:pt>
                <c:pt idx="337">
                  <c:v>45449</c:v>
                </c:pt>
                <c:pt idx="338">
                  <c:v>45450</c:v>
                </c:pt>
                <c:pt idx="339">
                  <c:v>45451</c:v>
                </c:pt>
                <c:pt idx="340">
                  <c:v>45452</c:v>
                </c:pt>
                <c:pt idx="341">
                  <c:v>45453</c:v>
                </c:pt>
                <c:pt idx="342">
                  <c:v>45454</c:v>
                </c:pt>
                <c:pt idx="343">
                  <c:v>45455</c:v>
                </c:pt>
                <c:pt idx="344">
                  <c:v>45456</c:v>
                </c:pt>
                <c:pt idx="345">
                  <c:v>45457</c:v>
                </c:pt>
                <c:pt idx="346">
                  <c:v>45458</c:v>
                </c:pt>
                <c:pt idx="347">
                  <c:v>45459</c:v>
                </c:pt>
                <c:pt idx="348">
                  <c:v>45460</c:v>
                </c:pt>
                <c:pt idx="349">
                  <c:v>45461</c:v>
                </c:pt>
                <c:pt idx="350">
                  <c:v>45462</c:v>
                </c:pt>
                <c:pt idx="351">
                  <c:v>45463</c:v>
                </c:pt>
                <c:pt idx="352">
                  <c:v>45464</c:v>
                </c:pt>
                <c:pt idx="353">
                  <c:v>45465</c:v>
                </c:pt>
                <c:pt idx="354">
                  <c:v>45466</c:v>
                </c:pt>
                <c:pt idx="355">
                  <c:v>45467</c:v>
                </c:pt>
                <c:pt idx="356">
                  <c:v>45468</c:v>
                </c:pt>
                <c:pt idx="357">
                  <c:v>45469</c:v>
                </c:pt>
                <c:pt idx="358">
                  <c:v>45470</c:v>
                </c:pt>
                <c:pt idx="359">
                  <c:v>45471</c:v>
                </c:pt>
                <c:pt idx="360">
                  <c:v>45472</c:v>
                </c:pt>
                <c:pt idx="361">
                  <c:v>45473</c:v>
                </c:pt>
                <c:pt idx="362">
                  <c:v>45474</c:v>
                </c:pt>
                <c:pt idx="363">
                  <c:v>45475</c:v>
                </c:pt>
                <c:pt idx="364">
                  <c:v>45476</c:v>
                </c:pt>
                <c:pt idx="365">
                  <c:v>45477</c:v>
                </c:pt>
                <c:pt idx="366">
                  <c:v>45478</c:v>
                </c:pt>
                <c:pt idx="367">
                  <c:v>45479</c:v>
                </c:pt>
                <c:pt idx="368">
                  <c:v>45480</c:v>
                </c:pt>
                <c:pt idx="369">
                  <c:v>45481</c:v>
                </c:pt>
                <c:pt idx="370">
                  <c:v>45482</c:v>
                </c:pt>
                <c:pt idx="371">
                  <c:v>45483</c:v>
                </c:pt>
                <c:pt idx="372">
                  <c:v>45484</c:v>
                </c:pt>
                <c:pt idx="373">
                  <c:v>45485</c:v>
                </c:pt>
                <c:pt idx="374">
                  <c:v>45486</c:v>
                </c:pt>
                <c:pt idx="375">
                  <c:v>45487</c:v>
                </c:pt>
                <c:pt idx="376">
                  <c:v>45488</c:v>
                </c:pt>
                <c:pt idx="377">
                  <c:v>45489</c:v>
                </c:pt>
                <c:pt idx="378">
                  <c:v>45490</c:v>
                </c:pt>
                <c:pt idx="379">
                  <c:v>45491</c:v>
                </c:pt>
                <c:pt idx="380">
                  <c:v>45492</c:v>
                </c:pt>
                <c:pt idx="381">
                  <c:v>45493</c:v>
                </c:pt>
                <c:pt idx="382">
                  <c:v>45494</c:v>
                </c:pt>
                <c:pt idx="383">
                  <c:v>45495</c:v>
                </c:pt>
                <c:pt idx="384">
                  <c:v>45496</c:v>
                </c:pt>
                <c:pt idx="385">
                  <c:v>45497</c:v>
                </c:pt>
                <c:pt idx="386">
                  <c:v>45498</c:v>
                </c:pt>
                <c:pt idx="387">
                  <c:v>45499</c:v>
                </c:pt>
                <c:pt idx="388">
                  <c:v>45500</c:v>
                </c:pt>
                <c:pt idx="389">
                  <c:v>45501</c:v>
                </c:pt>
                <c:pt idx="390">
                  <c:v>45502</c:v>
                </c:pt>
                <c:pt idx="391">
                  <c:v>45503</c:v>
                </c:pt>
                <c:pt idx="392">
                  <c:v>45504</c:v>
                </c:pt>
                <c:pt idx="393">
                  <c:v>45505</c:v>
                </c:pt>
                <c:pt idx="394">
                  <c:v>45506</c:v>
                </c:pt>
                <c:pt idx="395">
                  <c:v>45507</c:v>
                </c:pt>
                <c:pt idx="396">
                  <c:v>45508</c:v>
                </c:pt>
                <c:pt idx="397">
                  <c:v>45509</c:v>
                </c:pt>
                <c:pt idx="398">
                  <c:v>45510</c:v>
                </c:pt>
                <c:pt idx="399">
                  <c:v>45511</c:v>
                </c:pt>
                <c:pt idx="400">
                  <c:v>45512</c:v>
                </c:pt>
                <c:pt idx="401">
                  <c:v>45513</c:v>
                </c:pt>
                <c:pt idx="402">
                  <c:v>45514</c:v>
                </c:pt>
                <c:pt idx="403">
                  <c:v>45515</c:v>
                </c:pt>
                <c:pt idx="404">
                  <c:v>45516</c:v>
                </c:pt>
                <c:pt idx="405">
                  <c:v>45517</c:v>
                </c:pt>
                <c:pt idx="406">
                  <c:v>45518</c:v>
                </c:pt>
                <c:pt idx="407">
                  <c:v>45519</c:v>
                </c:pt>
                <c:pt idx="408">
                  <c:v>45520</c:v>
                </c:pt>
                <c:pt idx="409">
                  <c:v>45521</c:v>
                </c:pt>
                <c:pt idx="410">
                  <c:v>45522</c:v>
                </c:pt>
                <c:pt idx="411">
                  <c:v>45523</c:v>
                </c:pt>
                <c:pt idx="412">
                  <c:v>45524</c:v>
                </c:pt>
                <c:pt idx="413">
                  <c:v>45525</c:v>
                </c:pt>
                <c:pt idx="414">
                  <c:v>45526</c:v>
                </c:pt>
                <c:pt idx="415">
                  <c:v>45527</c:v>
                </c:pt>
                <c:pt idx="416">
                  <c:v>45528</c:v>
                </c:pt>
                <c:pt idx="417">
                  <c:v>45529</c:v>
                </c:pt>
                <c:pt idx="418">
                  <c:v>45530</c:v>
                </c:pt>
                <c:pt idx="419">
                  <c:v>45531</c:v>
                </c:pt>
                <c:pt idx="420">
                  <c:v>45532</c:v>
                </c:pt>
                <c:pt idx="421">
                  <c:v>45533</c:v>
                </c:pt>
                <c:pt idx="422">
                  <c:v>45534</c:v>
                </c:pt>
                <c:pt idx="423">
                  <c:v>45535</c:v>
                </c:pt>
                <c:pt idx="424">
                  <c:v>45536</c:v>
                </c:pt>
                <c:pt idx="425">
                  <c:v>45537</c:v>
                </c:pt>
                <c:pt idx="426">
                  <c:v>45538</c:v>
                </c:pt>
                <c:pt idx="427">
                  <c:v>45539</c:v>
                </c:pt>
                <c:pt idx="428">
                  <c:v>45540</c:v>
                </c:pt>
                <c:pt idx="429">
                  <c:v>45541</c:v>
                </c:pt>
                <c:pt idx="430">
                  <c:v>45542</c:v>
                </c:pt>
                <c:pt idx="431">
                  <c:v>45543</c:v>
                </c:pt>
                <c:pt idx="432">
                  <c:v>45544</c:v>
                </c:pt>
                <c:pt idx="433">
                  <c:v>45545</c:v>
                </c:pt>
                <c:pt idx="434">
                  <c:v>45546</c:v>
                </c:pt>
                <c:pt idx="435">
                  <c:v>45547</c:v>
                </c:pt>
                <c:pt idx="436">
                  <c:v>45548</c:v>
                </c:pt>
                <c:pt idx="437">
                  <c:v>45549</c:v>
                </c:pt>
                <c:pt idx="438">
                  <c:v>45550</c:v>
                </c:pt>
                <c:pt idx="439">
                  <c:v>45551</c:v>
                </c:pt>
                <c:pt idx="440">
                  <c:v>45552</c:v>
                </c:pt>
                <c:pt idx="441">
                  <c:v>45553</c:v>
                </c:pt>
                <c:pt idx="442">
                  <c:v>45554</c:v>
                </c:pt>
                <c:pt idx="443">
                  <c:v>45555</c:v>
                </c:pt>
                <c:pt idx="444">
                  <c:v>45556</c:v>
                </c:pt>
                <c:pt idx="445">
                  <c:v>45557</c:v>
                </c:pt>
                <c:pt idx="446">
                  <c:v>45558</c:v>
                </c:pt>
                <c:pt idx="447">
                  <c:v>45559</c:v>
                </c:pt>
                <c:pt idx="448">
                  <c:v>45560</c:v>
                </c:pt>
                <c:pt idx="449">
                  <c:v>45561</c:v>
                </c:pt>
                <c:pt idx="450">
                  <c:v>45562</c:v>
                </c:pt>
                <c:pt idx="451">
                  <c:v>45563</c:v>
                </c:pt>
                <c:pt idx="452">
                  <c:v>45564</c:v>
                </c:pt>
                <c:pt idx="453">
                  <c:v>45565</c:v>
                </c:pt>
                <c:pt idx="454">
                  <c:v>45566</c:v>
                </c:pt>
                <c:pt idx="455">
                  <c:v>45567</c:v>
                </c:pt>
                <c:pt idx="456">
                  <c:v>45568</c:v>
                </c:pt>
                <c:pt idx="457">
                  <c:v>45569</c:v>
                </c:pt>
                <c:pt idx="458">
                  <c:v>45570</c:v>
                </c:pt>
                <c:pt idx="459">
                  <c:v>45571</c:v>
                </c:pt>
                <c:pt idx="460">
                  <c:v>45572</c:v>
                </c:pt>
                <c:pt idx="461">
                  <c:v>45573</c:v>
                </c:pt>
                <c:pt idx="462">
                  <c:v>45574</c:v>
                </c:pt>
                <c:pt idx="463">
                  <c:v>45575</c:v>
                </c:pt>
                <c:pt idx="464">
                  <c:v>45576</c:v>
                </c:pt>
                <c:pt idx="465">
                  <c:v>45577</c:v>
                </c:pt>
                <c:pt idx="466">
                  <c:v>45578</c:v>
                </c:pt>
                <c:pt idx="467">
                  <c:v>45579</c:v>
                </c:pt>
                <c:pt idx="468">
                  <c:v>45580</c:v>
                </c:pt>
                <c:pt idx="469">
                  <c:v>45581</c:v>
                </c:pt>
                <c:pt idx="470">
                  <c:v>45582</c:v>
                </c:pt>
                <c:pt idx="471">
                  <c:v>45583</c:v>
                </c:pt>
                <c:pt idx="472">
                  <c:v>45584</c:v>
                </c:pt>
                <c:pt idx="473">
                  <c:v>45585</c:v>
                </c:pt>
                <c:pt idx="474">
                  <c:v>45586</c:v>
                </c:pt>
                <c:pt idx="475">
                  <c:v>45587</c:v>
                </c:pt>
                <c:pt idx="476">
                  <c:v>45588</c:v>
                </c:pt>
                <c:pt idx="477">
                  <c:v>45589</c:v>
                </c:pt>
                <c:pt idx="478">
                  <c:v>45590</c:v>
                </c:pt>
                <c:pt idx="479">
                  <c:v>45591</c:v>
                </c:pt>
                <c:pt idx="480">
                  <c:v>45592</c:v>
                </c:pt>
                <c:pt idx="481">
                  <c:v>45593</c:v>
                </c:pt>
                <c:pt idx="482">
                  <c:v>45594</c:v>
                </c:pt>
                <c:pt idx="483">
                  <c:v>45595</c:v>
                </c:pt>
                <c:pt idx="484">
                  <c:v>45596</c:v>
                </c:pt>
                <c:pt idx="485">
                  <c:v>45597</c:v>
                </c:pt>
                <c:pt idx="486">
                  <c:v>45598</c:v>
                </c:pt>
                <c:pt idx="487">
                  <c:v>45599</c:v>
                </c:pt>
                <c:pt idx="488">
                  <c:v>45600</c:v>
                </c:pt>
                <c:pt idx="489">
                  <c:v>45601</c:v>
                </c:pt>
                <c:pt idx="490">
                  <c:v>45602</c:v>
                </c:pt>
                <c:pt idx="491">
                  <c:v>45603</c:v>
                </c:pt>
                <c:pt idx="492">
                  <c:v>45604</c:v>
                </c:pt>
                <c:pt idx="493">
                  <c:v>45605</c:v>
                </c:pt>
                <c:pt idx="494">
                  <c:v>45606</c:v>
                </c:pt>
                <c:pt idx="495">
                  <c:v>45607</c:v>
                </c:pt>
                <c:pt idx="496">
                  <c:v>45608</c:v>
                </c:pt>
                <c:pt idx="497">
                  <c:v>45609</c:v>
                </c:pt>
                <c:pt idx="498">
                  <c:v>45610</c:v>
                </c:pt>
                <c:pt idx="499">
                  <c:v>45611</c:v>
                </c:pt>
                <c:pt idx="500">
                  <c:v>45612</c:v>
                </c:pt>
                <c:pt idx="501">
                  <c:v>45613</c:v>
                </c:pt>
                <c:pt idx="502">
                  <c:v>45614</c:v>
                </c:pt>
                <c:pt idx="503">
                  <c:v>45615</c:v>
                </c:pt>
                <c:pt idx="504">
                  <c:v>45616</c:v>
                </c:pt>
                <c:pt idx="505">
                  <c:v>45617</c:v>
                </c:pt>
                <c:pt idx="506">
                  <c:v>45618</c:v>
                </c:pt>
                <c:pt idx="507">
                  <c:v>45619</c:v>
                </c:pt>
                <c:pt idx="508">
                  <c:v>45620</c:v>
                </c:pt>
                <c:pt idx="509">
                  <c:v>45621</c:v>
                </c:pt>
                <c:pt idx="510">
                  <c:v>45622</c:v>
                </c:pt>
                <c:pt idx="511">
                  <c:v>45623</c:v>
                </c:pt>
                <c:pt idx="512">
                  <c:v>45624</c:v>
                </c:pt>
                <c:pt idx="513">
                  <c:v>45625</c:v>
                </c:pt>
                <c:pt idx="514">
                  <c:v>45626</c:v>
                </c:pt>
                <c:pt idx="515">
                  <c:v>45627</c:v>
                </c:pt>
                <c:pt idx="516">
                  <c:v>45628</c:v>
                </c:pt>
                <c:pt idx="517">
                  <c:v>45629</c:v>
                </c:pt>
                <c:pt idx="518">
                  <c:v>45630</c:v>
                </c:pt>
                <c:pt idx="519">
                  <c:v>45631</c:v>
                </c:pt>
                <c:pt idx="520">
                  <c:v>45632</c:v>
                </c:pt>
                <c:pt idx="521">
                  <c:v>45633</c:v>
                </c:pt>
                <c:pt idx="522">
                  <c:v>45634</c:v>
                </c:pt>
                <c:pt idx="523">
                  <c:v>45635</c:v>
                </c:pt>
                <c:pt idx="524">
                  <c:v>45636</c:v>
                </c:pt>
                <c:pt idx="525">
                  <c:v>45637</c:v>
                </c:pt>
                <c:pt idx="526">
                  <c:v>45638</c:v>
                </c:pt>
                <c:pt idx="527">
                  <c:v>45639</c:v>
                </c:pt>
                <c:pt idx="528">
                  <c:v>45640</c:v>
                </c:pt>
                <c:pt idx="529">
                  <c:v>45641</c:v>
                </c:pt>
                <c:pt idx="530">
                  <c:v>45642</c:v>
                </c:pt>
                <c:pt idx="531">
                  <c:v>45643</c:v>
                </c:pt>
                <c:pt idx="532">
                  <c:v>45644</c:v>
                </c:pt>
                <c:pt idx="533">
                  <c:v>45645</c:v>
                </c:pt>
                <c:pt idx="534">
                  <c:v>45646</c:v>
                </c:pt>
                <c:pt idx="535">
                  <c:v>45647</c:v>
                </c:pt>
                <c:pt idx="536">
                  <c:v>45648</c:v>
                </c:pt>
                <c:pt idx="537">
                  <c:v>45649</c:v>
                </c:pt>
                <c:pt idx="538">
                  <c:v>45650</c:v>
                </c:pt>
                <c:pt idx="539">
                  <c:v>45651</c:v>
                </c:pt>
                <c:pt idx="540">
                  <c:v>45652</c:v>
                </c:pt>
                <c:pt idx="541">
                  <c:v>45653</c:v>
                </c:pt>
                <c:pt idx="542">
                  <c:v>45654</c:v>
                </c:pt>
                <c:pt idx="543">
                  <c:v>45655</c:v>
                </c:pt>
                <c:pt idx="544">
                  <c:v>45656</c:v>
                </c:pt>
                <c:pt idx="545">
                  <c:v>45657</c:v>
                </c:pt>
                <c:pt idx="546">
                  <c:v>45658</c:v>
                </c:pt>
                <c:pt idx="547">
                  <c:v>45659</c:v>
                </c:pt>
                <c:pt idx="548">
                  <c:v>45660</c:v>
                </c:pt>
                <c:pt idx="549">
                  <c:v>45661</c:v>
                </c:pt>
                <c:pt idx="550">
                  <c:v>45662</c:v>
                </c:pt>
                <c:pt idx="551">
                  <c:v>45663</c:v>
                </c:pt>
                <c:pt idx="552">
                  <c:v>45664</c:v>
                </c:pt>
                <c:pt idx="553">
                  <c:v>45665</c:v>
                </c:pt>
                <c:pt idx="554">
                  <c:v>45666</c:v>
                </c:pt>
                <c:pt idx="555">
                  <c:v>45667</c:v>
                </c:pt>
                <c:pt idx="556">
                  <c:v>45668</c:v>
                </c:pt>
                <c:pt idx="557">
                  <c:v>45669</c:v>
                </c:pt>
                <c:pt idx="558">
                  <c:v>45670</c:v>
                </c:pt>
                <c:pt idx="559">
                  <c:v>45671</c:v>
                </c:pt>
                <c:pt idx="560">
                  <c:v>45672</c:v>
                </c:pt>
                <c:pt idx="561">
                  <c:v>45673</c:v>
                </c:pt>
                <c:pt idx="562">
                  <c:v>45674</c:v>
                </c:pt>
                <c:pt idx="563">
                  <c:v>45675</c:v>
                </c:pt>
                <c:pt idx="564">
                  <c:v>45676</c:v>
                </c:pt>
                <c:pt idx="565">
                  <c:v>45677</c:v>
                </c:pt>
                <c:pt idx="566">
                  <c:v>45678</c:v>
                </c:pt>
                <c:pt idx="567">
                  <c:v>45679</c:v>
                </c:pt>
                <c:pt idx="568">
                  <c:v>45680</c:v>
                </c:pt>
                <c:pt idx="569">
                  <c:v>45681</c:v>
                </c:pt>
                <c:pt idx="570">
                  <c:v>45682</c:v>
                </c:pt>
                <c:pt idx="571">
                  <c:v>45683</c:v>
                </c:pt>
                <c:pt idx="572">
                  <c:v>45684</c:v>
                </c:pt>
                <c:pt idx="573">
                  <c:v>45685</c:v>
                </c:pt>
                <c:pt idx="574">
                  <c:v>45686</c:v>
                </c:pt>
                <c:pt idx="575">
                  <c:v>45687</c:v>
                </c:pt>
                <c:pt idx="576">
                  <c:v>45688</c:v>
                </c:pt>
                <c:pt idx="577">
                  <c:v>45689</c:v>
                </c:pt>
                <c:pt idx="578">
                  <c:v>45690</c:v>
                </c:pt>
                <c:pt idx="579">
                  <c:v>45691</c:v>
                </c:pt>
                <c:pt idx="580">
                  <c:v>45692</c:v>
                </c:pt>
                <c:pt idx="581">
                  <c:v>45693</c:v>
                </c:pt>
                <c:pt idx="582">
                  <c:v>45694</c:v>
                </c:pt>
                <c:pt idx="583">
                  <c:v>45695</c:v>
                </c:pt>
                <c:pt idx="584">
                  <c:v>45696</c:v>
                </c:pt>
                <c:pt idx="585">
                  <c:v>45697</c:v>
                </c:pt>
                <c:pt idx="586">
                  <c:v>45698</c:v>
                </c:pt>
                <c:pt idx="587">
                  <c:v>45699</c:v>
                </c:pt>
                <c:pt idx="588">
                  <c:v>45700</c:v>
                </c:pt>
                <c:pt idx="589">
                  <c:v>45701</c:v>
                </c:pt>
                <c:pt idx="590">
                  <c:v>45702</c:v>
                </c:pt>
                <c:pt idx="591">
                  <c:v>45703</c:v>
                </c:pt>
                <c:pt idx="592">
                  <c:v>45704</c:v>
                </c:pt>
                <c:pt idx="593">
                  <c:v>45705</c:v>
                </c:pt>
                <c:pt idx="594">
                  <c:v>45706</c:v>
                </c:pt>
                <c:pt idx="595">
                  <c:v>45707</c:v>
                </c:pt>
                <c:pt idx="596">
                  <c:v>45708</c:v>
                </c:pt>
                <c:pt idx="597">
                  <c:v>45709</c:v>
                </c:pt>
                <c:pt idx="598">
                  <c:v>45710</c:v>
                </c:pt>
                <c:pt idx="599">
                  <c:v>45711</c:v>
                </c:pt>
                <c:pt idx="600">
                  <c:v>45712</c:v>
                </c:pt>
                <c:pt idx="601">
                  <c:v>45713</c:v>
                </c:pt>
                <c:pt idx="602">
                  <c:v>45714</c:v>
                </c:pt>
                <c:pt idx="603">
                  <c:v>45715</c:v>
                </c:pt>
                <c:pt idx="604">
                  <c:v>45716</c:v>
                </c:pt>
                <c:pt idx="605">
                  <c:v>45717</c:v>
                </c:pt>
                <c:pt idx="606">
                  <c:v>45718</c:v>
                </c:pt>
                <c:pt idx="607">
                  <c:v>45719</c:v>
                </c:pt>
                <c:pt idx="608">
                  <c:v>45720</c:v>
                </c:pt>
                <c:pt idx="609">
                  <c:v>45721</c:v>
                </c:pt>
                <c:pt idx="610">
                  <c:v>45722</c:v>
                </c:pt>
                <c:pt idx="611">
                  <c:v>45723</c:v>
                </c:pt>
                <c:pt idx="612">
                  <c:v>45724</c:v>
                </c:pt>
                <c:pt idx="613">
                  <c:v>45725</c:v>
                </c:pt>
                <c:pt idx="614">
                  <c:v>45726</c:v>
                </c:pt>
                <c:pt idx="615">
                  <c:v>45727</c:v>
                </c:pt>
                <c:pt idx="616">
                  <c:v>45728</c:v>
                </c:pt>
                <c:pt idx="617">
                  <c:v>45729</c:v>
                </c:pt>
                <c:pt idx="618">
                  <c:v>45730</c:v>
                </c:pt>
                <c:pt idx="619">
                  <c:v>45731</c:v>
                </c:pt>
                <c:pt idx="620">
                  <c:v>45732</c:v>
                </c:pt>
                <c:pt idx="621">
                  <c:v>45733</c:v>
                </c:pt>
                <c:pt idx="622">
                  <c:v>45734</c:v>
                </c:pt>
                <c:pt idx="623">
                  <c:v>45735</c:v>
                </c:pt>
                <c:pt idx="624">
                  <c:v>45736</c:v>
                </c:pt>
                <c:pt idx="625">
                  <c:v>45737</c:v>
                </c:pt>
                <c:pt idx="626">
                  <c:v>45738</c:v>
                </c:pt>
                <c:pt idx="627">
                  <c:v>45739</c:v>
                </c:pt>
                <c:pt idx="628">
                  <c:v>45740</c:v>
                </c:pt>
                <c:pt idx="629">
                  <c:v>45741</c:v>
                </c:pt>
                <c:pt idx="630">
                  <c:v>45742</c:v>
                </c:pt>
                <c:pt idx="631">
                  <c:v>45743</c:v>
                </c:pt>
                <c:pt idx="632">
                  <c:v>45744</c:v>
                </c:pt>
                <c:pt idx="633">
                  <c:v>45745</c:v>
                </c:pt>
                <c:pt idx="634">
                  <c:v>45746</c:v>
                </c:pt>
                <c:pt idx="635">
                  <c:v>45747</c:v>
                </c:pt>
                <c:pt idx="636">
                  <c:v>45748</c:v>
                </c:pt>
                <c:pt idx="637">
                  <c:v>45749</c:v>
                </c:pt>
                <c:pt idx="638">
                  <c:v>45750</c:v>
                </c:pt>
                <c:pt idx="639">
                  <c:v>45751</c:v>
                </c:pt>
                <c:pt idx="640">
                  <c:v>45752</c:v>
                </c:pt>
                <c:pt idx="641">
                  <c:v>45753</c:v>
                </c:pt>
                <c:pt idx="642">
                  <c:v>45754</c:v>
                </c:pt>
                <c:pt idx="643">
                  <c:v>45755</c:v>
                </c:pt>
                <c:pt idx="644">
                  <c:v>45756</c:v>
                </c:pt>
                <c:pt idx="645">
                  <c:v>45757</c:v>
                </c:pt>
                <c:pt idx="646">
                  <c:v>45758</c:v>
                </c:pt>
                <c:pt idx="647">
                  <c:v>45759</c:v>
                </c:pt>
                <c:pt idx="648">
                  <c:v>45760</c:v>
                </c:pt>
                <c:pt idx="649">
                  <c:v>45761</c:v>
                </c:pt>
                <c:pt idx="650">
                  <c:v>45762</c:v>
                </c:pt>
                <c:pt idx="651">
                  <c:v>45763</c:v>
                </c:pt>
                <c:pt idx="652">
                  <c:v>45764</c:v>
                </c:pt>
                <c:pt idx="653">
                  <c:v>45765</c:v>
                </c:pt>
                <c:pt idx="654">
                  <c:v>45766</c:v>
                </c:pt>
                <c:pt idx="655">
                  <c:v>45767</c:v>
                </c:pt>
                <c:pt idx="656">
                  <c:v>45768</c:v>
                </c:pt>
                <c:pt idx="657">
                  <c:v>45769</c:v>
                </c:pt>
                <c:pt idx="658">
                  <c:v>45770</c:v>
                </c:pt>
                <c:pt idx="659">
                  <c:v>45771</c:v>
                </c:pt>
                <c:pt idx="660">
                  <c:v>45772</c:v>
                </c:pt>
                <c:pt idx="661">
                  <c:v>45773</c:v>
                </c:pt>
                <c:pt idx="662">
                  <c:v>45774</c:v>
                </c:pt>
                <c:pt idx="663">
                  <c:v>45775</c:v>
                </c:pt>
                <c:pt idx="664">
                  <c:v>45776</c:v>
                </c:pt>
                <c:pt idx="665">
                  <c:v>45777</c:v>
                </c:pt>
                <c:pt idx="666">
                  <c:v>45778</c:v>
                </c:pt>
                <c:pt idx="667">
                  <c:v>45779</c:v>
                </c:pt>
                <c:pt idx="668">
                  <c:v>45780</c:v>
                </c:pt>
                <c:pt idx="669">
                  <c:v>45781</c:v>
                </c:pt>
                <c:pt idx="670">
                  <c:v>45782</c:v>
                </c:pt>
                <c:pt idx="671">
                  <c:v>45783</c:v>
                </c:pt>
                <c:pt idx="672">
                  <c:v>45784</c:v>
                </c:pt>
                <c:pt idx="673">
                  <c:v>45785</c:v>
                </c:pt>
                <c:pt idx="674">
                  <c:v>45786</c:v>
                </c:pt>
                <c:pt idx="675">
                  <c:v>45787</c:v>
                </c:pt>
                <c:pt idx="676">
                  <c:v>45788</c:v>
                </c:pt>
                <c:pt idx="677">
                  <c:v>45789</c:v>
                </c:pt>
                <c:pt idx="678">
                  <c:v>45790</c:v>
                </c:pt>
                <c:pt idx="679">
                  <c:v>45791</c:v>
                </c:pt>
                <c:pt idx="680">
                  <c:v>45792</c:v>
                </c:pt>
                <c:pt idx="681">
                  <c:v>45793</c:v>
                </c:pt>
                <c:pt idx="682">
                  <c:v>45794</c:v>
                </c:pt>
                <c:pt idx="683">
                  <c:v>45795</c:v>
                </c:pt>
                <c:pt idx="684">
                  <c:v>45796</c:v>
                </c:pt>
                <c:pt idx="685">
                  <c:v>45797</c:v>
                </c:pt>
                <c:pt idx="686">
                  <c:v>45798</c:v>
                </c:pt>
                <c:pt idx="687">
                  <c:v>45799</c:v>
                </c:pt>
                <c:pt idx="688">
                  <c:v>45800</c:v>
                </c:pt>
                <c:pt idx="689">
                  <c:v>45801</c:v>
                </c:pt>
                <c:pt idx="690">
                  <c:v>45802</c:v>
                </c:pt>
                <c:pt idx="691">
                  <c:v>45803</c:v>
                </c:pt>
                <c:pt idx="692">
                  <c:v>45804</c:v>
                </c:pt>
                <c:pt idx="693">
                  <c:v>45805</c:v>
                </c:pt>
                <c:pt idx="694">
                  <c:v>45806</c:v>
                </c:pt>
                <c:pt idx="695">
                  <c:v>45807</c:v>
                </c:pt>
                <c:pt idx="696">
                  <c:v>45808</c:v>
                </c:pt>
                <c:pt idx="697">
                  <c:v>45809</c:v>
                </c:pt>
                <c:pt idx="698">
                  <c:v>45810</c:v>
                </c:pt>
                <c:pt idx="699">
                  <c:v>45811</c:v>
                </c:pt>
                <c:pt idx="700">
                  <c:v>45812</c:v>
                </c:pt>
                <c:pt idx="701">
                  <c:v>45813</c:v>
                </c:pt>
                <c:pt idx="702">
                  <c:v>45814</c:v>
                </c:pt>
                <c:pt idx="703">
                  <c:v>45815</c:v>
                </c:pt>
                <c:pt idx="704">
                  <c:v>45816</c:v>
                </c:pt>
                <c:pt idx="705">
                  <c:v>45817</c:v>
                </c:pt>
                <c:pt idx="706">
                  <c:v>45818</c:v>
                </c:pt>
                <c:pt idx="707">
                  <c:v>45819</c:v>
                </c:pt>
                <c:pt idx="708">
                  <c:v>45820</c:v>
                </c:pt>
                <c:pt idx="709">
                  <c:v>45821</c:v>
                </c:pt>
                <c:pt idx="710">
                  <c:v>45822</c:v>
                </c:pt>
                <c:pt idx="711">
                  <c:v>45823</c:v>
                </c:pt>
                <c:pt idx="712">
                  <c:v>45824</c:v>
                </c:pt>
                <c:pt idx="713">
                  <c:v>45825</c:v>
                </c:pt>
                <c:pt idx="714">
                  <c:v>45826</c:v>
                </c:pt>
                <c:pt idx="715">
                  <c:v>45827</c:v>
                </c:pt>
                <c:pt idx="716">
                  <c:v>45828</c:v>
                </c:pt>
                <c:pt idx="717">
                  <c:v>45829</c:v>
                </c:pt>
                <c:pt idx="718">
                  <c:v>45830</c:v>
                </c:pt>
                <c:pt idx="719">
                  <c:v>45831</c:v>
                </c:pt>
                <c:pt idx="720">
                  <c:v>45832</c:v>
                </c:pt>
                <c:pt idx="721">
                  <c:v>45833</c:v>
                </c:pt>
                <c:pt idx="722">
                  <c:v>45834</c:v>
                </c:pt>
                <c:pt idx="723">
                  <c:v>45835</c:v>
                </c:pt>
                <c:pt idx="724">
                  <c:v>45836</c:v>
                </c:pt>
                <c:pt idx="725">
                  <c:v>45837</c:v>
                </c:pt>
                <c:pt idx="726">
                  <c:v>45838</c:v>
                </c:pt>
                <c:pt idx="727">
                  <c:v>45839</c:v>
                </c:pt>
                <c:pt idx="728">
                  <c:v>45840</c:v>
                </c:pt>
                <c:pt idx="729">
                  <c:v>45841</c:v>
                </c:pt>
              </c:numCache>
            </c:numRef>
          </c:cat>
          <c:val>
            <c:numRef>
              <c:f>'איור 7 נתונים'!$D$4:$D$5000</c:f>
              <c:numCache>
                <c:formatCode>0.00</c:formatCode>
                <c:ptCount val="4997"/>
                <c:pt idx="0">
                  <c:v>3.9315000000000002</c:v>
                </c:pt>
                <c:pt idx="1">
                  <c:v>4.0290999999999997</c:v>
                </c:pt>
                <c:pt idx="2">
                  <c:v>4.0616000000000003</c:v>
                </c:pt>
                <c:pt idx="3">
                  <c:v>4.0616000000000003</c:v>
                </c:pt>
                <c:pt idx="4">
                  <c:v>4.0616000000000003</c:v>
                </c:pt>
                <c:pt idx="5">
                  <c:v>3.9937999999999998</c:v>
                </c:pt>
                <c:pt idx="6">
                  <c:v>3.97</c:v>
                </c:pt>
                <c:pt idx="7">
                  <c:v>3.8573</c:v>
                </c:pt>
                <c:pt idx="8">
                  <c:v>3.7633999999999999</c:v>
                </c:pt>
                <c:pt idx="9">
                  <c:v>3.8321999999999998</c:v>
                </c:pt>
                <c:pt idx="10">
                  <c:v>3.8321999999999998</c:v>
                </c:pt>
                <c:pt idx="11">
                  <c:v>3.8321999999999998</c:v>
                </c:pt>
                <c:pt idx="12">
                  <c:v>3.8068</c:v>
                </c:pt>
                <c:pt idx="13">
                  <c:v>3.7852999999999999</c:v>
                </c:pt>
                <c:pt idx="14">
                  <c:v>3.7483</c:v>
                </c:pt>
                <c:pt idx="15">
                  <c:v>3.8502999999999998</c:v>
                </c:pt>
                <c:pt idx="16">
                  <c:v>3.8349000000000002</c:v>
                </c:pt>
                <c:pt idx="17">
                  <c:v>3.8349000000000002</c:v>
                </c:pt>
                <c:pt idx="18">
                  <c:v>3.8349000000000002</c:v>
                </c:pt>
                <c:pt idx="19">
                  <c:v>3.8725000000000001</c:v>
                </c:pt>
                <c:pt idx="20">
                  <c:v>3.8845000000000001</c:v>
                </c:pt>
                <c:pt idx="21">
                  <c:v>3.8668</c:v>
                </c:pt>
                <c:pt idx="22">
                  <c:v>3.9982000000000002</c:v>
                </c:pt>
                <c:pt idx="23">
                  <c:v>3.9506999999999999</c:v>
                </c:pt>
                <c:pt idx="24">
                  <c:v>3.9506999999999999</c:v>
                </c:pt>
                <c:pt idx="25">
                  <c:v>3.9506999999999999</c:v>
                </c:pt>
                <c:pt idx="26">
                  <c:v>3.9588000000000001</c:v>
                </c:pt>
                <c:pt idx="27">
                  <c:v>4.0229999999999997</c:v>
                </c:pt>
                <c:pt idx="28">
                  <c:v>4.0774999999999997</c:v>
                </c:pt>
                <c:pt idx="29">
                  <c:v>4.1750999999999996</c:v>
                </c:pt>
                <c:pt idx="30">
                  <c:v>4.0338000000000003</c:v>
                </c:pt>
                <c:pt idx="31">
                  <c:v>4.0338000000000003</c:v>
                </c:pt>
                <c:pt idx="32">
                  <c:v>4.0338000000000003</c:v>
                </c:pt>
                <c:pt idx="33">
                  <c:v>4.0884999999999998</c:v>
                </c:pt>
                <c:pt idx="34">
                  <c:v>4.0220000000000002</c:v>
                </c:pt>
                <c:pt idx="35">
                  <c:v>4.0080999999999998</c:v>
                </c:pt>
                <c:pt idx="36">
                  <c:v>4.1055000000000001</c:v>
                </c:pt>
                <c:pt idx="37">
                  <c:v>4.1521999999999997</c:v>
                </c:pt>
                <c:pt idx="38">
                  <c:v>4.1521999999999997</c:v>
                </c:pt>
                <c:pt idx="39">
                  <c:v>4.1521999999999997</c:v>
                </c:pt>
                <c:pt idx="40">
                  <c:v>4.1913</c:v>
                </c:pt>
                <c:pt idx="41">
                  <c:v>4.2110000000000003</c:v>
                </c:pt>
                <c:pt idx="42">
                  <c:v>4.2504</c:v>
                </c:pt>
                <c:pt idx="43">
                  <c:v>4.2740999999999998</c:v>
                </c:pt>
                <c:pt idx="44">
                  <c:v>4.2545999999999999</c:v>
                </c:pt>
                <c:pt idx="45">
                  <c:v>4.2545999999999999</c:v>
                </c:pt>
                <c:pt idx="46">
                  <c:v>4.2545999999999999</c:v>
                </c:pt>
                <c:pt idx="47">
                  <c:v>4.3379000000000003</c:v>
                </c:pt>
                <c:pt idx="48">
                  <c:v>4.3240999999999996</c:v>
                </c:pt>
                <c:pt idx="49">
                  <c:v>4.1917999999999997</c:v>
                </c:pt>
                <c:pt idx="50">
                  <c:v>4.2371999999999996</c:v>
                </c:pt>
                <c:pt idx="51">
                  <c:v>4.2354000000000003</c:v>
                </c:pt>
                <c:pt idx="52">
                  <c:v>4.2354000000000003</c:v>
                </c:pt>
                <c:pt idx="53">
                  <c:v>4.2354000000000003</c:v>
                </c:pt>
                <c:pt idx="54">
                  <c:v>4.202</c:v>
                </c:pt>
                <c:pt idx="55">
                  <c:v>4.1196999999999999</c:v>
                </c:pt>
                <c:pt idx="56">
                  <c:v>4.1139000000000001</c:v>
                </c:pt>
                <c:pt idx="57">
                  <c:v>4.1081000000000003</c:v>
                </c:pt>
                <c:pt idx="58">
                  <c:v>4.1787999999999998</c:v>
                </c:pt>
                <c:pt idx="59">
                  <c:v>4.1787999999999998</c:v>
                </c:pt>
                <c:pt idx="60">
                  <c:v>4.1787999999999998</c:v>
                </c:pt>
                <c:pt idx="61">
                  <c:v>4.1787999999999998</c:v>
                </c:pt>
                <c:pt idx="62">
                  <c:v>4.2598000000000003</c:v>
                </c:pt>
                <c:pt idx="63">
                  <c:v>4.2797000000000001</c:v>
                </c:pt>
                <c:pt idx="64">
                  <c:v>4.2441000000000004</c:v>
                </c:pt>
                <c:pt idx="65">
                  <c:v>4.2641</c:v>
                </c:pt>
                <c:pt idx="66">
                  <c:v>4.2641</c:v>
                </c:pt>
                <c:pt idx="67">
                  <c:v>4.2641</c:v>
                </c:pt>
                <c:pt idx="68">
                  <c:v>4.2880000000000003</c:v>
                </c:pt>
                <c:pt idx="69">
                  <c:v>4.2801</c:v>
                </c:pt>
                <c:pt idx="70">
                  <c:v>4.2484999999999999</c:v>
                </c:pt>
                <c:pt idx="71">
                  <c:v>4.2862999999999998</c:v>
                </c:pt>
                <c:pt idx="72">
                  <c:v>4.3323999999999998</c:v>
                </c:pt>
                <c:pt idx="73">
                  <c:v>4.3323999999999998</c:v>
                </c:pt>
                <c:pt idx="74">
                  <c:v>4.3323999999999998</c:v>
                </c:pt>
                <c:pt idx="75">
                  <c:v>4.3026</c:v>
                </c:pt>
                <c:pt idx="76">
                  <c:v>4.3586</c:v>
                </c:pt>
                <c:pt idx="77">
                  <c:v>4.407</c:v>
                </c:pt>
                <c:pt idx="78">
                  <c:v>4.4942000000000002</c:v>
                </c:pt>
                <c:pt idx="79">
                  <c:v>4.4337</c:v>
                </c:pt>
                <c:pt idx="80">
                  <c:v>4.4337</c:v>
                </c:pt>
                <c:pt idx="81">
                  <c:v>4.4337</c:v>
                </c:pt>
                <c:pt idx="82">
                  <c:v>4.5334000000000003</c:v>
                </c:pt>
                <c:pt idx="83">
                  <c:v>4.5355999999999996</c:v>
                </c:pt>
                <c:pt idx="84">
                  <c:v>4.6074999999999999</c:v>
                </c:pt>
                <c:pt idx="85">
                  <c:v>4.5747999999999998</c:v>
                </c:pt>
                <c:pt idx="86">
                  <c:v>4.5711000000000004</c:v>
                </c:pt>
                <c:pt idx="87">
                  <c:v>4.5711000000000004</c:v>
                </c:pt>
                <c:pt idx="88">
                  <c:v>4.5711000000000004</c:v>
                </c:pt>
                <c:pt idx="89">
                  <c:v>4.6784999999999997</c:v>
                </c:pt>
                <c:pt idx="90">
                  <c:v>4.7954999999999997</c:v>
                </c:pt>
                <c:pt idx="91">
                  <c:v>4.7328999999999999</c:v>
                </c:pt>
                <c:pt idx="92">
                  <c:v>4.7184999999999997</c:v>
                </c:pt>
                <c:pt idx="93">
                  <c:v>4.8009000000000004</c:v>
                </c:pt>
                <c:pt idx="94">
                  <c:v>4.8009000000000004</c:v>
                </c:pt>
                <c:pt idx="95">
                  <c:v>4.8009000000000004</c:v>
                </c:pt>
                <c:pt idx="96">
                  <c:v>4.8009000000000004</c:v>
                </c:pt>
                <c:pt idx="97">
                  <c:v>4.6529999999999996</c:v>
                </c:pt>
                <c:pt idx="98">
                  <c:v>4.5582000000000003</c:v>
                </c:pt>
                <c:pt idx="99">
                  <c:v>4.6969000000000003</c:v>
                </c:pt>
                <c:pt idx="100">
                  <c:v>4.6124000000000001</c:v>
                </c:pt>
                <c:pt idx="101">
                  <c:v>4.6124000000000001</c:v>
                </c:pt>
                <c:pt idx="102">
                  <c:v>4.6124000000000001</c:v>
                </c:pt>
                <c:pt idx="103">
                  <c:v>4.7060000000000004</c:v>
                </c:pt>
                <c:pt idx="104">
                  <c:v>4.8341000000000003</c:v>
                </c:pt>
                <c:pt idx="105">
                  <c:v>4.9149000000000003</c:v>
                </c:pt>
                <c:pt idx="106">
                  <c:v>4.9897999999999998</c:v>
                </c:pt>
                <c:pt idx="107">
                  <c:v>4.9137000000000004</c:v>
                </c:pt>
                <c:pt idx="108">
                  <c:v>4.9137000000000004</c:v>
                </c:pt>
                <c:pt idx="109">
                  <c:v>4.9137000000000004</c:v>
                </c:pt>
                <c:pt idx="110">
                  <c:v>4.8502000000000001</c:v>
                </c:pt>
                <c:pt idx="111">
                  <c:v>4.8228999999999997</c:v>
                </c:pt>
                <c:pt idx="112">
                  <c:v>4.9549000000000003</c:v>
                </c:pt>
                <c:pt idx="113">
                  <c:v>4.8445</c:v>
                </c:pt>
                <c:pt idx="114">
                  <c:v>4.8346</c:v>
                </c:pt>
                <c:pt idx="115">
                  <c:v>4.8346</c:v>
                </c:pt>
                <c:pt idx="116">
                  <c:v>4.8346</c:v>
                </c:pt>
                <c:pt idx="117">
                  <c:v>4.8941999999999997</c:v>
                </c:pt>
                <c:pt idx="118">
                  <c:v>4.9306999999999999</c:v>
                </c:pt>
                <c:pt idx="119">
                  <c:v>4.7340999999999998</c:v>
                </c:pt>
                <c:pt idx="120">
                  <c:v>4.6589999999999998</c:v>
                </c:pt>
                <c:pt idx="121">
                  <c:v>4.5724</c:v>
                </c:pt>
                <c:pt idx="122">
                  <c:v>4.5724</c:v>
                </c:pt>
                <c:pt idx="123">
                  <c:v>4.5724</c:v>
                </c:pt>
                <c:pt idx="124">
                  <c:v>4.6430999999999996</c:v>
                </c:pt>
                <c:pt idx="125">
                  <c:v>4.5664999999999996</c:v>
                </c:pt>
                <c:pt idx="126">
                  <c:v>4.4924999999999997</c:v>
                </c:pt>
                <c:pt idx="127">
                  <c:v>4.6241000000000003</c:v>
                </c:pt>
                <c:pt idx="128">
                  <c:v>4.6517999999999997</c:v>
                </c:pt>
                <c:pt idx="129">
                  <c:v>4.6517999999999997</c:v>
                </c:pt>
                <c:pt idx="130">
                  <c:v>4.6517999999999997</c:v>
                </c:pt>
                <c:pt idx="131">
                  <c:v>4.6398999999999999</c:v>
                </c:pt>
                <c:pt idx="132">
                  <c:v>4.4473000000000003</c:v>
                </c:pt>
                <c:pt idx="133">
                  <c:v>4.5313999999999997</c:v>
                </c:pt>
                <c:pt idx="134">
                  <c:v>4.4355000000000002</c:v>
                </c:pt>
                <c:pt idx="135">
                  <c:v>4.4353999999999996</c:v>
                </c:pt>
                <c:pt idx="136">
                  <c:v>4.4353999999999996</c:v>
                </c:pt>
                <c:pt idx="137">
                  <c:v>4.4353999999999996</c:v>
                </c:pt>
                <c:pt idx="138">
                  <c:v>4.4198000000000004</c:v>
                </c:pt>
                <c:pt idx="139">
                  <c:v>4.3925999999999998</c:v>
                </c:pt>
                <c:pt idx="140">
                  <c:v>4.4042000000000003</c:v>
                </c:pt>
                <c:pt idx="141">
                  <c:v>4.4042000000000003</c:v>
                </c:pt>
                <c:pt idx="142">
                  <c:v>4.4664999999999999</c:v>
                </c:pt>
                <c:pt idx="143">
                  <c:v>4.4664999999999999</c:v>
                </c:pt>
                <c:pt idx="144">
                  <c:v>4.4664999999999999</c:v>
                </c:pt>
                <c:pt idx="145">
                  <c:v>4.3865999999999996</c:v>
                </c:pt>
                <c:pt idx="146">
                  <c:v>4.3207000000000004</c:v>
                </c:pt>
                <c:pt idx="147">
                  <c:v>4.2552000000000003</c:v>
                </c:pt>
                <c:pt idx="148">
                  <c:v>4.3263999999999996</c:v>
                </c:pt>
                <c:pt idx="149">
                  <c:v>4.1955999999999998</c:v>
                </c:pt>
                <c:pt idx="150">
                  <c:v>4.1955999999999998</c:v>
                </c:pt>
                <c:pt idx="151">
                  <c:v>4.1955999999999998</c:v>
                </c:pt>
                <c:pt idx="152">
                  <c:v>4.2529000000000003</c:v>
                </c:pt>
                <c:pt idx="153">
                  <c:v>4.1649000000000003</c:v>
                </c:pt>
                <c:pt idx="154">
                  <c:v>4.1040000000000001</c:v>
                </c:pt>
                <c:pt idx="155">
                  <c:v>4.1494999999999997</c:v>
                </c:pt>
                <c:pt idx="156">
                  <c:v>4.2256</c:v>
                </c:pt>
                <c:pt idx="157">
                  <c:v>4.2256</c:v>
                </c:pt>
                <c:pt idx="158">
                  <c:v>4.2256</c:v>
                </c:pt>
                <c:pt idx="159">
                  <c:v>4.2332999999999998</c:v>
                </c:pt>
                <c:pt idx="160">
                  <c:v>4.2005999999999997</c:v>
                </c:pt>
                <c:pt idx="161">
                  <c:v>4.0164</c:v>
                </c:pt>
                <c:pt idx="162">
                  <c:v>3.9207999999999998</c:v>
                </c:pt>
                <c:pt idx="163">
                  <c:v>3.911</c:v>
                </c:pt>
                <c:pt idx="164">
                  <c:v>3.911</c:v>
                </c:pt>
                <c:pt idx="165">
                  <c:v>3.911</c:v>
                </c:pt>
                <c:pt idx="166">
                  <c:v>3.9314</c:v>
                </c:pt>
                <c:pt idx="167">
                  <c:v>3.9312999999999998</c:v>
                </c:pt>
                <c:pt idx="168">
                  <c:v>3.8473999999999999</c:v>
                </c:pt>
                <c:pt idx="169">
                  <c:v>3.8881000000000001</c:v>
                </c:pt>
                <c:pt idx="170">
                  <c:v>3.895</c:v>
                </c:pt>
                <c:pt idx="171">
                  <c:v>3.895</c:v>
                </c:pt>
                <c:pt idx="172">
                  <c:v>3.895</c:v>
                </c:pt>
                <c:pt idx="173">
                  <c:v>3.895</c:v>
                </c:pt>
                <c:pt idx="174">
                  <c:v>3.8967000000000001</c:v>
                </c:pt>
                <c:pt idx="175">
                  <c:v>3.7944</c:v>
                </c:pt>
                <c:pt idx="176">
                  <c:v>3.8443000000000001</c:v>
                </c:pt>
                <c:pt idx="177">
                  <c:v>3.8791000000000002</c:v>
                </c:pt>
                <c:pt idx="178">
                  <c:v>3.8791000000000002</c:v>
                </c:pt>
                <c:pt idx="179">
                  <c:v>3.8791000000000002</c:v>
                </c:pt>
                <c:pt idx="180">
                  <c:v>3.8791000000000002</c:v>
                </c:pt>
                <c:pt idx="181">
                  <c:v>3.9293999999999998</c:v>
                </c:pt>
                <c:pt idx="182">
                  <c:v>3.9161999999999999</c:v>
                </c:pt>
                <c:pt idx="183">
                  <c:v>3.9988000000000001</c:v>
                </c:pt>
                <c:pt idx="184">
                  <c:v>4.0457000000000001</c:v>
                </c:pt>
                <c:pt idx="185">
                  <c:v>4.0457000000000001</c:v>
                </c:pt>
                <c:pt idx="186">
                  <c:v>4.0457000000000001</c:v>
                </c:pt>
                <c:pt idx="187">
                  <c:v>4.0305</c:v>
                </c:pt>
                <c:pt idx="188">
                  <c:v>4.0133000000000001</c:v>
                </c:pt>
                <c:pt idx="189">
                  <c:v>4.0282999999999998</c:v>
                </c:pt>
                <c:pt idx="190">
                  <c:v>3.9658000000000002</c:v>
                </c:pt>
                <c:pt idx="191">
                  <c:v>3.9390000000000001</c:v>
                </c:pt>
                <c:pt idx="192">
                  <c:v>3.9390000000000001</c:v>
                </c:pt>
                <c:pt idx="193">
                  <c:v>3.9390000000000001</c:v>
                </c:pt>
                <c:pt idx="194">
                  <c:v>3.9390000000000001</c:v>
                </c:pt>
                <c:pt idx="195">
                  <c:v>4.0580999999999996</c:v>
                </c:pt>
                <c:pt idx="196">
                  <c:v>4.1018999999999997</c:v>
                </c:pt>
                <c:pt idx="197">
                  <c:v>4.1420000000000003</c:v>
                </c:pt>
                <c:pt idx="198">
                  <c:v>4.1226000000000003</c:v>
                </c:pt>
                <c:pt idx="199">
                  <c:v>4.1226000000000003</c:v>
                </c:pt>
                <c:pt idx="200">
                  <c:v>4.1226000000000003</c:v>
                </c:pt>
                <c:pt idx="201">
                  <c:v>4.1052</c:v>
                </c:pt>
                <c:pt idx="202">
                  <c:v>4.1281999999999996</c:v>
                </c:pt>
                <c:pt idx="203">
                  <c:v>4.1761999999999997</c:v>
                </c:pt>
                <c:pt idx="204">
                  <c:v>4.1184000000000003</c:v>
                </c:pt>
                <c:pt idx="205">
                  <c:v>4.1372999999999998</c:v>
                </c:pt>
                <c:pt idx="206">
                  <c:v>4.1372999999999998</c:v>
                </c:pt>
                <c:pt idx="207">
                  <c:v>4.1372999999999998</c:v>
                </c:pt>
                <c:pt idx="208">
                  <c:v>4.0739999999999998</c:v>
                </c:pt>
                <c:pt idx="209">
                  <c:v>4.0319000000000003</c:v>
                </c:pt>
                <c:pt idx="210">
                  <c:v>3.9123999999999999</c:v>
                </c:pt>
                <c:pt idx="211">
                  <c:v>3.8801999999999999</c:v>
                </c:pt>
                <c:pt idx="212">
                  <c:v>4.0198999999999998</c:v>
                </c:pt>
                <c:pt idx="213">
                  <c:v>4.0198999999999998</c:v>
                </c:pt>
                <c:pt idx="214">
                  <c:v>4.0198999999999998</c:v>
                </c:pt>
                <c:pt idx="215">
                  <c:v>4.1578999999999997</c:v>
                </c:pt>
                <c:pt idx="216">
                  <c:v>4.0999999999999996</c:v>
                </c:pt>
                <c:pt idx="217">
                  <c:v>4.1211000000000002</c:v>
                </c:pt>
                <c:pt idx="218">
                  <c:v>4.1539999999999999</c:v>
                </c:pt>
                <c:pt idx="219">
                  <c:v>4.1753999999999998</c:v>
                </c:pt>
                <c:pt idx="220">
                  <c:v>4.1753999999999998</c:v>
                </c:pt>
                <c:pt idx="221">
                  <c:v>4.1753999999999998</c:v>
                </c:pt>
                <c:pt idx="222">
                  <c:v>4.1792999999999996</c:v>
                </c:pt>
                <c:pt idx="223">
                  <c:v>4.3143000000000002</c:v>
                </c:pt>
                <c:pt idx="224">
                  <c:v>4.2553999999999998</c:v>
                </c:pt>
                <c:pt idx="225">
                  <c:v>4.2300000000000004</c:v>
                </c:pt>
                <c:pt idx="226">
                  <c:v>4.2792000000000003</c:v>
                </c:pt>
                <c:pt idx="227">
                  <c:v>4.2792000000000003</c:v>
                </c:pt>
                <c:pt idx="228">
                  <c:v>4.2792000000000003</c:v>
                </c:pt>
                <c:pt idx="229">
                  <c:v>4.2792000000000003</c:v>
                </c:pt>
                <c:pt idx="230">
                  <c:v>4.2752999999999997</c:v>
                </c:pt>
                <c:pt idx="231">
                  <c:v>4.3186999999999998</c:v>
                </c:pt>
                <c:pt idx="232">
                  <c:v>4.3207000000000004</c:v>
                </c:pt>
                <c:pt idx="233">
                  <c:v>4.2480000000000002</c:v>
                </c:pt>
                <c:pt idx="234">
                  <c:v>4.2480000000000002</c:v>
                </c:pt>
                <c:pt idx="235">
                  <c:v>4.2480000000000002</c:v>
                </c:pt>
                <c:pt idx="236">
                  <c:v>4.2794999999999996</c:v>
                </c:pt>
                <c:pt idx="237">
                  <c:v>4.3032000000000004</c:v>
                </c:pt>
                <c:pt idx="238">
                  <c:v>4.2638999999999996</c:v>
                </c:pt>
                <c:pt idx="239">
                  <c:v>4.2502000000000004</c:v>
                </c:pt>
                <c:pt idx="240">
                  <c:v>4.1798000000000002</c:v>
                </c:pt>
                <c:pt idx="241">
                  <c:v>4.1798000000000002</c:v>
                </c:pt>
                <c:pt idx="242">
                  <c:v>4.1798000000000002</c:v>
                </c:pt>
                <c:pt idx="243">
                  <c:v>4.2130999999999998</c:v>
                </c:pt>
                <c:pt idx="244">
                  <c:v>4.1524999999999999</c:v>
                </c:pt>
                <c:pt idx="245">
                  <c:v>4.1020000000000003</c:v>
                </c:pt>
                <c:pt idx="246">
                  <c:v>4.0827</c:v>
                </c:pt>
                <c:pt idx="247">
                  <c:v>4.0749000000000004</c:v>
                </c:pt>
                <c:pt idx="248">
                  <c:v>4.0749000000000004</c:v>
                </c:pt>
                <c:pt idx="249">
                  <c:v>4.0749000000000004</c:v>
                </c:pt>
                <c:pt idx="250">
                  <c:v>4.0982000000000003</c:v>
                </c:pt>
                <c:pt idx="251">
                  <c:v>4.1506999999999996</c:v>
                </c:pt>
                <c:pt idx="252">
                  <c:v>4.1898999999999997</c:v>
                </c:pt>
                <c:pt idx="253">
                  <c:v>4.2903000000000002</c:v>
                </c:pt>
                <c:pt idx="254">
                  <c:v>4.3063000000000002</c:v>
                </c:pt>
                <c:pt idx="255">
                  <c:v>4.3063000000000002</c:v>
                </c:pt>
                <c:pt idx="256">
                  <c:v>4.3063000000000002</c:v>
                </c:pt>
                <c:pt idx="257">
                  <c:v>4.3242000000000003</c:v>
                </c:pt>
                <c:pt idx="258">
                  <c:v>4.2925000000000004</c:v>
                </c:pt>
                <c:pt idx="259">
                  <c:v>4.2728000000000002</c:v>
                </c:pt>
                <c:pt idx="260">
                  <c:v>4.2668999999999997</c:v>
                </c:pt>
                <c:pt idx="261">
                  <c:v>4.1981000000000002</c:v>
                </c:pt>
                <c:pt idx="262">
                  <c:v>4.1981000000000002</c:v>
                </c:pt>
                <c:pt idx="263">
                  <c:v>4.1981000000000002</c:v>
                </c:pt>
                <c:pt idx="264">
                  <c:v>4.2454000000000001</c:v>
                </c:pt>
                <c:pt idx="265">
                  <c:v>4.2316000000000003</c:v>
                </c:pt>
                <c:pt idx="266">
                  <c:v>4.1902999999999997</c:v>
                </c:pt>
                <c:pt idx="267">
                  <c:v>4.2003000000000004</c:v>
                </c:pt>
                <c:pt idx="268">
                  <c:v>4.2003000000000004</c:v>
                </c:pt>
                <c:pt idx="269">
                  <c:v>4.2003000000000004</c:v>
                </c:pt>
                <c:pt idx="270">
                  <c:v>4.2003000000000004</c:v>
                </c:pt>
                <c:pt idx="271">
                  <c:v>4.3091999999999997</c:v>
                </c:pt>
                <c:pt idx="272">
                  <c:v>4.3491</c:v>
                </c:pt>
                <c:pt idx="273">
                  <c:v>4.3472</c:v>
                </c:pt>
                <c:pt idx="274">
                  <c:v>4.3094000000000001</c:v>
                </c:pt>
                <c:pt idx="275">
                  <c:v>4.4016000000000002</c:v>
                </c:pt>
                <c:pt idx="276">
                  <c:v>4.4016000000000002</c:v>
                </c:pt>
                <c:pt idx="277">
                  <c:v>4.4016000000000002</c:v>
                </c:pt>
                <c:pt idx="278">
                  <c:v>4.4198000000000004</c:v>
                </c:pt>
                <c:pt idx="279">
                  <c:v>4.3616000000000001</c:v>
                </c:pt>
                <c:pt idx="280">
                  <c:v>4.5434999999999999</c:v>
                </c:pt>
                <c:pt idx="281">
                  <c:v>4.5865</c:v>
                </c:pt>
                <c:pt idx="282">
                  <c:v>4.5216000000000003</c:v>
                </c:pt>
                <c:pt idx="283">
                  <c:v>4.5216000000000003</c:v>
                </c:pt>
                <c:pt idx="284">
                  <c:v>4.5216000000000003</c:v>
                </c:pt>
                <c:pt idx="285">
                  <c:v>4.6013999999999999</c:v>
                </c:pt>
                <c:pt idx="286">
                  <c:v>4.6673999999999998</c:v>
                </c:pt>
                <c:pt idx="287">
                  <c:v>4.5872999999999999</c:v>
                </c:pt>
                <c:pt idx="288">
                  <c:v>4.6326000000000001</c:v>
                </c:pt>
                <c:pt idx="289">
                  <c:v>4.6207000000000003</c:v>
                </c:pt>
                <c:pt idx="290">
                  <c:v>4.6207000000000003</c:v>
                </c:pt>
                <c:pt idx="291">
                  <c:v>4.6207000000000003</c:v>
                </c:pt>
                <c:pt idx="292">
                  <c:v>4.6085000000000003</c:v>
                </c:pt>
                <c:pt idx="293">
                  <c:v>4.6003999999999996</c:v>
                </c:pt>
                <c:pt idx="294">
                  <c:v>4.6417000000000002</c:v>
                </c:pt>
                <c:pt idx="295">
                  <c:v>4.7039</c:v>
                </c:pt>
                <c:pt idx="296">
                  <c:v>4.6630000000000003</c:v>
                </c:pt>
                <c:pt idx="297">
                  <c:v>4.6630000000000003</c:v>
                </c:pt>
                <c:pt idx="298">
                  <c:v>4.6630000000000003</c:v>
                </c:pt>
                <c:pt idx="299">
                  <c:v>4.6135999999999999</c:v>
                </c:pt>
                <c:pt idx="300">
                  <c:v>4.6798000000000002</c:v>
                </c:pt>
                <c:pt idx="301">
                  <c:v>4.6283000000000003</c:v>
                </c:pt>
                <c:pt idx="302">
                  <c:v>4.5811000000000002</c:v>
                </c:pt>
                <c:pt idx="303">
                  <c:v>4.5076999999999998</c:v>
                </c:pt>
                <c:pt idx="304">
                  <c:v>4.5076999999999998</c:v>
                </c:pt>
                <c:pt idx="305">
                  <c:v>4.5076999999999998</c:v>
                </c:pt>
                <c:pt idx="306">
                  <c:v>4.4874000000000001</c:v>
                </c:pt>
                <c:pt idx="307">
                  <c:v>4.4569999999999999</c:v>
                </c:pt>
                <c:pt idx="308">
                  <c:v>4.4936999999999996</c:v>
                </c:pt>
                <c:pt idx="309">
                  <c:v>4.4531000000000001</c:v>
                </c:pt>
                <c:pt idx="310">
                  <c:v>4.4962999999999997</c:v>
                </c:pt>
                <c:pt idx="311">
                  <c:v>4.4962999999999997</c:v>
                </c:pt>
                <c:pt idx="312">
                  <c:v>4.4962999999999997</c:v>
                </c:pt>
                <c:pt idx="313">
                  <c:v>4.4865000000000004</c:v>
                </c:pt>
                <c:pt idx="314">
                  <c:v>4.4394</c:v>
                </c:pt>
                <c:pt idx="315">
                  <c:v>4.34</c:v>
                </c:pt>
                <c:pt idx="316">
                  <c:v>4.375</c:v>
                </c:pt>
                <c:pt idx="317">
                  <c:v>4.4198000000000004</c:v>
                </c:pt>
                <c:pt idx="318">
                  <c:v>4.4198000000000004</c:v>
                </c:pt>
                <c:pt idx="319">
                  <c:v>4.4198000000000004</c:v>
                </c:pt>
                <c:pt idx="320">
                  <c:v>4.4432999999999998</c:v>
                </c:pt>
                <c:pt idx="321">
                  <c:v>4.4119999999999999</c:v>
                </c:pt>
                <c:pt idx="322">
                  <c:v>4.4218000000000002</c:v>
                </c:pt>
                <c:pt idx="323">
                  <c:v>4.4767000000000001</c:v>
                </c:pt>
                <c:pt idx="324">
                  <c:v>4.4649999999999999</c:v>
                </c:pt>
                <c:pt idx="325">
                  <c:v>4.4649999999999999</c:v>
                </c:pt>
                <c:pt idx="326">
                  <c:v>4.4649999999999999</c:v>
                </c:pt>
                <c:pt idx="327">
                  <c:v>4.4649999999999999</c:v>
                </c:pt>
                <c:pt idx="328">
                  <c:v>4.55</c:v>
                </c:pt>
                <c:pt idx="329">
                  <c:v>4.6116999999999999</c:v>
                </c:pt>
                <c:pt idx="330">
                  <c:v>4.5460000000000003</c:v>
                </c:pt>
                <c:pt idx="331">
                  <c:v>4.4984999999999999</c:v>
                </c:pt>
                <c:pt idx="332">
                  <c:v>4.4984999999999999</c:v>
                </c:pt>
                <c:pt idx="333">
                  <c:v>4.4984999999999999</c:v>
                </c:pt>
                <c:pt idx="334">
                  <c:v>4.3883999999999999</c:v>
                </c:pt>
                <c:pt idx="335">
                  <c:v>4.3258999999999999</c:v>
                </c:pt>
                <c:pt idx="336">
                  <c:v>4.2755000000000001</c:v>
                </c:pt>
                <c:pt idx="337">
                  <c:v>4.2869999999999999</c:v>
                </c:pt>
                <c:pt idx="338">
                  <c:v>4.4335000000000004</c:v>
                </c:pt>
                <c:pt idx="339">
                  <c:v>4.4335000000000004</c:v>
                </c:pt>
                <c:pt idx="340">
                  <c:v>4.4335000000000004</c:v>
                </c:pt>
                <c:pt idx="341">
                  <c:v>4.4669999999999996</c:v>
                </c:pt>
                <c:pt idx="342">
                  <c:v>4.4039999999999999</c:v>
                </c:pt>
                <c:pt idx="343">
                  <c:v>4.3159999999999998</c:v>
                </c:pt>
                <c:pt idx="344">
                  <c:v>4.2442000000000002</c:v>
                </c:pt>
                <c:pt idx="345">
                  <c:v>4.2209000000000003</c:v>
                </c:pt>
                <c:pt idx="346">
                  <c:v>4.2209000000000003</c:v>
                </c:pt>
                <c:pt idx="347">
                  <c:v>4.2209000000000003</c:v>
                </c:pt>
                <c:pt idx="348">
                  <c:v>4.2808999999999999</c:v>
                </c:pt>
                <c:pt idx="349">
                  <c:v>4.2226999999999997</c:v>
                </c:pt>
                <c:pt idx="350">
                  <c:v>4.2226999999999997</c:v>
                </c:pt>
                <c:pt idx="351">
                  <c:v>4.2594000000000003</c:v>
                </c:pt>
                <c:pt idx="352">
                  <c:v>4.2553999999999998</c:v>
                </c:pt>
                <c:pt idx="353">
                  <c:v>4.2553999999999998</c:v>
                </c:pt>
                <c:pt idx="354">
                  <c:v>4.2553999999999998</c:v>
                </c:pt>
                <c:pt idx="355">
                  <c:v>4.2321</c:v>
                </c:pt>
                <c:pt idx="356">
                  <c:v>4.2476000000000003</c:v>
                </c:pt>
                <c:pt idx="357">
                  <c:v>4.3293999999999997</c:v>
                </c:pt>
                <c:pt idx="358">
                  <c:v>4.2864000000000004</c:v>
                </c:pt>
                <c:pt idx="359">
                  <c:v>4.3960999999999997</c:v>
                </c:pt>
                <c:pt idx="360">
                  <c:v>4.3960999999999997</c:v>
                </c:pt>
                <c:pt idx="361">
                  <c:v>4.3960999999999997</c:v>
                </c:pt>
                <c:pt idx="362">
                  <c:v>4.4612999999999996</c:v>
                </c:pt>
                <c:pt idx="363">
                  <c:v>4.4316000000000004</c:v>
                </c:pt>
                <c:pt idx="364">
                  <c:v>4.3586999999999998</c:v>
                </c:pt>
                <c:pt idx="365">
                  <c:v>4.3586999999999998</c:v>
                </c:pt>
                <c:pt idx="366">
                  <c:v>4.2784000000000004</c:v>
                </c:pt>
                <c:pt idx="367">
                  <c:v>4.2784000000000004</c:v>
                </c:pt>
                <c:pt idx="368">
                  <c:v>4.2784000000000004</c:v>
                </c:pt>
                <c:pt idx="369">
                  <c:v>4.2782999999999998</c:v>
                </c:pt>
                <c:pt idx="370">
                  <c:v>4.2958999999999996</c:v>
                </c:pt>
                <c:pt idx="371">
                  <c:v>4.2840999999999996</c:v>
                </c:pt>
                <c:pt idx="372">
                  <c:v>4.2100999999999997</c:v>
                </c:pt>
                <c:pt idx="373">
                  <c:v>4.1829000000000001</c:v>
                </c:pt>
                <c:pt idx="374">
                  <c:v>4.1829000000000001</c:v>
                </c:pt>
                <c:pt idx="375">
                  <c:v>4.1829000000000001</c:v>
                </c:pt>
                <c:pt idx="376">
                  <c:v>4.2294</c:v>
                </c:pt>
                <c:pt idx="377">
                  <c:v>4.1576000000000004</c:v>
                </c:pt>
                <c:pt idx="378">
                  <c:v>4.1576000000000004</c:v>
                </c:pt>
                <c:pt idx="379">
                  <c:v>4.2020999999999997</c:v>
                </c:pt>
                <c:pt idx="380">
                  <c:v>4.2389000000000001</c:v>
                </c:pt>
                <c:pt idx="381">
                  <c:v>4.2389000000000001</c:v>
                </c:pt>
                <c:pt idx="382">
                  <c:v>4.2389000000000001</c:v>
                </c:pt>
                <c:pt idx="383">
                  <c:v>4.2525000000000004</c:v>
                </c:pt>
                <c:pt idx="384">
                  <c:v>4.2506000000000004</c:v>
                </c:pt>
                <c:pt idx="385">
                  <c:v>4.2838000000000003</c:v>
                </c:pt>
                <c:pt idx="386">
                  <c:v>4.2407000000000004</c:v>
                </c:pt>
                <c:pt idx="387">
                  <c:v>4.1939000000000002</c:v>
                </c:pt>
                <c:pt idx="388">
                  <c:v>4.1939000000000002</c:v>
                </c:pt>
                <c:pt idx="389">
                  <c:v>4.1939000000000002</c:v>
                </c:pt>
                <c:pt idx="390">
                  <c:v>4.1744000000000003</c:v>
                </c:pt>
                <c:pt idx="391">
                  <c:v>4.1394000000000002</c:v>
                </c:pt>
                <c:pt idx="392">
                  <c:v>4.0296000000000003</c:v>
                </c:pt>
                <c:pt idx="393">
                  <c:v>3.976</c:v>
                </c:pt>
                <c:pt idx="394">
                  <c:v>3.7904</c:v>
                </c:pt>
                <c:pt idx="395">
                  <c:v>3.7904</c:v>
                </c:pt>
                <c:pt idx="396">
                  <c:v>3.7904</c:v>
                </c:pt>
                <c:pt idx="397">
                  <c:v>3.7884000000000002</c:v>
                </c:pt>
                <c:pt idx="398">
                  <c:v>3.8919000000000001</c:v>
                </c:pt>
                <c:pt idx="399">
                  <c:v>3.9430999999999998</c:v>
                </c:pt>
                <c:pt idx="400">
                  <c:v>3.9876999999999998</c:v>
                </c:pt>
                <c:pt idx="401">
                  <c:v>3.9398</c:v>
                </c:pt>
                <c:pt idx="402">
                  <c:v>3.9398</c:v>
                </c:pt>
                <c:pt idx="403">
                  <c:v>3.9398</c:v>
                </c:pt>
                <c:pt idx="404">
                  <c:v>3.9035000000000002</c:v>
                </c:pt>
                <c:pt idx="405">
                  <c:v>3.8428</c:v>
                </c:pt>
                <c:pt idx="406">
                  <c:v>3.8351999999999999</c:v>
                </c:pt>
                <c:pt idx="407">
                  <c:v>3.9131</c:v>
                </c:pt>
                <c:pt idx="408">
                  <c:v>3.8826000000000001</c:v>
                </c:pt>
                <c:pt idx="409">
                  <c:v>3.8826000000000001</c:v>
                </c:pt>
                <c:pt idx="410">
                  <c:v>3.8826000000000001</c:v>
                </c:pt>
                <c:pt idx="411">
                  <c:v>3.8711000000000002</c:v>
                </c:pt>
                <c:pt idx="412">
                  <c:v>3.8067000000000002</c:v>
                </c:pt>
                <c:pt idx="413">
                  <c:v>3.8010000000000002</c:v>
                </c:pt>
                <c:pt idx="414">
                  <c:v>3.8521000000000001</c:v>
                </c:pt>
                <c:pt idx="415">
                  <c:v>3.7989999999999999</c:v>
                </c:pt>
                <c:pt idx="416">
                  <c:v>3.7989999999999999</c:v>
                </c:pt>
                <c:pt idx="417">
                  <c:v>3.7989999999999999</c:v>
                </c:pt>
                <c:pt idx="418">
                  <c:v>3.8159999999999998</c:v>
                </c:pt>
                <c:pt idx="419">
                  <c:v>3.8216000000000001</c:v>
                </c:pt>
                <c:pt idx="420">
                  <c:v>3.8349000000000002</c:v>
                </c:pt>
                <c:pt idx="421">
                  <c:v>3.8614999999999999</c:v>
                </c:pt>
                <c:pt idx="422">
                  <c:v>3.9034</c:v>
                </c:pt>
                <c:pt idx="423">
                  <c:v>3.9034</c:v>
                </c:pt>
                <c:pt idx="424">
                  <c:v>3.9034</c:v>
                </c:pt>
                <c:pt idx="425">
                  <c:v>3.9034</c:v>
                </c:pt>
                <c:pt idx="426">
                  <c:v>3.831</c:v>
                </c:pt>
                <c:pt idx="427">
                  <c:v>3.7551999999999999</c:v>
                </c:pt>
                <c:pt idx="428">
                  <c:v>3.7269000000000001</c:v>
                </c:pt>
                <c:pt idx="429">
                  <c:v>3.7080000000000002</c:v>
                </c:pt>
                <c:pt idx="430">
                  <c:v>3.7080000000000002</c:v>
                </c:pt>
                <c:pt idx="431">
                  <c:v>3.7080000000000002</c:v>
                </c:pt>
                <c:pt idx="432">
                  <c:v>3.7004000000000001</c:v>
                </c:pt>
                <c:pt idx="433">
                  <c:v>3.6423000000000001</c:v>
                </c:pt>
                <c:pt idx="434">
                  <c:v>3.6534</c:v>
                </c:pt>
                <c:pt idx="435">
                  <c:v>3.6739999999999999</c:v>
                </c:pt>
                <c:pt idx="436">
                  <c:v>3.6513</c:v>
                </c:pt>
                <c:pt idx="437">
                  <c:v>3.6513</c:v>
                </c:pt>
                <c:pt idx="438">
                  <c:v>3.6513</c:v>
                </c:pt>
                <c:pt idx="439">
                  <c:v>3.6175999999999999</c:v>
                </c:pt>
                <c:pt idx="440">
                  <c:v>3.6456</c:v>
                </c:pt>
                <c:pt idx="441">
                  <c:v>3.7038000000000002</c:v>
                </c:pt>
                <c:pt idx="442">
                  <c:v>3.7130999999999998</c:v>
                </c:pt>
                <c:pt idx="443">
                  <c:v>3.7412999999999998</c:v>
                </c:pt>
                <c:pt idx="444">
                  <c:v>3.7412999999999998</c:v>
                </c:pt>
                <c:pt idx="445">
                  <c:v>3.7412999999999998</c:v>
                </c:pt>
                <c:pt idx="446">
                  <c:v>3.7488999999999999</c:v>
                </c:pt>
                <c:pt idx="447">
                  <c:v>3.7280000000000002</c:v>
                </c:pt>
                <c:pt idx="448">
                  <c:v>3.7848999999999999</c:v>
                </c:pt>
                <c:pt idx="449">
                  <c:v>3.7963</c:v>
                </c:pt>
                <c:pt idx="450">
                  <c:v>3.7505999999999999</c:v>
                </c:pt>
                <c:pt idx="451">
                  <c:v>3.7505999999999999</c:v>
                </c:pt>
                <c:pt idx="452">
                  <c:v>3.7505999999999999</c:v>
                </c:pt>
                <c:pt idx="453">
                  <c:v>3.7808999999999999</c:v>
                </c:pt>
                <c:pt idx="454">
                  <c:v>3.7315</c:v>
                </c:pt>
                <c:pt idx="455">
                  <c:v>3.7808999999999999</c:v>
                </c:pt>
                <c:pt idx="456">
                  <c:v>3.8458000000000001</c:v>
                </c:pt>
                <c:pt idx="457">
                  <c:v>3.9672000000000001</c:v>
                </c:pt>
                <c:pt idx="458">
                  <c:v>3.9672000000000001</c:v>
                </c:pt>
                <c:pt idx="459">
                  <c:v>3.9672000000000001</c:v>
                </c:pt>
                <c:pt idx="460">
                  <c:v>4.0255999999999998</c:v>
                </c:pt>
                <c:pt idx="461">
                  <c:v>4.0118999999999998</c:v>
                </c:pt>
                <c:pt idx="462">
                  <c:v>4.0726000000000004</c:v>
                </c:pt>
                <c:pt idx="463">
                  <c:v>4.0608000000000004</c:v>
                </c:pt>
                <c:pt idx="464">
                  <c:v>4.1002999999999998</c:v>
                </c:pt>
                <c:pt idx="465">
                  <c:v>4.1002999999999998</c:v>
                </c:pt>
                <c:pt idx="466">
                  <c:v>4.1002999999999998</c:v>
                </c:pt>
                <c:pt idx="467">
                  <c:v>4.1002999999999998</c:v>
                </c:pt>
                <c:pt idx="468">
                  <c:v>4.0316999999999998</c:v>
                </c:pt>
                <c:pt idx="469">
                  <c:v>4.0122</c:v>
                </c:pt>
                <c:pt idx="470">
                  <c:v>4.0906000000000002</c:v>
                </c:pt>
                <c:pt idx="471">
                  <c:v>4.0827999999999998</c:v>
                </c:pt>
                <c:pt idx="472">
                  <c:v>4.0827999999999998</c:v>
                </c:pt>
                <c:pt idx="473">
                  <c:v>4.0827999999999998</c:v>
                </c:pt>
                <c:pt idx="474">
                  <c:v>4.1955999999999998</c:v>
                </c:pt>
                <c:pt idx="475">
                  <c:v>4.2076000000000002</c:v>
                </c:pt>
                <c:pt idx="476">
                  <c:v>4.2455999999999996</c:v>
                </c:pt>
                <c:pt idx="477">
                  <c:v>4.2118000000000002</c:v>
                </c:pt>
                <c:pt idx="478">
                  <c:v>4.2398999999999996</c:v>
                </c:pt>
                <c:pt idx="479">
                  <c:v>4.2398999999999996</c:v>
                </c:pt>
                <c:pt idx="480">
                  <c:v>4.2398999999999996</c:v>
                </c:pt>
                <c:pt idx="481">
                  <c:v>4.2820999999999998</c:v>
                </c:pt>
                <c:pt idx="482">
                  <c:v>4.2541000000000002</c:v>
                </c:pt>
                <c:pt idx="483">
                  <c:v>4.3003999999999998</c:v>
                </c:pt>
                <c:pt idx="484">
                  <c:v>4.2843999999999998</c:v>
                </c:pt>
                <c:pt idx="485">
                  <c:v>4.3836000000000004</c:v>
                </c:pt>
                <c:pt idx="486">
                  <c:v>4.3836000000000004</c:v>
                </c:pt>
                <c:pt idx="487">
                  <c:v>4.3836000000000004</c:v>
                </c:pt>
                <c:pt idx="488">
                  <c:v>4.2847</c:v>
                </c:pt>
                <c:pt idx="489">
                  <c:v>4.2708000000000004</c:v>
                </c:pt>
                <c:pt idx="490">
                  <c:v>4.4314999999999998</c:v>
                </c:pt>
                <c:pt idx="491">
                  <c:v>4.3257000000000003</c:v>
                </c:pt>
                <c:pt idx="492">
                  <c:v>4.3042999999999996</c:v>
                </c:pt>
                <c:pt idx="493">
                  <c:v>4.3042999999999996</c:v>
                </c:pt>
                <c:pt idx="494">
                  <c:v>4.3042999999999996</c:v>
                </c:pt>
                <c:pt idx="495">
                  <c:v>4.3042999999999996</c:v>
                </c:pt>
                <c:pt idx="496">
                  <c:v>4.4275000000000002</c:v>
                </c:pt>
                <c:pt idx="497">
                  <c:v>4.4512</c:v>
                </c:pt>
                <c:pt idx="498">
                  <c:v>4.4353999999999996</c:v>
                </c:pt>
                <c:pt idx="499">
                  <c:v>4.4394</c:v>
                </c:pt>
                <c:pt idx="500">
                  <c:v>4.4394</c:v>
                </c:pt>
                <c:pt idx="501">
                  <c:v>4.4394</c:v>
                </c:pt>
                <c:pt idx="502">
                  <c:v>4.4138000000000002</c:v>
                </c:pt>
                <c:pt idx="503">
                  <c:v>4.3962000000000003</c:v>
                </c:pt>
                <c:pt idx="504">
                  <c:v>4.41</c:v>
                </c:pt>
                <c:pt idx="505">
                  <c:v>4.4218000000000002</c:v>
                </c:pt>
                <c:pt idx="506">
                  <c:v>4.4001999999999999</c:v>
                </c:pt>
                <c:pt idx="507">
                  <c:v>4.4001999999999999</c:v>
                </c:pt>
                <c:pt idx="508">
                  <c:v>4.4001999999999999</c:v>
                </c:pt>
                <c:pt idx="509">
                  <c:v>4.2731000000000003</c:v>
                </c:pt>
                <c:pt idx="510">
                  <c:v>4.3061999999999996</c:v>
                </c:pt>
                <c:pt idx="511">
                  <c:v>4.2633999999999999</c:v>
                </c:pt>
                <c:pt idx="512">
                  <c:v>4.2633999999999999</c:v>
                </c:pt>
                <c:pt idx="513">
                  <c:v>4.1684999999999999</c:v>
                </c:pt>
                <c:pt idx="514">
                  <c:v>4.1684999999999999</c:v>
                </c:pt>
                <c:pt idx="515">
                  <c:v>4.1684999999999999</c:v>
                </c:pt>
                <c:pt idx="516">
                  <c:v>4.1897000000000002</c:v>
                </c:pt>
                <c:pt idx="517">
                  <c:v>4.2244999999999999</c:v>
                </c:pt>
                <c:pt idx="518">
                  <c:v>4.18</c:v>
                </c:pt>
                <c:pt idx="519">
                  <c:v>4.1760999999999999</c:v>
                </c:pt>
                <c:pt idx="520">
                  <c:v>4.1528999999999998</c:v>
                </c:pt>
                <c:pt idx="521">
                  <c:v>4.1528999999999998</c:v>
                </c:pt>
                <c:pt idx="522">
                  <c:v>4.1528999999999998</c:v>
                </c:pt>
                <c:pt idx="523">
                  <c:v>4.2012</c:v>
                </c:pt>
                <c:pt idx="524">
                  <c:v>4.2263000000000002</c:v>
                </c:pt>
                <c:pt idx="525">
                  <c:v>4.2710999999999997</c:v>
                </c:pt>
                <c:pt idx="526">
                  <c:v>4.3277999999999999</c:v>
                </c:pt>
                <c:pt idx="527">
                  <c:v>4.3967000000000001</c:v>
                </c:pt>
                <c:pt idx="528">
                  <c:v>4.3967000000000001</c:v>
                </c:pt>
                <c:pt idx="529">
                  <c:v>4.3967000000000001</c:v>
                </c:pt>
                <c:pt idx="530">
                  <c:v>4.3967000000000001</c:v>
                </c:pt>
                <c:pt idx="531">
                  <c:v>4.3986999999999998</c:v>
                </c:pt>
                <c:pt idx="532">
                  <c:v>4.5140000000000002</c:v>
                </c:pt>
                <c:pt idx="533">
                  <c:v>4.5621</c:v>
                </c:pt>
                <c:pt idx="534">
                  <c:v>4.5221999999999998</c:v>
                </c:pt>
                <c:pt idx="535">
                  <c:v>4.5221999999999998</c:v>
                </c:pt>
                <c:pt idx="536">
                  <c:v>4.5221999999999998</c:v>
                </c:pt>
                <c:pt idx="537">
                  <c:v>4.5865</c:v>
                </c:pt>
                <c:pt idx="538">
                  <c:v>4.5887000000000002</c:v>
                </c:pt>
                <c:pt idx="539">
                  <c:v>4.5887000000000002</c:v>
                </c:pt>
                <c:pt idx="540">
                  <c:v>4.5827</c:v>
                </c:pt>
                <c:pt idx="541">
                  <c:v>4.6253000000000002</c:v>
                </c:pt>
                <c:pt idx="542">
                  <c:v>4.6253000000000002</c:v>
                </c:pt>
                <c:pt idx="543">
                  <c:v>4.6253000000000002</c:v>
                </c:pt>
                <c:pt idx="544">
                  <c:v>4.5327000000000002</c:v>
                </c:pt>
                <c:pt idx="545">
                  <c:v>4.569</c:v>
                </c:pt>
                <c:pt idx="546">
                  <c:v>4.569</c:v>
                </c:pt>
                <c:pt idx="547">
                  <c:v>4.5590000000000002</c:v>
                </c:pt>
                <c:pt idx="548">
                  <c:v>4.5975000000000001</c:v>
                </c:pt>
                <c:pt idx="549">
                  <c:v>4.5975000000000001</c:v>
                </c:pt>
                <c:pt idx="550">
                  <c:v>4.5975000000000001</c:v>
                </c:pt>
                <c:pt idx="551">
                  <c:v>4.63</c:v>
                </c:pt>
                <c:pt idx="552">
                  <c:v>4.6849999999999996</c:v>
                </c:pt>
                <c:pt idx="553">
                  <c:v>4.6891999999999996</c:v>
                </c:pt>
                <c:pt idx="554">
                  <c:v>4.6893000000000002</c:v>
                </c:pt>
                <c:pt idx="555">
                  <c:v>4.7591999999999999</c:v>
                </c:pt>
                <c:pt idx="556">
                  <c:v>4.7591999999999999</c:v>
                </c:pt>
                <c:pt idx="557">
                  <c:v>4.7591999999999999</c:v>
                </c:pt>
                <c:pt idx="558">
                  <c:v>4.7778999999999998</c:v>
                </c:pt>
                <c:pt idx="559">
                  <c:v>4.7923999999999998</c:v>
                </c:pt>
                <c:pt idx="560">
                  <c:v>4.6531000000000002</c:v>
                </c:pt>
                <c:pt idx="561">
                  <c:v>4.6124999999999998</c:v>
                </c:pt>
                <c:pt idx="562">
                  <c:v>4.6269999999999998</c:v>
                </c:pt>
                <c:pt idx="563">
                  <c:v>4.6269999999999998</c:v>
                </c:pt>
                <c:pt idx="564">
                  <c:v>4.6269999999999998</c:v>
                </c:pt>
                <c:pt idx="565">
                  <c:v>4.6269999999999998</c:v>
                </c:pt>
                <c:pt idx="566">
                  <c:v>4.5763999999999996</c:v>
                </c:pt>
                <c:pt idx="567">
                  <c:v>4.6109</c:v>
                </c:pt>
                <c:pt idx="568">
                  <c:v>4.6436000000000002</c:v>
                </c:pt>
                <c:pt idx="569">
                  <c:v>4.6214000000000004</c:v>
                </c:pt>
                <c:pt idx="570">
                  <c:v>4.6214000000000004</c:v>
                </c:pt>
                <c:pt idx="571">
                  <c:v>4.6214000000000004</c:v>
                </c:pt>
                <c:pt idx="572">
                  <c:v>4.5343</c:v>
                </c:pt>
                <c:pt idx="573">
                  <c:v>4.5323000000000002</c:v>
                </c:pt>
                <c:pt idx="574">
                  <c:v>4.5284000000000004</c:v>
                </c:pt>
                <c:pt idx="575">
                  <c:v>4.5163000000000002</c:v>
                </c:pt>
                <c:pt idx="576">
                  <c:v>4.5387000000000004</c:v>
                </c:pt>
                <c:pt idx="577">
                  <c:v>4.5387000000000004</c:v>
                </c:pt>
                <c:pt idx="578">
                  <c:v>4.5387000000000004</c:v>
                </c:pt>
                <c:pt idx="579">
                  <c:v>4.5549999999999997</c:v>
                </c:pt>
                <c:pt idx="580">
                  <c:v>4.5105000000000004</c:v>
                </c:pt>
                <c:pt idx="581">
                  <c:v>4.4180999999999999</c:v>
                </c:pt>
                <c:pt idx="582">
                  <c:v>4.4341999999999997</c:v>
                </c:pt>
                <c:pt idx="583">
                  <c:v>4.4946999999999999</c:v>
                </c:pt>
                <c:pt idx="584">
                  <c:v>4.4946999999999999</c:v>
                </c:pt>
                <c:pt idx="585">
                  <c:v>4.4946999999999999</c:v>
                </c:pt>
                <c:pt idx="586">
                  <c:v>4.4968000000000004</c:v>
                </c:pt>
                <c:pt idx="587">
                  <c:v>4.5351999999999997</c:v>
                </c:pt>
                <c:pt idx="588">
                  <c:v>4.6208</c:v>
                </c:pt>
                <c:pt idx="589">
                  <c:v>4.5288000000000004</c:v>
                </c:pt>
                <c:pt idx="590">
                  <c:v>4.4762000000000004</c:v>
                </c:pt>
                <c:pt idx="591">
                  <c:v>4.4762000000000004</c:v>
                </c:pt>
                <c:pt idx="592">
                  <c:v>4.4762000000000004</c:v>
                </c:pt>
                <c:pt idx="593">
                  <c:v>4.4762000000000004</c:v>
                </c:pt>
                <c:pt idx="594">
                  <c:v>4.5503</c:v>
                </c:pt>
                <c:pt idx="595">
                  <c:v>4.5327000000000002</c:v>
                </c:pt>
                <c:pt idx="596">
                  <c:v>4.5053000000000001</c:v>
                </c:pt>
                <c:pt idx="597">
                  <c:v>4.4313000000000002</c:v>
                </c:pt>
                <c:pt idx="598">
                  <c:v>4.4313000000000002</c:v>
                </c:pt>
                <c:pt idx="599">
                  <c:v>4.4313000000000002</c:v>
                </c:pt>
                <c:pt idx="600">
                  <c:v>4.4002999999999997</c:v>
                </c:pt>
                <c:pt idx="601">
                  <c:v>4.2945000000000002</c:v>
                </c:pt>
                <c:pt idx="602">
                  <c:v>4.2561999999999998</c:v>
                </c:pt>
                <c:pt idx="603">
                  <c:v>4.2599</c:v>
                </c:pt>
                <c:pt idx="604">
                  <c:v>4.2081999999999997</c:v>
                </c:pt>
                <c:pt idx="605">
                  <c:v>4.2081999999999997</c:v>
                </c:pt>
                <c:pt idx="606">
                  <c:v>4.2081999999999997</c:v>
                </c:pt>
                <c:pt idx="607">
                  <c:v>4.1551</c:v>
                </c:pt>
                <c:pt idx="608">
                  <c:v>4.2442000000000002</c:v>
                </c:pt>
                <c:pt idx="609">
                  <c:v>4.2785000000000002</c:v>
                </c:pt>
                <c:pt idx="610">
                  <c:v>4.2784000000000004</c:v>
                </c:pt>
                <c:pt idx="611">
                  <c:v>4.3010999999999999</c:v>
                </c:pt>
                <c:pt idx="612">
                  <c:v>4.3010999999999999</c:v>
                </c:pt>
                <c:pt idx="613">
                  <c:v>4.3010999999999999</c:v>
                </c:pt>
                <c:pt idx="614">
                  <c:v>4.2130999999999998</c:v>
                </c:pt>
                <c:pt idx="615">
                  <c:v>4.2798999999999996</c:v>
                </c:pt>
                <c:pt idx="616">
                  <c:v>4.3124000000000002</c:v>
                </c:pt>
                <c:pt idx="617">
                  <c:v>4.2682000000000002</c:v>
                </c:pt>
                <c:pt idx="618">
                  <c:v>4.3121</c:v>
                </c:pt>
                <c:pt idx="619">
                  <c:v>4.3121</c:v>
                </c:pt>
                <c:pt idx="620">
                  <c:v>4.3121</c:v>
                </c:pt>
                <c:pt idx="621">
                  <c:v>4.2984999999999998</c:v>
                </c:pt>
                <c:pt idx="622">
                  <c:v>4.2831000000000001</c:v>
                </c:pt>
                <c:pt idx="623">
                  <c:v>4.2427999999999999</c:v>
                </c:pt>
                <c:pt idx="624">
                  <c:v>4.2369000000000003</c:v>
                </c:pt>
                <c:pt idx="625">
                  <c:v>4.2462</c:v>
                </c:pt>
                <c:pt idx="626">
                  <c:v>4.2462</c:v>
                </c:pt>
                <c:pt idx="627">
                  <c:v>4.2462</c:v>
                </c:pt>
                <c:pt idx="628">
                  <c:v>4.3346</c:v>
                </c:pt>
                <c:pt idx="629">
                  <c:v>4.3132999999999999</c:v>
                </c:pt>
                <c:pt idx="630">
                  <c:v>4.3518999999999997</c:v>
                </c:pt>
                <c:pt idx="631">
                  <c:v>4.3594999999999997</c:v>
                </c:pt>
                <c:pt idx="632">
                  <c:v>4.2493999999999996</c:v>
                </c:pt>
                <c:pt idx="633">
                  <c:v>4.2493999999999996</c:v>
                </c:pt>
                <c:pt idx="634">
                  <c:v>4.2493999999999996</c:v>
                </c:pt>
                <c:pt idx="635">
                  <c:v>4.2053000000000003</c:v>
                </c:pt>
                <c:pt idx="636">
                  <c:v>4.1688999999999998</c:v>
                </c:pt>
                <c:pt idx="637">
                  <c:v>4.1307</c:v>
                </c:pt>
                <c:pt idx="638">
                  <c:v>4.0286</c:v>
                </c:pt>
                <c:pt idx="639">
                  <c:v>3.9943</c:v>
                </c:pt>
                <c:pt idx="640">
                  <c:v>3.9943</c:v>
                </c:pt>
                <c:pt idx="641">
                  <c:v>3.9943</c:v>
                </c:pt>
                <c:pt idx="642">
                  <c:v>4.1835000000000004</c:v>
                </c:pt>
                <c:pt idx="643">
                  <c:v>4.2929000000000004</c:v>
                </c:pt>
                <c:pt idx="644">
                  <c:v>4.3315000000000001</c:v>
                </c:pt>
                <c:pt idx="645">
                  <c:v>4.4249000000000001</c:v>
                </c:pt>
                <c:pt idx="646">
                  <c:v>4.4894999999999996</c:v>
                </c:pt>
                <c:pt idx="647">
                  <c:v>4.4894999999999996</c:v>
                </c:pt>
                <c:pt idx="648">
                  <c:v>4.4894999999999996</c:v>
                </c:pt>
                <c:pt idx="649">
                  <c:v>4.3738999999999999</c:v>
                </c:pt>
                <c:pt idx="650">
                  <c:v>4.3330000000000002</c:v>
                </c:pt>
                <c:pt idx="651">
                  <c:v>4.2767999999999997</c:v>
                </c:pt>
                <c:pt idx="652">
                  <c:v>4.3249000000000004</c:v>
                </c:pt>
                <c:pt idx="653">
                  <c:v>4.3249000000000004</c:v>
                </c:pt>
                <c:pt idx="654">
                  <c:v>4.3249000000000004</c:v>
                </c:pt>
                <c:pt idx="655">
                  <c:v>4.3249000000000004</c:v>
                </c:pt>
                <c:pt idx="656">
                  <c:v>4.4105999999999996</c:v>
                </c:pt>
                <c:pt idx="657">
                  <c:v>4.4008000000000003</c:v>
                </c:pt>
                <c:pt idx="658">
                  <c:v>4.3811999999999998</c:v>
                </c:pt>
                <c:pt idx="659">
                  <c:v>4.3148999999999997</c:v>
                </c:pt>
                <c:pt idx="660">
                  <c:v>4.2352999999999996</c:v>
                </c:pt>
                <c:pt idx="661">
                  <c:v>4.2352999999999996</c:v>
                </c:pt>
                <c:pt idx="662">
                  <c:v>4.2352999999999996</c:v>
                </c:pt>
                <c:pt idx="663">
                  <c:v>4.2081999999999997</c:v>
                </c:pt>
                <c:pt idx="664">
                  <c:v>4.1715999999999998</c:v>
                </c:pt>
                <c:pt idx="665">
                  <c:v>4.1619000000000002</c:v>
                </c:pt>
                <c:pt idx="666">
                  <c:v>4.2176</c:v>
                </c:pt>
                <c:pt idx="667">
                  <c:v>4.3083</c:v>
                </c:pt>
                <c:pt idx="668">
                  <c:v>4.3083</c:v>
                </c:pt>
                <c:pt idx="669">
                  <c:v>4.3083</c:v>
                </c:pt>
                <c:pt idx="670">
                  <c:v>4.3433000000000002</c:v>
                </c:pt>
                <c:pt idx="671">
                  <c:v>4.2946</c:v>
                </c:pt>
                <c:pt idx="672">
                  <c:v>4.2694000000000001</c:v>
                </c:pt>
                <c:pt idx="673">
                  <c:v>4.3784999999999998</c:v>
                </c:pt>
                <c:pt idx="674">
                  <c:v>4.3784999999999998</c:v>
                </c:pt>
                <c:pt idx="675">
                  <c:v>4.3784999999999998</c:v>
                </c:pt>
                <c:pt idx="676">
                  <c:v>4.3784999999999998</c:v>
                </c:pt>
                <c:pt idx="677">
                  <c:v>4.4709000000000003</c:v>
                </c:pt>
                <c:pt idx="678">
                  <c:v>4.4649999999999999</c:v>
                </c:pt>
                <c:pt idx="679">
                  <c:v>4.5362999999999998</c:v>
                </c:pt>
                <c:pt idx="680">
                  <c:v>4.4314999999999998</c:v>
                </c:pt>
                <c:pt idx="681">
                  <c:v>4.4770000000000003</c:v>
                </c:pt>
                <c:pt idx="682">
                  <c:v>4.4770000000000003</c:v>
                </c:pt>
                <c:pt idx="683">
                  <c:v>4.4770000000000003</c:v>
                </c:pt>
                <c:pt idx="684">
                  <c:v>4.4474</c:v>
                </c:pt>
                <c:pt idx="685">
                  <c:v>4.4869000000000003</c:v>
                </c:pt>
                <c:pt idx="686">
                  <c:v>4.5984999999999996</c:v>
                </c:pt>
                <c:pt idx="687">
                  <c:v>4.5286999999999997</c:v>
                </c:pt>
                <c:pt idx="688">
                  <c:v>4.5110000000000001</c:v>
                </c:pt>
                <c:pt idx="689">
                  <c:v>4.5110000000000001</c:v>
                </c:pt>
                <c:pt idx="690">
                  <c:v>4.5110000000000001</c:v>
                </c:pt>
                <c:pt idx="691">
                  <c:v>4.5110000000000001</c:v>
                </c:pt>
                <c:pt idx="692">
                  <c:v>4.4436</c:v>
                </c:pt>
                <c:pt idx="693">
                  <c:v>4.4772999999999996</c:v>
                </c:pt>
                <c:pt idx="694">
                  <c:v>4.4180000000000001</c:v>
                </c:pt>
                <c:pt idx="695">
                  <c:v>4.4004000000000003</c:v>
                </c:pt>
                <c:pt idx="696">
                  <c:v>4.4004000000000003</c:v>
                </c:pt>
                <c:pt idx="697">
                  <c:v>4.4004000000000003</c:v>
                </c:pt>
                <c:pt idx="698">
                  <c:v>4.4398999999999997</c:v>
                </c:pt>
                <c:pt idx="699">
                  <c:v>4.4537000000000004</c:v>
                </c:pt>
                <c:pt idx="700">
                  <c:v>4.3552</c:v>
                </c:pt>
                <c:pt idx="701">
                  <c:v>4.3906000000000001</c:v>
                </c:pt>
                <c:pt idx="702">
                  <c:v>4.5056000000000003</c:v>
                </c:pt>
                <c:pt idx="703">
                  <c:v>4.5056000000000003</c:v>
                </c:pt>
                <c:pt idx="704">
                  <c:v>4.5056000000000003</c:v>
                </c:pt>
                <c:pt idx="705">
                  <c:v>4.4737999999999998</c:v>
                </c:pt>
                <c:pt idx="706">
                  <c:v>4.4698000000000002</c:v>
                </c:pt>
                <c:pt idx="707">
                  <c:v>4.4203000000000001</c:v>
                </c:pt>
                <c:pt idx="708">
                  <c:v>4.3592000000000004</c:v>
                </c:pt>
                <c:pt idx="709">
                  <c:v>4.3986999999999998</c:v>
                </c:pt>
                <c:pt idx="710">
                  <c:v>4.3986999999999998</c:v>
                </c:pt>
                <c:pt idx="711">
                  <c:v>4.3986999999999998</c:v>
                </c:pt>
                <c:pt idx="712">
                  <c:v>4.4462000000000002</c:v>
                </c:pt>
                <c:pt idx="713">
                  <c:v>4.3887999999999998</c:v>
                </c:pt>
                <c:pt idx="714">
                  <c:v>4.3909000000000002</c:v>
                </c:pt>
                <c:pt idx="715">
                  <c:v>4.3909000000000002</c:v>
                </c:pt>
                <c:pt idx="716">
                  <c:v>4.3750999999999998</c:v>
                </c:pt>
                <c:pt idx="717">
                  <c:v>4.3750999999999998</c:v>
                </c:pt>
                <c:pt idx="718">
                  <c:v>4.3750999999999998</c:v>
                </c:pt>
                <c:pt idx="719">
                  <c:v>4.3475000000000001</c:v>
                </c:pt>
                <c:pt idx="720">
                  <c:v>4.2945000000000002</c:v>
                </c:pt>
                <c:pt idx="721">
                  <c:v>4.2906000000000004</c:v>
                </c:pt>
                <c:pt idx="722">
                  <c:v>4.2416999999999998</c:v>
                </c:pt>
                <c:pt idx="723">
                  <c:v>4.2769000000000004</c:v>
                </c:pt>
                <c:pt idx="724">
                  <c:v>4.2769000000000004</c:v>
                </c:pt>
                <c:pt idx="725">
                  <c:v>4.2769000000000004</c:v>
                </c:pt>
                <c:pt idx="726">
                  <c:v>4.2279999999999998</c:v>
                </c:pt>
                <c:pt idx="727">
                  <c:v>4.2416</c:v>
                </c:pt>
                <c:pt idx="728">
                  <c:v>4.2769000000000004</c:v>
                </c:pt>
                <c:pt idx="729">
                  <c:v>4.3456999999999999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9E-4B22-BCEE-9B38D8A352FA}"/>
            </c:ext>
          </c:extLst>
        </c:ser>
        <c:ser>
          <c:idx val="0"/>
          <c:order val="3"/>
          <c:tx>
            <c:strRef>
              <c:f>'איור 7 נתונים'!$E$3</c:f>
              <c:strCache>
                <c:ptCount val="1"/>
                <c:pt idx="0">
                  <c:v>מועד החלטת הריבית</c:v>
                </c:pt>
              </c:strCache>
            </c:strRef>
          </c:tx>
          <c:spPr>
            <a:ln w="38100">
              <a:solidFill>
                <a:sysClr val="windowText" lastClr="000000">
                  <a:lumMod val="65000"/>
                  <a:lumOff val="35000"/>
                </a:sysClr>
              </a:solidFill>
              <a:prstDash val="sysDash"/>
            </a:ln>
          </c:spPr>
          <c:marker>
            <c:symbol val="none"/>
          </c:marker>
          <c:dPt>
            <c:idx val="685"/>
            <c:bubble3D val="0"/>
            <c:spPr>
              <a:ln w="12700">
                <a:solidFill>
                  <a:sysClr val="windowText" lastClr="000000">
                    <a:lumMod val="65000"/>
                    <a:lumOff val="35000"/>
                  </a:sysClr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3-959E-4B22-BCEE-9B38D8A352FA}"/>
              </c:ext>
            </c:extLst>
          </c:dPt>
          <c:dPt>
            <c:idx val="724"/>
            <c:bubble3D val="0"/>
            <c:extLst>
              <c:ext xmlns:c16="http://schemas.microsoft.com/office/drawing/2014/chart" uri="{C3380CC4-5D6E-409C-BE32-E72D297353CC}">
                <c16:uniqueId val="{00000004-959E-4B22-BCEE-9B38D8A352FA}"/>
              </c:ext>
            </c:extLst>
          </c:dPt>
          <c:cat>
            <c:numRef>
              <c:f>'איור 7 נתונים'!$A$4:$A$5000</c:f>
              <c:numCache>
                <c:formatCode>m/d/yyyy</c:formatCode>
                <c:ptCount val="4997"/>
                <c:pt idx="0">
                  <c:v>45112</c:v>
                </c:pt>
                <c:pt idx="1">
                  <c:v>45113</c:v>
                </c:pt>
                <c:pt idx="2">
                  <c:v>45114</c:v>
                </c:pt>
                <c:pt idx="3">
                  <c:v>45115</c:v>
                </c:pt>
                <c:pt idx="4">
                  <c:v>45116</c:v>
                </c:pt>
                <c:pt idx="5">
                  <c:v>45117</c:v>
                </c:pt>
                <c:pt idx="6">
                  <c:v>45118</c:v>
                </c:pt>
                <c:pt idx="7">
                  <c:v>45119</c:v>
                </c:pt>
                <c:pt idx="8">
                  <c:v>45120</c:v>
                </c:pt>
                <c:pt idx="9">
                  <c:v>45121</c:v>
                </c:pt>
                <c:pt idx="10">
                  <c:v>45122</c:v>
                </c:pt>
                <c:pt idx="11">
                  <c:v>45123</c:v>
                </c:pt>
                <c:pt idx="12">
                  <c:v>45124</c:v>
                </c:pt>
                <c:pt idx="13">
                  <c:v>45125</c:v>
                </c:pt>
                <c:pt idx="14">
                  <c:v>45126</c:v>
                </c:pt>
                <c:pt idx="15">
                  <c:v>45127</c:v>
                </c:pt>
                <c:pt idx="16">
                  <c:v>45128</c:v>
                </c:pt>
                <c:pt idx="17">
                  <c:v>45129</c:v>
                </c:pt>
                <c:pt idx="18">
                  <c:v>45130</c:v>
                </c:pt>
                <c:pt idx="19">
                  <c:v>45131</c:v>
                </c:pt>
                <c:pt idx="20">
                  <c:v>45132</c:v>
                </c:pt>
                <c:pt idx="21">
                  <c:v>45133</c:v>
                </c:pt>
                <c:pt idx="22">
                  <c:v>45134</c:v>
                </c:pt>
                <c:pt idx="23">
                  <c:v>45135</c:v>
                </c:pt>
                <c:pt idx="24">
                  <c:v>45136</c:v>
                </c:pt>
                <c:pt idx="25">
                  <c:v>45137</c:v>
                </c:pt>
                <c:pt idx="26">
                  <c:v>45138</c:v>
                </c:pt>
                <c:pt idx="27">
                  <c:v>45139</c:v>
                </c:pt>
                <c:pt idx="28">
                  <c:v>45140</c:v>
                </c:pt>
                <c:pt idx="29">
                  <c:v>45141</c:v>
                </c:pt>
                <c:pt idx="30">
                  <c:v>45142</c:v>
                </c:pt>
                <c:pt idx="31">
                  <c:v>45143</c:v>
                </c:pt>
                <c:pt idx="32">
                  <c:v>45144</c:v>
                </c:pt>
                <c:pt idx="33">
                  <c:v>45145</c:v>
                </c:pt>
                <c:pt idx="34">
                  <c:v>45146</c:v>
                </c:pt>
                <c:pt idx="35">
                  <c:v>45147</c:v>
                </c:pt>
                <c:pt idx="36">
                  <c:v>45148</c:v>
                </c:pt>
                <c:pt idx="37">
                  <c:v>45149</c:v>
                </c:pt>
                <c:pt idx="38">
                  <c:v>45150</c:v>
                </c:pt>
                <c:pt idx="39">
                  <c:v>45151</c:v>
                </c:pt>
                <c:pt idx="40">
                  <c:v>45152</c:v>
                </c:pt>
                <c:pt idx="41">
                  <c:v>45153</c:v>
                </c:pt>
                <c:pt idx="42">
                  <c:v>45154</c:v>
                </c:pt>
                <c:pt idx="43">
                  <c:v>45155</c:v>
                </c:pt>
                <c:pt idx="44">
                  <c:v>45156</c:v>
                </c:pt>
                <c:pt idx="45">
                  <c:v>45157</c:v>
                </c:pt>
                <c:pt idx="46">
                  <c:v>45158</c:v>
                </c:pt>
                <c:pt idx="47">
                  <c:v>45159</c:v>
                </c:pt>
                <c:pt idx="48">
                  <c:v>45160</c:v>
                </c:pt>
                <c:pt idx="49">
                  <c:v>45161</c:v>
                </c:pt>
                <c:pt idx="50">
                  <c:v>45162</c:v>
                </c:pt>
                <c:pt idx="51">
                  <c:v>45163</c:v>
                </c:pt>
                <c:pt idx="52">
                  <c:v>45164</c:v>
                </c:pt>
                <c:pt idx="53">
                  <c:v>45165</c:v>
                </c:pt>
                <c:pt idx="54">
                  <c:v>45166</c:v>
                </c:pt>
                <c:pt idx="55">
                  <c:v>45167</c:v>
                </c:pt>
                <c:pt idx="56">
                  <c:v>45168</c:v>
                </c:pt>
                <c:pt idx="57">
                  <c:v>45169</c:v>
                </c:pt>
                <c:pt idx="58">
                  <c:v>45170</c:v>
                </c:pt>
                <c:pt idx="59">
                  <c:v>45171</c:v>
                </c:pt>
                <c:pt idx="60">
                  <c:v>45172</c:v>
                </c:pt>
                <c:pt idx="61">
                  <c:v>45173</c:v>
                </c:pt>
                <c:pt idx="62">
                  <c:v>45174</c:v>
                </c:pt>
                <c:pt idx="63">
                  <c:v>45175</c:v>
                </c:pt>
                <c:pt idx="64">
                  <c:v>45176</c:v>
                </c:pt>
                <c:pt idx="65">
                  <c:v>45177</c:v>
                </c:pt>
                <c:pt idx="66">
                  <c:v>45178</c:v>
                </c:pt>
                <c:pt idx="67">
                  <c:v>45179</c:v>
                </c:pt>
                <c:pt idx="68">
                  <c:v>45180</c:v>
                </c:pt>
                <c:pt idx="69">
                  <c:v>45181</c:v>
                </c:pt>
                <c:pt idx="70">
                  <c:v>45182</c:v>
                </c:pt>
                <c:pt idx="71">
                  <c:v>45183</c:v>
                </c:pt>
                <c:pt idx="72">
                  <c:v>45184</c:v>
                </c:pt>
                <c:pt idx="73">
                  <c:v>45185</c:v>
                </c:pt>
                <c:pt idx="74">
                  <c:v>45186</c:v>
                </c:pt>
                <c:pt idx="75">
                  <c:v>45187</c:v>
                </c:pt>
                <c:pt idx="76">
                  <c:v>45188</c:v>
                </c:pt>
                <c:pt idx="77">
                  <c:v>45189</c:v>
                </c:pt>
                <c:pt idx="78">
                  <c:v>45190</c:v>
                </c:pt>
                <c:pt idx="79">
                  <c:v>45191</c:v>
                </c:pt>
                <c:pt idx="80">
                  <c:v>45192</c:v>
                </c:pt>
                <c:pt idx="81">
                  <c:v>45193</c:v>
                </c:pt>
                <c:pt idx="82">
                  <c:v>45194</c:v>
                </c:pt>
                <c:pt idx="83">
                  <c:v>45195</c:v>
                </c:pt>
                <c:pt idx="84">
                  <c:v>45196</c:v>
                </c:pt>
                <c:pt idx="85">
                  <c:v>45197</c:v>
                </c:pt>
                <c:pt idx="86">
                  <c:v>45198</c:v>
                </c:pt>
                <c:pt idx="87">
                  <c:v>45199</c:v>
                </c:pt>
                <c:pt idx="88">
                  <c:v>45200</c:v>
                </c:pt>
                <c:pt idx="89">
                  <c:v>45201</c:v>
                </c:pt>
                <c:pt idx="90">
                  <c:v>45202</c:v>
                </c:pt>
                <c:pt idx="91">
                  <c:v>45203</c:v>
                </c:pt>
                <c:pt idx="92">
                  <c:v>45204</c:v>
                </c:pt>
                <c:pt idx="93">
                  <c:v>45205</c:v>
                </c:pt>
                <c:pt idx="94">
                  <c:v>45206</c:v>
                </c:pt>
                <c:pt idx="95">
                  <c:v>45207</c:v>
                </c:pt>
                <c:pt idx="96">
                  <c:v>45208</c:v>
                </c:pt>
                <c:pt idx="97">
                  <c:v>45209</c:v>
                </c:pt>
                <c:pt idx="98">
                  <c:v>45210</c:v>
                </c:pt>
                <c:pt idx="99">
                  <c:v>45211</c:v>
                </c:pt>
                <c:pt idx="100">
                  <c:v>45212</c:v>
                </c:pt>
                <c:pt idx="101">
                  <c:v>45213</c:v>
                </c:pt>
                <c:pt idx="102">
                  <c:v>45214</c:v>
                </c:pt>
                <c:pt idx="103">
                  <c:v>45215</c:v>
                </c:pt>
                <c:pt idx="104">
                  <c:v>45216</c:v>
                </c:pt>
                <c:pt idx="105">
                  <c:v>45217</c:v>
                </c:pt>
                <c:pt idx="106">
                  <c:v>45218</c:v>
                </c:pt>
                <c:pt idx="107">
                  <c:v>45219</c:v>
                </c:pt>
                <c:pt idx="108">
                  <c:v>45220</c:v>
                </c:pt>
                <c:pt idx="109">
                  <c:v>45221</c:v>
                </c:pt>
                <c:pt idx="110">
                  <c:v>45222</c:v>
                </c:pt>
                <c:pt idx="111">
                  <c:v>45223</c:v>
                </c:pt>
                <c:pt idx="112">
                  <c:v>45224</c:v>
                </c:pt>
                <c:pt idx="113">
                  <c:v>45225</c:v>
                </c:pt>
                <c:pt idx="114">
                  <c:v>45226</c:v>
                </c:pt>
                <c:pt idx="115">
                  <c:v>45227</c:v>
                </c:pt>
                <c:pt idx="116">
                  <c:v>45228</c:v>
                </c:pt>
                <c:pt idx="117">
                  <c:v>45229</c:v>
                </c:pt>
                <c:pt idx="118">
                  <c:v>45230</c:v>
                </c:pt>
                <c:pt idx="119">
                  <c:v>45231</c:v>
                </c:pt>
                <c:pt idx="120">
                  <c:v>45232</c:v>
                </c:pt>
                <c:pt idx="121">
                  <c:v>45233</c:v>
                </c:pt>
                <c:pt idx="122">
                  <c:v>45234</c:v>
                </c:pt>
                <c:pt idx="123">
                  <c:v>45235</c:v>
                </c:pt>
                <c:pt idx="124">
                  <c:v>45236</c:v>
                </c:pt>
                <c:pt idx="125">
                  <c:v>45237</c:v>
                </c:pt>
                <c:pt idx="126">
                  <c:v>45238</c:v>
                </c:pt>
                <c:pt idx="127">
                  <c:v>45239</c:v>
                </c:pt>
                <c:pt idx="128">
                  <c:v>45240</c:v>
                </c:pt>
                <c:pt idx="129">
                  <c:v>45241</c:v>
                </c:pt>
                <c:pt idx="130">
                  <c:v>45242</c:v>
                </c:pt>
                <c:pt idx="131">
                  <c:v>45243</c:v>
                </c:pt>
                <c:pt idx="132">
                  <c:v>45244</c:v>
                </c:pt>
                <c:pt idx="133">
                  <c:v>45245</c:v>
                </c:pt>
                <c:pt idx="134">
                  <c:v>45246</c:v>
                </c:pt>
                <c:pt idx="135">
                  <c:v>45247</c:v>
                </c:pt>
                <c:pt idx="136">
                  <c:v>45248</c:v>
                </c:pt>
                <c:pt idx="137">
                  <c:v>45249</c:v>
                </c:pt>
                <c:pt idx="138">
                  <c:v>45250</c:v>
                </c:pt>
                <c:pt idx="139">
                  <c:v>45251</c:v>
                </c:pt>
                <c:pt idx="140">
                  <c:v>45252</c:v>
                </c:pt>
                <c:pt idx="141">
                  <c:v>45253</c:v>
                </c:pt>
                <c:pt idx="142">
                  <c:v>45254</c:v>
                </c:pt>
                <c:pt idx="143">
                  <c:v>45255</c:v>
                </c:pt>
                <c:pt idx="144">
                  <c:v>45256</c:v>
                </c:pt>
                <c:pt idx="145">
                  <c:v>45257</c:v>
                </c:pt>
                <c:pt idx="146">
                  <c:v>45258</c:v>
                </c:pt>
                <c:pt idx="147">
                  <c:v>45259</c:v>
                </c:pt>
                <c:pt idx="148">
                  <c:v>45260</c:v>
                </c:pt>
                <c:pt idx="149">
                  <c:v>45261</c:v>
                </c:pt>
                <c:pt idx="150">
                  <c:v>45262</c:v>
                </c:pt>
                <c:pt idx="151">
                  <c:v>45263</c:v>
                </c:pt>
                <c:pt idx="152">
                  <c:v>45264</c:v>
                </c:pt>
                <c:pt idx="153">
                  <c:v>45265</c:v>
                </c:pt>
                <c:pt idx="154">
                  <c:v>45266</c:v>
                </c:pt>
                <c:pt idx="155">
                  <c:v>45267</c:v>
                </c:pt>
                <c:pt idx="156">
                  <c:v>45268</c:v>
                </c:pt>
                <c:pt idx="157">
                  <c:v>45269</c:v>
                </c:pt>
                <c:pt idx="158">
                  <c:v>45270</c:v>
                </c:pt>
                <c:pt idx="159">
                  <c:v>45271</c:v>
                </c:pt>
                <c:pt idx="160">
                  <c:v>45272</c:v>
                </c:pt>
                <c:pt idx="161">
                  <c:v>45273</c:v>
                </c:pt>
                <c:pt idx="162">
                  <c:v>45274</c:v>
                </c:pt>
                <c:pt idx="163">
                  <c:v>45275</c:v>
                </c:pt>
                <c:pt idx="164">
                  <c:v>45276</c:v>
                </c:pt>
                <c:pt idx="165">
                  <c:v>45277</c:v>
                </c:pt>
                <c:pt idx="166">
                  <c:v>45278</c:v>
                </c:pt>
                <c:pt idx="167">
                  <c:v>45279</c:v>
                </c:pt>
                <c:pt idx="168">
                  <c:v>45280</c:v>
                </c:pt>
                <c:pt idx="169">
                  <c:v>45281</c:v>
                </c:pt>
                <c:pt idx="170">
                  <c:v>45282</c:v>
                </c:pt>
                <c:pt idx="171">
                  <c:v>45283</c:v>
                </c:pt>
                <c:pt idx="172">
                  <c:v>45284</c:v>
                </c:pt>
                <c:pt idx="173">
                  <c:v>45285</c:v>
                </c:pt>
                <c:pt idx="174">
                  <c:v>45286</c:v>
                </c:pt>
                <c:pt idx="175">
                  <c:v>45287</c:v>
                </c:pt>
                <c:pt idx="176">
                  <c:v>45288</c:v>
                </c:pt>
                <c:pt idx="177">
                  <c:v>45289</c:v>
                </c:pt>
                <c:pt idx="178">
                  <c:v>45290</c:v>
                </c:pt>
                <c:pt idx="179">
                  <c:v>45291</c:v>
                </c:pt>
                <c:pt idx="180">
                  <c:v>45292</c:v>
                </c:pt>
                <c:pt idx="181">
                  <c:v>45293</c:v>
                </c:pt>
                <c:pt idx="182">
                  <c:v>45294</c:v>
                </c:pt>
                <c:pt idx="183">
                  <c:v>45295</c:v>
                </c:pt>
                <c:pt idx="184">
                  <c:v>45296</c:v>
                </c:pt>
                <c:pt idx="185">
                  <c:v>45297</c:v>
                </c:pt>
                <c:pt idx="186">
                  <c:v>45298</c:v>
                </c:pt>
                <c:pt idx="187">
                  <c:v>45299</c:v>
                </c:pt>
                <c:pt idx="188">
                  <c:v>45300</c:v>
                </c:pt>
                <c:pt idx="189">
                  <c:v>45301</c:v>
                </c:pt>
                <c:pt idx="190">
                  <c:v>45302</c:v>
                </c:pt>
                <c:pt idx="191">
                  <c:v>45303</c:v>
                </c:pt>
                <c:pt idx="192">
                  <c:v>45304</c:v>
                </c:pt>
                <c:pt idx="193">
                  <c:v>45305</c:v>
                </c:pt>
                <c:pt idx="194">
                  <c:v>45306</c:v>
                </c:pt>
                <c:pt idx="195">
                  <c:v>45307</c:v>
                </c:pt>
                <c:pt idx="196">
                  <c:v>45308</c:v>
                </c:pt>
                <c:pt idx="197">
                  <c:v>45309</c:v>
                </c:pt>
                <c:pt idx="198">
                  <c:v>45310</c:v>
                </c:pt>
                <c:pt idx="199">
                  <c:v>45311</c:v>
                </c:pt>
                <c:pt idx="200">
                  <c:v>45312</c:v>
                </c:pt>
                <c:pt idx="201">
                  <c:v>45313</c:v>
                </c:pt>
                <c:pt idx="202">
                  <c:v>45314</c:v>
                </c:pt>
                <c:pt idx="203">
                  <c:v>45315</c:v>
                </c:pt>
                <c:pt idx="204">
                  <c:v>45316</c:v>
                </c:pt>
                <c:pt idx="205">
                  <c:v>45317</c:v>
                </c:pt>
                <c:pt idx="206">
                  <c:v>45318</c:v>
                </c:pt>
                <c:pt idx="207">
                  <c:v>45319</c:v>
                </c:pt>
                <c:pt idx="208">
                  <c:v>45320</c:v>
                </c:pt>
                <c:pt idx="209">
                  <c:v>45321</c:v>
                </c:pt>
                <c:pt idx="210">
                  <c:v>45322</c:v>
                </c:pt>
                <c:pt idx="211">
                  <c:v>45323</c:v>
                </c:pt>
                <c:pt idx="212">
                  <c:v>45324</c:v>
                </c:pt>
                <c:pt idx="213">
                  <c:v>45325</c:v>
                </c:pt>
                <c:pt idx="214">
                  <c:v>45326</c:v>
                </c:pt>
                <c:pt idx="215">
                  <c:v>45327</c:v>
                </c:pt>
                <c:pt idx="216">
                  <c:v>45328</c:v>
                </c:pt>
                <c:pt idx="217">
                  <c:v>45329</c:v>
                </c:pt>
                <c:pt idx="218">
                  <c:v>45330</c:v>
                </c:pt>
                <c:pt idx="219">
                  <c:v>45331</c:v>
                </c:pt>
                <c:pt idx="220">
                  <c:v>45332</c:v>
                </c:pt>
                <c:pt idx="221">
                  <c:v>45333</c:v>
                </c:pt>
                <c:pt idx="222">
                  <c:v>45334</c:v>
                </c:pt>
                <c:pt idx="223">
                  <c:v>45335</c:v>
                </c:pt>
                <c:pt idx="224">
                  <c:v>45336</c:v>
                </c:pt>
                <c:pt idx="225">
                  <c:v>45337</c:v>
                </c:pt>
                <c:pt idx="226">
                  <c:v>45338</c:v>
                </c:pt>
                <c:pt idx="227">
                  <c:v>45339</c:v>
                </c:pt>
                <c:pt idx="228">
                  <c:v>45340</c:v>
                </c:pt>
                <c:pt idx="229">
                  <c:v>45341</c:v>
                </c:pt>
                <c:pt idx="230">
                  <c:v>45342</c:v>
                </c:pt>
                <c:pt idx="231">
                  <c:v>45343</c:v>
                </c:pt>
                <c:pt idx="232">
                  <c:v>45344</c:v>
                </c:pt>
                <c:pt idx="233">
                  <c:v>45345</c:v>
                </c:pt>
                <c:pt idx="234">
                  <c:v>45346</c:v>
                </c:pt>
                <c:pt idx="235">
                  <c:v>45347</c:v>
                </c:pt>
                <c:pt idx="236">
                  <c:v>45348</c:v>
                </c:pt>
                <c:pt idx="237">
                  <c:v>45349</c:v>
                </c:pt>
                <c:pt idx="238">
                  <c:v>45350</c:v>
                </c:pt>
                <c:pt idx="239">
                  <c:v>45351</c:v>
                </c:pt>
                <c:pt idx="240">
                  <c:v>45352</c:v>
                </c:pt>
                <c:pt idx="241">
                  <c:v>45353</c:v>
                </c:pt>
                <c:pt idx="242">
                  <c:v>45354</c:v>
                </c:pt>
                <c:pt idx="243">
                  <c:v>45355</c:v>
                </c:pt>
                <c:pt idx="244">
                  <c:v>45356</c:v>
                </c:pt>
                <c:pt idx="245">
                  <c:v>45357</c:v>
                </c:pt>
                <c:pt idx="246">
                  <c:v>45358</c:v>
                </c:pt>
                <c:pt idx="247">
                  <c:v>45359</c:v>
                </c:pt>
                <c:pt idx="248">
                  <c:v>45360</c:v>
                </c:pt>
                <c:pt idx="249">
                  <c:v>45361</c:v>
                </c:pt>
                <c:pt idx="250">
                  <c:v>45362</c:v>
                </c:pt>
                <c:pt idx="251">
                  <c:v>45363</c:v>
                </c:pt>
                <c:pt idx="252">
                  <c:v>45364</c:v>
                </c:pt>
                <c:pt idx="253">
                  <c:v>45365</c:v>
                </c:pt>
                <c:pt idx="254">
                  <c:v>45366</c:v>
                </c:pt>
                <c:pt idx="255">
                  <c:v>45367</c:v>
                </c:pt>
                <c:pt idx="256">
                  <c:v>45368</c:v>
                </c:pt>
                <c:pt idx="257">
                  <c:v>45369</c:v>
                </c:pt>
                <c:pt idx="258">
                  <c:v>45370</c:v>
                </c:pt>
                <c:pt idx="259">
                  <c:v>45371</c:v>
                </c:pt>
                <c:pt idx="260">
                  <c:v>45372</c:v>
                </c:pt>
                <c:pt idx="261">
                  <c:v>45373</c:v>
                </c:pt>
                <c:pt idx="262">
                  <c:v>45374</c:v>
                </c:pt>
                <c:pt idx="263">
                  <c:v>45375</c:v>
                </c:pt>
                <c:pt idx="264">
                  <c:v>45376</c:v>
                </c:pt>
                <c:pt idx="265">
                  <c:v>45377</c:v>
                </c:pt>
                <c:pt idx="266">
                  <c:v>45378</c:v>
                </c:pt>
                <c:pt idx="267">
                  <c:v>45379</c:v>
                </c:pt>
                <c:pt idx="268">
                  <c:v>45380</c:v>
                </c:pt>
                <c:pt idx="269">
                  <c:v>45381</c:v>
                </c:pt>
                <c:pt idx="270">
                  <c:v>45382</c:v>
                </c:pt>
                <c:pt idx="271">
                  <c:v>45383</c:v>
                </c:pt>
                <c:pt idx="272">
                  <c:v>45384</c:v>
                </c:pt>
                <c:pt idx="273">
                  <c:v>45385</c:v>
                </c:pt>
                <c:pt idx="274">
                  <c:v>45386</c:v>
                </c:pt>
                <c:pt idx="275">
                  <c:v>45387</c:v>
                </c:pt>
                <c:pt idx="276">
                  <c:v>45388</c:v>
                </c:pt>
                <c:pt idx="277">
                  <c:v>45389</c:v>
                </c:pt>
                <c:pt idx="278">
                  <c:v>45390</c:v>
                </c:pt>
                <c:pt idx="279">
                  <c:v>45391</c:v>
                </c:pt>
                <c:pt idx="280">
                  <c:v>45392</c:v>
                </c:pt>
                <c:pt idx="281">
                  <c:v>45393</c:v>
                </c:pt>
                <c:pt idx="282">
                  <c:v>45394</c:v>
                </c:pt>
                <c:pt idx="283">
                  <c:v>45395</c:v>
                </c:pt>
                <c:pt idx="284">
                  <c:v>45396</c:v>
                </c:pt>
                <c:pt idx="285">
                  <c:v>45397</c:v>
                </c:pt>
                <c:pt idx="286">
                  <c:v>45398</c:v>
                </c:pt>
                <c:pt idx="287">
                  <c:v>45399</c:v>
                </c:pt>
                <c:pt idx="288">
                  <c:v>45400</c:v>
                </c:pt>
                <c:pt idx="289">
                  <c:v>45401</c:v>
                </c:pt>
                <c:pt idx="290">
                  <c:v>45402</c:v>
                </c:pt>
                <c:pt idx="291">
                  <c:v>45403</c:v>
                </c:pt>
                <c:pt idx="292">
                  <c:v>45404</c:v>
                </c:pt>
                <c:pt idx="293">
                  <c:v>45405</c:v>
                </c:pt>
                <c:pt idx="294">
                  <c:v>45406</c:v>
                </c:pt>
                <c:pt idx="295">
                  <c:v>45407</c:v>
                </c:pt>
                <c:pt idx="296">
                  <c:v>45408</c:v>
                </c:pt>
                <c:pt idx="297">
                  <c:v>45409</c:v>
                </c:pt>
                <c:pt idx="298">
                  <c:v>45410</c:v>
                </c:pt>
                <c:pt idx="299">
                  <c:v>45411</c:v>
                </c:pt>
                <c:pt idx="300">
                  <c:v>45412</c:v>
                </c:pt>
                <c:pt idx="301">
                  <c:v>45413</c:v>
                </c:pt>
                <c:pt idx="302">
                  <c:v>45414</c:v>
                </c:pt>
                <c:pt idx="303">
                  <c:v>45415</c:v>
                </c:pt>
                <c:pt idx="304">
                  <c:v>45416</c:v>
                </c:pt>
                <c:pt idx="305">
                  <c:v>45417</c:v>
                </c:pt>
                <c:pt idx="306">
                  <c:v>45418</c:v>
                </c:pt>
                <c:pt idx="307">
                  <c:v>45419</c:v>
                </c:pt>
                <c:pt idx="308">
                  <c:v>45420</c:v>
                </c:pt>
                <c:pt idx="309">
                  <c:v>45421</c:v>
                </c:pt>
                <c:pt idx="310">
                  <c:v>45422</c:v>
                </c:pt>
                <c:pt idx="311">
                  <c:v>45423</c:v>
                </c:pt>
                <c:pt idx="312">
                  <c:v>45424</c:v>
                </c:pt>
                <c:pt idx="313">
                  <c:v>45425</c:v>
                </c:pt>
                <c:pt idx="314">
                  <c:v>45426</c:v>
                </c:pt>
                <c:pt idx="315">
                  <c:v>45427</c:v>
                </c:pt>
                <c:pt idx="316">
                  <c:v>45428</c:v>
                </c:pt>
                <c:pt idx="317">
                  <c:v>45429</c:v>
                </c:pt>
                <c:pt idx="318">
                  <c:v>45430</c:v>
                </c:pt>
                <c:pt idx="319">
                  <c:v>45431</c:v>
                </c:pt>
                <c:pt idx="320">
                  <c:v>45432</c:v>
                </c:pt>
                <c:pt idx="321">
                  <c:v>45433</c:v>
                </c:pt>
                <c:pt idx="322">
                  <c:v>45434</c:v>
                </c:pt>
                <c:pt idx="323">
                  <c:v>45435</c:v>
                </c:pt>
                <c:pt idx="324">
                  <c:v>45436</c:v>
                </c:pt>
                <c:pt idx="325">
                  <c:v>45437</c:v>
                </c:pt>
                <c:pt idx="326">
                  <c:v>45438</c:v>
                </c:pt>
                <c:pt idx="327">
                  <c:v>45439</c:v>
                </c:pt>
                <c:pt idx="328">
                  <c:v>45440</c:v>
                </c:pt>
                <c:pt idx="329">
                  <c:v>45441</c:v>
                </c:pt>
                <c:pt idx="330">
                  <c:v>45442</c:v>
                </c:pt>
                <c:pt idx="331">
                  <c:v>45443</c:v>
                </c:pt>
                <c:pt idx="332">
                  <c:v>45444</c:v>
                </c:pt>
                <c:pt idx="333">
                  <c:v>45445</c:v>
                </c:pt>
                <c:pt idx="334">
                  <c:v>45446</c:v>
                </c:pt>
                <c:pt idx="335">
                  <c:v>45447</c:v>
                </c:pt>
                <c:pt idx="336">
                  <c:v>45448</c:v>
                </c:pt>
                <c:pt idx="337">
                  <c:v>45449</c:v>
                </c:pt>
                <c:pt idx="338">
                  <c:v>45450</c:v>
                </c:pt>
                <c:pt idx="339">
                  <c:v>45451</c:v>
                </c:pt>
                <c:pt idx="340">
                  <c:v>45452</c:v>
                </c:pt>
                <c:pt idx="341">
                  <c:v>45453</c:v>
                </c:pt>
                <c:pt idx="342">
                  <c:v>45454</c:v>
                </c:pt>
                <c:pt idx="343">
                  <c:v>45455</c:v>
                </c:pt>
                <c:pt idx="344">
                  <c:v>45456</c:v>
                </c:pt>
                <c:pt idx="345">
                  <c:v>45457</c:v>
                </c:pt>
                <c:pt idx="346">
                  <c:v>45458</c:v>
                </c:pt>
                <c:pt idx="347">
                  <c:v>45459</c:v>
                </c:pt>
                <c:pt idx="348">
                  <c:v>45460</c:v>
                </c:pt>
                <c:pt idx="349">
                  <c:v>45461</c:v>
                </c:pt>
                <c:pt idx="350">
                  <c:v>45462</c:v>
                </c:pt>
                <c:pt idx="351">
                  <c:v>45463</c:v>
                </c:pt>
                <c:pt idx="352">
                  <c:v>45464</c:v>
                </c:pt>
                <c:pt idx="353">
                  <c:v>45465</c:v>
                </c:pt>
                <c:pt idx="354">
                  <c:v>45466</c:v>
                </c:pt>
                <c:pt idx="355">
                  <c:v>45467</c:v>
                </c:pt>
                <c:pt idx="356">
                  <c:v>45468</c:v>
                </c:pt>
                <c:pt idx="357">
                  <c:v>45469</c:v>
                </c:pt>
                <c:pt idx="358">
                  <c:v>45470</c:v>
                </c:pt>
                <c:pt idx="359">
                  <c:v>45471</c:v>
                </c:pt>
                <c:pt idx="360">
                  <c:v>45472</c:v>
                </c:pt>
                <c:pt idx="361">
                  <c:v>45473</c:v>
                </c:pt>
                <c:pt idx="362">
                  <c:v>45474</c:v>
                </c:pt>
                <c:pt idx="363">
                  <c:v>45475</c:v>
                </c:pt>
                <c:pt idx="364">
                  <c:v>45476</c:v>
                </c:pt>
                <c:pt idx="365">
                  <c:v>45477</c:v>
                </c:pt>
                <c:pt idx="366">
                  <c:v>45478</c:v>
                </c:pt>
                <c:pt idx="367">
                  <c:v>45479</c:v>
                </c:pt>
                <c:pt idx="368">
                  <c:v>45480</c:v>
                </c:pt>
                <c:pt idx="369">
                  <c:v>45481</c:v>
                </c:pt>
                <c:pt idx="370">
                  <c:v>45482</c:v>
                </c:pt>
                <c:pt idx="371">
                  <c:v>45483</c:v>
                </c:pt>
                <c:pt idx="372">
                  <c:v>45484</c:v>
                </c:pt>
                <c:pt idx="373">
                  <c:v>45485</c:v>
                </c:pt>
                <c:pt idx="374">
                  <c:v>45486</c:v>
                </c:pt>
                <c:pt idx="375">
                  <c:v>45487</c:v>
                </c:pt>
                <c:pt idx="376">
                  <c:v>45488</c:v>
                </c:pt>
                <c:pt idx="377">
                  <c:v>45489</c:v>
                </c:pt>
                <c:pt idx="378">
                  <c:v>45490</c:v>
                </c:pt>
                <c:pt idx="379">
                  <c:v>45491</c:v>
                </c:pt>
                <c:pt idx="380">
                  <c:v>45492</c:v>
                </c:pt>
                <c:pt idx="381">
                  <c:v>45493</c:v>
                </c:pt>
                <c:pt idx="382">
                  <c:v>45494</c:v>
                </c:pt>
                <c:pt idx="383">
                  <c:v>45495</c:v>
                </c:pt>
                <c:pt idx="384">
                  <c:v>45496</c:v>
                </c:pt>
                <c:pt idx="385">
                  <c:v>45497</c:v>
                </c:pt>
                <c:pt idx="386">
                  <c:v>45498</c:v>
                </c:pt>
                <c:pt idx="387">
                  <c:v>45499</c:v>
                </c:pt>
                <c:pt idx="388">
                  <c:v>45500</c:v>
                </c:pt>
                <c:pt idx="389">
                  <c:v>45501</c:v>
                </c:pt>
                <c:pt idx="390">
                  <c:v>45502</c:v>
                </c:pt>
                <c:pt idx="391">
                  <c:v>45503</c:v>
                </c:pt>
                <c:pt idx="392">
                  <c:v>45504</c:v>
                </c:pt>
                <c:pt idx="393">
                  <c:v>45505</c:v>
                </c:pt>
                <c:pt idx="394">
                  <c:v>45506</c:v>
                </c:pt>
                <c:pt idx="395">
                  <c:v>45507</c:v>
                </c:pt>
                <c:pt idx="396">
                  <c:v>45508</c:v>
                </c:pt>
                <c:pt idx="397">
                  <c:v>45509</c:v>
                </c:pt>
                <c:pt idx="398">
                  <c:v>45510</c:v>
                </c:pt>
                <c:pt idx="399">
                  <c:v>45511</c:v>
                </c:pt>
                <c:pt idx="400">
                  <c:v>45512</c:v>
                </c:pt>
                <c:pt idx="401">
                  <c:v>45513</c:v>
                </c:pt>
                <c:pt idx="402">
                  <c:v>45514</c:v>
                </c:pt>
                <c:pt idx="403">
                  <c:v>45515</c:v>
                </c:pt>
                <c:pt idx="404">
                  <c:v>45516</c:v>
                </c:pt>
                <c:pt idx="405">
                  <c:v>45517</c:v>
                </c:pt>
                <c:pt idx="406">
                  <c:v>45518</c:v>
                </c:pt>
                <c:pt idx="407">
                  <c:v>45519</c:v>
                </c:pt>
                <c:pt idx="408">
                  <c:v>45520</c:v>
                </c:pt>
                <c:pt idx="409">
                  <c:v>45521</c:v>
                </c:pt>
                <c:pt idx="410">
                  <c:v>45522</c:v>
                </c:pt>
                <c:pt idx="411">
                  <c:v>45523</c:v>
                </c:pt>
                <c:pt idx="412">
                  <c:v>45524</c:v>
                </c:pt>
                <c:pt idx="413">
                  <c:v>45525</c:v>
                </c:pt>
                <c:pt idx="414">
                  <c:v>45526</c:v>
                </c:pt>
                <c:pt idx="415">
                  <c:v>45527</c:v>
                </c:pt>
                <c:pt idx="416">
                  <c:v>45528</c:v>
                </c:pt>
                <c:pt idx="417">
                  <c:v>45529</c:v>
                </c:pt>
                <c:pt idx="418">
                  <c:v>45530</c:v>
                </c:pt>
                <c:pt idx="419">
                  <c:v>45531</c:v>
                </c:pt>
                <c:pt idx="420">
                  <c:v>45532</c:v>
                </c:pt>
                <c:pt idx="421">
                  <c:v>45533</c:v>
                </c:pt>
                <c:pt idx="422">
                  <c:v>45534</c:v>
                </c:pt>
                <c:pt idx="423">
                  <c:v>45535</c:v>
                </c:pt>
                <c:pt idx="424">
                  <c:v>45536</c:v>
                </c:pt>
                <c:pt idx="425">
                  <c:v>45537</c:v>
                </c:pt>
                <c:pt idx="426">
                  <c:v>45538</c:v>
                </c:pt>
                <c:pt idx="427">
                  <c:v>45539</c:v>
                </c:pt>
                <c:pt idx="428">
                  <c:v>45540</c:v>
                </c:pt>
                <c:pt idx="429">
                  <c:v>45541</c:v>
                </c:pt>
                <c:pt idx="430">
                  <c:v>45542</c:v>
                </c:pt>
                <c:pt idx="431">
                  <c:v>45543</c:v>
                </c:pt>
                <c:pt idx="432">
                  <c:v>45544</c:v>
                </c:pt>
                <c:pt idx="433">
                  <c:v>45545</c:v>
                </c:pt>
                <c:pt idx="434">
                  <c:v>45546</c:v>
                </c:pt>
                <c:pt idx="435">
                  <c:v>45547</c:v>
                </c:pt>
                <c:pt idx="436">
                  <c:v>45548</c:v>
                </c:pt>
                <c:pt idx="437">
                  <c:v>45549</c:v>
                </c:pt>
                <c:pt idx="438">
                  <c:v>45550</c:v>
                </c:pt>
                <c:pt idx="439">
                  <c:v>45551</c:v>
                </c:pt>
                <c:pt idx="440">
                  <c:v>45552</c:v>
                </c:pt>
                <c:pt idx="441">
                  <c:v>45553</c:v>
                </c:pt>
                <c:pt idx="442">
                  <c:v>45554</c:v>
                </c:pt>
                <c:pt idx="443">
                  <c:v>45555</c:v>
                </c:pt>
                <c:pt idx="444">
                  <c:v>45556</c:v>
                </c:pt>
                <c:pt idx="445">
                  <c:v>45557</c:v>
                </c:pt>
                <c:pt idx="446">
                  <c:v>45558</c:v>
                </c:pt>
                <c:pt idx="447">
                  <c:v>45559</c:v>
                </c:pt>
                <c:pt idx="448">
                  <c:v>45560</c:v>
                </c:pt>
                <c:pt idx="449">
                  <c:v>45561</c:v>
                </c:pt>
                <c:pt idx="450">
                  <c:v>45562</c:v>
                </c:pt>
                <c:pt idx="451">
                  <c:v>45563</c:v>
                </c:pt>
                <c:pt idx="452">
                  <c:v>45564</c:v>
                </c:pt>
                <c:pt idx="453">
                  <c:v>45565</c:v>
                </c:pt>
                <c:pt idx="454">
                  <c:v>45566</c:v>
                </c:pt>
                <c:pt idx="455">
                  <c:v>45567</c:v>
                </c:pt>
                <c:pt idx="456">
                  <c:v>45568</c:v>
                </c:pt>
                <c:pt idx="457">
                  <c:v>45569</c:v>
                </c:pt>
                <c:pt idx="458">
                  <c:v>45570</c:v>
                </c:pt>
                <c:pt idx="459">
                  <c:v>45571</c:v>
                </c:pt>
                <c:pt idx="460">
                  <c:v>45572</c:v>
                </c:pt>
                <c:pt idx="461">
                  <c:v>45573</c:v>
                </c:pt>
                <c:pt idx="462">
                  <c:v>45574</c:v>
                </c:pt>
                <c:pt idx="463">
                  <c:v>45575</c:v>
                </c:pt>
                <c:pt idx="464">
                  <c:v>45576</c:v>
                </c:pt>
                <c:pt idx="465">
                  <c:v>45577</c:v>
                </c:pt>
                <c:pt idx="466">
                  <c:v>45578</c:v>
                </c:pt>
                <c:pt idx="467">
                  <c:v>45579</c:v>
                </c:pt>
                <c:pt idx="468">
                  <c:v>45580</c:v>
                </c:pt>
                <c:pt idx="469">
                  <c:v>45581</c:v>
                </c:pt>
                <c:pt idx="470">
                  <c:v>45582</c:v>
                </c:pt>
                <c:pt idx="471">
                  <c:v>45583</c:v>
                </c:pt>
                <c:pt idx="472">
                  <c:v>45584</c:v>
                </c:pt>
                <c:pt idx="473">
                  <c:v>45585</c:v>
                </c:pt>
                <c:pt idx="474">
                  <c:v>45586</c:v>
                </c:pt>
                <c:pt idx="475">
                  <c:v>45587</c:v>
                </c:pt>
                <c:pt idx="476">
                  <c:v>45588</c:v>
                </c:pt>
                <c:pt idx="477">
                  <c:v>45589</c:v>
                </c:pt>
                <c:pt idx="478">
                  <c:v>45590</c:v>
                </c:pt>
                <c:pt idx="479">
                  <c:v>45591</c:v>
                </c:pt>
                <c:pt idx="480">
                  <c:v>45592</c:v>
                </c:pt>
                <c:pt idx="481">
                  <c:v>45593</c:v>
                </c:pt>
                <c:pt idx="482">
                  <c:v>45594</c:v>
                </c:pt>
                <c:pt idx="483">
                  <c:v>45595</c:v>
                </c:pt>
                <c:pt idx="484">
                  <c:v>45596</c:v>
                </c:pt>
                <c:pt idx="485">
                  <c:v>45597</c:v>
                </c:pt>
                <c:pt idx="486">
                  <c:v>45598</c:v>
                </c:pt>
                <c:pt idx="487">
                  <c:v>45599</c:v>
                </c:pt>
                <c:pt idx="488">
                  <c:v>45600</c:v>
                </c:pt>
                <c:pt idx="489">
                  <c:v>45601</c:v>
                </c:pt>
                <c:pt idx="490">
                  <c:v>45602</c:v>
                </c:pt>
                <c:pt idx="491">
                  <c:v>45603</c:v>
                </c:pt>
                <c:pt idx="492">
                  <c:v>45604</c:v>
                </c:pt>
                <c:pt idx="493">
                  <c:v>45605</c:v>
                </c:pt>
                <c:pt idx="494">
                  <c:v>45606</c:v>
                </c:pt>
                <c:pt idx="495">
                  <c:v>45607</c:v>
                </c:pt>
                <c:pt idx="496">
                  <c:v>45608</c:v>
                </c:pt>
                <c:pt idx="497">
                  <c:v>45609</c:v>
                </c:pt>
                <c:pt idx="498">
                  <c:v>45610</c:v>
                </c:pt>
                <c:pt idx="499">
                  <c:v>45611</c:v>
                </c:pt>
                <c:pt idx="500">
                  <c:v>45612</c:v>
                </c:pt>
                <c:pt idx="501">
                  <c:v>45613</c:v>
                </c:pt>
                <c:pt idx="502">
                  <c:v>45614</c:v>
                </c:pt>
                <c:pt idx="503">
                  <c:v>45615</c:v>
                </c:pt>
                <c:pt idx="504">
                  <c:v>45616</c:v>
                </c:pt>
                <c:pt idx="505">
                  <c:v>45617</c:v>
                </c:pt>
                <c:pt idx="506">
                  <c:v>45618</c:v>
                </c:pt>
                <c:pt idx="507">
                  <c:v>45619</c:v>
                </c:pt>
                <c:pt idx="508">
                  <c:v>45620</c:v>
                </c:pt>
                <c:pt idx="509">
                  <c:v>45621</c:v>
                </c:pt>
                <c:pt idx="510">
                  <c:v>45622</c:v>
                </c:pt>
                <c:pt idx="511">
                  <c:v>45623</c:v>
                </c:pt>
                <c:pt idx="512">
                  <c:v>45624</c:v>
                </c:pt>
                <c:pt idx="513">
                  <c:v>45625</c:v>
                </c:pt>
                <c:pt idx="514">
                  <c:v>45626</c:v>
                </c:pt>
                <c:pt idx="515">
                  <c:v>45627</c:v>
                </c:pt>
                <c:pt idx="516">
                  <c:v>45628</c:v>
                </c:pt>
                <c:pt idx="517">
                  <c:v>45629</c:v>
                </c:pt>
                <c:pt idx="518">
                  <c:v>45630</c:v>
                </c:pt>
                <c:pt idx="519">
                  <c:v>45631</c:v>
                </c:pt>
                <c:pt idx="520">
                  <c:v>45632</c:v>
                </c:pt>
                <c:pt idx="521">
                  <c:v>45633</c:v>
                </c:pt>
                <c:pt idx="522">
                  <c:v>45634</c:v>
                </c:pt>
                <c:pt idx="523">
                  <c:v>45635</c:v>
                </c:pt>
                <c:pt idx="524">
                  <c:v>45636</c:v>
                </c:pt>
                <c:pt idx="525">
                  <c:v>45637</c:v>
                </c:pt>
                <c:pt idx="526">
                  <c:v>45638</c:v>
                </c:pt>
                <c:pt idx="527">
                  <c:v>45639</c:v>
                </c:pt>
                <c:pt idx="528">
                  <c:v>45640</c:v>
                </c:pt>
                <c:pt idx="529">
                  <c:v>45641</c:v>
                </c:pt>
                <c:pt idx="530">
                  <c:v>45642</c:v>
                </c:pt>
                <c:pt idx="531">
                  <c:v>45643</c:v>
                </c:pt>
                <c:pt idx="532">
                  <c:v>45644</c:v>
                </c:pt>
                <c:pt idx="533">
                  <c:v>45645</c:v>
                </c:pt>
                <c:pt idx="534">
                  <c:v>45646</c:v>
                </c:pt>
                <c:pt idx="535">
                  <c:v>45647</c:v>
                </c:pt>
                <c:pt idx="536">
                  <c:v>45648</c:v>
                </c:pt>
                <c:pt idx="537">
                  <c:v>45649</c:v>
                </c:pt>
                <c:pt idx="538">
                  <c:v>45650</c:v>
                </c:pt>
                <c:pt idx="539">
                  <c:v>45651</c:v>
                </c:pt>
                <c:pt idx="540">
                  <c:v>45652</c:v>
                </c:pt>
                <c:pt idx="541">
                  <c:v>45653</c:v>
                </c:pt>
                <c:pt idx="542">
                  <c:v>45654</c:v>
                </c:pt>
                <c:pt idx="543">
                  <c:v>45655</c:v>
                </c:pt>
                <c:pt idx="544">
                  <c:v>45656</c:v>
                </c:pt>
                <c:pt idx="545">
                  <c:v>45657</c:v>
                </c:pt>
                <c:pt idx="546">
                  <c:v>45658</c:v>
                </c:pt>
                <c:pt idx="547">
                  <c:v>45659</c:v>
                </c:pt>
                <c:pt idx="548">
                  <c:v>45660</c:v>
                </c:pt>
                <c:pt idx="549">
                  <c:v>45661</c:v>
                </c:pt>
                <c:pt idx="550">
                  <c:v>45662</c:v>
                </c:pt>
                <c:pt idx="551">
                  <c:v>45663</c:v>
                </c:pt>
                <c:pt idx="552">
                  <c:v>45664</c:v>
                </c:pt>
                <c:pt idx="553">
                  <c:v>45665</c:v>
                </c:pt>
                <c:pt idx="554">
                  <c:v>45666</c:v>
                </c:pt>
                <c:pt idx="555">
                  <c:v>45667</c:v>
                </c:pt>
                <c:pt idx="556">
                  <c:v>45668</c:v>
                </c:pt>
                <c:pt idx="557">
                  <c:v>45669</c:v>
                </c:pt>
                <c:pt idx="558">
                  <c:v>45670</c:v>
                </c:pt>
                <c:pt idx="559">
                  <c:v>45671</c:v>
                </c:pt>
                <c:pt idx="560">
                  <c:v>45672</c:v>
                </c:pt>
                <c:pt idx="561">
                  <c:v>45673</c:v>
                </c:pt>
                <c:pt idx="562">
                  <c:v>45674</c:v>
                </c:pt>
                <c:pt idx="563">
                  <c:v>45675</c:v>
                </c:pt>
                <c:pt idx="564">
                  <c:v>45676</c:v>
                </c:pt>
                <c:pt idx="565">
                  <c:v>45677</c:v>
                </c:pt>
                <c:pt idx="566">
                  <c:v>45678</c:v>
                </c:pt>
                <c:pt idx="567">
                  <c:v>45679</c:v>
                </c:pt>
                <c:pt idx="568">
                  <c:v>45680</c:v>
                </c:pt>
                <c:pt idx="569">
                  <c:v>45681</c:v>
                </c:pt>
                <c:pt idx="570">
                  <c:v>45682</c:v>
                </c:pt>
                <c:pt idx="571">
                  <c:v>45683</c:v>
                </c:pt>
                <c:pt idx="572">
                  <c:v>45684</c:v>
                </c:pt>
                <c:pt idx="573">
                  <c:v>45685</c:v>
                </c:pt>
                <c:pt idx="574">
                  <c:v>45686</c:v>
                </c:pt>
                <c:pt idx="575">
                  <c:v>45687</c:v>
                </c:pt>
                <c:pt idx="576">
                  <c:v>45688</c:v>
                </c:pt>
                <c:pt idx="577">
                  <c:v>45689</c:v>
                </c:pt>
                <c:pt idx="578">
                  <c:v>45690</c:v>
                </c:pt>
                <c:pt idx="579">
                  <c:v>45691</c:v>
                </c:pt>
                <c:pt idx="580">
                  <c:v>45692</c:v>
                </c:pt>
                <c:pt idx="581">
                  <c:v>45693</c:v>
                </c:pt>
                <c:pt idx="582">
                  <c:v>45694</c:v>
                </c:pt>
                <c:pt idx="583">
                  <c:v>45695</c:v>
                </c:pt>
                <c:pt idx="584">
                  <c:v>45696</c:v>
                </c:pt>
                <c:pt idx="585">
                  <c:v>45697</c:v>
                </c:pt>
                <c:pt idx="586">
                  <c:v>45698</c:v>
                </c:pt>
                <c:pt idx="587">
                  <c:v>45699</c:v>
                </c:pt>
                <c:pt idx="588">
                  <c:v>45700</c:v>
                </c:pt>
                <c:pt idx="589">
                  <c:v>45701</c:v>
                </c:pt>
                <c:pt idx="590">
                  <c:v>45702</c:v>
                </c:pt>
                <c:pt idx="591">
                  <c:v>45703</c:v>
                </c:pt>
                <c:pt idx="592">
                  <c:v>45704</c:v>
                </c:pt>
                <c:pt idx="593">
                  <c:v>45705</c:v>
                </c:pt>
                <c:pt idx="594">
                  <c:v>45706</c:v>
                </c:pt>
                <c:pt idx="595">
                  <c:v>45707</c:v>
                </c:pt>
                <c:pt idx="596">
                  <c:v>45708</c:v>
                </c:pt>
                <c:pt idx="597">
                  <c:v>45709</c:v>
                </c:pt>
                <c:pt idx="598">
                  <c:v>45710</c:v>
                </c:pt>
                <c:pt idx="599">
                  <c:v>45711</c:v>
                </c:pt>
                <c:pt idx="600">
                  <c:v>45712</c:v>
                </c:pt>
                <c:pt idx="601">
                  <c:v>45713</c:v>
                </c:pt>
                <c:pt idx="602">
                  <c:v>45714</c:v>
                </c:pt>
                <c:pt idx="603">
                  <c:v>45715</c:v>
                </c:pt>
                <c:pt idx="604">
                  <c:v>45716</c:v>
                </c:pt>
                <c:pt idx="605">
                  <c:v>45717</c:v>
                </c:pt>
                <c:pt idx="606">
                  <c:v>45718</c:v>
                </c:pt>
                <c:pt idx="607">
                  <c:v>45719</c:v>
                </c:pt>
                <c:pt idx="608">
                  <c:v>45720</c:v>
                </c:pt>
                <c:pt idx="609">
                  <c:v>45721</c:v>
                </c:pt>
                <c:pt idx="610">
                  <c:v>45722</c:v>
                </c:pt>
                <c:pt idx="611">
                  <c:v>45723</c:v>
                </c:pt>
                <c:pt idx="612">
                  <c:v>45724</c:v>
                </c:pt>
                <c:pt idx="613">
                  <c:v>45725</c:v>
                </c:pt>
                <c:pt idx="614">
                  <c:v>45726</c:v>
                </c:pt>
                <c:pt idx="615">
                  <c:v>45727</c:v>
                </c:pt>
                <c:pt idx="616">
                  <c:v>45728</c:v>
                </c:pt>
                <c:pt idx="617">
                  <c:v>45729</c:v>
                </c:pt>
                <c:pt idx="618">
                  <c:v>45730</c:v>
                </c:pt>
                <c:pt idx="619">
                  <c:v>45731</c:v>
                </c:pt>
                <c:pt idx="620">
                  <c:v>45732</c:v>
                </c:pt>
                <c:pt idx="621">
                  <c:v>45733</c:v>
                </c:pt>
                <c:pt idx="622">
                  <c:v>45734</c:v>
                </c:pt>
                <c:pt idx="623">
                  <c:v>45735</c:v>
                </c:pt>
                <c:pt idx="624">
                  <c:v>45736</c:v>
                </c:pt>
                <c:pt idx="625">
                  <c:v>45737</c:v>
                </c:pt>
                <c:pt idx="626">
                  <c:v>45738</c:v>
                </c:pt>
                <c:pt idx="627">
                  <c:v>45739</c:v>
                </c:pt>
                <c:pt idx="628">
                  <c:v>45740</c:v>
                </c:pt>
                <c:pt idx="629">
                  <c:v>45741</c:v>
                </c:pt>
                <c:pt idx="630">
                  <c:v>45742</c:v>
                </c:pt>
                <c:pt idx="631">
                  <c:v>45743</c:v>
                </c:pt>
                <c:pt idx="632">
                  <c:v>45744</c:v>
                </c:pt>
                <c:pt idx="633">
                  <c:v>45745</c:v>
                </c:pt>
                <c:pt idx="634">
                  <c:v>45746</c:v>
                </c:pt>
                <c:pt idx="635">
                  <c:v>45747</c:v>
                </c:pt>
                <c:pt idx="636">
                  <c:v>45748</c:v>
                </c:pt>
                <c:pt idx="637">
                  <c:v>45749</c:v>
                </c:pt>
                <c:pt idx="638">
                  <c:v>45750</c:v>
                </c:pt>
                <c:pt idx="639">
                  <c:v>45751</c:v>
                </c:pt>
                <c:pt idx="640">
                  <c:v>45752</c:v>
                </c:pt>
                <c:pt idx="641">
                  <c:v>45753</c:v>
                </c:pt>
                <c:pt idx="642">
                  <c:v>45754</c:v>
                </c:pt>
                <c:pt idx="643">
                  <c:v>45755</c:v>
                </c:pt>
                <c:pt idx="644">
                  <c:v>45756</c:v>
                </c:pt>
                <c:pt idx="645">
                  <c:v>45757</c:v>
                </c:pt>
                <c:pt idx="646">
                  <c:v>45758</c:v>
                </c:pt>
                <c:pt idx="647">
                  <c:v>45759</c:v>
                </c:pt>
                <c:pt idx="648">
                  <c:v>45760</c:v>
                </c:pt>
                <c:pt idx="649">
                  <c:v>45761</c:v>
                </c:pt>
                <c:pt idx="650">
                  <c:v>45762</c:v>
                </c:pt>
                <c:pt idx="651">
                  <c:v>45763</c:v>
                </c:pt>
                <c:pt idx="652">
                  <c:v>45764</c:v>
                </c:pt>
                <c:pt idx="653">
                  <c:v>45765</c:v>
                </c:pt>
                <c:pt idx="654">
                  <c:v>45766</c:v>
                </c:pt>
                <c:pt idx="655">
                  <c:v>45767</c:v>
                </c:pt>
                <c:pt idx="656">
                  <c:v>45768</c:v>
                </c:pt>
                <c:pt idx="657">
                  <c:v>45769</c:v>
                </c:pt>
                <c:pt idx="658">
                  <c:v>45770</c:v>
                </c:pt>
                <c:pt idx="659">
                  <c:v>45771</c:v>
                </c:pt>
                <c:pt idx="660">
                  <c:v>45772</c:v>
                </c:pt>
                <c:pt idx="661">
                  <c:v>45773</c:v>
                </c:pt>
                <c:pt idx="662">
                  <c:v>45774</c:v>
                </c:pt>
                <c:pt idx="663">
                  <c:v>45775</c:v>
                </c:pt>
                <c:pt idx="664">
                  <c:v>45776</c:v>
                </c:pt>
                <c:pt idx="665">
                  <c:v>45777</c:v>
                </c:pt>
                <c:pt idx="666">
                  <c:v>45778</c:v>
                </c:pt>
                <c:pt idx="667">
                  <c:v>45779</c:v>
                </c:pt>
                <c:pt idx="668">
                  <c:v>45780</c:v>
                </c:pt>
                <c:pt idx="669">
                  <c:v>45781</c:v>
                </c:pt>
                <c:pt idx="670">
                  <c:v>45782</c:v>
                </c:pt>
                <c:pt idx="671">
                  <c:v>45783</c:v>
                </c:pt>
                <c:pt idx="672">
                  <c:v>45784</c:v>
                </c:pt>
                <c:pt idx="673">
                  <c:v>45785</c:v>
                </c:pt>
                <c:pt idx="674">
                  <c:v>45786</c:v>
                </c:pt>
                <c:pt idx="675">
                  <c:v>45787</c:v>
                </c:pt>
                <c:pt idx="676">
                  <c:v>45788</c:v>
                </c:pt>
                <c:pt idx="677">
                  <c:v>45789</c:v>
                </c:pt>
                <c:pt idx="678">
                  <c:v>45790</c:v>
                </c:pt>
                <c:pt idx="679">
                  <c:v>45791</c:v>
                </c:pt>
                <c:pt idx="680">
                  <c:v>45792</c:v>
                </c:pt>
                <c:pt idx="681">
                  <c:v>45793</c:v>
                </c:pt>
                <c:pt idx="682">
                  <c:v>45794</c:v>
                </c:pt>
                <c:pt idx="683">
                  <c:v>45795</c:v>
                </c:pt>
                <c:pt idx="684">
                  <c:v>45796</c:v>
                </c:pt>
                <c:pt idx="685">
                  <c:v>45797</c:v>
                </c:pt>
                <c:pt idx="686">
                  <c:v>45798</c:v>
                </c:pt>
                <c:pt idx="687">
                  <c:v>45799</c:v>
                </c:pt>
                <c:pt idx="688">
                  <c:v>45800</c:v>
                </c:pt>
                <c:pt idx="689">
                  <c:v>45801</c:v>
                </c:pt>
                <c:pt idx="690">
                  <c:v>45802</c:v>
                </c:pt>
                <c:pt idx="691">
                  <c:v>45803</c:v>
                </c:pt>
                <c:pt idx="692">
                  <c:v>45804</c:v>
                </c:pt>
                <c:pt idx="693">
                  <c:v>45805</c:v>
                </c:pt>
                <c:pt idx="694">
                  <c:v>45806</c:v>
                </c:pt>
                <c:pt idx="695">
                  <c:v>45807</c:v>
                </c:pt>
                <c:pt idx="696">
                  <c:v>45808</c:v>
                </c:pt>
                <c:pt idx="697">
                  <c:v>45809</c:v>
                </c:pt>
                <c:pt idx="698">
                  <c:v>45810</c:v>
                </c:pt>
                <c:pt idx="699">
                  <c:v>45811</c:v>
                </c:pt>
                <c:pt idx="700">
                  <c:v>45812</c:v>
                </c:pt>
                <c:pt idx="701">
                  <c:v>45813</c:v>
                </c:pt>
                <c:pt idx="702">
                  <c:v>45814</c:v>
                </c:pt>
                <c:pt idx="703">
                  <c:v>45815</c:v>
                </c:pt>
                <c:pt idx="704">
                  <c:v>45816</c:v>
                </c:pt>
                <c:pt idx="705">
                  <c:v>45817</c:v>
                </c:pt>
                <c:pt idx="706">
                  <c:v>45818</c:v>
                </c:pt>
                <c:pt idx="707">
                  <c:v>45819</c:v>
                </c:pt>
                <c:pt idx="708">
                  <c:v>45820</c:v>
                </c:pt>
                <c:pt idx="709">
                  <c:v>45821</c:v>
                </c:pt>
                <c:pt idx="710">
                  <c:v>45822</c:v>
                </c:pt>
                <c:pt idx="711">
                  <c:v>45823</c:v>
                </c:pt>
                <c:pt idx="712">
                  <c:v>45824</c:v>
                </c:pt>
                <c:pt idx="713">
                  <c:v>45825</c:v>
                </c:pt>
                <c:pt idx="714">
                  <c:v>45826</c:v>
                </c:pt>
                <c:pt idx="715">
                  <c:v>45827</c:v>
                </c:pt>
                <c:pt idx="716">
                  <c:v>45828</c:v>
                </c:pt>
                <c:pt idx="717">
                  <c:v>45829</c:v>
                </c:pt>
                <c:pt idx="718">
                  <c:v>45830</c:v>
                </c:pt>
                <c:pt idx="719">
                  <c:v>45831</c:v>
                </c:pt>
                <c:pt idx="720">
                  <c:v>45832</c:v>
                </c:pt>
                <c:pt idx="721">
                  <c:v>45833</c:v>
                </c:pt>
                <c:pt idx="722">
                  <c:v>45834</c:v>
                </c:pt>
                <c:pt idx="723">
                  <c:v>45835</c:v>
                </c:pt>
                <c:pt idx="724">
                  <c:v>45836</c:v>
                </c:pt>
                <c:pt idx="725">
                  <c:v>45837</c:v>
                </c:pt>
                <c:pt idx="726">
                  <c:v>45838</c:v>
                </c:pt>
                <c:pt idx="727">
                  <c:v>45839</c:v>
                </c:pt>
                <c:pt idx="728">
                  <c:v>45840</c:v>
                </c:pt>
                <c:pt idx="729">
                  <c:v>45841</c:v>
                </c:pt>
              </c:numCache>
            </c:numRef>
          </c:cat>
          <c:val>
            <c:numRef>
              <c:f>'איור 7 נתונים'!$E$4:$E$5000</c:f>
              <c:numCache>
                <c:formatCode>0.000%</c:formatCode>
                <c:ptCount val="4997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#N/A</c:v>
                </c:pt>
                <c:pt idx="143">
                  <c:v>#N/A</c:v>
                </c:pt>
                <c:pt idx="144">
                  <c:v>#N/A</c:v>
                </c:pt>
                <c:pt idx="145">
                  <c:v>#N/A</c:v>
                </c:pt>
                <c:pt idx="146">
                  <c:v>#N/A</c:v>
                </c:pt>
                <c:pt idx="147">
                  <c:v>#N/A</c:v>
                </c:pt>
                <c:pt idx="148">
                  <c:v>#N/A</c:v>
                </c:pt>
                <c:pt idx="149">
                  <c:v>#N/A</c:v>
                </c:pt>
                <c:pt idx="150">
                  <c:v>#N/A</c:v>
                </c:pt>
                <c:pt idx="151">
                  <c:v>#N/A</c:v>
                </c:pt>
                <c:pt idx="152">
                  <c:v>#N/A</c:v>
                </c:pt>
                <c:pt idx="153">
                  <c:v>#N/A</c:v>
                </c:pt>
                <c:pt idx="154">
                  <c:v>#N/A</c:v>
                </c:pt>
                <c:pt idx="155">
                  <c:v>#N/A</c:v>
                </c:pt>
                <c:pt idx="156">
                  <c:v>#N/A</c:v>
                </c:pt>
                <c:pt idx="157">
                  <c:v>#N/A</c:v>
                </c:pt>
                <c:pt idx="158">
                  <c:v>#N/A</c:v>
                </c:pt>
                <c:pt idx="159">
                  <c:v>#N/A</c:v>
                </c:pt>
                <c:pt idx="160">
                  <c:v>#N/A</c:v>
                </c:pt>
                <c:pt idx="161">
                  <c:v>#N/A</c:v>
                </c:pt>
                <c:pt idx="162">
                  <c:v>#N/A</c:v>
                </c:pt>
                <c:pt idx="163">
                  <c:v>#N/A</c:v>
                </c:pt>
                <c:pt idx="164">
                  <c:v>#N/A</c:v>
                </c:pt>
                <c:pt idx="165">
                  <c:v>#N/A</c:v>
                </c:pt>
                <c:pt idx="166">
                  <c:v>#N/A</c:v>
                </c:pt>
                <c:pt idx="167">
                  <c:v>#N/A</c:v>
                </c:pt>
                <c:pt idx="168">
                  <c:v>#N/A</c:v>
                </c:pt>
                <c:pt idx="169">
                  <c:v>#N/A</c:v>
                </c:pt>
                <c:pt idx="170">
                  <c:v>#N/A</c:v>
                </c:pt>
                <c:pt idx="171">
                  <c:v>#N/A</c:v>
                </c:pt>
                <c:pt idx="172">
                  <c:v>#N/A</c:v>
                </c:pt>
                <c:pt idx="173">
                  <c:v>#N/A</c:v>
                </c:pt>
                <c:pt idx="174">
                  <c:v>#N/A</c:v>
                </c:pt>
                <c:pt idx="175">
                  <c:v>#N/A</c:v>
                </c:pt>
                <c:pt idx="176">
                  <c:v>#N/A</c:v>
                </c:pt>
                <c:pt idx="177">
                  <c:v>#N/A</c:v>
                </c:pt>
                <c:pt idx="178">
                  <c:v>#N/A</c:v>
                </c:pt>
                <c:pt idx="179">
                  <c:v>#N/A</c:v>
                </c:pt>
                <c:pt idx="180">
                  <c:v>#N/A</c:v>
                </c:pt>
                <c:pt idx="181">
                  <c:v>#N/A</c:v>
                </c:pt>
                <c:pt idx="182">
                  <c:v>#N/A</c:v>
                </c:pt>
                <c:pt idx="183">
                  <c:v>#N/A</c:v>
                </c:pt>
                <c:pt idx="184">
                  <c:v>#N/A</c:v>
                </c:pt>
                <c:pt idx="185">
                  <c:v>#N/A</c:v>
                </c:pt>
                <c:pt idx="186">
                  <c:v>#N/A</c:v>
                </c:pt>
                <c:pt idx="187">
                  <c:v>#N/A</c:v>
                </c:pt>
                <c:pt idx="188">
                  <c:v>#N/A</c:v>
                </c:pt>
                <c:pt idx="189">
                  <c:v>#N/A</c:v>
                </c:pt>
                <c:pt idx="190">
                  <c:v>#N/A</c:v>
                </c:pt>
                <c:pt idx="191">
                  <c:v>#N/A</c:v>
                </c:pt>
                <c:pt idx="192">
                  <c:v>#N/A</c:v>
                </c:pt>
                <c:pt idx="193">
                  <c:v>#N/A</c:v>
                </c:pt>
                <c:pt idx="194">
                  <c:v>#N/A</c:v>
                </c:pt>
                <c:pt idx="195">
                  <c:v>#N/A</c:v>
                </c:pt>
                <c:pt idx="196">
                  <c:v>#N/A</c:v>
                </c:pt>
                <c:pt idx="197">
                  <c:v>#N/A</c:v>
                </c:pt>
                <c:pt idx="198">
                  <c:v>#N/A</c:v>
                </c:pt>
                <c:pt idx="199">
                  <c:v>#N/A</c:v>
                </c:pt>
                <c:pt idx="200">
                  <c:v>#N/A</c:v>
                </c:pt>
                <c:pt idx="201">
                  <c:v>#N/A</c:v>
                </c:pt>
                <c:pt idx="202">
                  <c:v>#N/A</c:v>
                </c:pt>
                <c:pt idx="203">
                  <c:v>#N/A</c:v>
                </c:pt>
                <c:pt idx="204">
                  <c:v>#N/A</c:v>
                </c:pt>
                <c:pt idx="205">
                  <c:v>#N/A</c:v>
                </c:pt>
                <c:pt idx="206">
                  <c:v>#N/A</c:v>
                </c:pt>
                <c:pt idx="207">
                  <c:v>#N/A</c:v>
                </c:pt>
                <c:pt idx="208">
                  <c:v>#N/A</c:v>
                </c:pt>
                <c:pt idx="209">
                  <c:v>#N/A</c:v>
                </c:pt>
                <c:pt idx="210">
                  <c:v>#N/A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#N/A</c:v>
                </c:pt>
                <c:pt idx="215">
                  <c:v>#N/A</c:v>
                </c:pt>
                <c:pt idx="216">
                  <c:v>#N/A</c:v>
                </c:pt>
                <c:pt idx="217">
                  <c:v>#N/A</c:v>
                </c:pt>
                <c:pt idx="218">
                  <c:v>#N/A</c:v>
                </c:pt>
                <c:pt idx="219">
                  <c:v>#N/A</c:v>
                </c:pt>
                <c:pt idx="220">
                  <c:v>#N/A</c:v>
                </c:pt>
                <c:pt idx="221">
                  <c:v>#N/A</c:v>
                </c:pt>
                <c:pt idx="222">
                  <c:v>#N/A</c:v>
                </c:pt>
                <c:pt idx="223">
                  <c:v>#N/A</c:v>
                </c:pt>
                <c:pt idx="224">
                  <c:v>#N/A</c:v>
                </c:pt>
                <c:pt idx="225">
                  <c:v>#N/A</c:v>
                </c:pt>
                <c:pt idx="226">
                  <c:v>#N/A</c:v>
                </c:pt>
                <c:pt idx="227">
                  <c:v>#N/A</c:v>
                </c:pt>
                <c:pt idx="228">
                  <c:v>#N/A</c:v>
                </c:pt>
                <c:pt idx="229">
                  <c:v>#N/A</c:v>
                </c:pt>
                <c:pt idx="230">
                  <c:v>#N/A</c:v>
                </c:pt>
                <c:pt idx="231">
                  <c:v>#N/A</c:v>
                </c:pt>
                <c:pt idx="232">
                  <c:v>#N/A</c:v>
                </c:pt>
                <c:pt idx="233">
                  <c:v>#N/A</c:v>
                </c:pt>
                <c:pt idx="234">
                  <c:v>#N/A</c:v>
                </c:pt>
                <c:pt idx="235">
                  <c:v>#N/A</c:v>
                </c:pt>
                <c:pt idx="236">
                  <c:v>#N/A</c:v>
                </c:pt>
                <c:pt idx="237">
                  <c:v>#N/A</c:v>
                </c:pt>
                <c:pt idx="238">
                  <c:v>#N/A</c:v>
                </c:pt>
                <c:pt idx="239">
                  <c:v>#N/A</c:v>
                </c:pt>
                <c:pt idx="240">
                  <c:v>#N/A</c:v>
                </c:pt>
                <c:pt idx="241">
                  <c:v>#N/A</c:v>
                </c:pt>
                <c:pt idx="242">
                  <c:v>#N/A</c:v>
                </c:pt>
                <c:pt idx="243">
                  <c:v>#N/A</c:v>
                </c:pt>
                <c:pt idx="244">
                  <c:v>#N/A</c:v>
                </c:pt>
                <c:pt idx="245">
                  <c:v>#N/A</c:v>
                </c:pt>
                <c:pt idx="246">
                  <c:v>#N/A</c:v>
                </c:pt>
                <c:pt idx="247">
                  <c:v>#N/A</c:v>
                </c:pt>
                <c:pt idx="248">
                  <c:v>#N/A</c:v>
                </c:pt>
                <c:pt idx="249">
                  <c:v>#N/A</c:v>
                </c:pt>
                <c:pt idx="250">
                  <c:v>#N/A</c:v>
                </c:pt>
                <c:pt idx="251">
                  <c:v>#N/A</c:v>
                </c:pt>
                <c:pt idx="252">
                  <c:v>#N/A</c:v>
                </c:pt>
                <c:pt idx="253">
                  <c:v>#N/A</c:v>
                </c:pt>
                <c:pt idx="254">
                  <c:v>#N/A</c:v>
                </c:pt>
                <c:pt idx="255">
                  <c:v>#N/A</c:v>
                </c:pt>
                <c:pt idx="256">
                  <c:v>#N/A</c:v>
                </c:pt>
                <c:pt idx="257">
                  <c:v>#N/A</c:v>
                </c:pt>
                <c:pt idx="258">
                  <c:v>#N/A</c:v>
                </c:pt>
                <c:pt idx="259">
                  <c:v>#N/A</c:v>
                </c:pt>
                <c:pt idx="260">
                  <c:v>#N/A</c:v>
                </c:pt>
                <c:pt idx="261">
                  <c:v>#N/A</c:v>
                </c:pt>
                <c:pt idx="262">
                  <c:v>#N/A</c:v>
                </c:pt>
                <c:pt idx="263">
                  <c:v>#N/A</c:v>
                </c:pt>
                <c:pt idx="264">
                  <c:v>#N/A</c:v>
                </c:pt>
                <c:pt idx="265">
                  <c:v>#N/A</c:v>
                </c:pt>
                <c:pt idx="266">
                  <c:v>#N/A</c:v>
                </c:pt>
                <c:pt idx="267">
                  <c:v>#N/A</c:v>
                </c:pt>
                <c:pt idx="268">
                  <c:v>#N/A</c:v>
                </c:pt>
                <c:pt idx="269">
                  <c:v>#N/A</c:v>
                </c:pt>
                <c:pt idx="270">
                  <c:v>#N/A</c:v>
                </c:pt>
                <c:pt idx="271">
                  <c:v>#N/A</c:v>
                </c:pt>
                <c:pt idx="272">
                  <c:v>#N/A</c:v>
                </c:pt>
                <c:pt idx="273">
                  <c:v>#N/A</c:v>
                </c:pt>
                <c:pt idx="274">
                  <c:v>#N/A</c:v>
                </c:pt>
                <c:pt idx="275">
                  <c:v>#N/A</c:v>
                </c:pt>
                <c:pt idx="276">
                  <c:v>#N/A</c:v>
                </c:pt>
                <c:pt idx="277">
                  <c:v>#N/A</c:v>
                </c:pt>
                <c:pt idx="278">
                  <c:v>#N/A</c:v>
                </c:pt>
                <c:pt idx="279">
                  <c:v>#N/A</c:v>
                </c:pt>
                <c:pt idx="280">
                  <c:v>#N/A</c:v>
                </c:pt>
                <c:pt idx="281">
                  <c:v>#N/A</c:v>
                </c:pt>
                <c:pt idx="282">
                  <c:v>#N/A</c:v>
                </c:pt>
                <c:pt idx="283">
                  <c:v>#N/A</c:v>
                </c:pt>
                <c:pt idx="284">
                  <c:v>#N/A</c:v>
                </c:pt>
                <c:pt idx="285">
                  <c:v>#N/A</c:v>
                </c:pt>
                <c:pt idx="286">
                  <c:v>#N/A</c:v>
                </c:pt>
                <c:pt idx="287">
                  <c:v>#N/A</c:v>
                </c:pt>
                <c:pt idx="288">
                  <c:v>#N/A</c:v>
                </c:pt>
                <c:pt idx="289">
                  <c:v>#N/A</c:v>
                </c:pt>
                <c:pt idx="290">
                  <c:v>#N/A</c:v>
                </c:pt>
                <c:pt idx="291">
                  <c:v>#N/A</c:v>
                </c:pt>
                <c:pt idx="292">
                  <c:v>#N/A</c:v>
                </c:pt>
                <c:pt idx="293">
                  <c:v>#N/A</c:v>
                </c:pt>
                <c:pt idx="294">
                  <c:v>#N/A</c:v>
                </c:pt>
                <c:pt idx="295">
                  <c:v>#N/A</c:v>
                </c:pt>
                <c:pt idx="296">
                  <c:v>#N/A</c:v>
                </c:pt>
                <c:pt idx="297">
                  <c:v>#N/A</c:v>
                </c:pt>
                <c:pt idx="298">
                  <c:v>#N/A</c:v>
                </c:pt>
                <c:pt idx="299">
                  <c:v>#N/A</c:v>
                </c:pt>
                <c:pt idx="300">
                  <c:v>#N/A</c:v>
                </c:pt>
                <c:pt idx="301">
                  <c:v>#N/A</c:v>
                </c:pt>
                <c:pt idx="302">
                  <c:v>#N/A</c:v>
                </c:pt>
                <c:pt idx="303">
                  <c:v>#N/A</c:v>
                </c:pt>
                <c:pt idx="304">
                  <c:v>#N/A</c:v>
                </c:pt>
                <c:pt idx="305">
                  <c:v>#N/A</c:v>
                </c:pt>
                <c:pt idx="306">
                  <c:v>#N/A</c:v>
                </c:pt>
                <c:pt idx="307">
                  <c:v>#N/A</c:v>
                </c:pt>
                <c:pt idx="308">
                  <c:v>#N/A</c:v>
                </c:pt>
                <c:pt idx="309">
                  <c:v>#N/A</c:v>
                </c:pt>
                <c:pt idx="310">
                  <c:v>#N/A</c:v>
                </c:pt>
                <c:pt idx="311">
                  <c:v>#N/A</c:v>
                </c:pt>
                <c:pt idx="312">
                  <c:v>#N/A</c:v>
                </c:pt>
                <c:pt idx="313">
                  <c:v>#N/A</c:v>
                </c:pt>
                <c:pt idx="314">
                  <c:v>#N/A</c:v>
                </c:pt>
                <c:pt idx="315">
                  <c:v>#N/A</c:v>
                </c:pt>
                <c:pt idx="316">
                  <c:v>#N/A</c:v>
                </c:pt>
                <c:pt idx="317">
                  <c:v>#N/A</c:v>
                </c:pt>
                <c:pt idx="318">
                  <c:v>#N/A</c:v>
                </c:pt>
                <c:pt idx="319">
                  <c:v>#N/A</c:v>
                </c:pt>
                <c:pt idx="320">
                  <c:v>#N/A</c:v>
                </c:pt>
                <c:pt idx="321">
                  <c:v>#N/A</c:v>
                </c:pt>
                <c:pt idx="322">
                  <c:v>#N/A</c:v>
                </c:pt>
                <c:pt idx="323">
                  <c:v>#N/A</c:v>
                </c:pt>
                <c:pt idx="324">
                  <c:v>#N/A</c:v>
                </c:pt>
                <c:pt idx="325">
                  <c:v>#N/A</c:v>
                </c:pt>
                <c:pt idx="326">
                  <c:v>#N/A</c:v>
                </c:pt>
                <c:pt idx="327">
                  <c:v>#N/A</c:v>
                </c:pt>
                <c:pt idx="328">
                  <c:v>#N/A</c:v>
                </c:pt>
                <c:pt idx="329">
                  <c:v>#N/A</c:v>
                </c:pt>
                <c:pt idx="330">
                  <c:v>#N/A</c:v>
                </c:pt>
                <c:pt idx="331">
                  <c:v>#N/A</c:v>
                </c:pt>
                <c:pt idx="332">
                  <c:v>#N/A</c:v>
                </c:pt>
                <c:pt idx="333">
                  <c:v>#N/A</c:v>
                </c:pt>
                <c:pt idx="334">
                  <c:v>#N/A</c:v>
                </c:pt>
                <c:pt idx="335">
                  <c:v>#N/A</c:v>
                </c:pt>
                <c:pt idx="336">
                  <c:v>#N/A</c:v>
                </c:pt>
                <c:pt idx="337">
                  <c:v>#N/A</c:v>
                </c:pt>
                <c:pt idx="338">
                  <c:v>#N/A</c:v>
                </c:pt>
                <c:pt idx="339">
                  <c:v>#N/A</c:v>
                </c:pt>
                <c:pt idx="340">
                  <c:v>#N/A</c:v>
                </c:pt>
                <c:pt idx="341">
                  <c:v>#N/A</c:v>
                </c:pt>
                <c:pt idx="342">
                  <c:v>#N/A</c:v>
                </c:pt>
                <c:pt idx="343">
                  <c:v>#N/A</c:v>
                </c:pt>
                <c:pt idx="344">
                  <c:v>#N/A</c:v>
                </c:pt>
                <c:pt idx="345">
                  <c:v>#N/A</c:v>
                </c:pt>
                <c:pt idx="346">
                  <c:v>#N/A</c:v>
                </c:pt>
                <c:pt idx="347">
                  <c:v>#N/A</c:v>
                </c:pt>
                <c:pt idx="348">
                  <c:v>#N/A</c:v>
                </c:pt>
                <c:pt idx="349">
                  <c:v>#N/A</c:v>
                </c:pt>
                <c:pt idx="350">
                  <c:v>#N/A</c:v>
                </c:pt>
                <c:pt idx="351">
                  <c:v>#N/A</c:v>
                </c:pt>
                <c:pt idx="352">
                  <c:v>#N/A</c:v>
                </c:pt>
                <c:pt idx="353">
                  <c:v>#N/A</c:v>
                </c:pt>
                <c:pt idx="354">
                  <c:v>#N/A</c:v>
                </c:pt>
                <c:pt idx="355">
                  <c:v>#N/A</c:v>
                </c:pt>
                <c:pt idx="356">
                  <c:v>#N/A</c:v>
                </c:pt>
                <c:pt idx="357">
                  <c:v>#N/A</c:v>
                </c:pt>
                <c:pt idx="358">
                  <c:v>#N/A</c:v>
                </c:pt>
                <c:pt idx="359">
                  <c:v>#N/A</c:v>
                </c:pt>
                <c:pt idx="360">
                  <c:v>#N/A</c:v>
                </c:pt>
                <c:pt idx="361">
                  <c:v>#N/A</c:v>
                </c:pt>
                <c:pt idx="362">
                  <c:v>#N/A</c:v>
                </c:pt>
                <c:pt idx="363">
                  <c:v>#N/A</c:v>
                </c:pt>
                <c:pt idx="364">
                  <c:v>#N/A</c:v>
                </c:pt>
                <c:pt idx="365">
                  <c:v>#N/A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200</c:v>
                </c:pt>
                <c:pt idx="692">
                  <c:v>-100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  <c:pt idx="3997">
                  <c:v>#N/A</c:v>
                </c:pt>
                <c:pt idx="3998">
                  <c:v>#N/A</c:v>
                </c:pt>
                <c:pt idx="3999">
                  <c:v>#N/A</c:v>
                </c:pt>
                <c:pt idx="4000">
                  <c:v>#N/A</c:v>
                </c:pt>
                <c:pt idx="4001">
                  <c:v>#N/A</c:v>
                </c:pt>
                <c:pt idx="4002">
                  <c:v>#N/A</c:v>
                </c:pt>
                <c:pt idx="4003">
                  <c:v>#N/A</c:v>
                </c:pt>
                <c:pt idx="4004">
                  <c:v>#N/A</c:v>
                </c:pt>
                <c:pt idx="4005">
                  <c:v>#N/A</c:v>
                </c:pt>
                <c:pt idx="4006">
                  <c:v>#N/A</c:v>
                </c:pt>
                <c:pt idx="4007">
                  <c:v>#N/A</c:v>
                </c:pt>
                <c:pt idx="4008">
                  <c:v>#N/A</c:v>
                </c:pt>
                <c:pt idx="4009">
                  <c:v>#N/A</c:v>
                </c:pt>
                <c:pt idx="4010">
                  <c:v>#N/A</c:v>
                </c:pt>
                <c:pt idx="4011">
                  <c:v>#N/A</c:v>
                </c:pt>
                <c:pt idx="4012">
                  <c:v>#N/A</c:v>
                </c:pt>
                <c:pt idx="4013">
                  <c:v>#N/A</c:v>
                </c:pt>
                <c:pt idx="4014">
                  <c:v>#N/A</c:v>
                </c:pt>
                <c:pt idx="4015">
                  <c:v>#N/A</c:v>
                </c:pt>
                <c:pt idx="4016">
                  <c:v>#N/A</c:v>
                </c:pt>
                <c:pt idx="4017">
                  <c:v>#N/A</c:v>
                </c:pt>
                <c:pt idx="4018">
                  <c:v>#N/A</c:v>
                </c:pt>
                <c:pt idx="4019">
                  <c:v>#N/A</c:v>
                </c:pt>
                <c:pt idx="4020">
                  <c:v>#N/A</c:v>
                </c:pt>
                <c:pt idx="4021">
                  <c:v>#N/A</c:v>
                </c:pt>
                <c:pt idx="4022">
                  <c:v>#N/A</c:v>
                </c:pt>
                <c:pt idx="4023">
                  <c:v>#N/A</c:v>
                </c:pt>
                <c:pt idx="4024">
                  <c:v>#N/A</c:v>
                </c:pt>
                <c:pt idx="4025">
                  <c:v>#N/A</c:v>
                </c:pt>
                <c:pt idx="4026">
                  <c:v>#N/A</c:v>
                </c:pt>
                <c:pt idx="4027">
                  <c:v>#N/A</c:v>
                </c:pt>
                <c:pt idx="4028">
                  <c:v>#N/A</c:v>
                </c:pt>
                <c:pt idx="4029">
                  <c:v>#N/A</c:v>
                </c:pt>
                <c:pt idx="4030">
                  <c:v>#N/A</c:v>
                </c:pt>
                <c:pt idx="4031">
                  <c:v>#N/A</c:v>
                </c:pt>
                <c:pt idx="4032">
                  <c:v>#N/A</c:v>
                </c:pt>
                <c:pt idx="4033">
                  <c:v>#N/A</c:v>
                </c:pt>
                <c:pt idx="4034">
                  <c:v>#N/A</c:v>
                </c:pt>
                <c:pt idx="4035">
                  <c:v>#N/A</c:v>
                </c:pt>
                <c:pt idx="4036">
                  <c:v>#N/A</c:v>
                </c:pt>
                <c:pt idx="4037">
                  <c:v>#N/A</c:v>
                </c:pt>
                <c:pt idx="4038">
                  <c:v>#N/A</c:v>
                </c:pt>
                <c:pt idx="4039">
                  <c:v>#N/A</c:v>
                </c:pt>
                <c:pt idx="4040">
                  <c:v>#N/A</c:v>
                </c:pt>
                <c:pt idx="4041">
                  <c:v>#N/A</c:v>
                </c:pt>
                <c:pt idx="4042">
                  <c:v>#N/A</c:v>
                </c:pt>
                <c:pt idx="4043">
                  <c:v>#N/A</c:v>
                </c:pt>
                <c:pt idx="4044">
                  <c:v>#N/A</c:v>
                </c:pt>
                <c:pt idx="4045">
                  <c:v>#N/A</c:v>
                </c:pt>
                <c:pt idx="4046">
                  <c:v>#N/A</c:v>
                </c:pt>
                <c:pt idx="4047">
                  <c:v>#N/A</c:v>
                </c:pt>
                <c:pt idx="4048">
                  <c:v>#N/A</c:v>
                </c:pt>
                <c:pt idx="4049">
                  <c:v>#N/A</c:v>
                </c:pt>
                <c:pt idx="4050">
                  <c:v>#N/A</c:v>
                </c:pt>
                <c:pt idx="4051">
                  <c:v>#N/A</c:v>
                </c:pt>
                <c:pt idx="4052">
                  <c:v>#N/A</c:v>
                </c:pt>
                <c:pt idx="4053">
                  <c:v>#N/A</c:v>
                </c:pt>
                <c:pt idx="4054">
                  <c:v>#N/A</c:v>
                </c:pt>
                <c:pt idx="4055">
                  <c:v>#N/A</c:v>
                </c:pt>
                <c:pt idx="4056">
                  <c:v>#N/A</c:v>
                </c:pt>
                <c:pt idx="4057">
                  <c:v>#N/A</c:v>
                </c:pt>
                <c:pt idx="4058">
                  <c:v>#N/A</c:v>
                </c:pt>
                <c:pt idx="4059">
                  <c:v>#N/A</c:v>
                </c:pt>
                <c:pt idx="4060">
                  <c:v>#N/A</c:v>
                </c:pt>
                <c:pt idx="4061">
                  <c:v>#N/A</c:v>
                </c:pt>
                <c:pt idx="4062">
                  <c:v>#N/A</c:v>
                </c:pt>
                <c:pt idx="4063">
                  <c:v>#N/A</c:v>
                </c:pt>
                <c:pt idx="4064">
                  <c:v>#N/A</c:v>
                </c:pt>
                <c:pt idx="4065">
                  <c:v>#N/A</c:v>
                </c:pt>
                <c:pt idx="4066">
                  <c:v>#N/A</c:v>
                </c:pt>
                <c:pt idx="4067">
                  <c:v>#N/A</c:v>
                </c:pt>
                <c:pt idx="4068">
                  <c:v>#N/A</c:v>
                </c:pt>
                <c:pt idx="4069">
                  <c:v>#N/A</c:v>
                </c:pt>
                <c:pt idx="4070">
                  <c:v>#N/A</c:v>
                </c:pt>
                <c:pt idx="4071">
                  <c:v>#N/A</c:v>
                </c:pt>
                <c:pt idx="4072">
                  <c:v>#N/A</c:v>
                </c:pt>
                <c:pt idx="4073">
                  <c:v>#N/A</c:v>
                </c:pt>
                <c:pt idx="4074">
                  <c:v>#N/A</c:v>
                </c:pt>
                <c:pt idx="4075">
                  <c:v>#N/A</c:v>
                </c:pt>
                <c:pt idx="4076">
                  <c:v>#N/A</c:v>
                </c:pt>
                <c:pt idx="4077">
                  <c:v>#N/A</c:v>
                </c:pt>
                <c:pt idx="4078">
                  <c:v>#N/A</c:v>
                </c:pt>
                <c:pt idx="4079">
                  <c:v>#N/A</c:v>
                </c:pt>
                <c:pt idx="4080">
                  <c:v>#N/A</c:v>
                </c:pt>
                <c:pt idx="4081">
                  <c:v>#N/A</c:v>
                </c:pt>
                <c:pt idx="4082">
                  <c:v>#N/A</c:v>
                </c:pt>
                <c:pt idx="4083">
                  <c:v>#N/A</c:v>
                </c:pt>
                <c:pt idx="4084">
                  <c:v>#N/A</c:v>
                </c:pt>
                <c:pt idx="4085">
                  <c:v>#N/A</c:v>
                </c:pt>
                <c:pt idx="4086">
                  <c:v>#N/A</c:v>
                </c:pt>
                <c:pt idx="4087">
                  <c:v>#N/A</c:v>
                </c:pt>
                <c:pt idx="4088">
                  <c:v>#N/A</c:v>
                </c:pt>
                <c:pt idx="4089">
                  <c:v>#N/A</c:v>
                </c:pt>
                <c:pt idx="4090">
                  <c:v>#N/A</c:v>
                </c:pt>
                <c:pt idx="4091">
                  <c:v>#N/A</c:v>
                </c:pt>
                <c:pt idx="4092">
                  <c:v>#N/A</c:v>
                </c:pt>
                <c:pt idx="4093">
                  <c:v>#N/A</c:v>
                </c:pt>
                <c:pt idx="4094">
                  <c:v>#N/A</c:v>
                </c:pt>
                <c:pt idx="4095">
                  <c:v>#N/A</c:v>
                </c:pt>
                <c:pt idx="4096">
                  <c:v>#N/A</c:v>
                </c:pt>
                <c:pt idx="4097">
                  <c:v>#N/A</c:v>
                </c:pt>
                <c:pt idx="4098">
                  <c:v>#N/A</c:v>
                </c:pt>
                <c:pt idx="4099">
                  <c:v>#N/A</c:v>
                </c:pt>
                <c:pt idx="4100">
                  <c:v>#N/A</c:v>
                </c:pt>
                <c:pt idx="4101">
                  <c:v>#N/A</c:v>
                </c:pt>
                <c:pt idx="4102">
                  <c:v>#N/A</c:v>
                </c:pt>
                <c:pt idx="4103">
                  <c:v>#N/A</c:v>
                </c:pt>
                <c:pt idx="4104">
                  <c:v>#N/A</c:v>
                </c:pt>
                <c:pt idx="4105">
                  <c:v>#N/A</c:v>
                </c:pt>
                <c:pt idx="4106">
                  <c:v>#N/A</c:v>
                </c:pt>
                <c:pt idx="4107">
                  <c:v>#N/A</c:v>
                </c:pt>
                <c:pt idx="4108">
                  <c:v>#N/A</c:v>
                </c:pt>
                <c:pt idx="4109">
                  <c:v>#N/A</c:v>
                </c:pt>
                <c:pt idx="4110">
                  <c:v>#N/A</c:v>
                </c:pt>
                <c:pt idx="4111">
                  <c:v>#N/A</c:v>
                </c:pt>
                <c:pt idx="4112">
                  <c:v>#N/A</c:v>
                </c:pt>
                <c:pt idx="4113">
                  <c:v>#N/A</c:v>
                </c:pt>
                <c:pt idx="4114">
                  <c:v>#N/A</c:v>
                </c:pt>
                <c:pt idx="4115">
                  <c:v>#N/A</c:v>
                </c:pt>
                <c:pt idx="4116">
                  <c:v>#N/A</c:v>
                </c:pt>
                <c:pt idx="4117">
                  <c:v>#N/A</c:v>
                </c:pt>
                <c:pt idx="4118">
                  <c:v>#N/A</c:v>
                </c:pt>
                <c:pt idx="4119">
                  <c:v>#N/A</c:v>
                </c:pt>
                <c:pt idx="4120">
                  <c:v>#N/A</c:v>
                </c:pt>
                <c:pt idx="4121">
                  <c:v>#N/A</c:v>
                </c:pt>
                <c:pt idx="4122">
                  <c:v>#N/A</c:v>
                </c:pt>
                <c:pt idx="4123">
                  <c:v>#N/A</c:v>
                </c:pt>
                <c:pt idx="4124">
                  <c:v>#N/A</c:v>
                </c:pt>
                <c:pt idx="4125">
                  <c:v>#N/A</c:v>
                </c:pt>
                <c:pt idx="4126">
                  <c:v>#N/A</c:v>
                </c:pt>
                <c:pt idx="4127">
                  <c:v>#N/A</c:v>
                </c:pt>
                <c:pt idx="4128">
                  <c:v>#N/A</c:v>
                </c:pt>
                <c:pt idx="4129">
                  <c:v>#N/A</c:v>
                </c:pt>
                <c:pt idx="4130">
                  <c:v>#N/A</c:v>
                </c:pt>
                <c:pt idx="4131">
                  <c:v>#N/A</c:v>
                </c:pt>
                <c:pt idx="4132">
                  <c:v>#N/A</c:v>
                </c:pt>
                <c:pt idx="4133">
                  <c:v>#N/A</c:v>
                </c:pt>
                <c:pt idx="4134">
                  <c:v>#N/A</c:v>
                </c:pt>
                <c:pt idx="4135">
                  <c:v>#N/A</c:v>
                </c:pt>
                <c:pt idx="4136">
                  <c:v>#N/A</c:v>
                </c:pt>
                <c:pt idx="4137">
                  <c:v>#N/A</c:v>
                </c:pt>
                <c:pt idx="4138">
                  <c:v>#N/A</c:v>
                </c:pt>
                <c:pt idx="4139">
                  <c:v>#N/A</c:v>
                </c:pt>
                <c:pt idx="4140">
                  <c:v>#N/A</c:v>
                </c:pt>
                <c:pt idx="4141">
                  <c:v>#N/A</c:v>
                </c:pt>
                <c:pt idx="4142">
                  <c:v>#N/A</c:v>
                </c:pt>
                <c:pt idx="4143">
                  <c:v>#N/A</c:v>
                </c:pt>
                <c:pt idx="4144">
                  <c:v>#N/A</c:v>
                </c:pt>
                <c:pt idx="4145">
                  <c:v>#N/A</c:v>
                </c:pt>
                <c:pt idx="4146">
                  <c:v>#N/A</c:v>
                </c:pt>
                <c:pt idx="4147">
                  <c:v>#N/A</c:v>
                </c:pt>
                <c:pt idx="4148">
                  <c:v>#N/A</c:v>
                </c:pt>
                <c:pt idx="4149">
                  <c:v>#N/A</c:v>
                </c:pt>
                <c:pt idx="4150">
                  <c:v>#N/A</c:v>
                </c:pt>
                <c:pt idx="4151">
                  <c:v>#N/A</c:v>
                </c:pt>
                <c:pt idx="4152">
                  <c:v>#N/A</c:v>
                </c:pt>
                <c:pt idx="4153">
                  <c:v>#N/A</c:v>
                </c:pt>
                <c:pt idx="4154">
                  <c:v>#N/A</c:v>
                </c:pt>
                <c:pt idx="4155">
                  <c:v>#N/A</c:v>
                </c:pt>
                <c:pt idx="4156">
                  <c:v>#N/A</c:v>
                </c:pt>
                <c:pt idx="4157">
                  <c:v>#N/A</c:v>
                </c:pt>
                <c:pt idx="4158">
                  <c:v>#N/A</c:v>
                </c:pt>
                <c:pt idx="4159">
                  <c:v>#N/A</c:v>
                </c:pt>
                <c:pt idx="4160">
                  <c:v>#N/A</c:v>
                </c:pt>
                <c:pt idx="4161">
                  <c:v>#N/A</c:v>
                </c:pt>
                <c:pt idx="4162">
                  <c:v>#N/A</c:v>
                </c:pt>
                <c:pt idx="4163">
                  <c:v>#N/A</c:v>
                </c:pt>
                <c:pt idx="4164">
                  <c:v>#N/A</c:v>
                </c:pt>
                <c:pt idx="4165">
                  <c:v>#N/A</c:v>
                </c:pt>
                <c:pt idx="4166">
                  <c:v>#N/A</c:v>
                </c:pt>
                <c:pt idx="4167">
                  <c:v>#N/A</c:v>
                </c:pt>
                <c:pt idx="4168">
                  <c:v>#N/A</c:v>
                </c:pt>
                <c:pt idx="4169">
                  <c:v>#N/A</c:v>
                </c:pt>
                <c:pt idx="4170">
                  <c:v>#N/A</c:v>
                </c:pt>
                <c:pt idx="4171">
                  <c:v>#N/A</c:v>
                </c:pt>
                <c:pt idx="4172">
                  <c:v>#N/A</c:v>
                </c:pt>
                <c:pt idx="4173">
                  <c:v>#N/A</c:v>
                </c:pt>
                <c:pt idx="4174">
                  <c:v>#N/A</c:v>
                </c:pt>
                <c:pt idx="4175">
                  <c:v>#N/A</c:v>
                </c:pt>
                <c:pt idx="4176">
                  <c:v>#N/A</c:v>
                </c:pt>
                <c:pt idx="4177">
                  <c:v>#N/A</c:v>
                </c:pt>
                <c:pt idx="4178">
                  <c:v>#N/A</c:v>
                </c:pt>
                <c:pt idx="4179">
                  <c:v>#N/A</c:v>
                </c:pt>
                <c:pt idx="4180">
                  <c:v>#N/A</c:v>
                </c:pt>
                <c:pt idx="4181">
                  <c:v>#N/A</c:v>
                </c:pt>
                <c:pt idx="4182">
                  <c:v>#N/A</c:v>
                </c:pt>
                <c:pt idx="4183">
                  <c:v>#N/A</c:v>
                </c:pt>
                <c:pt idx="4184">
                  <c:v>#N/A</c:v>
                </c:pt>
                <c:pt idx="4185">
                  <c:v>#N/A</c:v>
                </c:pt>
                <c:pt idx="4186">
                  <c:v>#N/A</c:v>
                </c:pt>
                <c:pt idx="4187">
                  <c:v>#N/A</c:v>
                </c:pt>
                <c:pt idx="4188">
                  <c:v>#N/A</c:v>
                </c:pt>
                <c:pt idx="4189">
                  <c:v>#N/A</c:v>
                </c:pt>
                <c:pt idx="4190">
                  <c:v>#N/A</c:v>
                </c:pt>
                <c:pt idx="4191">
                  <c:v>#N/A</c:v>
                </c:pt>
                <c:pt idx="4192">
                  <c:v>#N/A</c:v>
                </c:pt>
                <c:pt idx="4193">
                  <c:v>#N/A</c:v>
                </c:pt>
                <c:pt idx="4194">
                  <c:v>#N/A</c:v>
                </c:pt>
                <c:pt idx="4195">
                  <c:v>#N/A</c:v>
                </c:pt>
                <c:pt idx="4196">
                  <c:v>#N/A</c:v>
                </c:pt>
                <c:pt idx="4197">
                  <c:v>#N/A</c:v>
                </c:pt>
                <c:pt idx="4198">
                  <c:v>#N/A</c:v>
                </c:pt>
                <c:pt idx="4199">
                  <c:v>#N/A</c:v>
                </c:pt>
                <c:pt idx="4200">
                  <c:v>#N/A</c:v>
                </c:pt>
                <c:pt idx="4201">
                  <c:v>#N/A</c:v>
                </c:pt>
                <c:pt idx="4202">
                  <c:v>#N/A</c:v>
                </c:pt>
                <c:pt idx="4203">
                  <c:v>#N/A</c:v>
                </c:pt>
                <c:pt idx="4204">
                  <c:v>#N/A</c:v>
                </c:pt>
                <c:pt idx="4205">
                  <c:v>#N/A</c:v>
                </c:pt>
                <c:pt idx="4206">
                  <c:v>#N/A</c:v>
                </c:pt>
                <c:pt idx="4207">
                  <c:v>#N/A</c:v>
                </c:pt>
                <c:pt idx="4208">
                  <c:v>#N/A</c:v>
                </c:pt>
                <c:pt idx="4209">
                  <c:v>#N/A</c:v>
                </c:pt>
                <c:pt idx="4210">
                  <c:v>#N/A</c:v>
                </c:pt>
                <c:pt idx="4211">
                  <c:v>#N/A</c:v>
                </c:pt>
                <c:pt idx="4212">
                  <c:v>#N/A</c:v>
                </c:pt>
                <c:pt idx="4213">
                  <c:v>#N/A</c:v>
                </c:pt>
                <c:pt idx="4214">
                  <c:v>#N/A</c:v>
                </c:pt>
                <c:pt idx="4215">
                  <c:v>#N/A</c:v>
                </c:pt>
                <c:pt idx="4216">
                  <c:v>#N/A</c:v>
                </c:pt>
                <c:pt idx="4217">
                  <c:v>#N/A</c:v>
                </c:pt>
                <c:pt idx="4218">
                  <c:v>#N/A</c:v>
                </c:pt>
                <c:pt idx="4219">
                  <c:v>#N/A</c:v>
                </c:pt>
                <c:pt idx="4220">
                  <c:v>#N/A</c:v>
                </c:pt>
                <c:pt idx="4221">
                  <c:v>#N/A</c:v>
                </c:pt>
                <c:pt idx="4222">
                  <c:v>#N/A</c:v>
                </c:pt>
                <c:pt idx="4223">
                  <c:v>#N/A</c:v>
                </c:pt>
                <c:pt idx="4224">
                  <c:v>#N/A</c:v>
                </c:pt>
                <c:pt idx="4225">
                  <c:v>#N/A</c:v>
                </c:pt>
                <c:pt idx="4226">
                  <c:v>#N/A</c:v>
                </c:pt>
                <c:pt idx="4227">
                  <c:v>#N/A</c:v>
                </c:pt>
                <c:pt idx="4228">
                  <c:v>#N/A</c:v>
                </c:pt>
                <c:pt idx="4229">
                  <c:v>#N/A</c:v>
                </c:pt>
                <c:pt idx="4230">
                  <c:v>#N/A</c:v>
                </c:pt>
                <c:pt idx="4231">
                  <c:v>#N/A</c:v>
                </c:pt>
                <c:pt idx="4232">
                  <c:v>#N/A</c:v>
                </c:pt>
                <c:pt idx="4233">
                  <c:v>#N/A</c:v>
                </c:pt>
                <c:pt idx="4234">
                  <c:v>#N/A</c:v>
                </c:pt>
                <c:pt idx="4235">
                  <c:v>#N/A</c:v>
                </c:pt>
                <c:pt idx="4236">
                  <c:v>#N/A</c:v>
                </c:pt>
                <c:pt idx="4237">
                  <c:v>#N/A</c:v>
                </c:pt>
                <c:pt idx="4238">
                  <c:v>#N/A</c:v>
                </c:pt>
                <c:pt idx="4239">
                  <c:v>#N/A</c:v>
                </c:pt>
                <c:pt idx="4240">
                  <c:v>#N/A</c:v>
                </c:pt>
                <c:pt idx="4241">
                  <c:v>#N/A</c:v>
                </c:pt>
                <c:pt idx="4242">
                  <c:v>#N/A</c:v>
                </c:pt>
                <c:pt idx="4243">
                  <c:v>#N/A</c:v>
                </c:pt>
                <c:pt idx="4244">
                  <c:v>#N/A</c:v>
                </c:pt>
                <c:pt idx="4245">
                  <c:v>#N/A</c:v>
                </c:pt>
                <c:pt idx="4246">
                  <c:v>#N/A</c:v>
                </c:pt>
                <c:pt idx="4247">
                  <c:v>#N/A</c:v>
                </c:pt>
                <c:pt idx="4248">
                  <c:v>#N/A</c:v>
                </c:pt>
                <c:pt idx="4249">
                  <c:v>#N/A</c:v>
                </c:pt>
                <c:pt idx="4250">
                  <c:v>#N/A</c:v>
                </c:pt>
                <c:pt idx="4251">
                  <c:v>#N/A</c:v>
                </c:pt>
                <c:pt idx="4252">
                  <c:v>#N/A</c:v>
                </c:pt>
                <c:pt idx="4253">
                  <c:v>#N/A</c:v>
                </c:pt>
                <c:pt idx="4254">
                  <c:v>#N/A</c:v>
                </c:pt>
                <c:pt idx="4255">
                  <c:v>#N/A</c:v>
                </c:pt>
                <c:pt idx="4256">
                  <c:v>#N/A</c:v>
                </c:pt>
                <c:pt idx="4257">
                  <c:v>#N/A</c:v>
                </c:pt>
                <c:pt idx="4258">
                  <c:v>#N/A</c:v>
                </c:pt>
                <c:pt idx="4259">
                  <c:v>#N/A</c:v>
                </c:pt>
                <c:pt idx="4260">
                  <c:v>#N/A</c:v>
                </c:pt>
                <c:pt idx="4261">
                  <c:v>#N/A</c:v>
                </c:pt>
                <c:pt idx="4262">
                  <c:v>#N/A</c:v>
                </c:pt>
                <c:pt idx="4263">
                  <c:v>#N/A</c:v>
                </c:pt>
                <c:pt idx="4264">
                  <c:v>#N/A</c:v>
                </c:pt>
                <c:pt idx="4265">
                  <c:v>#N/A</c:v>
                </c:pt>
                <c:pt idx="4266">
                  <c:v>#N/A</c:v>
                </c:pt>
                <c:pt idx="4267">
                  <c:v>#N/A</c:v>
                </c:pt>
                <c:pt idx="4268">
                  <c:v>#N/A</c:v>
                </c:pt>
                <c:pt idx="4269">
                  <c:v>#N/A</c:v>
                </c:pt>
                <c:pt idx="4270">
                  <c:v>#N/A</c:v>
                </c:pt>
                <c:pt idx="4271">
                  <c:v>#N/A</c:v>
                </c:pt>
                <c:pt idx="4272">
                  <c:v>#N/A</c:v>
                </c:pt>
                <c:pt idx="4273">
                  <c:v>#N/A</c:v>
                </c:pt>
                <c:pt idx="4274">
                  <c:v>#N/A</c:v>
                </c:pt>
                <c:pt idx="4275">
                  <c:v>#N/A</c:v>
                </c:pt>
                <c:pt idx="4276">
                  <c:v>#N/A</c:v>
                </c:pt>
                <c:pt idx="4277">
                  <c:v>#N/A</c:v>
                </c:pt>
                <c:pt idx="4278">
                  <c:v>#N/A</c:v>
                </c:pt>
                <c:pt idx="4279">
                  <c:v>#N/A</c:v>
                </c:pt>
                <c:pt idx="4280">
                  <c:v>#N/A</c:v>
                </c:pt>
                <c:pt idx="4281">
                  <c:v>#N/A</c:v>
                </c:pt>
                <c:pt idx="4282">
                  <c:v>#N/A</c:v>
                </c:pt>
                <c:pt idx="4283">
                  <c:v>#N/A</c:v>
                </c:pt>
                <c:pt idx="4284">
                  <c:v>#N/A</c:v>
                </c:pt>
                <c:pt idx="4285">
                  <c:v>#N/A</c:v>
                </c:pt>
                <c:pt idx="4286">
                  <c:v>#N/A</c:v>
                </c:pt>
                <c:pt idx="4287">
                  <c:v>#N/A</c:v>
                </c:pt>
                <c:pt idx="4288">
                  <c:v>#N/A</c:v>
                </c:pt>
                <c:pt idx="4289">
                  <c:v>#N/A</c:v>
                </c:pt>
                <c:pt idx="4290">
                  <c:v>#N/A</c:v>
                </c:pt>
                <c:pt idx="4291">
                  <c:v>#N/A</c:v>
                </c:pt>
                <c:pt idx="4292">
                  <c:v>#N/A</c:v>
                </c:pt>
                <c:pt idx="4293">
                  <c:v>#N/A</c:v>
                </c:pt>
                <c:pt idx="4294">
                  <c:v>#N/A</c:v>
                </c:pt>
                <c:pt idx="4295">
                  <c:v>#N/A</c:v>
                </c:pt>
                <c:pt idx="4296">
                  <c:v>#N/A</c:v>
                </c:pt>
                <c:pt idx="4297">
                  <c:v>#N/A</c:v>
                </c:pt>
                <c:pt idx="4298">
                  <c:v>#N/A</c:v>
                </c:pt>
                <c:pt idx="4299">
                  <c:v>#N/A</c:v>
                </c:pt>
                <c:pt idx="4300">
                  <c:v>#N/A</c:v>
                </c:pt>
                <c:pt idx="4301">
                  <c:v>#N/A</c:v>
                </c:pt>
                <c:pt idx="4302">
                  <c:v>#N/A</c:v>
                </c:pt>
                <c:pt idx="4303">
                  <c:v>#N/A</c:v>
                </c:pt>
                <c:pt idx="4304">
                  <c:v>#N/A</c:v>
                </c:pt>
                <c:pt idx="4305">
                  <c:v>#N/A</c:v>
                </c:pt>
                <c:pt idx="4306">
                  <c:v>#N/A</c:v>
                </c:pt>
                <c:pt idx="4307">
                  <c:v>#N/A</c:v>
                </c:pt>
                <c:pt idx="4308">
                  <c:v>#N/A</c:v>
                </c:pt>
                <c:pt idx="4309">
                  <c:v>#N/A</c:v>
                </c:pt>
                <c:pt idx="4310">
                  <c:v>#N/A</c:v>
                </c:pt>
                <c:pt idx="4311">
                  <c:v>#N/A</c:v>
                </c:pt>
                <c:pt idx="4312">
                  <c:v>#N/A</c:v>
                </c:pt>
                <c:pt idx="4313">
                  <c:v>#N/A</c:v>
                </c:pt>
                <c:pt idx="4314">
                  <c:v>#N/A</c:v>
                </c:pt>
                <c:pt idx="4315">
                  <c:v>#N/A</c:v>
                </c:pt>
                <c:pt idx="4316">
                  <c:v>#N/A</c:v>
                </c:pt>
                <c:pt idx="4317">
                  <c:v>#N/A</c:v>
                </c:pt>
                <c:pt idx="4318">
                  <c:v>#N/A</c:v>
                </c:pt>
                <c:pt idx="4319">
                  <c:v>#N/A</c:v>
                </c:pt>
                <c:pt idx="4320">
                  <c:v>#N/A</c:v>
                </c:pt>
                <c:pt idx="4321">
                  <c:v>#N/A</c:v>
                </c:pt>
                <c:pt idx="4322">
                  <c:v>#N/A</c:v>
                </c:pt>
                <c:pt idx="4323">
                  <c:v>#N/A</c:v>
                </c:pt>
                <c:pt idx="4324">
                  <c:v>#N/A</c:v>
                </c:pt>
                <c:pt idx="4325">
                  <c:v>#N/A</c:v>
                </c:pt>
                <c:pt idx="4326">
                  <c:v>#N/A</c:v>
                </c:pt>
                <c:pt idx="4327">
                  <c:v>#N/A</c:v>
                </c:pt>
                <c:pt idx="4328">
                  <c:v>#N/A</c:v>
                </c:pt>
                <c:pt idx="4329">
                  <c:v>#N/A</c:v>
                </c:pt>
                <c:pt idx="4330">
                  <c:v>#N/A</c:v>
                </c:pt>
                <c:pt idx="4331">
                  <c:v>#N/A</c:v>
                </c:pt>
                <c:pt idx="4332">
                  <c:v>#N/A</c:v>
                </c:pt>
                <c:pt idx="4333">
                  <c:v>#N/A</c:v>
                </c:pt>
                <c:pt idx="4334">
                  <c:v>#N/A</c:v>
                </c:pt>
                <c:pt idx="4335">
                  <c:v>#N/A</c:v>
                </c:pt>
                <c:pt idx="4336">
                  <c:v>#N/A</c:v>
                </c:pt>
                <c:pt idx="4337">
                  <c:v>#N/A</c:v>
                </c:pt>
                <c:pt idx="4338">
                  <c:v>#N/A</c:v>
                </c:pt>
                <c:pt idx="4339">
                  <c:v>#N/A</c:v>
                </c:pt>
                <c:pt idx="4340">
                  <c:v>#N/A</c:v>
                </c:pt>
                <c:pt idx="4341">
                  <c:v>#N/A</c:v>
                </c:pt>
                <c:pt idx="4342">
                  <c:v>#N/A</c:v>
                </c:pt>
                <c:pt idx="4343">
                  <c:v>#N/A</c:v>
                </c:pt>
                <c:pt idx="4344">
                  <c:v>#N/A</c:v>
                </c:pt>
                <c:pt idx="434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59E-4B22-BCEE-9B38D8A352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7162752"/>
        <c:axId val="227176832"/>
      </c:lineChart>
      <c:lineChart>
        <c:grouping val="standard"/>
        <c:varyColors val="0"/>
        <c:ser>
          <c:idx val="1"/>
          <c:order val="0"/>
          <c:tx>
            <c:strRef>
              <c:f>'איור 7 נתונים'!$B$3</c:f>
              <c:strCache>
                <c:ptCount val="1"/>
                <c:pt idx="0">
                  <c:v>גרמניה</c:v>
                </c:pt>
              </c:strCache>
            </c:strRef>
          </c:tx>
          <c:spPr>
            <a:ln w="22225">
              <a:solidFill>
                <a:srgbClr val="D98D25"/>
              </a:solidFill>
            </a:ln>
          </c:spPr>
          <c:marker>
            <c:symbol val="none"/>
          </c:marker>
          <c:dLbls>
            <c:dLbl>
              <c:idx val="728"/>
              <c:layout>
                <c:manualLayout>
                  <c:x val="0"/>
                  <c:y val="-1.157163168024829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D98D25"/>
                        </a:solidFill>
                      </a:rPr>
                      <a:t>2.6%</a:t>
                    </a:r>
                    <a:endParaRPr lang="en-US" dirty="0">
                      <a:solidFill>
                        <a:srgbClr val="D98D25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FF0-48AB-AE9A-25B0AC4F5D37}"/>
                </c:ext>
              </c:extLst>
            </c:dLbl>
            <c:dLbl>
              <c:idx val="729"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D98D25"/>
                        </a:solidFill>
                      </a:rPr>
                      <a:t>2.7%</a:t>
                    </a:r>
                    <a:endParaRPr lang="en-US" dirty="0">
                      <a:solidFill>
                        <a:srgbClr val="D98D25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59E-4B22-BCEE-9B38D8A352F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7 נתונים'!$A$4:$A$5000</c:f>
              <c:numCache>
                <c:formatCode>m/d/yyyy</c:formatCode>
                <c:ptCount val="4997"/>
                <c:pt idx="0">
                  <c:v>45112</c:v>
                </c:pt>
                <c:pt idx="1">
                  <c:v>45113</c:v>
                </c:pt>
                <c:pt idx="2">
                  <c:v>45114</c:v>
                </c:pt>
                <c:pt idx="3">
                  <c:v>45115</c:v>
                </c:pt>
                <c:pt idx="4">
                  <c:v>45116</c:v>
                </c:pt>
                <c:pt idx="5">
                  <c:v>45117</c:v>
                </c:pt>
                <c:pt idx="6">
                  <c:v>45118</c:v>
                </c:pt>
                <c:pt idx="7">
                  <c:v>45119</c:v>
                </c:pt>
                <c:pt idx="8">
                  <c:v>45120</c:v>
                </c:pt>
                <c:pt idx="9">
                  <c:v>45121</c:v>
                </c:pt>
                <c:pt idx="10">
                  <c:v>45122</c:v>
                </c:pt>
                <c:pt idx="11">
                  <c:v>45123</c:v>
                </c:pt>
                <c:pt idx="12">
                  <c:v>45124</c:v>
                </c:pt>
                <c:pt idx="13">
                  <c:v>45125</c:v>
                </c:pt>
                <c:pt idx="14">
                  <c:v>45126</c:v>
                </c:pt>
                <c:pt idx="15">
                  <c:v>45127</c:v>
                </c:pt>
                <c:pt idx="16">
                  <c:v>45128</c:v>
                </c:pt>
                <c:pt idx="17">
                  <c:v>45129</c:v>
                </c:pt>
                <c:pt idx="18">
                  <c:v>45130</c:v>
                </c:pt>
                <c:pt idx="19">
                  <c:v>45131</c:v>
                </c:pt>
                <c:pt idx="20">
                  <c:v>45132</c:v>
                </c:pt>
                <c:pt idx="21">
                  <c:v>45133</c:v>
                </c:pt>
                <c:pt idx="22">
                  <c:v>45134</c:v>
                </c:pt>
                <c:pt idx="23">
                  <c:v>45135</c:v>
                </c:pt>
                <c:pt idx="24">
                  <c:v>45136</c:v>
                </c:pt>
                <c:pt idx="25">
                  <c:v>45137</c:v>
                </c:pt>
                <c:pt idx="26">
                  <c:v>45138</c:v>
                </c:pt>
                <c:pt idx="27">
                  <c:v>45139</c:v>
                </c:pt>
                <c:pt idx="28">
                  <c:v>45140</c:v>
                </c:pt>
                <c:pt idx="29">
                  <c:v>45141</c:v>
                </c:pt>
                <c:pt idx="30">
                  <c:v>45142</c:v>
                </c:pt>
                <c:pt idx="31">
                  <c:v>45143</c:v>
                </c:pt>
                <c:pt idx="32">
                  <c:v>45144</c:v>
                </c:pt>
                <c:pt idx="33">
                  <c:v>45145</c:v>
                </c:pt>
                <c:pt idx="34">
                  <c:v>45146</c:v>
                </c:pt>
                <c:pt idx="35">
                  <c:v>45147</c:v>
                </c:pt>
                <c:pt idx="36">
                  <c:v>45148</c:v>
                </c:pt>
                <c:pt idx="37">
                  <c:v>45149</c:v>
                </c:pt>
                <c:pt idx="38">
                  <c:v>45150</c:v>
                </c:pt>
                <c:pt idx="39">
                  <c:v>45151</c:v>
                </c:pt>
                <c:pt idx="40">
                  <c:v>45152</c:v>
                </c:pt>
                <c:pt idx="41">
                  <c:v>45153</c:v>
                </c:pt>
                <c:pt idx="42">
                  <c:v>45154</c:v>
                </c:pt>
                <c:pt idx="43">
                  <c:v>45155</c:v>
                </c:pt>
                <c:pt idx="44">
                  <c:v>45156</c:v>
                </c:pt>
                <c:pt idx="45">
                  <c:v>45157</c:v>
                </c:pt>
                <c:pt idx="46">
                  <c:v>45158</c:v>
                </c:pt>
                <c:pt idx="47">
                  <c:v>45159</c:v>
                </c:pt>
                <c:pt idx="48">
                  <c:v>45160</c:v>
                </c:pt>
                <c:pt idx="49">
                  <c:v>45161</c:v>
                </c:pt>
                <c:pt idx="50">
                  <c:v>45162</c:v>
                </c:pt>
                <c:pt idx="51">
                  <c:v>45163</c:v>
                </c:pt>
                <c:pt idx="52">
                  <c:v>45164</c:v>
                </c:pt>
                <c:pt idx="53">
                  <c:v>45165</c:v>
                </c:pt>
                <c:pt idx="54">
                  <c:v>45166</c:v>
                </c:pt>
                <c:pt idx="55">
                  <c:v>45167</c:v>
                </c:pt>
                <c:pt idx="56">
                  <c:v>45168</c:v>
                </c:pt>
                <c:pt idx="57">
                  <c:v>45169</c:v>
                </c:pt>
                <c:pt idx="58">
                  <c:v>45170</c:v>
                </c:pt>
                <c:pt idx="59">
                  <c:v>45171</c:v>
                </c:pt>
                <c:pt idx="60">
                  <c:v>45172</c:v>
                </c:pt>
                <c:pt idx="61">
                  <c:v>45173</c:v>
                </c:pt>
                <c:pt idx="62">
                  <c:v>45174</c:v>
                </c:pt>
                <c:pt idx="63">
                  <c:v>45175</c:v>
                </c:pt>
                <c:pt idx="64">
                  <c:v>45176</c:v>
                </c:pt>
                <c:pt idx="65">
                  <c:v>45177</c:v>
                </c:pt>
                <c:pt idx="66">
                  <c:v>45178</c:v>
                </c:pt>
                <c:pt idx="67">
                  <c:v>45179</c:v>
                </c:pt>
                <c:pt idx="68">
                  <c:v>45180</c:v>
                </c:pt>
                <c:pt idx="69">
                  <c:v>45181</c:v>
                </c:pt>
                <c:pt idx="70">
                  <c:v>45182</c:v>
                </c:pt>
                <c:pt idx="71">
                  <c:v>45183</c:v>
                </c:pt>
                <c:pt idx="72">
                  <c:v>45184</c:v>
                </c:pt>
                <c:pt idx="73">
                  <c:v>45185</c:v>
                </c:pt>
                <c:pt idx="74">
                  <c:v>45186</c:v>
                </c:pt>
                <c:pt idx="75">
                  <c:v>45187</c:v>
                </c:pt>
                <c:pt idx="76">
                  <c:v>45188</c:v>
                </c:pt>
                <c:pt idx="77">
                  <c:v>45189</c:v>
                </c:pt>
                <c:pt idx="78">
                  <c:v>45190</c:v>
                </c:pt>
                <c:pt idx="79">
                  <c:v>45191</c:v>
                </c:pt>
                <c:pt idx="80">
                  <c:v>45192</c:v>
                </c:pt>
                <c:pt idx="81">
                  <c:v>45193</c:v>
                </c:pt>
                <c:pt idx="82">
                  <c:v>45194</c:v>
                </c:pt>
                <c:pt idx="83">
                  <c:v>45195</c:v>
                </c:pt>
                <c:pt idx="84">
                  <c:v>45196</c:v>
                </c:pt>
                <c:pt idx="85">
                  <c:v>45197</c:v>
                </c:pt>
                <c:pt idx="86">
                  <c:v>45198</c:v>
                </c:pt>
                <c:pt idx="87">
                  <c:v>45199</c:v>
                </c:pt>
                <c:pt idx="88">
                  <c:v>45200</c:v>
                </c:pt>
                <c:pt idx="89">
                  <c:v>45201</c:v>
                </c:pt>
                <c:pt idx="90">
                  <c:v>45202</c:v>
                </c:pt>
                <c:pt idx="91">
                  <c:v>45203</c:v>
                </c:pt>
                <c:pt idx="92">
                  <c:v>45204</c:v>
                </c:pt>
                <c:pt idx="93">
                  <c:v>45205</c:v>
                </c:pt>
                <c:pt idx="94">
                  <c:v>45206</c:v>
                </c:pt>
                <c:pt idx="95">
                  <c:v>45207</c:v>
                </c:pt>
                <c:pt idx="96">
                  <c:v>45208</c:v>
                </c:pt>
                <c:pt idx="97">
                  <c:v>45209</c:v>
                </c:pt>
                <c:pt idx="98">
                  <c:v>45210</c:v>
                </c:pt>
                <c:pt idx="99">
                  <c:v>45211</c:v>
                </c:pt>
                <c:pt idx="100">
                  <c:v>45212</c:v>
                </c:pt>
                <c:pt idx="101">
                  <c:v>45213</c:v>
                </c:pt>
                <c:pt idx="102">
                  <c:v>45214</c:v>
                </c:pt>
                <c:pt idx="103">
                  <c:v>45215</c:v>
                </c:pt>
                <c:pt idx="104">
                  <c:v>45216</c:v>
                </c:pt>
                <c:pt idx="105">
                  <c:v>45217</c:v>
                </c:pt>
                <c:pt idx="106">
                  <c:v>45218</c:v>
                </c:pt>
                <c:pt idx="107">
                  <c:v>45219</c:v>
                </c:pt>
                <c:pt idx="108">
                  <c:v>45220</c:v>
                </c:pt>
                <c:pt idx="109">
                  <c:v>45221</c:v>
                </c:pt>
                <c:pt idx="110">
                  <c:v>45222</c:v>
                </c:pt>
                <c:pt idx="111">
                  <c:v>45223</c:v>
                </c:pt>
                <c:pt idx="112">
                  <c:v>45224</c:v>
                </c:pt>
                <c:pt idx="113">
                  <c:v>45225</c:v>
                </c:pt>
                <c:pt idx="114">
                  <c:v>45226</c:v>
                </c:pt>
                <c:pt idx="115">
                  <c:v>45227</c:v>
                </c:pt>
                <c:pt idx="116">
                  <c:v>45228</c:v>
                </c:pt>
                <c:pt idx="117">
                  <c:v>45229</c:v>
                </c:pt>
                <c:pt idx="118">
                  <c:v>45230</c:v>
                </c:pt>
                <c:pt idx="119">
                  <c:v>45231</c:v>
                </c:pt>
                <c:pt idx="120">
                  <c:v>45232</c:v>
                </c:pt>
                <c:pt idx="121">
                  <c:v>45233</c:v>
                </c:pt>
                <c:pt idx="122">
                  <c:v>45234</c:v>
                </c:pt>
                <c:pt idx="123">
                  <c:v>45235</c:v>
                </c:pt>
                <c:pt idx="124">
                  <c:v>45236</c:v>
                </c:pt>
                <c:pt idx="125">
                  <c:v>45237</c:v>
                </c:pt>
                <c:pt idx="126">
                  <c:v>45238</c:v>
                </c:pt>
                <c:pt idx="127">
                  <c:v>45239</c:v>
                </c:pt>
                <c:pt idx="128">
                  <c:v>45240</c:v>
                </c:pt>
                <c:pt idx="129">
                  <c:v>45241</c:v>
                </c:pt>
                <c:pt idx="130">
                  <c:v>45242</c:v>
                </c:pt>
                <c:pt idx="131">
                  <c:v>45243</c:v>
                </c:pt>
                <c:pt idx="132">
                  <c:v>45244</c:v>
                </c:pt>
                <c:pt idx="133">
                  <c:v>45245</c:v>
                </c:pt>
                <c:pt idx="134">
                  <c:v>45246</c:v>
                </c:pt>
                <c:pt idx="135">
                  <c:v>45247</c:v>
                </c:pt>
                <c:pt idx="136">
                  <c:v>45248</c:v>
                </c:pt>
                <c:pt idx="137">
                  <c:v>45249</c:v>
                </c:pt>
                <c:pt idx="138">
                  <c:v>45250</c:v>
                </c:pt>
                <c:pt idx="139">
                  <c:v>45251</c:v>
                </c:pt>
                <c:pt idx="140">
                  <c:v>45252</c:v>
                </c:pt>
                <c:pt idx="141">
                  <c:v>45253</c:v>
                </c:pt>
                <c:pt idx="142">
                  <c:v>45254</c:v>
                </c:pt>
                <c:pt idx="143">
                  <c:v>45255</c:v>
                </c:pt>
                <c:pt idx="144">
                  <c:v>45256</c:v>
                </c:pt>
                <c:pt idx="145">
                  <c:v>45257</c:v>
                </c:pt>
                <c:pt idx="146">
                  <c:v>45258</c:v>
                </c:pt>
                <c:pt idx="147">
                  <c:v>45259</c:v>
                </c:pt>
                <c:pt idx="148">
                  <c:v>45260</c:v>
                </c:pt>
                <c:pt idx="149">
                  <c:v>45261</c:v>
                </c:pt>
                <c:pt idx="150">
                  <c:v>45262</c:v>
                </c:pt>
                <c:pt idx="151">
                  <c:v>45263</c:v>
                </c:pt>
                <c:pt idx="152">
                  <c:v>45264</c:v>
                </c:pt>
                <c:pt idx="153">
                  <c:v>45265</c:v>
                </c:pt>
                <c:pt idx="154">
                  <c:v>45266</c:v>
                </c:pt>
                <c:pt idx="155">
                  <c:v>45267</c:v>
                </c:pt>
                <c:pt idx="156">
                  <c:v>45268</c:v>
                </c:pt>
                <c:pt idx="157">
                  <c:v>45269</c:v>
                </c:pt>
                <c:pt idx="158">
                  <c:v>45270</c:v>
                </c:pt>
                <c:pt idx="159">
                  <c:v>45271</c:v>
                </c:pt>
                <c:pt idx="160">
                  <c:v>45272</c:v>
                </c:pt>
                <c:pt idx="161">
                  <c:v>45273</c:v>
                </c:pt>
                <c:pt idx="162">
                  <c:v>45274</c:v>
                </c:pt>
                <c:pt idx="163">
                  <c:v>45275</c:v>
                </c:pt>
                <c:pt idx="164">
                  <c:v>45276</c:v>
                </c:pt>
                <c:pt idx="165">
                  <c:v>45277</c:v>
                </c:pt>
                <c:pt idx="166">
                  <c:v>45278</c:v>
                </c:pt>
                <c:pt idx="167">
                  <c:v>45279</c:v>
                </c:pt>
                <c:pt idx="168">
                  <c:v>45280</c:v>
                </c:pt>
                <c:pt idx="169">
                  <c:v>45281</c:v>
                </c:pt>
                <c:pt idx="170">
                  <c:v>45282</c:v>
                </c:pt>
                <c:pt idx="171">
                  <c:v>45283</c:v>
                </c:pt>
                <c:pt idx="172">
                  <c:v>45284</c:v>
                </c:pt>
                <c:pt idx="173">
                  <c:v>45285</c:v>
                </c:pt>
                <c:pt idx="174">
                  <c:v>45286</c:v>
                </c:pt>
                <c:pt idx="175">
                  <c:v>45287</c:v>
                </c:pt>
                <c:pt idx="176">
                  <c:v>45288</c:v>
                </c:pt>
                <c:pt idx="177">
                  <c:v>45289</c:v>
                </c:pt>
                <c:pt idx="178">
                  <c:v>45290</c:v>
                </c:pt>
                <c:pt idx="179">
                  <c:v>45291</c:v>
                </c:pt>
                <c:pt idx="180">
                  <c:v>45292</c:v>
                </c:pt>
                <c:pt idx="181">
                  <c:v>45293</c:v>
                </c:pt>
                <c:pt idx="182">
                  <c:v>45294</c:v>
                </c:pt>
                <c:pt idx="183">
                  <c:v>45295</c:v>
                </c:pt>
                <c:pt idx="184">
                  <c:v>45296</c:v>
                </c:pt>
                <c:pt idx="185">
                  <c:v>45297</c:v>
                </c:pt>
                <c:pt idx="186">
                  <c:v>45298</c:v>
                </c:pt>
                <c:pt idx="187">
                  <c:v>45299</c:v>
                </c:pt>
                <c:pt idx="188">
                  <c:v>45300</c:v>
                </c:pt>
                <c:pt idx="189">
                  <c:v>45301</c:v>
                </c:pt>
                <c:pt idx="190">
                  <c:v>45302</c:v>
                </c:pt>
                <c:pt idx="191">
                  <c:v>45303</c:v>
                </c:pt>
                <c:pt idx="192">
                  <c:v>45304</c:v>
                </c:pt>
                <c:pt idx="193">
                  <c:v>45305</c:v>
                </c:pt>
                <c:pt idx="194">
                  <c:v>45306</c:v>
                </c:pt>
                <c:pt idx="195">
                  <c:v>45307</c:v>
                </c:pt>
                <c:pt idx="196">
                  <c:v>45308</c:v>
                </c:pt>
                <c:pt idx="197">
                  <c:v>45309</c:v>
                </c:pt>
                <c:pt idx="198">
                  <c:v>45310</c:v>
                </c:pt>
                <c:pt idx="199">
                  <c:v>45311</c:v>
                </c:pt>
                <c:pt idx="200">
                  <c:v>45312</c:v>
                </c:pt>
                <c:pt idx="201">
                  <c:v>45313</c:v>
                </c:pt>
                <c:pt idx="202">
                  <c:v>45314</c:v>
                </c:pt>
                <c:pt idx="203">
                  <c:v>45315</c:v>
                </c:pt>
                <c:pt idx="204">
                  <c:v>45316</c:v>
                </c:pt>
                <c:pt idx="205">
                  <c:v>45317</c:v>
                </c:pt>
                <c:pt idx="206">
                  <c:v>45318</c:v>
                </c:pt>
                <c:pt idx="207">
                  <c:v>45319</c:v>
                </c:pt>
                <c:pt idx="208">
                  <c:v>45320</c:v>
                </c:pt>
                <c:pt idx="209">
                  <c:v>45321</c:v>
                </c:pt>
                <c:pt idx="210">
                  <c:v>45322</c:v>
                </c:pt>
                <c:pt idx="211">
                  <c:v>45323</c:v>
                </c:pt>
                <c:pt idx="212">
                  <c:v>45324</c:v>
                </c:pt>
                <c:pt idx="213">
                  <c:v>45325</c:v>
                </c:pt>
                <c:pt idx="214">
                  <c:v>45326</c:v>
                </c:pt>
                <c:pt idx="215">
                  <c:v>45327</c:v>
                </c:pt>
                <c:pt idx="216">
                  <c:v>45328</c:v>
                </c:pt>
                <c:pt idx="217">
                  <c:v>45329</c:v>
                </c:pt>
                <c:pt idx="218">
                  <c:v>45330</c:v>
                </c:pt>
                <c:pt idx="219">
                  <c:v>45331</c:v>
                </c:pt>
                <c:pt idx="220">
                  <c:v>45332</c:v>
                </c:pt>
                <c:pt idx="221">
                  <c:v>45333</c:v>
                </c:pt>
                <c:pt idx="222">
                  <c:v>45334</c:v>
                </c:pt>
                <c:pt idx="223">
                  <c:v>45335</c:v>
                </c:pt>
                <c:pt idx="224">
                  <c:v>45336</c:v>
                </c:pt>
                <c:pt idx="225">
                  <c:v>45337</c:v>
                </c:pt>
                <c:pt idx="226">
                  <c:v>45338</c:v>
                </c:pt>
                <c:pt idx="227">
                  <c:v>45339</c:v>
                </c:pt>
                <c:pt idx="228">
                  <c:v>45340</c:v>
                </c:pt>
                <c:pt idx="229">
                  <c:v>45341</c:v>
                </c:pt>
                <c:pt idx="230">
                  <c:v>45342</c:v>
                </c:pt>
                <c:pt idx="231">
                  <c:v>45343</c:v>
                </c:pt>
                <c:pt idx="232">
                  <c:v>45344</c:v>
                </c:pt>
                <c:pt idx="233">
                  <c:v>45345</c:v>
                </c:pt>
                <c:pt idx="234">
                  <c:v>45346</c:v>
                </c:pt>
                <c:pt idx="235">
                  <c:v>45347</c:v>
                </c:pt>
                <c:pt idx="236">
                  <c:v>45348</c:v>
                </c:pt>
                <c:pt idx="237">
                  <c:v>45349</c:v>
                </c:pt>
                <c:pt idx="238">
                  <c:v>45350</c:v>
                </c:pt>
                <c:pt idx="239">
                  <c:v>45351</c:v>
                </c:pt>
                <c:pt idx="240">
                  <c:v>45352</c:v>
                </c:pt>
                <c:pt idx="241">
                  <c:v>45353</c:v>
                </c:pt>
                <c:pt idx="242">
                  <c:v>45354</c:v>
                </c:pt>
                <c:pt idx="243">
                  <c:v>45355</c:v>
                </c:pt>
                <c:pt idx="244">
                  <c:v>45356</c:v>
                </c:pt>
                <c:pt idx="245">
                  <c:v>45357</c:v>
                </c:pt>
                <c:pt idx="246">
                  <c:v>45358</c:v>
                </c:pt>
                <c:pt idx="247">
                  <c:v>45359</c:v>
                </c:pt>
                <c:pt idx="248">
                  <c:v>45360</c:v>
                </c:pt>
                <c:pt idx="249">
                  <c:v>45361</c:v>
                </c:pt>
                <c:pt idx="250">
                  <c:v>45362</c:v>
                </c:pt>
                <c:pt idx="251">
                  <c:v>45363</c:v>
                </c:pt>
                <c:pt idx="252">
                  <c:v>45364</c:v>
                </c:pt>
                <c:pt idx="253">
                  <c:v>45365</c:v>
                </c:pt>
                <c:pt idx="254">
                  <c:v>45366</c:v>
                </c:pt>
                <c:pt idx="255">
                  <c:v>45367</c:v>
                </c:pt>
                <c:pt idx="256">
                  <c:v>45368</c:v>
                </c:pt>
                <c:pt idx="257">
                  <c:v>45369</c:v>
                </c:pt>
                <c:pt idx="258">
                  <c:v>45370</c:v>
                </c:pt>
                <c:pt idx="259">
                  <c:v>45371</c:v>
                </c:pt>
                <c:pt idx="260">
                  <c:v>45372</c:v>
                </c:pt>
                <c:pt idx="261">
                  <c:v>45373</c:v>
                </c:pt>
                <c:pt idx="262">
                  <c:v>45374</c:v>
                </c:pt>
                <c:pt idx="263">
                  <c:v>45375</c:v>
                </c:pt>
                <c:pt idx="264">
                  <c:v>45376</c:v>
                </c:pt>
                <c:pt idx="265">
                  <c:v>45377</c:v>
                </c:pt>
                <c:pt idx="266">
                  <c:v>45378</c:v>
                </c:pt>
                <c:pt idx="267">
                  <c:v>45379</c:v>
                </c:pt>
                <c:pt idx="268">
                  <c:v>45380</c:v>
                </c:pt>
                <c:pt idx="269">
                  <c:v>45381</c:v>
                </c:pt>
                <c:pt idx="270">
                  <c:v>45382</c:v>
                </c:pt>
                <c:pt idx="271">
                  <c:v>45383</c:v>
                </c:pt>
                <c:pt idx="272">
                  <c:v>45384</c:v>
                </c:pt>
                <c:pt idx="273">
                  <c:v>45385</c:v>
                </c:pt>
                <c:pt idx="274">
                  <c:v>45386</c:v>
                </c:pt>
                <c:pt idx="275">
                  <c:v>45387</c:v>
                </c:pt>
                <c:pt idx="276">
                  <c:v>45388</c:v>
                </c:pt>
                <c:pt idx="277">
                  <c:v>45389</c:v>
                </c:pt>
                <c:pt idx="278">
                  <c:v>45390</c:v>
                </c:pt>
                <c:pt idx="279">
                  <c:v>45391</c:v>
                </c:pt>
                <c:pt idx="280">
                  <c:v>45392</c:v>
                </c:pt>
                <c:pt idx="281">
                  <c:v>45393</c:v>
                </c:pt>
                <c:pt idx="282">
                  <c:v>45394</c:v>
                </c:pt>
                <c:pt idx="283">
                  <c:v>45395</c:v>
                </c:pt>
                <c:pt idx="284">
                  <c:v>45396</c:v>
                </c:pt>
                <c:pt idx="285">
                  <c:v>45397</c:v>
                </c:pt>
                <c:pt idx="286">
                  <c:v>45398</c:v>
                </c:pt>
                <c:pt idx="287">
                  <c:v>45399</c:v>
                </c:pt>
                <c:pt idx="288">
                  <c:v>45400</c:v>
                </c:pt>
                <c:pt idx="289">
                  <c:v>45401</c:v>
                </c:pt>
                <c:pt idx="290">
                  <c:v>45402</c:v>
                </c:pt>
                <c:pt idx="291">
                  <c:v>45403</c:v>
                </c:pt>
                <c:pt idx="292">
                  <c:v>45404</c:v>
                </c:pt>
                <c:pt idx="293">
                  <c:v>45405</c:v>
                </c:pt>
                <c:pt idx="294">
                  <c:v>45406</c:v>
                </c:pt>
                <c:pt idx="295">
                  <c:v>45407</c:v>
                </c:pt>
                <c:pt idx="296">
                  <c:v>45408</c:v>
                </c:pt>
                <c:pt idx="297">
                  <c:v>45409</c:v>
                </c:pt>
                <c:pt idx="298">
                  <c:v>45410</c:v>
                </c:pt>
                <c:pt idx="299">
                  <c:v>45411</c:v>
                </c:pt>
                <c:pt idx="300">
                  <c:v>45412</c:v>
                </c:pt>
                <c:pt idx="301">
                  <c:v>45413</c:v>
                </c:pt>
                <c:pt idx="302">
                  <c:v>45414</c:v>
                </c:pt>
                <c:pt idx="303">
                  <c:v>45415</c:v>
                </c:pt>
                <c:pt idx="304">
                  <c:v>45416</c:v>
                </c:pt>
                <c:pt idx="305">
                  <c:v>45417</c:v>
                </c:pt>
                <c:pt idx="306">
                  <c:v>45418</c:v>
                </c:pt>
                <c:pt idx="307">
                  <c:v>45419</c:v>
                </c:pt>
                <c:pt idx="308">
                  <c:v>45420</c:v>
                </c:pt>
                <c:pt idx="309">
                  <c:v>45421</c:v>
                </c:pt>
                <c:pt idx="310">
                  <c:v>45422</c:v>
                </c:pt>
                <c:pt idx="311">
                  <c:v>45423</c:v>
                </c:pt>
                <c:pt idx="312">
                  <c:v>45424</c:v>
                </c:pt>
                <c:pt idx="313">
                  <c:v>45425</c:v>
                </c:pt>
                <c:pt idx="314">
                  <c:v>45426</c:v>
                </c:pt>
                <c:pt idx="315">
                  <c:v>45427</c:v>
                </c:pt>
                <c:pt idx="316">
                  <c:v>45428</c:v>
                </c:pt>
                <c:pt idx="317">
                  <c:v>45429</c:v>
                </c:pt>
                <c:pt idx="318">
                  <c:v>45430</c:v>
                </c:pt>
                <c:pt idx="319">
                  <c:v>45431</c:v>
                </c:pt>
                <c:pt idx="320">
                  <c:v>45432</c:v>
                </c:pt>
                <c:pt idx="321">
                  <c:v>45433</c:v>
                </c:pt>
                <c:pt idx="322">
                  <c:v>45434</c:v>
                </c:pt>
                <c:pt idx="323">
                  <c:v>45435</c:v>
                </c:pt>
                <c:pt idx="324">
                  <c:v>45436</c:v>
                </c:pt>
                <c:pt idx="325">
                  <c:v>45437</c:v>
                </c:pt>
                <c:pt idx="326">
                  <c:v>45438</c:v>
                </c:pt>
                <c:pt idx="327">
                  <c:v>45439</c:v>
                </c:pt>
                <c:pt idx="328">
                  <c:v>45440</c:v>
                </c:pt>
                <c:pt idx="329">
                  <c:v>45441</c:v>
                </c:pt>
                <c:pt idx="330">
                  <c:v>45442</c:v>
                </c:pt>
                <c:pt idx="331">
                  <c:v>45443</c:v>
                </c:pt>
                <c:pt idx="332">
                  <c:v>45444</c:v>
                </c:pt>
                <c:pt idx="333">
                  <c:v>45445</c:v>
                </c:pt>
                <c:pt idx="334">
                  <c:v>45446</c:v>
                </c:pt>
                <c:pt idx="335">
                  <c:v>45447</c:v>
                </c:pt>
                <c:pt idx="336">
                  <c:v>45448</c:v>
                </c:pt>
                <c:pt idx="337">
                  <c:v>45449</c:v>
                </c:pt>
                <c:pt idx="338">
                  <c:v>45450</c:v>
                </c:pt>
                <c:pt idx="339">
                  <c:v>45451</c:v>
                </c:pt>
                <c:pt idx="340">
                  <c:v>45452</c:v>
                </c:pt>
                <c:pt idx="341">
                  <c:v>45453</c:v>
                </c:pt>
                <c:pt idx="342">
                  <c:v>45454</c:v>
                </c:pt>
                <c:pt idx="343">
                  <c:v>45455</c:v>
                </c:pt>
                <c:pt idx="344">
                  <c:v>45456</c:v>
                </c:pt>
                <c:pt idx="345">
                  <c:v>45457</c:v>
                </c:pt>
                <c:pt idx="346">
                  <c:v>45458</c:v>
                </c:pt>
                <c:pt idx="347">
                  <c:v>45459</c:v>
                </c:pt>
                <c:pt idx="348">
                  <c:v>45460</c:v>
                </c:pt>
                <c:pt idx="349">
                  <c:v>45461</c:v>
                </c:pt>
                <c:pt idx="350">
                  <c:v>45462</c:v>
                </c:pt>
                <c:pt idx="351">
                  <c:v>45463</c:v>
                </c:pt>
                <c:pt idx="352">
                  <c:v>45464</c:v>
                </c:pt>
                <c:pt idx="353">
                  <c:v>45465</c:v>
                </c:pt>
                <c:pt idx="354">
                  <c:v>45466</c:v>
                </c:pt>
                <c:pt idx="355">
                  <c:v>45467</c:v>
                </c:pt>
                <c:pt idx="356">
                  <c:v>45468</c:v>
                </c:pt>
                <c:pt idx="357">
                  <c:v>45469</c:v>
                </c:pt>
                <c:pt idx="358">
                  <c:v>45470</c:v>
                </c:pt>
                <c:pt idx="359">
                  <c:v>45471</c:v>
                </c:pt>
                <c:pt idx="360">
                  <c:v>45472</c:v>
                </c:pt>
                <c:pt idx="361">
                  <c:v>45473</c:v>
                </c:pt>
                <c:pt idx="362">
                  <c:v>45474</c:v>
                </c:pt>
                <c:pt idx="363">
                  <c:v>45475</c:v>
                </c:pt>
                <c:pt idx="364">
                  <c:v>45476</c:v>
                </c:pt>
                <c:pt idx="365">
                  <c:v>45477</c:v>
                </c:pt>
                <c:pt idx="366">
                  <c:v>45478</c:v>
                </c:pt>
                <c:pt idx="367">
                  <c:v>45479</c:v>
                </c:pt>
                <c:pt idx="368">
                  <c:v>45480</c:v>
                </c:pt>
                <c:pt idx="369">
                  <c:v>45481</c:v>
                </c:pt>
                <c:pt idx="370">
                  <c:v>45482</c:v>
                </c:pt>
                <c:pt idx="371">
                  <c:v>45483</c:v>
                </c:pt>
                <c:pt idx="372">
                  <c:v>45484</c:v>
                </c:pt>
                <c:pt idx="373">
                  <c:v>45485</c:v>
                </c:pt>
                <c:pt idx="374">
                  <c:v>45486</c:v>
                </c:pt>
                <c:pt idx="375">
                  <c:v>45487</c:v>
                </c:pt>
                <c:pt idx="376">
                  <c:v>45488</c:v>
                </c:pt>
                <c:pt idx="377">
                  <c:v>45489</c:v>
                </c:pt>
                <c:pt idx="378">
                  <c:v>45490</c:v>
                </c:pt>
                <c:pt idx="379">
                  <c:v>45491</c:v>
                </c:pt>
                <c:pt idx="380">
                  <c:v>45492</c:v>
                </c:pt>
                <c:pt idx="381">
                  <c:v>45493</c:v>
                </c:pt>
                <c:pt idx="382">
                  <c:v>45494</c:v>
                </c:pt>
                <c:pt idx="383">
                  <c:v>45495</c:v>
                </c:pt>
                <c:pt idx="384">
                  <c:v>45496</c:v>
                </c:pt>
                <c:pt idx="385">
                  <c:v>45497</c:v>
                </c:pt>
                <c:pt idx="386">
                  <c:v>45498</c:v>
                </c:pt>
                <c:pt idx="387">
                  <c:v>45499</c:v>
                </c:pt>
                <c:pt idx="388">
                  <c:v>45500</c:v>
                </c:pt>
                <c:pt idx="389">
                  <c:v>45501</c:v>
                </c:pt>
                <c:pt idx="390">
                  <c:v>45502</c:v>
                </c:pt>
                <c:pt idx="391">
                  <c:v>45503</c:v>
                </c:pt>
                <c:pt idx="392">
                  <c:v>45504</c:v>
                </c:pt>
                <c:pt idx="393">
                  <c:v>45505</c:v>
                </c:pt>
                <c:pt idx="394">
                  <c:v>45506</c:v>
                </c:pt>
                <c:pt idx="395">
                  <c:v>45507</c:v>
                </c:pt>
                <c:pt idx="396">
                  <c:v>45508</c:v>
                </c:pt>
                <c:pt idx="397">
                  <c:v>45509</c:v>
                </c:pt>
                <c:pt idx="398">
                  <c:v>45510</c:v>
                </c:pt>
                <c:pt idx="399">
                  <c:v>45511</c:v>
                </c:pt>
                <c:pt idx="400">
                  <c:v>45512</c:v>
                </c:pt>
                <c:pt idx="401">
                  <c:v>45513</c:v>
                </c:pt>
                <c:pt idx="402">
                  <c:v>45514</c:v>
                </c:pt>
                <c:pt idx="403">
                  <c:v>45515</c:v>
                </c:pt>
                <c:pt idx="404">
                  <c:v>45516</c:v>
                </c:pt>
                <c:pt idx="405">
                  <c:v>45517</c:v>
                </c:pt>
                <c:pt idx="406">
                  <c:v>45518</c:v>
                </c:pt>
                <c:pt idx="407">
                  <c:v>45519</c:v>
                </c:pt>
                <c:pt idx="408">
                  <c:v>45520</c:v>
                </c:pt>
                <c:pt idx="409">
                  <c:v>45521</c:v>
                </c:pt>
                <c:pt idx="410">
                  <c:v>45522</c:v>
                </c:pt>
                <c:pt idx="411">
                  <c:v>45523</c:v>
                </c:pt>
                <c:pt idx="412">
                  <c:v>45524</c:v>
                </c:pt>
                <c:pt idx="413">
                  <c:v>45525</c:v>
                </c:pt>
                <c:pt idx="414">
                  <c:v>45526</c:v>
                </c:pt>
                <c:pt idx="415">
                  <c:v>45527</c:v>
                </c:pt>
                <c:pt idx="416">
                  <c:v>45528</c:v>
                </c:pt>
                <c:pt idx="417">
                  <c:v>45529</c:v>
                </c:pt>
                <c:pt idx="418">
                  <c:v>45530</c:v>
                </c:pt>
                <c:pt idx="419">
                  <c:v>45531</c:v>
                </c:pt>
                <c:pt idx="420">
                  <c:v>45532</c:v>
                </c:pt>
                <c:pt idx="421">
                  <c:v>45533</c:v>
                </c:pt>
                <c:pt idx="422">
                  <c:v>45534</c:v>
                </c:pt>
                <c:pt idx="423">
                  <c:v>45535</c:v>
                </c:pt>
                <c:pt idx="424">
                  <c:v>45536</c:v>
                </c:pt>
                <c:pt idx="425">
                  <c:v>45537</c:v>
                </c:pt>
                <c:pt idx="426">
                  <c:v>45538</c:v>
                </c:pt>
                <c:pt idx="427">
                  <c:v>45539</c:v>
                </c:pt>
                <c:pt idx="428">
                  <c:v>45540</c:v>
                </c:pt>
                <c:pt idx="429">
                  <c:v>45541</c:v>
                </c:pt>
                <c:pt idx="430">
                  <c:v>45542</c:v>
                </c:pt>
                <c:pt idx="431">
                  <c:v>45543</c:v>
                </c:pt>
                <c:pt idx="432">
                  <c:v>45544</c:v>
                </c:pt>
                <c:pt idx="433">
                  <c:v>45545</c:v>
                </c:pt>
                <c:pt idx="434">
                  <c:v>45546</c:v>
                </c:pt>
                <c:pt idx="435">
                  <c:v>45547</c:v>
                </c:pt>
                <c:pt idx="436">
                  <c:v>45548</c:v>
                </c:pt>
                <c:pt idx="437">
                  <c:v>45549</c:v>
                </c:pt>
                <c:pt idx="438">
                  <c:v>45550</c:v>
                </c:pt>
                <c:pt idx="439">
                  <c:v>45551</c:v>
                </c:pt>
                <c:pt idx="440">
                  <c:v>45552</c:v>
                </c:pt>
                <c:pt idx="441">
                  <c:v>45553</c:v>
                </c:pt>
                <c:pt idx="442">
                  <c:v>45554</c:v>
                </c:pt>
                <c:pt idx="443">
                  <c:v>45555</c:v>
                </c:pt>
                <c:pt idx="444">
                  <c:v>45556</c:v>
                </c:pt>
                <c:pt idx="445">
                  <c:v>45557</c:v>
                </c:pt>
                <c:pt idx="446">
                  <c:v>45558</c:v>
                </c:pt>
                <c:pt idx="447">
                  <c:v>45559</c:v>
                </c:pt>
                <c:pt idx="448">
                  <c:v>45560</c:v>
                </c:pt>
                <c:pt idx="449">
                  <c:v>45561</c:v>
                </c:pt>
                <c:pt idx="450">
                  <c:v>45562</c:v>
                </c:pt>
                <c:pt idx="451">
                  <c:v>45563</c:v>
                </c:pt>
                <c:pt idx="452">
                  <c:v>45564</c:v>
                </c:pt>
                <c:pt idx="453">
                  <c:v>45565</c:v>
                </c:pt>
                <c:pt idx="454">
                  <c:v>45566</c:v>
                </c:pt>
                <c:pt idx="455">
                  <c:v>45567</c:v>
                </c:pt>
                <c:pt idx="456">
                  <c:v>45568</c:v>
                </c:pt>
                <c:pt idx="457">
                  <c:v>45569</c:v>
                </c:pt>
                <c:pt idx="458">
                  <c:v>45570</c:v>
                </c:pt>
                <c:pt idx="459">
                  <c:v>45571</c:v>
                </c:pt>
                <c:pt idx="460">
                  <c:v>45572</c:v>
                </c:pt>
                <c:pt idx="461">
                  <c:v>45573</c:v>
                </c:pt>
                <c:pt idx="462">
                  <c:v>45574</c:v>
                </c:pt>
                <c:pt idx="463">
                  <c:v>45575</c:v>
                </c:pt>
                <c:pt idx="464">
                  <c:v>45576</c:v>
                </c:pt>
                <c:pt idx="465">
                  <c:v>45577</c:v>
                </c:pt>
                <c:pt idx="466">
                  <c:v>45578</c:v>
                </c:pt>
                <c:pt idx="467">
                  <c:v>45579</c:v>
                </c:pt>
                <c:pt idx="468">
                  <c:v>45580</c:v>
                </c:pt>
                <c:pt idx="469">
                  <c:v>45581</c:v>
                </c:pt>
                <c:pt idx="470">
                  <c:v>45582</c:v>
                </c:pt>
                <c:pt idx="471">
                  <c:v>45583</c:v>
                </c:pt>
                <c:pt idx="472">
                  <c:v>45584</c:v>
                </c:pt>
                <c:pt idx="473">
                  <c:v>45585</c:v>
                </c:pt>
                <c:pt idx="474">
                  <c:v>45586</c:v>
                </c:pt>
                <c:pt idx="475">
                  <c:v>45587</c:v>
                </c:pt>
                <c:pt idx="476">
                  <c:v>45588</c:v>
                </c:pt>
                <c:pt idx="477">
                  <c:v>45589</c:v>
                </c:pt>
                <c:pt idx="478">
                  <c:v>45590</c:v>
                </c:pt>
                <c:pt idx="479">
                  <c:v>45591</c:v>
                </c:pt>
                <c:pt idx="480">
                  <c:v>45592</c:v>
                </c:pt>
                <c:pt idx="481">
                  <c:v>45593</c:v>
                </c:pt>
                <c:pt idx="482">
                  <c:v>45594</c:v>
                </c:pt>
                <c:pt idx="483">
                  <c:v>45595</c:v>
                </c:pt>
                <c:pt idx="484">
                  <c:v>45596</c:v>
                </c:pt>
                <c:pt idx="485">
                  <c:v>45597</c:v>
                </c:pt>
                <c:pt idx="486">
                  <c:v>45598</c:v>
                </c:pt>
                <c:pt idx="487">
                  <c:v>45599</c:v>
                </c:pt>
                <c:pt idx="488">
                  <c:v>45600</c:v>
                </c:pt>
                <c:pt idx="489">
                  <c:v>45601</c:v>
                </c:pt>
                <c:pt idx="490">
                  <c:v>45602</c:v>
                </c:pt>
                <c:pt idx="491">
                  <c:v>45603</c:v>
                </c:pt>
                <c:pt idx="492">
                  <c:v>45604</c:v>
                </c:pt>
                <c:pt idx="493">
                  <c:v>45605</c:v>
                </c:pt>
                <c:pt idx="494">
                  <c:v>45606</c:v>
                </c:pt>
                <c:pt idx="495">
                  <c:v>45607</c:v>
                </c:pt>
                <c:pt idx="496">
                  <c:v>45608</c:v>
                </c:pt>
                <c:pt idx="497">
                  <c:v>45609</c:v>
                </c:pt>
                <c:pt idx="498">
                  <c:v>45610</c:v>
                </c:pt>
                <c:pt idx="499">
                  <c:v>45611</c:v>
                </c:pt>
                <c:pt idx="500">
                  <c:v>45612</c:v>
                </c:pt>
                <c:pt idx="501">
                  <c:v>45613</c:v>
                </c:pt>
                <c:pt idx="502">
                  <c:v>45614</c:v>
                </c:pt>
                <c:pt idx="503">
                  <c:v>45615</c:v>
                </c:pt>
                <c:pt idx="504">
                  <c:v>45616</c:v>
                </c:pt>
                <c:pt idx="505">
                  <c:v>45617</c:v>
                </c:pt>
                <c:pt idx="506">
                  <c:v>45618</c:v>
                </c:pt>
                <c:pt idx="507">
                  <c:v>45619</c:v>
                </c:pt>
                <c:pt idx="508">
                  <c:v>45620</c:v>
                </c:pt>
                <c:pt idx="509">
                  <c:v>45621</c:v>
                </c:pt>
                <c:pt idx="510">
                  <c:v>45622</c:v>
                </c:pt>
                <c:pt idx="511">
                  <c:v>45623</c:v>
                </c:pt>
                <c:pt idx="512">
                  <c:v>45624</c:v>
                </c:pt>
                <c:pt idx="513">
                  <c:v>45625</c:v>
                </c:pt>
                <c:pt idx="514">
                  <c:v>45626</c:v>
                </c:pt>
                <c:pt idx="515">
                  <c:v>45627</c:v>
                </c:pt>
                <c:pt idx="516">
                  <c:v>45628</c:v>
                </c:pt>
                <c:pt idx="517">
                  <c:v>45629</c:v>
                </c:pt>
                <c:pt idx="518">
                  <c:v>45630</c:v>
                </c:pt>
                <c:pt idx="519">
                  <c:v>45631</c:v>
                </c:pt>
                <c:pt idx="520">
                  <c:v>45632</c:v>
                </c:pt>
                <c:pt idx="521">
                  <c:v>45633</c:v>
                </c:pt>
                <c:pt idx="522">
                  <c:v>45634</c:v>
                </c:pt>
                <c:pt idx="523">
                  <c:v>45635</c:v>
                </c:pt>
                <c:pt idx="524">
                  <c:v>45636</c:v>
                </c:pt>
                <c:pt idx="525">
                  <c:v>45637</c:v>
                </c:pt>
                <c:pt idx="526">
                  <c:v>45638</c:v>
                </c:pt>
                <c:pt idx="527">
                  <c:v>45639</c:v>
                </c:pt>
                <c:pt idx="528">
                  <c:v>45640</c:v>
                </c:pt>
                <c:pt idx="529">
                  <c:v>45641</c:v>
                </c:pt>
                <c:pt idx="530">
                  <c:v>45642</c:v>
                </c:pt>
                <c:pt idx="531">
                  <c:v>45643</c:v>
                </c:pt>
                <c:pt idx="532">
                  <c:v>45644</c:v>
                </c:pt>
                <c:pt idx="533">
                  <c:v>45645</c:v>
                </c:pt>
                <c:pt idx="534">
                  <c:v>45646</c:v>
                </c:pt>
                <c:pt idx="535">
                  <c:v>45647</c:v>
                </c:pt>
                <c:pt idx="536">
                  <c:v>45648</c:v>
                </c:pt>
                <c:pt idx="537">
                  <c:v>45649</c:v>
                </c:pt>
                <c:pt idx="538">
                  <c:v>45650</c:v>
                </c:pt>
                <c:pt idx="539">
                  <c:v>45651</c:v>
                </c:pt>
                <c:pt idx="540">
                  <c:v>45652</c:v>
                </c:pt>
                <c:pt idx="541">
                  <c:v>45653</c:v>
                </c:pt>
                <c:pt idx="542">
                  <c:v>45654</c:v>
                </c:pt>
                <c:pt idx="543">
                  <c:v>45655</c:v>
                </c:pt>
                <c:pt idx="544">
                  <c:v>45656</c:v>
                </c:pt>
                <c:pt idx="545">
                  <c:v>45657</c:v>
                </c:pt>
                <c:pt idx="546">
                  <c:v>45658</c:v>
                </c:pt>
                <c:pt idx="547">
                  <c:v>45659</c:v>
                </c:pt>
                <c:pt idx="548">
                  <c:v>45660</c:v>
                </c:pt>
                <c:pt idx="549">
                  <c:v>45661</c:v>
                </c:pt>
                <c:pt idx="550">
                  <c:v>45662</c:v>
                </c:pt>
                <c:pt idx="551">
                  <c:v>45663</c:v>
                </c:pt>
                <c:pt idx="552">
                  <c:v>45664</c:v>
                </c:pt>
                <c:pt idx="553">
                  <c:v>45665</c:v>
                </c:pt>
                <c:pt idx="554">
                  <c:v>45666</c:v>
                </c:pt>
                <c:pt idx="555">
                  <c:v>45667</c:v>
                </c:pt>
                <c:pt idx="556">
                  <c:v>45668</c:v>
                </c:pt>
                <c:pt idx="557">
                  <c:v>45669</c:v>
                </c:pt>
                <c:pt idx="558">
                  <c:v>45670</c:v>
                </c:pt>
                <c:pt idx="559">
                  <c:v>45671</c:v>
                </c:pt>
                <c:pt idx="560">
                  <c:v>45672</c:v>
                </c:pt>
                <c:pt idx="561">
                  <c:v>45673</c:v>
                </c:pt>
                <c:pt idx="562">
                  <c:v>45674</c:v>
                </c:pt>
                <c:pt idx="563">
                  <c:v>45675</c:v>
                </c:pt>
                <c:pt idx="564">
                  <c:v>45676</c:v>
                </c:pt>
                <c:pt idx="565">
                  <c:v>45677</c:v>
                </c:pt>
                <c:pt idx="566">
                  <c:v>45678</c:v>
                </c:pt>
                <c:pt idx="567">
                  <c:v>45679</c:v>
                </c:pt>
                <c:pt idx="568">
                  <c:v>45680</c:v>
                </c:pt>
                <c:pt idx="569">
                  <c:v>45681</c:v>
                </c:pt>
                <c:pt idx="570">
                  <c:v>45682</c:v>
                </c:pt>
                <c:pt idx="571">
                  <c:v>45683</c:v>
                </c:pt>
                <c:pt idx="572">
                  <c:v>45684</c:v>
                </c:pt>
                <c:pt idx="573">
                  <c:v>45685</c:v>
                </c:pt>
                <c:pt idx="574">
                  <c:v>45686</c:v>
                </c:pt>
                <c:pt idx="575">
                  <c:v>45687</c:v>
                </c:pt>
                <c:pt idx="576">
                  <c:v>45688</c:v>
                </c:pt>
                <c:pt idx="577">
                  <c:v>45689</c:v>
                </c:pt>
                <c:pt idx="578">
                  <c:v>45690</c:v>
                </c:pt>
                <c:pt idx="579">
                  <c:v>45691</c:v>
                </c:pt>
                <c:pt idx="580">
                  <c:v>45692</c:v>
                </c:pt>
                <c:pt idx="581">
                  <c:v>45693</c:v>
                </c:pt>
                <c:pt idx="582">
                  <c:v>45694</c:v>
                </c:pt>
                <c:pt idx="583">
                  <c:v>45695</c:v>
                </c:pt>
                <c:pt idx="584">
                  <c:v>45696</c:v>
                </c:pt>
                <c:pt idx="585">
                  <c:v>45697</c:v>
                </c:pt>
                <c:pt idx="586">
                  <c:v>45698</c:v>
                </c:pt>
                <c:pt idx="587">
                  <c:v>45699</c:v>
                </c:pt>
                <c:pt idx="588">
                  <c:v>45700</c:v>
                </c:pt>
                <c:pt idx="589">
                  <c:v>45701</c:v>
                </c:pt>
                <c:pt idx="590">
                  <c:v>45702</c:v>
                </c:pt>
                <c:pt idx="591">
                  <c:v>45703</c:v>
                </c:pt>
                <c:pt idx="592">
                  <c:v>45704</c:v>
                </c:pt>
                <c:pt idx="593">
                  <c:v>45705</c:v>
                </c:pt>
                <c:pt idx="594">
                  <c:v>45706</c:v>
                </c:pt>
                <c:pt idx="595">
                  <c:v>45707</c:v>
                </c:pt>
                <c:pt idx="596">
                  <c:v>45708</c:v>
                </c:pt>
                <c:pt idx="597">
                  <c:v>45709</c:v>
                </c:pt>
                <c:pt idx="598">
                  <c:v>45710</c:v>
                </c:pt>
                <c:pt idx="599">
                  <c:v>45711</c:v>
                </c:pt>
                <c:pt idx="600">
                  <c:v>45712</c:v>
                </c:pt>
                <c:pt idx="601">
                  <c:v>45713</c:v>
                </c:pt>
                <c:pt idx="602">
                  <c:v>45714</c:v>
                </c:pt>
                <c:pt idx="603">
                  <c:v>45715</c:v>
                </c:pt>
                <c:pt idx="604">
                  <c:v>45716</c:v>
                </c:pt>
                <c:pt idx="605">
                  <c:v>45717</c:v>
                </c:pt>
                <c:pt idx="606">
                  <c:v>45718</c:v>
                </c:pt>
                <c:pt idx="607">
                  <c:v>45719</c:v>
                </c:pt>
                <c:pt idx="608">
                  <c:v>45720</c:v>
                </c:pt>
                <c:pt idx="609">
                  <c:v>45721</c:v>
                </c:pt>
                <c:pt idx="610">
                  <c:v>45722</c:v>
                </c:pt>
                <c:pt idx="611">
                  <c:v>45723</c:v>
                </c:pt>
                <c:pt idx="612">
                  <c:v>45724</c:v>
                </c:pt>
                <c:pt idx="613">
                  <c:v>45725</c:v>
                </c:pt>
                <c:pt idx="614">
                  <c:v>45726</c:v>
                </c:pt>
                <c:pt idx="615">
                  <c:v>45727</c:v>
                </c:pt>
                <c:pt idx="616">
                  <c:v>45728</c:v>
                </c:pt>
                <c:pt idx="617">
                  <c:v>45729</c:v>
                </c:pt>
                <c:pt idx="618">
                  <c:v>45730</c:v>
                </c:pt>
                <c:pt idx="619">
                  <c:v>45731</c:v>
                </c:pt>
                <c:pt idx="620">
                  <c:v>45732</c:v>
                </c:pt>
                <c:pt idx="621">
                  <c:v>45733</c:v>
                </c:pt>
                <c:pt idx="622">
                  <c:v>45734</c:v>
                </c:pt>
                <c:pt idx="623">
                  <c:v>45735</c:v>
                </c:pt>
                <c:pt idx="624">
                  <c:v>45736</c:v>
                </c:pt>
                <c:pt idx="625">
                  <c:v>45737</c:v>
                </c:pt>
                <c:pt idx="626">
                  <c:v>45738</c:v>
                </c:pt>
                <c:pt idx="627">
                  <c:v>45739</c:v>
                </c:pt>
                <c:pt idx="628">
                  <c:v>45740</c:v>
                </c:pt>
                <c:pt idx="629">
                  <c:v>45741</c:v>
                </c:pt>
                <c:pt idx="630">
                  <c:v>45742</c:v>
                </c:pt>
                <c:pt idx="631">
                  <c:v>45743</c:v>
                </c:pt>
                <c:pt idx="632">
                  <c:v>45744</c:v>
                </c:pt>
                <c:pt idx="633">
                  <c:v>45745</c:v>
                </c:pt>
                <c:pt idx="634">
                  <c:v>45746</c:v>
                </c:pt>
                <c:pt idx="635">
                  <c:v>45747</c:v>
                </c:pt>
                <c:pt idx="636">
                  <c:v>45748</c:v>
                </c:pt>
                <c:pt idx="637">
                  <c:v>45749</c:v>
                </c:pt>
                <c:pt idx="638">
                  <c:v>45750</c:v>
                </c:pt>
                <c:pt idx="639">
                  <c:v>45751</c:v>
                </c:pt>
                <c:pt idx="640">
                  <c:v>45752</c:v>
                </c:pt>
                <c:pt idx="641">
                  <c:v>45753</c:v>
                </c:pt>
                <c:pt idx="642">
                  <c:v>45754</c:v>
                </c:pt>
                <c:pt idx="643">
                  <c:v>45755</c:v>
                </c:pt>
                <c:pt idx="644">
                  <c:v>45756</c:v>
                </c:pt>
                <c:pt idx="645">
                  <c:v>45757</c:v>
                </c:pt>
                <c:pt idx="646">
                  <c:v>45758</c:v>
                </c:pt>
                <c:pt idx="647">
                  <c:v>45759</c:v>
                </c:pt>
                <c:pt idx="648">
                  <c:v>45760</c:v>
                </c:pt>
                <c:pt idx="649">
                  <c:v>45761</c:v>
                </c:pt>
                <c:pt idx="650">
                  <c:v>45762</c:v>
                </c:pt>
                <c:pt idx="651">
                  <c:v>45763</c:v>
                </c:pt>
                <c:pt idx="652">
                  <c:v>45764</c:v>
                </c:pt>
                <c:pt idx="653">
                  <c:v>45765</c:v>
                </c:pt>
                <c:pt idx="654">
                  <c:v>45766</c:v>
                </c:pt>
                <c:pt idx="655">
                  <c:v>45767</c:v>
                </c:pt>
                <c:pt idx="656">
                  <c:v>45768</c:v>
                </c:pt>
                <c:pt idx="657">
                  <c:v>45769</c:v>
                </c:pt>
                <c:pt idx="658">
                  <c:v>45770</c:v>
                </c:pt>
                <c:pt idx="659">
                  <c:v>45771</c:v>
                </c:pt>
                <c:pt idx="660">
                  <c:v>45772</c:v>
                </c:pt>
                <c:pt idx="661">
                  <c:v>45773</c:v>
                </c:pt>
                <c:pt idx="662">
                  <c:v>45774</c:v>
                </c:pt>
                <c:pt idx="663">
                  <c:v>45775</c:v>
                </c:pt>
                <c:pt idx="664">
                  <c:v>45776</c:v>
                </c:pt>
                <c:pt idx="665">
                  <c:v>45777</c:v>
                </c:pt>
                <c:pt idx="666">
                  <c:v>45778</c:v>
                </c:pt>
                <c:pt idx="667">
                  <c:v>45779</c:v>
                </c:pt>
                <c:pt idx="668">
                  <c:v>45780</c:v>
                </c:pt>
                <c:pt idx="669">
                  <c:v>45781</c:v>
                </c:pt>
                <c:pt idx="670">
                  <c:v>45782</c:v>
                </c:pt>
                <c:pt idx="671">
                  <c:v>45783</c:v>
                </c:pt>
                <c:pt idx="672">
                  <c:v>45784</c:v>
                </c:pt>
                <c:pt idx="673">
                  <c:v>45785</c:v>
                </c:pt>
                <c:pt idx="674">
                  <c:v>45786</c:v>
                </c:pt>
                <c:pt idx="675">
                  <c:v>45787</c:v>
                </c:pt>
                <c:pt idx="676">
                  <c:v>45788</c:v>
                </c:pt>
                <c:pt idx="677">
                  <c:v>45789</c:v>
                </c:pt>
                <c:pt idx="678">
                  <c:v>45790</c:v>
                </c:pt>
                <c:pt idx="679">
                  <c:v>45791</c:v>
                </c:pt>
                <c:pt idx="680">
                  <c:v>45792</c:v>
                </c:pt>
                <c:pt idx="681">
                  <c:v>45793</c:v>
                </c:pt>
                <c:pt idx="682">
                  <c:v>45794</c:v>
                </c:pt>
                <c:pt idx="683">
                  <c:v>45795</c:v>
                </c:pt>
                <c:pt idx="684">
                  <c:v>45796</c:v>
                </c:pt>
                <c:pt idx="685">
                  <c:v>45797</c:v>
                </c:pt>
                <c:pt idx="686">
                  <c:v>45798</c:v>
                </c:pt>
                <c:pt idx="687">
                  <c:v>45799</c:v>
                </c:pt>
                <c:pt idx="688">
                  <c:v>45800</c:v>
                </c:pt>
                <c:pt idx="689">
                  <c:v>45801</c:v>
                </c:pt>
                <c:pt idx="690">
                  <c:v>45802</c:v>
                </c:pt>
                <c:pt idx="691">
                  <c:v>45803</c:v>
                </c:pt>
                <c:pt idx="692">
                  <c:v>45804</c:v>
                </c:pt>
                <c:pt idx="693">
                  <c:v>45805</c:v>
                </c:pt>
                <c:pt idx="694">
                  <c:v>45806</c:v>
                </c:pt>
                <c:pt idx="695">
                  <c:v>45807</c:v>
                </c:pt>
                <c:pt idx="696">
                  <c:v>45808</c:v>
                </c:pt>
                <c:pt idx="697">
                  <c:v>45809</c:v>
                </c:pt>
                <c:pt idx="698">
                  <c:v>45810</c:v>
                </c:pt>
                <c:pt idx="699">
                  <c:v>45811</c:v>
                </c:pt>
                <c:pt idx="700">
                  <c:v>45812</c:v>
                </c:pt>
                <c:pt idx="701">
                  <c:v>45813</c:v>
                </c:pt>
                <c:pt idx="702">
                  <c:v>45814</c:v>
                </c:pt>
                <c:pt idx="703">
                  <c:v>45815</c:v>
                </c:pt>
                <c:pt idx="704">
                  <c:v>45816</c:v>
                </c:pt>
                <c:pt idx="705">
                  <c:v>45817</c:v>
                </c:pt>
                <c:pt idx="706">
                  <c:v>45818</c:v>
                </c:pt>
                <c:pt idx="707">
                  <c:v>45819</c:v>
                </c:pt>
                <c:pt idx="708">
                  <c:v>45820</c:v>
                </c:pt>
                <c:pt idx="709">
                  <c:v>45821</c:v>
                </c:pt>
                <c:pt idx="710">
                  <c:v>45822</c:v>
                </c:pt>
                <c:pt idx="711">
                  <c:v>45823</c:v>
                </c:pt>
                <c:pt idx="712">
                  <c:v>45824</c:v>
                </c:pt>
                <c:pt idx="713">
                  <c:v>45825</c:v>
                </c:pt>
                <c:pt idx="714">
                  <c:v>45826</c:v>
                </c:pt>
                <c:pt idx="715">
                  <c:v>45827</c:v>
                </c:pt>
                <c:pt idx="716">
                  <c:v>45828</c:v>
                </c:pt>
                <c:pt idx="717">
                  <c:v>45829</c:v>
                </c:pt>
                <c:pt idx="718">
                  <c:v>45830</c:v>
                </c:pt>
                <c:pt idx="719">
                  <c:v>45831</c:v>
                </c:pt>
                <c:pt idx="720">
                  <c:v>45832</c:v>
                </c:pt>
                <c:pt idx="721">
                  <c:v>45833</c:v>
                </c:pt>
                <c:pt idx="722">
                  <c:v>45834</c:v>
                </c:pt>
                <c:pt idx="723">
                  <c:v>45835</c:v>
                </c:pt>
                <c:pt idx="724">
                  <c:v>45836</c:v>
                </c:pt>
                <c:pt idx="725">
                  <c:v>45837</c:v>
                </c:pt>
                <c:pt idx="726">
                  <c:v>45838</c:v>
                </c:pt>
                <c:pt idx="727">
                  <c:v>45839</c:v>
                </c:pt>
                <c:pt idx="728">
                  <c:v>45840</c:v>
                </c:pt>
                <c:pt idx="729">
                  <c:v>45841</c:v>
                </c:pt>
              </c:numCache>
            </c:numRef>
          </c:cat>
          <c:val>
            <c:numRef>
              <c:f>'איור 7 נתונים'!$B$4:$B$5000</c:f>
              <c:numCache>
                <c:formatCode>0.00</c:formatCode>
                <c:ptCount val="4997"/>
                <c:pt idx="0">
                  <c:v>2.4780000000000002</c:v>
                </c:pt>
                <c:pt idx="1">
                  <c:v>2.6259999999999999</c:v>
                </c:pt>
                <c:pt idx="2">
                  <c:v>2.637</c:v>
                </c:pt>
                <c:pt idx="3">
                  <c:v>2.637</c:v>
                </c:pt>
                <c:pt idx="4">
                  <c:v>2.637</c:v>
                </c:pt>
                <c:pt idx="5">
                  <c:v>2.64</c:v>
                </c:pt>
                <c:pt idx="6">
                  <c:v>2.649</c:v>
                </c:pt>
                <c:pt idx="7">
                  <c:v>2.5779999999999998</c:v>
                </c:pt>
                <c:pt idx="8">
                  <c:v>2.4849999999999999</c:v>
                </c:pt>
                <c:pt idx="9">
                  <c:v>2.512</c:v>
                </c:pt>
                <c:pt idx="10">
                  <c:v>2.512</c:v>
                </c:pt>
                <c:pt idx="11">
                  <c:v>2.512</c:v>
                </c:pt>
                <c:pt idx="12">
                  <c:v>2.48</c:v>
                </c:pt>
                <c:pt idx="13">
                  <c:v>2.3889999999999998</c:v>
                </c:pt>
                <c:pt idx="14">
                  <c:v>2.4380000000000002</c:v>
                </c:pt>
                <c:pt idx="15">
                  <c:v>2.4900000000000002</c:v>
                </c:pt>
                <c:pt idx="16">
                  <c:v>2.4689999999999999</c:v>
                </c:pt>
                <c:pt idx="17">
                  <c:v>2.4689999999999999</c:v>
                </c:pt>
                <c:pt idx="18">
                  <c:v>2.4689999999999999</c:v>
                </c:pt>
                <c:pt idx="19">
                  <c:v>2.4249999999999998</c:v>
                </c:pt>
                <c:pt idx="20">
                  <c:v>2.4249999999999998</c:v>
                </c:pt>
                <c:pt idx="21">
                  <c:v>2.4849999999999999</c:v>
                </c:pt>
                <c:pt idx="22">
                  <c:v>2.4740000000000002</c:v>
                </c:pt>
                <c:pt idx="23">
                  <c:v>2.492</c:v>
                </c:pt>
                <c:pt idx="24">
                  <c:v>2.492</c:v>
                </c:pt>
                <c:pt idx="25">
                  <c:v>2.492</c:v>
                </c:pt>
                <c:pt idx="26">
                  <c:v>2.492</c:v>
                </c:pt>
                <c:pt idx="27">
                  <c:v>2.5569999999999999</c:v>
                </c:pt>
                <c:pt idx="28">
                  <c:v>2.5350000000000001</c:v>
                </c:pt>
                <c:pt idx="29">
                  <c:v>2.605</c:v>
                </c:pt>
                <c:pt idx="30">
                  <c:v>2.5619999999999998</c:v>
                </c:pt>
                <c:pt idx="31">
                  <c:v>2.5619999999999998</c:v>
                </c:pt>
                <c:pt idx="32">
                  <c:v>2.5619999999999998</c:v>
                </c:pt>
                <c:pt idx="33">
                  <c:v>2.601</c:v>
                </c:pt>
                <c:pt idx="34">
                  <c:v>2.4689999999999999</c:v>
                </c:pt>
                <c:pt idx="35">
                  <c:v>2.4969999999999999</c:v>
                </c:pt>
                <c:pt idx="36">
                  <c:v>2.528</c:v>
                </c:pt>
                <c:pt idx="37">
                  <c:v>2.6230000000000002</c:v>
                </c:pt>
                <c:pt idx="38">
                  <c:v>2.6230000000000002</c:v>
                </c:pt>
                <c:pt idx="39">
                  <c:v>2.6230000000000002</c:v>
                </c:pt>
                <c:pt idx="40">
                  <c:v>2.637</c:v>
                </c:pt>
                <c:pt idx="41">
                  <c:v>2.6720000000000002</c:v>
                </c:pt>
                <c:pt idx="42">
                  <c:v>2.65</c:v>
                </c:pt>
                <c:pt idx="43">
                  <c:v>2.7090000000000001</c:v>
                </c:pt>
                <c:pt idx="44">
                  <c:v>2.6219999999999999</c:v>
                </c:pt>
                <c:pt idx="45">
                  <c:v>2.6219999999999999</c:v>
                </c:pt>
                <c:pt idx="46">
                  <c:v>2.6219999999999999</c:v>
                </c:pt>
                <c:pt idx="47">
                  <c:v>2.7029999999999998</c:v>
                </c:pt>
                <c:pt idx="48">
                  <c:v>2.645</c:v>
                </c:pt>
                <c:pt idx="49">
                  <c:v>2.5169999999999999</c:v>
                </c:pt>
                <c:pt idx="50">
                  <c:v>2.5129999999999999</c:v>
                </c:pt>
                <c:pt idx="51">
                  <c:v>2.5609999999999999</c:v>
                </c:pt>
                <c:pt idx="52">
                  <c:v>2.5609999999999999</c:v>
                </c:pt>
                <c:pt idx="53">
                  <c:v>2.5609999999999999</c:v>
                </c:pt>
                <c:pt idx="54">
                  <c:v>2.5640000000000001</c:v>
                </c:pt>
                <c:pt idx="55">
                  <c:v>2.5099999999999998</c:v>
                </c:pt>
                <c:pt idx="56">
                  <c:v>2.5449999999999999</c:v>
                </c:pt>
                <c:pt idx="57">
                  <c:v>2.4660000000000002</c:v>
                </c:pt>
                <c:pt idx="58">
                  <c:v>2.5489999999999999</c:v>
                </c:pt>
                <c:pt idx="59">
                  <c:v>2.5489999999999999</c:v>
                </c:pt>
                <c:pt idx="60">
                  <c:v>2.5489999999999999</c:v>
                </c:pt>
                <c:pt idx="61">
                  <c:v>2.5790000000000002</c:v>
                </c:pt>
                <c:pt idx="62">
                  <c:v>2.6120000000000001</c:v>
                </c:pt>
                <c:pt idx="63">
                  <c:v>2.653</c:v>
                </c:pt>
                <c:pt idx="64">
                  <c:v>2.6139999999999999</c:v>
                </c:pt>
                <c:pt idx="65">
                  <c:v>2.61</c:v>
                </c:pt>
                <c:pt idx="66">
                  <c:v>2.61</c:v>
                </c:pt>
                <c:pt idx="67">
                  <c:v>2.61</c:v>
                </c:pt>
                <c:pt idx="68">
                  <c:v>2.6379999999999999</c:v>
                </c:pt>
                <c:pt idx="69">
                  <c:v>2.6429999999999998</c:v>
                </c:pt>
                <c:pt idx="70">
                  <c:v>2.6509999999999998</c:v>
                </c:pt>
                <c:pt idx="71">
                  <c:v>2.593</c:v>
                </c:pt>
                <c:pt idx="72">
                  <c:v>2.6749999999999998</c:v>
                </c:pt>
                <c:pt idx="73">
                  <c:v>2.6749999999999998</c:v>
                </c:pt>
                <c:pt idx="74">
                  <c:v>2.6749999999999998</c:v>
                </c:pt>
                <c:pt idx="75">
                  <c:v>2.7080000000000002</c:v>
                </c:pt>
                <c:pt idx="76">
                  <c:v>2.738</c:v>
                </c:pt>
                <c:pt idx="77">
                  <c:v>2.702</c:v>
                </c:pt>
                <c:pt idx="78">
                  <c:v>2.7370000000000001</c:v>
                </c:pt>
                <c:pt idx="79">
                  <c:v>2.7389999999999999</c:v>
                </c:pt>
                <c:pt idx="80">
                  <c:v>2.7389999999999999</c:v>
                </c:pt>
                <c:pt idx="81">
                  <c:v>2.7389999999999999</c:v>
                </c:pt>
                <c:pt idx="82">
                  <c:v>2.798</c:v>
                </c:pt>
                <c:pt idx="83">
                  <c:v>2.8079999999999998</c:v>
                </c:pt>
                <c:pt idx="84">
                  <c:v>2.843</c:v>
                </c:pt>
                <c:pt idx="85">
                  <c:v>2.93</c:v>
                </c:pt>
                <c:pt idx="86">
                  <c:v>2.839</c:v>
                </c:pt>
                <c:pt idx="87">
                  <c:v>2.839</c:v>
                </c:pt>
                <c:pt idx="88">
                  <c:v>2.839</c:v>
                </c:pt>
                <c:pt idx="89">
                  <c:v>2.9220000000000002</c:v>
                </c:pt>
                <c:pt idx="90">
                  <c:v>2.968</c:v>
                </c:pt>
                <c:pt idx="91">
                  <c:v>2.919</c:v>
                </c:pt>
                <c:pt idx="92">
                  <c:v>2.8780000000000001</c:v>
                </c:pt>
                <c:pt idx="93">
                  <c:v>2.8839999999999999</c:v>
                </c:pt>
                <c:pt idx="94">
                  <c:v>2.8839999999999999</c:v>
                </c:pt>
                <c:pt idx="95">
                  <c:v>2.8839999999999999</c:v>
                </c:pt>
                <c:pt idx="96">
                  <c:v>2.7719999999999998</c:v>
                </c:pt>
                <c:pt idx="97">
                  <c:v>2.7749999999999999</c:v>
                </c:pt>
                <c:pt idx="98">
                  <c:v>2.718</c:v>
                </c:pt>
                <c:pt idx="99">
                  <c:v>2.786</c:v>
                </c:pt>
                <c:pt idx="100">
                  <c:v>2.7370000000000001</c:v>
                </c:pt>
                <c:pt idx="101">
                  <c:v>2.7370000000000001</c:v>
                </c:pt>
                <c:pt idx="102">
                  <c:v>2.7370000000000001</c:v>
                </c:pt>
                <c:pt idx="103">
                  <c:v>2.7850000000000001</c:v>
                </c:pt>
                <c:pt idx="104">
                  <c:v>2.8820000000000001</c:v>
                </c:pt>
                <c:pt idx="105">
                  <c:v>2.9239999999999999</c:v>
                </c:pt>
                <c:pt idx="106">
                  <c:v>2.931</c:v>
                </c:pt>
                <c:pt idx="107">
                  <c:v>2.8889999999999998</c:v>
                </c:pt>
                <c:pt idx="108">
                  <c:v>2.8889999999999998</c:v>
                </c:pt>
                <c:pt idx="109">
                  <c:v>2.8889999999999998</c:v>
                </c:pt>
                <c:pt idx="110">
                  <c:v>2.8740000000000001</c:v>
                </c:pt>
                <c:pt idx="111">
                  <c:v>2.8279999999999998</c:v>
                </c:pt>
                <c:pt idx="112">
                  <c:v>2.8889999999999998</c:v>
                </c:pt>
                <c:pt idx="113">
                  <c:v>2.8610000000000002</c:v>
                </c:pt>
                <c:pt idx="114">
                  <c:v>2.8319999999999999</c:v>
                </c:pt>
                <c:pt idx="115">
                  <c:v>2.8319999999999999</c:v>
                </c:pt>
                <c:pt idx="116">
                  <c:v>2.8319999999999999</c:v>
                </c:pt>
                <c:pt idx="117">
                  <c:v>2.8220000000000001</c:v>
                </c:pt>
                <c:pt idx="118">
                  <c:v>2.806</c:v>
                </c:pt>
                <c:pt idx="119">
                  <c:v>2.7639999999999998</c:v>
                </c:pt>
                <c:pt idx="120">
                  <c:v>2.7170000000000001</c:v>
                </c:pt>
                <c:pt idx="121">
                  <c:v>2.645</c:v>
                </c:pt>
                <c:pt idx="122">
                  <c:v>2.645</c:v>
                </c:pt>
                <c:pt idx="123">
                  <c:v>2.645</c:v>
                </c:pt>
                <c:pt idx="124">
                  <c:v>2.7389999999999999</c:v>
                </c:pt>
                <c:pt idx="125">
                  <c:v>2.6579999999999999</c:v>
                </c:pt>
                <c:pt idx="126">
                  <c:v>2.617</c:v>
                </c:pt>
                <c:pt idx="127">
                  <c:v>2.6469999999999998</c:v>
                </c:pt>
                <c:pt idx="128">
                  <c:v>2.7170000000000001</c:v>
                </c:pt>
                <c:pt idx="129">
                  <c:v>2.7170000000000001</c:v>
                </c:pt>
                <c:pt idx="130">
                  <c:v>2.7170000000000001</c:v>
                </c:pt>
                <c:pt idx="131">
                  <c:v>2.7130000000000001</c:v>
                </c:pt>
                <c:pt idx="132">
                  <c:v>2.6</c:v>
                </c:pt>
                <c:pt idx="133">
                  <c:v>2.6440000000000001</c:v>
                </c:pt>
                <c:pt idx="134">
                  <c:v>2.59</c:v>
                </c:pt>
                <c:pt idx="135">
                  <c:v>2.5880000000000001</c:v>
                </c:pt>
                <c:pt idx="136">
                  <c:v>2.5880000000000001</c:v>
                </c:pt>
                <c:pt idx="137">
                  <c:v>2.5880000000000001</c:v>
                </c:pt>
                <c:pt idx="138">
                  <c:v>2.6110000000000002</c:v>
                </c:pt>
                <c:pt idx="139">
                  <c:v>2.5659999999999998</c:v>
                </c:pt>
                <c:pt idx="140">
                  <c:v>2.56</c:v>
                </c:pt>
                <c:pt idx="141">
                  <c:v>2.6190000000000002</c:v>
                </c:pt>
                <c:pt idx="142">
                  <c:v>2.6429999999999998</c:v>
                </c:pt>
                <c:pt idx="143">
                  <c:v>2.6429999999999998</c:v>
                </c:pt>
                <c:pt idx="144">
                  <c:v>2.6429999999999998</c:v>
                </c:pt>
                <c:pt idx="145">
                  <c:v>2.548</c:v>
                </c:pt>
                <c:pt idx="146">
                  <c:v>2.4969999999999999</c:v>
                </c:pt>
                <c:pt idx="147">
                  <c:v>2.4319999999999999</c:v>
                </c:pt>
                <c:pt idx="148">
                  <c:v>2.4470000000000001</c:v>
                </c:pt>
                <c:pt idx="149">
                  <c:v>2.3620000000000001</c:v>
                </c:pt>
                <c:pt idx="150">
                  <c:v>2.3620000000000001</c:v>
                </c:pt>
                <c:pt idx="151">
                  <c:v>2.3620000000000001</c:v>
                </c:pt>
                <c:pt idx="152">
                  <c:v>2.3540000000000001</c:v>
                </c:pt>
                <c:pt idx="153">
                  <c:v>2.2469999999999999</c:v>
                </c:pt>
                <c:pt idx="154">
                  <c:v>2.2000000000000002</c:v>
                </c:pt>
                <c:pt idx="155">
                  <c:v>2.1909999999999998</c:v>
                </c:pt>
                <c:pt idx="156">
                  <c:v>2.2759999999999998</c:v>
                </c:pt>
                <c:pt idx="157">
                  <c:v>2.2759999999999998</c:v>
                </c:pt>
                <c:pt idx="158">
                  <c:v>2.2759999999999998</c:v>
                </c:pt>
                <c:pt idx="159">
                  <c:v>2.27</c:v>
                </c:pt>
                <c:pt idx="160">
                  <c:v>2.226</c:v>
                </c:pt>
                <c:pt idx="161">
                  <c:v>2.173</c:v>
                </c:pt>
                <c:pt idx="162">
                  <c:v>2.1190000000000002</c:v>
                </c:pt>
                <c:pt idx="163">
                  <c:v>2.016</c:v>
                </c:pt>
                <c:pt idx="164">
                  <c:v>2.016</c:v>
                </c:pt>
                <c:pt idx="165">
                  <c:v>2.016</c:v>
                </c:pt>
                <c:pt idx="166">
                  <c:v>2.0790000000000002</c:v>
                </c:pt>
                <c:pt idx="167">
                  <c:v>2.016</c:v>
                </c:pt>
                <c:pt idx="168">
                  <c:v>1.9710000000000001</c:v>
                </c:pt>
                <c:pt idx="169">
                  <c:v>1.964</c:v>
                </c:pt>
                <c:pt idx="170">
                  <c:v>1.9790000000000001</c:v>
                </c:pt>
                <c:pt idx="171">
                  <c:v>1.9790000000000001</c:v>
                </c:pt>
                <c:pt idx="172">
                  <c:v>1.9790000000000001</c:v>
                </c:pt>
                <c:pt idx="173">
                  <c:v>1.9790000000000001</c:v>
                </c:pt>
                <c:pt idx="174">
                  <c:v>1.9790000000000001</c:v>
                </c:pt>
                <c:pt idx="175">
                  <c:v>1.895</c:v>
                </c:pt>
                <c:pt idx="176">
                  <c:v>1.944</c:v>
                </c:pt>
                <c:pt idx="177">
                  <c:v>2.024</c:v>
                </c:pt>
                <c:pt idx="178">
                  <c:v>2.024</c:v>
                </c:pt>
                <c:pt idx="179">
                  <c:v>2.024</c:v>
                </c:pt>
                <c:pt idx="180">
                  <c:v>2.024</c:v>
                </c:pt>
                <c:pt idx="181">
                  <c:v>2.0680000000000001</c:v>
                </c:pt>
                <c:pt idx="182">
                  <c:v>2.024</c:v>
                </c:pt>
                <c:pt idx="183">
                  <c:v>2.1240000000000001</c:v>
                </c:pt>
                <c:pt idx="184">
                  <c:v>2.1560000000000001</c:v>
                </c:pt>
                <c:pt idx="185">
                  <c:v>2.1560000000000001</c:v>
                </c:pt>
                <c:pt idx="186">
                  <c:v>2.1560000000000001</c:v>
                </c:pt>
                <c:pt idx="187">
                  <c:v>2.1360000000000001</c:v>
                </c:pt>
                <c:pt idx="188">
                  <c:v>2.1880000000000002</c:v>
                </c:pt>
                <c:pt idx="189">
                  <c:v>2.2120000000000002</c:v>
                </c:pt>
                <c:pt idx="190">
                  <c:v>2.2360000000000002</c:v>
                </c:pt>
                <c:pt idx="191">
                  <c:v>2.1840000000000002</c:v>
                </c:pt>
                <c:pt idx="192">
                  <c:v>2.1840000000000002</c:v>
                </c:pt>
                <c:pt idx="193">
                  <c:v>2.1840000000000002</c:v>
                </c:pt>
                <c:pt idx="194">
                  <c:v>2.2330000000000001</c:v>
                </c:pt>
                <c:pt idx="195">
                  <c:v>2.258</c:v>
                </c:pt>
                <c:pt idx="196">
                  <c:v>2.3159999999999998</c:v>
                </c:pt>
                <c:pt idx="197">
                  <c:v>2.3490000000000002</c:v>
                </c:pt>
                <c:pt idx="198">
                  <c:v>2.3420000000000001</c:v>
                </c:pt>
                <c:pt idx="199">
                  <c:v>2.3420000000000001</c:v>
                </c:pt>
                <c:pt idx="200">
                  <c:v>2.3420000000000001</c:v>
                </c:pt>
                <c:pt idx="201">
                  <c:v>2.29</c:v>
                </c:pt>
                <c:pt idx="202">
                  <c:v>2.3519999999999999</c:v>
                </c:pt>
                <c:pt idx="203">
                  <c:v>2.3420000000000001</c:v>
                </c:pt>
                <c:pt idx="204">
                  <c:v>2.29</c:v>
                </c:pt>
                <c:pt idx="205">
                  <c:v>2.2989999999999999</c:v>
                </c:pt>
                <c:pt idx="206">
                  <c:v>2.2989999999999999</c:v>
                </c:pt>
                <c:pt idx="207">
                  <c:v>2.2989999999999999</c:v>
                </c:pt>
                <c:pt idx="208">
                  <c:v>2.2349999999999999</c:v>
                </c:pt>
                <c:pt idx="209">
                  <c:v>2.2679999999999998</c:v>
                </c:pt>
                <c:pt idx="210">
                  <c:v>2.1659999999999999</c:v>
                </c:pt>
                <c:pt idx="211">
                  <c:v>2.149</c:v>
                </c:pt>
                <c:pt idx="212">
                  <c:v>2.2410000000000001</c:v>
                </c:pt>
                <c:pt idx="213">
                  <c:v>2.2410000000000001</c:v>
                </c:pt>
                <c:pt idx="214">
                  <c:v>2.2410000000000001</c:v>
                </c:pt>
                <c:pt idx="215">
                  <c:v>2.3159999999999998</c:v>
                </c:pt>
                <c:pt idx="216">
                  <c:v>2.2919999999999998</c:v>
                </c:pt>
                <c:pt idx="217">
                  <c:v>2.3159999999999998</c:v>
                </c:pt>
                <c:pt idx="218">
                  <c:v>2.3540000000000001</c:v>
                </c:pt>
                <c:pt idx="219">
                  <c:v>2.3820000000000001</c:v>
                </c:pt>
                <c:pt idx="220">
                  <c:v>2.3820000000000001</c:v>
                </c:pt>
                <c:pt idx="221">
                  <c:v>2.3820000000000001</c:v>
                </c:pt>
                <c:pt idx="222">
                  <c:v>2.3620000000000001</c:v>
                </c:pt>
                <c:pt idx="223">
                  <c:v>2.3929999999999998</c:v>
                </c:pt>
                <c:pt idx="224">
                  <c:v>2.3370000000000002</c:v>
                </c:pt>
                <c:pt idx="225">
                  <c:v>2.359</c:v>
                </c:pt>
                <c:pt idx="226">
                  <c:v>2.4020000000000001</c:v>
                </c:pt>
                <c:pt idx="227">
                  <c:v>2.4020000000000001</c:v>
                </c:pt>
                <c:pt idx="228">
                  <c:v>2.4020000000000001</c:v>
                </c:pt>
                <c:pt idx="229">
                  <c:v>2.411</c:v>
                </c:pt>
                <c:pt idx="230">
                  <c:v>2.3730000000000002</c:v>
                </c:pt>
                <c:pt idx="231">
                  <c:v>2.4500000000000002</c:v>
                </c:pt>
                <c:pt idx="232">
                  <c:v>2.44</c:v>
                </c:pt>
                <c:pt idx="233">
                  <c:v>2.363</c:v>
                </c:pt>
                <c:pt idx="234">
                  <c:v>2.363</c:v>
                </c:pt>
                <c:pt idx="235">
                  <c:v>2.363</c:v>
                </c:pt>
                <c:pt idx="236">
                  <c:v>2.44</c:v>
                </c:pt>
                <c:pt idx="237">
                  <c:v>2.464</c:v>
                </c:pt>
                <c:pt idx="238">
                  <c:v>2.4590000000000001</c:v>
                </c:pt>
                <c:pt idx="239">
                  <c:v>2.411</c:v>
                </c:pt>
                <c:pt idx="240">
                  <c:v>2.4140000000000001</c:v>
                </c:pt>
                <c:pt idx="241">
                  <c:v>2.4140000000000001</c:v>
                </c:pt>
                <c:pt idx="242">
                  <c:v>2.4140000000000001</c:v>
                </c:pt>
                <c:pt idx="243">
                  <c:v>2.3919999999999999</c:v>
                </c:pt>
                <c:pt idx="244">
                  <c:v>2.323</c:v>
                </c:pt>
                <c:pt idx="245">
                  <c:v>2.3220000000000001</c:v>
                </c:pt>
                <c:pt idx="246">
                  <c:v>2.306</c:v>
                </c:pt>
                <c:pt idx="247">
                  <c:v>2.2669999999999999</c:v>
                </c:pt>
                <c:pt idx="248">
                  <c:v>2.2669999999999999</c:v>
                </c:pt>
                <c:pt idx="249">
                  <c:v>2.2669999999999999</c:v>
                </c:pt>
                <c:pt idx="250">
                  <c:v>2.3029999999999999</c:v>
                </c:pt>
                <c:pt idx="251">
                  <c:v>2.33</c:v>
                </c:pt>
                <c:pt idx="252">
                  <c:v>2.3660000000000001</c:v>
                </c:pt>
                <c:pt idx="253">
                  <c:v>2.4260000000000002</c:v>
                </c:pt>
                <c:pt idx="254">
                  <c:v>2.4420000000000002</c:v>
                </c:pt>
                <c:pt idx="255">
                  <c:v>2.4420000000000002</c:v>
                </c:pt>
                <c:pt idx="256">
                  <c:v>2.4420000000000002</c:v>
                </c:pt>
                <c:pt idx="257">
                  <c:v>2.4590000000000001</c:v>
                </c:pt>
                <c:pt idx="258">
                  <c:v>2.4500000000000002</c:v>
                </c:pt>
                <c:pt idx="259">
                  <c:v>2.4319999999999999</c:v>
                </c:pt>
                <c:pt idx="260">
                  <c:v>2.4049999999999998</c:v>
                </c:pt>
                <c:pt idx="261">
                  <c:v>2.323</c:v>
                </c:pt>
                <c:pt idx="262">
                  <c:v>2.323</c:v>
                </c:pt>
                <c:pt idx="263">
                  <c:v>2.323</c:v>
                </c:pt>
                <c:pt idx="264">
                  <c:v>2.3719999999999999</c:v>
                </c:pt>
                <c:pt idx="265">
                  <c:v>2.35</c:v>
                </c:pt>
                <c:pt idx="266">
                  <c:v>2.2919999999999998</c:v>
                </c:pt>
                <c:pt idx="267">
                  <c:v>2.298</c:v>
                </c:pt>
                <c:pt idx="268">
                  <c:v>2.298</c:v>
                </c:pt>
                <c:pt idx="269">
                  <c:v>2.298</c:v>
                </c:pt>
                <c:pt idx="270">
                  <c:v>2.298</c:v>
                </c:pt>
                <c:pt idx="271">
                  <c:v>2.298</c:v>
                </c:pt>
                <c:pt idx="272">
                  <c:v>2.4</c:v>
                </c:pt>
                <c:pt idx="273">
                  <c:v>2.395</c:v>
                </c:pt>
                <c:pt idx="274">
                  <c:v>2.3610000000000002</c:v>
                </c:pt>
                <c:pt idx="275">
                  <c:v>2.399</c:v>
                </c:pt>
                <c:pt idx="276">
                  <c:v>2.399</c:v>
                </c:pt>
                <c:pt idx="277">
                  <c:v>2.399</c:v>
                </c:pt>
                <c:pt idx="278">
                  <c:v>2.4350000000000001</c:v>
                </c:pt>
                <c:pt idx="279">
                  <c:v>2.371</c:v>
                </c:pt>
                <c:pt idx="280">
                  <c:v>2.4350000000000001</c:v>
                </c:pt>
                <c:pt idx="281">
                  <c:v>2.4630000000000001</c:v>
                </c:pt>
                <c:pt idx="282">
                  <c:v>2.359</c:v>
                </c:pt>
                <c:pt idx="283">
                  <c:v>2.359</c:v>
                </c:pt>
                <c:pt idx="284">
                  <c:v>2.359</c:v>
                </c:pt>
                <c:pt idx="285">
                  <c:v>2.44</c:v>
                </c:pt>
                <c:pt idx="286">
                  <c:v>2.4860000000000002</c:v>
                </c:pt>
                <c:pt idx="287">
                  <c:v>2.4649999999999999</c:v>
                </c:pt>
                <c:pt idx="288">
                  <c:v>2.4969999999999999</c:v>
                </c:pt>
                <c:pt idx="289">
                  <c:v>2.5</c:v>
                </c:pt>
                <c:pt idx="290">
                  <c:v>2.5</c:v>
                </c:pt>
                <c:pt idx="291">
                  <c:v>2.5</c:v>
                </c:pt>
                <c:pt idx="292">
                  <c:v>2.4860000000000002</c:v>
                </c:pt>
                <c:pt idx="293">
                  <c:v>2.5019999999999998</c:v>
                </c:pt>
                <c:pt idx="294">
                  <c:v>2.5880000000000001</c:v>
                </c:pt>
                <c:pt idx="295">
                  <c:v>2.63</c:v>
                </c:pt>
                <c:pt idx="296">
                  <c:v>2.5750000000000002</c:v>
                </c:pt>
                <c:pt idx="297">
                  <c:v>2.5750000000000002</c:v>
                </c:pt>
                <c:pt idx="298">
                  <c:v>2.5750000000000002</c:v>
                </c:pt>
                <c:pt idx="299">
                  <c:v>2.532</c:v>
                </c:pt>
                <c:pt idx="300">
                  <c:v>2.5840000000000001</c:v>
                </c:pt>
                <c:pt idx="301">
                  <c:v>2.5840000000000001</c:v>
                </c:pt>
                <c:pt idx="302">
                  <c:v>2.5409999999999999</c:v>
                </c:pt>
                <c:pt idx="303">
                  <c:v>2.4950000000000001</c:v>
                </c:pt>
                <c:pt idx="304">
                  <c:v>2.4950000000000001</c:v>
                </c:pt>
                <c:pt idx="305">
                  <c:v>2.4950000000000001</c:v>
                </c:pt>
                <c:pt idx="306">
                  <c:v>2.468</c:v>
                </c:pt>
                <c:pt idx="307">
                  <c:v>2.42</c:v>
                </c:pt>
                <c:pt idx="308">
                  <c:v>2.4620000000000002</c:v>
                </c:pt>
                <c:pt idx="309">
                  <c:v>2.4950000000000001</c:v>
                </c:pt>
                <c:pt idx="310">
                  <c:v>2.5169999999999999</c:v>
                </c:pt>
                <c:pt idx="311">
                  <c:v>2.5169999999999999</c:v>
                </c:pt>
                <c:pt idx="312">
                  <c:v>2.5169999999999999</c:v>
                </c:pt>
                <c:pt idx="313">
                  <c:v>2.5099999999999998</c:v>
                </c:pt>
                <c:pt idx="314">
                  <c:v>2.548</c:v>
                </c:pt>
                <c:pt idx="315">
                  <c:v>2.4220000000000002</c:v>
                </c:pt>
                <c:pt idx="316">
                  <c:v>2.46</c:v>
                </c:pt>
                <c:pt idx="317">
                  <c:v>2.5150000000000001</c:v>
                </c:pt>
                <c:pt idx="318">
                  <c:v>2.5150000000000001</c:v>
                </c:pt>
                <c:pt idx="319">
                  <c:v>2.5150000000000001</c:v>
                </c:pt>
                <c:pt idx="320">
                  <c:v>2.5289999999999999</c:v>
                </c:pt>
                <c:pt idx="321">
                  <c:v>2.4990000000000001</c:v>
                </c:pt>
                <c:pt idx="322">
                  <c:v>2.5339999999999998</c:v>
                </c:pt>
                <c:pt idx="323">
                  <c:v>2.5960000000000001</c:v>
                </c:pt>
                <c:pt idx="324">
                  <c:v>2.5830000000000002</c:v>
                </c:pt>
                <c:pt idx="325">
                  <c:v>2.5830000000000002</c:v>
                </c:pt>
                <c:pt idx="326">
                  <c:v>2.5830000000000002</c:v>
                </c:pt>
                <c:pt idx="327">
                  <c:v>2.5470000000000002</c:v>
                </c:pt>
                <c:pt idx="328">
                  <c:v>2.5920000000000001</c:v>
                </c:pt>
                <c:pt idx="329">
                  <c:v>2.69</c:v>
                </c:pt>
                <c:pt idx="330">
                  <c:v>2.6520000000000001</c:v>
                </c:pt>
                <c:pt idx="331">
                  <c:v>2.6640000000000001</c:v>
                </c:pt>
                <c:pt idx="332">
                  <c:v>2.6640000000000001</c:v>
                </c:pt>
                <c:pt idx="333">
                  <c:v>2.6640000000000001</c:v>
                </c:pt>
                <c:pt idx="334">
                  <c:v>2.58</c:v>
                </c:pt>
                <c:pt idx="335">
                  <c:v>2.5339999999999998</c:v>
                </c:pt>
                <c:pt idx="336">
                  <c:v>2.512</c:v>
                </c:pt>
                <c:pt idx="337">
                  <c:v>2.5489999999999999</c:v>
                </c:pt>
                <c:pt idx="338">
                  <c:v>2.62</c:v>
                </c:pt>
                <c:pt idx="339">
                  <c:v>2.62</c:v>
                </c:pt>
                <c:pt idx="340">
                  <c:v>2.62</c:v>
                </c:pt>
                <c:pt idx="341">
                  <c:v>2.67</c:v>
                </c:pt>
                <c:pt idx="342">
                  <c:v>2.6219999999999999</c:v>
                </c:pt>
                <c:pt idx="343">
                  <c:v>2.5299999999999998</c:v>
                </c:pt>
                <c:pt idx="344">
                  <c:v>2.4700000000000002</c:v>
                </c:pt>
                <c:pt idx="345">
                  <c:v>2.36</c:v>
                </c:pt>
                <c:pt idx="346">
                  <c:v>2.36</c:v>
                </c:pt>
                <c:pt idx="347">
                  <c:v>2.36</c:v>
                </c:pt>
                <c:pt idx="348">
                  <c:v>2.4140000000000001</c:v>
                </c:pt>
                <c:pt idx="349">
                  <c:v>2.3959999999999999</c:v>
                </c:pt>
                <c:pt idx="350">
                  <c:v>2.4039999999999999</c:v>
                </c:pt>
                <c:pt idx="351">
                  <c:v>2.431</c:v>
                </c:pt>
                <c:pt idx="352">
                  <c:v>2.4119999999999999</c:v>
                </c:pt>
                <c:pt idx="353">
                  <c:v>2.4119999999999999</c:v>
                </c:pt>
                <c:pt idx="354">
                  <c:v>2.4119999999999999</c:v>
                </c:pt>
                <c:pt idx="355">
                  <c:v>2.419</c:v>
                </c:pt>
                <c:pt idx="356">
                  <c:v>2.411</c:v>
                </c:pt>
                <c:pt idx="357">
                  <c:v>2.452</c:v>
                </c:pt>
                <c:pt idx="358">
                  <c:v>2.448</c:v>
                </c:pt>
                <c:pt idx="359">
                  <c:v>2.5</c:v>
                </c:pt>
                <c:pt idx="360">
                  <c:v>2.5</c:v>
                </c:pt>
                <c:pt idx="361">
                  <c:v>2.5</c:v>
                </c:pt>
                <c:pt idx="362">
                  <c:v>2.6070000000000002</c:v>
                </c:pt>
                <c:pt idx="363">
                  <c:v>2.6030000000000002</c:v>
                </c:pt>
                <c:pt idx="364">
                  <c:v>2.585</c:v>
                </c:pt>
                <c:pt idx="365">
                  <c:v>2.6080000000000001</c:v>
                </c:pt>
                <c:pt idx="366">
                  <c:v>2.556</c:v>
                </c:pt>
                <c:pt idx="367">
                  <c:v>2.556</c:v>
                </c:pt>
                <c:pt idx="368">
                  <c:v>2.556</c:v>
                </c:pt>
                <c:pt idx="369">
                  <c:v>2.54</c:v>
                </c:pt>
                <c:pt idx="370">
                  <c:v>2.58</c:v>
                </c:pt>
                <c:pt idx="371">
                  <c:v>2.5329999999999999</c:v>
                </c:pt>
                <c:pt idx="372">
                  <c:v>2.4630000000000001</c:v>
                </c:pt>
                <c:pt idx="373">
                  <c:v>2.496</c:v>
                </c:pt>
                <c:pt idx="374">
                  <c:v>2.496</c:v>
                </c:pt>
                <c:pt idx="375">
                  <c:v>2.496</c:v>
                </c:pt>
                <c:pt idx="376">
                  <c:v>2.472</c:v>
                </c:pt>
                <c:pt idx="377">
                  <c:v>2.427</c:v>
                </c:pt>
                <c:pt idx="378">
                  <c:v>2.4209999999999998</c:v>
                </c:pt>
                <c:pt idx="379">
                  <c:v>2.4319999999999999</c:v>
                </c:pt>
                <c:pt idx="380">
                  <c:v>2.4670000000000001</c:v>
                </c:pt>
                <c:pt idx="381">
                  <c:v>2.4670000000000001</c:v>
                </c:pt>
                <c:pt idx="382">
                  <c:v>2.4670000000000001</c:v>
                </c:pt>
                <c:pt idx="383">
                  <c:v>2.4950000000000001</c:v>
                </c:pt>
                <c:pt idx="384">
                  <c:v>2.4390000000000001</c:v>
                </c:pt>
                <c:pt idx="385">
                  <c:v>2.444</c:v>
                </c:pt>
                <c:pt idx="386">
                  <c:v>2.4169999999999998</c:v>
                </c:pt>
                <c:pt idx="387">
                  <c:v>2.407</c:v>
                </c:pt>
                <c:pt idx="388">
                  <c:v>2.407</c:v>
                </c:pt>
                <c:pt idx="389">
                  <c:v>2.407</c:v>
                </c:pt>
                <c:pt idx="390">
                  <c:v>2.359</c:v>
                </c:pt>
                <c:pt idx="391">
                  <c:v>2.34</c:v>
                </c:pt>
                <c:pt idx="392">
                  <c:v>2.3039999999999998</c:v>
                </c:pt>
                <c:pt idx="393">
                  <c:v>2.2440000000000002</c:v>
                </c:pt>
                <c:pt idx="394">
                  <c:v>2.1739999999999999</c:v>
                </c:pt>
                <c:pt idx="395">
                  <c:v>2.1739999999999999</c:v>
                </c:pt>
                <c:pt idx="396">
                  <c:v>2.1739999999999999</c:v>
                </c:pt>
                <c:pt idx="397">
                  <c:v>2.1909999999999998</c:v>
                </c:pt>
                <c:pt idx="398">
                  <c:v>2.2010000000000001</c:v>
                </c:pt>
                <c:pt idx="399">
                  <c:v>2.2679999999999998</c:v>
                </c:pt>
                <c:pt idx="400">
                  <c:v>2.2679999999999998</c:v>
                </c:pt>
                <c:pt idx="401">
                  <c:v>2.2250000000000001</c:v>
                </c:pt>
                <c:pt idx="402">
                  <c:v>2.2250000000000001</c:v>
                </c:pt>
                <c:pt idx="403">
                  <c:v>2.2250000000000001</c:v>
                </c:pt>
                <c:pt idx="404">
                  <c:v>2.226</c:v>
                </c:pt>
                <c:pt idx="405">
                  <c:v>2.1859999999999999</c:v>
                </c:pt>
                <c:pt idx="406">
                  <c:v>2.1800000000000002</c:v>
                </c:pt>
                <c:pt idx="407">
                  <c:v>2.2629999999999999</c:v>
                </c:pt>
                <c:pt idx="408">
                  <c:v>2.2469999999999999</c:v>
                </c:pt>
                <c:pt idx="409">
                  <c:v>2.2469999999999999</c:v>
                </c:pt>
                <c:pt idx="410">
                  <c:v>2.2469999999999999</c:v>
                </c:pt>
                <c:pt idx="411">
                  <c:v>2.246</c:v>
                </c:pt>
                <c:pt idx="412">
                  <c:v>2.2149999999999999</c:v>
                </c:pt>
                <c:pt idx="413">
                  <c:v>2.1909999999999998</c:v>
                </c:pt>
                <c:pt idx="414">
                  <c:v>2.2440000000000002</c:v>
                </c:pt>
                <c:pt idx="415">
                  <c:v>2.2250000000000001</c:v>
                </c:pt>
                <c:pt idx="416">
                  <c:v>2.2250000000000001</c:v>
                </c:pt>
                <c:pt idx="417">
                  <c:v>2.2250000000000001</c:v>
                </c:pt>
                <c:pt idx="418">
                  <c:v>2.2480000000000002</c:v>
                </c:pt>
                <c:pt idx="419">
                  <c:v>2.2879999999999998</c:v>
                </c:pt>
                <c:pt idx="420">
                  <c:v>2.2610000000000001</c:v>
                </c:pt>
                <c:pt idx="421">
                  <c:v>2.274</c:v>
                </c:pt>
                <c:pt idx="422">
                  <c:v>2.2989999999999999</c:v>
                </c:pt>
                <c:pt idx="423">
                  <c:v>2.2989999999999999</c:v>
                </c:pt>
                <c:pt idx="424">
                  <c:v>2.2989999999999999</c:v>
                </c:pt>
                <c:pt idx="425">
                  <c:v>2.3380000000000001</c:v>
                </c:pt>
                <c:pt idx="426">
                  <c:v>2.2770000000000001</c:v>
                </c:pt>
                <c:pt idx="427">
                  <c:v>2.2240000000000002</c:v>
                </c:pt>
                <c:pt idx="428">
                  <c:v>2.2080000000000002</c:v>
                </c:pt>
                <c:pt idx="429">
                  <c:v>2.1720000000000002</c:v>
                </c:pt>
                <c:pt idx="430">
                  <c:v>2.1720000000000002</c:v>
                </c:pt>
                <c:pt idx="431">
                  <c:v>2.1720000000000002</c:v>
                </c:pt>
                <c:pt idx="432">
                  <c:v>2.1680000000000001</c:v>
                </c:pt>
                <c:pt idx="433">
                  <c:v>2.1309999999999998</c:v>
                </c:pt>
                <c:pt idx="434">
                  <c:v>2.1120000000000001</c:v>
                </c:pt>
                <c:pt idx="435">
                  <c:v>2.15</c:v>
                </c:pt>
                <c:pt idx="436">
                  <c:v>2.1480000000000001</c:v>
                </c:pt>
                <c:pt idx="437">
                  <c:v>2.1480000000000001</c:v>
                </c:pt>
                <c:pt idx="438">
                  <c:v>2.1480000000000001</c:v>
                </c:pt>
                <c:pt idx="439">
                  <c:v>2.1219999999999999</c:v>
                </c:pt>
                <c:pt idx="440">
                  <c:v>2.1429999999999998</c:v>
                </c:pt>
                <c:pt idx="441">
                  <c:v>2.19</c:v>
                </c:pt>
                <c:pt idx="442">
                  <c:v>2.198</c:v>
                </c:pt>
                <c:pt idx="443">
                  <c:v>2.2080000000000002</c:v>
                </c:pt>
                <c:pt idx="444">
                  <c:v>2.2080000000000002</c:v>
                </c:pt>
                <c:pt idx="445">
                  <c:v>2.2080000000000002</c:v>
                </c:pt>
                <c:pt idx="446">
                  <c:v>2.1560000000000001</c:v>
                </c:pt>
                <c:pt idx="447">
                  <c:v>2.1480000000000001</c:v>
                </c:pt>
                <c:pt idx="448">
                  <c:v>2.1749999999999998</c:v>
                </c:pt>
                <c:pt idx="449">
                  <c:v>2.1829999999999998</c:v>
                </c:pt>
                <c:pt idx="450">
                  <c:v>2.133</c:v>
                </c:pt>
                <c:pt idx="451">
                  <c:v>2.133</c:v>
                </c:pt>
                <c:pt idx="452">
                  <c:v>2.133</c:v>
                </c:pt>
                <c:pt idx="453">
                  <c:v>2.1230000000000002</c:v>
                </c:pt>
                <c:pt idx="454">
                  <c:v>2.036</c:v>
                </c:pt>
                <c:pt idx="455">
                  <c:v>2.0920000000000001</c:v>
                </c:pt>
                <c:pt idx="456">
                  <c:v>2.1440000000000001</c:v>
                </c:pt>
                <c:pt idx="457">
                  <c:v>2.21</c:v>
                </c:pt>
                <c:pt idx="458">
                  <c:v>2.21</c:v>
                </c:pt>
                <c:pt idx="459">
                  <c:v>2.21</c:v>
                </c:pt>
                <c:pt idx="460">
                  <c:v>2.2559999999999998</c:v>
                </c:pt>
                <c:pt idx="461">
                  <c:v>2.2429999999999999</c:v>
                </c:pt>
                <c:pt idx="462">
                  <c:v>2.2570000000000001</c:v>
                </c:pt>
                <c:pt idx="463">
                  <c:v>2.2559999999999998</c:v>
                </c:pt>
                <c:pt idx="464">
                  <c:v>2.2650000000000001</c:v>
                </c:pt>
                <c:pt idx="465">
                  <c:v>2.2650000000000001</c:v>
                </c:pt>
                <c:pt idx="466">
                  <c:v>2.2650000000000001</c:v>
                </c:pt>
                <c:pt idx="467">
                  <c:v>2.2749999999999999</c:v>
                </c:pt>
                <c:pt idx="468">
                  <c:v>2.222</c:v>
                </c:pt>
                <c:pt idx="469">
                  <c:v>2.1840000000000002</c:v>
                </c:pt>
                <c:pt idx="470">
                  <c:v>2.2080000000000002</c:v>
                </c:pt>
                <c:pt idx="471">
                  <c:v>2.1829999999999998</c:v>
                </c:pt>
                <c:pt idx="472">
                  <c:v>2.1829999999999998</c:v>
                </c:pt>
                <c:pt idx="473">
                  <c:v>2.1829999999999998</c:v>
                </c:pt>
                <c:pt idx="474">
                  <c:v>2.282</c:v>
                </c:pt>
                <c:pt idx="475">
                  <c:v>2.3180000000000001</c:v>
                </c:pt>
                <c:pt idx="476">
                  <c:v>2.3039999999999998</c:v>
                </c:pt>
                <c:pt idx="477">
                  <c:v>2.266</c:v>
                </c:pt>
                <c:pt idx="478">
                  <c:v>2.2909999999999999</c:v>
                </c:pt>
                <c:pt idx="479">
                  <c:v>2.2909999999999999</c:v>
                </c:pt>
                <c:pt idx="480">
                  <c:v>2.2909999999999999</c:v>
                </c:pt>
                <c:pt idx="481">
                  <c:v>2.286</c:v>
                </c:pt>
                <c:pt idx="482">
                  <c:v>2.3370000000000002</c:v>
                </c:pt>
                <c:pt idx="483">
                  <c:v>2.3879999999999999</c:v>
                </c:pt>
                <c:pt idx="484">
                  <c:v>2.39</c:v>
                </c:pt>
                <c:pt idx="485">
                  <c:v>2.4049999999999998</c:v>
                </c:pt>
                <c:pt idx="486">
                  <c:v>2.4049999999999998</c:v>
                </c:pt>
                <c:pt idx="487">
                  <c:v>2.4049999999999998</c:v>
                </c:pt>
                <c:pt idx="488">
                  <c:v>2.395</c:v>
                </c:pt>
                <c:pt idx="489">
                  <c:v>2.4249999999999998</c:v>
                </c:pt>
                <c:pt idx="490">
                  <c:v>2.4049999999999998</c:v>
                </c:pt>
                <c:pt idx="491">
                  <c:v>2.4449999999999998</c:v>
                </c:pt>
                <c:pt idx="492">
                  <c:v>2.367</c:v>
                </c:pt>
                <c:pt idx="493">
                  <c:v>2.367</c:v>
                </c:pt>
                <c:pt idx="494">
                  <c:v>2.367</c:v>
                </c:pt>
                <c:pt idx="495">
                  <c:v>2.327</c:v>
                </c:pt>
                <c:pt idx="496">
                  <c:v>2.3620000000000001</c:v>
                </c:pt>
                <c:pt idx="497">
                  <c:v>2.39</c:v>
                </c:pt>
                <c:pt idx="498">
                  <c:v>2.3410000000000002</c:v>
                </c:pt>
                <c:pt idx="499">
                  <c:v>2.3559999999999999</c:v>
                </c:pt>
                <c:pt idx="500">
                  <c:v>2.3559999999999999</c:v>
                </c:pt>
                <c:pt idx="501">
                  <c:v>2.3559999999999999</c:v>
                </c:pt>
                <c:pt idx="502">
                  <c:v>2.3730000000000002</c:v>
                </c:pt>
                <c:pt idx="503">
                  <c:v>2.3380000000000001</c:v>
                </c:pt>
                <c:pt idx="504">
                  <c:v>2.351</c:v>
                </c:pt>
                <c:pt idx="505">
                  <c:v>2.3180000000000001</c:v>
                </c:pt>
                <c:pt idx="506">
                  <c:v>2.242</c:v>
                </c:pt>
                <c:pt idx="507">
                  <c:v>2.242</c:v>
                </c:pt>
                <c:pt idx="508">
                  <c:v>2.242</c:v>
                </c:pt>
                <c:pt idx="509">
                  <c:v>2.21</c:v>
                </c:pt>
                <c:pt idx="510">
                  <c:v>2.1869999999999998</c:v>
                </c:pt>
                <c:pt idx="511">
                  <c:v>2.16</c:v>
                </c:pt>
                <c:pt idx="512">
                  <c:v>2.1269999999999998</c:v>
                </c:pt>
                <c:pt idx="513">
                  <c:v>2.0880000000000001</c:v>
                </c:pt>
                <c:pt idx="514">
                  <c:v>2.0880000000000001</c:v>
                </c:pt>
                <c:pt idx="515">
                  <c:v>2.0880000000000001</c:v>
                </c:pt>
                <c:pt idx="516">
                  <c:v>2.0339999999999998</c:v>
                </c:pt>
                <c:pt idx="517">
                  <c:v>2.0539999999999998</c:v>
                </c:pt>
                <c:pt idx="518">
                  <c:v>2.0609999999999999</c:v>
                </c:pt>
                <c:pt idx="519">
                  <c:v>2.1110000000000002</c:v>
                </c:pt>
                <c:pt idx="520">
                  <c:v>2.1080000000000001</c:v>
                </c:pt>
                <c:pt idx="521">
                  <c:v>2.1080000000000001</c:v>
                </c:pt>
                <c:pt idx="522">
                  <c:v>2.1080000000000001</c:v>
                </c:pt>
                <c:pt idx="523">
                  <c:v>2.121</c:v>
                </c:pt>
                <c:pt idx="524">
                  <c:v>2.1219999999999999</c:v>
                </c:pt>
                <c:pt idx="525">
                  <c:v>2.1269999999999998</c:v>
                </c:pt>
                <c:pt idx="526">
                  <c:v>2.2050000000000001</c:v>
                </c:pt>
                <c:pt idx="527">
                  <c:v>2.2570000000000001</c:v>
                </c:pt>
                <c:pt idx="528">
                  <c:v>2.2570000000000001</c:v>
                </c:pt>
                <c:pt idx="529">
                  <c:v>2.2570000000000001</c:v>
                </c:pt>
                <c:pt idx="530">
                  <c:v>2.2469999999999999</c:v>
                </c:pt>
                <c:pt idx="531">
                  <c:v>2.23</c:v>
                </c:pt>
                <c:pt idx="532">
                  <c:v>2.2450000000000001</c:v>
                </c:pt>
                <c:pt idx="533">
                  <c:v>2.306</c:v>
                </c:pt>
                <c:pt idx="534">
                  <c:v>2.2850000000000001</c:v>
                </c:pt>
                <c:pt idx="535">
                  <c:v>2.2850000000000001</c:v>
                </c:pt>
                <c:pt idx="536">
                  <c:v>2.2850000000000001</c:v>
                </c:pt>
                <c:pt idx="537">
                  <c:v>2.323</c:v>
                </c:pt>
                <c:pt idx="538">
                  <c:v>2.323</c:v>
                </c:pt>
                <c:pt idx="539">
                  <c:v>2.323</c:v>
                </c:pt>
                <c:pt idx="540">
                  <c:v>2.323</c:v>
                </c:pt>
                <c:pt idx="541">
                  <c:v>2.3959999999999999</c:v>
                </c:pt>
                <c:pt idx="542">
                  <c:v>2.3959999999999999</c:v>
                </c:pt>
                <c:pt idx="543">
                  <c:v>2.3959999999999999</c:v>
                </c:pt>
                <c:pt idx="544">
                  <c:v>2.367</c:v>
                </c:pt>
                <c:pt idx="545">
                  <c:v>2.367</c:v>
                </c:pt>
                <c:pt idx="546">
                  <c:v>2.367</c:v>
                </c:pt>
                <c:pt idx="547">
                  <c:v>2.379</c:v>
                </c:pt>
                <c:pt idx="548">
                  <c:v>2.4249999999999998</c:v>
                </c:pt>
                <c:pt idx="549">
                  <c:v>2.4249999999999998</c:v>
                </c:pt>
                <c:pt idx="550">
                  <c:v>2.4249999999999998</c:v>
                </c:pt>
                <c:pt idx="551">
                  <c:v>2.4470000000000001</c:v>
                </c:pt>
                <c:pt idx="552">
                  <c:v>2.4830000000000001</c:v>
                </c:pt>
                <c:pt idx="553">
                  <c:v>2.5489999999999999</c:v>
                </c:pt>
                <c:pt idx="554">
                  <c:v>2.5670000000000002</c:v>
                </c:pt>
                <c:pt idx="555">
                  <c:v>2.5950000000000002</c:v>
                </c:pt>
                <c:pt idx="556">
                  <c:v>2.5950000000000002</c:v>
                </c:pt>
                <c:pt idx="557">
                  <c:v>2.5950000000000002</c:v>
                </c:pt>
                <c:pt idx="558">
                  <c:v>2.613</c:v>
                </c:pt>
                <c:pt idx="559">
                  <c:v>2.6520000000000001</c:v>
                </c:pt>
                <c:pt idx="560">
                  <c:v>2.56</c:v>
                </c:pt>
                <c:pt idx="561">
                  <c:v>2.5470000000000002</c:v>
                </c:pt>
                <c:pt idx="562">
                  <c:v>2.5350000000000001</c:v>
                </c:pt>
                <c:pt idx="563">
                  <c:v>2.5350000000000001</c:v>
                </c:pt>
                <c:pt idx="564">
                  <c:v>2.5350000000000001</c:v>
                </c:pt>
                <c:pt idx="565">
                  <c:v>2.5259999999999998</c:v>
                </c:pt>
                <c:pt idx="566">
                  <c:v>2.5099999999999998</c:v>
                </c:pt>
                <c:pt idx="567">
                  <c:v>2.5299999999999998</c:v>
                </c:pt>
                <c:pt idx="568">
                  <c:v>2.5499999999999998</c:v>
                </c:pt>
                <c:pt idx="569">
                  <c:v>2.569</c:v>
                </c:pt>
                <c:pt idx="570">
                  <c:v>2.569</c:v>
                </c:pt>
                <c:pt idx="571">
                  <c:v>2.569</c:v>
                </c:pt>
                <c:pt idx="572">
                  <c:v>2.5310000000000001</c:v>
                </c:pt>
                <c:pt idx="573">
                  <c:v>2.5649999999999999</c:v>
                </c:pt>
                <c:pt idx="574">
                  <c:v>2.5830000000000002</c:v>
                </c:pt>
                <c:pt idx="575">
                  <c:v>2.5190000000000001</c:v>
                </c:pt>
                <c:pt idx="576">
                  <c:v>2.46</c:v>
                </c:pt>
                <c:pt idx="577">
                  <c:v>2.46</c:v>
                </c:pt>
                <c:pt idx="578">
                  <c:v>2.46</c:v>
                </c:pt>
                <c:pt idx="579">
                  <c:v>2.3849999999999998</c:v>
                </c:pt>
                <c:pt idx="580">
                  <c:v>2.3959999999999999</c:v>
                </c:pt>
                <c:pt idx="581">
                  <c:v>2.3660000000000001</c:v>
                </c:pt>
                <c:pt idx="582">
                  <c:v>2.379</c:v>
                </c:pt>
                <c:pt idx="583">
                  <c:v>2.3719999999999999</c:v>
                </c:pt>
                <c:pt idx="584">
                  <c:v>2.3719999999999999</c:v>
                </c:pt>
                <c:pt idx="585">
                  <c:v>2.3719999999999999</c:v>
                </c:pt>
                <c:pt idx="586">
                  <c:v>2.3620000000000001</c:v>
                </c:pt>
                <c:pt idx="587">
                  <c:v>2.4300000000000002</c:v>
                </c:pt>
                <c:pt idx="588">
                  <c:v>2.4769999999999999</c:v>
                </c:pt>
                <c:pt idx="589">
                  <c:v>2.4180000000000001</c:v>
                </c:pt>
                <c:pt idx="590">
                  <c:v>2.431</c:v>
                </c:pt>
                <c:pt idx="591">
                  <c:v>2.431</c:v>
                </c:pt>
                <c:pt idx="592">
                  <c:v>2.431</c:v>
                </c:pt>
                <c:pt idx="593">
                  <c:v>2.4889999999999999</c:v>
                </c:pt>
                <c:pt idx="594">
                  <c:v>2.4929999999999999</c:v>
                </c:pt>
                <c:pt idx="595">
                  <c:v>2.5569999999999999</c:v>
                </c:pt>
                <c:pt idx="596">
                  <c:v>2.5339999999999998</c:v>
                </c:pt>
                <c:pt idx="597">
                  <c:v>2.4700000000000002</c:v>
                </c:pt>
                <c:pt idx="598">
                  <c:v>2.4700000000000002</c:v>
                </c:pt>
                <c:pt idx="599">
                  <c:v>2.4700000000000002</c:v>
                </c:pt>
                <c:pt idx="600">
                  <c:v>2.4769999999999999</c:v>
                </c:pt>
                <c:pt idx="601">
                  <c:v>2.4580000000000002</c:v>
                </c:pt>
                <c:pt idx="602">
                  <c:v>2.4329999999999998</c:v>
                </c:pt>
                <c:pt idx="603">
                  <c:v>2.4129999999999998</c:v>
                </c:pt>
                <c:pt idx="604">
                  <c:v>2.4060000000000001</c:v>
                </c:pt>
                <c:pt idx="605">
                  <c:v>2.4060000000000001</c:v>
                </c:pt>
                <c:pt idx="606">
                  <c:v>2.4060000000000001</c:v>
                </c:pt>
                <c:pt idx="607">
                  <c:v>2.4910000000000001</c:v>
                </c:pt>
                <c:pt idx="608">
                  <c:v>2.4950000000000001</c:v>
                </c:pt>
                <c:pt idx="609">
                  <c:v>2.7930000000000001</c:v>
                </c:pt>
                <c:pt idx="610">
                  <c:v>2.8330000000000002</c:v>
                </c:pt>
                <c:pt idx="611">
                  <c:v>2.8359999999999999</c:v>
                </c:pt>
                <c:pt idx="612">
                  <c:v>2.8359999999999999</c:v>
                </c:pt>
                <c:pt idx="613">
                  <c:v>2.8359999999999999</c:v>
                </c:pt>
                <c:pt idx="614">
                  <c:v>2.8330000000000002</c:v>
                </c:pt>
                <c:pt idx="615">
                  <c:v>2.8969999999999998</c:v>
                </c:pt>
                <c:pt idx="616">
                  <c:v>2.8769999999999998</c:v>
                </c:pt>
                <c:pt idx="617">
                  <c:v>2.855</c:v>
                </c:pt>
                <c:pt idx="618">
                  <c:v>2.8759999999999999</c:v>
                </c:pt>
                <c:pt idx="619">
                  <c:v>2.8759999999999999</c:v>
                </c:pt>
                <c:pt idx="620">
                  <c:v>2.8759999999999999</c:v>
                </c:pt>
                <c:pt idx="621">
                  <c:v>2.8180000000000001</c:v>
                </c:pt>
                <c:pt idx="622">
                  <c:v>2.81</c:v>
                </c:pt>
                <c:pt idx="623">
                  <c:v>2.8039999999999998</c:v>
                </c:pt>
                <c:pt idx="624">
                  <c:v>2.78</c:v>
                </c:pt>
                <c:pt idx="625">
                  <c:v>2.7650000000000001</c:v>
                </c:pt>
                <c:pt idx="626">
                  <c:v>2.7650000000000001</c:v>
                </c:pt>
                <c:pt idx="627">
                  <c:v>2.7650000000000001</c:v>
                </c:pt>
                <c:pt idx="628">
                  <c:v>2.7709999999999999</c:v>
                </c:pt>
                <c:pt idx="629">
                  <c:v>2.798</c:v>
                </c:pt>
                <c:pt idx="630">
                  <c:v>2.7949999999999999</c:v>
                </c:pt>
                <c:pt idx="631">
                  <c:v>2.7730000000000001</c:v>
                </c:pt>
                <c:pt idx="632">
                  <c:v>2.7269999999999999</c:v>
                </c:pt>
                <c:pt idx="633">
                  <c:v>2.7269999999999999</c:v>
                </c:pt>
                <c:pt idx="634">
                  <c:v>2.7269999999999999</c:v>
                </c:pt>
                <c:pt idx="635">
                  <c:v>2.738</c:v>
                </c:pt>
                <c:pt idx="636">
                  <c:v>2.6869999999999998</c:v>
                </c:pt>
                <c:pt idx="637">
                  <c:v>2.7210000000000001</c:v>
                </c:pt>
                <c:pt idx="638">
                  <c:v>2.6509999999999998</c:v>
                </c:pt>
                <c:pt idx="639">
                  <c:v>2.5779999999999998</c:v>
                </c:pt>
                <c:pt idx="640">
                  <c:v>2.5779999999999998</c:v>
                </c:pt>
                <c:pt idx="641">
                  <c:v>2.5779999999999998</c:v>
                </c:pt>
                <c:pt idx="642">
                  <c:v>2.613</c:v>
                </c:pt>
                <c:pt idx="643">
                  <c:v>2.6309999999999998</c:v>
                </c:pt>
                <c:pt idx="644">
                  <c:v>2.5910000000000002</c:v>
                </c:pt>
                <c:pt idx="645">
                  <c:v>2.58</c:v>
                </c:pt>
                <c:pt idx="646">
                  <c:v>2.57</c:v>
                </c:pt>
                <c:pt idx="647">
                  <c:v>2.57</c:v>
                </c:pt>
                <c:pt idx="648">
                  <c:v>2.57</c:v>
                </c:pt>
                <c:pt idx="649">
                  <c:v>2.512</c:v>
                </c:pt>
                <c:pt idx="650">
                  <c:v>2.5339999999999998</c:v>
                </c:pt>
                <c:pt idx="651">
                  <c:v>2.5089999999999999</c:v>
                </c:pt>
                <c:pt idx="652">
                  <c:v>2.472</c:v>
                </c:pt>
                <c:pt idx="653">
                  <c:v>2.472</c:v>
                </c:pt>
                <c:pt idx="654">
                  <c:v>2.472</c:v>
                </c:pt>
                <c:pt idx="655">
                  <c:v>2.472</c:v>
                </c:pt>
                <c:pt idx="656">
                  <c:v>2.472</c:v>
                </c:pt>
                <c:pt idx="657">
                  <c:v>2.4430000000000001</c:v>
                </c:pt>
                <c:pt idx="658">
                  <c:v>2.4969999999999999</c:v>
                </c:pt>
                <c:pt idx="659">
                  <c:v>2.448</c:v>
                </c:pt>
                <c:pt idx="660">
                  <c:v>2.4689999999999999</c:v>
                </c:pt>
                <c:pt idx="661">
                  <c:v>2.4689999999999999</c:v>
                </c:pt>
                <c:pt idx="662">
                  <c:v>2.4689999999999999</c:v>
                </c:pt>
                <c:pt idx="663">
                  <c:v>2.5209999999999999</c:v>
                </c:pt>
                <c:pt idx="664">
                  <c:v>2.4969999999999999</c:v>
                </c:pt>
                <c:pt idx="665">
                  <c:v>2.444</c:v>
                </c:pt>
                <c:pt idx="666">
                  <c:v>2.444</c:v>
                </c:pt>
                <c:pt idx="667">
                  <c:v>2.5329999999999999</c:v>
                </c:pt>
                <c:pt idx="668">
                  <c:v>2.5329999999999999</c:v>
                </c:pt>
                <c:pt idx="669">
                  <c:v>2.5329999999999999</c:v>
                </c:pt>
                <c:pt idx="670">
                  <c:v>2.5169999999999999</c:v>
                </c:pt>
                <c:pt idx="671">
                  <c:v>2.54</c:v>
                </c:pt>
                <c:pt idx="672">
                  <c:v>2.4750000000000001</c:v>
                </c:pt>
                <c:pt idx="673">
                  <c:v>2.5350000000000001</c:v>
                </c:pt>
                <c:pt idx="674">
                  <c:v>2.5619999999999998</c:v>
                </c:pt>
                <c:pt idx="675">
                  <c:v>2.5619999999999998</c:v>
                </c:pt>
                <c:pt idx="676">
                  <c:v>2.5619999999999998</c:v>
                </c:pt>
                <c:pt idx="677">
                  <c:v>2.6480000000000001</c:v>
                </c:pt>
                <c:pt idx="678">
                  <c:v>2.68</c:v>
                </c:pt>
                <c:pt idx="679">
                  <c:v>2.6989999999999998</c:v>
                </c:pt>
                <c:pt idx="680">
                  <c:v>2.6219999999999999</c:v>
                </c:pt>
                <c:pt idx="681">
                  <c:v>2.59</c:v>
                </c:pt>
                <c:pt idx="682">
                  <c:v>2.59</c:v>
                </c:pt>
                <c:pt idx="683">
                  <c:v>2.59</c:v>
                </c:pt>
                <c:pt idx="684">
                  <c:v>2.5880000000000001</c:v>
                </c:pt>
                <c:pt idx="685">
                  <c:v>2.6059999999999999</c:v>
                </c:pt>
                <c:pt idx="686">
                  <c:v>2.6459999999999999</c:v>
                </c:pt>
                <c:pt idx="687">
                  <c:v>2.6429999999999998</c:v>
                </c:pt>
                <c:pt idx="688">
                  <c:v>2.5670000000000002</c:v>
                </c:pt>
                <c:pt idx="689">
                  <c:v>2.5670000000000002</c:v>
                </c:pt>
                <c:pt idx="690">
                  <c:v>2.5670000000000002</c:v>
                </c:pt>
                <c:pt idx="691">
                  <c:v>2.56</c:v>
                </c:pt>
                <c:pt idx="692">
                  <c:v>2.532</c:v>
                </c:pt>
                <c:pt idx="693">
                  <c:v>2.5539999999999998</c:v>
                </c:pt>
                <c:pt idx="694">
                  <c:v>2.508</c:v>
                </c:pt>
                <c:pt idx="695">
                  <c:v>2.5</c:v>
                </c:pt>
                <c:pt idx="696">
                  <c:v>2.5</c:v>
                </c:pt>
                <c:pt idx="697">
                  <c:v>2.5</c:v>
                </c:pt>
                <c:pt idx="698">
                  <c:v>2.524</c:v>
                </c:pt>
                <c:pt idx="699">
                  <c:v>2.5249999999999999</c:v>
                </c:pt>
                <c:pt idx="700">
                  <c:v>2.528</c:v>
                </c:pt>
                <c:pt idx="701">
                  <c:v>2.5819999999999999</c:v>
                </c:pt>
                <c:pt idx="702">
                  <c:v>2.5760000000000001</c:v>
                </c:pt>
                <c:pt idx="703">
                  <c:v>2.5760000000000001</c:v>
                </c:pt>
                <c:pt idx="704">
                  <c:v>2.5760000000000001</c:v>
                </c:pt>
                <c:pt idx="705">
                  <c:v>2.5670000000000002</c:v>
                </c:pt>
                <c:pt idx="706">
                  <c:v>2.5230000000000001</c:v>
                </c:pt>
                <c:pt idx="707">
                  <c:v>2.5350000000000001</c:v>
                </c:pt>
                <c:pt idx="708">
                  <c:v>2.4780000000000002</c:v>
                </c:pt>
                <c:pt idx="709">
                  <c:v>2.5350000000000001</c:v>
                </c:pt>
                <c:pt idx="710">
                  <c:v>2.5350000000000001</c:v>
                </c:pt>
                <c:pt idx="711">
                  <c:v>2.5350000000000001</c:v>
                </c:pt>
                <c:pt idx="712">
                  <c:v>2.5270000000000001</c:v>
                </c:pt>
                <c:pt idx="713">
                  <c:v>2.5350000000000001</c:v>
                </c:pt>
                <c:pt idx="714">
                  <c:v>2.4969999999999999</c:v>
                </c:pt>
                <c:pt idx="715">
                  <c:v>2.5219999999999998</c:v>
                </c:pt>
                <c:pt idx="716">
                  <c:v>2.5169999999999999</c:v>
                </c:pt>
                <c:pt idx="717">
                  <c:v>2.5169999999999999</c:v>
                </c:pt>
                <c:pt idx="718">
                  <c:v>2.5169999999999999</c:v>
                </c:pt>
                <c:pt idx="719">
                  <c:v>2.5070000000000001</c:v>
                </c:pt>
                <c:pt idx="720">
                  <c:v>2.5430000000000001</c:v>
                </c:pt>
                <c:pt idx="721">
                  <c:v>2.5649999999999999</c:v>
                </c:pt>
                <c:pt idx="722">
                  <c:v>2.569</c:v>
                </c:pt>
                <c:pt idx="723">
                  <c:v>2.5920000000000001</c:v>
                </c:pt>
                <c:pt idx="724">
                  <c:v>2.5920000000000001</c:v>
                </c:pt>
                <c:pt idx="725">
                  <c:v>2.5920000000000001</c:v>
                </c:pt>
                <c:pt idx="726">
                  <c:v>2.6070000000000002</c:v>
                </c:pt>
                <c:pt idx="727">
                  <c:v>2.5739999999999998</c:v>
                </c:pt>
                <c:pt idx="728">
                  <c:v>2.6640000000000001</c:v>
                </c:pt>
                <c:pt idx="729">
                  <c:v>2.6150000000000002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59E-4B22-BCEE-9B38D8A352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7178752"/>
        <c:axId val="227184640"/>
      </c:lineChart>
      <c:dateAx>
        <c:axId val="227162752"/>
        <c:scaling>
          <c:orientation val="minMax"/>
          <c:max val="45840"/>
          <c:min val="45139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ln>
            <a:noFill/>
          </a:ln>
        </c:spPr>
        <c:txPr>
          <a:bodyPr rot="-2700000" vert="horz"/>
          <a:lstStyle/>
          <a:p>
            <a:pPr>
              <a:defRPr sz="11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7176832"/>
        <c:crosses val="autoZero"/>
        <c:auto val="0"/>
        <c:lblOffset val="100"/>
        <c:baseTimeUnit val="days"/>
      </c:dateAx>
      <c:valAx>
        <c:axId val="227176832"/>
        <c:scaling>
          <c:orientation val="minMax"/>
          <c:max val="5.2"/>
          <c:min val="1.2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en-US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4.5754717069218173E-3"/>
              <c:y val="6.5502360066171522E-2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 vert="horz"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7162752"/>
        <c:crosses val="autoZero"/>
        <c:crossBetween val="between"/>
        <c:majorUnit val="1"/>
      </c:valAx>
      <c:dateAx>
        <c:axId val="22717875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227184640"/>
        <c:crosses val="autoZero"/>
        <c:auto val="1"/>
        <c:lblOffset val="100"/>
        <c:baseTimeUnit val="days"/>
      </c:dateAx>
      <c:valAx>
        <c:axId val="227184640"/>
        <c:scaling>
          <c:orientation val="minMax"/>
          <c:max val="40"/>
          <c:min val="-60"/>
        </c:scaling>
        <c:delete val="1"/>
        <c:axPos val="r"/>
        <c:numFmt formatCode="0" sourceLinked="0"/>
        <c:majorTickMark val="out"/>
        <c:minorTickMark val="none"/>
        <c:tickLblPos val="nextTo"/>
        <c:crossAx val="227178752"/>
        <c:crosses val="max"/>
        <c:crossBetween val="between"/>
      </c:valAx>
      <c:spPr>
        <a:noFill/>
        <a:ln>
          <a:noFill/>
        </a:ln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8.4506496491948496E-2"/>
          <c:y val="0.95816153560472617"/>
          <c:w val="0.78290827740492175"/>
          <c:h val="4.1838447324129328E-2"/>
        </c:manualLayout>
      </c:layout>
      <c:overlay val="0"/>
      <c:txPr>
        <a:bodyPr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 b="1">
          <a:latin typeface="David" panose="020E0502060401010101" pitchFamily="34" charset="-79"/>
          <a:cs typeface="David" panose="020E0502060401010101" pitchFamily="34" charset="-79"/>
        </a:defRPr>
      </a:pPr>
      <a:endParaRPr lang="he-IL"/>
    </a:p>
  </c:txPr>
  <c:externalData r:id="rId2">
    <c:autoUpdate val="0"/>
  </c:externalData>
  <c:userShapes r:id="rId3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pPr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26: </a:t>
            </a:r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הממוצע המשוקלל של המרווחים בין התשואות על אג"ח חברות הצמודות מדד (ללא מובנות ולהמרה) לבין התשואות על </a:t>
            </a:r>
            <a:r>
              <a:rPr lang="he-I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האג"ח</a:t>
            </a:r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הממשלתיות המקבילות, לפי דירוגים
</a:t>
            </a:r>
            <a:r>
              <a:rPr lang="he-IL" sz="1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ממוצע חודשי</a:t>
            </a:r>
            <a:r>
              <a:rPr lang="he-IL" sz="12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יולי </a:t>
            </a:r>
            <a:r>
              <a:rPr lang="he-IL" sz="1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2016 עד יולי 2025</a:t>
            </a:r>
          </a:p>
        </c:rich>
      </c:tx>
      <c:layout>
        <c:manualLayout>
          <c:xMode val="edge"/>
          <c:yMode val="edge"/>
          <c:x val="0.1155567299054061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2.7287656487892456E-2"/>
          <c:y val="0.18151873684617642"/>
          <c:w val="0.94706876811752527"/>
          <c:h val="0.60615347191963931"/>
        </c:manualLayout>
      </c:layout>
      <c:areaChart>
        <c:grouping val="standard"/>
        <c:varyColors val="0"/>
        <c:ser>
          <c:idx val="0"/>
          <c:order val="3"/>
          <c:tx>
            <c:strRef>
              <c:f>'איור 8 נתונים'!$F$3</c:f>
              <c:strCache>
                <c:ptCount val="1"/>
                <c:pt idx="0">
                  <c:v>מלחמה 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28575">
              <a:noFill/>
              <a:prstDash val="dash"/>
              <a:round/>
            </a:ln>
          </c:spPr>
          <c:dPt>
            <c:idx val="121"/>
            <c:bubble3D val="0"/>
            <c:extLst>
              <c:ext xmlns:c16="http://schemas.microsoft.com/office/drawing/2014/chart" uri="{C3380CC4-5D6E-409C-BE32-E72D297353CC}">
                <c16:uniqueId val="{00000001-C4B3-4FCB-B800-389D580F0D15}"/>
              </c:ext>
            </c:extLst>
          </c:dPt>
          <c:val>
            <c:numRef>
              <c:f>'איור 8 נתונים'!$F$4:$F$301</c:f>
              <c:numCache>
                <c:formatCode>General</c:formatCode>
                <c:ptCount val="298"/>
                <c:pt idx="164">
                  <c:v>50</c:v>
                </c:pt>
                <c:pt idx="165">
                  <c:v>50</c:v>
                </c:pt>
                <c:pt idx="166">
                  <c:v>50</c:v>
                </c:pt>
                <c:pt idx="167">
                  <c:v>50</c:v>
                </c:pt>
                <c:pt idx="168">
                  <c:v>50</c:v>
                </c:pt>
                <c:pt idx="169">
                  <c:v>50</c:v>
                </c:pt>
                <c:pt idx="170">
                  <c:v>50</c:v>
                </c:pt>
                <c:pt idx="171">
                  <c:v>50</c:v>
                </c:pt>
                <c:pt idx="172">
                  <c:v>50</c:v>
                </c:pt>
                <c:pt idx="173">
                  <c:v>50</c:v>
                </c:pt>
                <c:pt idx="174">
                  <c:v>50</c:v>
                </c:pt>
                <c:pt idx="175">
                  <c:v>50</c:v>
                </c:pt>
                <c:pt idx="176">
                  <c:v>50</c:v>
                </c:pt>
                <c:pt idx="177">
                  <c:v>50</c:v>
                </c:pt>
                <c:pt idx="178">
                  <c:v>50</c:v>
                </c:pt>
                <c:pt idx="179">
                  <c:v>50</c:v>
                </c:pt>
                <c:pt idx="180">
                  <c:v>50</c:v>
                </c:pt>
                <c:pt idx="181">
                  <c:v>50</c:v>
                </c:pt>
                <c:pt idx="182">
                  <c:v>50</c:v>
                </c:pt>
                <c:pt idx="183">
                  <c:v>50</c:v>
                </c:pt>
                <c:pt idx="184">
                  <c:v>50</c:v>
                </c:pt>
                <c:pt idx="185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B3-4FCB-B800-389D580F0D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2818352"/>
        <c:axId val="1442812776"/>
      </c:areaChart>
      <c:lineChart>
        <c:grouping val="standard"/>
        <c:varyColors val="0"/>
        <c:ser>
          <c:idx val="3"/>
          <c:order val="0"/>
          <c:tx>
            <c:strRef>
              <c:f>'איור 8 נתונים'!$B$3</c:f>
              <c:strCache>
                <c:ptCount val="1"/>
                <c:pt idx="0">
                  <c:v>סך המגזר העסקי ללא חברות פיננסיות</c:v>
                </c:pt>
              </c:strCache>
            </c:strRef>
          </c:tx>
          <c:spPr>
            <a:ln w="22225">
              <a:solidFill>
                <a:srgbClr val="008DA3"/>
              </a:solidFill>
            </a:ln>
          </c:spPr>
          <c:marker>
            <c:symbol val="none"/>
          </c:marker>
          <c:dLbls>
            <c:dLbl>
              <c:idx val="18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4B3-4FCB-B800-389D580F0D1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rgbClr val="008DA3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8 נתונים'!$A$4:$A$301</c:f>
              <c:numCache>
                <c:formatCode>m/d/yyyy</c:formatCode>
                <c:ptCount val="298"/>
                <c:pt idx="0">
                  <c:v>40237</c:v>
                </c:pt>
                <c:pt idx="1">
                  <c:v>40268</c:v>
                </c:pt>
                <c:pt idx="2">
                  <c:v>40298</c:v>
                </c:pt>
                <c:pt idx="3">
                  <c:v>40329</c:v>
                </c:pt>
                <c:pt idx="4">
                  <c:v>40359</c:v>
                </c:pt>
                <c:pt idx="5">
                  <c:v>40390</c:v>
                </c:pt>
                <c:pt idx="6">
                  <c:v>40421</c:v>
                </c:pt>
                <c:pt idx="7">
                  <c:v>40451</c:v>
                </c:pt>
                <c:pt idx="8">
                  <c:v>40482</c:v>
                </c:pt>
                <c:pt idx="9">
                  <c:v>40512</c:v>
                </c:pt>
                <c:pt idx="10">
                  <c:v>40543</c:v>
                </c:pt>
                <c:pt idx="11">
                  <c:v>40574</c:v>
                </c:pt>
                <c:pt idx="12">
                  <c:v>40602</c:v>
                </c:pt>
                <c:pt idx="13">
                  <c:v>40633</c:v>
                </c:pt>
                <c:pt idx="14">
                  <c:v>40663</c:v>
                </c:pt>
                <c:pt idx="15">
                  <c:v>40694</c:v>
                </c:pt>
                <c:pt idx="16">
                  <c:v>40724</c:v>
                </c:pt>
                <c:pt idx="17">
                  <c:v>40755</c:v>
                </c:pt>
                <c:pt idx="18">
                  <c:v>40786</c:v>
                </c:pt>
                <c:pt idx="19">
                  <c:v>40816</c:v>
                </c:pt>
                <c:pt idx="20">
                  <c:v>40847</c:v>
                </c:pt>
                <c:pt idx="21">
                  <c:v>40877</c:v>
                </c:pt>
                <c:pt idx="22">
                  <c:v>40908</c:v>
                </c:pt>
                <c:pt idx="23">
                  <c:v>40939</c:v>
                </c:pt>
                <c:pt idx="24">
                  <c:v>40968</c:v>
                </c:pt>
                <c:pt idx="25">
                  <c:v>40999</c:v>
                </c:pt>
                <c:pt idx="26">
                  <c:v>41029</c:v>
                </c:pt>
                <c:pt idx="27">
                  <c:v>41060</c:v>
                </c:pt>
                <c:pt idx="28">
                  <c:v>41090</c:v>
                </c:pt>
                <c:pt idx="29">
                  <c:v>41121</c:v>
                </c:pt>
                <c:pt idx="30">
                  <c:v>41152</c:v>
                </c:pt>
                <c:pt idx="31">
                  <c:v>41182</c:v>
                </c:pt>
                <c:pt idx="32">
                  <c:v>41213</c:v>
                </c:pt>
                <c:pt idx="33">
                  <c:v>41243</c:v>
                </c:pt>
                <c:pt idx="34">
                  <c:v>41274</c:v>
                </c:pt>
                <c:pt idx="35">
                  <c:v>41305</c:v>
                </c:pt>
                <c:pt idx="36">
                  <c:v>41333</c:v>
                </c:pt>
                <c:pt idx="37">
                  <c:v>41364</c:v>
                </c:pt>
                <c:pt idx="38">
                  <c:v>41394</c:v>
                </c:pt>
                <c:pt idx="39">
                  <c:v>41425</c:v>
                </c:pt>
                <c:pt idx="40">
                  <c:v>41455</c:v>
                </c:pt>
                <c:pt idx="41">
                  <c:v>41486</c:v>
                </c:pt>
                <c:pt idx="42">
                  <c:v>41517</c:v>
                </c:pt>
                <c:pt idx="43">
                  <c:v>41547</c:v>
                </c:pt>
                <c:pt idx="44">
                  <c:v>41578</c:v>
                </c:pt>
                <c:pt idx="45">
                  <c:v>41608</c:v>
                </c:pt>
                <c:pt idx="46">
                  <c:v>41639</c:v>
                </c:pt>
                <c:pt idx="47">
                  <c:v>41670</c:v>
                </c:pt>
                <c:pt idx="48">
                  <c:v>41698</c:v>
                </c:pt>
                <c:pt idx="49">
                  <c:v>41729</c:v>
                </c:pt>
                <c:pt idx="50">
                  <c:v>41759</c:v>
                </c:pt>
                <c:pt idx="51">
                  <c:v>41790</c:v>
                </c:pt>
                <c:pt idx="52">
                  <c:v>41820</c:v>
                </c:pt>
                <c:pt idx="53">
                  <c:v>41851</c:v>
                </c:pt>
                <c:pt idx="54">
                  <c:v>41882</c:v>
                </c:pt>
                <c:pt idx="55">
                  <c:v>41912</c:v>
                </c:pt>
                <c:pt idx="56">
                  <c:v>41943</c:v>
                </c:pt>
                <c:pt idx="57">
                  <c:v>41973</c:v>
                </c:pt>
                <c:pt idx="58">
                  <c:v>42004</c:v>
                </c:pt>
                <c:pt idx="59">
                  <c:v>42035</c:v>
                </c:pt>
                <c:pt idx="60">
                  <c:v>42063</c:v>
                </c:pt>
                <c:pt idx="61">
                  <c:v>42094</c:v>
                </c:pt>
                <c:pt idx="62">
                  <c:v>42124</c:v>
                </c:pt>
                <c:pt idx="63">
                  <c:v>42155</c:v>
                </c:pt>
                <c:pt idx="64">
                  <c:v>42185</c:v>
                </c:pt>
                <c:pt idx="65">
                  <c:v>42216</c:v>
                </c:pt>
                <c:pt idx="66">
                  <c:v>42247</c:v>
                </c:pt>
                <c:pt idx="67">
                  <c:v>42277</c:v>
                </c:pt>
                <c:pt idx="68">
                  <c:v>42308</c:v>
                </c:pt>
                <c:pt idx="69">
                  <c:v>42338</c:v>
                </c:pt>
                <c:pt idx="70">
                  <c:v>42369</c:v>
                </c:pt>
                <c:pt idx="71">
                  <c:v>42400</c:v>
                </c:pt>
                <c:pt idx="72">
                  <c:v>42429</c:v>
                </c:pt>
                <c:pt idx="73">
                  <c:v>42460</c:v>
                </c:pt>
                <c:pt idx="74">
                  <c:v>42490</c:v>
                </c:pt>
                <c:pt idx="75">
                  <c:v>42521</c:v>
                </c:pt>
                <c:pt idx="76">
                  <c:v>42551</c:v>
                </c:pt>
                <c:pt idx="77">
                  <c:v>42582</c:v>
                </c:pt>
                <c:pt idx="78">
                  <c:v>42613</c:v>
                </c:pt>
                <c:pt idx="79">
                  <c:v>42643</c:v>
                </c:pt>
                <c:pt idx="80">
                  <c:v>42674</c:v>
                </c:pt>
                <c:pt idx="81">
                  <c:v>42704</c:v>
                </c:pt>
                <c:pt idx="82">
                  <c:v>42735</c:v>
                </c:pt>
                <c:pt idx="83">
                  <c:v>42766</c:v>
                </c:pt>
                <c:pt idx="84">
                  <c:v>42794</c:v>
                </c:pt>
                <c:pt idx="85">
                  <c:v>42825</c:v>
                </c:pt>
                <c:pt idx="86">
                  <c:v>42855</c:v>
                </c:pt>
                <c:pt idx="87">
                  <c:v>42886</c:v>
                </c:pt>
                <c:pt idx="88">
                  <c:v>42916</c:v>
                </c:pt>
                <c:pt idx="89">
                  <c:v>42947</c:v>
                </c:pt>
                <c:pt idx="90">
                  <c:v>42978</c:v>
                </c:pt>
                <c:pt idx="91">
                  <c:v>43008</c:v>
                </c:pt>
                <c:pt idx="92">
                  <c:v>43039</c:v>
                </c:pt>
                <c:pt idx="93">
                  <c:v>43069</c:v>
                </c:pt>
                <c:pt idx="94">
                  <c:v>43100</c:v>
                </c:pt>
                <c:pt idx="95">
                  <c:v>43131</c:v>
                </c:pt>
                <c:pt idx="96">
                  <c:v>43159</c:v>
                </c:pt>
                <c:pt idx="97">
                  <c:v>43190</c:v>
                </c:pt>
                <c:pt idx="98">
                  <c:v>43220</c:v>
                </c:pt>
                <c:pt idx="99">
                  <c:v>43251</c:v>
                </c:pt>
                <c:pt idx="100">
                  <c:v>43281</c:v>
                </c:pt>
                <c:pt idx="101">
                  <c:v>43312</c:v>
                </c:pt>
                <c:pt idx="102">
                  <c:v>43343</c:v>
                </c:pt>
                <c:pt idx="103">
                  <c:v>43373</c:v>
                </c:pt>
                <c:pt idx="104">
                  <c:v>43404</c:v>
                </c:pt>
                <c:pt idx="105">
                  <c:v>43434</c:v>
                </c:pt>
                <c:pt idx="106">
                  <c:v>43465</c:v>
                </c:pt>
                <c:pt idx="107">
                  <c:v>43496</c:v>
                </c:pt>
                <c:pt idx="108">
                  <c:v>43524</c:v>
                </c:pt>
                <c:pt idx="109">
                  <c:v>43555</c:v>
                </c:pt>
                <c:pt idx="110">
                  <c:v>43585</c:v>
                </c:pt>
                <c:pt idx="111">
                  <c:v>43616</c:v>
                </c:pt>
                <c:pt idx="112">
                  <c:v>43646</c:v>
                </c:pt>
                <c:pt idx="113">
                  <c:v>43677</c:v>
                </c:pt>
                <c:pt idx="114">
                  <c:v>43708</c:v>
                </c:pt>
                <c:pt idx="115">
                  <c:v>43738</c:v>
                </c:pt>
                <c:pt idx="116">
                  <c:v>43769</c:v>
                </c:pt>
                <c:pt idx="117">
                  <c:v>43799</c:v>
                </c:pt>
                <c:pt idx="118">
                  <c:v>43830</c:v>
                </c:pt>
                <c:pt idx="119">
                  <c:v>43861</c:v>
                </c:pt>
                <c:pt idx="120">
                  <c:v>43890</c:v>
                </c:pt>
                <c:pt idx="121">
                  <c:v>43921</c:v>
                </c:pt>
                <c:pt idx="122">
                  <c:v>43951</c:v>
                </c:pt>
                <c:pt idx="123">
                  <c:v>43982</c:v>
                </c:pt>
                <c:pt idx="124">
                  <c:v>44012</c:v>
                </c:pt>
                <c:pt idx="125">
                  <c:v>44043</c:v>
                </c:pt>
                <c:pt idx="126">
                  <c:v>44074</c:v>
                </c:pt>
                <c:pt idx="127">
                  <c:v>44104</c:v>
                </c:pt>
                <c:pt idx="128">
                  <c:v>44135</c:v>
                </c:pt>
                <c:pt idx="129">
                  <c:v>44165</c:v>
                </c:pt>
                <c:pt idx="130">
                  <c:v>44196</c:v>
                </c:pt>
                <c:pt idx="131">
                  <c:v>44227</c:v>
                </c:pt>
                <c:pt idx="132">
                  <c:v>44255</c:v>
                </c:pt>
                <c:pt idx="133">
                  <c:v>44286</c:v>
                </c:pt>
                <c:pt idx="134">
                  <c:v>44316</c:v>
                </c:pt>
                <c:pt idx="135">
                  <c:v>44347</c:v>
                </c:pt>
                <c:pt idx="136">
                  <c:v>44377</c:v>
                </c:pt>
                <c:pt idx="137">
                  <c:v>44408</c:v>
                </c:pt>
                <c:pt idx="138">
                  <c:v>44439</c:v>
                </c:pt>
                <c:pt idx="139">
                  <c:v>44469</c:v>
                </c:pt>
                <c:pt idx="140">
                  <c:v>44500</c:v>
                </c:pt>
                <c:pt idx="141">
                  <c:v>44530</c:v>
                </c:pt>
                <c:pt idx="142">
                  <c:v>44561</c:v>
                </c:pt>
                <c:pt idx="143">
                  <c:v>44592</c:v>
                </c:pt>
                <c:pt idx="144">
                  <c:v>44620</c:v>
                </c:pt>
                <c:pt idx="145">
                  <c:v>44651</c:v>
                </c:pt>
                <c:pt idx="146">
                  <c:v>44681</c:v>
                </c:pt>
                <c:pt idx="147">
                  <c:v>44712</c:v>
                </c:pt>
                <c:pt idx="148">
                  <c:v>44742</c:v>
                </c:pt>
                <c:pt idx="149">
                  <c:v>44773</c:v>
                </c:pt>
                <c:pt idx="150">
                  <c:v>44804</c:v>
                </c:pt>
                <c:pt idx="151">
                  <c:v>44834</c:v>
                </c:pt>
                <c:pt idx="152">
                  <c:v>44865</c:v>
                </c:pt>
                <c:pt idx="153">
                  <c:v>44895</c:v>
                </c:pt>
                <c:pt idx="154">
                  <c:v>44926</c:v>
                </c:pt>
                <c:pt idx="155">
                  <c:v>44957</c:v>
                </c:pt>
                <c:pt idx="156">
                  <c:v>44985</c:v>
                </c:pt>
                <c:pt idx="157">
                  <c:v>45016</c:v>
                </c:pt>
                <c:pt idx="158">
                  <c:v>45046</c:v>
                </c:pt>
                <c:pt idx="159">
                  <c:v>45077</c:v>
                </c:pt>
                <c:pt idx="160">
                  <c:v>45107</c:v>
                </c:pt>
                <c:pt idx="161">
                  <c:v>45138</c:v>
                </c:pt>
                <c:pt idx="162">
                  <c:v>45169</c:v>
                </c:pt>
                <c:pt idx="163">
                  <c:v>45199</c:v>
                </c:pt>
                <c:pt idx="164">
                  <c:v>45230</c:v>
                </c:pt>
                <c:pt idx="165">
                  <c:v>45260</c:v>
                </c:pt>
                <c:pt idx="166">
                  <c:v>45291</c:v>
                </c:pt>
                <c:pt idx="167">
                  <c:v>45322</c:v>
                </c:pt>
                <c:pt idx="168">
                  <c:v>45351</c:v>
                </c:pt>
                <c:pt idx="169">
                  <c:v>45382</c:v>
                </c:pt>
                <c:pt idx="170">
                  <c:v>45412</c:v>
                </c:pt>
                <c:pt idx="171">
                  <c:v>45443</c:v>
                </c:pt>
                <c:pt idx="172">
                  <c:v>45473</c:v>
                </c:pt>
                <c:pt idx="173">
                  <c:v>45504</c:v>
                </c:pt>
                <c:pt idx="174">
                  <c:v>45535</c:v>
                </c:pt>
                <c:pt idx="175">
                  <c:v>45565</c:v>
                </c:pt>
                <c:pt idx="176">
                  <c:v>45596</c:v>
                </c:pt>
                <c:pt idx="177">
                  <c:v>45626</c:v>
                </c:pt>
                <c:pt idx="178">
                  <c:v>45657</c:v>
                </c:pt>
                <c:pt idx="179">
                  <c:v>45688</c:v>
                </c:pt>
                <c:pt idx="180">
                  <c:v>45716</c:v>
                </c:pt>
                <c:pt idx="181">
                  <c:v>45747</c:v>
                </c:pt>
                <c:pt idx="182">
                  <c:v>45777</c:v>
                </c:pt>
                <c:pt idx="183">
                  <c:v>45808</c:v>
                </c:pt>
                <c:pt idx="184">
                  <c:v>45838</c:v>
                </c:pt>
                <c:pt idx="185">
                  <c:v>45869</c:v>
                </c:pt>
              </c:numCache>
            </c:numRef>
          </c:cat>
          <c:val>
            <c:numRef>
              <c:f>'איור 8 נתונים'!$B$4:$B$301</c:f>
              <c:numCache>
                <c:formatCode>0.00</c:formatCode>
                <c:ptCount val="298"/>
                <c:pt idx="0">
                  <c:v>4.5958408341978227</c:v>
                </c:pt>
                <c:pt idx="1">
                  <c:v>4.442072885510048</c:v>
                </c:pt>
                <c:pt idx="2">
                  <c:v>4.6433999708307061</c:v>
                </c:pt>
                <c:pt idx="3">
                  <c:v>4.5570952130795508</c:v>
                </c:pt>
                <c:pt idx="4">
                  <c:v>4.4444749129507279</c:v>
                </c:pt>
                <c:pt idx="5">
                  <c:v>4.3468888540894008</c:v>
                </c:pt>
                <c:pt idx="6">
                  <c:v>4.0068561040008257</c:v>
                </c:pt>
                <c:pt idx="7">
                  <c:v>3.778165744931437</c:v>
                </c:pt>
                <c:pt idx="8">
                  <c:v>3.4624968371630471</c:v>
                </c:pt>
                <c:pt idx="9">
                  <c:v>3.3793370276072725</c:v>
                </c:pt>
                <c:pt idx="10">
                  <c:v>3.361969320955227</c:v>
                </c:pt>
                <c:pt idx="11">
                  <c:v>3.0415025951300909</c:v>
                </c:pt>
                <c:pt idx="12">
                  <c:v>2.8831331052650011</c:v>
                </c:pt>
                <c:pt idx="13">
                  <c:v>2.9478738132473183</c:v>
                </c:pt>
                <c:pt idx="14">
                  <c:v>2.8686447363699377</c:v>
                </c:pt>
                <c:pt idx="15">
                  <c:v>3.2426228127736194</c:v>
                </c:pt>
                <c:pt idx="16">
                  <c:v>3.7808752309015992</c:v>
                </c:pt>
                <c:pt idx="17">
                  <c:v>3.9544880190633327</c:v>
                </c:pt>
                <c:pt idx="18">
                  <c:v>5.5516961395958182</c:v>
                </c:pt>
                <c:pt idx="19">
                  <c:v>6.1946685342463148</c:v>
                </c:pt>
                <c:pt idx="20">
                  <c:v>5.7979980596474441</c:v>
                </c:pt>
                <c:pt idx="21">
                  <c:v>6.0143570874802723</c:v>
                </c:pt>
                <c:pt idx="22">
                  <c:v>6.9592729747653346</c:v>
                </c:pt>
                <c:pt idx="23">
                  <c:v>6.0843214032558262</c:v>
                </c:pt>
                <c:pt idx="24">
                  <c:v>6.1877516674969471</c:v>
                </c:pt>
                <c:pt idx="25">
                  <c:v>6.0868919862326498</c:v>
                </c:pt>
                <c:pt idx="26">
                  <c:v>5.5827977602952616</c:v>
                </c:pt>
                <c:pt idx="27">
                  <c:v>6.5374246581468638</c:v>
                </c:pt>
                <c:pt idx="28">
                  <c:v>7.5120145682372499</c:v>
                </c:pt>
                <c:pt idx="29">
                  <c:v>7.6151888592980006</c:v>
                </c:pt>
                <c:pt idx="30">
                  <c:v>7.8087577429140005</c:v>
                </c:pt>
                <c:pt idx="31">
                  <c:v>8.624548316682997</c:v>
                </c:pt>
                <c:pt idx="32">
                  <c:v>7.1390796385188491</c:v>
                </c:pt>
                <c:pt idx="33">
                  <c:v>6.3582674651937605</c:v>
                </c:pt>
                <c:pt idx="34">
                  <c:v>5.8697716753410454</c:v>
                </c:pt>
                <c:pt idx="35">
                  <c:v>5.4390420651881835</c:v>
                </c:pt>
                <c:pt idx="36">
                  <c:v>5.0701642824442628</c:v>
                </c:pt>
                <c:pt idx="37">
                  <c:v>5.3867106353008891</c:v>
                </c:pt>
                <c:pt idx="38">
                  <c:v>5.5073676926662101</c:v>
                </c:pt>
                <c:pt idx="39">
                  <c:v>5.2257987851584495</c:v>
                </c:pt>
                <c:pt idx="40">
                  <c:v>4.7727606673717604</c:v>
                </c:pt>
                <c:pt idx="41">
                  <c:v>4.5133386932643189</c:v>
                </c:pt>
                <c:pt idx="42">
                  <c:v>4.2450195359552385</c:v>
                </c:pt>
                <c:pt idx="43">
                  <c:v>4.1332105441331874</c:v>
                </c:pt>
                <c:pt idx="44">
                  <c:v>3.968212302334261</c:v>
                </c:pt>
                <c:pt idx="45">
                  <c:v>3.7887971376540497</c:v>
                </c:pt>
                <c:pt idx="46">
                  <c:v>3.3896370987016962</c:v>
                </c:pt>
                <c:pt idx="47">
                  <c:v>3.103287781239318</c:v>
                </c:pt>
                <c:pt idx="48">
                  <c:v>2.8753535683414504</c:v>
                </c:pt>
                <c:pt idx="49">
                  <c:v>2.6050576253331905</c:v>
                </c:pt>
                <c:pt idx="50">
                  <c:v>2.591315192727389</c:v>
                </c:pt>
                <c:pt idx="51">
                  <c:v>2.4358204411547368</c:v>
                </c:pt>
                <c:pt idx="52">
                  <c:v>2.4409731369231502</c:v>
                </c:pt>
                <c:pt idx="53">
                  <c:v>2.7843773255624349</c:v>
                </c:pt>
                <c:pt idx="54">
                  <c:v>2.6595014963885504</c:v>
                </c:pt>
                <c:pt idx="55">
                  <c:v>2.6524767902309501</c:v>
                </c:pt>
                <c:pt idx="56">
                  <c:v>2.6674270217491109</c:v>
                </c:pt>
                <c:pt idx="57">
                  <c:v>2.7161282890019525</c:v>
                </c:pt>
                <c:pt idx="58">
                  <c:v>3.6517461187657396</c:v>
                </c:pt>
                <c:pt idx="59">
                  <c:v>4.1773440007143803</c:v>
                </c:pt>
                <c:pt idx="60">
                  <c:v>4.1786729773772509</c:v>
                </c:pt>
                <c:pt idx="61">
                  <c:v>3.9636979809315229</c:v>
                </c:pt>
                <c:pt idx="62">
                  <c:v>4.0401683609265264</c:v>
                </c:pt>
                <c:pt idx="63">
                  <c:v>4.2747353923135494</c:v>
                </c:pt>
                <c:pt idx="64">
                  <c:v>4.2509937425376823</c:v>
                </c:pt>
                <c:pt idx="65">
                  <c:v>4.0991675056512387</c:v>
                </c:pt>
                <c:pt idx="66">
                  <c:v>4.0449133866903635</c:v>
                </c:pt>
                <c:pt idx="67">
                  <c:v>4.1753512585749331</c:v>
                </c:pt>
                <c:pt idx="68">
                  <c:v>4.1516242184344208</c:v>
                </c:pt>
                <c:pt idx="69">
                  <c:v>4.0851988257610454</c:v>
                </c:pt>
                <c:pt idx="70">
                  <c:v>4.1816335134131304</c:v>
                </c:pt>
                <c:pt idx="71">
                  <c:v>4.4668654828040957</c:v>
                </c:pt>
                <c:pt idx="72">
                  <c:v>4.5546795881731912</c:v>
                </c:pt>
                <c:pt idx="73">
                  <c:v>4.0349967212397271</c:v>
                </c:pt>
                <c:pt idx="74">
                  <c:v>3.9426610339320516</c:v>
                </c:pt>
                <c:pt idx="75">
                  <c:v>3.8003975527367611</c:v>
                </c:pt>
                <c:pt idx="76">
                  <c:v>3.5968307932918568</c:v>
                </c:pt>
                <c:pt idx="77">
                  <c:v>3.1972809251300949</c:v>
                </c:pt>
                <c:pt idx="78">
                  <c:v>3.0110631898023175</c:v>
                </c:pt>
                <c:pt idx="79">
                  <c:v>3.0449792599015231</c:v>
                </c:pt>
                <c:pt idx="80">
                  <c:v>2.9852047719102308</c:v>
                </c:pt>
                <c:pt idx="81">
                  <c:v>3.0549922142614538</c:v>
                </c:pt>
                <c:pt idx="82">
                  <c:v>2.8725504408076192</c:v>
                </c:pt>
                <c:pt idx="83">
                  <c:v>2.7847553209167835</c:v>
                </c:pt>
                <c:pt idx="84">
                  <c:v>2.6925020881075499</c:v>
                </c:pt>
                <c:pt idx="85">
                  <c:v>2.3760528464340482</c:v>
                </c:pt>
                <c:pt idx="86">
                  <c:v>2.4130720368733529</c:v>
                </c:pt>
                <c:pt idx="87">
                  <c:v>2.3245090044888421</c:v>
                </c:pt>
                <c:pt idx="88">
                  <c:v>2.2881293236303812</c:v>
                </c:pt>
                <c:pt idx="89">
                  <c:v>2.4235868949534094</c:v>
                </c:pt>
                <c:pt idx="90">
                  <c:v>2.4592588745350001</c:v>
                </c:pt>
                <c:pt idx="91">
                  <c:v>2.2450138994502775</c:v>
                </c:pt>
                <c:pt idx="92">
                  <c:v>2.1286528665250524</c:v>
                </c:pt>
                <c:pt idx="93">
                  <c:v>2.2137719021823639</c:v>
                </c:pt>
                <c:pt idx="94">
                  <c:v>2.246525792835333</c:v>
                </c:pt>
                <c:pt idx="95">
                  <c:v>2.0754662364317826</c:v>
                </c:pt>
                <c:pt idx="96">
                  <c:v>2.2054748444257997</c:v>
                </c:pt>
                <c:pt idx="97">
                  <c:v>2.3034639811640503</c:v>
                </c:pt>
                <c:pt idx="98">
                  <c:v>2.3509162900797902</c:v>
                </c:pt>
                <c:pt idx="99">
                  <c:v>2.4527192387170911</c:v>
                </c:pt>
                <c:pt idx="100">
                  <c:v>2.5205007749422004</c:v>
                </c:pt>
                <c:pt idx="101">
                  <c:v>2.6121618006130003</c:v>
                </c:pt>
                <c:pt idx="102">
                  <c:v>2.5730302205029543</c:v>
                </c:pt>
                <c:pt idx="103">
                  <c:v>2.4183991812693075</c:v>
                </c:pt>
                <c:pt idx="104">
                  <c:v>2.4885242539822383</c:v>
                </c:pt>
                <c:pt idx="105">
                  <c:v>2.5565361514170002</c:v>
                </c:pt>
                <c:pt idx="106">
                  <c:v>2.9657019432272733</c:v>
                </c:pt>
                <c:pt idx="107">
                  <c:v>3.0108329286859572</c:v>
                </c:pt>
                <c:pt idx="108">
                  <c:v>2.7766453970110501</c:v>
                </c:pt>
                <c:pt idx="109">
                  <c:v>2.8790523771686005</c:v>
                </c:pt>
                <c:pt idx="110">
                  <c:v>2.7438050233546503</c:v>
                </c:pt>
                <c:pt idx="111">
                  <c:v>2.7596007884787506</c:v>
                </c:pt>
                <c:pt idx="112">
                  <c:v>2.6088670661893003</c:v>
                </c:pt>
                <c:pt idx="113">
                  <c:v>2.4175535813905649</c:v>
                </c:pt>
                <c:pt idx="114">
                  <c:v>2.3777961484957002</c:v>
                </c:pt>
                <c:pt idx="115">
                  <c:v>2.0991331248009999</c:v>
                </c:pt>
                <c:pt idx="116">
                  <c:v>2.0168416126260627</c:v>
                </c:pt>
                <c:pt idx="117">
                  <c:v>1.9478970102507502</c:v>
                </c:pt>
                <c:pt idx="118">
                  <c:v>1.9093878715618695</c:v>
                </c:pt>
                <c:pt idx="119">
                  <c:v>1.7879940411931363</c:v>
                </c:pt>
                <c:pt idx="120">
                  <c:v>1.8577737750497998</c:v>
                </c:pt>
                <c:pt idx="121">
                  <c:v>4.0399756322371916</c:v>
                </c:pt>
                <c:pt idx="122">
                  <c:v>3.5306929341215629</c:v>
                </c:pt>
                <c:pt idx="123">
                  <c:v>3.2309654135771</c:v>
                </c:pt>
                <c:pt idx="124">
                  <c:v>3.6099863407018571</c:v>
                </c:pt>
                <c:pt idx="125">
                  <c:v>3.4521620397794286</c:v>
                </c:pt>
                <c:pt idx="126">
                  <c:v>3.0669427808324996</c:v>
                </c:pt>
                <c:pt idx="127">
                  <c:v>2.9524146645065259</c:v>
                </c:pt>
                <c:pt idx="128">
                  <c:v>2.4433899206097145</c:v>
                </c:pt>
                <c:pt idx="129">
                  <c:v>2.1713413606158638</c:v>
                </c:pt>
                <c:pt idx="130">
                  <c:v>2.0444207591804351</c:v>
                </c:pt>
                <c:pt idx="131">
                  <c:v>1.9209582777691905</c:v>
                </c:pt>
                <c:pt idx="132">
                  <c:v>1.78600000348845</c:v>
                </c:pt>
                <c:pt idx="133">
                  <c:v>1.7184290295336189</c:v>
                </c:pt>
                <c:pt idx="134">
                  <c:v>1.5164585760021052</c:v>
                </c:pt>
                <c:pt idx="135">
                  <c:v>1.4723537643773001</c:v>
                </c:pt>
                <c:pt idx="136">
                  <c:v>1.5045090372136363</c:v>
                </c:pt>
                <c:pt idx="137">
                  <c:v>1.5855387144135</c:v>
                </c:pt>
                <c:pt idx="138">
                  <c:v>1.5987570084396523</c:v>
                </c:pt>
                <c:pt idx="139">
                  <c:v>1.6155500237725384</c:v>
                </c:pt>
                <c:pt idx="140">
                  <c:v>1.4578294571720478</c:v>
                </c:pt>
                <c:pt idx="141">
                  <c:v>1.430431954740591</c:v>
                </c:pt>
                <c:pt idx="142">
                  <c:v>1.5375243980193181</c:v>
                </c:pt>
                <c:pt idx="143">
                  <c:v>1.5572975189717724</c:v>
                </c:pt>
                <c:pt idx="144">
                  <c:v>1.6786509464616999</c:v>
                </c:pt>
                <c:pt idx="145">
                  <c:v>1.7704017333181818</c:v>
                </c:pt>
                <c:pt idx="146">
                  <c:v>1.7851949917687369</c:v>
                </c:pt>
                <c:pt idx="147">
                  <c:v>2.2589398877367137</c:v>
                </c:pt>
                <c:pt idx="148">
                  <c:v>2.2549987878959521</c:v>
                </c:pt>
                <c:pt idx="149">
                  <c:v>2.150418491505286</c:v>
                </c:pt>
                <c:pt idx="150">
                  <c:v>2.0707198642317275</c:v>
                </c:pt>
                <c:pt idx="151">
                  <c:v>2.1895525472098889</c:v>
                </c:pt>
                <c:pt idx="152">
                  <c:v>2.3825184903238128</c:v>
                </c:pt>
                <c:pt idx="153">
                  <c:v>2.4687695894842863</c:v>
                </c:pt>
                <c:pt idx="154">
                  <c:v>2.5993938623690482</c:v>
                </c:pt>
                <c:pt idx="155">
                  <c:v>2.2719401133002175</c:v>
                </c:pt>
                <c:pt idx="156">
                  <c:v>2.4337202106288003</c:v>
                </c:pt>
                <c:pt idx="157">
                  <c:v>2.8146675015588096</c:v>
                </c:pt>
                <c:pt idx="158">
                  <c:v>2.6888088434726667</c:v>
                </c:pt>
                <c:pt idx="159">
                  <c:v>2.3788459107888182</c:v>
                </c:pt>
                <c:pt idx="160">
                  <c:v>2.3002593255157624</c:v>
                </c:pt>
                <c:pt idx="161">
                  <c:v>2.1944187325989053</c:v>
                </c:pt>
                <c:pt idx="162">
                  <c:v>2.1025912544602177</c:v>
                </c:pt>
                <c:pt idx="163">
                  <c:v>2.1463775415205295</c:v>
                </c:pt>
                <c:pt idx="164">
                  <c:v>2.5807923843978262</c:v>
                </c:pt>
                <c:pt idx="165">
                  <c:v>2.4272523743184999</c:v>
                </c:pt>
                <c:pt idx="166">
                  <c:v>2.0545174734929526</c:v>
                </c:pt>
                <c:pt idx="167">
                  <c:v>1.9037315714394345</c:v>
                </c:pt>
                <c:pt idx="168">
                  <c:v>1.8397273122657503</c:v>
                </c:pt>
                <c:pt idx="169">
                  <c:v>1.6694688575185501</c:v>
                </c:pt>
                <c:pt idx="170">
                  <c:v>1.6457930448062219</c:v>
                </c:pt>
                <c:pt idx="171">
                  <c:v>1.5620481650465001</c:v>
                </c:pt>
                <c:pt idx="172">
                  <c:v>1.6414446802007367</c:v>
                </c:pt>
                <c:pt idx="173">
                  <c:v>1.5359738180976088</c:v>
                </c:pt>
                <c:pt idx="174">
                  <c:v>1.5903125557015501</c:v>
                </c:pt>
                <c:pt idx="175">
                  <c:v>1.555417390381318</c:v>
                </c:pt>
                <c:pt idx="176">
                  <c:v>1.3530211111318236</c:v>
                </c:pt>
                <c:pt idx="177">
                  <c:v>1.2500538174454001</c:v>
                </c:pt>
                <c:pt idx="178">
                  <c:v>1.335331645152565</c:v>
                </c:pt>
                <c:pt idx="179">
                  <c:v>1.2201368574122726</c:v>
                </c:pt>
                <c:pt idx="180">
                  <c:v>1.229787944453</c:v>
                </c:pt>
                <c:pt idx="181">
                  <c:v>1.2487105738452273</c:v>
                </c:pt>
                <c:pt idx="182" formatCode="General">
                  <c:v>1.3007139797049501</c:v>
                </c:pt>
                <c:pt idx="183" formatCode="General">
                  <c:v>1.1970079461596996</c:v>
                </c:pt>
                <c:pt idx="184" formatCode="General">
                  <c:v>1.1109294618108501</c:v>
                </c:pt>
                <c:pt idx="185" formatCode="General">
                  <c:v>1.0658086375484999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4B3-4FCB-B800-389D580F0D15}"/>
            </c:ext>
          </c:extLst>
        </c:ser>
        <c:ser>
          <c:idx val="4"/>
          <c:order val="1"/>
          <c:tx>
            <c:strRef>
              <c:f>'איור 8 נתונים'!$C$3</c:f>
              <c:strCache>
                <c:ptCount val="1"/>
                <c:pt idx="0">
                  <c:v>AA</c:v>
                </c:pt>
              </c:strCache>
            </c:strRef>
          </c:tx>
          <c:spPr>
            <a:ln w="22225">
              <a:solidFill>
                <a:srgbClr val="357C32"/>
              </a:solidFill>
            </a:ln>
          </c:spPr>
          <c:marker>
            <c:symbol val="none"/>
          </c:marker>
          <c:dLbls>
            <c:dLbl>
              <c:idx val="185"/>
              <c:layout>
                <c:manualLayout>
                  <c:x val="0"/>
                  <c:y val="1.4021044078335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4B3-4FCB-B800-389D580F0D1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rgbClr val="357C32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8 נתונים'!$A$4:$A$301</c:f>
              <c:numCache>
                <c:formatCode>m/d/yyyy</c:formatCode>
                <c:ptCount val="298"/>
                <c:pt idx="0">
                  <c:v>40237</c:v>
                </c:pt>
                <c:pt idx="1">
                  <c:v>40268</c:v>
                </c:pt>
                <c:pt idx="2">
                  <c:v>40298</c:v>
                </c:pt>
                <c:pt idx="3">
                  <c:v>40329</c:v>
                </c:pt>
                <c:pt idx="4">
                  <c:v>40359</c:v>
                </c:pt>
                <c:pt idx="5">
                  <c:v>40390</c:v>
                </c:pt>
                <c:pt idx="6">
                  <c:v>40421</c:v>
                </c:pt>
                <c:pt idx="7">
                  <c:v>40451</c:v>
                </c:pt>
                <c:pt idx="8">
                  <c:v>40482</c:v>
                </c:pt>
                <c:pt idx="9">
                  <c:v>40512</c:v>
                </c:pt>
                <c:pt idx="10">
                  <c:v>40543</c:v>
                </c:pt>
                <c:pt idx="11">
                  <c:v>40574</c:v>
                </c:pt>
                <c:pt idx="12">
                  <c:v>40602</c:v>
                </c:pt>
                <c:pt idx="13">
                  <c:v>40633</c:v>
                </c:pt>
                <c:pt idx="14">
                  <c:v>40663</c:v>
                </c:pt>
                <c:pt idx="15">
                  <c:v>40694</c:v>
                </c:pt>
                <c:pt idx="16">
                  <c:v>40724</c:v>
                </c:pt>
                <c:pt idx="17">
                  <c:v>40755</c:v>
                </c:pt>
                <c:pt idx="18">
                  <c:v>40786</c:v>
                </c:pt>
                <c:pt idx="19">
                  <c:v>40816</c:v>
                </c:pt>
                <c:pt idx="20">
                  <c:v>40847</c:v>
                </c:pt>
                <c:pt idx="21">
                  <c:v>40877</c:v>
                </c:pt>
                <c:pt idx="22">
                  <c:v>40908</c:v>
                </c:pt>
                <c:pt idx="23">
                  <c:v>40939</c:v>
                </c:pt>
                <c:pt idx="24">
                  <c:v>40968</c:v>
                </c:pt>
                <c:pt idx="25">
                  <c:v>40999</c:v>
                </c:pt>
                <c:pt idx="26">
                  <c:v>41029</c:v>
                </c:pt>
                <c:pt idx="27">
                  <c:v>41060</c:v>
                </c:pt>
                <c:pt idx="28">
                  <c:v>41090</c:v>
                </c:pt>
                <c:pt idx="29">
                  <c:v>41121</c:v>
                </c:pt>
                <c:pt idx="30">
                  <c:v>41152</c:v>
                </c:pt>
                <c:pt idx="31">
                  <c:v>41182</c:v>
                </c:pt>
                <c:pt idx="32">
                  <c:v>41213</c:v>
                </c:pt>
                <c:pt idx="33">
                  <c:v>41243</c:v>
                </c:pt>
                <c:pt idx="34">
                  <c:v>41274</c:v>
                </c:pt>
                <c:pt idx="35">
                  <c:v>41305</c:v>
                </c:pt>
                <c:pt idx="36">
                  <c:v>41333</c:v>
                </c:pt>
                <c:pt idx="37">
                  <c:v>41364</c:v>
                </c:pt>
                <c:pt idx="38">
                  <c:v>41394</c:v>
                </c:pt>
                <c:pt idx="39">
                  <c:v>41425</c:v>
                </c:pt>
                <c:pt idx="40">
                  <c:v>41455</c:v>
                </c:pt>
                <c:pt idx="41">
                  <c:v>41486</c:v>
                </c:pt>
                <c:pt idx="42">
                  <c:v>41517</c:v>
                </c:pt>
                <c:pt idx="43">
                  <c:v>41547</c:v>
                </c:pt>
                <c:pt idx="44">
                  <c:v>41578</c:v>
                </c:pt>
                <c:pt idx="45">
                  <c:v>41608</c:v>
                </c:pt>
                <c:pt idx="46">
                  <c:v>41639</c:v>
                </c:pt>
                <c:pt idx="47">
                  <c:v>41670</c:v>
                </c:pt>
                <c:pt idx="48">
                  <c:v>41698</c:v>
                </c:pt>
                <c:pt idx="49">
                  <c:v>41729</c:v>
                </c:pt>
                <c:pt idx="50">
                  <c:v>41759</c:v>
                </c:pt>
                <c:pt idx="51">
                  <c:v>41790</c:v>
                </c:pt>
                <c:pt idx="52">
                  <c:v>41820</c:v>
                </c:pt>
                <c:pt idx="53">
                  <c:v>41851</c:v>
                </c:pt>
                <c:pt idx="54">
                  <c:v>41882</c:v>
                </c:pt>
                <c:pt idx="55">
                  <c:v>41912</c:v>
                </c:pt>
                <c:pt idx="56">
                  <c:v>41943</c:v>
                </c:pt>
                <c:pt idx="57">
                  <c:v>41973</c:v>
                </c:pt>
                <c:pt idx="58">
                  <c:v>42004</c:v>
                </c:pt>
                <c:pt idx="59">
                  <c:v>42035</c:v>
                </c:pt>
                <c:pt idx="60">
                  <c:v>42063</c:v>
                </c:pt>
                <c:pt idx="61">
                  <c:v>42094</c:v>
                </c:pt>
                <c:pt idx="62">
                  <c:v>42124</c:v>
                </c:pt>
                <c:pt idx="63">
                  <c:v>42155</c:v>
                </c:pt>
                <c:pt idx="64">
                  <c:v>42185</c:v>
                </c:pt>
                <c:pt idx="65">
                  <c:v>42216</c:v>
                </c:pt>
                <c:pt idx="66">
                  <c:v>42247</c:v>
                </c:pt>
                <c:pt idx="67">
                  <c:v>42277</c:v>
                </c:pt>
                <c:pt idx="68">
                  <c:v>42308</c:v>
                </c:pt>
                <c:pt idx="69">
                  <c:v>42338</c:v>
                </c:pt>
                <c:pt idx="70">
                  <c:v>42369</c:v>
                </c:pt>
                <c:pt idx="71">
                  <c:v>42400</c:v>
                </c:pt>
                <c:pt idx="72">
                  <c:v>42429</c:v>
                </c:pt>
                <c:pt idx="73">
                  <c:v>42460</c:v>
                </c:pt>
                <c:pt idx="74">
                  <c:v>42490</c:v>
                </c:pt>
                <c:pt idx="75">
                  <c:v>42521</c:v>
                </c:pt>
                <c:pt idx="76">
                  <c:v>42551</c:v>
                </c:pt>
                <c:pt idx="77">
                  <c:v>42582</c:v>
                </c:pt>
                <c:pt idx="78">
                  <c:v>42613</c:v>
                </c:pt>
                <c:pt idx="79">
                  <c:v>42643</c:v>
                </c:pt>
                <c:pt idx="80">
                  <c:v>42674</c:v>
                </c:pt>
                <c:pt idx="81">
                  <c:v>42704</c:v>
                </c:pt>
                <c:pt idx="82">
                  <c:v>42735</c:v>
                </c:pt>
                <c:pt idx="83">
                  <c:v>42766</c:v>
                </c:pt>
                <c:pt idx="84">
                  <c:v>42794</c:v>
                </c:pt>
                <c:pt idx="85">
                  <c:v>42825</c:v>
                </c:pt>
                <c:pt idx="86">
                  <c:v>42855</c:v>
                </c:pt>
                <c:pt idx="87">
                  <c:v>42886</c:v>
                </c:pt>
                <c:pt idx="88">
                  <c:v>42916</c:v>
                </c:pt>
                <c:pt idx="89">
                  <c:v>42947</c:v>
                </c:pt>
                <c:pt idx="90">
                  <c:v>42978</c:v>
                </c:pt>
                <c:pt idx="91">
                  <c:v>43008</c:v>
                </c:pt>
                <c:pt idx="92">
                  <c:v>43039</c:v>
                </c:pt>
                <c:pt idx="93">
                  <c:v>43069</c:v>
                </c:pt>
                <c:pt idx="94">
                  <c:v>43100</c:v>
                </c:pt>
                <c:pt idx="95">
                  <c:v>43131</c:v>
                </c:pt>
                <c:pt idx="96">
                  <c:v>43159</c:v>
                </c:pt>
                <c:pt idx="97">
                  <c:v>43190</c:v>
                </c:pt>
                <c:pt idx="98">
                  <c:v>43220</c:v>
                </c:pt>
                <c:pt idx="99">
                  <c:v>43251</c:v>
                </c:pt>
                <c:pt idx="100">
                  <c:v>43281</c:v>
                </c:pt>
                <c:pt idx="101">
                  <c:v>43312</c:v>
                </c:pt>
                <c:pt idx="102">
                  <c:v>43343</c:v>
                </c:pt>
                <c:pt idx="103">
                  <c:v>43373</c:v>
                </c:pt>
                <c:pt idx="104">
                  <c:v>43404</c:v>
                </c:pt>
                <c:pt idx="105">
                  <c:v>43434</c:v>
                </c:pt>
                <c:pt idx="106">
                  <c:v>43465</c:v>
                </c:pt>
                <c:pt idx="107">
                  <c:v>43496</c:v>
                </c:pt>
                <c:pt idx="108">
                  <c:v>43524</c:v>
                </c:pt>
                <c:pt idx="109">
                  <c:v>43555</c:v>
                </c:pt>
                <c:pt idx="110">
                  <c:v>43585</c:v>
                </c:pt>
                <c:pt idx="111">
                  <c:v>43616</c:v>
                </c:pt>
                <c:pt idx="112">
                  <c:v>43646</c:v>
                </c:pt>
                <c:pt idx="113">
                  <c:v>43677</c:v>
                </c:pt>
                <c:pt idx="114">
                  <c:v>43708</c:v>
                </c:pt>
                <c:pt idx="115">
                  <c:v>43738</c:v>
                </c:pt>
                <c:pt idx="116">
                  <c:v>43769</c:v>
                </c:pt>
                <c:pt idx="117">
                  <c:v>43799</c:v>
                </c:pt>
                <c:pt idx="118">
                  <c:v>43830</c:v>
                </c:pt>
                <c:pt idx="119">
                  <c:v>43861</c:v>
                </c:pt>
                <c:pt idx="120">
                  <c:v>43890</c:v>
                </c:pt>
                <c:pt idx="121">
                  <c:v>43921</c:v>
                </c:pt>
                <c:pt idx="122">
                  <c:v>43951</c:v>
                </c:pt>
                <c:pt idx="123">
                  <c:v>43982</c:v>
                </c:pt>
                <c:pt idx="124">
                  <c:v>44012</c:v>
                </c:pt>
                <c:pt idx="125">
                  <c:v>44043</c:v>
                </c:pt>
                <c:pt idx="126">
                  <c:v>44074</c:v>
                </c:pt>
                <c:pt idx="127">
                  <c:v>44104</c:v>
                </c:pt>
                <c:pt idx="128">
                  <c:v>44135</c:v>
                </c:pt>
                <c:pt idx="129">
                  <c:v>44165</c:v>
                </c:pt>
                <c:pt idx="130">
                  <c:v>44196</c:v>
                </c:pt>
                <c:pt idx="131">
                  <c:v>44227</c:v>
                </c:pt>
                <c:pt idx="132">
                  <c:v>44255</c:v>
                </c:pt>
                <c:pt idx="133">
                  <c:v>44286</c:v>
                </c:pt>
                <c:pt idx="134">
                  <c:v>44316</c:v>
                </c:pt>
                <c:pt idx="135">
                  <c:v>44347</c:v>
                </c:pt>
                <c:pt idx="136">
                  <c:v>44377</c:v>
                </c:pt>
                <c:pt idx="137">
                  <c:v>44408</c:v>
                </c:pt>
                <c:pt idx="138">
                  <c:v>44439</c:v>
                </c:pt>
                <c:pt idx="139">
                  <c:v>44469</c:v>
                </c:pt>
                <c:pt idx="140">
                  <c:v>44500</c:v>
                </c:pt>
                <c:pt idx="141">
                  <c:v>44530</c:v>
                </c:pt>
                <c:pt idx="142">
                  <c:v>44561</c:v>
                </c:pt>
                <c:pt idx="143">
                  <c:v>44592</c:v>
                </c:pt>
                <c:pt idx="144">
                  <c:v>44620</c:v>
                </c:pt>
                <c:pt idx="145">
                  <c:v>44651</c:v>
                </c:pt>
                <c:pt idx="146">
                  <c:v>44681</c:v>
                </c:pt>
                <c:pt idx="147">
                  <c:v>44712</c:v>
                </c:pt>
                <c:pt idx="148">
                  <c:v>44742</c:v>
                </c:pt>
                <c:pt idx="149">
                  <c:v>44773</c:v>
                </c:pt>
                <c:pt idx="150">
                  <c:v>44804</c:v>
                </c:pt>
                <c:pt idx="151">
                  <c:v>44834</c:v>
                </c:pt>
                <c:pt idx="152">
                  <c:v>44865</c:v>
                </c:pt>
                <c:pt idx="153">
                  <c:v>44895</c:v>
                </c:pt>
                <c:pt idx="154">
                  <c:v>44926</c:v>
                </c:pt>
                <c:pt idx="155">
                  <c:v>44957</c:v>
                </c:pt>
                <c:pt idx="156">
                  <c:v>44985</c:v>
                </c:pt>
                <c:pt idx="157">
                  <c:v>45016</c:v>
                </c:pt>
                <c:pt idx="158">
                  <c:v>45046</c:v>
                </c:pt>
                <c:pt idx="159">
                  <c:v>45077</c:v>
                </c:pt>
                <c:pt idx="160">
                  <c:v>45107</c:v>
                </c:pt>
                <c:pt idx="161">
                  <c:v>45138</c:v>
                </c:pt>
                <c:pt idx="162">
                  <c:v>45169</c:v>
                </c:pt>
                <c:pt idx="163">
                  <c:v>45199</c:v>
                </c:pt>
                <c:pt idx="164">
                  <c:v>45230</c:v>
                </c:pt>
                <c:pt idx="165">
                  <c:v>45260</c:v>
                </c:pt>
                <c:pt idx="166">
                  <c:v>45291</c:v>
                </c:pt>
                <c:pt idx="167">
                  <c:v>45322</c:v>
                </c:pt>
                <c:pt idx="168">
                  <c:v>45351</c:v>
                </c:pt>
                <c:pt idx="169">
                  <c:v>45382</c:v>
                </c:pt>
                <c:pt idx="170">
                  <c:v>45412</c:v>
                </c:pt>
                <c:pt idx="171">
                  <c:v>45443</c:v>
                </c:pt>
                <c:pt idx="172">
                  <c:v>45473</c:v>
                </c:pt>
                <c:pt idx="173">
                  <c:v>45504</c:v>
                </c:pt>
                <c:pt idx="174">
                  <c:v>45535</c:v>
                </c:pt>
                <c:pt idx="175">
                  <c:v>45565</c:v>
                </c:pt>
                <c:pt idx="176">
                  <c:v>45596</c:v>
                </c:pt>
                <c:pt idx="177">
                  <c:v>45626</c:v>
                </c:pt>
                <c:pt idx="178">
                  <c:v>45657</c:v>
                </c:pt>
                <c:pt idx="179">
                  <c:v>45688</c:v>
                </c:pt>
                <c:pt idx="180">
                  <c:v>45716</c:v>
                </c:pt>
                <c:pt idx="181">
                  <c:v>45747</c:v>
                </c:pt>
                <c:pt idx="182">
                  <c:v>45777</c:v>
                </c:pt>
                <c:pt idx="183">
                  <c:v>45808</c:v>
                </c:pt>
                <c:pt idx="184">
                  <c:v>45838</c:v>
                </c:pt>
                <c:pt idx="185">
                  <c:v>45869</c:v>
                </c:pt>
              </c:numCache>
            </c:numRef>
          </c:cat>
          <c:val>
            <c:numRef>
              <c:f>'איור 8 נתונים'!$C$4:$C$301</c:f>
              <c:numCache>
                <c:formatCode>0.00</c:formatCode>
                <c:ptCount val="298"/>
                <c:pt idx="0">
                  <c:v>1.1988314495023531</c:v>
                </c:pt>
                <c:pt idx="1">
                  <c:v>1.1832315438450001</c:v>
                </c:pt>
                <c:pt idx="2">
                  <c:v>1.2414763494339409</c:v>
                </c:pt>
                <c:pt idx="3">
                  <c:v>1.31359724110095</c:v>
                </c:pt>
                <c:pt idx="4">
                  <c:v>1.3451430939822728</c:v>
                </c:pt>
                <c:pt idx="5">
                  <c:v>1.3715669126523999</c:v>
                </c:pt>
                <c:pt idx="6">
                  <c:v>1.3219027573630873</c:v>
                </c:pt>
                <c:pt idx="7">
                  <c:v>1.3200629964501878</c:v>
                </c:pt>
                <c:pt idx="8">
                  <c:v>1.2359133754705716</c:v>
                </c:pt>
                <c:pt idx="9">
                  <c:v>1.2251470151707273</c:v>
                </c:pt>
                <c:pt idx="10">
                  <c:v>1.2185279331995</c:v>
                </c:pt>
                <c:pt idx="11">
                  <c:v>1.1642977255836819</c:v>
                </c:pt>
                <c:pt idx="12">
                  <c:v>1.1039054895303999</c:v>
                </c:pt>
                <c:pt idx="13">
                  <c:v>1.0552888952501365</c:v>
                </c:pt>
                <c:pt idx="14">
                  <c:v>1.0972772732096874</c:v>
                </c:pt>
                <c:pt idx="15">
                  <c:v>1.140942878788</c:v>
                </c:pt>
                <c:pt idx="16">
                  <c:v>1.1603793139478003</c:v>
                </c:pt>
                <c:pt idx="17">
                  <c:v>1.1205505668520477</c:v>
                </c:pt>
                <c:pt idx="18">
                  <c:v>1.4220203627654093</c:v>
                </c:pt>
                <c:pt idx="19">
                  <c:v>1.571269374658316</c:v>
                </c:pt>
                <c:pt idx="20">
                  <c:v>1.4511470517771665</c:v>
                </c:pt>
                <c:pt idx="21">
                  <c:v>1.5701563167126364</c:v>
                </c:pt>
                <c:pt idx="22">
                  <c:v>1.6276497993411425</c:v>
                </c:pt>
                <c:pt idx="23">
                  <c:v>1.4874381133847827</c:v>
                </c:pt>
                <c:pt idx="24">
                  <c:v>1.5923853927095786</c:v>
                </c:pt>
                <c:pt idx="25">
                  <c:v>1.4922211915393002</c:v>
                </c:pt>
                <c:pt idx="26">
                  <c:v>1.4128547781152103</c:v>
                </c:pt>
                <c:pt idx="27">
                  <c:v>1.5252886847489093</c:v>
                </c:pt>
                <c:pt idx="28">
                  <c:v>1.6829466642830497</c:v>
                </c:pt>
                <c:pt idx="29">
                  <c:v>1.6744283692725908</c:v>
                </c:pt>
                <c:pt idx="30">
                  <c:v>1.7902505598378182</c:v>
                </c:pt>
                <c:pt idx="31">
                  <c:v>1.8744810699445333</c:v>
                </c:pt>
                <c:pt idx="32">
                  <c:v>1.5696974796414001</c:v>
                </c:pt>
                <c:pt idx="33">
                  <c:v>1.4353252837718098</c:v>
                </c:pt>
                <c:pt idx="34">
                  <c:v>1.4187922168939999</c:v>
                </c:pt>
                <c:pt idx="35">
                  <c:v>1.3264635938933638</c:v>
                </c:pt>
                <c:pt idx="36">
                  <c:v>1.2675050537549473</c:v>
                </c:pt>
                <c:pt idx="37">
                  <c:v>1.307996681389278</c:v>
                </c:pt>
                <c:pt idx="38">
                  <c:v>1.1775122634027899</c:v>
                </c:pt>
                <c:pt idx="39">
                  <c:v>1.1432407607613502</c:v>
                </c:pt>
                <c:pt idx="40">
                  <c:v>1.2782610273633335</c:v>
                </c:pt>
                <c:pt idx="41">
                  <c:v>1.1860892111009547</c:v>
                </c:pt>
                <c:pt idx="42">
                  <c:v>1.1426550244094287</c:v>
                </c:pt>
                <c:pt idx="43">
                  <c:v>1.1669804532829997</c:v>
                </c:pt>
                <c:pt idx="44">
                  <c:v>1.1336668247585215</c:v>
                </c:pt>
                <c:pt idx="45">
                  <c:v>1.10784560394825</c:v>
                </c:pt>
                <c:pt idx="46">
                  <c:v>1.2169003908713913</c:v>
                </c:pt>
                <c:pt idx="47">
                  <c:v>1.2462209485208182</c:v>
                </c:pt>
                <c:pt idx="48">
                  <c:v>1.23573296258575</c:v>
                </c:pt>
                <c:pt idx="49">
                  <c:v>1.1668658995260479</c:v>
                </c:pt>
                <c:pt idx="50">
                  <c:v>1.205376074967389</c:v>
                </c:pt>
                <c:pt idx="51">
                  <c:v>1.1448821237997366</c:v>
                </c:pt>
                <c:pt idx="52">
                  <c:v>1.2612762472930501</c:v>
                </c:pt>
                <c:pt idx="53">
                  <c:v>1.5328533491595655</c:v>
                </c:pt>
                <c:pt idx="54">
                  <c:v>1.4281116604083499</c:v>
                </c:pt>
                <c:pt idx="55">
                  <c:v>1.4003628149816998</c:v>
                </c:pt>
                <c:pt idx="56">
                  <c:v>1.3302188697998334</c:v>
                </c:pt>
                <c:pt idx="57">
                  <c:v>1.251910427250857</c:v>
                </c:pt>
                <c:pt idx="58">
                  <c:v>1.3662614882219999</c:v>
                </c:pt>
                <c:pt idx="59">
                  <c:v>1.2561918408788573</c:v>
                </c:pt>
                <c:pt idx="60">
                  <c:v>1.32288381828285</c:v>
                </c:pt>
                <c:pt idx="61">
                  <c:v>1.2458499184124285</c:v>
                </c:pt>
                <c:pt idx="62">
                  <c:v>1.3280990060577367</c:v>
                </c:pt>
                <c:pt idx="63">
                  <c:v>1.3724501655997501</c:v>
                </c:pt>
                <c:pt idx="64">
                  <c:v>1.4560644212219545</c:v>
                </c:pt>
                <c:pt idx="65">
                  <c:v>1.392359647198619</c:v>
                </c:pt>
                <c:pt idx="66">
                  <c:v>1.3539679961656819</c:v>
                </c:pt>
                <c:pt idx="67">
                  <c:v>1.5254483914497334</c:v>
                </c:pt>
                <c:pt idx="68">
                  <c:v>1.515739753767684</c:v>
                </c:pt>
                <c:pt idx="69">
                  <c:v>1.4875461192574091</c:v>
                </c:pt>
                <c:pt idx="70">
                  <c:v>1.5234949697329561</c:v>
                </c:pt>
                <c:pt idx="71">
                  <c:v>1.5530475625062856</c:v>
                </c:pt>
                <c:pt idx="72">
                  <c:v>1.6386087331563808</c:v>
                </c:pt>
                <c:pt idx="73">
                  <c:v>1.5558259975841364</c:v>
                </c:pt>
                <c:pt idx="74">
                  <c:v>1.4929412383144738</c:v>
                </c:pt>
                <c:pt idx="75">
                  <c:v>1.4456876778818095</c:v>
                </c:pt>
                <c:pt idx="76">
                  <c:v>1.4120067500832858</c:v>
                </c:pt>
                <c:pt idx="77">
                  <c:v>1.3072672101810003</c:v>
                </c:pt>
                <c:pt idx="78">
                  <c:v>1.277490883281909</c:v>
                </c:pt>
                <c:pt idx="79">
                  <c:v>1.3611935421434285</c:v>
                </c:pt>
                <c:pt idx="80">
                  <c:v>1.4010398751717692</c:v>
                </c:pt>
                <c:pt idx="81">
                  <c:v>1.4589821567675452</c:v>
                </c:pt>
                <c:pt idx="82">
                  <c:v>1.4164036081573332</c:v>
                </c:pt>
                <c:pt idx="83">
                  <c:v>1.3348359334916089</c:v>
                </c:pt>
                <c:pt idx="84">
                  <c:v>1.2671098360228001</c:v>
                </c:pt>
                <c:pt idx="85">
                  <c:v>1.266235826562143</c:v>
                </c:pt>
                <c:pt idx="86">
                  <c:v>1.3136082128313529</c:v>
                </c:pt>
                <c:pt idx="87">
                  <c:v>1.2702069115954211</c:v>
                </c:pt>
                <c:pt idx="88">
                  <c:v>1.2330517517566666</c:v>
                </c:pt>
                <c:pt idx="89">
                  <c:v>1.2315842615400454</c:v>
                </c:pt>
                <c:pt idx="90">
                  <c:v>1.1995931938839999</c:v>
                </c:pt>
                <c:pt idx="91">
                  <c:v>1.1202151260689444</c:v>
                </c:pt>
                <c:pt idx="92">
                  <c:v>1.0676222871967893</c:v>
                </c:pt>
                <c:pt idx="93">
                  <c:v>1.1325049686786366</c:v>
                </c:pt>
                <c:pt idx="94">
                  <c:v>1.1376924399044761</c:v>
                </c:pt>
                <c:pt idx="95">
                  <c:v>1.0907361523593044</c:v>
                </c:pt>
                <c:pt idx="96">
                  <c:v>1.2751941600821</c:v>
                </c:pt>
                <c:pt idx="97">
                  <c:v>1.2526230820705</c:v>
                </c:pt>
                <c:pt idx="98">
                  <c:v>1.2306820238777367</c:v>
                </c:pt>
                <c:pt idx="99">
                  <c:v>1.2826058573083183</c:v>
                </c:pt>
                <c:pt idx="100">
                  <c:v>1.3010984399982501</c:v>
                </c:pt>
                <c:pt idx="101">
                  <c:v>1.3184012495050454</c:v>
                </c:pt>
                <c:pt idx="102">
                  <c:v>1.1860196680943635</c:v>
                </c:pt>
                <c:pt idx="103">
                  <c:v>1.0890945669739229</c:v>
                </c:pt>
                <c:pt idx="104">
                  <c:v>1.1511286567270951</c:v>
                </c:pt>
                <c:pt idx="105">
                  <c:v>1.2178074891901904</c:v>
                </c:pt>
                <c:pt idx="106">
                  <c:v>1.4963869866101362</c:v>
                </c:pt>
                <c:pt idx="107">
                  <c:v>1.458651525471087</c:v>
                </c:pt>
                <c:pt idx="108">
                  <c:v>1.3439986163993498</c:v>
                </c:pt>
                <c:pt idx="109">
                  <c:v>1.2144582639778001</c:v>
                </c:pt>
                <c:pt idx="110">
                  <c:v>1.1968548427596999</c:v>
                </c:pt>
                <c:pt idx="111">
                  <c:v>1.2664505294170998</c:v>
                </c:pt>
                <c:pt idx="112">
                  <c:v>1.1549013738029497</c:v>
                </c:pt>
                <c:pt idx="113">
                  <c:v>1.038340608883348</c:v>
                </c:pt>
                <c:pt idx="114">
                  <c:v>1.1468899472925502</c:v>
                </c:pt>
                <c:pt idx="115">
                  <c:v>1.0741667120864737</c:v>
                </c:pt>
                <c:pt idx="116">
                  <c:v>1.0643949617077499</c:v>
                </c:pt>
                <c:pt idx="117">
                  <c:v>1.0242424445093501</c:v>
                </c:pt>
                <c:pt idx="118">
                  <c:v>1.0179445901439566</c:v>
                </c:pt>
                <c:pt idx="119">
                  <c:v>1.036269671094</c:v>
                </c:pt>
                <c:pt idx="120">
                  <c:v>1.1403521319156502</c:v>
                </c:pt>
                <c:pt idx="121">
                  <c:v>2.4316629918859047</c:v>
                </c:pt>
                <c:pt idx="122">
                  <c:v>1.8645423999769375</c:v>
                </c:pt>
                <c:pt idx="123">
                  <c:v>1.5767264987873499</c:v>
                </c:pt>
                <c:pt idx="124">
                  <c:v>1.7998808607856664</c:v>
                </c:pt>
                <c:pt idx="125">
                  <c:v>1.7210587411786189</c:v>
                </c:pt>
                <c:pt idx="126">
                  <c:v>1.5202769591167273</c:v>
                </c:pt>
                <c:pt idx="127">
                  <c:v>1.5623097189278949</c:v>
                </c:pt>
                <c:pt idx="128">
                  <c:v>1.4629341376886191</c:v>
                </c:pt>
                <c:pt idx="129">
                  <c:v>1.3960314045931363</c:v>
                </c:pt>
                <c:pt idx="130">
                  <c:v>1.3737799396840871</c:v>
                </c:pt>
                <c:pt idx="131">
                  <c:v>1.3401776011798097</c:v>
                </c:pt>
                <c:pt idx="132">
                  <c:v>1.2755967080776003</c:v>
                </c:pt>
                <c:pt idx="133">
                  <c:v>1.2972124196125239</c:v>
                </c:pt>
                <c:pt idx="134">
                  <c:v>1.1596427627094736</c:v>
                </c:pt>
                <c:pt idx="135">
                  <c:v>1.1641298943960501</c:v>
                </c:pt>
                <c:pt idx="136">
                  <c:v>1.2120996986679093</c:v>
                </c:pt>
                <c:pt idx="137">
                  <c:v>1.3230683460263</c:v>
                </c:pt>
                <c:pt idx="138">
                  <c:v>1.3354521402861306</c:v>
                </c:pt>
                <c:pt idx="139">
                  <c:v>1.3753181006651536</c:v>
                </c:pt>
                <c:pt idx="140">
                  <c:v>1.2392286623573807</c:v>
                </c:pt>
                <c:pt idx="141">
                  <c:v>1.2251235742470457</c:v>
                </c:pt>
                <c:pt idx="142">
                  <c:v>1.3268566056939997</c:v>
                </c:pt>
                <c:pt idx="143">
                  <c:v>1.2932991483974092</c:v>
                </c:pt>
                <c:pt idx="144">
                  <c:v>1.3309315893726499</c:v>
                </c:pt>
                <c:pt idx="145">
                  <c:v>1.401009490310682</c:v>
                </c:pt>
                <c:pt idx="146">
                  <c:v>1.4473192417377894</c:v>
                </c:pt>
                <c:pt idx="147">
                  <c:v>1.8317894920465709</c:v>
                </c:pt>
                <c:pt idx="148">
                  <c:v>1.6139913066375713</c:v>
                </c:pt>
                <c:pt idx="149">
                  <c:v>1.5415668273053806</c:v>
                </c:pt>
                <c:pt idx="150">
                  <c:v>1.546872554425091</c:v>
                </c:pt>
                <c:pt idx="151">
                  <c:v>1.6191021239786112</c:v>
                </c:pt>
                <c:pt idx="152">
                  <c:v>1.6235065350445002</c:v>
                </c:pt>
                <c:pt idx="153">
                  <c:v>1.4961299307605713</c:v>
                </c:pt>
                <c:pt idx="154">
                  <c:v>1.5550807830103335</c:v>
                </c:pt>
                <c:pt idx="155">
                  <c:v>1.4878780240754346</c:v>
                </c:pt>
                <c:pt idx="156">
                  <c:v>1.6540934003632501</c:v>
                </c:pt>
                <c:pt idx="157">
                  <c:v>1.7937363615333812</c:v>
                </c:pt>
                <c:pt idx="158">
                  <c:v>1.7119918249400667</c:v>
                </c:pt>
                <c:pt idx="159">
                  <c:v>1.5581953199179999</c:v>
                </c:pt>
                <c:pt idx="160">
                  <c:v>1.5392047316347144</c:v>
                </c:pt>
                <c:pt idx="161">
                  <c:v>1.5349035756345715</c:v>
                </c:pt>
                <c:pt idx="162">
                  <c:v>1.5153564354400004</c:v>
                </c:pt>
                <c:pt idx="163">
                  <c:v>1.5073563685951765</c:v>
                </c:pt>
                <c:pt idx="164">
                  <c:v>1.844482561581348</c:v>
                </c:pt>
                <c:pt idx="165">
                  <c:v>1.6790760546090004</c:v>
                </c:pt>
                <c:pt idx="166">
                  <c:v>1.4608158786679528</c:v>
                </c:pt>
                <c:pt idx="167">
                  <c:v>1.4270773979907825</c:v>
                </c:pt>
                <c:pt idx="168">
                  <c:v>1.4165803303239999</c:v>
                </c:pt>
                <c:pt idx="169">
                  <c:v>1.2902690589342003</c:v>
                </c:pt>
                <c:pt idx="170">
                  <c:v>1.257506798528389</c:v>
                </c:pt>
                <c:pt idx="171">
                  <c:v>1.1809804209706498</c:v>
                </c:pt>
                <c:pt idx="172">
                  <c:v>1.2383544371686315</c:v>
                </c:pt>
                <c:pt idx="173">
                  <c:v>1.2741927428306956</c:v>
                </c:pt>
                <c:pt idx="174">
                  <c:v>1.3406068946705498</c:v>
                </c:pt>
                <c:pt idx="175">
                  <c:v>1.3304430834312271</c:v>
                </c:pt>
                <c:pt idx="176">
                  <c:v>1.1474431550365294</c:v>
                </c:pt>
                <c:pt idx="177">
                  <c:v>1.07528931453135</c:v>
                </c:pt>
                <c:pt idx="178">
                  <c:v>1.158605190065696</c:v>
                </c:pt>
                <c:pt idx="179">
                  <c:v>1.023627312760591</c:v>
                </c:pt>
                <c:pt idx="180">
                  <c:v>1.0045053156825998</c:v>
                </c:pt>
                <c:pt idx="181">
                  <c:v>1.0147278158696362</c:v>
                </c:pt>
                <c:pt idx="182" formatCode="General">
                  <c:v>1.0569438170701499</c:v>
                </c:pt>
                <c:pt idx="183" formatCode="General">
                  <c:v>0.99153201269885005</c:v>
                </c:pt>
                <c:pt idx="184" formatCode="General">
                  <c:v>0.90793126242300004</c:v>
                </c:pt>
                <c:pt idx="185" formatCode="General">
                  <c:v>0.87225174295450003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4B3-4FCB-B800-389D580F0D15}"/>
            </c:ext>
          </c:extLst>
        </c:ser>
        <c:ser>
          <c:idx val="1"/>
          <c:order val="2"/>
          <c:tx>
            <c:strRef>
              <c:f>'איור 8 נתונים'!$D$3</c:f>
              <c:strCache>
                <c:ptCount val="1"/>
                <c:pt idx="0">
                  <c:v>A</c:v>
                </c:pt>
              </c:strCache>
            </c:strRef>
          </c:tx>
          <c:spPr>
            <a:ln w="22225">
              <a:solidFill>
                <a:srgbClr val="DA8F32"/>
              </a:solidFill>
            </a:ln>
          </c:spPr>
          <c:marker>
            <c:symbol val="none"/>
          </c:marker>
          <c:dLbls>
            <c:dLbl>
              <c:idx val="185"/>
              <c:layout>
                <c:manualLayout>
                  <c:x val="0"/>
                  <c:y val="-1.4021044078335401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D98D25"/>
                        </a:solidFill>
                      </a:rPr>
                      <a:t>1.2</a:t>
                    </a:r>
                    <a:endParaRPr lang="en-US" b="1" dirty="0">
                      <a:solidFill>
                        <a:srgbClr val="D98D25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4B3-4FCB-B800-389D580F0D1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'איור 8 נתונים'!$D$4:$D$301</c:f>
              <c:numCache>
                <c:formatCode>0.00</c:formatCode>
                <c:ptCount val="298"/>
                <c:pt idx="0">
                  <c:v>2.5351131287296469</c:v>
                </c:pt>
                <c:pt idx="1">
                  <c:v>2.459153974021095</c:v>
                </c:pt>
                <c:pt idx="2">
                  <c:v>2.6149775845279413</c:v>
                </c:pt>
                <c:pt idx="3">
                  <c:v>2.9272493941245501</c:v>
                </c:pt>
                <c:pt idx="4">
                  <c:v>2.9805385587540454</c:v>
                </c:pt>
                <c:pt idx="5">
                  <c:v>2.8881901912111498</c:v>
                </c:pt>
                <c:pt idx="6">
                  <c:v>2.6417940971218696</c:v>
                </c:pt>
                <c:pt idx="7">
                  <c:v>2.504533137245375</c:v>
                </c:pt>
                <c:pt idx="8">
                  <c:v>2.3192576466411903</c:v>
                </c:pt>
                <c:pt idx="9">
                  <c:v>2.286212128289864</c:v>
                </c:pt>
                <c:pt idx="10">
                  <c:v>2.2688085328104544</c:v>
                </c:pt>
                <c:pt idx="11">
                  <c:v>2.1502832272050911</c:v>
                </c:pt>
                <c:pt idx="12">
                  <c:v>2.01821039140225</c:v>
                </c:pt>
                <c:pt idx="13">
                  <c:v>1.9405309649881817</c:v>
                </c:pt>
                <c:pt idx="14">
                  <c:v>1.8840206741000625</c:v>
                </c:pt>
                <c:pt idx="15">
                  <c:v>2.1620518619931905</c:v>
                </c:pt>
                <c:pt idx="16">
                  <c:v>2.5948558644941997</c:v>
                </c:pt>
                <c:pt idx="17">
                  <c:v>2.6247290334568572</c:v>
                </c:pt>
                <c:pt idx="18">
                  <c:v>3.9028546240910456</c:v>
                </c:pt>
                <c:pt idx="19">
                  <c:v>3.8615217909256314</c:v>
                </c:pt>
                <c:pt idx="20">
                  <c:v>3.5047583007424454</c:v>
                </c:pt>
                <c:pt idx="21">
                  <c:v>3.7023496955012281</c:v>
                </c:pt>
                <c:pt idx="22">
                  <c:v>4.4694647005773813</c:v>
                </c:pt>
                <c:pt idx="23">
                  <c:v>3.9111950572481304</c:v>
                </c:pt>
                <c:pt idx="24">
                  <c:v>4.0330043997483163</c:v>
                </c:pt>
                <c:pt idx="25">
                  <c:v>3.9363561013974504</c:v>
                </c:pt>
                <c:pt idx="26">
                  <c:v>3.7153545890773163</c:v>
                </c:pt>
                <c:pt idx="27">
                  <c:v>4.0144016673197731</c:v>
                </c:pt>
                <c:pt idx="28">
                  <c:v>4.6025587633953506</c:v>
                </c:pt>
                <c:pt idx="29">
                  <c:v>4.7625085900656829</c:v>
                </c:pt>
                <c:pt idx="30">
                  <c:v>4.7196258269045455</c:v>
                </c:pt>
                <c:pt idx="31">
                  <c:v>4.7642432508517336</c:v>
                </c:pt>
                <c:pt idx="32">
                  <c:v>3.6129887806007508</c:v>
                </c:pt>
                <c:pt idx="33">
                  <c:v>3.0779946343390479</c:v>
                </c:pt>
                <c:pt idx="34">
                  <c:v>2.868250817056273</c:v>
                </c:pt>
                <c:pt idx="35">
                  <c:v>2.617728139147864</c:v>
                </c:pt>
                <c:pt idx="36">
                  <c:v>2.4167461123362632</c:v>
                </c:pt>
                <c:pt idx="37">
                  <c:v>2.5260078822171113</c:v>
                </c:pt>
                <c:pt idx="38">
                  <c:v>2.4099207131833156</c:v>
                </c:pt>
                <c:pt idx="39">
                  <c:v>2.2853871185094503</c:v>
                </c:pt>
                <c:pt idx="40">
                  <c:v>2.2334911756341431</c:v>
                </c:pt>
                <c:pt idx="41">
                  <c:v>2.0376473109864088</c:v>
                </c:pt>
                <c:pt idx="42">
                  <c:v>1.9774382557408094</c:v>
                </c:pt>
                <c:pt idx="43">
                  <c:v>1.9139004647768751</c:v>
                </c:pt>
                <c:pt idx="44">
                  <c:v>1.7844393170984783</c:v>
                </c:pt>
                <c:pt idx="45">
                  <c:v>1.73278806517335</c:v>
                </c:pt>
                <c:pt idx="46">
                  <c:v>1.8396387321420433</c:v>
                </c:pt>
                <c:pt idx="47">
                  <c:v>1.8735169070336815</c:v>
                </c:pt>
                <c:pt idx="48">
                  <c:v>1.7888813602087503</c:v>
                </c:pt>
                <c:pt idx="49">
                  <c:v>1.6306965154127619</c:v>
                </c:pt>
                <c:pt idx="50">
                  <c:v>1.6374219693728334</c:v>
                </c:pt>
                <c:pt idx="51">
                  <c:v>1.575299113990895</c:v>
                </c:pt>
                <c:pt idx="52">
                  <c:v>1.7523759303269</c:v>
                </c:pt>
                <c:pt idx="53">
                  <c:v>1.9914531357376954</c:v>
                </c:pt>
                <c:pt idx="54">
                  <c:v>1.9107624681042501</c:v>
                </c:pt>
                <c:pt idx="55">
                  <c:v>2.0451070842392496</c:v>
                </c:pt>
                <c:pt idx="56">
                  <c:v>2.0803308056819443</c:v>
                </c:pt>
                <c:pt idx="57">
                  <c:v>2.0602819969222859</c:v>
                </c:pt>
                <c:pt idx="58">
                  <c:v>2.6385410591100871</c:v>
                </c:pt>
                <c:pt idx="59">
                  <c:v>2.8747709862593807</c:v>
                </c:pt>
                <c:pt idx="60">
                  <c:v>2.8389282809309497</c:v>
                </c:pt>
                <c:pt idx="61">
                  <c:v>2.1106301562925234</c:v>
                </c:pt>
                <c:pt idx="62">
                  <c:v>2.0638136652733685</c:v>
                </c:pt>
                <c:pt idx="63">
                  <c:v>2.3094321884366495</c:v>
                </c:pt>
                <c:pt idx="64">
                  <c:v>2.4124077916514088</c:v>
                </c:pt>
                <c:pt idx="65">
                  <c:v>2.2816217560612855</c:v>
                </c:pt>
                <c:pt idx="66">
                  <c:v>2.1427534774863637</c:v>
                </c:pt>
                <c:pt idx="67">
                  <c:v>2.3470987700525336</c:v>
                </c:pt>
                <c:pt idx="68">
                  <c:v>2.3083810200992105</c:v>
                </c:pt>
                <c:pt idx="69">
                  <c:v>2.0826467009607721</c:v>
                </c:pt>
                <c:pt idx="70">
                  <c:v>2.0886398028479136</c:v>
                </c:pt>
                <c:pt idx="71">
                  <c:v>2.0903252084816191</c:v>
                </c:pt>
                <c:pt idx="72">
                  <c:v>2.3503557575534284</c:v>
                </c:pt>
                <c:pt idx="73">
                  <c:v>2.1854017426749546</c:v>
                </c:pt>
                <c:pt idx="74">
                  <c:v>2.0572776484116848</c:v>
                </c:pt>
                <c:pt idx="75">
                  <c:v>1.9581983773843337</c:v>
                </c:pt>
                <c:pt idx="76">
                  <c:v>1.9404671958319994</c:v>
                </c:pt>
                <c:pt idx="77">
                  <c:v>1.813866684874238</c:v>
                </c:pt>
                <c:pt idx="78">
                  <c:v>1.7903805834750453</c:v>
                </c:pt>
                <c:pt idx="79">
                  <c:v>1.9019452087096194</c:v>
                </c:pt>
                <c:pt idx="80">
                  <c:v>1.9446217481646157</c:v>
                </c:pt>
                <c:pt idx="81">
                  <c:v>2.0026950939899084</c:v>
                </c:pt>
                <c:pt idx="82">
                  <c:v>1.9019207046585236</c:v>
                </c:pt>
                <c:pt idx="83">
                  <c:v>1.8392940564152169</c:v>
                </c:pt>
                <c:pt idx="84">
                  <c:v>1.7723744150732492</c:v>
                </c:pt>
                <c:pt idx="85">
                  <c:v>1.6883621323910478</c:v>
                </c:pt>
                <c:pt idx="86">
                  <c:v>1.673966604860412</c:v>
                </c:pt>
                <c:pt idx="87">
                  <c:v>1.6225866200858419</c:v>
                </c:pt>
                <c:pt idx="88">
                  <c:v>1.595084927371619</c:v>
                </c:pt>
                <c:pt idx="89">
                  <c:v>1.7094807627742272</c:v>
                </c:pt>
                <c:pt idx="90">
                  <c:v>1.740405440157909</c:v>
                </c:pt>
                <c:pt idx="91">
                  <c:v>1.5951218762513335</c:v>
                </c:pt>
                <c:pt idx="92">
                  <c:v>1.4741143383216844</c:v>
                </c:pt>
                <c:pt idx="93">
                  <c:v>1.5953815403817273</c:v>
                </c:pt>
                <c:pt idx="94">
                  <c:v>1.6495631007859046</c:v>
                </c:pt>
                <c:pt idx="95">
                  <c:v>1.5553559870198697</c:v>
                </c:pt>
                <c:pt idx="96">
                  <c:v>1.8409704590379001</c:v>
                </c:pt>
                <c:pt idx="97">
                  <c:v>1.9206863833285996</c:v>
                </c:pt>
                <c:pt idx="98">
                  <c:v>1.8921344861046847</c:v>
                </c:pt>
                <c:pt idx="99">
                  <c:v>1.8701309626296365</c:v>
                </c:pt>
                <c:pt idx="100">
                  <c:v>1.9035367095375002</c:v>
                </c:pt>
                <c:pt idx="101">
                  <c:v>1.9564290126220454</c:v>
                </c:pt>
                <c:pt idx="102">
                  <c:v>1.9186498963356817</c:v>
                </c:pt>
                <c:pt idx="103">
                  <c:v>1.7121442729494614</c:v>
                </c:pt>
                <c:pt idx="104">
                  <c:v>1.7956793994995712</c:v>
                </c:pt>
                <c:pt idx="105">
                  <c:v>1.8638493390967144</c:v>
                </c:pt>
                <c:pt idx="106">
                  <c:v>2.4539331939299092</c:v>
                </c:pt>
                <c:pt idx="107">
                  <c:v>2.4978731268411738</c:v>
                </c:pt>
                <c:pt idx="108">
                  <c:v>2.2128221839597999</c:v>
                </c:pt>
                <c:pt idx="109">
                  <c:v>1.9789263971439002</c:v>
                </c:pt>
                <c:pt idx="110">
                  <c:v>1.9000827465489496</c:v>
                </c:pt>
                <c:pt idx="111">
                  <c:v>1.9547921243675996</c:v>
                </c:pt>
                <c:pt idx="112">
                  <c:v>1.9052708655395503</c:v>
                </c:pt>
                <c:pt idx="113">
                  <c:v>1.8215232963336958</c:v>
                </c:pt>
                <c:pt idx="114">
                  <c:v>2.2488402909061498</c:v>
                </c:pt>
                <c:pt idx="115">
                  <c:v>2.2017630034068421</c:v>
                </c:pt>
                <c:pt idx="116">
                  <c:v>2.023766572577125</c:v>
                </c:pt>
                <c:pt idx="117">
                  <c:v>1.8792220885532498</c:v>
                </c:pt>
                <c:pt idx="118">
                  <c:v>1.9069390874513046</c:v>
                </c:pt>
                <c:pt idx="119">
                  <c:v>1.88498752598</c:v>
                </c:pt>
                <c:pt idx="120">
                  <c:v>2.0872622470077995</c:v>
                </c:pt>
                <c:pt idx="121">
                  <c:v>7.176808076308002</c:v>
                </c:pt>
                <c:pt idx="122">
                  <c:v>4.0294563308463127</c:v>
                </c:pt>
                <c:pt idx="123">
                  <c:v>3.5326172189167999</c:v>
                </c:pt>
                <c:pt idx="124">
                  <c:v>4.2584506771198098</c:v>
                </c:pt>
                <c:pt idx="125">
                  <c:v>3.9336767913591908</c:v>
                </c:pt>
                <c:pt idx="126">
                  <c:v>3.0563559160356353</c:v>
                </c:pt>
                <c:pt idx="127">
                  <c:v>2.9049572958754735</c:v>
                </c:pt>
                <c:pt idx="128">
                  <c:v>2.6230438768837145</c:v>
                </c:pt>
                <c:pt idx="129">
                  <c:v>2.3585730877395905</c:v>
                </c:pt>
                <c:pt idx="130">
                  <c:v>2.1868256964532611</c:v>
                </c:pt>
                <c:pt idx="131">
                  <c:v>2.1079756585065241</c:v>
                </c:pt>
                <c:pt idx="132">
                  <c:v>1.9498965982309002</c:v>
                </c:pt>
                <c:pt idx="133">
                  <c:v>1.8847736431509046</c:v>
                </c:pt>
                <c:pt idx="134">
                  <c:v>1.6487324736420528</c:v>
                </c:pt>
                <c:pt idx="135">
                  <c:v>1.6068216913582503</c:v>
                </c:pt>
                <c:pt idx="136">
                  <c:v>1.6787025750474087</c:v>
                </c:pt>
                <c:pt idx="137">
                  <c:v>1.8283595236625498</c:v>
                </c:pt>
                <c:pt idx="138">
                  <c:v>1.830275018703087</c:v>
                </c:pt>
                <c:pt idx="139">
                  <c:v>1.8461407602617692</c:v>
                </c:pt>
                <c:pt idx="140">
                  <c:v>1.6906940545209053</c:v>
                </c:pt>
                <c:pt idx="141">
                  <c:v>1.638510378691864</c:v>
                </c:pt>
                <c:pt idx="142">
                  <c:v>1.6940163883802271</c:v>
                </c:pt>
                <c:pt idx="143">
                  <c:v>1.8242066239195454</c:v>
                </c:pt>
                <c:pt idx="144">
                  <c:v>2.0625115198972996</c:v>
                </c:pt>
                <c:pt idx="145">
                  <c:v>2.1477405370705003</c:v>
                </c:pt>
                <c:pt idx="146">
                  <c:v>2.1029962847846844</c:v>
                </c:pt>
                <c:pt idx="147">
                  <c:v>2.8629020161886669</c:v>
                </c:pt>
                <c:pt idx="148">
                  <c:v>2.9107268575200478</c:v>
                </c:pt>
                <c:pt idx="149">
                  <c:v>2.7857916469775712</c:v>
                </c:pt>
                <c:pt idx="150">
                  <c:v>2.5577185053827733</c:v>
                </c:pt>
                <c:pt idx="151">
                  <c:v>2.7366804190884997</c:v>
                </c:pt>
                <c:pt idx="152">
                  <c:v>3.4419055434093124</c:v>
                </c:pt>
                <c:pt idx="153">
                  <c:v>4.0832062612593809</c:v>
                </c:pt>
                <c:pt idx="154">
                  <c:v>4.1608754905297145</c:v>
                </c:pt>
                <c:pt idx="155">
                  <c:v>3.4452782145354348</c:v>
                </c:pt>
                <c:pt idx="156">
                  <c:v>3.7364154600755497</c:v>
                </c:pt>
                <c:pt idx="157">
                  <c:v>4.5309008115999516</c:v>
                </c:pt>
                <c:pt idx="158">
                  <c:v>4.2767493570060005</c:v>
                </c:pt>
                <c:pt idx="159">
                  <c:v>3.5943994873266818</c:v>
                </c:pt>
                <c:pt idx="160">
                  <c:v>3.3556903800440949</c:v>
                </c:pt>
                <c:pt idx="161">
                  <c:v>3.1013001017676669</c:v>
                </c:pt>
                <c:pt idx="162">
                  <c:v>2.8403082085631737</c:v>
                </c:pt>
                <c:pt idx="163">
                  <c:v>2.8866349736278245</c:v>
                </c:pt>
                <c:pt idx="164">
                  <c:v>3.5684982427774354</c:v>
                </c:pt>
                <c:pt idx="165">
                  <c:v>3.2953797682476362</c:v>
                </c:pt>
                <c:pt idx="166">
                  <c:v>2.7613625737443335</c:v>
                </c:pt>
                <c:pt idx="167">
                  <c:v>2.4679085916925656</c:v>
                </c:pt>
                <c:pt idx="168">
                  <c:v>2.3503834901249498</c:v>
                </c:pt>
                <c:pt idx="169">
                  <c:v>2.0940442322113499</c:v>
                </c:pt>
                <c:pt idx="170">
                  <c:v>2.1294293267736659</c:v>
                </c:pt>
                <c:pt idx="171">
                  <c:v>1.9994563465897504</c:v>
                </c:pt>
                <c:pt idx="172">
                  <c:v>2.1042962861904213</c:v>
                </c:pt>
                <c:pt idx="173">
                  <c:v>2.0052942404853478</c:v>
                </c:pt>
                <c:pt idx="174">
                  <c:v>2.0884586045313003</c:v>
                </c:pt>
                <c:pt idx="175">
                  <c:v>1.9864111420168635</c:v>
                </c:pt>
                <c:pt idx="176">
                  <c:v>1.6881699615172945</c:v>
                </c:pt>
                <c:pt idx="177">
                  <c:v>1.5498057689454001</c:v>
                </c:pt>
                <c:pt idx="178">
                  <c:v>1.6096062831969129</c:v>
                </c:pt>
                <c:pt idx="179">
                  <c:v>1.3758432441781361</c:v>
                </c:pt>
                <c:pt idx="180">
                  <c:v>1.4646715935597496</c:v>
                </c:pt>
                <c:pt idx="181">
                  <c:v>1.51686749402</c:v>
                </c:pt>
                <c:pt idx="182" formatCode="General">
                  <c:v>1.6051084675373499</c:v>
                </c:pt>
                <c:pt idx="183" formatCode="General">
                  <c:v>1.4197369578457999</c:v>
                </c:pt>
                <c:pt idx="184" formatCode="General">
                  <c:v>1.3150741544744</c:v>
                </c:pt>
                <c:pt idx="185" formatCode="General">
                  <c:v>1.2444578453670001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4B3-4FCB-B800-389D580F0D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6367872"/>
        <c:axId val="236369408"/>
      </c:lineChart>
      <c:dateAx>
        <c:axId val="236367872"/>
        <c:scaling>
          <c:orientation val="minMax"/>
          <c:max val="45869"/>
          <c:min val="42582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ln>
            <a:noFill/>
          </a:ln>
        </c:spPr>
        <c:txPr>
          <a:bodyPr rot="-2700000" vert="horz"/>
          <a:lstStyle/>
          <a:p>
            <a: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36369408"/>
        <c:crosses val="autoZero"/>
        <c:auto val="1"/>
        <c:lblOffset val="100"/>
        <c:baseTimeUnit val="months"/>
        <c:majorUnit val="6"/>
        <c:majorTimeUnit val="months"/>
      </c:dateAx>
      <c:valAx>
        <c:axId val="236369408"/>
        <c:scaling>
          <c:orientation val="minMax"/>
          <c:max val="8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he-IL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נקודות</a:t>
                </a:r>
                <a:endParaRPr lang="en-US" sz="1200" b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he-IL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אחוז</a:t>
                </a:r>
              </a:p>
            </c:rich>
          </c:tx>
          <c:layout>
            <c:manualLayout>
              <c:xMode val="edge"/>
              <c:yMode val="edge"/>
              <c:x val="7.1989239149372714E-5"/>
              <c:y val="6.0713328897629447E-2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 vert="horz"/>
          <a:lstStyle/>
          <a:p>
            <a:pPr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36367872"/>
        <c:crosses val="autoZero"/>
        <c:crossBetween val="between"/>
      </c:valAx>
      <c:valAx>
        <c:axId val="1442812776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442818352"/>
        <c:crosses val="max"/>
        <c:crossBetween val="between"/>
      </c:valAx>
      <c:catAx>
        <c:axId val="1442818352"/>
        <c:scaling>
          <c:orientation val="minMax"/>
        </c:scaling>
        <c:delete val="1"/>
        <c:axPos val="b"/>
        <c:majorTickMark val="out"/>
        <c:minorTickMark val="none"/>
        <c:tickLblPos val="nextTo"/>
        <c:crossAx val="1442812776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"/>
          <c:y val="0.8813214300434542"/>
          <c:w val="0.6981817068153735"/>
          <c:h val="4.3360876309041854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10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>
          <a:latin typeface="David" panose="020E0502060401010101" pitchFamily="34" charset="-79"/>
          <a:cs typeface="David" panose="020E0502060401010101" pitchFamily="34" charset="-79"/>
        </a:defRPr>
      </a:pPr>
      <a:endParaRPr lang="he-IL"/>
    </a:p>
  </c:txPr>
  <c:externalData r:id="rId1">
    <c:autoUpdate val="0"/>
  </c:externalData>
  <c:userShapes r:id="rId2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 rtl="1">
              <a:defRPr sz="1440" b="0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איור </a:t>
            </a:r>
            <a:r>
              <a:rPr lang="he-I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27: </a:t>
            </a:r>
            <a:r>
              <a:rPr lang="he-IL" sz="1200" b="1" i="0" u="none" strike="noStrike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שיעור העסקים המדווחים על מגבלת אשראי חמורה, בנקאי וחוץ בנקאי </a:t>
            </a:r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קו מקווקו אשראי חוץ בנקאי, </a:t>
            </a:r>
            <a:r>
              <a:rPr lang="he-I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יוני </a:t>
            </a:r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2022 עד </a:t>
            </a:r>
            <a:r>
              <a:rPr lang="he-I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יוני </a:t>
            </a:r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2025</a:t>
            </a:r>
          </a:p>
        </c:rich>
      </c:tx>
      <c:layout>
        <c:manualLayout>
          <c:xMode val="edge"/>
          <c:yMode val="edge"/>
          <c:x val="0.2697919263597261"/>
          <c:y val="4.596811658672618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1">
            <a:defRPr sz="1440" b="0" i="0" u="none" strike="noStrike" kern="1200" spc="0" baseline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3.8329244170565636E-2"/>
          <c:y val="0.13956018518518518"/>
          <c:w val="0.93628782957230317"/>
          <c:h val="0.65540682414698159"/>
        </c:manualLayout>
      </c:layout>
      <c:areaChart>
        <c:grouping val="standard"/>
        <c:varyColors val="0"/>
        <c:ser>
          <c:idx val="6"/>
          <c:order val="6"/>
          <c:tx>
            <c:strRef>
              <c:f>'[ממוצע הקושי לגייס אשראי בנקאי לפי גודל עסק מסקר מגמות.xlsx]איור 29 נתונים'!$H$1</c:f>
              <c:strCache>
                <c:ptCount val="1"/>
                <c:pt idx="0">
                  <c:v>מלחמה 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cat>
            <c:numRef>
              <c:f>'[ממוצע הקושי לגייס אשראי בנקאי לפי גודל עסק מסקר מגמות.xlsx]איור 29 נתונים'!$A$2:$A$124</c:f>
              <c:numCache>
                <c:formatCode>m/d/yyyy</c:formatCode>
                <c:ptCount val="123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  <c:pt idx="90">
                  <c:v>44773</c:v>
                </c:pt>
                <c:pt idx="91">
                  <c:v>44804</c:v>
                </c:pt>
                <c:pt idx="92">
                  <c:v>44834</c:v>
                </c:pt>
                <c:pt idx="93">
                  <c:v>44865</c:v>
                </c:pt>
                <c:pt idx="94">
                  <c:v>44895</c:v>
                </c:pt>
                <c:pt idx="95">
                  <c:v>44926</c:v>
                </c:pt>
                <c:pt idx="96">
                  <c:v>44957</c:v>
                </c:pt>
                <c:pt idx="97">
                  <c:v>44985</c:v>
                </c:pt>
                <c:pt idx="98">
                  <c:v>45016</c:v>
                </c:pt>
                <c:pt idx="99">
                  <c:v>45046</c:v>
                </c:pt>
                <c:pt idx="100">
                  <c:v>45077</c:v>
                </c:pt>
                <c:pt idx="101">
                  <c:v>45107</c:v>
                </c:pt>
                <c:pt idx="102">
                  <c:v>45138</c:v>
                </c:pt>
                <c:pt idx="103">
                  <c:v>45169</c:v>
                </c:pt>
                <c:pt idx="104">
                  <c:v>45199</c:v>
                </c:pt>
                <c:pt idx="105">
                  <c:v>45230</c:v>
                </c:pt>
                <c:pt idx="106">
                  <c:v>45260</c:v>
                </c:pt>
                <c:pt idx="107">
                  <c:v>45291</c:v>
                </c:pt>
                <c:pt idx="108">
                  <c:v>45322</c:v>
                </c:pt>
                <c:pt idx="109">
                  <c:v>45351</c:v>
                </c:pt>
                <c:pt idx="110">
                  <c:v>45382</c:v>
                </c:pt>
                <c:pt idx="111">
                  <c:v>45412</c:v>
                </c:pt>
                <c:pt idx="112">
                  <c:v>45443</c:v>
                </c:pt>
                <c:pt idx="113">
                  <c:v>45473</c:v>
                </c:pt>
                <c:pt idx="114">
                  <c:v>45504</c:v>
                </c:pt>
                <c:pt idx="115">
                  <c:v>45535</c:v>
                </c:pt>
                <c:pt idx="116">
                  <c:v>45565</c:v>
                </c:pt>
                <c:pt idx="117">
                  <c:v>45596</c:v>
                </c:pt>
                <c:pt idx="118">
                  <c:v>45626</c:v>
                </c:pt>
                <c:pt idx="119">
                  <c:v>45657</c:v>
                </c:pt>
                <c:pt idx="120">
                  <c:v>45688</c:v>
                </c:pt>
                <c:pt idx="121">
                  <c:v>45716</c:v>
                </c:pt>
                <c:pt idx="122">
                  <c:v>45747</c:v>
                </c:pt>
              </c:numCache>
            </c:numRef>
          </c:cat>
          <c:val>
            <c:numRef>
              <c:f>'[ממוצע הקושי לגייס אשראי בנקאי לפי גודל עסק מסקר מגמות.xlsx]איור 29 נתונים'!$H$2:$H$298</c:f>
              <c:numCache>
                <c:formatCode>General</c:formatCode>
                <c:ptCount val="297"/>
                <c:pt idx="105">
                  <c:v>50</c:v>
                </c:pt>
                <c:pt idx="106">
                  <c:v>50</c:v>
                </c:pt>
                <c:pt idx="107">
                  <c:v>50</c:v>
                </c:pt>
                <c:pt idx="108">
                  <c:v>50</c:v>
                </c:pt>
                <c:pt idx="109">
                  <c:v>50</c:v>
                </c:pt>
                <c:pt idx="110">
                  <c:v>50</c:v>
                </c:pt>
                <c:pt idx="111">
                  <c:v>50</c:v>
                </c:pt>
                <c:pt idx="112">
                  <c:v>50</c:v>
                </c:pt>
                <c:pt idx="113">
                  <c:v>50</c:v>
                </c:pt>
                <c:pt idx="114">
                  <c:v>50</c:v>
                </c:pt>
                <c:pt idx="115">
                  <c:v>50</c:v>
                </c:pt>
                <c:pt idx="116">
                  <c:v>50</c:v>
                </c:pt>
                <c:pt idx="117">
                  <c:v>50</c:v>
                </c:pt>
                <c:pt idx="118">
                  <c:v>50</c:v>
                </c:pt>
                <c:pt idx="119">
                  <c:v>50</c:v>
                </c:pt>
                <c:pt idx="120">
                  <c:v>50</c:v>
                </c:pt>
                <c:pt idx="121">
                  <c:v>50</c:v>
                </c:pt>
                <c:pt idx="122">
                  <c:v>50</c:v>
                </c:pt>
                <c:pt idx="123">
                  <c:v>50</c:v>
                </c:pt>
                <c:pt idx="124">
                  <c:v>50</c:v>
                </c:pt>
                <c:pt idx="125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26-4461-8E6E-2025BA2E6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5292640"/>
        <c:axId val="885292968"/>
      </c:areaChart>
      <c:lineChart>
        <c:grouping val="standard"/>
        <c:varyColors val="0"/>
        <c:ser>
          <c:idx val="0"/>
          <c:order val="0"/>
          <c:tx>
            <c:strRef>
              <c:f>'[ממוצע הקושי לגייס אשראי בנקאי לפי גודל עסק מסקר מגמות.xlsx]איור 29 נתונים'!$B$1</c:f>
              <c:strCache>
                <c:ptCount val="1"/>
                <c:pt idx="0">
                  <c:v>בנקאי -  עסק קטן</c:v>
                </c:pt>
              </c:strCache>
            </c:strRef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Pt>
            <c:idx val="10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E226-4461-8E6E-2025BA2E6547}"/>
              </c:ext>
            </c:extLst>
          </c:dPt>
          <c:dLbls>
            <c:dLbl>
              <c:idx val="125"/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008DA3"/>
                        </a:solidFill>
                      </a:rPr>
                      <a:t>9.8%</a:t>
                    </a:r>
                    <a:endParaRPr lang="en-US" sz="1100" b="1" dirty="0">
                      <a:solidFill>
                        <a:srgbClr val="008DA3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226-4461-8E6E-2025BA2E65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'[ממוצע הקושי לגייס אשראי בנקאי לפי גודל עסק מסקר מגמות.xlsx]איור 29 נתונים'!$A$2:$A$127</c:f>
              <c:numCache>
                <c:formatCode>m/d/yyyy</c:formatCode>
                <c:ptCount val="126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  <c:pt idx="90">
                  <c:v>44773</c:v>
                </c:pt>
                <c:pt idx="91">
                  <c:v>44804</c:v>
                </c:pt>
                <c:pt idx="92">
                  <c:v>44834</c:v>
                </c:pt>
                <c:pt idx="93">
                  <c:v>44865</c:v>
                </c:pt>
                <c:pt idx="94">
                  <c:v>44895</c:v>
                </c:pt>
                <c:pt idx="95">
                  <c:v>44926</c:v>
                </c:pt>
                <c:pt idx="96">
                  <c:v>44957</c:v>
                </c:pt>
                <c:pt idx="97">
                  <c:v>44985</c:v>
                </c:pt>
                <c:pt idx="98">
                  <c:v>45016</c:v>
                </c:pt>
                <c:pt idx="99">
                  <c:v>45046</c:v>
                </c:pt>
                <c:pt idx="100">
                  <c:v>45077</c:v>
                </c:pt>
                <c:pt idx="101">
                  <c:v>45107</c:v>
                </c:pt>
                <c:pt idx="102">
                  <c:v>45138</c:v>
                </c:pt>
                <c:pt idx="103">
                  <c:v>45169</c:v>
                </c:pt>
                <c:pt idx="104">
                  <c:v>45199</c:v>
                </c:pt>
                <c:pt idx="105">
                  <c:v>45230</c:v>
                </c:pt>
                <c:pt idx="106">
                  <c:v>45260</c:v>
                </c:pt>
                <c:pt idx="107">
                  <c:v>45291</c:v>
                </c:pt>
                <c:pt idx="108">
                  <c:v>45322</c:v>
                </c:pt>
                <c:pt idx="109">
                  <c:v>45351</c:v>
                </c:pt>
                <c:pt idx="110">
                  <c:v>45382</c:v>
                </c:pt>
                <c:pt idx="111">
                  <c:v>45412</c:v>
                </c:pt>
                <c:pt idx="112">
                  <c:v>45443</c:v>
                </c:pt>
                <c:pt idx="113">
                  <c:v>45473</c:v>
                </c:pt>
                <c:pt idx="114">
                  <c:v>45504</c:v>
                </c:pt>
                <c:pt idx="115">
                  <c:v>45535</c:v>
                </c:pt>
                <c:pt idx="116">
                  <c:v>45565</c:v>
                </c:pt>
                <c:pt idx="117">
                  <c:v>45596</c:v>
                </c:pt>
                <c:pt idx="118">
                  <c:v>45626</c:v>
                </c:pt>
                <c:pt idx="119">
                  <c:v>45657</c:v>
                </c:pt>
                <c:pt idx="120">
                  <c:v>45688</c:v>
                </c:pt>
                <c:pt idx="121">
                  <c:v>45716</c:v>
                </c:pt>
                <c:pt idx="122">
                  <c:v>45747</c:v>
                </c:pt>
                <c:pt idx="123">
                  <c:v>45777</c:v>
                </c:pt>
                <c:pt idx="124">
                  <c:v>45808</c:v>
                </c:pt>
                <c:pt idx="125">
                  <c:v>45838</c:v>
                </c:pt>
              </c:numCache>
            </c:numRef>
          </c:cat>
          <c:val>
            <c:numRef>
              <c:f>'[ממוצע הקושי לגייס אשראי בנקאי לפי גודל עסק מסקר מגמות.xlsx]איור 29 נתונים'!$B$2:$B$127</c:f>
              <c:numCache>
                <c:formatCode>0.0</c:formatCode>
                <c:ptCount val="126"/>
                <c:pt idx="0">
                  <c:v>8.9738106361128231</c:v>
                </c:pt>
                <c:pt idx="1">
                  <c:v>5.6022340177815355</c:v>
                </c:pt>
                <c:pt idx="2">
                  <c:v>9.1192863509016497</c:v>
                </c:pt>
                <c:pt idx="3">
                  <c:v>6.4155190721430122</c:v>
                </c:pt>
                <c:pt idx="4">
                  <c:v>3.7461583501994844</c:v>
                </c:pt>
                <c:pt idx="5">
                  <c:v>9.5568603986921499</c:v>
                </c:pt>
                <c:pt idx="6">
                  <c:v>7.8333417484015309</c:v>
                </c:pt>
                <c:pt idx="7">
                  <c:v>5.7583563203595975</c:v>
                </c:pt>
                <c:pt idx="8">
                  <c:v>6.6997031628967685</c:v>
                </c:pt>
                <c:pt idx="9">
                  <c:v>4.2957881783891505</c:v>
                </c:pt>
                <c:pt idx="10">
                  <c:v>5.2557436047109984</c:v>
                </c:pt>
                <c:pt idx="11">
                  <c:v>7.6870694881669612</c:v>
                </c:pt>
                <c:pt idx="12">
                  <c:v>10.468382368131037</c:v>
                </c:pt>
                <c:pt idx="13">
                  <c:v>8.2571913936120644</c:v>
                </c:pt>
                <c:pt idx="14">
                  <c:v>9.8161718783711294</c:v>
                </c:pt>
                <c:pt idx="15">
                  <c:v>11.713600414528198</c:v>
                </c:pt>
                <c:pt idx="16">
                  <c:v>8.7867799259232822</c:v>
                </c:pt>
                <c:pt idx="17">
                  <c:v>10.788081017678138</c:v>
                </c:pt>
                <c:pt idx="18">
                  <c:v>10.344398226768684</c:v>
                </c:pt>
                <c:pt idx="19">
                  <c:v>8.2795041189945415</c:v>
                </c:pt>
                <c:pt idx="20">
                  <c:v>9.2872225480356931</c:v>
                </c:pt>
                <c:pt idx="21">
                  <c:v>7.6790895148204541</c:v>
                </c:pt>
                <c:pt idx="22">
                  <c:v>9.5852130174664012</c:v>
                </c:pt>
                <c:pt idx="23">
                  <c:v>8.62069149868036</c:v>
                </c:pt>
                <c:pt idx="24">
                  <c:v>7.1576632916431642</c:v>
                </c:pt>
                <c:pt idx="25">
                  <c:v>8.5352647441632001</c:v>
                </c:pt>
                <c:pt idx="26">
                  <c:v>8.4442072266085901</c:v>
                </c:pt>
                <c:pt idx="27">
                  <c:v>8.7703963608236979</c:v>
                </c:pt>
                <c:pt idx="28">
                  <c:v>11.955813429103555</c:v>
                </c:pt>
                <c:pt idx="29">
                  <c:v>11.076084048697606</c:v>
                </c:pt>
                <c:pt idx="30">
                  <c:v>7.6235228427694599</c:v>
                </c:pt>
                <c:pt idx="31">
                  <c:v>8.5637967131908024</c:v>
                </c:pt>
                <c:pt idx="32">
                  <c:v>11.517490117919058</c:v>
                </c:pt>
                <c:pt idx="33">
                  <c:v>9.2118936030298926</c:v>
                </c:pt>
                <c:pt idx="34">
                  <c:v>9.8480895034893248</c:v>
                </c:pt>
                <c:pt idx="35">
                  <c:v>11.357064512486586</c:v>
                </c:pt>
                <c:pt idx="36">
                  <c:v>8.9918918514800126</c:v>
                </c:pt>
                <c:pt idx="37">
                  <c:v>7.9230509019825615</c:v>
                </c:pt>
                <c:pt idx="38">
                  <c:v>8.2491206325372115</c:v>
                </c:pt>
                <c:pt idx="39">
                  <c:v>8.9509623282937341</c:v>
                </c:pt>
                <c:pt idx="40">
                  <c:v>6.8261466718484121</c:v>
                </c:pt>
                <c:pt idx="41">
                  <c:v>8.074325390667223</c:v>
                </c:pt>
                <c:pt idx="42">
                  <c:v>8.1495261209095453</c:v>
                </c:pt>
                <c:pt idx="43">
                  <c:v>6.1264269256906196</c:v>
                </c:pt>
                <c:pt idx="44">
                  <c:v>7.3855564198838222</c:v>
                </c:pt>
                <c:pt idx="45">
                  <c:v>8.6901036150018083</c:v>
                </c:pt>
                <c:pt idx="46">
                  <c:v>6.8578658924464566</c:v>
                </c:pt>
                <c:pt idx="47">
                  <c:v>8.6847468285016536</c:v>
                </c:pt>
                <c:pt idx="48">
                  <c:v>9.5435973937461736</c:v>
                </c:pt>
                <c:pt idx="49">
                  <c:v>8.4316192122720555</c:v>
                </c:pt>
                <c:pt idx="50">
                  <c:v>7.3568873931126655</c:v>
                </c:pt>
                <c:pt idx="51">
                  <c:v>7.2807268735853983</c:v>
                </c:pt>
                <c:pt idx="52">
                  <c:v>12.025655068143541</c:v>
                </c:pt>
                <c:pt idx="53">
                  <c:v>8.252276161354958</c:v>
                </c:pt>
                <c:pt idx="54">
                  <c:v>8.8111514632993497</c:v>
                </c:pt>
                <c:pt idx="55">
                  <c:v>7.3513415889634217</c:v>
                </c:pt>
                <c:pt idx="56">
                  <c:v>10.639926532320004</c:v>
                </c:pt>
                <c:pt idx="57">
                  <c:v>12.801992049244113</c:v>
                </c:pt>
                <c:pt idx="58">
                  <c:v>12.281447649462349</c:v>
                </c:pt>
                <c:pt idx="59">
                  <c:v>15.204333891470485</c:v>
                </c:pt>
                <c:pt idx="60">
                  <c:v>11.748490378441804</c:v>
                </c:pt>
                <c:pt idx="61">
                  <c:v>9.7743238252446467</c:v>
                </c:pt>
                <c:pt idx="62">
                  <c:v>14.881740186601389</c:v>
                </c:pt>
                <c:pt idx="63">
                  <c:v>31.765055016249224</c:v>
                </c:pt>
                <c:pt idx="64">
                  <c:v>15.694902079558206</c:v>
                </c:pt>
                <c:pt idx="65">
                  <c:v>19.768172381386016</c:v>
                </c:pt>
                <c:pt idx="66">
                  <c:v>16.895180621190043</c:v>
                </c:pt>
                <c:pt idx="67">
                  <c:v>12.03584503627668</c:v>
                </c:pt>
                <c:pt idx="68">
                  <c:v>15.707467183436766</c:v>
                </c:pt>
                <c:pt idx="69">
                  <c:v>14.616885498195689</c:v>
                </c:pt>
                <c:pt idx="70">
                  <c:v>14.709932199655896</c:v>
                </c:pt>
                <c:pt idx="71">
                  <c:v>20.217007486473893</c:v>
                </c:pt>
                <c:pt idx="72">
                  <c:v>20.354775497954311</c:v>
                </c:pt>
                <c:pt idx="73">
                  <c:v>8.853778441772965</c:v>
                </c:pt>
                <c:pt idx="74">
                  <c:v>8.7147769549330896</c:v>
                </c:pt>
                <c:pt idx="75">
                  <c:v>16.788915866275744</c:v>
                </c:pt>
                <c:pt idx="76">
                  <c:v>12.302271838915647</c:v>
                </c:pt>
                <c:pt idx="77">
                  <c:v>9.394098893678235</c:v>
                </c:pt>
                <c:pt idx="78">
                  <c:v>12.097754733197883</c:v>
                </c:pt>
                <c:pt idx="79">
                  <c:v>10.13721109946842</c:v>
                </c:pt>
                <c:pt idx="80">
                  <c:v>10.478348118994887</c:v>
                </c:pt>
                <c:pt idx="81">
                  <c:v>12.952965285706853</c:v>
                </c:pt>
                <c:pt idx="82">
                  <c:v>13.173647271757055</c:v>
                </c:pt>
                <c:pt idx="83">
                  <c:v>10.426697455609979</c:v>
                </c:pt>
                <c:pt idx="84">
                  <c:v>12.744357050908235</c:v>
                </c:pt>
                <c:pt idx="85">
                  <c:v>8.3569566152926811</c:v>
                </c:pt>
                <c:pt idx="86">
                  <c:v>11.815345684031099</c:v>
                </c:pt>
                <c:pt idx="87">
                  <c:v>8.833151785760128</c:v>
                </c:pt>
                <c:pt idx="88">
                  <c:v>6.4779336518246122</c:v>
                </c:pt>
                <c:pt idx="89">
                  <c:v>9.8880547882418153</c:v>
                </c:pt>
                <c:pt idx="90">
                  <c:v>9.0022481211582548</c:v>
                </c:pt>
                <c:pt idx="91">
                  <c:v>8.5992380411377969</c:v>
                </c:pt>
                <c:pt idx="92">
                  <c:v>10.113259214735024</c:v>
                </c:pt>
                <c:pt idx="93">
                  <c:v>9.9688237038179732</c:v>
                </c:pt>
                <c:pt idx="94">
                  <c:v>8.5985435429640109</c:v>
                </c:pt>
                <c:pt idx="95">
                  <c:v>6.7875278837438202</c:v>
                </c:pt>
                <c:pt idx="96">
                  <c:v>10.632945592099526</c:v>
                </c:pt>
                <c:pt idx="97">
                  <c:v>7.0310883048147863</c:v>
                </c:pt>
                <c:pt idx="98">
                  <c:v>11.450678364651075</c:v>
                </c:pt>
                <c:pt idx="99">
                  <c:v>9.6760383995867176</c:v>
                </c:pt>
                <c:pt idx="100">
                  <c:v>10.069123761318796</c:v>
                </c:pt>
                <c:pt idx="101">
                  <c:v>7.8678414868095263</c:v>
                </c:pt>
                <c:pt idx="102">
                  <c:v>9.4977612487307752</c:v>
                </c:pt>
                <c:pt idx="103">
                  <c:v>12.27997271861474</c:v>
                </c:pt>
                <c:pt idx="104">
                  <c:v>11.670544603275209</c:v>
                </c:pt>
                <c:pt idx="105">
                  <c:v>13.014319492724749</c:v>
                </c:pt>
                <c:pt idx="106">
                  <c:v>16.959348390876002</c:v>
                </c:pt>
                <c:pt idx="107">
                  <c:v>16.160410325613519</c:v>
                </c:pt>
                <c:pt idx="108">
                  <c:v>11.743541392508451</c:v>
                </c:pt>
                <c:pt idx="109">
                  <c:v>11.253802860200516</c:v>
                </c:pt>
                <c:pt idx="110">
                  <c:v>14.048865470120667</c:v>
                </c:pt>
                <c:pt idx="111">
                  <c:v>10.848022035163426</c:v>
                </c:pt>
                <c:pt idx="112">
                  <c:v>12.065817670582717</c:v>
                </c:pt>
                <c:pt idx="113">
                  <c:v>11.600020170625411</c:v>
                </c:pt>
                <c:pt idx="114">
                  <c:v>12.013313683144517</c:v>
                </c:pt>
                <c:pt idx="115">
                  <c:v>9.4540738838856342</c:v>
                </c:pt>
                <c:pt idx="116">
                  <c:v>9.7945237447313804</c:v>
                </c:pt>
                <c:pt idx="117">
                  <c:v>10.080064449659528</c:v>
                </c:pt>
                <c:pt idx="118">
                  <c:v>9.4036328109816836</c:v>
                </c:pt>
                <c:pt idx="119">
                  <c:v>6.7187277744419305</c:v>
                </c:pt>
                <c:pt idx="120">
                  <c:v>5.8792038117270522</c:v>
                </c:pt>
                <c:pt idx="121">
                  <c:v>8.8977759317326672</c:v>
                </c:pt>
                <c:pt idx="122">
                  <c:v>7.1644272927878516</c:v>
                </c:pt>
                <c:pt idx="123">
                  <c:v>9.0134430835907153</c:v>
                </c:pt>
                <c:pt idx="124">
                  <c:v>8.5775029915531533</c:v>
                </c:pt>
                <c:pt idx="125">
                  <c:v>9.7863143574009825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26-4461-8E6E-2025BA2E6547}"/>
            </c:ext>
          </c:extLst>
        </c:ser>
        <c:ser>
          <c:idx val="1"/>
          <c:order val="1"/>
          <c:tx>
            <c:strRef>
              <c:f>'[ממוצע הקושי לגייס אשראי בנקאי לפי גודל עסק מסקר מגמות.xlsx]איור 29 נתונים'!$C$1</c:f>
              <c:strCache>
                <c:ptCount val="1"/>
                <c:pt idx="0">
                  <c:v>בנקאי - עסק בינוני</c:v>
                </c:pt>
              </c:strCache>
            </c:strRef>
          </c:tx>
          <c:spPr>
            <a:ln w="2222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dLbls>
            <c:dLbl>
              <c:idx val="125"/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D98D25"/>
                        </a:solidFill>
                      </a:rPr>
                      <a:t>4.0%</a:t>
                    </a:r>
                    <a:endParaRPr lang="en-US" sz="1100" b="1" dirty="0">
                      <a:solidFill>
                        <a:srgbClr val="D98D25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226-4461-8E6E-2025BA2E65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'[ממוצע הקושי לגייס אשראי בנקאי לפי גודל עסק מסקר מגמות.xlsx]איור 29 נתונים'!$A$2:$A$127</c:f>
              <c:numCache>
                <c:formatCode>m/d/yyyy</c:formatCode>
                <c:ptCount val="126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  <c:pt idx="90">
                  <c:v>44773</c:v>
                </c:pt>
                <c:pt idx="91">
                  <c:v>44804</c:v>
                </c:pt>
                <c:pt idx="92">
                  <c:v>44834</c:v>
                </c:pt>
                <c:pt idx="93">
                  <c:v>44865</c:v>
                </c:pt>
                <c:pt idx="94">
                  <c:v>44895</c:v>
                </c:pt>
                <c:pt idx="95">
                  <c:v>44926</c:v>
                </c:pt>
                <c:pt idx="96">
                  <c:v>44957</c:v>
                </c:pt>
                <c:pt idx="97">
                  <c:v>44985</c:v>
                </c:pt>
                <c:pt idx="98">
                  <c:v>45016</c:v>
                </c:pt>
                <c:pt idx="99">
                  <c:v>45046</c:v>
                </c:pt>
                <c:pt idx="100">
                  <c:v>45077</c:v>
                </c:pt>
                <c:pt idx="101">
                  <c:v>45107</c:v>
                </c:pt>
                <c:pt idx="102">
                  <c:v>45138</c:v>
                </c:pt>
                <c:pt idx="103">
                  <c:v>45169</c:v>
                </c:pt>
                <c:pt idx="104">
                  <c:v>45199</c:v>
                </c:pt>
                <c:pt idx="105">
                  <c:v>45230</c:v>
                </c:pt>
                <c:pt idx="106">
                  <c:v>45260</c:v>
                </c:pt>
                <c:pt idx="107">
                  <c:v>45291</c:v>
                </c:pt>
                <c:pt idx="108">
                  <c:v>45322</c:v>
                </c:pt>
                <c:pt idx="109">
                  <c:v>45351</c:v>
                </c:pt>
                <c:pt idx="110">
                  <c:v>45382</c:v>
                </c:pt>
                <c:pt idx="111">
                  <c:v>45412</c:v>
                </c:pt>
                <c:pt idx="112">
                  <c:v>45443</c:v>
                </c:pt>
                <c:pt idx="113">
                  <c:v>45473</c:v>
                </c:pt>
                <c:pt idx="114">
                  <c:v>45504</c:v>
                </c:pt>
                <c:pt idx="115">
                  <c:v>45535</c:v>
                </c:pt>
                <c:pt idx="116">
                  <c:v>45565</c:v>
                </c:pt>
                <c:pt idx="117">
                  <c:v>45596</c:v>
                </c:pt>
                <c:pt idx="118">
                  <c:v>45626</c:v>
                </c:pt>
                <c:pt idx="119">
                  <c:v>45657</c:v>
                </c:pt>
                <c:pt idx="120">
                  <c:v>45688</c:v>
                </c:pt>
                <c:pt idx="121">
                  <c:v>45716</c:v>
                </c:pt>
                <c:pt idx="122">
                  <c:v>45747</c:v>
                </c:pt>
                <c:pt idx="123">
                  <c:v>45777</c:v>
                </c:pt>
                <c:pt idx="124">
                  <c:v>45808</c:v>
                </c:pt>
                <c:pt idx="125">
                  <c:v>45838</c:v>
                </c:pt>
              </c:numCache>
            </c:numRef>
          </c:cat>
          <c:val>
            <c:numRef>
              <c:f>'[ממוצע הקושי לגייס אשראי בנקאי לפי גודל עסק מסקר מגמות.xlsx]איור 29 נתונים'!$C$2:$C$127</c:f>
              <c:numCache>
                <c:formatCode>0.0</c:formatCode>
                <c:ptCount val="126"/>
                <c:pt idx="0">
                  <c:v>2.6374370922162411</c:v>
                </c:pt>
                <c:pt idx="1">
                  <c:v>5.1514534099236231</c:v>
                </c:pt>
                <c:pt idx="2">
                  <c:v>5.2644464123927532</c:v>
                </c:pt>
                <c:pt idx="3">
                  <c:v>9.4208037559803888</c:v>
                </c:pt>
                <c:pt idx="4">
                  <c:v>21.706340883216086</c:v>
                </c:pt>
                <c:pt idx="5">
                  <c:v>7.4979913264686511</c:v>
                </c:pt>
                <c:pt idx="6">
                  <c:v>6.5182248915368204</c:v>
                </c:pt>
                <c:pt idx="7">
                  <c:v>4.5285646663152113</c:v>
                </c:pt>
                <c:pt idx="8">
                  <c:v>3.3602581674178529</c:v>
                </c:pt>
                <c:pt idx="9">
                  <c:v>6.2150153502745455</c:v>
                </c:pt>
                <c:pt idx="10">
                  <c:v>16.475065311239693</c:v>
                </c:pt>
                <c:pt idx="11">
                  <c:v>16.430300523208068</c:v>
                </c:pt>
                <c:pt idx="12">
                  <c:v>9.1725901685308493</c:v>
                </c:pt>
                <c:pt idx="13">
                  <c:v>6.752329570456852</c:v>
                </c:pt>
                <c:pt idx="14">
                  <c:v>8.3017499778679813</c:v>
                </c:pt>
                <c:pt idx="15">
                  <c:v>3.846483200747683</c:v>
                </c:pt>
                <c:pt idx="16">
                  <c:v>9.1070266229205465</c:v>
                </c:pt>
                <c:pt idx="17">
                  <c:v>3.7865379425585681</c:v>
                </c:pt>
                <c:pt idx="18">
                  <c:v>5.7800855828326183</c:v>
                </c:pt>
                <c:pt idx="19">
                  <c:v>4.5777257788774444</c:v>
                </c:pt>
                <c:pt idx="20">
                  <c:v>4.6941156866985434</c:v>
                </c:pt>
                <c:pt idx="21">
                  <c:v>6.1588451609710537</c:v>
                </c:pt>
                <c:pt idx="22">
                  <c:v>5.4536673253364345</c:v>
                </c:pt>
                <c:pt idx="23">
                  <c:v>9.0134025606604613</c:v>
                </c:pt>
                <c:pt idx="24">
                  <c:v>6.73536797709765</c:v>
                </c:pt>
                <c:pt idx="25">
                  <c:v>4.7866006095832994</c:v>
                </c:pt>
                <c:pt idx="26">
                  <c:v>6.3454771911065917</c:v>
                </c:pt>
                <c:pt idx="27">
                  <c:v>4.7763422943545608</c:v>
                </c:pt>
                <c:pt idx="28">
                  <c:v>4.3724750125299048</c:v>
                </c:pt>
                <c:pt idx="29">
                  <c:v>7.8111629424039295</c:v>
                </c:pt>
                <c:pt idx="30">
                  <c:v>7.9490945850068968</c:v>
                </c:pt>
                <c:pt idx="31">
                  <c:v>7.1473275658562043</c:v>
                </c:pt>
                <c:pt idx="32">
                  <c:v>5.258828636342499</c:v>
                </c:pt>
                <c:pt idx="33">
                  <c:v>6.4757008100540485</c:v>
                </c:pt>
                <c:pt idx="34">
                  <c:v>3.4386624468163904</c:v>
                </c:pt>
                <c:pt idx="35">
                  <c:v>2.1489791688210684</c:v>
                </c:pt>
                <c:pt idx="36">
                  <c:v>3.1938734753460438</c:v>
                </c:pt>
                <c:pt idx="37">
                  <c:v>2.7791977238381551</c:v>
                </c:pt>
                <c:pt idx="38">
                  <c:v>6.2870369494240217</c:v>
                </c:pt>
                <c:pt idx="39">
                  <c:v>5.6543746925677532</c:v>
                </c:pt>
                <c:pt idx="40">
                  <c:v>6.0483474479864991</c:v>
                </c:pt>
                <c:pt idx="41">
                  <c:v>4.5128381399606825</c:v>
                </c:pt>
                <c:pt idx="42">
                  <c:v>4.9143675436373861</c:v>
                </c:pt>
                <c:pt idx="43">
                  <c:v>2.3535607013725155</c:v>
                </c:pt>
                <c:pt idx="44">
                  <c:v>3.9097950027103314</c:v>
                </c:pt>
                <c:pt idx="45">
                  <c:v>7.0099845156640113</c:v>
                </c:pt>
                <c:pt idx="46">
                  <c:v>7.4330482999801415</c:v>
                </c:pt>
                <c:pt idx="47">
                  <c:v>5.0376617588910326</c:v>
                </c:pt>
                <c:pt idx="48">
                  <c:v>2.5915365499429792</c:v>
                </c:pt>
                <c:pt idx="49">
                  <c:v>8.5087779451281929</c:v>
                </c:pt>
                <c:pt idx="50">
                  <c:v>10.672039983159893</c:v>
                </c:pt>
                <c:pt idx="51">
                  <c:v>6.896968670394247</c:v>
                </c:pt>
                <c:pt idx="52">
                  <c:v>6.7103058476017523</c:v>
                </c:pt>
                <c:pt idx="53">
                  <c:v>6.9452275600560611</c:v>
                </c:pt>
                <c:pt idx="54">
                  <c:v>8.2086604500924594</c:v>
                </c:pt>
                <c:pt idx="55">
                  <c:v>5.7264565033341555</c:v>
                </c:pt>
                <c:pt idx="56">
                  <c:v>7.3826445908152758</c:v>
                </c:pt>
                <c:pt idx="57">
                  <c:v>10.243106165665615</c:v>
                </c:pt>
                <c:pt idx="58">
                  <c:v>5.9894042549652644</c:v>
                </c:pt>
                <c:pt idx="59">
                  <c:v>8.404555866903868</c:v>
                </c:pt>
                <c:pt idx="60">
                  <c:v>8.5494697646911408</c:v>
                </c:pt>
                <c:pt idx="61">
                  <c:v>6.1323111413397902</c:v>
                </c:pt>
                <c:pt idx="62">
                  <c:v>11.845696836396565</c:v>
                </c:pt>
                <c:pt idx="63">
                  <c:v>17.365583000165948</c:v>
                </c:pt>
                <c:pt idx="64">
                  <c:v>20.49408138724684</c:v>
                </c:pt>
                <c:pt idx="65">
                  <c:v>15.351678874243028</c:v>
                </c:pt>
                <c:pt idx="66">
                  <c:v>16.107518459195159</c:v>
                </c:pt>
                <c:pt idx="67">
                  <c:v>16.364953155233998</c:v>
                </c:pt>
                <c:pt idx="68">
                  <c:v>15.453999674385329</c:v>
                </c:pt>
                <c:pt idx="69">
                  <c:v>9.1822346402457615</c:v>
                </c:pt>
                <c:pt idx="70">
                  <c:v>10.890901157574259</c:v>
                </c:pt>
                <c:pt idx="71">
                  <c:v>12.423261951586666</c:v>
                </c:pt>
                <c:pt idx="72">
                  <c:v>5.3234057725368995</c:v>
                </c:pt>
                <c:pt idx="73">
                  <c:v>8.2725076715017671</c:v>
                </c:pt>
                <c:pt idx="74">
                  <c:v>3.4677460716109221</c:v>
                </c:pt>
                <c:pt idx="75">
                  <c:v>4.3477030775221754</c:v>
                </c:pt>
                <c:pt idx="76">
                  <c:v>6.4515788621238679</c:v>
                </c:pt>
                <c:pt idx="77">
                  <c:v>6.4825761744230039</c:v>
                </c:pt>
                <c:pt idx="78">
                  <c:v>6.4849579744034918</c:v>
                </c:pt>
                <c:pt idx="79">
                  <c:v>4.4505326495005679</c:v>
                </c:pt>
                <c:pt idx="80">
                  <c:v>3.9377370876162092</c:v>
                </c:pt>
                <c:pt idx="81">
                  <c:v>7.1735226972056241</c:v>
                </c:pt>
                <c:pt idx="82">
                  <c:v>4.1693842415267879</c:v>
                </c:pt>
                <c:pt idx="83">
                  <c:v>6.603404393509285</c:v>
                </c:pt>
                <c:pt idx="84">
                  <c:v>6.3205944760127384</c:v>
                </c:pt>
                <c:pt idx="85">
                  <c:v>6.8512873191177217</c:v>
                </c:pt>
                <c:pt idx="86">
                  <c:v>6.901971367291142</c:v>
                </c:pt>
                <c:pt idx="87">
                  <c:v>2.815930935110337</c:v>
                </c:pt>
                <c:pt idx="88">
                  <c:v>3.7933370844236896</c:v>
                </c:pt>
                <c:pt idx="89">
                  <c:v>3.3443998313012675</c:v>
                </c:pt>
                <c:pt idx="90">
                  <c:v>6.0541463685190529</c:v>
                </c:pt>
                <c:pt idx="91">
                  <c:v>3.668565025360421</c:v>
                </c:pt>
                <c:pt idx="92">
                  <c:v>2.8261147950177063</c:v>
                </c:pt>
                <c:pt idx="93">
                  <c:v>6.5610902739821775</c:v>
                </c:pt>
                <c:pt idx="94">
                  <c:v>5.1200826310036858</c:v>
                </c:pt>
                <c:pt idx="95">
                  <c:v>8.932867865173959</c:v>
                </c:pt>
                <c:pt idx="96">
                  <c:v>3.5166580775577998</c:v>
                </c:pt>
                <c:pt idx="97">
                  <c:v>1.6542830149869081</c:v>
                </c:pt>
                <c:pt idx="98">
                  <c:v>8.5089872906743356</c:v>
                </c:pt>
                <c:pt idx="99">
                  <c:v>5.5782093017231054</c:v>
                </c:pt>
                <c:pt idx="100">
                  <c:v>4.7343953887380339</c:v>
                </c:pt>
                <c:pt idx="101">
                  <c:v>7.4971136882381177</c:v>
                </c:pt>
                <c:pt idx="102">
                  <c:v>5.9602651248167282</c:v>
                </c:pt>
                <c:pt idx="103">
                  <c:v>9.4051457886777072</c:v>
                </c:pt>
                <c:pt idx="104">
                  <c:v>4.8519432512248972</c:v>
                </c:pt>
                <c:pt idx="105">
                  <c:v>4.8801017070793744</c:v>
                </c:pt>
                <c:pt idx="106">
                  <c:v>6.5263179893965253</c:v>
                </c:pt>
                <c:pt idx="107">
                  <c:v>7.9742088999286391</c:v>
                </c:pt>
                <c:pt idx="108">
                  <c:v>4.2881994018255423</c:v>
                </c:pt>
                <c:pt idx="109">
                  <c:v>3.0140408406965409</c:v>
                </c:pt>
                <c:pt idx="110">
                  <c:v>3.3278290998520901</c:v>
                </c:pt>
                <c:pt idx="111">
                  <c:v>3.9119870120745208</c:v>
                </c:pt>
                <c:pt idx="112">
                  <c:v>3.7105439630641519</c:v>
                </c:pt>
                <c:pt idx="113">
                  <c:v>5.8647791542908632</c:v>
                </c:pt>
                <c:pt idx="114">
                  <c:v>5.2841801911302717</c:v>
                </c:pt>
                <c:pt idx="115">
                  <c:v>3.0408810718279007</c:v>
                </c:pt>
                <c:pt idx="116">
                  <c:v>5.9044779984606217</c:v>
                </c:pt>
                <c:pt idx="117">
                  <c:v>4.8841723666183654</c:v>
                </c:pt>
                <c:pt idx="118">
                  <c:v>6.0319508752403888</c:v>
                </c:pt>
                <c:pt idx="119">
                  <c:v>5.2091349410292818</c:v>
                </c:pt>
                <c:pt idx="120">
                  <c:v>3.4540019962033406</c:v>
                </c:pt>
                <c:pt idx="121">
                  <c:v>2.8342405662031438</c:v>
                </c:pt>
                <c:pt idx="122">
                  <c:v>3.3125270451114521</c:v>
                </c:pt>
                <c:pt idx="123">
                  <c:v>3.1459130561533191</c:v>
                </c:pt>
                <c:pt idx="124">
                  <c:v>2.730482847083759</c:v>
                </c:pt>
                <c:pt idx="125">
                  <c:v>4.040807377520828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226-4461-8E6E-2025BA2E6547}"/>
            </c:ext>
          </c:extLst>
        </c:ser>
        <c:ser>
          <c:idx val="2"/>
          <c:order val="2"/>
          <c:tx>
            <c:strRef>
              <c:f>'[ממוצע הקושי לגייס אשראי בנקאי לפי גודל עסק מסקר מגמות.xlsx]איור 29 נתונים'!$D$1</c:f>
              <c:strCache>
                <c:ptCount val="1"/>
                <c:pt idx="0">
                  <c:v>בנקאי -  עסק גדול</c:v>
                </c:pt>
              </c:strCache>
            </c:strRef>
          </c:tx>
          <c:spPr>
            <a:ln w="2222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dLbls>
            <c:dLbl>
              <c:idx val="125"/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357C32"/>
                        </a:solidFill>
                      </a:rPr>
                      <a:t>0.9%</a:t>
                    </a:r>
                    <a:endParaRPr lang="en-US" sz="1100" b="1" dirty="0">
                      <a:solidFill>
                        <a:srgbClr val="357C3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26-4461-8E6E-2025BA2E65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'[ממוצע הקושי לגייס אשראי בנקאי לפי גודל עסק מסקר מגמות.xlsx]איור 29 נתונים'!$A$2:$A$127</c:f>
              <c:numCache>
                <c:formatCode>m/d/yyyy</c:formatCode>
                <c:ptCount val="126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  <c:pt idx="90">
                  <c:v>44773</c:v>
                </c:pt>
                <c:pt idx="91">
                  <c:v>44804</c:v>
                </c:pt>
                <c:pt idx="92">
                  <c:v>44834</c:v>
                </c:pt>
                <c:pt idx="93">
                  <c:v>44865</c:v>
                </c:pt>
                <c:pt idx="94">
                  <c:v>44895</c:v>
                </c:pt>
                <c:pt idx="95">
                  <c:v>44926</c:v>
                </c:pt>
                <c:pt idx="96">
                  <c:v>44957</c:v>
                </c:pt>
                <c:pt idx="97">
                  <c:v>44985</c:v>
                </c:pt>
                <c:pt idx="98">
                  <c:v>45016</c:v>
                </c:pt>
                <c:pt idx="99">
                  <c:v>45046</c:v>
                </c:pt>
                <c:pt idx="100">
                  <c:v>45077</c:v>
                </c:pt>
                <c:pt idx="101">
                  <c:v>45107</c:v>
                </c:pt>
                <c:pt idx="102">
                  <c:v>45138</c:v>
                </c:pt>
                <c:pt idx="103">
                  <c:v>45169</c:v>
                </c:pt>
                <c:pt idx="104">
                  <c:v>45199</c:v>
                </c:pt>
                <c:pt idx="105">
                  <c:v>45230</c:v>
                </c:pt>
                <c:pt idx="106">
                  <c:v>45260</c:v>
                </c:pt>
                <c:pt idx="107">
                  <c:v>45291</c:v>
                </c:pt>
                <c:pt idx="108">
                  <c:v>45322</c:v>
                </c:pt>
                <c:pt idx="109">
                  <c:v>45351</c:v>
                </c:pt>
                <c:pt idx="110">
                  <c:v>45382</c:v>
                </c:pt>
                <c:pt idx="111">
                  <c:v>45412</c:v>
                </c:pt>
                <c:pt idx="112">
                  <c:v>45443</c:v>
                </c:pt>
                <c:pt idx="113">
                  <c:v>45473</c:v>
                </c:pt>
                <c:pt idx="114">
                  <c:v>45504</c:v>
                </c:pt>
                <c:pt idx="115">
                  <c:v>45535</c:v>
                </c:pt>
                <c:pt idx="116">
                  <c:v>45565</c:v>
                </c:pt>
                <c:pt idx="117">
                  <c:v>45596</c:v>
                </c:pt>
                <c:pt idx="118">
                  <c:v>45626</c:v>
                </c:pt>
                <c:pt idx="119">
                  <c:v>45657</c:v>
                </c:pt>
                <c:pt idx="120">
                  <c:v>45688</c:v>
                </c:pt>
                <c:pt idx="121">
                  <c:v>45716</c:v>
                </c:pt>
                <c:pt idx="122">
                  <c:v>45747</c:v>
                </c:pt>
                <c:pt idx="123">
                  <c:v>45777</c:v>
                </c:pt>
                <c:pt idx="124">
                  <c:v>45808</c:v>
                </c:pt>
                <c:pt idx="125">
                  <c:v>45838</c:v>
                </c:pt>
              </c:numCache>
            </c:numRef>
          </c:cat>
          <c:val>
            <c:numRef>
              <c:f>'[ממוצע הקושי לגייס אשראי בנקאי לפי גודל עסק מסקר מגמות.xlsx]איור 29 נתונים'!$D$2:$D$127</c:f>
              <c:numCache>
                <c:formatCode>0.0</c:formatCode>
                <c:ptCount val="126"/>
                <c:pt idx="0">
                  <c:v>5.7837113498869899</c:v>
                </c:pt>
                <c:pt idx="1">
                  <c:v>4.6005148813249113</c:v>
                </c:pt>
                <c:pt idx="2">
                  <c:v>7.0600871453638971</c:v>
                </c:pt>
                <c:pt idx="3">
                  <c:v>2.8425329685843863</c:v>
                </c:pt>
                <c:pt idx="4">
                  <c:v>6.4053990131341116</c:v>
                </c:pt>
                <c:pt idx="5">
                  <c:v>5.4882488828437035</c:v>
                </c:pt>
                <c:pt idx="6">
                  <c:v>7.8942785870834342</c:v>
                </c:pt>
                <c:pt idx="7">
                  <c:v>3.360123647142486</c:v>
                </c:pt>
                <c:pt idx="8">
                  <c:v>9.3357056614086673</c:v>
                </c:pt>
                <c:pt idx="9">
                  <c:v>3.5068759525098128</c:v>
                </c:pt>
                <c:pt idx="10">
                  <c:v>6.441981633355808</c:v>
                </c:pt>
                <c:pt idx="11">
                  <c:v>6.019156160338456</c:v>
                </c:pt>
                <c:pt idx="12">
                  <c:v>5.0253891824689738</c:v>
                </c:pt>
                <c:pt idx="13">
                  <c:v>4.9044917158035251</c:v>
                </c:pt>
                <c:pt idx="14">
                  <c:v>4.4748250588389622</c:v>
                </c:pt>
                <c:pt idx="15">
                  <c:v>2.9899517353852652</c:v>
                </c:pt>
                <c:pt idx="16">
                  <c:v>3.5688968877413227</c:v>
                </c:pt>
                <c:pt idx="17">
                  <c:v>2.4812991234835806</c:v>
                </c:pt>
                <c:pt idx="18">
                  <c:v>5.0980768918493711</c:v>
                </c:pt>
                <c:pt idx="19">
                  <c:v>4.8481166507413613</c:v>
                </c:pt>
                <c:pt idx="20">
                  <c:v>5.2259465010260913</c:v>
                </c:pt>
                <c:pt idx="21">
                  <c:v>4.9994252188085868</c:v>
                </c:pt>
                <c:pt idx="22">
                  <c:v>4.5232202944354025</c:v>
                </c:pt>
                <c:pt idx="23">
                  <c:v>4.2438946669081412</c:v>
                </c:pt>
                <c:pt idx="24">
                  <c:v>4.6551633339399414</c:v>
                </c:pt>
                <c:pt idx="25">
                  <c:v>2.4845846133135447</c:v>
                </c:pt>
                <c:pt idx="26">
                  <c:v>5.3812497988799661</c:v>
                </c:pt>
                <c:pt idx="27">
                  <c:v>3.8752242406179676</c:v>
                </c:pt>
                <c:pt idx="28">
                  <c:v>5.5023353510181243</c:v>
                </c:pt>
                <c:pt idx="29">
                  <c:v>2.8799131193471652</c:v>
                </c:pt>
                <c:pt idx="30">
                  <c:v>3.9178384404096396</c:v>
                </c:pt>
                <c:pt idx="31">
                  <c:v>2.7849620420927934</c:v>
                </c:pt>
                <c:pt idx="32">
                  <c:v>4.0952707301844518</c:v>
                </c:pt>
                <c:pt idx="33">
                  <c:v>2.6526346303596151</c:v>
                </c:pt>
                <c:pt idx="34">
                  <c:v>5.5653029364778979</c:v>
                </c:pt>
                <c:pt idx="35">
                  <c:v>2.2572492582086228</c:v>
                </c:pt>
                <c:pt idx="36">
                  <c:v>2.941064162102045</c:v>
                </c:pt>
                <c:pt idx="37">
                  <c:v>3.7083571627576428</c:v>
                </c:pt>
                <c:pt idx="38">
                  <c:v>3.3344462269334452</c:v>
                </c:pt>
                <c:pt idx="39">
                  <c:v>3.2342616346886937</c:v>
                </c:pt>
                <c:pt idx="40">
                  <c:v>3.9258086196919861</c:v>
                </c:pt>
                <c:pt idx="41">
                  <c:v>2.6689013876892838</c:v>
                </c:pt>
                <c:pt idx="42">
                  <c:v>2.8776074268929666</c:v>
                </c:pt>
                <c:pt idx="43">
                  <c:v>2.1922534736194468</c:v>
                </c:pt>
                <c:pt idx="44">
                  <c:v>2.2802118449034805</c:v>
                </c:pt>
                <c:pt idx="45">
                  <c:v>2.3946459124109567</c:v>
                </c:pt>
                <c:pt idx="46">
                  <c:v>3.7976033579264548</c:v>
                </c:pt>
                <c:pt idx="47">
                  <c:v>4.7682057104018014</c:v>
                </c:pt>
                <c:pt idx="48">
                  <c:v>2.8083954599316927</c:v>
                </c:pt>
                <c:pt idx="49">
                  <c:v>3.2012311515222871</c:v>
                </c:pt>
                <c:pt idx="50">
                  <c:v>4.0576736090735404</c:v>
                </c:pt>
                <c:pt idx="51">
                  <c:v>2.6608252085702433</c:v>
                </c:pt>
                <c:pt idx="52">
                  <c:v>2.9435421964961086</c:v>
                </c:pt>
                <c:pt idx="53">
                  <c:v>2.6371293334886277</c:v>
                </c:pt>
                <c:pt idx="54">
                  <c:v>4.6655866678354405</c:v>
                </c:pt>
                <c:pt idx="55">
                  <c:v>4.5273794413263406</c:v>
                </c:pt>
                <c:pt idx="56">
                  <c:v>4.1384205126125018</c:v>
                </c:pt>
                <c:pt idx="57">
                  <c:v>4.7444670015404178</c:v>
                </c:pt>
                <c:pt idx="58">
                  <c:v>5.3462895855534613</c:v>
                </c:pt>
                <c:pt idx="59">
                  <c:v>5.8597404891952012</c:v>
                </c:pt>
                <c:pt idx="60">
                  <c:v>4.1045226937968664</c:v>
                </c:pt>
                <c:pt idx="61">
                  <c:v>3.6042043394474819</c:v>
                </c:pt>
                <c:pt idx="62">
                  <c:v>4.5618529805731924</c:v>
                </c:pt>
                <c:pt idx="63">
                  <c:v>10.51395069754188</c:v>
                </c:pt>
                <c:pt idx="64">
                  <c:v>7.4210729780497511</c:v>
                </c:pt>
                <c:pt idx="65">
                  <c:v>6.0306596637034398</c:v>
                </c:pt>
                <c:pt idx="66">
                  <c:v>5.9087317574133493</c:v>
                </c:pt>
                <c:pt idx="67">
                  <c:v>5.4087716722756323</c:v>
                </c:pt>
                <c:pt idx="68">
                  <c:v>5.3526885876365027</c:v>
                </c:pt>
                <c:pt idx="69">
                  <c:v>6.0640210618266481</c:v>
                </c:pt>
                <c:pt idx="70">
                  <c:v>6.3354499815229506</c:v>
                </c:pt>
                <c:pt idx="71">
                  <c:v>5.3621120471439063</c:v>
                </c:pt>
                <c:pt idx="72">
                  <c:v>5.7479617487248564</c:v>
                </c:pt>
                <c:pt idx="73">
                  <c:v>4.2864610307855848</c:v>
                </c:pt>
                <c:pt idx="74">
                  <c:v>5.093166801626551</c:v>
                </c:pt>
                <c:pt idx="75">
                  <c:v>3.6828034250830202</c:v>
                </c:pt>
                <c:pt idx="76">
                  <c:v>5.1678182824307468</c:v>
                </c:pt>
                <c:pt idx="77">
                  <c:v>4.8476585345628234</c:v>
                </c:pt>
                <c:pt idx="78">
                  <c:v>5.1604000619683532</c:v>
                </c:pt>
                <c:pt idx="79">
                  <c:v>2.8200701646662019</c:v>
                </c:pt>
                <c:pt idx="80">
                  <c:v>4.1072451582824518</c:v>
                </c:pt>
                <c:pt idx="81">
                  <c:v>3.2275366773772807</c:v>
                </c:pt>
                <c:pt idx="82">
                  <c:v>4.9612365512095362</c:v>
                </c:pt>
                <c:pt idx="83">
                  <c:v>3.32657497567928</c:v>
                </c:pt>
                <c:pt idx="84">
                  <c:v>1.1694326852302686</c:v>
                </c:pt>
                <c:pt idx="85">
                  <c:v>2.8357992474023188</c:v>
                </c:pt>
                <c:pt idx="86">
                  <c:v>2.4379914839895349</c:v>
                </c:pt>
                <c:pt idx="87">
                  <c:v>3.9370889585344866</c:v>
                </c:pt>
                <c:pt idx="88">
                  <c:v>2.2768224299442745</c:v>
                </c:pt>
                <c:pt idx="89">
                  <c:v>3.9819876845838618</c:v>
                </c:pt>
                <c:pt idx="90">
                  <c:v>3.1249023632898312</c:v>
                </c:pt>
                <c:pt idx="91">
                  <c:v>1.4497205774432682</c:v>
                </c:pt>
                <c:pt idx="92">
                  <c:v>3.058037115534737</c:v>
                </c:pt>
                <c:pt idx="93">
                  <c:v>2.5508563089805074</c:v>
                </c:pt>
                <c:pt idx="94">
                  <c:v>2.1412437059301062</c:v>
                </c:pt>
                <c:pt idx="95">
                  <c:v>2.6500466506294922</c:v>
                </c:pt>
                <c:pt idx="96">
                  <c:v>2.6376054334154846</c:v>
                </c:pt>
                <c:pt idx="97">
                  <c:v>2.1481942840247994</c:v>
                </c:pt>
                <c:pt idx="98">
                  <c:v>2.9981561751303571</c:v>
                </c:pt>
                <c:pt idx="99">
                  <c:v>2.1995199115539656</c:v>
                </c:pt>
                <c:pt idx="100">
                  <c:v>4.1964139559800708</c:v>
                </c:pt>
                <c:pt idx="101">
                  <c:v>3.3962281091658153</c:v>
                </c:pt>
                <c:pt idx="102">
                  <c:v>3.9393061283329649</c:v>
                </c:pt>
                <c:pt idx="103">
                  <c:v>1.9072687259926924</c:v>
                </c:pt>
                <c:pt idx="104">
                  <c:v>3.8760462210943838</c:v>
                </c:pt>
                <c:pt idx="105">
                  <c:v>1.9304279063255463</c:v>
                </c:pt>
                <c:pt idx="106">
                  <c:v>3.5783288521473904</c:v>
                </c:pt>
                <c:pt idx="107">
                  <c:v>3.4665812598686112</c:v>
                </c:pt>
                <c:pt idx="108">
                  <c:v>1.9785743316420454</c:v>
                </c:pt>
                <c:pt idx="109">
                  <c:v>3.0289701828529174</c:v>
                </c:pt>
                <c:pt idx="110">
                  <c:v>1.2177966223029619</c:v>
                </c:pt>
                <c:pt idx="111">
                  <c:v>3.5352632007177682</c:v>
                </c:pt>
                <c:pt idx="112">
                  <c:v>1.1753547993826423</c:v>
                </c:pt>
                <c:pt idx="113">
                  <c:v>1.9144147312358735</c:v>
                </c:pt>
                <c:pt idx="114">
                  <c:v>2.7501715767386807</c:v>
                </c:pt>
                <c:pt idx="115">
                  <c:v>0.71286428491779419</c:v>
                </c:pt>
                <c:pt idx="116">
                  <c:v>1.9535820495535388</c:v>
                </c:pt>
                <c:pt idx="117">
                  <c:v>2.1805558828260261</c:v>
                </c:pt>
                <c:pt idx="118">
                  <c:v>2.7138346379391529</c:v>
                </c:pt>
                <c:pt idx="119">
                  <c:v>2.1772617396621303</c:v>
                </c:pt>
                <c:pt idx="120">
                  <c:v>0.62052928871966384</c:v>
                </c:pt>
                <c:pt idx="121">
                  <c:v>0.64421437712983631</c:v>
                </c:pt>
                <c:pt idx="122">
                  <c:v>1.5101461209007323</c:v>
                </c:pt>
                <c:pt idx="123">
                  <c:v>0.73176797203732069</c:v>
                </c:pt>
                <c:pt idx="124">
                  <c:v>1.6268563510809035</c:v>
                </c:pt>
                <c:pt idx="125">
                  <c:v>0.8801340675377316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226-4461-8E6E-2025BA2E6547}"/>
            </c:ext>
          </c:extLst>
        </c:ser>
        <c:ser>
          <c:idx val="3"/>
          <c:order val="3"/>
          <c:tx>
            <c:strRef>
              <c:f>'[ממוצע הקושי לגייס אשראי בנקאי לפי גודל עסק מסקר מגמות.xlsx]איור 29 נתונים'!$E$1</c:f>
              <c:strCache>
                <c:ptCount val="1"/>
                <c:pt idx="0">
                  <c:v>חוץ בנקאי -  עסק קטן</c:v>
                </c:pt>
              </c:strCache>
            </c:strRef>
          </c:tx>
          <c:spPr>
            <a:ln w="22225" cap="rnd">
              <a:solidFill>
                <a:srgbClr val="008DA3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125"/>
              <c:layout>
                <c:manualLayout>
                  <c:x val="0"/>
                  <c:y val="-2.7580869952035795E-2"/>
                </c:manualLayout>
              </c:layout>
              <c:tx>
                <c:rich>
                  <a:bodyPr/>
                  <a:lstStyle/>
                  <a:p>
                    <a:fld id="{28D1B570-6CA2-47E8-B10C-34286D408FA0}" type="VALUE">
                      <a:rPr lang="en-US" sz="1100" b="1" smtClean="0">
                        <a:solidFill>
                          <a:srgbClr val="008DA3"/>
                        </a:solidFill>
                      </a:rPr>
                      <a:pPr/>
                      <a:t>[ערך]</a:t>
                    </a:fld>
                    <a:r>
                      <a:rPr lang="en-US" sz="1100" b="1" dirty="0" smtClean="0">
                        <a:solidFill>
                          <a:srgbClr val="008DA3"/>
                        </a:solidFill>
                      </a:rPr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226-4461-8E6E-2025BA2E65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'[ממוצע הקושי לגייס אשראי בנקאי לפי גודל עסק מסקר מגמות.xlsx]איור 29 נתונים'!$A$2:$A$127</c:f>
              <c:numCache>
                <c:formatCode>m/d/yyyy</c:formatCode>
                <c:ptCount val="126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  <c:pt idx="90">
                  <c:v>44773</c:v>
                </c:pt>
                <c:pt idx="91">
                  <c:v>44804</c:v>
                </c:pt>
                <c:pt idx="92">
                  <c:v>44834</c:v>
                </c:pt>
                <c:pt idx="93">
                  <c:v>44865</c:v>
                </c:pt>
                <c:pt idx="94">
                  <c:v>44895</c:v>
                </c:pt>
                <c:pt idx="95">
                  <c:v>44926</c:v>
                </c:pt>
                <c:pt idx="96">
                  <c:v>44957</c:v>
                </c:pt>
                <c:pt idx="97">
                  <c:v>44985</c:v>
                </c:pt>
                <c:pt idx="98">
                  <c:v>45016</c:v>
                </c:pt>
                <c:pt idx="99">
                  <c:v>45046</c:v>
                </c:pt>
                <c:pt idx="100">
                  <c:v>45077</c:v>
                </c:pt>
                <c:pt idx="101">
                  <c:v>45107</c:v>
                </c:pt>
                <c:pt idx="102">
                  <c:v>45138</c:v>
                </c:pt>
                <c:pt idx="103">
                  <c:v>45169</c:v>
                </c:pt>
                <c:pt idx="104">
                  <c:v>45199</c:v>
                </c:pt>
                <c:pt idx="105">
                  <c:v>45230</c:v>
                </c:pt>
                <c:pt idx="106">
                  <c:v>45260</c:v>
                </c:pt>
                <c:pt idx="107">
                  <c:v>45291</c:v>
                </c:pt>
                <c:pt idx="108">
                  <c:v>45322</c:v>
                </c:pt>
                <c:pt idx="109">
                  <c:v>45351</c:v>
                </c:pt>
                <c:pt idx="110">
                  <c:v>45382</c:v>
                </c:pt>
                <c:pt idx="111">
                  <c:v>45412</c:v>
                </c:pt>
                <c:pt idx="112">
                  <c:v>45443</c:v>
                </c:pt>
                <c:pt idx="113">
                  <c:v>45473</c:v>
                </c:pt>
                <c:pt idx="114">
                  <c:v>45504</c:v>
                </c:pt>
                <c:pt idx="115">
                  <c:v>45535</c:v>
                </c:pt>
                <c:pt idx="116">
                  <c:v>45565</c:v>
                </c:pt>
                <c:pt idx="117">
                  <c:v>45596</c:v>
                </c:pt>
                <c:pt idx="118">
                  <c:v>45626</c:v>
                </c:pt>
                <c:pt idx="119">
                  <c:v>45657</c:v>
                </c:pt>
                <c:pt idx="120">
                  <c:v>45688</c:v>
                </c:pt>
                <c:pt idx="121">
                  <c:v>45716</c:v>
                </c:pt>
                <c:pt idx="122">
                  <c:v>45747</c:v>
                </c:pt>
                <c:pt idx="123">
                  <c:v>45777</c:v>
                </c:pt>
                <c:pt idx="124">
                  <c:v>45808</c:v>
                </c:pt>
                <c:pt idx="125">
                  <c:v>45838</c:v>
                </c:pt>
              </c:numCache>
            </c:numRef>
          </c:cat>
          <c:val>
            <c:numRef>
              <c:f>'[ממוצע הקושי לגייס אשראי בנקאי לפי גודל עסק מסקר מגמות.xlsx]איור 29 נתונים'!$E$2:$E$127</c:f>
              <c:numCache>
                <c:formatCode>0.0</c:formatCode>
                <c:ptCount val="126"/>
                <c:pt idx="0">
                  <c:v>12.143936008148478</c:v>
                </c:pt>
                <c:pt idx="1">
                  <c:v>1.042141972694562</c:v>
                </c:pt>
                <c:pt idx="2">
                  <c:v>11.064763867733284</c:v>
                </c:pt>
                <c:pt idx="3">
                  <c:v>11.582744309735709</c:v>
                </c:pt>
                <c:pt idx="4">
                  <c:v>9.9220845548014367</c:v>
                </c:pt>
                <c:pt idx="5">
                  <c:v>9.2173486351543268</c:v>
                </c:pt>
                <c:pt idx="6">
                  <c:v>2.3886827102209161</c:v>
                </c:pt>
                <c:pt idx="7">
                  <c:v>11.87401319720545</c:v>
                </c:pt>
                <c:pt idx="8">
                  <c:v>13.042518358975215</c:v>
                </c:pt>
                <c:pt idx="9">
                  <c:v>2.9861872711327266</c:v>
                </c:pt>
                <c:pt idx="10">
                  <c:v>9.6636812622539416</c:v>
                </c:pt>
                <c:pt idx="11">
                  <c:v>0.60456645008939491</c:v>
                </c:pt>
                <c:pt idx="12">
                  <c:v>10.444172236907621</c:v>
                </c:pt>
                <c:pt idx="13">
                  <c:v>12.224816180967817</c:v>
                </c:pt>
                <c:pt idx="14">
                  <c:v>14.156656276641909</c:v>
                </c:pt>
                <c:pt idx="15">
                  <c:v>15.742883492035006</c:v>
                </c:pt>
                <c:pt idx="16">
                  <c:v>6.5335981011952491</c:v>
                </c:pt>
                <c:pt idx="17">
                  <c:v>19.189334246022476</c:v>
                </c:pt>
                <c:pt idx="18">
                  <c:v>18.19906669972886</c:v>
                </c:pt>
                <c:pt idx="19">
                  <c:v>8.0601343846421933</c:v>
                </c:pt>
                <c:pt idx="20">
                  <c:v>9.4342869690908966</c:v>
                </c:pt>
                <c:pt idx="21">
                  <c:v>9.8807066336792158</c:v>
                </c:pt>
                <c:pt idx="22">
                  <c:v>13.754164552973984</c:v>
                </c:pt>
                <c:pt idx="23">
                  <c:v>8.9977135720495269</c:v>
                </c:pt>
                <c:pt idx="24">
                  <c:v>13.707477361329765</c:v>
                </c:pt>
                <c:pt idx="25">
                  <c:v>12.628019787358108</c:v>
                </c:pt>
                <c:pt idx="26">
                  <c:v>8.4612656402006259</c:v>
                </c:pt>
                <c:pt idx="27">
                  <c:v>14.219645861289827</c:v>
                </c:pt>
                <c:pt idx="28">
                  <c:v>14.183596021934218</c:v>
                </c:pt>
                <c:pt idx="29">
                  <c:v>11.715517846471506</c:v>
                </c:pt>
                <c:pt idx="30">
                  <c:v>11.926083766222868</c:v>
                </c:pt>
                <c:pt idx="31">
                  <c:v>11.579471406445084</c:v>
                </c:pt>
                <c:pt idx="32">
                  <c:v>14.726307091126742</c:v>
                </c:pt>
                <c:pt idx="33">
                  <c:v>7.3311379287930469</c:v>
                </c:pt>
                <c:pt idx="34">
                  <c:v>15.032577562639622</c:v>
                </c:pt>
                <c:pt idx="35">
                  <c:v>11.884734331738299</c:v>
                </c:pt>
                <c:pt idx="36">
                  <c:v>9.4601006599588064</c:v>
                </c:pt>
                <c:pt idx="37">
                  <c:v>7.9680136133690773</c:v>
                </c:pt>
                <c:pt idx="38">
                  <c:v>9.1505427562938024</c:v>
                </c:pt>
                <c:pt idx="39">
                  <c:v>7.2152966695054905</c:v>
                </c:pt>
                <c:pt idx="40">
                  <c:v>4.6953008570397774</c:v>
                </c:pt>
                <c:pt idx="41">
                  <c:v>10.979973861868977</c:v>
                </c:pt>
                <c:pt idx="42">
                  <c:v>12.557493503504269</c:v>
                </c:pt>
                <c:pt idx="43">
                  <c:v>3.4908035310867862</c:v>
                </c:pt>
                <c:pt idx="44">
                  <c:v>11.830029090170592</c:v>
                </c:pt>
                <c:pt idx="45">
                  <c:v>8.4661737202836242</c:v>
                </c:pt>
                <c:pt idx="46">
                  <c:v>12.909975536616901</c:v>
                </c:pt>
                <c:pt idx="47">
                  <c:v>7.0832075856511594</c:v>
                </c:pt>
                <c:pt idx="48">
                  <c:v>5.5447203310044673</c:v>
                </c:pt>
                <c:pt idx="49">
                  <c:v>5.7303301140648149</c:v>
                </c:pt>
                <c:pt idx="50">
                  <c:v>4.0822889425995372</c:v>
                </c:pt>
                <c:pt idx="51">
                  <c:v>5.5342180744886829</c:v>
                </c:pt>
                <c:pt idx="52">
                  <c:v>8.4231542478305936</c:v>
                </c:pt>
                <c:pt idx="53">
                  <c:v>10.203939816547631</c:v>
                </c:pt>
                <c:pt idx="54">
                  <c:v>2.9548361419293809</c:v>
                </c:pt>
                <c:pt idx="55">
                  <c:v>6.3297739754457494</c:v>
                </c:pt>
                <c:pt idx="56">
                  <c:v>4.6456813332245774</c:v>
                </c:pt>
                <c:pt idx="57">
                  <c:v>12.095410581751576</c:v>
                </c:pt>
                <c:pt idx="58">
                  <c:v>7.4185427072427865</c:v>
                </c:pt>
                <c:pt idx="59">
                  <c:v>8.6422456822251981</c:v>
                </c:pt>
                <c:pt idx="60">
                  <c:v>10.516099335642018</c:v>
                </c:pt>
                <c:pt idx="61">
                  <c:v>7.1470334312791657</c:v>
                </c:pt>
                <c:pt idx="62">
                  <c:v>21.971632755000289</c:v>
                </c:pt>
                <c:pt idx="63">
                  <c:v>22.028544341349303</c:v>
                </c:pt>
                <c:pt idx="64">
                  <c:v>27.225875833534513</c:v>
                </c:pt>
                <c:pt idx="65">
                  <c:v>18.538329060128873</c:v>
                </c:pt>
                <c:pt idx="66">
                  <c:v>13.311445681436513</c:v>
                </c:pt>
                <c:pt idx="67">
                  <c:v>8.8798694390373321</c:v>
                </c:pt>
                <c:pt idx="68">
                  <c:v>11.942680704270312</c:v>
                </c:pt>
                <c:pt idx="69">
                  <c:v>15.292186837012258</c:v>
                </c:pt>
                <c:pt idx="70">
                  <c:v>19.412875798796875</c:v>
                </c:pt>
                <c:pt idx="71">
                  <c:v>13.751510004303892</c:v>
                </c:pt>
                <c:pt idx="72">
                  <c:v>13.308627327835271</c:v>
                </c:pt>
                <c:pt idx="73">
                  <c:v>5.3737216658272384</c:v>
                </c:pt>
                <c:pt idx="74">
                  <c:v>7.2546780265465687</c:v>
                </c:pt>
                <c:pt idx="75">
                  <c:v>7.645810150535203</c:v>
                </c:pt>
                <c:pt idx="76">
                  <c:v>6.7925631601328815</c:v>
                </c:pt>
                <c:pt idx="77">
                  <c:v>5.5647728815067694</c:v>
                </c:pt>
                <c:pt idx="78">
                  <c:v>3.4988670827574402</c:v>
                </c:pt>
                <c:pt idx="79">
                  <c:v>8.8449817272248179</c:v>
                </c:pt>
                <c:pt idx="80">
                  <c:v>4.6582098759409174</c:v>
                </c:pt>
                <c:pt idx="81">
                  <c:v>8.7189953480656097</c:v>
                </c:pt>
                <c:pt idx="82">
                  <c:v>7.2130746165703421</c:v>
                </c:pt>
                <c:pt idx="83">
                  <c:v>8.5828531240169763</c:v>
                </c:pt>
                <c:pt idx="84">
                  <c:v>15.132612045209619</c:v>
                </c:pt>
                <c:pt idx="85">
                  <c:v>8.2081728204166673</c:v>
                </c:pt>
                <c:pt idx="86">
                  <c:v>13.540591550304745</c:v>
                </c:pt>
                <c:pt idx="87">
                  <c:v>6.1131207085678296</c:v>
                </c:pt>
                <c:pt idx="88">
                  <c:v>8.3718301656254503</c:v>
                </c:pt>
                <c:pt idx="89">
                  <c:v>9.3569304570770253</c:v>
                </c:pt>
                <c:pt idx="90">
                  <c:v>7.6811120813097755</c:v>
                </c:pt>
                <c:pt idx="91">
                  <c:v>7.1789526668932995</c:v>
                </c:pt>
                <c:pt idx="92">
                  <c:v>8.7962496916163584</c:v>
                </c:pt>
                <c:pt idx="93">
                  <c:v>9.7014289393438293</c:v>
                </c:pt>
                <c:pt idx="94">
                  <c:v>3.5566330407321689</c:v>
                </c:pt>
                <c:pt idx="95">
                  <c:v>3.9590919690005926</c:v>
                </c:pt>
                <c:pt idx="96">
                  <c:v>12.643321579401215</c:v>
                </c:pt>
                <c:pt idx="97">
                  <c:v>6.9671054549764824</c:v>
                </c:pt>
                <c:pt idx="98">
                  <c:v>3.0503893244367726</c:v>
                </c:pt>
                <c:pt idx="99">
                  <c:v>6.1289557436362827</c:v>
                </c:pt>
                <c:pt idx="100">
                  <c:v>6.6938568386636019</c:v>
                </c:pt>
                <c:pt idx="101">
                  <c:v>5.8029301989916426</c:v>
                </c:pt>
                <c:pt idx="102">
                  <c:v>13.161235668318893</c:v>
                </c:pt>
                <c:pt idx="103">
                  <c:v>11.432807255899844</c:v>
                </c:pt>
                <c:pt idx="104">
                  <c:v>13.00956891532031</c:v>
                </c:pt>
                <c:pt idx="105">
                  <c:v>10.396408356832541</c:v>
                </c:pt>
                <c:pt idx="106">
                  <c:v>18.325317876062019</c:v>
                </c:pt>
                <c:pt idx="107">
                  <c:v>12.574100096586085</c:v>
                </c:pt>
                <c:pt idx="108">
                  <c:v>10.205023095180838</c:v>
                </c:pt>
                <c:pt idx="109">
                  <c:v>12.018048702428191</c:v>
                </c:pt>
                <c:pt idx="110">
                  <c:v>12.009676396404556</c:v>
                </c:pt>
                <c:pt idx="111">
                  <c:v>14.012649501991209</c:v>
                </c:pt>
                <c:pt idx="112">
                  <c:v>9.1584031427825998</c:v>
                </c:pt>
                <c:pt idx="113">
                  <c:v>10.753201461172255</c:v>
                </c:pt>
                <c:pt idx="114">
                  <c:v>11.61119724506251</c:v>
                </c:pt>
                <c:pt idx="115">
                  <c:v>7.1068514256462416</c:v>
                </c:pt>
                <c:pt idx="116">
                  <c:v>7.5039016741052684</c:v>
                </c:pt>
                <c:pt idx="117">
                  <c:v>5.1435649440145461</c:v>
                </c:pt>
                <c:pt idx="118">
                  <c:v>5.5699733927741759</c:v>
                </c:pt>
                <c:pt idx="119">
                  <c:v>4.9476052685230467</c:v>
                </c:pt>
                <c:pt idx="120">
                  <c:v>4.1102600427495011</c:v>
                </c:pt>
                <c:pt idx="121">
                  <c:v>6.737666222977345</c:v>
                </c:pt>
                <c:pt idx="122">
                  <c:v>8.9786065116394465</c:v>
                </c:pt>
                <c:pt idx="123">
                  <c:v>8.5257137813533017</c:v>
                </c:pt>
                <c:pt idx="124">
                  <c:v>6.5487738735236727</c:v>
                </c:pt>
                <c:pt idx="125">
                  <c:v>6.0499601459835066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226-4461-8E6E-2025BA2E6547}"/>
            </c:ext>
          </c:extLst>
        </c:ser>
        <c:ser>
          <c:idx val="4"/>
          <c:order val="4"/>
          <c:tx>
            <c:strRef>
              <c:f>'[ממוצע הקושי לגייס אשראי בנקאי לפי גודל עסק מסקר מגמות.xlsx]איור 29 נתונים'!$F$1</c:f>
              <c:strCache>
                <c:ptCount val="1"/>
                <c:pt idx="0">
                  <c:v>חוץ בנקאי -  עסק בינוני</c:v>
                </c:pt>
              </c:strCache>
            </c:strRef>
          </c:tx>
          <c:spPr>
            <a:ln w="22225" cap="rnd">
              <a:solidFill>
                <a:srgbClr val="DA8F32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125"/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D98D25"/>
                        </a:solidFill>
                      </a:rPr>
                      <a:t>6.0%</a:t>
                    </a:r>
                    <a:endParaRPr lang="en-US" sz="1100" b="1" dirty="0">
                      <a:solidFill>
                        <a:srgbClr val="D98D25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226-4461-8E6E-2025BA2E65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'[ממוצע הקושי לגייס אשראי בנקאי לפי גודל עסק מסקר מגמות.xlsx]איור 29 נתונים'!$A$2:$A$127</c:f>
              <c:numCache>
                <c:formatCode>m/d/yyyy</c:formatCode>
                <c:ptCount val="126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  <c:pt idx="90">
                  <c:v>44773</c:v>
                </c:pt>
                <c:pt idx="91">
                  <c:v>44804</c:v>
                </c:pt>
                <c:pt idx="92">
                  <c:v>44834</c:v>
                </c:pt>
                <c:pt idx="93">
                  <c:v>44865</c:v>
                </c:pt>
                <c:pt idx="94">
                  <c:v>44895</c:v>
                </c:pt>
                <c:pt idx="95">
                  <c:v>44926</c:v>
                </c:pt>
                <c:pt idx="96">
                  <c:v>44957</c:v>
                </c:pt>
                <c:pt idx="97">
                  <c:v>44985</c:v>
                </c:pt>
                <c:pt idx="98">
                  <c:v>45016</c:v>
                </c:pt>
                <c:pt idx="99">
                  <c:v>45046</c:v>
                </c:pt>
                <c:pt idx="100">
                  <c:v>45077</c:v>
                </c:pt>
                <c:pt idx="101">
                  <c:v>45107</c:v>
                </c:pt>
                <c:pt idx="102">
                  <c:v>45138</c:v>
                </c:pt>
                <c:pt idx="103">
                  <c:v>45169</c:v>
                </c:pt>
                <c:pt idx="104">
                  <c:v>45199</c:v>
                </c:pt>
                <c:pt idx="105">
                  <c:v>45230</c:v>
                </c:pt>
                <c:pt idx="106">
                  <c:v>45260</c:v>
                </c:pt>
                <c:pt idx="107">
                  <c:v>45291</c:v>
                </c:pt>
                <c:pt idx="108">
                  <c:v>45322</c:v>
                </c:pt>
                <c:pt idx="109">
                  <c:v>45351</c:v>
                </c:pt>
                <c:pt idx="110">
                  <c:v>45382</c:v>
                </c:pt>
                <c:pt idx="111">
                  <c:v>45412</c:v>
                </c:pt>
                <c:pt idx="112">
                  <c:v>45443</c:v>
                </c:pt>
                <c:pt idx="113">
                  <c:v>45473</c:v>
                </c:pt>
                <c:pt idx="114">
                  <c:v>45504</c:v>
                </c:pt>
                <c:pt idx="115">
                  <c:v>45535</c:v>
                </c:pt>
                <c:pt idx="116">
                  <c:v>45565</c:v>
                </c:pt>
                <c:pt idx="117">
                  <c:v>45596</c:v>
                </c:pt>
                <c:pt idx="118">
                  <c:v>45626</c:v>
                </c:pt>
                <c:pt idx="119">
                  <c:v>45657</c:v>
                </c:pt>
                <c:pt idx="120">
                  <c:v>45688</c:v>
                </c:pt>
                <c:pt idx="121">
                  <c:v>45716</c:v>
                </c:pt>
                <c:pt idx="122">
                  <c:v>45747</c:v>
                </c:pt>
                <c:pt idx="123">
                  <c:v>45777</c:v>
                </c:pt>
                <c:pt idx="124">
                  <c:v>45808</c:v>
                </c:pt>
                <c:pt idx="125">
                  <c:v>45838</c:v>
                </c:pt>
              </c:numCache>
            </c:numRef>
          </c:cat>
          <c:val>
            <c:numRef>
              <c:f>'[ממוצע הקושי לגייס אשראי בנקאי לפי גודל עסק מסקר מגמות.xlsx]איור 29 נתונים'!$F$2:$F$127</c:f>
              <c:numCache>
                <c:formatCode>0.0</c:formatCode>
                <c:ptCount val="126"/>
                <c:pt idx="0">
                  <c:v>2.4403917096359744</c:v>
                </c:pt>
                <c:pt idx="1">
                  <c:v>5.3394003738233193</c:v>
                </c:pt>
                <c:pt idx="2">
                  <c:v>2.148600752633345</c:v>
                </c:pt>
                <c:pt idx="3">
                  <c:v>19.584030965956252</c:v>
                </c:pt>
                <c:pt idx="4">
                  <c:v>10.774876777409231</c:v>
                </c:pt>
                <c:pt idx="5">
                  <c:v>10.552989590369556</c:v>
                </c:pt>
                <c:pt idx="6">
                  <c:v>10.924413134395531</c:v>
                </c:pt>
                <c:pt idx="7">
                  <c:v>5.1256822913302598</c:v>
                </c:pt>
                <c:pt idx="8">
                  <c:v>5.5593995693199121</c:v>
                </c:pt>
                <c:pt idx="9">
                  <c:v>11.766639592121431</c:v>
                </c:pt>
                <c:pt idx="10">
                  <c:v>0.65036506093224344</c:v>
                </c:pt>
                <c:pt idx="11">
                  <c:v>36.449396087556259</c:v>
                </c:pt>
                <c:pt idx="12">
                  <c:v>3.2350146439214589</c:v>
                </c:pt>
                <c:pt idx="13">
                  <c:v>2.6493525117595884</c:v>
                </c:pt>
                <c:pt idx="14">
                  <c:v>3.7894541891515372</c:v>
                </c:pt>
                <c:pt idx="15">
                  <c:v>3.0880097163670612</c:v>
                </c:pt>
                <c:pt idx="16">
                  <c:v>7.0426745244209794</c:v>
                </c:pt>
                <c:pt idx="17">
                  <c:v>3.699843904699752</c:v>
                </c:pt>
                <c:pt idx="18">
                  <c:v>5.9467229417235341</c:v>
                </c:pt>
                <c:pt idx="19">
                  <c:v>4.8036341750952269</c:v>
                </c:pt>
                <c:pt idx="20">
                  <c:v>4.3732405562922594</c:v>
                </c:pt>
                <c:pt idx="21">
                  <c:v>3.6768983626841072</c:v>
                </c:pt>
                <c:pt idx="22">
                  <c:v>4.3369583681474149</c:v>
                </c:pt>
                <c:pt idx="23">
                  <c:v>8.7342403435238936</c:v>
                </c:pt>
                <c:pt idx="24">
                  <c:v>8.8013522549197205</c:v>
                </c:pt>
                <c:pt idx="25">
                  <c:v>1.526844543379088</c:v>
                </c:pt>
                <c:pt idx="26">
                  <c:v>6.9434254395454991</c:v>
                </c:pt>
                <c:pt idx="27">
                  <c:v>7.6798599499152838</c:v>
                </c:pt>
                <c:pt idx="28">
                  <c:v>4.6501679141662242</c:v>
                </c:pt>
                <c:pt idx="29">
                  <c:v>10.981147622416058</c:v>
                </c:pt>
                <c:pt idx="30">
                  <c:v>12.424027429235265</c:v>
                </c:pt>
                <c:pt idx="31">
                  <c:v>11.666164242604053</c:v>
                </c:pt>
                <c:pt idx="32">
                  <c:v>8.4896373248603503</c:v>
                </c:pt>
                <c:pt idx="33">
                  <c:v>9.6613878505599242</c:v>
                </c:pt>
                <c:pt idx="34">
                  <c:v>8.1124068371209237</c:v>
                </c:pt>
                <c:pt idx="35">
                  <c:v>3.1346530991508472</c:v>
                </c:pt>
                <c:pt idx="36">
                  <c:v>1.6935427153378799</c:v>
                </c:pt>
                <c:pt idx="37">
                  <c:v>4.1713315894334357</c:v>
                </c:pt>
                <c:pt idx="38">
                  <c:v>10.156932721248191</c:v>
                </c:pt>
                <c:pt idx="39">
                  <c:v>4.2136552934612501</c:v>
                </c:pt>
                <c:pt idx="40">
                  <c:v>2.6280319342051732</c:v>
                </c:pt>
                <c:pt idx="41">
                  <c:v>6.2864884997870645</c:v>
                </c:pt>
                <c:pt idx="42">
                  <c:v>2.1167658264297331</c:v>
                </c:pt>
                <c:pt idx="43">
                  <c:v>3.9549133435732977</c:v>
                </c:pt>
                <c:pt idx="44">
                  <c:v>4.5771632877081796</c:v>
                </c:pt>
                <c:pt idx="45">
                  <c:v>5.0035195280336495</c:v>
                </c:pt>
                <c:pt idx="46">
                  <c:v>12.999330252103395</c:v>
                </c:pt>
                <c:pt idx="47">
                  <c:v>4.1744617482515087</c:v>
                </c:pt>
                <c:pt idx="48">
                  <c:v>2.0367816635457849</c:v>
                </c:pt>
                <c:pt idx="49">
                  <c:v>9.2292233992976094</c:v>
                </c:pt>
                <c:pt idx="50">
                  <c:v>9.226299292981329</c:v>
                </c:pt>
                <c:pt idx="51">
                  <c:v>4.857095528651759</c:v>
                </c:pt>
                <c:pt idx="52">
                  <c:v>4.9908238062369499</c:v>
                </c:pt>
                <c:pt idx="53">
                  <c:v>5.3696099721860362</c:v>
                </c:pt>
                <c:pt idx="54">
                  <c:v>9.0607773341881259</c:v>
                </c:pt>
                <c:pt idx="55">
                  <c:v>5.4308344114070746</c:v>
                </c:pt>
                <c:pt idx="56">
                  <c:v>11.457597047270005</c:v>
                </c:pt>
                <c:pt idx="57">
                  <c:v>14.17847311971706</c:v>
                </c:pt>
                <c:pt idx="58">
                  <c:v>8.2501873607073186</c:v>
                </c:pt>
                <c:pt idx="59">
                  <c:v>13.322002979208364</c:v>
                </c:pt>
                <c:pt idx="60">
                  <c:v>6.9818234624981086</c:v>
                </c:pt>
                <c:pt idx="61">
                  <c:v>5.595124695479563</c:v>
                </c:pt>
                <c:pt idx="62">
                  <c:v>17.005038997746443</c:v>
                </c:pt>
                <c:pt idx="63">
                  <c:v>13.439030322220212</c:v>
                </c:pt>
                <c:pt idx="64">
                  <c:v>4.6416457478014586</c:v>
                </c:pt>
                <c:pt idx="65">
                  <c:v>4.6824987873001183</c:v>
                </c:pt>
                <c:pt idx="66">
                  <c:v>16.55509905694969</c:v>
                </c:pt>
                <c:pt idx="67">
                  <c:v>11.550931743408796</c:v>
                </c:pt>
                <c:pt idx="68">
                  <c:v>11.739203839380137</c:v>
                </c:pt>
                <c:pt idx="69">
                  <c:v>6.5075325122591199</c:v>
                </c:pt>
                <c:pt idx="70">
                  <c:v>5.086417687054837</c:v>
                </c:pt>
                <c:pt idx="71">
                  <c:v>10.818484208982989</c:v>
                </c:pt>
                <c:pt idx="72">
                  <c:v>4.2729243548623339</c:v>
                </c:pt>
                <c:pt idx="73">
                  <c:v>4.0547685351811724</c:v>
                </c:pt>
                <c:pt idx="74">
                  <c:v>3.1416855861056669</c:v>
                </c:pt>
                <c:pt idx="75">
                  <c:v>3.4014752308830962</c:v>
                </c:pt>
                <c:pt idx="76">
                  <c:v>3.9771488216792696</c:v>
                </c:pt>
                <c:pt idx="77">
                  <c:v>6.1412452401156132</c:v>
                </c:pt>
                <c:pt idx="78">
                  <c:v>3.7421063639362511</c:v>
                </c:pt>
                <c:pt idx="79">
                  <c:v>3.5191326979824682</c:v>
                </c:pt>
                <c:pt idx="80">
                  <c:v>3.5829945179791074</c:v>
                </c:pt>
                <c:pt idx="81">
                  <c:v>8.688208309778723</c:v>
                </c:pt>
                <c:pt idx="82">
                  <c:v>3.5986059126726366</c:v>
                </c:pt>
                <c:pt idx="83">
                  <c:v>3.6359314739513202</c:v>
                </c:pt>
                <c:pt idx="84">
                  <c:v>8.3267358581486786</c:v>
                </c:pt>
                <c:pt idx="85">
                  <c:v>10.068601680525996</c:v>
                </c:pt>
                <c:pt idx="86">
                  <c:v>10.180344238685374</c:v>
                </c:pt>
                <c:pt idx="87">
                  <c:v>1.4501285011601748</c:v>
                </c:pt>
                <c:pt idx="88">
                  <c:v>4.8856410447083443</c:v>
                </c:pt>
                <c:pt idx="89">
                  <c:v>3.2478702460996489</c:v>
                </c:pt>
                <c:pt idx="90">
                  <c:v>6.7486175659253824</c:v>
                </c:pt>
                <c:pt idx="91">
                  <c:v>2.7624458795050795</c:v>
                </c:pt>
                <c:pt idx="92">
                  <c:v>2.0412607546454073</c:v>
                </c:pt>
                <c:pt idx="93">
                  <c:v>7.7113439746392345</c:v>
                </c:pt>
                <c:pt idx="94">
                  <c:v>4.2402496028789054</c:v>
                </c:pt>
                <c:pt idx="95">
                  <c:v>9.9654439311896521</c:v>
                </c:pt>
                <c:pt idx="96">
                  <c:v>4.9680657997430391</c:v>
                </c:pt>
                <c:pt idx="97">
                  <c:v>2.9031855323702285</c:v>
                </c:pt>
                <c:pt idx="98">
                  <c:v>10.805270480836619</c:v>
                </c:pt>
                <c:pt idx="99">
                  <c:v>7.241212021018093</c:v>
                </c:pt>
                <c:pt idx="100">
                  <c:v>7.2934005791101244</c:v>
                </c:pt>
                <c:pt idx="101">
                  <c:v>6.7158978832142351</c:v>
                </c:pt>
                <c:pt idx="102">
                  <c:v>7.9244083000308239</c:v>
                </c:pt>
                <c:pt idx="103">
                  <c:v>6.1916380259710539</c:v>
                </c:pt>
                <c:pt idx="104">
                  <c:v>6.0923094649954654</c:v>
                </c:pt>
                <c:pt idx="105">
                  <c:v>7.5200636362515878</c:v>
                </c:pt>
                <c:pt idx="106">
                  <c:v>9.3672758244685355</c:v>
                </c:pt>
                <c:pt idx="107">
                  <c:v>10.809760149824772</c:v>
                </c:pt>
                <c:pt idx="108">
                  <c:v>4.3840960050060014</c:v>
                </c:pt>
                <c:pt idx="109">
                  <c:v>5.9820529302981429</c:v>
                </c:pt>
                <c:pt idx="110">
                  <c:v>6.1987693004321995</c:v>
                </c:pt>
                <c:pt idx="111">
                  <c:v>8.0357392642958079</c:v>
                </c:pt>
                <c:pt idx="112">
                  <c:v>5.7945291517735429</c:v>
                </c:pt>
                <c:pt idx="113">
                  <c:v>8.5473516533715834</c:v>
                </c:pt>
                <c:pt idx="114">
                  <c:v>8.8206073990871339</c:v>
                </c:pt>
                <c:pt idx="115">
                  <c:v>4.4342519805476908</c:v>
                </c:pt>
                <c:pt idx="116">
                  <c:v>10.533782813188928</c:v>
                </c:pt>
                <c:pt idx="117">
                  <c:v>8.2224339566190547</c:v>
                </c:pt>
                <c:pt idx="118">
                  <c:v>8.2923629436063564</c:v>
                </c:pt>
                <c:pt idx="119">
                  <c:v>7.827282226019201</c:v>
                </c:pt>
                <c:pt idx="120">
                  <c:v>4.3631994035536135</c:v>
                </c:pt>
                <c:pt idx="121">
                  <c:v>2.5694515998089549</c:v>
                </c:pt>
                <c:pt idx="122">
                  <c:v>2.7988986803771327</c:v>
                </c:pt>
                <c:pt idx="123">
                  <c:v>6.0328139046731417</c:v>
                </c:pt>
                <c:pt idx="124">
                  <c:v>4.2453470707887462</c:v>
                </c:pt>
                <c:pt idx="125">
                  <c:v>6.0017024547158897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226-4461-8E6E-2025BA2E6547}"/>
            </c:ext>
          </c:extLst>
        </c:ser>
        <c:ser>
          <c:idx val="5"/>
          <c:order val="5"/>
          <c:tx>
            <c:strRef>
              <c:f>'[ממוצע הקושי לגייס אשראי בנקאי לפי גודל עסק מסקר מגמות.xlsx]איור 29 נתונים'!$G$1</c:f>
              <c:strCache>
                <c:ptCount val="1"/>
                <c:pt idx="0">
                  <c:v>חוץ בנקאי -  עסק גדול</c:v>
                </c:pt>
              </c:strCache>
            </c:strRef>
          </c:tx>
          <c:spPr>
            <a:ln w="22225" cap="rnd">
              <a:solidFill>
                <a:srgbClr val="357C32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125"/>
              <c:layout>
                <c:manualLayout>
                  <c:x val="0"/>
                  <c:y val="-2.2984058293363176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357C32"/>
                        </a:solidFill>
                      </a:rPr>
                      <a:t>1.0%</a:t>
                    </a:r>
                    <a:endParaRPr lang="en-US" sz="1100" b="1" dirty="0">
                      <a:solidFill>
                        <a:srgbClr val="357C3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26-4461-8E6E-2025BA2E65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'[ממוצע הקושי לגייס אשראי בנקאי לפי גודל עסק מסקר מגמות.xlsx]איור 29 נתונים'!$A$2:$A$127</c:f>
              <c:numCache>
                <c:formatCode>m/d/yyyy</c:formatCode>
                <c:ptCount val="126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  <c:pt idx="90">
                  <c:v>44773</c:v>
                </c:pt>
                <c:pt idx="91">
                  <c:v>44804</c:v>
                </c:pt>
                <c:pt idx="92">
                  <c:v>44834</c:v>
                </c:pt>
                <c:pt idx="93">
                  <c:v>44865</c:v>
                </c:pt>
                <c:pt idx="94">
                  <c:v>44895</c:v>
                </c:pt>
                <c:pt idx="95">
                  <c:v>44926</c:v>
                </c:pt>
                <c:pt idx="96">
                  <c:v>44957</c:v>
                </c:pt>
                <c:pt idx="97">
                  <c:v>44985</c:v>
                </c:pt>
                <c:pt idx="98">
                  <c:v>45016</c:v>
                </c:pt>
                <c:pt idx="99">
                  <c:v>45046</c:v>
                </c:pt>
                <c:pt idx="100">
                  <c:v>45077</c:v>
                </c:pt>
                <c:pt idx="101">
                  <c:v>45107</c:v>
                </c:pt>
                <c:pt idx="102">
                  <c:v>45138</c:v>
                </c:pt>
                <c:pt idx="103">
                  <c:v>45169</c:v>
                </c:pt>
                <c:pt idx="104">
                  <c:v>45199</c:v>
                </c:pt>
                <c:pt idx="105">
                  <c:v>45230</c:v>
                </c:pt>
                <c:pt idx="106">
                  <c:v>45260</c:v>
                </c:pt>
                <c:pt idx="107">
                  <c:v>45291</c:v>
                </c:pt>
                <c:pt idx="108">
                  <c:v>45322</c:v>
                </c:pt>
                <c:pt idx="109">
                  <c:v>45351</c:v>
                </c:pt>
                <c:pt idx="110">
                  <c:v>45382</c:v>
                </c:pt>
                <c:pt idx="111">
                  <c:v>45412</c:v>
                </c:pt>
                <c:pt idx="112">
                  <c:v>45443</c:v>
                </c:pt>
                <c:pt idx="113">
                  <c:v>45473</c:v>
                </c:pt>
                <c:pt idx="114">
                  <c:v>45504</c:v>
                </c:pt>
                <c:pt idx="115">
                  <c:v>45535</c:v>
                </c:pt>
                <c:pt idx="116">
                  <c:v>45565</c:v>
                </c:pt>
                <c:pt idx="117">
                  <c:v>45596</c:v>
                </c:pt>
                <c:pt idx="118">
                  <c:v>45626</c:v>
                </c:pt>
                <c:pt idx="119">
                  <c:v>45657</c:v>
                </c:pt>
                <c:pt idx="120">
                  <c:v>45688</c:v>
                </c:pt>
                <c:pt idx="121">
                  <c:v>45716</c:v>
                </c:pt>
                <c:pt idx="122">
                  <c:v>45747</c:v>
                </c:pt>
                <c:pt idx="123">
                  <c:v>45777</c:v>
                </c:pt>
                <c:pt idx="124">
                  <c:v>45808</c:v>
                </c:pt>
                <c:pt idx="125">
                  <c:v>45838</c:v>
                </c:pt>
              </c:numCache>
            </c:numRef>
          </c:cat>
          <c:val>
            <c:numRef>
              <c:f>'[ממוצע הקושי לגייס אשראי בנקאי לפי גודל עסק מסקר מגמות.xlsx]איור 29 נתונים'!$G$2:$G$127</c:f>
              <c:numCache>
                <c:formatCode>0.0</c:formatCode>
                <c:ptCount val="126"/>
                <c:pt idx="0">
                  <c:v>4.4865385388763857</c:v>
                </c:pt>
                <c:pt idx="1">
                  <c:v>1.1463709633042036</c:v>
                </c:pt>
                <c:pt idx="2">
                  <c:v>0.93476495391622827</c:v>
                </c:pt>
                <c:pt idx="3">
                  <c:v>3.2429196584388311</c:v>
                </c:pt>
                <c:pt idx="4">
                  <c:v>2.2059345054281012</c:v>
                </c:pt>
                <c:pt idx="5">
                  <c:v>1.7968275684232169</c:v>
                </c:pt>
                <c:pt idx="6">
                  <c:v>4.6096089123108825</c:v>
                </c:pt>
                <c:pt idx="7">
                  <c:v>1.8956030466151732</c:v>
                </c:pt>
                <c:pt idx="8">
                  <c:v>0.81283668701186529</c:v>
                </c:pt>
                <c:pt idx="9">
                  <c:v>3.2146642696007666</c:v>
                </c:pt>
                <c:pt idx="10">
                  <c:v>2.4296242602039291</c:v>
                </c:pt>
                <c:pt idx="11">
                  <c:v>3.7598023258910866</c:v>
                </c:pt>
                <c:pt idx="12">
                  <c:v>5.0456222333649503</c:v>
                </c:pt>
                <c:pt idx="13">
                  <c:v>3.9327085034836622</c:v>
                </c:pt>
                <c:pt idx="14">
                  <c:v>3.1796411372515587</c:v>
                </c:pt>
                <c:pt idx="15">
                  <c:v>3.4152398271913209</c:v>
                </c:pt>
                <c:pt idx="16">
                  <c:v>3.0009775514934902</c:v>
                </c:pt>
                <c:pt idx="17">
                  <c:v>2.575989909837662</c:v>
                </c:pt>
                <c:pt idx="18">
                  <c:v>3.7432918725332236</c:v>
                </c:pt>
                <c:pt idx="19">
                  <c:v>4.2934545763952068</c:v>
                </c:pt>
                <c:pt idx="20">
                  <c:v>5.4913102677068091</c:v>
                </c:pt>
                <c:pt idx="21">
                  <c:v>4.3839005499032577</c:v>
                </c:pt>
                <c:pt idx="22">
                  <c:v>4.1720796608110522</c:v>
                </c:pt>
                <c:pt idx="23">
                  <c:v>3.9653476192187811</c:v>
                </c:pt>
                <c:pt idx="24">
                  <c:v>3.6109205924864241</c:v>
                </c:pt>
                <c:pt idx="25">
                  <c:v>2.9710989164913832</c:v>
                </c:pt>
                <c:pt idx="26">
                  <c:v>2.9691025688636836</c:v>
                </c:pt>
                <c:pt idx="27">
                  <c:v>3.6922892014911781</c:v>
                </c:pt>
                <c:pt idx="28">
                  <c:v>4.3992089628608921</c:v>
                </c:pt>
                <c:pt idx="29">
                  <c:v>4.4716022241455793</c:v>
                </c:pt>
                <c:pt idx="30">
                  <c:v>2.888578241735507</c:v>
                </c:pt>
                <c:pt idx="31">
                  <c:v>2.2554660993092863</c:v>
                </c:pt>
                <c:pt idx="32">
                  <c:v>2.4519921570639425</c:v>
                </c:pt>
                <c:pt idx="33">
                  <c:v>2.3803639530229477</c:v>
                </c:pt>
                <c:pt idx="34">
                  <c:v>6.8907992544915571</c:v>
                </c:pt>
                <c:pt idx="35">
                  <c:v>2.7283565749666225</c:v>
                </c:pt>
                <c:pt idx="36">
                  <c:v>2.2599201080124978</c:v>
                </c:pt>
                <c:pt idx="37">
                  <c:v>2.4181276043556381</c:v>
                </c:pt>
                <c:pt idx="38">
                  <c:v>2.4249895064590326</c:v>
                </c:pt>
                <c:pt idx="39">
                  <c:v>2.0341943256808679</c:v>
                </c:pt>
                <c:pt idx="40">
                  <c:v>5.7386722758884998</c:v>
                </c:pt>
                <c:pt idx="41">
                  <c:v>4.1275203665811837</c:v>
                </c:pt>
                <c:pt idx="42">
                  <c:v>3.9510658417956397</c:v>
                </c:pt>
                <c:pt idx="43">
                  <c:v>3.3740660630625103</c:v>
                </c:pt>
                <c:pt idx="44">
                  <c:v>3.2461897947933838</c:v>
                </c:pt>
                <c:pt idx="45">
                  <c:v>3.7969728680832793</c:v>
                </c:pt>
                <c:pt idx="46">
                  <c:v>3.6945785958072763</c:v>
                </c:pt>
                <c:pt idx="47">
                  <c:v>3.5386666222926197</c:v>
                </c:pt>
                <c:pt idx="48">
                  <c:v>4.4353332681235846</c:v>
                </c:pt>
                <c:pt idx="49">
                  <c:v>4.6200650987631438</c:v>
                </c:pt>
                <c:pt idx="50">
                  <c:v>6.3582648859954229</c:v>
                </c:pt>
                <c:pt idx="51">
                  <c:v>4.205886258700394</c:v>
                </c:pt>
                <c:pt idx="52">
                  <c:v>4.0229691796521596</c:v>
                </c:pt>
                <c:pt idx="53">
                  <c:v>5.1034183265960031</c:v>
                </c:pt>
                <c:pt idx="54">
                  <c:v>3.3473269612701855</c:v>
                </c:pt>
                <c:pt idx="55">
                  <c:v>4.1527110833520702</c:v>
                </c:pt>
                <c:pt idx="56">
                  <c:v>7.0771486918842692</c:v>
                </c:pt>
                <c:pt idx="57">
                  <c:v>7.0368839307402844</c:v>
                </c:pt>
                <c:pt idx="58">
                  <c:v>6.5471616770702479</c:v>
                </c:pt>
                <c:pt idx="59">
                  <c:v>5.9410913035940753</c:v>
                </c:pt>
                <c:pt idx="60">
                  <c:v>6.307301329366573</c:v>
                </c:pt>
                <c:pt idx="61">
                  <c:v>5.5878121565488819</c:v>
                </c:pt>
                <c:pt idx="62">
                  <c:v>6.5526790318896868</c:v>
                </c:pt>
                <c:pt idx="63">
                  <c:v>10.987360340593343</c:v>
                </c:pt>
                <c:pt idx="64">
                  <c:v>8.928610644363463</c:v>
                </c:pt>
                <c:pt idx="65">
                  <c:v>7.1542298294157378</c:v>
                </c:pt>
                <c:pt idx="66">
                  <c:v>7.2200649018325338</c:v>
                </c:pt>
                <c:pt idx="67">
                  <c:v>7.6599975823330659</c:v>
                </c:pt>
                <c:pt idx="68">
                  <c:v>6.9280382574352455</c:v>
                </c:pt>
                <c:pt idx="69">
                  <c:v>6.3918478010577058</c:v>
                </c:pt>
                <c:pt idx="70">
                  <c:v>6.0582747015527483</c:v>
                </c:pt>
                <c:pt idx="71">
                  <c:v>6.0830959895328665</c:v>
                </c:pt>
                <c:pt idx="72">
                  <c:v>5.1568758283419012</c:v>
                </c:pt>
                <c:pt idx="73">
                  <c:v>3.9329166238472717</c:v>
                </c:pt>
                <c:pt idx="74">
                  <c:v>3.8635449228575278</c:v>
                </c:pt>
                <c:pt idx="75">
                  <c:v>2.9370720912670989</c:v>
                </c:pt>
                <c:pt idx="76">
                  <c:v>3.4437301622616827</c:v>
                </c:pt>
                <c:pt idx="77">
                  <c:v>2.5998523753895486</c:v>
                </c:pt>
                <c:pt idx="78">
                  <c:v>4.2748046283955441</c:v>
                </c:pt>
                <c:pt idx="79">
                  <c:v>2.1261096210395012</c:v>
                </c:pt>
                <c:pt idx="80">
                  <c:v>3.6177808517693566</c:v>
                </c:pt>
                <c:pt idx="81">
                  <c:v>3.5221563603439443</c:v>
                </c:pt>
                <c:pt idx="82">
                  <c:v>6.1693834043556404</c:v>
                </c:pt>
                <c:pt idx="83">
                  <c:v>2.2430767771971629</c:v>
                </c:pt>
                <c:pt idx="84">
                  <c:v>2.8694456253250116</c:v>
                </c:pt>
                <c:pt idx="85">
                  <c:v>2.2923269576346148</c:v>
                </c:pt>
                <c:pt idx="86">
                  <c:v>1.8996612244699473</c:v>
                </c:pt>
                <c:pt idx="87">
                  <c:v>5.6807958989787499</c:v>
                </c:pt>
                <c:pt idx="88">
                  <c:v>1.8519955512138269</c:v>
                </c:pt>
                <c:pt idx="89">
                  <c:v>2.4786558536822527</c:v>
                </c:pt>
                <c:pt idx="90">
                  <c:v>2.9920137430718805</c:v>
                </c:pt>
                <c:pt idx="91">
                  <c:v>1.3204359437833735</c:v>
                </c:pt>
                <c:pt idx="92">
                  <c:v>1.6372878484220803</c:v>
                </c:pt>
                <c:pt idx="93">
                  <c:v>3.4655559252790495</c:v>
                </c:pt>
                <c:pt idx="94">
                  <c:v>1.6260213198007187</c:v>
                </c:pt>
                <c:pt idx="95">
                  <c:v>5.1185535607827441</c:v>
                </c:pt>
                <c:pt idx="96">
                  <c:v>2.577876625354306</c:v>
                </c:pt>
                <c:pt idx="97">
                  <c:v>0.40595081752213263</c:v>
                </c:pt>
                <c:pt idx="98">
                  <c:v>2.6465028398143562</c:v>
                </c:pt>
                <c:pt idx="99">
                  <c:v>0.58524714244043674</c:v>
                </c:pt>
                <c:pt idx="100">
                  <c:v>0.90844213428871057</c:v>
                </c:pt>
                <c:pt idx="101">
                  <c:v>0.67242504292998806</c:v>
                </c:pt>
                <c:pt idx="102">
                  <c:v>0.52143638997437103</c:v>
                </c:pt>
                <c:pt idx="103">
                  <c:v>2.2966170598137694</c:v>
                </c:pt>
                <c:pt idx="104">
                  <c:v>0.76940579529910269</c:v>
                </c:pt>
                <c:pt idx="105">
                  <c:v>2.0906654838554255</c:v>
                </c:pt>
                <c:pt idx="106">
                  <c:v>2.3663129689704974</c:v>
                </c:pt>
                <c:pt idx="107">
                  <c:v>1.2021883182373911</c:v>
                </c:pt>
                <c:pt idx="108">
                  <c:v>0.85692699594232347</c:v>
                </c:pt>
                <c:pt idx="109">
                  <c:v>1.4159804307549115</c:v>
                </c:pt>
                <c:pt idx="110">
                  <c:v>1.4751562870757744</c:v>
                </c:pt>
                <c:pt idx="111">
                  <c:v>0.72272352603952328</c:v>
                </c:pt>
                <c:pt idx="112">
                  <c:v>0.60916766244233278</c:v>
                </c:pt>
                <c:pt idx="113">
                  <c:v>2.6494113876665213</c:v>
                </c:pt>
                <c:pt idx="114">
                  <c:v>3.7232433776891396</c:v>
                </c:pt>
                <c:pt idx="115">
                  <c:v>0.54537826800722344</c:v>
                </c:pt>
                <c:pt idx="116">
                  <c:v>0.73747666062488559</c:v>
                </c:pt>
                <c:pt idx="117">
                  <c:v>3.1888526269501405</c:v>
                </c:pt>
                <c:pt idx="118">
                  <c:v>1.4341482785852044</c:v>
                </c:pt>
                <c:pt idx="119">
                  <c:v>1.790637272417744</c:v>
                </c:pt>
                <c:pt idx="120">
                  <c:v>0.77769840365949439</c:v>
                </c:pt>
                <c:pt idx="121">
                  <c:v>0.70270079421695741</c:v>
                </c:pt>
                <c:pt idx="122">
                  <c:v>0.85343808969784096</c:v>
                </c:pt>
                <c:pt idx="123">
                  <c:v>0.82461816916568342</c:v>
                </c:pt>
                <c:pt idx="124">
                  <c:v>1.0041114977953294</c:v>
                </c:pt>
                <c:pt idx="125">
                  <c:v>1.0077575098094567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226-4461-8E6E-2025BA2E6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5292640"/>
        <c:axId val="885292968"/>
      </c:lineChart>
      <c:dateAx>
        <c:axId val="885292640"/>
        <c:scaling>
          <c:orientation val="minMax"/>
          <c:max val="45838"/>
          <c:min val="44742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885292968"/>
        <c:crosses val="autoZero"/>
        <c:auto val="1"/>
        <c:lblOffset val="100"/>
        <c:baseTimeUnit val="months"/>
        <c:majorUnit val="4"/>
        <c:majorTimeUnit val="months"/>
      </c:dateAx>
      <c:valAx>
        <c:axId val="885292968"/>
        <c:scaling>
          <c:orientation val="minMax"/>
          <c:max val="2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88529264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7.9472402906158469E-3"/>
          <c:y val="0.90692184310294544"/>
          <c:w val="0.99005139198951209"/>
          <c:h val="4.44670435004401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>
              <a:lumMod val="50000"/>
              <a:lumOff val="50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  <c:userShapes r:id="rId5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/>
            </a:pPr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28: </a:t>
            </a:r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מדדי המניות העולמיים העיקריים
</a:t>
            </a:r>
            <a:r>
              <a:rPr lang="he-IL" sz="1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יולי 2024 עד יולי 2025</a:t>
            </a:r>
          </a:p>
        </c:rich>
      </c:tx>
      <c:layout>
        <c:manualLayout>
          <c:xMode val="edge"/>
          <c:yMode val="edge"/>
          <c:x val="0.3660236374939379"/>
          <c:y val="6.9841580597458973E-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3.8813064249571282E-2"/>
          <c:y val="0.16272156670993149"/>
          <c:w val="0.9374254037446359"/>
          <c:h val="0.68698990170477314"/>
        </c:manualLayout>
      </c:layout>
      <c:lineChart>
        <c:grouping val="standard"/>
        <c:varyColors val="0"/>
        <c:ser>
          <c:idx val="1"/>
          <c:order val="0"/>
          <c:tx>
            <c:strRef>
              <c:f>'איור 22 נתונים'!$I$3</c:f>
              <c:strCache>
                <c:ptCount val="1"/>
                <c:pt idx="0">
                  <c:v>ארה"ב- S&amp;P 500</c:v>
                </c:pt>
              </c:strCache>
            </c:strRef>
          </c:tx>
          <c:spPr>
            <a:ln w="22225">
              <a:solidFill>
                <a:srgbClr val="DA8F32"/>
              </a:solidFill>
              <a:prstDash val="solid"/>
            </a:ln>
          </c:spPr>
          <c:marker>
            <c:symbol val="none"/>
          </c:marker>
          <c:cat>
            <c:numRef>
              <c:f>'איור 22 נתונים'!$H$4:$H$4000</c:f>
              <c:numCache>
                <c:formatCode>m/d/yyyy</c:formatCode>
                <c:ptCount val="3997"/>
                <c:pt idx="0">
                  <c:v>45476</c:v>
                </c:pt>
                <c:pt idx="1">
                  <c:v>45477</c:v>
                </c:pt>
                <c:pt idx="2">
                  <c:v>45478</c:v>
                </c:pt>
                <c:pt idx="3">
                  <c:v>45479</c:v>
                </c:pt>
                <c:pt idx="4">
                  <c:v>45480</c:v>
                </c:pt>
                <c:pt idx="5">
                  <c:v>45481</c:v>
                </c:pt>
                <c:pt idx="6">
                  <c:v>45482</c:v>
                </c:pt>
                <c:pt idx="7">
                  <c:v>45483</c:v>
                </c:pt>
                <c:pt idx="8">
                  <c:v>45484</c:v>
                </c:pt>
                <c:pt idx="9">
                  <c:v>45485</c:v>
                </c:pt>
                <c:pt idx="10">
                  <c:v>45486</c:v>
                </c:pt>
                <c:pt idx="11">
                  <c:v>45487</c:v>
                </c:pt>
                <c:pt idx="12">
                  <c:v>45488</c:v>
                </c:pt>
                <c:pt idx="13">
                  <c:v>45489</c:v>
                </c:pt>
                <c:pt idx="14">
                  <c:v>45490</c:v>
                </c:pt>
                <c:pt idx="15">
                  <c:v>45491</c:v>
                </c:pt>
                <c:pt idx="16">
                  <c:v>45492</c:v>
                </c:pt>
                <c:pt idx="17">
                  <c:v>45493</c:v>
                </c:pt>
                <c:pt idx="18">
                  <c:v>45494</c:v>
                </c:pt>
                <c:pt idx="19">
                  <c:v>45495</c:v>
                </c:pt>
                <c:pt idx="20">
                  <c:v>45496</c:v>
                </c:pt>
                <c:pt idx="21">
                  <c:v>45497</c:v>
                </c:pt>
                <c:pt idx="22">
                  <c:v>45498</c:v>
                </c:pt>
                <c:pt idx="23">
                  <c:v>45499</c:v>
                </c:pt>
                <c:pt idx="24">
                  <c:v>45500</c:v>
                </c:pt>
                <c:pt idx="25">
                  <c:v>45501</c:v>
                </c:pt>
                <c:pt idx="26">
                  <c:v>45502</c:v>
                </c:pt>
                <c:pt idx="27">
                  <c:v>45503</c:v>
                </c:pt>
                <c:pt idx="28">
                  <c:v>45504</c:v>
                </c:pt>
                <c:pt idx="29">
                  <c:v>45505</c:v>
                </c:pt>
                <c:pt idx="30">
                  <c:v>45506</c:v>
                </c:pt>
                <c:pt idx="31">
                  <c:v>45507</c:v>
                </c:pt>
                <c:pt idx="32">
                  <c:v>45508</c:v>
                </c:pt>
                <c:pt idx="33">
                  <c:v>45509</c:v>
                </c:pt>
                <c:pt idx="34">
                  <c:v>45510</c:v>
                </c:pt>
                <c:pt idx="35">
                  <c:v>45511</c:v>
                </c:pt>
                <c:pt idx="36">
                  <c:v>45512</c:v>
                </c:pt>
                <c:pt idx="37">
                  <c:v>45513</c:v>
                </c:pt>
                <c:pt idx="38">
                  <c:v>45514</c:v>
                </c:pt>
                <c:pt idx="39">
                  <c:v>45515</c:v>
                </c:pt>
                <c:pt idx="40">
                  <c:v>45516</c:v>
                </c:pt>
                <c:pt idx="41">
                  <c:v>45517</c:v>
                </c:pt>
                <c:pt idx="42">
                  <c:v>45518</c:v>
                </c:pt>
                <c:pt idx="43">
                  <c:v>45519</c:v>
                </c:pt>
                <c:pt idx="44">
                  <c:v>45520</c:v>
                </c:pt>
                <c:pt idx="45">
                  <c:v>45521</c:v>
                </c:pt>
                <c:pt idx="46">
                  <c:v>45522</c:v>
                </c:pt>
                <c:pt idx="47">
                  <c:v>45523</c:v>
                </c:pt>
                <c:pt idx="48">
                  <c:v>45524</c:v>
                </c:pt>
                <c:pt idx="49">
                  <c:v>45525</c:v>
                </c:pt>
                <c:pt idx="50">
                  <c:v>45526</c:v>
                </c:pt>
                <c:pt idx="51">
                  <c:v>45527</c:v>
                </c:pt>
                <c:pt idx="52">
                  <c:v>45528</c:v>
                </c:pt>
                <c:pt idx="53">
                  <c:v>45529</c:v>
                </c:pt>
                <c:pt idx="54">
                  <c:v>45530</c:v>
                </c:pt>
                <c:pt idx="55">
                  <c:v>45531</c:v>
                </c:pt>
                <c:pt idx="56">
                  <c:v>45532</c:v>
                </c:pt>
                <c:pt idx="57">
                  <c:v>45533</c:v>
                </c:pt>
                <c:pt idx="58">
                  <c:v>45534</c:v>
                </c:pt>
                <c:pt idx="59">
                  <c:v>45535</c:v>
                </c:pt>
                <c:pt idx="60">
                  <c:v>45536</c:v>
                </c:pt>
                <c:pt idx="61">
                  <c:v>45537</c:v>
                </c:pt>
                <c:pt idx="62">
                  <c:v>45538</c:v>
                </c:pt>
                <c:pt idx="63">
                  <c:v>45539</c:v>
                </c:pt>
                <c:pt idx="64">
                  <c:v>45540</c:v>
                </c:pt>
                <c:pt idx="65">
                  <c:v>45541</c:v>
                </c:pt>
                <c:pt idx="66">
                  <c:v>45542</c:v>
                </c:pt>
                <c:pt idx="67">
                  <c:v>45543</c:v>
                </c:pt>
                <c:pt idx="68">
                  <c:v>45544</c:v>
                </c:pt>
                <c:pt idx="69">
                  <c:v>45545</c:v>
                </c:pt>
                <c:pt idx="70">
                  <c:v>45546</c:v>
                </c:pt>
                <c:pt idx="71">
                  <c:v>45547</c:v>
                </c:pt>
                <c:pt idx="72">
                  <c:v>45548</c:v>
                </c:pt>
                <c:pt idx="73">
                  <c:v>45549</c:v>
                </c:pt>
                <c:pt idx="74">
                  <c:v>45550</c:v>
                </c:pt>
                <c:pt idx="75">
                  <c:v>45551</c:v>
                </c:pt>
                <c:pt idx="76">
                  <c:v>45552</c:v>
                </c:pt>
                <c:pt idx="77">
                  <c:v>45553</c:v>
                </c:pt>
                <c:pt idx="78">
                  <c:v>45554</c:v>
                </c:pt>
                <c:pt idx="79">
                  <c:v>45555</c:v>
                </c:pt>
                <c:pt idx="80">
                  <c:v>45556</c:v>
                </c:pt>
                <c:pt idx="81">
                  <c:v>45557</c:v>
                </c:pt>
                <c:pt idx="82">
                  <c:v>45558</c:v>
                </c:pt>
                <c:pt idx="83">
                  <c:v>45559</c:v>
                </c:pt>
                <c:pt idx="84">
                  <c:v>45560</c:v>
                </c:pt>
                <c:pt idx="85">
                  <c:v>45561</c:v>
                </c:pt>
                <c:pt idx="86">
                  <c:v>45562</c:v>
                </c:pt>
                <c:pt idx="87">
                  <c:v>45563</c:v>
                </c:pt>
                <c:pt idx="88">
                  <c:v>45564</c:v>
                </c:pt>
                <c:pt idx="89">
                  <c:v>45565</c:v>
                </c:pt>
                <c:pt idx="90">
                  <c:v>45566</c:v>
                </c:pt>
                <c:pt idx="91">
                  <c:v>45567</c:v>
                </c:pt>
                <c:pt idx="92">
                  <c:v>45568</c:v>
                </c:pt>
                <c:pt idx="93">
                  <c:v>45569</c:v>
                </c:pt>
                <c:pt idx="94">
                  <c:v>45570</c:v>
                </c:pt>
                <c:pt idx="95">
                  <c:v>45571</c:v>
                </c:pt>
                <c:pt idx="96">
                  <c:v>45572</c:v>
                </c:pt>
                <c:pt idx="97">
                  <c:v>45573</c:v>
                </c:pt>
                <c:pt idx="98">
                  <c:v>45574</c:v>
                </c:pt>
                <c:pt idx="99">
                  <c:v>45575</c:v>
                </c:pt>
                <c:pt idx="100">
                  <c:v>45576</c:v>
                </c:pt>
                <c:pt idx="101">
                  <c:v>45577</c:v>
                </c:pt>
                <c:pt idx="102">
                  <c:v>45578</c:v>
                </c:pt>
                <c:pt idx="103">
                  <c:v>45579</c:v>
                </c:pt>
                <c:pt idx="104">
                  <c:v>45580</c:v>
                </c:pt>
                <c:pt idx="105">
                  <c:v>45581</c:v>
                </c:pt>
                <c:pt idx="106">
                  <c:v>45582</c:v>
                </c:pt>
                <c:pt idx="107">
                  <c:v>45583</c:v>
                </c:pt>
                <c:pt idx="108">
                  <c:v>45584</c:v>
                </c:pt>
                <c:pt idx="109">
                  <c:v>45585</c:v>
                </c:pt>
                <c:pt idx="110">
                  <c:v>45586</c:v>
                </c:pt>
                <c:pt idx="111">
                  <c:v>45587</c:v>
                </c:pt>
                <c:pt idx="112">
                  <c:v>45588</c:v>
                </c:pt>
                <c:pt idx="113">
                  <c:v>45589</c:v>
                </c:pt>
                <c:pt idx="114">
                  <c:v>45590</c:v>
                </c:pt>
                <c:pt idx="115">
                  <c:v>45591</c:v>
                </c:pt>
                <c:pt idx="116">
                  <c:v>45592</c:v>
                </c:pt>
                <c:pt idx="117">
                  <c:v>45593</c:v>
                </c:pt>
                <c:pt idx="118">
                  <c:v>45594</c:v>
                </c:pt>
                <c:pt idx="119">
                  <c:v>45595</c:v>
                </c:pt>
                <c:pt idx="120">
                  <c:v>45596</c:v>
                </c:pt>
                <c:pt idx="121">
                  <c:v>45597</c:v>
                </c:pt>
                <c:pt idx="122">
                  <c:v>45598</c:v>
                </c:pt>
                <c:pt idx="123">
                  <c:v>45599</c:v>
                </c:pt>
                <c:pt idx="124">
                  <c:v>45600</c:v>
                </c:pt>
                <c:pt idx="125">
                  <c:v>45601</c:v>
                </c:pt>
                <c:pt idx="126">
                  <c:v>45602</c:v>
                </c:pt>
                <c:pt idx="127">
                  <c:v>45603</c:v>
                </c:pt>
                <c:pt idx="128">
                  <c:v>45604</c:v>
                </c:pt>
                <c:pt idx="129">
                  <c:v>45605</c:v>
                </c:pt>
                <c:pt idx="130">
                  <c:v>45606</c:v>
                </c:pt>
                <c:pt idx="131">
                  <c:v>45607</c:v>
                </c:pt>
                <c:pt idx="132">
                  <c:v>45608</c:v>
                </c:pt>
                <c:pt idx="133">
                  <c:v>45609</c:v>
                </c:pt>
                <c:pt idx="134">
                  <c:v>45610</c:v>
                </c:pt>
                <c:pt idx="135">
                  <c:v>45611</c:v>
                </c:pt>
                <c:pt idx="136">
                  <c:v>45612</c:v>
                </c:pt>
                <c:pt idx="137">
                  <c:v>45613</c:v>
                </c:pt>
                <c:pt idx="138">
                  <c:v>45614</c:v>
                </c:pt>
                <c:pt idx="139">
                  <c:v>45615</c:v>
                </c:pt>
                <c:pt idx="140">
                  <c:v>45616</c:v>
                </c:pt>
                <c:pt idx="141">
                  <c:v>45617</c:v>
                </c:pt>
                <c:pt idx="142">
                  <c:v>45618</c:v>
                </c:pt>
                <c:pt idx="143">
                  <c:v>45619</c:v>
                </c:pt>
                <c:pt idx="144">
                  <c:v>45620</c:v>
                </c:pt>
                <c:pt idx="145">
                  <c:v>45621</c:v>
                </c:pt>
                <c:pt idx="146">
                  <c:v>45622</c:v>
                </c:pt>
                <c:pt idx="147">
                  <c:v>45623</c:v>
                </c:pt>
                <c:pt idx="148">
                  <c:v>45624</c:v>
                </c:pt>
                <c:pt idx="149">
                  <c:v>45625</c:v>
                </c:pt>
                <c:pt idx="150">
                  <c:v>45626</c:v>
                </c:pt>
                <c:pt idx="151">
                  <c:v>45627</c:v>
                </c:pt>
                <c:pt idx="152">
                  <c:v>45628</c:v>
                </c:pt>
                <c:pt idx="153">
                  <c:v>45629</c:v>
                </c:pt>
                <c:pt idx="154">
                  <c:v>45630</c:v>
                </c:pt>
                <c:pt idx="155">
                  <c:v>45631</c:v>
                </c:pt>
                <c:pt idx="156">
                  <c:v>45632</c:v>
                </c:pt>
                <c:pt idx="157">
                  <c:v>45633</c:v>
                </c:pt>
                <c:pt idx="158">
                  <c:v>45634</c:v>
                </c:pt>
                <c:pt idx="159">
                  <c:v>45635</c:v>
                </c:pt>
                <c:pt idx="160">
                  <c:v>45636</c:v>
                </c:pt>
                <c:pt idx="161">
                  <c:v>45637</c:v>
                </c:pt>
                <c:pt idx="162">
                  <c:v>45638</c:v>
                </c:pt>
                <c:pt idx="163">
                  <c:v>45639</c:v>
                </c:pt>
                <c:pt idx="164">
                  <c:v>45640</c:v>
                </c:pt>
                <c:pt idx="165">
                  <c:v>45641</c:v>
                </c:pt>
                <c:pt idx="166">
                  <c:v>45642</c:v>
                </c:pt>
                <c:pt idx="167">
                  <c:v>45643</c:v>
                </c:pt>
                <c:pt idx="168">
                  <c:v>45644</c:v>
                </c:pt>
                <c:pt idx="169">
                  <c:v>45645</c:v>
                </c:pt>
                <c:pt idx="170">
                  <c:v>45646</c:v>
                </c:pt>
                <c:pt idx="171">
                  <c:v>45647</c:v>
                </c:pt>
                <c:pt idx="172">
                  <c:v>45648</c:v>
                </c:pt>
                <c:pt idx="173">
                  <c:v>45649</c:v>
                </c:pt>
                <c:pt idx="174">
                  <c:v>45650</c:v>
                </c:pt>
                <c:pt idx="175">
                  <c:v>45651</c:v>
                </c:pt>
                <c:pt idx="176">
                  <c:v>45652</c:v>
                </c:pt>
                <c:pt idx="177">
                  <c:v>45653</c:v>
                </c:pt>
                <c:pt idx="178">
                  <c:v>45654</c:v>
                </c:pt>
                <c:pt idx="179">
                  <c:v>45655</c:v>
                </c:pt>
                <c:pt idx="180">
                  <c:v>45656</c:v>
                </c:pt>
                <c:pt idx="181">
                  <c:v>45657</c:v>
                </c:pt>
                <c:pt idx="182">
                  <c:v>45658</c:v>
                </c:pt>
                <c:pt idx="183">
                  <c:v>45659</c:v>
                </c:pt>
                <c:pt idx="184">
                  <c:v>45660</c:v>
                </c:pt>
                <c:pt idx="185">
                  <c:v>45661</c:v>
                </c:pt>
                <c:pt idx="186">
                  <c:v>45662</c:v>
                </c:pt>
                <c:pt idx="187">
                  <c:v>45663</c:v>
                </c:pt>
                <c:pt idx="188">
                  <c:v>45664</c:v>
                </c:pt>
                <c:pt idx="189">
                  <c:v>45665</c:v>
                </c:pt>
                <c:pt idx="190">
                  <c:v>45666</c:v>
                </c:pt>
                <c:pt idx="191">
                  <c:v>45667</c:v>
                </c:pt>
                <c:pt idx="192">
                  <c:v>45668</c:v>
                </c:pt>
                <c:pt idx="193">
                  <c:v>45669</c:v>
                </c:pt>
                <c:pt idx="194">
                  <c:v>45670</c:v>
                </c:pt>
                <c:pt idx="195">
                  <c:v>45671</c:v>
                </c:pt>
                <c:pt idx="196">
                  <c:v>45672</c:v>
                </c:pt>
                <c:pt idx="197">
                  <c:v>45673</c:v>
                </c:pt>
                <c:pt idx="198">
                  <c:v>45674</c:v>
                </c:pt>
                <c:pt idx="199">
                  <c:v>45675</c:v>
                </c:pt>
                <c:pt idx="200">
                  <c:v>45676</c:v>
                </c:pt>
                <c:pt idx="201">
                  <c:v>45677</c:v>
                </c:pt>
                <c:pt idx="202">
                  <c:v>45678</c:v>
                </c:pt>
                <c:pt idx="203">
                  <c:v>45679</c:v>
                </c:pt>
                <c:pt idx="204">
                  <c:v>45680</c:v>
                </c:pt>
                <c:pt idx="205">
                  <c:v>45681</c:v>
                </c:pt>
                <c:pt idx="206">
                  <c:v>45682</c:v>
                </c:pt>
                <c:pt idx="207">
                  <c:v>45683</c:v>
                </c:pt>
                <c:pt idx="208">
                  <c:v>45684</c:v>
                </c:pt>
                <c:pt idx="209">
                  <c:v>45685</c:v>
                </c:pt>
                <c:pt idx="210">
                  <c:v>45686</c:v>
                </c:pt>
                <c:pt idx="211">
                  <c:v>45687</c:v>
                </c:pt>
                <c:pt idx="212">
                  <c:v>45688</c:v>
                </c:pt>
                <c:pt idx="213">
                  <c:v>45689</c:v>
                </c:pt>
                <c:pt idx="214">
                  <c:v>45690</c:v>
                </c:pt>
                <c:pt idx="215">
                  <c:v>45691</c:v>
                </c:pt>
                <c:pt idx="216">
                  <c:v>45692</c:v>
                </c:pt>
                <c:pt idx="217">
                  <c:v>45693</c:v>
                </c:pt>
                <c:pt idx="218">
                  <c:v>45694</c:v>
                </c:pt>
                <c:pt idx="219">
                  <c:v>45695</c:v>
                </c:pt>
                <c:pt idx="220">
                  <c:v>45696</c:v>
                </c:pt>
                <c:pt idx="221">
                  <c:v>45697</c:v>
                </c:pt>
                <c:pt idx="222">
                  <c:v>45698</c:v>
                </c:pt>
                <c:pt idx="223">
                  <c:v>45699</c:v>
                </c:pt>
                <c:pt idx="224">
                  <c:v>45700</c:v>
                </c:pt>
                <c:pt idx="225">
                  <c:v>45701</c:v>
                </c:pt>
                <c:pt idx="226">
                  <c:v>45702</c:v>
                </c:pt>
                <c:pt idx="227">
                  <c:v>45703</c:v>
                </c:pt>
                <c:pt idx="228">
                  <c:v>45704</c:v>
                </c:pt>
                <c:pt idx="229">
                  <c:v>45705</c:v>
                </c:pt>
                <c:pt idx="230">
                  <c:v>45706</c:v>
                </c:pt>
                <c:pt idx="231">
                  <c:v>45707</c:v>
                </c:pt>
                <c:pt idx="232">
                  <c:v>45708</c:v>
                </c:pt>
                <c:pt idx="233">
                  <c:v>45709</c:v>
                </c:pt>
                <c:pt idx="234">
                  <c:v>45710</c:v>
                </c:pt>
                <c:pt idx="235">
                  <c:v>45711</c:v>
                </c:pt>
                <c:pt idx="236">
                  <c:v>45712</c:v>
                </c:pt>
                <c:pt idx="237">
                  <c:v>45713</c:v>
                </c:pt>
                <c:pt idx="238">
                  <c:v>45714</c:v>
                </c:pt>
                <c:pt idx="239">
                  <c:v>45715</c:v>
                </c:pt>
                <c:pt idx="240">
                  <c:v>45716</c:v>
                </c:pt>
                <c:pt idx="241">
                  <c:v>45717</c:v>
                </c:pt>
                <c:pt idx="242">
                  <c:v>45718</c:v>
                </c:pt>
                <c:pt idx="243">
                  <c:v>45719</c:v>
                </c:pt>
                <c:pt idx="244">
                  <c:v>45720</c:v>
                </c:pt>
                <c:pt idx="245">
                  <c:v>45721</c:v>
                </c:pt>
                <c:pt idx="246">
                  <c:v>45722</c:v>
                </c:pt>
                <c:pt idx="247">
                  <c:v>45723</c:v>
                </c:pt>
                <c:pt idx="248">
                  <c:v>45724</c:v>
                </c:pt>
                <c:pt idx="249">
                  <c:v>45725</c:v>
                </c:pt>
                <c:pt idx="250">
                  <c:v>45726</c:v>
                </c:pt>
                <c:pt idx="251">
                  <c:v>45727</c:v>
                </c:pt>
                <c:pt idx="252">
                  <c:v>45728</c:v>
                </c:pt>
                <c:pt idx="253">
                  <c:v>45729</c:v>
                </c:pt>
                <c:pt idx="254">
                  <c:v>45730</c:v>
                </c:pt>
                <c:pt idx="255">
                  <c:v>45731</c:v>
                </c:pt>
                <c:pt idx="256">
                  <c:v>45732</c:v>
                </c:pt>
                <c:pt idx="257">
                  <c:v>45733</c:v>
                </c:pt>
                <c:pt idx="258">
                  <c:v>45734</c:v>
                </c:pt>
                <c:pt idx="259">
                  <c:v>45735</c:v>
                </c:pt>
                <c:pt idx="260">
                  <c:v>45736</c:v>
                </c:pt>
                <c:pt idx="261">
                  <c:v>45737</c:v>
                </c:pt>
                <c:pt idx="262">
                  <c:v>45738</c:v>
                </c:pt>
                <c:pt idx="263">
                  <c:v>45739</c:v>
                </c:pt>
                <c:pt idx="264">
                  <c:v>45740</c:v>
                </c:pt>
                <c:pt idx="265">
                  <c:v>45741</c:v>
                </c:pt>
                <c:pt idx="266">
                  <c:v>45742</c:v>
                </c:pt>
                <c:pt idx="267">
                  <c:v>45743</c:v>
                </c:pt>
                <c:pt idx="268">
                  <c:v>45744</c:v>
                </c:pt>
                <c:pt idx="269">
                  <c:v>45745</c:v>
                </c:pt>
                <c:pt idx="270">
                  <c:v>45746</c:v>
                </c:pt>
                <c:pt idx="271">
                  <c:v>45747</c:v>
                </c:pt>
                <c:pt idx="272">
                  <c:v>45748</c:v>
                </c:pt>
                <c:pt idx="273">
                  <c:v>45749</c:v>
                </c:pt>
                <c:pt idx="274">
                  <c:v>45750</c:v>
                </c:pt>
                <c:pt idx="275">
                  <c:v>45751</c:v>
                </c:pt>
                <c:pt idx="276">
                  <c:v>45752</c:v>
                </c:pt>
                <c:pt idx="277">
                  <c:v>45753</c:v>
                </c:pt>
                <c:pt idx="278">
                  <c:v>45754</c:v>
                </c:pt>
                <c:pt idx="279">
                  <c:v>45755</c:v>
                </c:pt>
                <c:pt idx="280">
                  <c:v>45756</c:v>
                </c:pt>
                <c:pt idx="281">
                  <c:v>45757</c:v>
                </c:pt>
                <c:pt idx="282">
                  <c:v>45758</c:v>
                </c:pt>
                <c:pt idx="283">
                  <c:v>45759</c:v>
                </c:pt>
                <c:pt idx="284">
                  <c:v>45760</c:v>
                </c:pt>
                <c:pt idx="285">
                  <c:v>45761</c:v>
                </c:pt>
                <c:pt idx="286">
                  <c:v>45762</c:v>
                </c:pt>
                <c:pt idx="287">
                  <c:v>45763</c:v>
                </c:pt>
                <c:pt idx="288">
                  <c:v>45764</c:v>
                </c:pt>
                <c:pt idx="289">
                  <c:v>45765</c:v>
                </c:pt>
                <c:pt idx="290">
                  <c:v>45766</c:v>
                </c:pt>
                <c:pt idx="291">
                  <c:v>45767</c:v>
                </c:pt>
                <c:pt idx="292">
                  <c:v>45768</c:v>
                </c:pt>
                <c:pt idx="293">
                  <c:v>45769</c:v>
                </c:pt>
                <c:pt idx="294">
                  <c:v>45770</c:v>
                </c:pt>
                <c:pt idx="295">
                  <c:v>45771</c:v>
                </c:pt>
                <c:pt idx="296">
                  <c:v>45772</c:v>
                </c:pt>
                <c:pt idx="297">
                  <c:v>45773</c:v>
                </c:pt>
                <c:pt idx="298">
                  <c:v>45774</c:v>
                </c:pt>
                <c:pt idx="299">
                  <c:v>45775</c:v>
                </c:pt>
                <c:pt idx="300">
                  <c:v>45776</c:v>
                </c:pt>
                <c:pt idx="301">
                  <c:v>45777</c:v>
                </c:pt>
                <c:pt idx="302">
                  <c:v>45778</c:v>
                </c:pt>
                <c:pt idx="303">
                  <c:v>45779</c:v>
                </c:pt>
                <c:pt idx="304">
                  <c:v>45780</c:v>
                </c:pt>
                <c:pt idx="305">
                  <c:v>45781</c:v>
                </c:pt>
                <c:pt idx="306">
                  <c:v>45782</c:v>
                </c:pt>
                <c:pt idx="307">
                  <c:v>45783</c:v>
                </c:pt>
                <c:pt idx="308">
                  <c:v>45784</c:v>
                </c:pt>
                <c:pt idx="309">
                  <c:v>45785</c:v>
                </c:pt>
                <c:pt idx="310">
                  <c:v>45786</c:v>
                </c:pt>
                <c:pt idx="311">
                  <c:v>45787</c:v>
                </c:pt>
                <c:pt idx="312">
                  <c:v>45788</c:v>
                </c:pt>
                <c:pt idx="313">
                  <c:v>45789</c:v>
                </c:pt>
                <c:pt idx="314">
                  <c:v>45790</c:v>
                </c:pt>
                <c:pt idx="315">
                  <c:v>45791</c:v>
                </c:pt>
                <c:pt idx="316">
                  <c:v>45792</c:v>
                </c:pt>
                <c:pt idx="317">
                  <c:v>45793</c:v>
                </c:pt>
                <c:pt idx="318">
                  <c:v>45794</c:v>
                </c:pt>
                <c:pt idx="319">
                  <c:v>45795</c:v>
                </c:pt>
                <c:pt idx="320">
                  <c:v>45796</c:v>
                </c:pt>
                <c:pt idx="321">
                  <c:v>45797</c:v>
                </c:pt>
                <c:pt idx="322">
                  <c:v>45798</c:v>
                </c:pt>
                <c:pt idx="323">
                  <c:v>45799</c:v>
                </c:pt>
                <c:pt idx="324">
                  <c:v>45800</c:v>
                </c:pt>
                <c:pt idx="325">
                  <c:v>45801</c:v>
                </c:pt>
                <c:pt idx="326">
                  <c:v>45802</c:v>
                </c:pt>
                <c:pt idx="327">
                  <c:v>45803</c:v>
                </c:pt>
                <c:pt idx="328">
                  <c:v>45804</c:v>
                </c:pt>
                <c:pt idx="329">
                  <c:v>45805</c:v>
                </c:pt>
                <c:pt idx="330">
                  <c:v>45806</c:v>
                </c:pt>
                <c:pt idx="331">
                  <c:v>45807</c:v>
                </c:pt>
                <c:pt idx="332">
                  <c:v>45808</c:v>
                </c:pt>
                <c:pt idx="333">
                  <c:v>45809</c:v>
                </c:pt>
                <c:pt idx="334">
                  <c:v>45810</c:v>
                </c:pt>
                <c:pt idx="335">
                  <c:v>45811</c:v>
                </c:pt>
                <c:pt idx="336">
                  <c:v>45812</c:v>
                </c:pt>
                <c:pt idx="337">
                  <c:v>45813</c:v>
                </c:pt>
                <c:pt idx="338">
                  <c:v>45814</c:v>
                </c:pt>
                <c:pt idx="339">
                  <c:v>45815</c:v>
                </c:pt>
                <c:pt idx="340">
                  <c:v>45816</c:v>
                </c:pt>
                <c:pt idx="341">
                  <c:v>45817</c:v>
                </c:pt>
                <c:pt idx="342">
                  <c:v>45818</c:v>
                </c:pt>
                <c:pt idx="343">
                  <c:v>45819</c:v>
                </c:pt>
                <c:pt idx="344">
                  <c:v>45820</c:v>
                </c:pt>
                <c:pt idx="345">
                  <c:v>45821</c:v>
                </c:pt>
                <c:pt idx="346">
                  <c:v>45822</c:v>
                </c:pt>
                <c:pt idx="347">
                  <c:v>45823</c:v>
                </c:pt>
                <c:pt idx="348">
                  <c:v>45824</c:v>
                </c:pt>
                <c:pt idx="349">
                  <c:v>45825</c:v>
                </c:pt>
                <c:pt idx="350">
                  <c:v>45826</c:v>
                </c:pt>
                <c:pt idx="351">
                  <c:v>45827</c:v>
                </c:pt>
                <c:pt idx="352">
                  <c:v>45828</c:v>
                </c:pt>
                <c:pt idx="353">
                  <c:v>45829</c:v>
                </c:pt>
                <c:pt idx="354">
                  <c:v>45830</c:v>
                </c:pt>
                <c:pt idx="355">
                  <c:v>45831</c:v>
                </c:pt>
                <c:pt idx="356">
                  <c:v>45832</c:v>
                </c:pt>
                <c:pt idx="357">
                  <c:v>45833</c:v>
                </c:pt>
                <c:pt idx="358">
                  <c:v>45834</c:v>
                </c:pt>
                <c:pt idx="359">
                  <c:v>45835</c:v>
                </c:pt>
                <c:pt idx="360">
                  <c:v>45836</c:v>
                </c:pt>
                <c:pt idx="361">
                  <c:v>45837</c:v>
                </c:pt>
                <c:pt idx="362">
                  <c:v>45838</c:v>
                </c:pt>
                <c:pt idx="363">
                  <c:v>45839</c:v>
                </c:pt>
                <c:pt idx="364">
                  <c:v>45840</c:v>
                </c:pt>
                <c:pt idx="365">
                  <c:v>45841</c:v>
                </c:pt>
                <c:pt idx="366">
                  <c:v>0</c:v>
                </c:pt>
                <c:pt idx="367">
                  <c:v>1</c:v>
                </c:pt>
                <c:pt idx="368">
                  <c:v>2</c:v>
                </c:pt>
                <c:pt idx="369">
                  <c:v>3</c:v>
                </c:pt>
                <c:pt idx="370">
                  <c:v>4</c:v>
                </c:pt>
                <c:pt idx="371">
                  <c:v>5</c:v>
                </c:pt>
                <c:pt idx="372">
                  <c:v>6</c:v>
                </c:pt>
                <c:pt idx="373">
                  <c:v>7</c:v>
                </c:pt>
                <c:pt idx="374">
                  <c:v>8</c:v>
                </c:pt>
                <c:pt idx="375">
                  <c:v>9</c:v>
                </c:pt>
                <c:pt idx="376">
                  <c:v>10</c:v>
                </c:pt>
                <c:pt idx="377">
                  <c:v>11</c:v>
                </c:pt>
                <c:pt idx="378">
                  <c:v>12</c:v>
                </c:pt>
                <c:pt idx="379">
                  <c:v>13</c:v>
                </c:pt>
                <c:pt idx="380">
                  <c:v>14</c:v>
                </c:pt>
                <c:pt idx="381">
                  <c:v>15</c:v>
                </c:pt>
                <c:pt idx="382">
                  <c:v>16</c:v>
                </c:pt>
                <c:pt idx="383">
                  <c:v>17</c:v>
                </c:pt>
                <c:pt idx="384">
                  <c:v>18</c:v>
                </c:pt>
                <c:pt idx="385">
                  <c:v>19</c:v>
                </c:pt>
                <c:pt idx="386">
                  <c:v>20</c:v>
                </c:pt>
                <c:pt idx="387">
                  <c:v>21</c:v>
                </c:pt>
                <c:pt idx="388">
                  <c:v>22</c:v>
                </c:pt>
                <c:pt idx="389">
                  <c:v>23</c:v>
                </c:pt>
                <c:pt idx="390">
                  <c:v>24</c:v>
                </c:pt>
                <c:pt idx="391">
                  <c:v>25</c:v>
                </c:pt>
                <c:pt idx="392">
                  <c:v>26</c:v>
                </c:pt>
                <c:pt idx="393">
                  <c:v>27</c:v>
                </c:pt>
                <c:pt idx="394">
                  <c:v>28</c:v>
                </c:pt>
                <c:pt idx="395">
                  <c:v>29</c:v>
                </c:pt>
                <c:pt idx="396">
                  <c:v>30</c:v>
                </c:pt>
                <c:pt idx="397">
                  <c:v>31</c:v>
                </c:pt>
                <c:pt idx="398">
                  <c:v>32</c:v>
                </c:pt>
                <c:pt idx="399">
                  <c:v>33</c:v>
                </c:pt>
                <c:pt idx="400">
                  <c:v>34</c:v>
                </c:pt>
                <c:pt idx="401">
                  <c:v>35</c:v>
                </c:pt>
                <c:pt idx="402">
                  <c:v>36</c:v>
                </c:pt>
                <c:pt idx="403">
                  <c:v>37</c:v>
                </c:pt>
                <c:pt idx="404">
                  <c:v>38</c:v>
                </c:pt>
                <c:pt idx="405">
                  <c:v>39</c:v>
                </c:pt>
                <c:pt idx="406">
                  <c:v>40</c:v>
                </c:pt>
                <c:pt idx="407">
                  <c:v>41</c:v>
                </c:pt>
                <c:pt idx="408">
                  <c:v>42</c:v>
                </c:pt>
                <c:pt idx="409">
                  <c:v>43</c:v>
                </c:pt>
                <c:pt idx="410">
                  <c:v>44</c:v>
                </c:pt>
                <c:pt idx="411">
                  <c:v>45</c:v>
                </c:pt>
                <c:pt idx="412">
                  <c:v>46</c:v>
                </c:pt>
                <c:pt idx="413">
                  <c:v>47</c:v>
                </c:pt>
                <c:pt idx="414">
                  <c:v>48</c:v>
                </c:pt>
                <c:pt idx="415">
                  <c:v>49</c:v>
                </c:pt>
                <c:pt idx="416">
                  <c:v>50</c:v>
                </c:pt>
                <c:pt idx="417">
                  <c:v>51</c:v>
                </c:pt>
                <c:pt idx="418">
                  <c:v>52</c:v>
                </c:pt>
                <c:pt idx="419">
                  <c:v>53</c:v>
                </c:pt>
                <c:pt idx="420">
                  <c:v>54</c:v>
                </c:pt>
                <c:pt idx="421">
                  <c:v>55</c:v>
                </c:pt>
                <c:pt idx="422">
                  <c:v>56</c:v>
                </c:pt>
                <c:pt idx="423">
                  <c:v>57</c:v>
                </c:pt>
                <c:pt idx="424">
                  <c:v>58</c:v>
                </c:pt>
                <c:pt idx="425">
                  <c:v>59</c:v>
                </c:pt>
                <c:pt idx="426">
                  <c:v>60</c:v>
                </c:pt>
                <c:pt idx="427">
                  <c:v>61</c:v>
                </c:pt>
                <c:pt idx="428">
                  <c:v>62</c:v>
                </c:pt>
                <c:pt idx="429">
                  <c:v>63</c:v>
                </c:pt>
                <c:pt idx="430">
                  <c:v>64</c:v>
                </c:pt>
                <c:pt idx="431">
                  <c:v>65</c:v>
                </c:pt>
                <c:pt idx="432">
                  <c:v>66</c:v>
                </c:pt>
                <c:pt idx="433">
                  <c:v>67</c:v>
                </c:pt>
                <c:pt idx="434">
                  <c:v>68</c:v>
                </c:pt>
                <c:pt idx="435">
                  <c:v>69</c:v>
                </c:pt>
                <c:pt idx="436">
                  <c:v>70</c:v>
                </c:pt>
                <c:pt idx="437">
                  <c:v>71</c:v>
                </c:pt>
                <c:pt idx="438">
                  <c:v>72</c:v>
                </c:pt>
                <c:pt idx="439">
                  <c:v>73</c:v>
                </c:pt>
                <c:pt idx="440">
                  <c:v>74</c:v>
                </c:pt>
                <c:pt idx="441">
                  <c:v>75</c:v>
                </c:pt>
                <c:pt idx="442">
                  <c:v>76</c:v>
                </c:pt>
                <c:pt idx="443">
                  <c:v>77</c:v>
                </c:pt>
                <c:pt idx="444">
                  <c:v>78</c:v>
                </c:pt>
                <c:pt idx="445">
                  <c:v>79</c:v>
                </c:pt>
                <c:pt idx="446">
                  <c:v>80</c:v>
                </c:pt>
                <c:pt idx="447">
                  <c:v>81</c:v>
                </c:pt>
                <c:pt idx="448">
                  <c:v>82</c:v>
                </c:pt>
                <c:pt idx="449">
                  <c:v>83</c:v>
                </c:pt>
                <c:pt idx="450">
                  <c:v>84</c:v>
                </c:pt>
                <c:pt idx="451">
                  <c:v>85</c:v>
                </c:pt>
                <c:pt idx="452">
                  <c:v>86</c:v>
                </c:pt>
                <c:pt idx="453">
                  <c:v>87</c:v>
                </c:pt>
                <c:pt idx="454">
                  <c:v>88</c:v>
                </c:pt>
                <c:pt idx="455">
                  <c:v>89</c:v>
                </c:pt>
                <c:pt idx="456">
                  <c:v>90</c:v>
                </c:pt>
                <c:pt idx="457">
                  <c:v>91</c:v>
                </c:pt>
                <c:pt idx="458">
                  <c:v>92</c:v>
                </c:pt>
                <c:pt idx="459">
                  <c:v>93</c:v>
                </c:pt>
                <c:pt idx="460">
                  <c:v>94</c:v>
                </c:pt>
                <c:pt idx="461">
                  <c:v>95</c:v>
                </c:pt>
                <c:pt idx="462">
                  <c:v>96</c:v>
                </c:pt>
                <c:pt idx="463">
                  <c:v>97</c:v>
                </c:pt>
                <c:pt idx="464">
                  <c:v>98</c:v>
                </c:pt>
                <c:pt idx="465">
                  <c:v>99</c:v>
                </c:pt>
                <c:pt idx="466">
                  <c:v>100</c:v>
                </c:pt>
                <c:pt idx="467">
                  <c:v>101</c:v>
                </c:pt>
                <c:pt idx="468">
                  <c:v>102</c:v>
                </c:pt>
                <c:pt idx="469">
                  <c:v>103</c:v>
                </c:pt>
                <c:pt idx="470">
                  <c:v>104</c:v>
                </c:pt>
                <c:pt idx="471">
                  <c:v>105</c:v>
                </c:pt>
                <c:pt idx="472">
                  <c:v>106</c:v>
                </c:pt>
                <c:pt idx="473">
                  <c:v>107</c:v>
                </c:pt>
                <c:pt idx="474">
                  <c:v>108</c:v>
                </c:pt>
                <c:pt idx="475">
                  <c:v>109</c:v>
                </c:pt>
                <c:pt idx="476">
                  <c:v>110</c:v>
                </c:pt>
                <c:pt idx="477">
                  <c:v>111</c:v>
                </c:pt>
                <c:pt idx="478">
                  <c:v>112</c:v>
                </c:pt>
                <c:pt idx="479">
                  <c:v>113</c:v>
                </c:pt>
                <c:pt idx="480">
                  <c:v>114</c:v>
                </c:pt>
                <c:pt idx="481">
                  <c:v>115</c:v>
                </c:pt>
                <c:pt idx="482">
                  <c:v>116</c:v>
                </c:pt>
                <c:pt idx="483">
                  <c:v>117</c:v>
                </c:pt>
                <c:pt idx="484">
                  <c:v>118</c:v>
                </c:pt>
                <c:pt idx="485">
                  <c:v>119</c:v>
                </c:pt>
                <c:pt idx="486">
                  <c:v>120</c:v>
                </c:pt>
                <c:pt idx="487">
                  <c:v>121</c:v>
                </c:pt>
                <c:pt idx="488">
                  <c:v>122</c:v>
                </c:pt>
                <c:pt idx="489">
                  <c:v>123</c:v>
                </c:pt>
                <c:pt idx="490">
                  <c:v>124</c:v>
                </c:pt>
                <c:pt idx="491">
                  <c:v>125</c:v>
                </c:pt>
                <c:pt idx="492">
                  <c:v>126</c:v>
                </c:pt>
                <c:pt idx="493">
                  <c:v>127</c:v>
                </c:pt>
                <c:pt idx="494">
                  <c:v>128</c:v>
                </c:pt>
                <c:pt idx="495">
                  <c:v>129</c:v>
                </c:pt>
                <c:pt idx="496">
                  <c:v>130</c:v>
                </c:pt>
                <c:pt idx="497">
                  <c:v>131</c:v>
                </c:pt>
                <c:pt idx="498">
                  <c:v>132</c:v>
                </c:pt>
                <c:pt idx="499">
                  <c:v>133</c:v>
                </c:pt>
                <c:pt idx="500">
                  <c:v>134</c:v>
                </c:pt>
                <c:pt idx="501">
                  <c:v>135</c:v>
                </c:pt>
                <c:pt idx="502">
                  <c:v>136</c:v>
                </c:pt>
                <c:pt idx="503">
                  <c:v>137</c:v>
                </c:pt>
                <c:pt idx="504">
                  <c:v>138</c:v>
                </c:pt>
                <c:pt idx="505">
                  <c:v>139</c:v>
                </c:pt>
                <c:pt idx="506">
                  <c:v>140</c:v>
                </c:pt>
                <c:pt idx="507">
                  <c:v>141</c:v>
                </c:pt>
                <c:pt idx="508">
                  <c:v>142</c:v>
                </c:pt>
                <c:pt idx="509">
                  <c:v>143</c:v>
                </c:pt>
                <c:pt idx="510">
                  <c:v>144</c:v>
                </c:pt>
                <c:pt idx="511">
                  <c:v>145</c:v>
                </c:pt>
                <c:pt idx="512">
                  <c:v>146</c:v>
                </c:pt>
                <c:pt idx="513">
                  <c:v>147</c:v>
                </c:pt>
                <c:pt idx="514">
                  <c:v>148</c:v>
                </c:pt>
                <c:pt idx="515">
                  <c:v>149</c:v>
                </c:pt>
                <c:pt idx="516">
                  <c:v>150</c:v>
                </c:pt>
                <c:pt idx="517">
                  <c:v>151</c:v>
                </c:pt>
                <c:pt idx="518">
                  <c:v>152</c:v>
                </c:pt>
                <c:pt idx="519">
                  <c:v>153</c:v>
                </c:pt>
                <c:pt idx="520">
                  <c:v>154</c:v>
                </c:pt>
                <c:pt idx="521">
                  <c:v>155</c:v>
                </c:pt>
                <c:pt idx="522">
                  <c:v>156</c:v>
                </c:pt>
                <c:pt idx="523">
                  <c:v>157</c:v>
                </c:pt>
                <c:pt idx="524">
                  <c:v>158</c:v>
                </c:pt>
                <c:pt idx="525">
                  <c:v>159</c:v>
                </c:pt>
                <c:pt idx="526">
                  <c:v>160</c:v>
                </c:pt>
                <c:pt idx="527">
                  <c:v>161</c:v>
                </c:pt>
                <c:pt idx="528">
                  <c:v>162</c:v>
                </c:pt>
                <c:pt idx="529">
                  <c:v>163</c:v>
                </c:pt>
                <c:pt idx="530">
                  <c:v>164</c:v>
                </c:pt>
                <c:pt idx="531">
                  <c:v>165</c:v>
                </c:pt>
                <c:pt idx="532">
                  <c:v>166</c:v>
                </c:pt>
                <c:pt idx="533">
                  <c:v>167</c:v>
                </c:pt>
                <c:pt idx="534">
                  <c:v>168</c:v>
                </c:pt>
                <c:pt idx="535">
                  <c:v>169</c:v>
                </c:pt>
                <c:pt idx="536">
                  <c:v>170</c:v>
                </c:pt>
                <c:pt idx="537">
                  <c:v>171</c:v>
                </c:pt>
                <c:pt idx="538">
                  <c:v>172</c:v>
                </c:pt>
                <c:pt idx="539">
                  <c:v>173</c:v>
                </c:pt>
                <c:pt idx="540">
                  <c:v>174</c:v>
                </c:pt>
                <c:pt idx="541">
                  <c:v>175</c:v>
                </c:pt>
                <c:pt idx="542">
                  <c:v>176</c:v>
                </c:pt>
                <c:pt idx="543">
                  <c:v>177</c:v>
                </c:pt>
                <c:pt idx="544">
                  <c:v>178</c:v>
                </c:pt>
                <c:pt idx="545">
                  <c:v>179</c:v>
                </c:pt>
                <c:pt idx="546">
                  <c:v>180</c:v>
                </c:pt>
                <c:pt idx="547">
                  <c:v>181</c:v>
                </c:pt>
                <c:pt idx="548">
                  <c:v>182</c:v>
                </c:pt>
                <c:pt idx="549">
                  <c:v>183</c:v>
                </c:pt>
                <c:pt idx="550">
                  <c:v>184</c:v>
                </c:pt>
                <c:pt idx="551">
                  <c:v>185</c:v>
                </c:pt>
                <c:pt idx="552">
                  <c:v>186</c:v>
                </c:pt>
                <c:pt idx="553">
                  <c:v>187</c:v>
                </c:pt>
                <c:pt idx="554">
                  <c:v>188</c:v>
                </c:pt>
                <c:pt idx="555">
                  <c:v>189</c:v>
                </c:pt>
                <c:pt idx="556">
                  <c:v>190</c:v>
                </c:pt>
                <c:pt idx="557">
                  <c:v>191</c:v>
                </c:pt>
                <c:pt idx="558">
                  <c:v>192</c:v>
                </c:pt>
                <c:pt idx="559">
                  <c:v>193</c:v>
                </c:pt>
                <c:pt idx="560">
                  <c:v>194</c:v>
                </c:pt>
                <c:pt idx="561">
                  <c:v>195</c:v>
                </c:pt>
                <c:pt idx="562">
                  <c:v>196</c:v>
                </c:pt>
                <c:pt idx="563">
                  <c:v>197</c:v>
                </c:pt>
                <c:pt idx="564">
                  <c:v>198</c:v>
                </c:pt>
                <c:pt idx="565">
                  <c:v>199</c:v>
                </c:pt>
                <c:pt idx="566">
                  <c:v>200</c:v>
                </c:pt>
                <c:pt idx="567">
                  <c:v>201</c:v>
                </c:pt>
                <c:pt idx="568">
                  <c:v>202</c:v>
                </c:pt>
                <c:pt idx="569">
                  <c:v>203</c:v>
                </c:pt>
                <c:pt idx="570">
                  <c:v>204</c:v>
                </c:pt>
                <c:pt idx="571">
                  <c:v>205</c:v>
                </c:pt>
                <c:pt idx="572">
                  <c:v>206</c:v>
                </c:pt>
                <c:pt idx="573">
                  <c:v>207</c:v>
                </c:pt>
                <c:pt idx="574">
                  <c:v>208</c:v>
                </c:pt>
                <c:pt idx="575">
                  <c:v>209</c:v>
                </c:pt>
                <c:pt idx="576">
                  <c:v>210</c:v>
                </c:pt>
                <c:pt idx="577">
                  <c:v>211</c:v>
                </c:pt>
                <c:pt idx="578">
                  <c:v>212</c:v>
                </c:pt>
                <c:pt idx="579">
                  <c:v>213</c:v>
                </c:pt>
                <c:pt idx="580">
                  <c:v>214</c:v>
                </c:pt>
                <c:pt idx="581">
                  <c:v>215</c:v>
                </c:pt>
                <c:pt idx="582">
                  <c:v>216</c:v>
                </c:pt>
                <c:pt idx="583">
                  <c:v>217</c:v>
                </c:pt>
                <c:pt idx="584">
                  <c:v>218</c:v>
                </c:pt>
                <c:pt idx="585">
                  <c:v>219</c:v>
                </c:pt>
                <c:pt idx="586">
                  <c:v>220</c:v>
                </c:pt>
                <c:pt idx="587">
                  <c:v>221</c:v>
                </c:pt>
                <c:pt idx="588">
                  <c:v>222</c:v>
                </c:pt>
                <c:pt idx="589">
                  <c:v>223</c:v>
                </c:pt>
                <c:pt idx="590">
                  <c:v>224</c:v>
                </c:pt>
                <c:pt idx="591">
                  <c:v>225</c:v>
                </c:pt>
                <c:pt idx="592">
                  <c:v>226</c:v>
                </c:pt>
                <c:pt idx="593">
                  <c:v>227</c:v>
                </c:pt>
                <c:pt idx="594">
                  <c:v>228</c:v>
                </c:pt>
                <c:pt idx="595">
                  <c:v>229</c:v>
                </c:pt>
                <c:pt idx="596">
                  <c:v>230</c:v>
                </c:pt>
                <c:pt idx="597">
                  <c:v>231</c:v>
                </c:pt>
                <c:pt idx="598">
                  <c:v>232</c:v>
                </c:pt>
                <c:pt idx="599">
                  <c:v>233</c:v>
                </c:pt>
                <c:pt idx="600">
                  <c:v>234</c:v>
                </c:pt>
                <c:pt idx="601">
                  <c:v>235</c:v>
                </c:pt>
                <c:pt idx="602">
                  <c:v>236</c:v>
                </c:pt>
                <c:pt idx="603">
                  <c:v>237</c:v>
                </c:pt>
                <c:pt idx="604">
                  <c:v>238</c:v>
                </c:pt>
                <c:pt idx="605">
                  <c:v>239</c:v>
                </c:pt>
                <c:pt idx="606">
                  <c:v>240</c:v>
                </c:pt>
                <c:pt idx="607">
                  <c:v>241</c:v>
                </c:pt>
                <c:pt idx="608">
                  <c:v>242</c:v>
                </c:pt>
                <c:pt idx="609">
                  <c:v>243</c:v>
                </c:pt>
                <c:pt idx="610">
                  <c:v>244</c:v>
                </c:pt>
                <c:pt idx="611">
                  <c:v>245</c:v>
                </c:pt>
                <c:pt idx="612">
                  <c:v>246</c:v>
                </c:pt>
                <c:pt idx="613">
                  <c:v>247</c:v>
                </c:pt>
                <c:pt idx="614">
                  <c:v>248</c:v>
                </c:pt>
                <c:pt idx="615">
                  <c:v>249</c:v>
                </c:pt>
                <c:pt idx="616">
                  <c:v>250</c:v>
                </c:pt>
                <c:pt idx="617">
                  <c:v>251</c:v>
                </c:pt>
                <c:pt idx="618">
                  <c:v>252</c:v>
                </c:pt>
                <c:pt idx="619">
                  <c:v>253</c:v>
                </c:pt>
                <c:pt idx="620">
                  <c:v>254</c:v>
                </c:pt>
                <c:pt idx="621">
                  <c:v>255</c:v>
                </c:pt>
                <c:pt idx="622">
                  <c:v>256</c:v>
                </c:pt>
                <c:pt idx="623">
                  <c:v>257</c:v>
                </c:pt>
                <c:pt idx="624">
                  <c:v>258</c:v>
                </c:pt>
                <c:pt idx="625">
                  <c:v>259</c:v>
                </c:pt>
                <c:pt idx="626">
                  <c:v>260</c:v>
                </c:pt>
                <c:pt idx="627">
                  <c:v>261</c:v>
                </c:pt>
                <c:pt idx="628">
                  <c:v>262</c:v>
                </c:pt>
                <c:pt idx="629">
                  <c:v>263</c:v>
                </c:pt>
                <c:pt idx="630">
                  <c:v>264</c:v>
                </c:pt>
                <c:pt idx="631">
                  <c:v>265</c:v>
                </c:pt>
                <c:pt idx="632">
                  <c:v>266</c:v>
                </c:pt>
                <c:pt idx="633">
                  <c:v>267</c:v>
                </c:pt>
                <c:pt idx="634">
                  <c:v>268</c:v>
                </c:pt>
                <c:pt idx="635">
                  <c:v>269</c:v>
                </c:pt>
                <c:pt idx="636">
                  <c:v>270</c:v>
                </c:pt>
                <c:pt idx="637">
                  <c:v>271</c:v>
                </c:pt>
                <c:pt idx="638">
                  <c:v>272</c:v>
                </c:pt>
                <c:pt idx="639">
                  <c:v>273</c:v>
                </c:pt>
                <c:pt idx="640">
                  <c:v>274</c:v>
                </c:pt>
                <c:pt idx="641">
                  <c:v>275</c:v>
                </c:pt>
                <c:pt idx="642">
                  <c:v>276</c:v>
                </c:pt>
                <c:pt idx="643">
                  <c:v>277</c:v>
                </c:pt>
                <c:pt idx="644">
                  <c:v>278</c:v>
                </c:pt>
                <c:pt idx="645">
                  <c:v>279</c:v>
                </c:pt>
                <c:pt idx="646">
                  <c:v>280</c:v>
                </c:pt>
                <c:pt idx="647">
                  <c:v>281</c:v>
                </c:pt>
                <c:pt idx="648">
                  <c:v>282</c:v>
                </c:pt>
                <c:pt idx="649">
                  <c:v>283</c:v>
                </c:pt>
                <c:pt idx="650">
                  <c:v>284</c:v>
                </c:pt>
                <c:pt idx="651">
                  <c:v>285</c:v>
                </c:pt>
                <c:pt idx="652">
                  <c:v>286</c:v>
                </c:pt>
                <c:pt idx="653">
                  <c:v>287</c:v>
                </c:pt>
                <c:pt idx="654">
                  <c:v>288</c:v>
                </c:pt>
                <c:pt idx="655">
                  <c:v>289</c:v>
                </c:pt>
                <c:pt idx="656">
                  <c:v>290</c:v>
                </c:pt>
                <c:pt idx="657">
                  <c:v>291</c:v>
                </c:pt>
                <c:pt idx="658">
                  <c:v>292</c:v>
                </c:pt>
                <c:pt idx="659">
                  <c:v>293</c:v>
                </c:pt>
                <c:pt idx="660">
                  <c:v>294</c:v>
                </c:pt>
                <c:pt idx="661">
                  <c:v>295</c:v>
                </c:pt>
                <c:pt idx="662">
                  <c:v>296</c:v>
                </c:pt>
                <c:pt idx="663">
                  <c:v>297</c:v>
                </c:pt>
                <c:pt idx="664">
                  <c:v>298</c:v>
                </c:pt>
                <c:pt idx="665">
                  <c:v>299</c:v>
                </c:pt>
                <c:pt idx="666">
                  <c:v>300</c:v>
                </c:pt>
                <c:pt idx="667">
                  <c:v>301</c:v>
                </c:pt>
                <c:pt idx="668">
                  <c:v>302</c:v>
                </c:pt>
                <c:pt idx="669">
                  <c:v>303</c:v>
                </c:pt>
                <c:pt idx="670">
                  <c:v>304</c:v>
                </c:pt>
                <c:pt idx="671">
                  <c:v>305</c:v>
                </c:pt>
                <c:pt idx="672">
                  <c:v>306</c:v>
                </c:pt>
                <c:pt idx="673">
                  <c:v>307</c:v>
                </c:pt>
                <c:pt idx="674">
                  <c:v>308</c:v>
                </c:pt>
                <c:pt idx="675">
                  <c:v>309</c:v>
                </c:pt>
                <c:pt idx="676">
                  <c:v>310</c:v>
                </c:pt>
                <c:pt idx="677">
                  <c:v>311</c:v>
                </c:pt>
                <c:pt idx="678">
                  <c:v>312</c:v>
                </c:pt>
                <c:pt idx="679">
                  <c:v>313</c:v>
                </c:pt>
                <c:pt idx="680">
                  <c:v>314</c:v>
                </c:pt>
                <c:pt idx="681">
                  <c:v>315</c:v>
                </c:pt>
                <c:pt idx="682">
                  <c:v>316</c:v>
                </c:pt>
                <c:pt idx="683">
                  <c:v>317</c:v>
                </c:pt>
                <c:pt idx="684">
                  <c:v>318</c:v>
                </c:pt>
                <c:pt idx="685">
                  <c:v>319</c:v>
                </c:pt>
                <c:pt idx="686">
                  <c:v>320</c:v>
                </c:pt>
                <c:pt idx="687">
                  <c:v>321</c:v>
                </c:pt>
                <c:pt idx="688">
                  <c:v>322</c:v>
                </c:pt>
                <c:pt idx="689">
                  <c:v>323</c:v>
                </c:pt>
                <c:pt idx="690">
                  <c:v>324</c:v>
                </c:pt>
                <c:pt idx="691">
                  <c:v>325</c:v>
                </c:pt>
                <c:pt idx="692">
                  <c:v>326</c:v>
                </c:pt>
                <c:pt idx="693">
                  <c:v>327</c:v>
                </c:pt>
                <c:pt idx="694">
                  <c:v>328</c:v>
                </c:pt>
                <c:pt idx="695">
                  <c:v>329</c:v>
                </c:pt>
                <c:pt idx="696">
                  <c:v>330</c:v>
                </c:pt>
                <c:pt idx="697">
                  <c:v>331</c:v>
                </c:pt>
                <c:pt idx="698">
                  <c:v>332</c:v>
                </c:pt>
                <c:pt idx="699">
                  <c:v>333</c:v>
                </c:pt>
                <c:pt idx="700">
                  <c:v>334</c:v>
                </c:pt>
                <c:pt idx="701">
                  <c:v>335</c:v>
                </c:pt>
                <c:pt idx="702">
                  <c:v>336</c:v>
                </c:pt>
                <c:pt idx="703">
                  <c:v>337</c:v>
                </c:pt>
                <c:pt idx="704">
                  <c:v>338</c:v>
                </c:pt>
                <c:pt idx="705">
                  <c:v>339</c:v>
                </c:pt>
                <c:pt idx="706">
                  <c:v>340</c:v>
                </c:pt>
                <c:pt idx="707">
                  <c:v>341</c:v>
                </c:pt>
                <c:pt idx="708">
                  <c:v>342</c:v>
                </c:pt>
                <c:pt idx="709">
                  <c:v>343</c:v>
                </c:pt>
                <c:pt idx="710">
                  <c:v>344</c:v>
                </c:pt>
                <c:pt idx="711">
                  <c:v>345</c:v>
                </c:pt>
                <c:pt idx="712">
                  <c:v>346</c:v>
                </c:pt>
                <c:pt idx="713">
                  <c:v>347</c:v>
                </c:pt>
                <c:pt idx="714">
                  <c:v>348</c:v>
                </c:pt>
                <c:pt idx="715">
                  <c:v>349</c:v>
                </c:pt>
                <c:pt idx="716">
                  <c:v>350</c:v>
                </c:pt>
                <c:pt idx="717">
                  <c:v>351</c:v>
                </c:pt>
                <c:pt idx="718">
                  <c:v>352</c:v>
                </c:pt>
                <c:pt idx="719">
                  <c:v>353</c:v>
                </c:pt>
                <c:pt idx="720">
                  <c:v>354</c:v>
                </c:pt>
                <c:pt idx="721">
                  <c:v>355</c:v>
                </c:pt>
                <c:pt idx="722">
                  <c:v>356</c:v>
                </c:pt>
                <c:pt idx="723">
                  <c:v>357</c:v>
                </c:pt>
                <c:pt idx="724">
                  <c:v>358</c:v>
                </c:pt>
                <c:pt idx="725">
                  <c:v>359</c:v>
                </c:pt>
                <c:pt idx="726">
                  <c:v>360</c:v>
                </c:pt>
                <c:pt idx="727">
                  <c:v>361</c:v>
                </c:pt>
                <c:pt idx="728">
                  <c:v>362</c:v>
                </c:pt>
                <c:pt idx="729">
                  <c:v>363</c:v>
                </c:pt>
                <c:pt idx="730">
                  <c:v>364</c:v>
                </c:pt>
                <c:pt idx="731">
                  <c:v>365</c:v>
                </c:pt>
                <c:pt idx="732">
                  <c:v>366</c:v>
                </c:pt>
                <c:pt idx="733">
                  <c:v>367</c:v>
                </c:pt>
                <c:pt idx="734">
                  <c:v>368</c:v>
                </c:pt>
                <c:pt idx="735">
                  <c:v>369</c:v>
                </c:pt>
                <c:pt idx="736">
                  <c:v>370</c:v>
                </c:pt>
                <c:pt idx="737">
                  <c:v>371</c:v>
                </c:pt>
                <c:pt idx="738">
                  <c:v>372</c:v>
                </c:pt>
                <c:pt idx="739">
                  <c:v>373</c:v>
                </c:pt>
                <c:pt idx="740">
                  <c:v>374</c:v>
                </c:pt>
                <c:pt idx="741">
                  <c:v>375</c:v>
                </c:pt>
                <c:pt idx="742">
                  <c:v>376</c:v>
                </c:pt>
                <c:pt idx="743">
                  <c:v>377</c:v>
                </c:pt>
                <c:pt idx="744">
                  <c:v>378</c:v>
                </c:pt>
                <c:pt idx="745">
                  <c:v>379</c:v>
                </c:pt>
                <c:pt idx="746">
                  <c:v>380</c:v>
                </c:pt>
                <c:pt idx="747">
                  <c:v>381</c:v>
                </c:pt>
                <c:pt idx="748">
                  <c:v>382</c:v>
                </c:pt>
                <c:pt idx="749">
                  <c:v>383</c:v>
                </c:pt>
                <c:pt idx="750">
                  <c:v>384</c:v>
                </c:pt>
                <c:pt idx="751">
                  <c:v>385</c:v>
                </c:pt>
                <c:pt idx="752">
                  <c:v>386</c:v>
                </c:pt>
                <c:pt idx="753">
                  <c:v>387</c:v>
                </c:pt>
                <c:pt idx="754">
                  <c:v>388</c:v>
                </c:pt>
                <c:pt idx="755">
                  <c:v>389</c:v>
                </c:pt>
                <c:pt idx="756">
                  <c:v>390</c:v>
                </c:pt>
                <c:pt idx="757">
                  <c:v>391</c:v>
                </c:pt>
                <c:pt idx="758">
                  <c:v>392</c:v>
                </c:pt>
                <c:pt idx="759">
                  <c:v>393</c:v>
                </c:pt>
                <c:pt idx="760">
                  <c:v>394</c:v>
                </c:pt>
                <c:pt idx="761">
                  <c:v>395</c:v>
                </c:pt>
                <c:pt idx="762">
                  <c:v>396</c:v>
                </c:pt>
                <c:pt idx="763">
                  <c:v>397</c:v>
                </c:pt>
                <c:pt idx="764">
                  <c:v>398</c:v>
                </c:pt>
                <c:pt idx="765">
                  <c:v>399</c:v>
                </c:pt>
                <c:pt idx="766">
                  <c:v>400</c:v>
                </c:pt>
                <c:pt idx="767">
                  <c:v>401</c:v>
                </c:pt>
                <c:pt idx="768">
                  <c:v>402</c:v>
                </c:pt>
                <c:pt idx="769">
                  <c:v>403</c:v>
                </c:pt>
                <c:pt idx="770">
                  <c:v>404</c:v>
                </c:pt>
                <c:pt idx="771">
                  <c:v>405</c:v>
                </c:pt>
                <c:pt idx="772">
                  <c:v>406</c:v>
                </c:pt>
                <c:pt idx="773">
                  <c:v>407</c:v>
                </c:pt>
                <c:pt idx="774">
                  <c:v>408</c:v>
                </c:pt>
                <c:pt idx="775">
                  <c:v>409</c:v>
                </c:pt>
                <c:pt idx="776">
                  <c:v>410</c:v>
                </c:pt>
                <c:pt idx="777">
                  <c:v>411</c:v>
                </c:pt>
                <c:pt idx="778">
                  <c:v>412</c:v>
                </c:pt>
                <c:pt idx="779">
                  <c:v>413</c:v>
                </c:pt>
                <c:pt idx="780">
                  <c:v>414</c:v>
                </c:pt>
                <c:pt idx="781">
                  <c:v>415</c:v>
                </c:pt>
                <c:pt idx="782">
                  <c:v>416</c:v>
                </c:pt>
                <c:pt idx="783">
                  <c:v>417</c:v>
                </c:pt>
                <c:pt idx="784">
                  <c:v>418</c:v>
                </c:pt>
                <c:pt idx="785">
                  <c:v>419</c:v>
                </c:pt>
                <c:pt idx="786">
                  <c:v>420</c:v>
                </c:pt>
                <c:pt idx="787">
                  <c:v>421</c:v>
                </c:pt>
                <c:pt idx="788">
                  <c:v>422</c:v>
                </c:pt>
                <c:pt idx="789">
                  <c:v>423</c:v>
                </c:pt>
                <c:pt idx="790">
                  <c:v>424</c:v>
                </c:pt>
                <c:pt idx="791">
                  <c:v>425</c:v>
                </c:pt>
                <c:pt idx="792">
                  <c:v>426</c:v>
                </c:pt>
                <c:pt idx="793">
                  <c:v>427</c:v>
                </c:pt>
                <c:pt idx="794">
                  <c:v>428</c:v>
                </c:pt>
                <c:pt idx="795">
                  <c:v>429</c:v>
                </c:pt>
                <c:pt idx="796">
                  <c:v>430</c:v>
                </c:pt>
                <c:pt idx="797">
                  <c:v>431</c:v>
                </c:pt>
                <c:pt idx="798">
                  <c:v>432</c:v>
                </c:pt>
                <c:pt idx="799">
                  <c:v>433</c:v>
                </c:pt>
                <c:pt idx="800">
                  <c:v>434</c:v>
                </c:pt>
                <c:pt idx="801">
                  <c:v>435</c:v>
                </c:pt>
                <c:pt idx="802">
                  <c:v>436</c:v>
                </c:pt>
                <c:pt idx="803">
                  <c:v>437</c:v>
                </c:pt>
                <c:pt idx="804">
                  <c:v>438</c:v>
                </c:pt>
                <c:pt idx="805">
                  <c:v>439</c:v>
                </c:pt>
                <c:pt idx="806">
                  <c:v>440</c:v>
                </c:pt>
                <c:pt idx="807">
                  <c:v>441</c:v>
                </c:pt>
                <c:pt idx="808">
                  <c:v>442</c:v>
                </c:pt>
                <c:pt idx="809">
                  <c:v>443</c:v>
                </c:pt>
                <c:pt idx="810">
                  <c:v>444</c:v>
                </c:pt>
                <c:pt idx="811">
                  <c:v>445</c:v>
                </c:pt>
                <c:pt idx="812">
                  <c:v>446</c:v>
                </c:pt>
                <c:pt idx="813">
                  <c:v>447</c:v>
                </c:pt>
                <c:pt idx="814">
                  <c:v>448</c:v>
                </c:pt>
                <c:pt idx="815">
                  <c:v>449</c:v>
                </c:pt>
                <c:pt idx="816">
                  <c:v>450</c:v>
                </c:pt>
                <c:pt idx="817">
                  <c:v>451</c:v>
                </c:pt>
                <c:pt idx="818">
                  <c:v>452</c:v>
                </c:pt>
                <c:pt idx="819">
                  <c:v>453</c:v>
                </c:pt>
                <c:pt idx="820">
                  <c:v>454</c:v>
                </c:pt>
                <c:pt idx="821">
                  <c:v>455</c:v>
                </c:pt>
                <c:pt idx="822">
                  <c:v>456</c:v>
                </c:pt>
                <c:pt idx="823">
                  <c:v>457</c:v>
                </c:pt>
                <c:pt idx="824">
                  <c:v>458</c:v>
                </c:pt>
                <c:pt idx="825">
                  <c:v>459</c:v>
                </c:pt>
                <c:pt idx="826">
                  <c:v>460</c:v>
                </c:pt>
                <c:pt idx="827">
                  <c:v>461</c:v>
                </c:pt>
                <c:pt idx="828">
                  <c:v>462</c:v>
                </c:pt>
                <c:pt idx="829">
                  <c:v>463</c:v>
                </c:pt>
                <c:pt idx="830">
                  <c:v>464</c:v>
                </c:pt>
                <c:pt idx="831">
                  <c:v>465</c:v>
                </c:pt>
                <c:pt idx="832">
                  <c:v>466</c:v>
                </c:pt>
                <c:pt idx="833">
                  <c:v>467</c:v>
                </c:pt>
                <c:pt idx="834">
                  <c:v>468</c:v>
                </c:pt>
                <c:pt idx="835">
                  <c:v>469</c:v>
                </c:pt>
                <c:pt idx="836">
                  <c:v>470</c:v>
                </c:pt>
                <c:pt idx="837">
                  <c:v>471</c:v>
                </c:pt>
                <c:pt idx="838">
                  <c:v>472</c:v>
                </c:pt>
                <c:pt idx="839">
                  <c:v>473</c:v>
                </c:pt>
                <c:pt idx="840">
                  <c:v>474</c:v>
                </c:pt>
                <c:pt idx="841">
                  <c:v>475</c:v>
                </c:pt>
                <c:pt idx="842">
                  <c:v>476</c:v>
                </c:pt>
                <c:pt idx="843">
                  <c:v>477</c:v>
                </c:pt>
                <c:pt idx="844">
                  <c:v>478</c:v>
                </c:pt>
                <c:pt idx="845">
                  <c:v>479</c:v>
                </c:pt>
                <c:pt idx="846">
                  <c:v>480</c:v>
                </c:pt>
                <c:pt idx="847">
                  <c:v>481</c:v>
                </c:pt>
                <c:pt idx="848">
                  <c:v>482</c:v>
                </c:pt>
                <c:pt idx="849">
                  <c:v>483</c:v>
                </c:pt>
                <c:pt idx="850">
                  <c:v>484</c:v>
                </c:pt>
                <c:pt idx="851">
                  <c:v>485</c:v>
                </c:pt>
                <c:pt idx="852">
                  <c:v>486</c:v>
                </c:pt>
                <c:pt idx="853">
                  <c:v>487</c:v>
                </c:pt>
                <c:pt idx="854">
                  <c:v>488</c:v>
                </c:pt>
                <c:pt idx="855">
                  <c:v>489</c:v>
                </c:pt>
                <c:pt idx="856">
                  <c:v>490</c:v>
                </c:pt>
                <c:pt idx="857">
                  <c:v>491</c:v>
                </c:pt>
                <c:pt idx="858">
                  <c:v>492</c:v>
                </c:pt>
                <c:pt idx="859">
                  <c:v>493</c:v>
                </c:pt>
                <c:pt idx="860">
                  <c:v>494</c:v>
                </c:pt>
                <c:pt idx="861">
                  <c:v>495</c:v>
                </c:pt>
                <c:pt idx="862">
                  <c:v>496</c:v>
                </c:pt>
                <c:pt idx="863">
                  <c:v>497</c:v>
                </c:pt>
                <c:pt idx="864">
                  <c:v>498</c:v>
                </c:pt>
                <c:pt idx="865">
                  <c:v>499</c:v>
                </c:pt>
                <c:pt idx="866">
                  <c:v>500</c:v>
                </c:pt>
                <c:pt idx="867">
                  <c:v>501</c:v>
                </c:pt>
                <c:pt idx="868">
                  <c:v>502</c:v>
                </c:pt>
                <c:pt idx="869">
                  <c:v>503</c:v>
                </c:pt>
                <c:pt idx="870">
                  <c:v>504</c:v>
                </c:pt>
                <c:pt idx="871">
                  <c:v>505</c:v>
                </c:pt>
                <c:pt idx="872">
                  <c:v>506</c:v>
                </c:pt>
                <c:pt idx="873">
                  <c:v>507</c:v>
                </c:pt>
                <c:pt idx="874">
                  <c:v>508</c:v>
                </c:pt>
                <c:pt idx="875">
                  <c:v>509</c:v>
                </c:pt>
                <c:pt idx="876">
                  <c:v>510</c:v>
                </c:pt>
                <c:pt idx="877">
                  <c:v>511</c:v>
                </c:pt>
                <c:pt idx="878">
                  <c:v>512</c:v>
                </c:pt>
                <c:pt idx="879">
                  <c:v>513</c:v>
                </c:pt>
                <c:pt idx="880">
                  <c:v>514</c:v>
                </c:pt>
                <c:pt idx="881">
                  <c:v>515</c:v>
                </c:pt>
                <c:pt idx="882">
                  <c:v>516</c:v>
                </c:pt>
                <c:pt idx="883">
                  <c:v>517</c:v>
                </c:pt>
                <c:pt idx="884">
                  <c:v>518</c:v>
                </c:pt>
                <c:pt idx="885">
                  <c:v>519</c:v>
                </c:pt>
                <c:pt idx="886">
                  <c:v>520</c:v>
                </c:pt>
                <c:pt idx="887">
                  <c:v>521</c:v>
                </c:pt>
                <c:pt idx="888">
                  <c:v>522</c:v>
                </c:pt>
                <c:pt idx="889">
                  <c:v>523</c:v>
                </c:pt>
                <c:pt idx="890">
                  <c:v>524</c:v>
                </c:pt>
                <c:pt idx="891">
                  <c:v>525</c:v>
                </c:pt>
                <c:pt idx="892">
                  <c:v>526</c:v>
                </c:pt>
                <c:pt idx="893">
                  <c:v>527</c:v>
                </c:pt>
                <c:pt idx="894">
                  <c:v>528</c:v>
                </c:pt>
                <c:pt idx="895">
                  <c:v>529</c:v>
                </c:pt>
                <c:pt idx="896">
                  <c:v>530</c:v>
                </c:pt>
                <c:pt idx="897">
                  <c:v>531</c:v>
                </c:pt>
                <c:pt idx="898">
                  <c:v>532</c:v>
                </c:pt>
                <c:pt idx="899">
                  <c:v>533</c:v>
                </c:pt>
                <c:pt idx="900">
                  <c:v>534</c:v>
                </c:pt>
                <c:pt idx="901">
                  <c:v>535</c:v>
                </c:pt>
                <c:pt idx="902">
                  <c:v>536</c:v>
                </c:pt>
                <c:pt idx="903">
                  <c:v>537</c:v>
                </c:pt>
                <c:pt idx="904">
                  <c:v>538</c:v>
                </c:pt>
                <c:pt idx="905">
                  <c:v>539</c:v>
                </c:pt>
                <c:pt idx="906">
                  <c:v>540</c:v>
                </c:pt>
                <c:pt idx="907">
                  <c:v>541</c:v>
                </c:pt>
                <c:pt idx="908">
                  <c:v>542</c:v>
                </c:pt>
                <c:pt idx="909">
                  <c:v>543</c:v>
                </c:pt>
                <c:pt idx="910">
                  <c:v>544</c:v>
                </c:pt>
                <c:pt idx="911">
                  <c:v>545</c:v>
                </c:pt>
                <c:pt idx="912">
                  <c:v>546</c:v>
                </c:pt>
                <c:pt idx="913">
                  <c:v>547</c:v>
                </c:pt>
                <c:pt idx="914">
                  <c:v>548</c:v>
                </c:pt>
                <c:pt idx="915">
                  <c:v>549</c:v>
                </c:pt>
                <c:pt idx="916">
                  <c:v>550</c:v>
                </c:pt>
                <c:pt idx="917">
                  <c:v>551</c:v>
                </c:pt>
                <c:pt idx="918">
                  <c:v>552</c:v>
                </c:pt>
                <c:pt idx="919">
                  <c:v>553</c:v>
                </c:pt>
                <c:pt idx="920">
                  <c:v>554</c:v>
                </c:pt>
                <c:pt idx="921">
                  <c:v>555</c:v>
                </c:pt>
                <c:pt idx="922">
                  <c:v>556</c:v>
                </c:pt>
                <c:pt idx="923">
                  <c:v>557</c:v>
                </c:pt>
                <c:pt idx="924">
                  <c:v>558</c:v>
                </c:pt>
                <c:pt idx="925">
                  <c:v>559</c:v>
                </c:pt>
                <c:pt idx="926">
                  <c:v>560</c:v>
                </c:pt>
                <c:pt idx="927">
                  <c:v>561</c:v>
                </c:pt>
                <c:pt idx="928">
                  <c:v>562</c:v>
                </c:pt>
                <c:pt idx="929">
                  <c:v>563</c:v>
                </c:pt>
                <c:pt idx="930">
                  <c:v>564</c:v>
                </c:pt>
                <c:pt idx="931">
                  <c:v>565</c:v>
                </c:pt>
                <c:pt idx="932">
                  <c:v>566</c:v>
                </c:pt>
                <c:pt idx="933">
                  <c:v>567</c:v>
                </c:pt>
                <c:pt idx="934">
                  <c:v>568</c:v>
                </c:pt>
                <c:pt idx="935">
                  <c:v>569</c:v>
                </c:pt>
                <c:pt idx="936">
                  <c:v>570</c:v>
                </c:pt>
                <c:pt idx="937">
                  <c:v>571</c:v>
                </c:pt>
                <c:pt idx="938">
                  <c:v>572</c:v>
                </c:pt>
                <c:pt idx="939">
                  <c:v>573</c:v>
                </c:pt>
                <c:pt idx="940">
                  <c:v>574</c:v>
                </c:pt>
                <c:pt idx="941">
                  <c:v>575</c:v>
                </c:pt>
                <c:pt idx="942">
                  <c:v>576</c:v>
                </c:pt>
                <c:pt idx="943">
                  <c:v>577</c:v>
                </c:pt>
                <c:pt idx="944">
                  <c:v>578</c:v>
                </c:pt>
                <c:pt idx="945">
                  <c:v>579</c:v>
                </c:pt>
                <c:pt idx="946">
                  <c:v>580</c:v>
                </c:pt>
                <c:pt idx="947">
                  <c:v>581</c:v>
                </c:pt>
                <c:pt idx="948">
                  <c:v>582</c:v>
                </c:pt>
                <c:pt idx="949">
                  <c:v>583</c:v>
                </c:pt>
                <c:pt idx="950">
                  <c:v>584</c:v>
                </c:pt>
                <c:pt idx="951">
                  <c:v>585</c:v>
                </c:pt>
                <c:pt idx="952">
                  <c:v>586</c:v>
                </c:pt>
                <c:pt idx="953">
                  <c:v>587</c:v>
                </c:pt>
                <c:pt idx="954">
                  <c:v>588</c:v>
                </c:pt>
                <c:pt idx="955">
                  <c:v>589</c:v>
                </c:pt>
                <c:pt idx="956">
                  <c:v>590</c:v>
                </c:pt>
                <c:pt idx="957">
                  <c:v>591</c:v>
                </c:pt>
                <c:pt idx="958">
                  <c:v>592</c:v>
                </c:pt>
                <c:pt idx="959">
                  <c:v>593</c:v>
                </c:pt>
                <c:pt idx="960">
                  <c:v>594</c:v>
                </c:pt>
                <c:pt idx="961">
                  <c:v>595</c:v>
                </c:pt>
                <c:pt idx="962">
                  <c:v>596</c:v>
                </c:pt>
                <c:pt idx="963">
                  <c:v>597</c:v>
                </c:pt>
                <c:pt idx="964">
                  <c:v>598</c:v>
                </c:pt>
                <c:pt idx="965">
                  <c:v>599</c:v>
                </c:pt>
                <c:pt idx="966">
                  <c:v>600</c:v>
                </c:pt>
                <c:pt idx="967">
                  <c:v>601</c:v>
                </c:pt>
                <c:pt idx="968">
                  <c:v>602</c:v>
                </c:pt>
                <c:pt idx="969">
                  <c:v>603</c:v>
                </c:pt>
                <c:pt idx="970">
                  <c:v>604</c:v>
                </c:pt>
                <c:pt idx="971">
                  <c:v>605</c:v>
                </c:pt>
                <c:pt idx="972">
                  <c:v>606</c:v>
                </c:pt>
                <c:pt idx="973">
                  <c:v>607</c:v>
                </c:pt>
                <c:pt idx="974">
                  <c:v>608</c:v>
                </c:pt>
                <c:pt idx="975">
                  <c:v>609</c:v>
                </c:pt>
                <c:pt idx="976">
                  <c:v>610</c:v>
                </c:pt>
                <c:pt idx="977">
                  <c:v>611</c:v>
                </c:pt>
                <c:pt idx="978">
                  <c:v>612</c:v>
                </c:pt>
                <c:pt idx="979">
                  <c:v>613</c:v>
                </c:pt>
                <c:pt idx="980">
                  <c:v>614</c:v>
                </c:pt>
                <c:pt idx="981">
                  <c:v>615</c:v>
                </c:pt>
                <c:pt idx="982">
                  <c:v>616</c:v>
                </c:pt>
                <c:pt idx="983">
                  <c:v>617</c:v>
                </c:pt>
                <c:pt idx="984">
                  <c:v>618</c:v>
                </c:pt>
                <c:pt idx="985">
                  <c:v>619</c:v>
                </c:pt>
                <c:pt idx="986">
                  <c:v>620</c:v>
                </c:pt>
                <c:pt idx="987">
                  <c:v>621</c:v>
                </c:pt>
                <c:pt idx="988">
                  <c:v>622</c:v>
                </c:pt>
                <c:pt idx="989">
                  <c:v>623</c:v>
                </c:pt>
                <c:pt idx="990">
                  <c:v>624</c:v>
                </c:pt>
                <c:pt idx="991">
                  <c:v>625</c:v>
                </c:pt>
                <c:pt idx="992">
                  <c:v>626</c:v>
                </c:pt>
                <c:pt idx="993">
                  <c:v>627</c:v>
                </c:pt>
                <c:pt idx="994">
                  <c:v>628</c:v>
                </c:pt>
                <c:pt idx="995">
                  <c:v>629</c:v>
                </c:pt>
                <c:pt idx="996">
                  <c:v>630</c:v>
                </c:pt>
                <c:pt idx="997">
                  <c:v>631</c:v>
                </c:pt>
                <c:pt idx="998">
                  <c:v>632</c:v>
                </c:pt>
                <c:pt idx="999">
                  <c:v>633</c:v>
                </c:pt>
                <c:pt idx="1000">
                  <c:v>634</c:v>
                </c:pt>
                <c:pt idx="1001">
                  <c:v>635</c:v>
                </c:pt>
                <c:pt idx="1002">
                  <c:v>636</c:v>
                </c:pt>
                <c:pt idx="1003">
                  <c:v>637</c:v>
                </c:pt>
                <c:pt idx="1004">
                  <c:v>638</c:v>
                </c:pt>
                <c:pt idx="1005">
                  <c:v>639</c:v>
                </c:pt>
                <c:pt idx="1006">
                  <c:v>640</c:v>
                </c:pt>
                <c:pt idx="1007">
                  <c:v>641</c:v>
                </c:pt>
                <c:pt idx="1008">
                  <c:v>642</c:v>
                </c:pt>
                <c:pt idx="1009">
                  <c:v>643</c:v>
                </c:pt>
                <c:pt idx="1010">
                  <c:v>644</c:v>
                </c:pt>
                <c:pt idx="1011">
                  <c:v>645</c:v>
                </c:pt>
                <c:pt idx="1012">
                  <c:v>646</c:v>
                </c:pt>
                <c:pt idx="1013">
                  <c:v>647</c:v>
                </c:pt>
                <c:pt idx="1014">
                  <c:v>648</c:v>
                </c:pt>
                <c:pt idx="1015">
                  <c:v>649</c:v>
                </c:pt>
                <c:pt idx="1016">
                  <c:v>650</c:v>
                </c:pt>
                <c:pt idx="1017">
                  <c:v>651</c:v>
                </c:pt>
                <c:pt idx="1018">
                  <c:v>652</c:v>
                </c:pt>
                <c:pt idx="1019">
                  <c:v>653</c:v>
                </c:pt>
                <c:pt idx="1020">
                  <c:v>654</c:v>
                </c:pt>
                <c:pt idx="1021">
                  <c:v>655</c:v>
                </c:pt>
                <c:pt idx="1022">
                  <c:v>656</c:v>
                </c:pt>
                <c:pt idx="1023">
                  <c:v>657</c:v>
                </c:pt>
                <c:pt idx="1024">
                  <c:v>658</c:v>
                </c:pt>
                <c:pt idx="1025">
                  <c:v>659</c:v>
                </c:pt>
                <c:pt idx="1026">
                  <c:v>660</c:v>
                </c:pt>
                <c:pt idx="1027">
                  <c:v>661</c:v>
                </c:pt>
                <c:pt idx="1028">
                  <c:v>662</c:v>
                </c:pt>
                <c:pt idx="1029">
                  <c:v>663</c:v>
                </c:pt>
                <c:pt idx="1030">
                  <c:v>664</c:v>
                </c:pt>
                <c:pt idx="1031">
                  <c:v>665</c:v>
                </c:pt>
                <c:pt idx="1032">
                  <c:v>666</c:v>
                </c:pt>
                <c:pt idx="1033">
                  <c:v>667</c:v>
                </c:pt>
                <c:pt idx="1034">
                  <c:v>668</c:v>
                </c:pt>
                <c:pt idx="1035">
                  <c:v>669</c:v>
                </c:pt>
                <c:pt idx="1036">
                  <c:v>670</c:v>
                </c:pt>
                <c:pt idx="1037">
                  <c:v>671</c:v>
                </c:pt>
                <c:pt idx="1038">
                  <c:v>672</c:v>
                </c:pt>
                <c:pt idx="1039">
                  <c:v>673</c:v>
                </c:pt>
                <c:pt idx="1040">
                  <c:v>674</c:v>
                </c:pt>
                <c:pt idx="1041">
                  <c:v>675</c:v>
                </c:pt>
                <c:pt idx="1042">
                  <c:v>676</c:v>
                </c:pt>
                <c:pt idx="1043">
                  <c:v>677</c:v>
                </c:pt>
                <c:pt idx="1044">
                  <c:v>678</c:v>
                </c:pt>
                <c:pt idx="1045">
                  <c:v>679</c:v>
                </c:pt>
                <c:pt idx="1046">
                  <c:v>680</c:v>
                </c:pt>
                <c:pt idx="1047">
                  <c:v>681</c:v>
                </c:pt>
                <c:pt idx="1048">
                  <c:v>682</c:v>
                </c:pt>
                <c:pt idx="1049">
                  <c:v>683</c:v>
                </c:pt>
                <c:pt idx="1050">
                  <c:v>684</c:v>
                </c:pt>
                <c:pt idx="1051">
                  <c:v>685</c:v>
                </c:pt>
                <c:pt idx="1052">
                  <c:v>686</c:v>
                </c:pt>
                <c:pt idx="1053">
                  <c:v>687</c:v>
                </c:pt>
                <c:pt idx="1054">
                  <c:v>688</c:v>
                </c:pt>
                <c:pt idx="1055">
                  <c:v>689</c:v>
                </c:pt>
                <c:pt idx="1056">
                  <c:v>690</c:v>
                </c:pt>
                <c:pt idx="1057">
                  <c:v>691</c:v>
                </c:pt>
                <c:pt idx="1058">
                  <c:v>692</c:v>
                </c:pt>
                <c:pt idx="1059">
                  <c:v>693</c:v>
                </c:pt>
                <c:pt idx="1060">
                  <c:v>694</c:v>
                </c:pt>
                <c:pt idx="1061">
                  <c:v>695</c:v>
                </c:pt>
                <c:pt idx="1062">
                  <c:v>696</c:v>
                </c:pt>
                <c:pt idx="1063">
                  <c:v>697</c:v>
                </c:pt>
                <c:pt idx="1064">
                  <c:v>698</c:v>
                </c:pt>
                <c:pt idx="1065">
                  <c:v>699</c:v>
                </c:pt>
                <c:pt idx="1066">
                  <c:v>700</c:v>
                </c:pt>
                <c:pt idx="1067">
                  <c:v>701</c:v>
                </c:pt>
                <c:pt idx="1068">
                  <c:v>702</c:v>
                </c:pt>
                <c:pt idx="1069">
                  <c:v>703</c:v>
                </c:pt>
                <c:pt idx="1070">
                  <c:v>704</c:v>
                </c:pt>
                <c:pt idx="1071">
                  <c:v>705</c:v>
                </c:pt>
                <c:pt idx="1072">
                  <c:v>706</c:v>
                </c:pt>
                <c:pt idx="1073">
                  <c:v>707</c:v>
                </c:pt>
                <c:pt idx="1074">
                  <c:v>708</c:v>
                </c:pt>
                <c:pt idx="1075">
                  <c:v>709</c:v>
                </c:pt>
                <c:pt idx="1076">
                  <c:v>710</c:v>
                </c:pt>
                <c:pt idx="1077">
                  <c:v>711</c:v>
                </c:pt>
                <c:pt idx="1078">
                  <c:v>712</c:v>
                </c:pt>
                <c:pt idx="1079">
                  <c:v>713</c:v>
                </c:pt>
                <c:pt idx="1080">
                  <c:v>714</c:v>
                </c:pt>
                <c:pt idx="1081">
                  <c:v>715</c:v>
                </c:pt>
                <c:pt idx="1082">
                  <c:v>716</c:v>
                </c:pt>
                <c:pt idx="1083">
                  <c:v>717</c:v>
                </c:pt>
                <c:pt idx="1084">
                  <c:v>718</c:v>
                </c:pt>
                <c:pt idx="1085">
                  <c:v>719</c:v>
                </c:pt>
                <c:pt idx="1086">
                  <c:v>720</c:v>
                </c:pt>
                <c:pt idx="1087">
                  <c:v>721</c:v>
                </c:pt>
                <c:pt idx="1088">
                  <c:v>722</c:v>
                </c:pt>
                <c:pt idx="1089">
                  <c:v>723</c:v>
                </c:pt>
                <c:pt idx="1090">
                  <c:v>724</c:v>
                </c:pt>
                <c:pt idx="1091">
                  <c:v>725</c:v>
                </c:pt>
                <c:pt idx="1092">
                  <c:v>726</c:v>
                </c:pt>
                <c:pt idx="1093">
                  <c:v>727</c:v>
                </c:pt>
                <c:pt idx="1094">
                  <c:v>728</c:v>
                </c:pt>
                <c:pt idx="1095">
                  <c:v>729</c:v>
                </c:pt>
                <c:pt idx="1096">
                  <c:v>730</c:v>
                </c:pt>
                <c:pt idx="1097">
                  <c:v>731</c:v>
                </c:pt>
                <c:pt idx="1098">
                  <c:v>732</c:v>
                </c:pt>
                <c:pt idx="1099">
                  <c:v>733</c:v>
                </c:pt>
                <c:pt idx="1100">
                  <c:v>734</c:v>
                </c:pt>
                <c:pt idx="1101">
                  <c:v>735</c:v>
                </c:pt>
                <c:pt idx="1102">
                  <c:v>736</c:v>
                </c:pt>
                <c:pt idx="1103">
                  <c:v>737</c:v>
                </c:pt>
                <c:pt idx="1104">
                  <c:v>738</c:v>
                </c:pt>
                <c:pt idx="1105">
                  <c:v>739</c:v>
                </c:pt>
                <c:pt idx="1106">
                  <c:v>740</c:v>
                </c:pt>
                <c:pt idx="1107">
                  <c:v>741</c:v>
                </c:pt>
                <c:pt idx="1108">
                  <c:v>742</c:v>
                </c:pt>
                <c:pt idx="1109">
                  <c:v>743</c:v>
                </c:pt>
                <c:pt idx="1110">
                  <c:v>744</c:v>
                </c:pt>
                <c:pt idx="1111">
                  <c:v>745</c:v>
                </c:pt>
                <c:pt idx="1112">
                  <c:v>746</c:v>
                </c:pt>
                <c:pt idx="1113">
                  <c:v>747</c:v>
                </c:pt>
                <c:pt idx="1114">
                  <c:v>748</c:v>
                </c:pt>
                <c:pt idx="1115">
                  <c:v>749</c:v>
                </c:pt>
                <c:pt idx="1116">
                  <c:v>750</c:v>
                </c:pt>
                <c:pt idx="1117">
                  <c:v>751</c:v>
                </c:pt>
                <c:pt idx="1118">
                  <c:v>752</c:v>
                </c:pt>
                <c:pt idx="1119">
                  <c:v>753</c:v>
                </c:pt>
                <c:pt idx="1120">
                  <c:v>754</c:v>
                </c:pt>
                <c:pt idx="1121">
                  <c:v>755</c:v>
                </c:pt>
                <c:pt idx="1122">
                  <c:v>756</c:v>
                </c:pt>
                <c:pt idx="1123">
                  <c:v>757</c:v>
                </c:pt>
                <c:pt idx="1124">
                  <c:v>758</c:v>
                </c:pt>
                <c:pt idx="1125">
                  <c:v>759</c:v>
                </c:pt>
                <c:pt idx="1126">
                  <c:v>760</c:v>
                </c:pt>
                <c:pt idx="1127">
                  <c:v>761</c:v>
                </c:pt>
                <c:pt idx="1128">
                  <c:v>762</c:v>
                </c:pt>
                <c:pt idx="1129">
                  <c:v>763</c:v>
                </c:pt>
                <c:pt idx="1130">
                  <c:v>764</c:v>
                </c:pt>
                <c:pt idx="1131">
                  <c:v>765</c:v>
                </c:pt>
                <c:pt idx="1132">
                  <c:v>766</c:v>
                </c:pt>
                <c:pt idx="1133">
                  <c:v>767</c:v>
                </c:pt>
                <c:pt idx="1134">
                  <c:v>768</c:v>
                </c:pt>
                <c:pt idx="1135">
                  <c:v>769</c:v>
                </c:pt>
                <c:pt idx="1136">
                  <c:v>770</c:v>
                </c:pt>
                <c:pt idx="1137">
                  <c:v>771</c:v>
                </c:pt>
                <c:pt idx="1138">
                  <c:v>772</c:v>
                </c:pt>
                <c:pt idx="1139">
                  <c:v>773</c:v>
                </c:pt>
                <c:pt idx="1140">
                  <c:v>774</c:v>
                </c:pt>
                <c:pt idx="1141">
                  <c:v>775</c:v>
                </c:pt>
                <c:pt idx="1142">
                  <c:v>776</c:v>
                </c:pt>
                <c:pt idx="1143">
                  <c:v>777</c:v>
                </c:pt>
                <c:pt idx="1144">
                  <c:v>778</c:v>
                </c:pt>
                <c:pt idx="1145">
                  <c:v>779</c:v>
                </c:pt>
                <c:pt idx="1146">
                  <c:v>780</c:v>
                </c:pt>
                <c:pt idx="1147">
                  <c:v>781</c:v>
                </c:pt>
                <c:pt idx="1148">
                  <c:v>782</c:v>
                </c:pt>
                <c:pt idx="1149">
                  <c:v>783</c:v>
                </c:pt>
                <c:pt idx="1150">
                  <c:v>784</c:v>
                </c:pt>
                <c:pt idx="1151">
                  <c:v>785</c:v>
                </c:pt>
                <c:pt idx="1152">
                  <c:v>786</c:v>
                </c:pt>
                <c:pt idx="1153">
                  <c:v>787</c:v>
                </c:pt>
                <c:pt idx="1154">
                  <c:v>788</c:v>
                </c:pt>
                <c:pt idx="1155">
                  <c:v>789</c:v>
                </c:pt>
                <c:pt idx="1156">
                  <c:v>790</c:v>
                </c:pt>
                <c:pt idx="1157">
                  <c:v>791</c:v>
                </c:pt>
                <c:pt idx="1158">
                  <c:v>792</c:v>
                </c:pt>
                <c:pt idx="1159">
                  <c:v>793</c:v>
                </c:pt>
                <c:pt idx="1160">
                  <c:v>794</c:v>
                </c:pt>
                <c:pt idx="1161">
                  <c:v>795</c:v>
                </c:pt>
                <c:pt idx="1162">
                  <c:v>796</c:v>
                </c:pt>
                <c:pt idx="1163">
                  <c:v>797</c:v>
                </c:pt>
                <c:pt idx="1164">
                  <c:v>798</c:v>
                </c:pt>
                <c:pt idx="1165">
                  <c:v>799</c:v>
                </c:pt>
                <c:pt idx="1166">
                  <c:v>800</c:v>
                </c:pt>
                <c:pt idx="1167">
                  <c:v>801</c:v>
                </c:pt>
                <c:pt idx="1168">
                  <c:v>802</c:v>
                </c:pt>
                <c:pt idx="1169">
                  <c:v>803</c:v>
                </c:pt>
                <c:pt idx="1170">
                  <c:v>804</c:v>
                </c:pt>
                <c:pt idx="1171">
                  <c:v>805</c:v>
                </c:pt>
                <c:pt idx="1172">
                  <c:v>806</c:v>
                </c:pt>
                <c:pt idx="1173">
                  <c:v>807</c:v>
                </c:pt>
                <c:pt idx="1174">
                  <c:v>808</c:v>
                </c:pt>
                <c:pt idx="1175">
                  <c:v>809</c:v>
                </c:pt>
                <c:pt idx="1176">
                  <c:v>810</c:v>
                </c:pt>
                <c:pt idx="1177">
                  <c:v>811</c:v>
                </c:pt>
                <c:pt idx="1178">
                  <c:v>812</c:v>
                </c:pt>
                <c:pt idx="1179">
                  <c:v>813</c:v>
                </c:pt>
                <c:pt idx="1180">
                  <c:v>814</c:v>
                </c:pt>
                <c:pt idx="1181">
                  <c:v>815</c:v>
                </c:pt>
                <c:pt idx="1182">
                  <c:v>816</c:v>
                </c:pt>
                <c:pt idx="1183">
                  <c:v>817</c:v>
                </c:pt>
                <c:pt idx="1184">
                  <c:v>818</c:v>
                </c:pt>
                <c:pt idx="1185">
                  <c:v>819</c:v>
                </c:pt>
                <c:pt idx="1186">
                  <c:v>820</c:v>
                </c:pt>
                <c:pt idx="1187">
                  <c:v>821</c:v>
                </c:pt>
                <c:pt idx="1188">
                  <c:v>822</c:v>
                </c:pt>
                <c:pt idx="1189">
                  <c:v>823</c:v>
                </c:pt>
                <c:pt idx="1190">
                  <c:v>824</c:v>
                </c:pt>
                <c:pt idx="1191">
                  <c:v>825</c:v>
                </c:pt>
                <c:pt idx="1192">
                  <c:v>826</c:v>
                </c:pt>
                <c:pt idx="1193">
                  <c:v>827</c:v>
                </c:pt>
                <c:pt idx="1194">
                  <c:v>828</c:v>
                </c:pt>
                <c:pt idx="1195">
                  <c:v>829</c:v>
                </c:pt>
                <c:pt idx="1196">
                  <c:v>830</c:v>
                </c:pt>
                <c:pt idx="1197">
                  <c:v>831</c:v>
                </c:pt>
                <c:pt idx="1198">
                  <c:v>832</c:v>
                </c:pt>
                <c:pt idx="1199">
                  <c:v>833</c:v>
                </c:pt>
                <c:pt idx="1200">
                  <c:v>834</c:v>
                </c:pt>
                <c:pt idx="1201">
                  <c:v>835</c:v>
                </c:pt>
                <c:pt idx="1202">
                  <c:v>836</c:v>
                </c:pt>
                <c:pt idx="1203">
                  <c:v>837</c:v>
                </c:pt>
                <c:pt idx="1204">
                  <c:v>838</c:v>
                </c:pt>
                <c:pt idx="1205">
                  <c:v>839</c:v>
                </c:pt>
                <c:pt idx="1206">
                  <c:v>840</c:v>
                </c:pt>
                <c:pt idx="1207">
                  <c:v>841</c:v>
                </c:pt>
                <c:pt idx="1208">
                  <c:v>842</c:v>
                </c:pt>
                <c:pt idx="1209">
                  <c:v>843</c:v>
                </c:pt>
                <c:pt idx="1210">
                  <c:v>844</c:v>
                </c:pt>
                <c:pt idx="1211">
                  <c:v>845</c:v>
                </c:pt>
                <c:pt idx="1212">
                  <c:v>846</c:v>
                </c:pt>
                <c:pt idx="1213">
                  <c:v>847</c:v>
                </c:pt>
                <c:pt idx="1214">
                  <c:v>848</c:v>
                </c:pt>
                <c:pt idx="1215">
                  <c:v>849</c:v>
                </c:pt>
                <c:pt idx="1216">
                  <c:v>850</c:v>
                </c:pt>
                <c:pt idx="1217">
                  <c:v>851</c:v>
                </c:pt>
                <c:pt idx="1218">
                  <c:v>852</c:v>
                </c:pt>
                <c:pt idx="1219">
                  <c:v>853</c:v>
                </c:pt>
                <c:pt idx="1220">
                  <c:v>854</c:v>
                </c:pt>
                <c:pt idx="1221">
                  <c:v>855</c:v>
                </c:pt>
                <c:pt idx="1222">
                  <c:v>856</c:v>
                </c:pt>
                <c:pt idx="1223">
                  <c:v>857</c:v>
                </c:pt>
                <c:pt idx="1224">
                  <c:v>858</c:v>
                </c:pt>
                <c:pt idx="1225">
                  <c:v>859</c:v>
                </c:pt>
                <c:pt idx="1226">
                  <c:v>860</c:v>
                </c:pt>
                <c:pt idx="1227">
                  <c:v>861</c:v>
                </c:pt>
                <c:pt idx="1228">
                  <c:v>862</c:v>
                </c:pt>
                <c:pt idx="1229">
                  <c:v>863</c:v>
                </c:pt>
                <c:pt idx="1230">
                  <c:v>864</c:v>
                </c:pt>
                <c:pt idx="1231">
                  <c:v>865</c:v>
                </c:pt>
                <c:pt idx="1232">
                  <c:v>866</c:v>
                </c:pt>
                <c:pt idx="1233">
                  <c:v>867</c:v>
                </c:pt>
                <c:pt idx="1234">
                  <c:v>868</c:v>
                </c:pt>
                <c:pt idx="1235">
                  <c:v>869</c:v>
                </c:pt>
                <c:pt idx="1236">
                  <c:v>870</c:v>
                </c:pt>
                <c:pt idx="1237">
                  <c:v>871</c:v>
                </c:pt>
                <c:pt idx="1238">
                  <c:v>872</c:v>
                </c:pt>
                <c:pt idx="1239">
                  <c:v>873</c:v>
                </c:pt>
                <c:pt idx="1240">
                  <c:v>874</c:v>
                </c:pt>
                <c:pt idx="1241">
                  <c:v>875</c:v>
                </c:pt>
                <c:pt idx="1242">
                  <c:v>876</c:v>
                </c:pt>
                <c:pt idx="1243">
                  <c:v>877</c:v>
                </c:pt>
                <c:pt idx="1244">
                  <c:v>878</c:v>
                </c:pt>
                <c:pt idx="1245">
                  <c:v>879</c:v>
                </c:pt>
                <c:pt idx="1246">
                  <c:v>880</c:v>
                </c:pt>
                <c:pt idx="1247">
                  <c:v>881</c:v>
                </c:pt>
                <c:pt idx="1248">
                  <c:v>882</c:v>
                </c:pt>
                <c:pt idx="1249">
                  <c:v>883</c:v>
                </c:pt>
                <c:pt idx="1250">
                  <c:v>884</c:v>
                </c:pt>
                <c:pt idx="1251">
                  <c:v>885</c:v>
                </c:pt>
                <c:pt idx="1252">
                  <c:v>886</c:v>
                </c:pt>
                <c:pt idx="1253">
                  <c:v>887</c:v>
                </c:pt>
                <c:pt idx="1254">
                  <c:v>888</c:v>
                </c:pt>
                <c:pt idx="1255">
                  <c:v>889</c:v>
                </c:pt>
                <c:pt idx="1256">
                  <c:v>890</c:v>
                </c:pt>
                <c:pt idx="1257">
                  <c:v>891</c:v>
                </c:pt>
                <c:pt idx="1258">
                  <c:v>892</c:v>
                </c:pt>
                <c:pt idx="1259">
                  <c:v>893</c:v>
                </c:pt>
                <c:pt idx="1260">
                  <c:v>894</c:v>
                </c:pt>
                <c:pt idx="1261">
                  <c:v>895</c:v>
                </c:pt>
                <c:pt idx="1262">
                  <c:v>896</c:v>
                </c:pt>
                <c:pt idx="1263">
                  <c:v>897</c:v>
                </c:pt>
                <c:pt idx="1264">
                  <c:v>898</c:v>
                </c:pt>
                <c:pt idx="1265">
                  <c:v>899</c:v>
                </c:pt>
                <c:pt idx="1266">
                  <c:v>900</c:v>
                </c:pt>
                <c:pt idx="1267">
                  <c:v>901</c:v>
                </c:pt>
                <c:pt idx="1268">
                  <c:v>902</c:v>
                </c:pt>
                <c:pt idx="1269">
                  <c:v>903</c:v>
                </c:pt>
                <c:pt idx="1270">
                  <c:v>904</c:v>
                </c:pt>
                <c:pt idx="1271">
                  <c:v>905</c:v>
                </c:pt>
                <c:pt idx="1272">
                  <c:v>906</c:v>
                </c:pt>
                <c:pt idx="1273">
                  <c:v>907</c:v>
                </c:pt>
                <c:pt idx="1274">
                  <c:v>908</c:v>
                </c:pt>
                <c:pt idx="1275">
                  <c:v>909</c:v>
                </c:pt>
                <c:pt idx="1276">
                  <c:v>910</c:v>
                </c:pt>
                <c:pt idx="1277">
                  <c:v>911</c:v>
                </c:pt>
                <c:pt idx="1278">
                  <c:v>912</c:v>
                </c:pt>
                <c:pt idx="1279">
                  <c:v>913</c:v>
                </c:pt>
                <c:pt idx="1280">
                  <c:v>914</c:v>
                </c:pt>
                <c:pt idx="1281">
                  <c:v>915</c:v>
                </c:pt>
                <c:pt idx="1282">
                  <c:v>916</c:v>
                </c:pt>
                <c:pt idx="1283">
                  <c:v>917</c:v>
                </c:pt>
                <c:pt idx="1284">
                  <c:v>918</c:v>
                </c:pt>
                <c:pt idx="1285">
                  <c:v>919</c:v>
                </c:pt>
                <c:pt idx="1286">
                  <c:v>920</c:v>
                </c:pt>
                <c:pt idx="1287">
                  <c:v>921</c:v>
                </c:pt>
                <c:pt idx="1288">
                  <c:v>922</c:v>
                </c:pt>
                <c:pt idx="1289">
                  <c:v>923</c:v>
                </c:pt>
                <c:pt idx="1290">
                  <c:v>924</c:v>
                </c:pt>
                <c:pt idx="1291">
                  <c:v>925</c:v>
                </c:pt>
                <c:pt idx="1292">
                  <c:v>926</c:v>
                </c:pt>
                <c:pt idx="1293">
                  <c:v>927</c:v>
                </c:pt>
                <c:pt idx="1294">
                  <c:v>928</c:v>
                </c:pt>
                <c:pt idx="1295">
                  <c:v>929</c:v>
                </c:pt>
                <c:pt idx="1296">
                  <c:v>930</c:v>
                </c:pt>
                <c:pt idx="1297">
                  <c:v>931</c:v>
                </c:pt>
                <c:pt idx="1298">
                  <c:v>932</c:v>
                </c:pt>
                <c:pt idx="1299">
                  <c:v>933</c:v>
                </c:pt>
                <c:pt idx="1300">
                  <c:v>934</c:v>
                </c:pt>
                <c:pt idx="1301">
                  <c:v>935</c:v>
                </c:pt>
                <c:pt idx="1302">
                  <c:v>936</c:v>
                </c:pt>
                <c:pt idx="1303">
                  <c:v>937</c:v>
                </c:pt>
                <c:pt idx="1304">
                  <c:v>938</c:v>
                </c:pt>
                <c:pt idx="1305">
                  <c:v>939</c:v>
                </c:pt>
                <c:pt idx="1306">
                  <c:v>940</c:v>
                </c:pt>
                <c:pt idx="1307">
                  <c:v>941</c:v>
                </c:pt>
                <c:pt idx="1308">
                  <c:v>942</c:v>
                </c:pt>
                <c:pt idx="1309">
                  <c:v>943</c:v>
                </c:pt>
                <c:pt idx="1310">
                  <c:v>944</c:v>
                </c:pt>
                <c:pt idx="1311">
                  <c:v>945</c:v>
                </c:pt>
                <c:pt idx="1312">
                  <c:v>946</c:v>
                </c:pt>
                <c:pt idx="1313">
                  <c:v>947</c:v>
                </c:pt>
                <c:pt idx="1314">
                  <c:v>948</c:v>
                </c:pt>
                <c:pt idx="1315">
                  <c:v>949</c:v>
                </c:pt>
                <c:pt idx="1316">
                  <c:v>950</c:v>
                </c:pt>
                <c:pt idx="1317">
                  <c:v>951</c:v>
                </c:pt>
                <c:pt idx="1318">
                  <c:v>952</c:v>
                </c:pt>
                <c:pt idx="1319">
                  <c:v>953</c:v>
                </c:pt>
                <c:pt idx="1320">
                  <c:v>954</c:v>
                </c:pt>
                <c:pt idx="1321">
                  <c:v>955</c:v>
                </c:pt>
                <c:pt idx="1322">
                  <c:v>956</c:v>
                </c:pt>
                <c:pt idx="1323">
                  <c:v>957</c:v>
                </c:pt>
                <c:pt idx="1324">
                  <c:v>958</c:v>
                </c:pt>
                <c:pt idx="1325">
                  <c:v>959</c:v>
                </c:pt>
                <c:pt idx="1326">
                  <c:v>960</c:v>
                </c:pt>
                <c:pt idx="1327">
                  <c:v>961</c:v>
                </c:pt>
                <c:pt idx="1328">
                  <c:v>962</c:v>
                </c:pt>
                <c:pt idx="1329">
                  <c:v>963</c:v>
                </c:pt>
                <c:pt idx="1330">
                  <c:v>964</c:v>
                </c:pt>
                <c:pt idx="1331">
                  <c:v>965</c:v>
                </c:pt>
                <c:pt idx="1332">
                  <c:v>966</c:v>
                </c:pt>
                <c:pt idx="1333">
                  <c:v>967</c:v>
                </c:pt>
                <c:pt idx="1334">
                  <c:v>968</c:v>
                </c:pt>
                <c:pt idx="1335">
                  <c:v>969</c:v>
                </c:pt>
                <c:pt idx="1336">
                  <c:v>970</c:v>
                </c:pt>
                <c:pt idx="1337">
                  <c:v>971</c:v>
                </c:pt>
                <c:pt idx="1338">
                  <c:v>972</c:v>
                </c:pt>
                <c:pt idx="1339">
                  <c:v>973</c:v>
                </c:pt>
                <c:pt idx="1340">
                  <c:v>974</c:v>
                </c:pt>
                <c:pt idx="1341">
                  <c:v>975</c:v>
                </c:pt>
                <c:pt idx="1342">
                  <c:v>976</c:v>
                </c:pt>
                <c:pt idx="1343">
                  <c:v>977</c:v>
                </c:pt>
                <c:pt idx="1344">
                  <c:v>978</c:v>
                </c:pt>
                <c:pt idx="1345">
                  <c:v>979</c:v>
                </c:pt>
                <c:pt idx="1346">
                  <c:v>980</c:v>
                </c:pt>
                <c:pt idx="1347">
                  <c:v>981</c:v>
                </c:pt>
                <c:pt idx="1348">
                  <c:v>982</c:v>
                </c:pt>
                <c:pt idx="1349">
                  <c:v>983</c:v>
                </c:pt>
                <c:pt idx="1350">
                  <c:v>984</c:v>
                </c:pt>
                <c:pt idx="1351">
                  <c:v>985</c:v>
                </c:pt>
                <c:pt idx="1352">
                  <c:v>986</c:v>
                </c:pt>
                <c:pt idx="1353">
                  <c:v>987</c:v>
                </c:pt>
                <c:pt idx="1354">
                  <c:v>988</c:v>
                </c:pt>
                <c:pt idx="1355">
                  <c:v>989</c:v>
                </c:pt>
                <c:pt idx="1356">
                  <c:v>990</c:v>
                </c:pt>
                <c:pt idx="1357">
                  <c:v>991</c:v>
                </c:pt>
                <c:pt idx="1358">
                  <c:v>992</c:v>
                </c:pt>
                <c:pt idx="1359">
                  <c:v>993</c:v>
                </c:pt>
                <c:pt idx="1360">
                  <c:v>994</c:v>
                </c:pt>
                <c:pt idx="1361">
                  <c:v>995</c:v>
                </c:pt>
                <c:pt idx="1362">
                  <c:v>996</c:v>
                </c:pt>
                <c:pt idx="1363">
                  <c:v>997</c:v>
                </c:pt>
                <c:pt idx="1364">
                  <c:v>998</c:v>
                </c:pt>
                <c:pt idx="1365">
                  <c:v>999</c:v>
                </c:pt>
                <c:pt idx="1366">
                  <c:v>1000</c:v>
                </c:pt>
                <c:pt idx="1367">
                  <c:v>1001</c:v>
                </c:pt>
                <c:pt idx="1368">
                  <c:v>1002</c:v>
                </c:pt>
                <c:pt idx="1369">
                  <c:v>1003</c:v>
                </c:pt>
                <c:pt idx="1370">
                  <c:v>1004</c:v>
                </c:pt>
                <c:pt idx="1371">
                  <c:v>1005</c:v>
                </c:pt>
                <c:pt idx="1372">
                  <c:v>1006</c:v>
                </c:pt>
                <c:pt idx="1373">
                  <c:v>1007</c:v>
                </c:pt>
                <c:pt idx="1374">
                  <c:v>1008</c:v>
                </c:pt>
                <c:pt idx="1375">
                  <c:v>1009</c:v>
                </c:pt>
                <c:pt idx="1376">
                  <c:v>1010</c:v>
                </c:pt>
                <c:pt idx="1377">
                  <c:v>1011</c:v>
                </c:pt>
                <c:pt idx="1378">
                  <c:v>1012</c:v>
                </c:pt>
                <c:pt idx="1379">
                  <c:v>1013</c:v>
                </c:pt>
                <c:pt idx="1380">
                  <c:v>1014</c:v>
                </c:pt>
                <c:pt idx="1381">
                  <c:v>1015</c:v>
                </c:pt>
                <c:pt idx="1382">
                  <c:v>1016</c:v>
                </c:pt>
                <c:pt idx="1383">
                  <c:v>1017</c:v>
                </c:pt>
                <c:pt idx="1384">
                  <c:v>1018</c:v>
                </c:pt>
                <c:pt idx="1385">
                  <c:v>1019</c:v>
                </c:pt>
                <c:pt idx="1386">
                  <c:v>1020</c:v>
                </c:pt>
                <c:pt idx="1387">
                  <c:v>1021</c:v>
                </c:pt>
                <c:pt idx="1388">
                  <c:v>1022</c:v>
                </c:pt>
                <c:pt idx="1389">
                  <c:v>1023</c:v>
                </c:pt>
                <c:pt idx="1390">
                  <c:v>1024</c:v>
                </c:pt>
                <c:pt idx="1391">
                  <c:v>1025</c:v>
                </c:pt>
                <c:pt idx="1392">
                  <c:v>1026</c:v>
                </c:pt>
                <c:pt idx="1393">
                  <c:v>1027</c:v>
                </c:pt>
                <c:pt idx="1394">
                  <c:v>1028</c:v>
                </c:pt>
                <c:pt idx="1395">
                  <c:v>1029</c:v>
                </c:pt>
                <c:pt idx="1396">
                  <c:v>1030</c:v>
                </c:pt>
                <c:pt idx="1397">
                  <c:v>1031</c:v>
                </c:pt>
                <c:pt idx="1398">
                  <c:v>1032</c:v>
                </c:pt>
                <c:pt idx="1399">
                  <c:v>1033</c:v>
                </c:pt>
                <c:pt idx="1400">
                  <c:v>1034</c:v>
                </c:pt>
                <c:pt idx="1401">
                  <c:v>1035</c:v>
                </c:pt>
                <c:pt idx="1402">
                  <c:v>1036</c:v>
                </c:pt>
                <c:pt idx="1403">
                  <c:v>1037</c:v>
                </c:pt>
                <c:pt idx="1404">
                  <c:v>1038</c:v>
                </c:pt>
                <c:pt idx="1405">
                  <c:v>1039</c:v>
                </c:pt>
                <c:pt idx="1406">
                  <c:v>1040</c:v>
                </c:pt>
                <c:pt idx="1407">
                  <c:v>1041</c:v>
                </c:pt>
                <c:pt idx="1408">
                  <c:v>1042</c:v>
                </c:pt>
                <c:pt idx="1409">
                  <c:v>1043</c:v>
                </c:pt>
                <c:pt idx="1410">
                  <c:v>1044</c:v>
                </c:pt>
                <c:pt idx="1411">
                  <c:v>1045</c:v>
                </c:pt>
                <c:pt idx="1412">
                  <c:v>1046</c:v>
                </c:pt>
                <c:pt idx="1413">
                  <c:v>1047</c:v>
                </c:pt>
                <c:pt idx="1414">
                  <c:v>1048</c:v>
                </c:pt>
                <c:pt idx="1415">
                  <c:v>1049</c:v>
                </c:pt>
                <c:pt idx="1416">
                  <c:v>1050</c:v>
                </c:pt>
                <c:pt idx="1417">
                  <c:v>1051</c:v>
                </c:pt>
                <c:pt idx="1418">
                  <c:v>1052</c:v>
                </c:pt>
                <c:pt idx="1419">
                  <c:v>1053</c:v>
                </c:pt>
                <c:pt idx="1420">
                  <c:v>1054</c:v>
                </c:pt>
                <c:pt idx="1421">
                  <c:v>1055</c:v>
                </c:pt>
                <c:pt idx="1422">
                  <c:v>1056</c:v>
                </c:pt>
                <c:pt idx="1423">
                  <c:v>1057</c:v>
                </c:pt>
                <c:pt idx="1424">
                  <c:v>1058</c:v>
                </c:pt>
                <c:pt idx="1425">
                  <c:v>1059</c:v>
                </c:pt>
                <c:pt idx="1426">
                  <c:v>1060</c:v>
                </c:pt>
                <c:pt idx="1427">
                  <c:v>1061</c:v>
                </c:pt>
                <c:pt idx="1428">
                  <c:v>1062</c:v>
                </c:pt>
                <c:pt idx="1429">
                  <c:v>1063</c:v>
                </c:pt>
                <c:pt idx="1430">
                  <c:v>1064</c:v>
                </c:pt>
                <c:pt idx="1431">
                  <c:v>1065</c:v>
                </c:pt>
                <c:pt idx="1432">
                  <c:v>1066</c:v>
                </c:pt>
                <c:pt idx="1433">
                  <c:v>1067</c:v>
                </c:pt>
                <c:pt idx="1434">
                  <c:v>1068</c:v>
                </c:pt>
                <c:pt idx="1435">
                  <c:v>1069</c:v>
                </c:pt>
                <c:pt idx="1436">
                  <c:v>1070</c:v>
                </c:pt>
                <c:pt idx="1437">
                  <c:v>1071</c:v>
                </c:pt>
                <c:pt idx="1438">
                  <c:v>1072</c:v>
                </c:pt>
                <c:pt idx="1439">
                  <c:v>1073</c:v>
                </c:pt>
                <c:pt idx="1440">
                  <c:v>1074</c:v>
                </c:pt>
                <c:pt idx="1441">
                  <c:v>1075</c:v>
                </c:pt>
                <c:pt idx="1442">
                  <c:v>1076</c:v>
                </c:pt>
                <c:pt idx="1443">
                  <c:v>1077</c:v>
                </c:pt>
                <c:pt idx="1444">
                  <c:v>1078</c:v>
                </c:pt>
                <c:pt idx="1445">
                  <c:v>1079</c:v>
                </c:pt>
                <c:pt idx="1446">
                  <c:v>1080</c:v>
                </c:pt>
                <c:pt idx="1447">
                  <c:v>1081</c:v>
                </c:pt>
                <c:pt idx="1448">
                  <c:v>1082</c:v>
                </c:pt>
                <c:pt idx="1449">
                  <c:v>1083</c:v>
                </c:pt>
                <c:pt idx="1450">
                  <c:v>1084</c:v>
                </c:pt>
                <c:pt idx="1451">
                  <c:v>1085</c:v>
                </c:pt>
                <c:pt idx="1452">
                  <c:v>1086</c:v>
                </c:pt>
                <c:pt idx="1453">
                  <c:v>1087</c:v>
                </c:pt>
                <c:pt idx="1454">
                  <c:v>1088</c:v>
                </c:pt>
                <c:pt idx="1455">
                  <c:v>1089</c:v>
                </c:pt>
                <c:pt idx="1456">
                  <c:v>1090</c:v>
                </c:pt>
                <c:pt idx="1457">
                  <c:v>1091</c:v>
                </c:pt>
                <c:pt idx="1458">
                  <c:v>1092</c:v>
                </c:pt>
                <c:pt idx="1459">
                  <c:v>1093</c:v>
                </c:pt>
                <c:pt idx="1460">
                  <c:v>1094</c:v>
                </c:pt>
                <c:pt idx="1461">
                  <c:v>1095</c:v>
                </c:pt>
                <c:pt idx="1462">
                  <c:v>1096</c:v>
                </c:pt>
                <c:pt idx="1463">
                  <c:v>1097</c:v>
                </c:pt>
                <c:pt idx="1464">
                  <c:v>1098</c:v>
                </c:pt>
                <c:pt idx="1465">
                  <c:v>1099</c:v>
                </c:pt>
                <c:pt idx="1466">
                  <c:v>1100</c:v>
                </c:pt>
                <c:pt idx="1467">
                  <c:v>1101</c:v>
                </c:pt>
                <c:pt idx="1468">
                  <c:v>1102</c:v>
                </c:pt>
                <c:pt idx="1469">
                  <c:v>1103</c:v>
                </c:pt>
                <c:pt idx="1470">
                  <c:v>1104</c:v>
                </c:pt>
                <c:pt idx="1471">
                  <c:v>1105</c:v>
                </c:pt>
                <c:pt idx="1472">
                  <c:v>1106</c:v>
                </c:pt>
                <c:pt idx="1473">
                  <c:v>1107</c:v>
                </c:pt>
                <c:pt idx="1474">
                  <c:v>1108</c:v>
                </c:pt>
                <c:pt idx="1475">
                  <c:v>1109</c:v>
                </c:pt>
                <c:pt idx="1476">
                  <c:v>1110</c:v>
                </c:pt>
                <c:pt idx="1477">
                  <c:v>1111</c:v>
                </c:pt>
                <c:pt idx="1478">
                  <c:v>1112</c:v>
                </c:pt>
                <c:pt idx="1479">
                  <c:v>1113</c:v>
                </c:pt>
                <c:pt idx="1480">
                  <c:v>1114</c:v>
                </c:pt>
                <c:pt idx="1481">
                  <c:v>1115</c:v>
                </c:pt>
                <c:pt idx="1482">
                  <c:v>1116</c:v>
                </c:pt>
                <c:pt idx="1483">
                  <c:v>1117</c:v>
                </c:pt>
                <c:pt idx="1484">
                  <c:v>1118</c:v>
                </c:pt>
                <c:pt idx="1485">
                  <c:v>1119</c:v>
                </c:pt>
                <c:pt idx="1486">
                  <c:v>1120</c:v>
                </c:pt>
                <c:pt idx="1487">
                  <c:v>1121</c:v>
                </c:pt>
                <c:pt idx="1488">
                  <c:v>1122</c:v>
                </c:pt>
                <c:pt idx="1489">
                  <c:v>1123</c:v>
                </c:pt>
                <c:pt idx="1490">
                  <c:v>1124</c:v>
                </c:pt>
                <c:pt idx="1491">
                  <c:v>1125</c:v>
                </c:pt>
                <c:pt idx="1492">
                  <c:v>1126</c:v>
                </c:pt>
                <c:pt idx="1493">
                  <c:v>1127</c:v>
                </c:pt>
                <c:pt idx="1494">
                  <c:v>1128</c:v>
                </c:pt>
                <c:pt idx="1495">
                  <c:v>1129</c:v>
                </c:pt>
                <c:pt idx="1496">
                  <c:v>1130</c:v>
                </c:pt>
                <c:pt idx="1497">
                  <c:v>1131</c:v>
                </c:pt>
                <c:pt idx="1498">
                  <c:v>1132</c:v>
                </c:pt>
                <c:pt idx="1499">
                  <c:v>1133</c:v>
                </c:pt>
                <c:pt idx="1500">
                  <c:v>1134</c:v>
                </c:pt>
                <c:pt idx="1501">
                  <c:v>1135</c:v>
                </c:pt>
                <c:pt idx="1502">
                  <c:v>1136</c:v>
                </c:pt>
                <c:pt idx="1503">
                  <c:v>1137</c:v>
                </c:pt>
                <c:pt idx="1504">
                  <c:v>1138</c:v>
                </c:pt>
                <c:pt idx="1505">
                  <c:v>1139</c:v>
                </c:pt>
                <c:pt idx="1506">
                  <c:v>1140</c:v>
                </c:pt>
                <c:pt idx="1507">
                  <c:v>1141</c:v>
                </c:pt>
                <c:pt idx="1508">
                  <c:v>1142</c:v>
                </c:pt>
                <c:pt idx="1509">
                  <c:v>1143</c:v>
                </c:pt>
                <c:pt idx="1510">
                  <c:v>1144</c:v>
                </c:pt>
                <c:pt idx="1511">
                  <c:v>1145</c:v>
                </c:pt>
                <c:pt idx="1512">
                  <c:v>1146</c:v>
                </c:pt>
                <c:pt idx="1513">
                  <c:v>1147</c:v>
                </c:pt>
                <c:pt idx="1514">
                  <c:v>1148</c:v>
                </c:pt>
                <c:pt idx="1515">
                  <c:v>1149</c:v>
                </c:pt>
                <c:pt idx="1516">
                  <c:v>1150</c:v>
                </c:pt>
                <c:pt idx="1517">
                  <c:v>1151</c:v>
                </c:pt>
                <c:pt idx="1518">
                  <c:v>1152</c:v>
                </c:pt>
                <c:pt idx="1519">
                  <c:v>1153</c:v>
                </c:pt>
                <c:pt idx="1520">
                  <c:v>1154</c:v>
                </c:pt>
                <c:pt idx="1521">
                  <c:v>1155</c:v>
                </c:pt>
                <c:pt idx="1522">
                  <c:v>1156</c:v>
                </c:pt>
                <c:pt idx="1523">
                  <c:v>1157</c:v>
                </c:pt>
                <c:pt idx="1524">
                  <c:v>1158</c:v>
                </c:pt>
                <c:pt idx="1525">
                  <c:v>1159</c:v>
                </c:pt>
                <c:pt idx="1526">
                  <c:v>1160</c:v>
                </c:pt>
                <c:pt idx="1527">
                  <c:v>1161</c:v>
                </c:pt>
                <c:pt idx="1528">
                  <c:v>1162</c:v>
                </c:pt>
                <c:pt idx="1529">
                  <c:v>1163</c:v>
                </c:pt>
                <c:pt idx="1530">
                  <c:v>1164</c:v>
                </c:pt>
                <c:pt idx="1531">
                  <c:v>1165</c:v>
                </c:pt>
                <c:pt idx="1532">
                  <c:v>1166</c:v>
                </c:pt>
                <c:pt idx="1533">
                  <c:v>1167</c:v>
                </c:pt>
                <c:pt idx="1534">
                  <c:v>1168</c:v>
                </c:pt>
                <c:pt idx="1535">
                  <c:v>1169</c:v>
                </c:pt>
                <c:pt idx="1536">
                  <c:v>1170</c:v>
                </c:pt>
                <c:pt idx="1537">
                  <c:v>1171</c:v>
                </c:pt>
                <c:pt idx="1538">
                  <c:v>1172</c:v>
                </c:pt>
                <c:pt idx="1539">
                  <c:v>1173</c:v>
                </c:pt>
                <c:pt idx="1540">
                  <c:v>1174</c:v>
                </c:pt>
                <c:pt idx="1541">
                  <c:v>1175</c:v>
                </c:pt>
                <c:pt idx="1542">
                  <c:v>1176</c:v>
                </c:pt>
                <c:pt idx="1543">
                  <c:v>1177</c:v>
                </c:pt>
                <c:pt idx="1544">
                  <c:v>1178</c:v>
                </c:pt>
                <c:pt idx="1545">
                  <c:v>1179</c:v>
                </c:pt>
                <c:pt idx="1546">
                  <c:v>1180</c:v>
                </c:pt>
                <c:pt idx="1547">
                  <c:v>1181</c:v>
                </c:pt>
                <c:pt idx="1548">
                  <c:v>1182</c:v>
                </c:pt>
                <c:pt idx="1549">
                  <c:v>1183</c:v>
                </c:pt>
                <c:pt idx="1550">
                  <c:v>1184</c:v>
                </c:pt>
                <c:pt idx="1551">
                  <c:v>1185</c:v>
                </c:pt>
                <c:pt idx="1552">
                  <c:v>1186</c:v>
                </c:pt>
                <c:pt idx="1553">
                  <c:v>1187</c:v>
                </c:pt>
                <c:pt idx="1554">
                  <c:v>1188</c:v>
                </c:pt>
                <c:pt idx="1555">
                  <c:v>1189</c:v>
                </c:pt>
                <c:pt idx="1556">
                  <c:v>1190</c:v>
                </c:pt>
                <c:pt idx="1557">
                  <c:v>1191</c:v>
                </c:pt>
                <c:pt idx="1558">
                  <c:v>1192</c:v>
                </c:pt>
                <c:pt idx="1559">
                  <c:v>1193</c:v>
                </c:pt>
                <c:pt idx="1560">
                  <c:v>1194</c:v>
                </c:pt>
                <c:pt idx="1561">
                  <c:v>1195</c:v>
                </c:pt>
                <c:pt idx="1562">
                  <c:v>1196</c:v>
                </c:pt>
                <c:pt idx="1563">
                  <c:v>1197</c:v>
                </c:pt>
                <c:pt idx="1564">
                  <c:v>1198</c:v>
                </c:pt>
                <c:pt idx="1565">
                  <c:v>1199</c:v>
                </c:pt>
                <c:pt idx="1566">
                  <c:v>1200</c:v>
                </c:pt>
                <c:pt idx="1567">
                  <c:v>1201</c:v>
                </c:pt>
                <c:pt idx="1568">
                  <c:v>1202</c:v>
                </c:pt>
                <c:pt idx="1569">
                  <c:v>1203</c:v>
                </c:pt>
                <c:pt idx="1570">
                  <c:v>1204</c:v>
                </c:pt>
                <c:pt idx="1571">
                  <c:v>1205</c:v>
                </c:pt>
                <c:pt idx="1572">
                  <c:v>1206</c:v>
                </c:pt>
                <c:pt idx="1573">
                  <c:v>1207</c:v>
                </c:pt>
                <c:pt idx="1574">
                  <c:v>1208</c:v>
                </c:pt>
                <c:pt idx="1575">
                  <c:v>1209</c:v>
                </c:pt>
                <c:pt idx="1576">
                  <c:v>1210</c:v>
                </c:pt>
                <c:pt idx="1577">
                  <c:v>1211</c:v>
                </c:pt>
                <c:pt idx="1578">
                  <c:v>1212</c:v>
                </c:pt>
                <c:pt idx="1579">
                  <c:v>1213</c:v>
                </c:pt>
                <c:pt idx="1580">
                  <c:v>1214</c:v>
                </c:pt>
                <c:pt idx="1581">
                  <c:v>1215</c:v>
                </c:pt>
                <c:pt idx="1582">
                  <c:v>1216</c:v>
                </c:pt>
                <c:pt idx="1583">
                  <c:v>1217</c:v>
                </c:pt>
                <c:pt idx="1584">
                  <c:v>1218</c:v>
                </c:pt>
                <c:pt idx="1585">
                  <c:v>1219</c:v>
                </c:pt>
                <c:pt idx="1586">
                  <c:v>1220</c:v>
                </c:pt>
                <c:pt idx="1587">
                  <c:v>1221</c:v>
                </c:pt>
                <c:pt idx="1588">
                  <c:v>1222</c:v>
                </c:pt>
                <c:pt idx="1589">
                  <c:v>1223</c:v>
                </c:pt>
                <c:pt idx="1590">
                  <c:v>1224</c:v>
                </c:pt>
                <c:pt idx="1591">
                  <c:v>1225</c:v>
                </c:pt>
                <c:pt idx="1592">
                  <c:v>1226</c:v>
                </c:pt>
                <c:pt idx="1593">
                  <c:v>1227</c:v>
                </c:pt>
                <c:pt idx="1594">
                  <c:v>1228</c:v>
                </c:pt>
                <c:pt idx="1595">
                  <c:v>1229</c:v>
                </c:pt>
                <c:pt idx="1596">
                  <c:v>1230</c:v>
                </c:pt>
                <c:pt idx="1597">
                  <c:v>1231</c:v>
                </c:pt>
                <c:pt idx="1598">
                  <c:v>1232</c:v>
                </c:pt>
                <c:pt idx="1599">
                  <c:v>1233</c:v>
                </c:pt>
                <c:pt idx="1600">
                  <c:v>1234</c:v>
                </c:pt>
                <c:pt idx="1601">
                  <c:v>1235</c:v>
                </c:pt>
                <c:pt idx="1602">
                  <c:v>1236</c:v>
                </c:pt>
                <c:pt idx="1603">
                  <c:v>1237</c:v>
                </c:pt>
                <c:pt idx="1604">
                  <c:v>1238</c:v>
                </c:pt>
                <c:pt idx="1605">
                  <c:v>1239</c:v>
                </c:pt>
                <c:pt idx="1606">
                  <c:v>1240</c:v>
                </c:pt>
                <c:pt idx="1607">
                  <c:v>1241</c:v>
                </c:pt>
                <c:pt idx="1608">
                  <c:v>1242</c:v>
                </c:pt>
                <c:pt idx="1609">
                  <c:v>1243</c:v>
                </c:pt>
                <c:pt idx="1610">
                  <c:v>1244</c:v>
                </c:pt>
                <c:pt idx="1611">
                  <c:v>1245</c:v>
                </c:pt>
                <c:pt idx="1612">
                  <c:v>1246</c:v>
                </c:pt>
                <c:pt idx="1613">
                  <c:v>1247</c:v>
                </c:pt>
                <c:pt idx="1614">
                  <c:v>1248</c:v>
                </c:pt>
                <c:pt idx="1615">
                  <c:v>1249</c:v>
                </c:pt>
                <c:pt idx="1616">
                  <c:v>1250</c:v>
                </c:pt>
                <c:pt idx="1617">
                  <c:v>1251</c:v>
                </c:pt>
                <c:pt idx="1618">
                  <c:v>1252</c:v>
                </c:pt>
                <c:pt idx="1619">
                  <c:v>1253</c:v>
                </c:pt>
                <c:pt idx="1620">
                  <c:v>1254</c:v>
                </c:pt>
                <c:pt idx="1621">
                  <c:v>1255</c:v>
                </c:pt>
                <c:pt idx="1622">
                  <c:v>1256</c:v>
                </c:pt>
                <c:pt idx="1623">
                  <c:v>1257</c:v>
                </c:pt>
                <c:pt idx="1624">
                  <c:v>1258</c:v>
                </c:pt>
                <c:pt idx="1625">
                  <c:v>1259</c:v>
                </c:pt>
                <c:pt idx="1626">
                  <c:v>1260</c:v>
                </c:pt>
                <c:pt idx="1627">
                  <c:v>1261</c:v>
                </c:pt>
                <c:pt idx="1628">
                  <c:v>1262</c:v>
                </c:pt>
                <c:pt idx="1629">
                  <c:v>1263</c:v>
                </c:pt>
                <c:pt idx="1630">
                  <c:v>1264</c:v>
                </c:pt>
                <c:pt idx="1631">
                  <c:v>1265</c:v>
                </c:pt>
                <c:pt idx="1632">
                  <c:v>1266</c:v>
                </c:pt>
                <c:pt idx="1633">
                  <c:v>1267</c:v>
                </c:pt>
                <c:pt idx="1634">
                  <c:v>1268</c:v>
                </c:pt>
                <c:pt idx="1635">
                  <c:v>1269</c:v>
                </c:pt>
                <c:pt idx="1636">
                  <c:v>1270</c:v>
                </c:pt>
                <c:pt idx="1637">
                  <c:v>1271</c:v>
                </c:pt>
                <c:pt idx="1638">
                  <c:v>1272</c:v>
                </c:pt>
                <c:pt idx="1639">
                  <c:v>1273</c:v>
                </c:pt>
                <c:pt idx="1640">
                  <c:v>1274</c:v>
                </c:pt>
                <c:pt idx="1641">
                  <c:v>1275</c:v>
                </c:pt>
                <c:pt idx="1642">
                  <c:v>1276</c:v>
                </c:pt>
                <c:pt idx="1643">
                  <c:v>1277</c:v>
                </c:pt>
                <c:pt idx="1644">
                  <c:v>1278</c:v>
                </c:pt>
                <c:pt idx="1645">
                  <c:v>1279</c:v>
                </c:pt>
                <c:pt idx="1646">
                  <c:v>1280</c:v>
                </c:pt>
                <c:pt idx="1647">
                  <c:v>1281</c:v>
                </c:pt>
                <c:pt idx="1648">
                  <c:v>1282</c:v>
                </c:pt>
                <c:pt idx="1649">
                  <c:v>1283</c:v>
                </c:pt>
                <c:pt idx="1650">
                  <c:v>1284</c:v>
                </c:pt>
                <c:pt idx="1651">
                  <c:v>1285</c:v>
                </c:pt>
                <c:pt idx="1652">
                  <c:v>1286</c:v>
                </c:pt>
                <c:pt idx="1653">
                  <c:v>1287</c:v>
                </c:pt>
                <c:pt idx="1654">
                  <c:v>1288</c:v>
                </c:pt>
                <c:pt idx="1655">
                  <c:v>1289</c:v>
                </c:pt>
                <c:pt idx="1656">
                  <c:v>1290</c:v>
                </c:pt>
                <c:pt idx="1657">
                  <c:v>1291</c:v>
                </c:pt>
                <c:pt idx="1658">
                  <c:v>1292</c:v>
                </c:pt>
                <c:pt idx="1659">
                  <c:v>1293</c:v>
                </c:pt>
                <c:pt idx="1660">
                  <c:v>1294</c:v>
                </c:pt>
                <c:pt idx="1661">
                  <c:v>1295</c:v>
                </c:pt>
                <c:pt idx="1662">
                  <c:v>1296</c:v>
                </c:pt>
                <c:pt idx="1663">
                  <c:v>1297</c:v>
                </c:pt>
                <c:pt idx="1664">
                  <c:v>1298</c:v>
                </c:pt>
                <c:pt idx="1665">
                  <c:v>1299</c:v>
                </c:pt>
                <c:pt idx="1666">
                  <c:v>1300</c:v>
                </c:pt>
                <c:pt idx="1667">
                  <c:v>1301</c:v>
                </c:pt>
                <c:pt idx="1668">
                  <c:v>1302</c:v>
                </c:pt>
                <c:pt idx="1669">
                  <c:v>1303</c:v>
                </c:pt>
                <c:pt idx="1670">
                  <c:v>1304</c:v>
                </c:pt>
                <c:pt idx="1671">
                  <c:v>1305</c:v>
                </c:pt>
                <c:pt idx="1672">
                  <c:v>1306</c:v>
                </c:pt>
                <c:pt idx="1673">
                  <c:v>1307</c:v>
                </c:pt>
                <c:pt idx="1674">
                  <c:v>1308</c:v>
                </c:pt>
                <c:pt idx="1675">
                  <c:v>1309</c:v>
                </c:pt>
                <c:pt idx="1676">
                  <c:v>1310</c:v>
                </c:pt>
                <c:pt idx="1677">
                  <c:v>1311</c:v>
                </c:pt>
                <c:pt idx="1678">
                  <c:v>1312</c:v>
                </c:pt>
                <c:pt idx="1679">
                  <c:v>1313</c:v>
                </c:pt>
                <c:pt idx="1680">
                  <c:v>1314</c:v>
                </c:pt>
                <c:pt idx="1681">
                  <c:v>1315</c:v>
                </c:pt>
                <c:pt idx="1682">
                  <c:v>1316</c:v>
                </c:pt>
                <c:pt idx="1683">
                  <c:v>1317</c:v>
                </c:pt>
                <c:pt idx="1684">
                  <c:v>1318</c:v>
                </c:pt>
                <c:pt idx="1685">
                  <c:v>1319</c:v>
                </c:pt>
                <c:pt idx="1686">
                  <c:v>1320</c:v>
                </c:pt>
                <c:pt idx="1687">
                  <c:v>1321</c:v>
                </c:pt>
                <c:pt idx="1688">
                  <c:v>1322</c:v>
                </c:pt>
                <c:pt idx="1689">
                  <c:v>1323</c:v>
                </c:pt>
                <c:pt idx="1690">
                  <c:v>1324</c:v>
                </c:pt>
                <c:pt idx="1691">
                  <c:v>1325</c:v>
                </c:pt>
                <c:pt idx="1692">
                  <c:v>1326</c:v>
                </c:pt>
                <c:pt idx="1693">
                  <c:v>1327</c:v>
                </c:pt>
                <c:pt idx="1694">
                  <c:v>1328</c:v>
                </c:pt>
                <c:pt idx="1695">
                  <c:v>1329</c:v>
                </c:pt>
                <c:pt idx="1696">
                  <c:v>1330</c:v>
                </c:pt>
                <c:pt idx="1697">
                  <c:v>1331</c:v>
                </c:pt>
                <c:pt idx="1698">
                  <c:v>1332</c:v>
                </c:pt>
                <c:pt idx="1699">
                  <c:v>1333</c:v>
                </c:pt>
                <c:pt idx="1700">
                  <c:v>1334</c:v>
                </c:pt>
                <c:pt idx="1701">
                  <c:v>1335</c:v>
                </c:pt>
                <c:pt idx="1702">
                  <c:v>1336</c:v>
                </c:pt>
                <c:pt idx="1703">
                  <c:v>1337</c:v>
                </c:pt>
                <c:pt idx="1704">
                  <c:v>1338</c:v>
                </c:pt>
                <c:pt idx="1705">
                  <c:v>1339</c:v>
                </c:pt>
                <c:pt idx="1706">
                  <c:v>1340</c:v>
                </c:pt>
                <c:pt idx="1707">
                  <c:v>1341</c:v>
                </c:pt>
                <c:pt idx="1708">
                  <c:v>1342</c:v>
                </c:pt>
                <c:pt idx="1709">
                  <c:v>1343</c:v>
                </c:pt>
                <c:pt idx="1710">
                  <c:v>1344</c:v>
                </c:pt>
                <c:pt idx="1711">
                  <c:v>1345</c:v>
                </c:pt>
                <c:pt idx="1712">
                  <c:v>1346</c:v>
                </c:pt>
                <c:pt idx="1713">
                  <c:v>1347</c:v>
                </c:pt>
                <c:pt idx="1714">
                  <c:v>1348</c:v>
                </c:pt>
                <c:pt idx="1715">
                  <c:v>1349</c:v>
                </c:pt>
                <c:pt idx="1716">
                  <c:v>1350</c:v>
                </c:pt>
                <c:pt idx="1717">
                  <c:v>1351</c:v>
                </c:pt>
                <c:pt idx="1718">
                  <c:v>1352</c:v>
                </c:pt>
                <c:pt idx="1719">
                  <c:v>1353</c:v>
                </c:pt>
                <c:pt idx="1720">
                  <c:v>1354</c:v>
                </c:pt>
                <c:pt idx="1721">
                  <c:v>1355</c:v>
                </c:pt>
                <c:pt idx="1722">
                  <c:v>1356</c:v>
                </c:pt>
                <c:pt idx="1723">
                  <c:v>1357</c:v>
                </c:pt>
                <c:pt idx="1724">
                  <c:v>1358</c:v>
                </c:pt>
                <c:pt idx="1725">
                  <c:v>1359</c:v>
                </c:pt>
                <c:pt idx="1726">
                  <c:v>1360</c:v>
                </c:pt>
                <c:pt idx="1727">
                  <c:v>1361</c:v>
                </c:pt>
                <c:pt idx="1728">
                  <c:v>1362</c:v>
                </c:pt>
                <c:pt idx="1729">
                  <c:v>1363</c:v>
                </c:pt>
                <c:pt idx="1730">
                  <c:v>1364</c:v>
                </c:pt>
                <c:pt idx="1731">
                  <c:v>1365</c:v>
                </c:pt>
                <c:pt idx="1732">
                  <c:v>1366</c:v>
                </c:pt>
                <c:pt idx="1733">
                  <c:v>1367</c:v>
                </c:pt>
                <c:pt idx="1734">
                  <c:v>1368</c:v>
                </c:pt>
                <c:pt idx="1735">
                  <c:v>1369</c:v>
                </c:pt>
                <c:pt idx="1736">
                  <c:v>1370</c:v>
                </c:pt>
                <c:pt idx="1737">
                  <c:v>1371</c:v>
                </c:pt>
                <c:pt idx="1738">
                  <c:v>1372</c:v>
                </c:pt>
                <c:pt idx="1739">
                  <c:v>1373</c:v>
                </c:pt>
                <c:pt idx="1740">
                  <c:v>1374</c:v>
                </c:pt>
                <c:pt idx="1741">
                  <c:v>1375</c:v>
                </c:pt>
                <c:pt idx="1742">
                  <c:v>1376</c:v>
                </c:pt>
                <c:pt idx="1743">
                  <c:v>1377</c:v>
                </c:pt>
                <c:pt idx="1744">
                  <c:v>1378</c:v>
                </c:pt>
                <c:pt idx="1745">
                  <c:v>1379</c:v>
                </c:pt>
                <c:pt idx="1746">
                  <c:v>1380</c:v>
                </c:pt>
                <c:pt idx="1747">
                  <c:v>1381</c:v>
                </c:pt>
                <c:pt idx="1748">
                  <c:v>1382</c:v>
                </c:pt>
                <c:pt idx="1749">
                  <c:v>1383</c:v>
                </c:pt>
                <c:pt idx="1750">
                  <c:v>1384</c:v>
                </c:pt>
                <c:pt idx="1751">
                  <c:v>1385</c:v>
                </c:pt>
                <c:pt idx="1752">
                  <c:v>1386</c:v>
                </c:pt>
                <c:pt idx="1753">
                  <c:v>1387</c:v>
                </c:pt>
                <c:pt idx="1754">
                  <c:v>1388</c:v>
                </c:pt>
                <c:pt idx="1755">
                  <c:v>1389</c:v>
                </c:pt>
                <c:pt idx="1756">
                  <c:v>1390</c:v>
                </c:pt>
                <c:pt idx="1757">
                  <c:v>1391</c:v>
                </c:pt>
                <c:pt idx="1758">
                  <c:v>1392</c:v>
                </c:pt>
                <c:pt idx="1759">
                  <c:v>1393</c:v>
                </c:pt>
                <c:pt idx="1760">
                  <c:v>1394</c:v>
                </c:pt>
                <c:pt idx="1761">
                  <c:v>1395</c:v>
                </c:pt>
                <c:pt idx="1762">
                  <c:v>1396</c:v>
                </c:pt>
                <c:pt idx="1763">
                  <c:v>1397</c:v>
                </c:pt>
                <c:pt idx="1764">
                  <c:v>1398</c:v>
                </c:pt>
                <c:pt idx="1765">
                  <c:v>1399</c:v>
                </c:pt>
                <c:pt idx="1766">
                  <c:v>1400</c:v>
                </c:pt>
                <c:pt idx="1767">
                  <c:v>1401</c:v>
                </c:pt>
                <c:pt idx="1768">
                  <c:v>1402</c:v>
                </c:pt>
                <c:pt idx="1769">
                  <c:v>1403</c:v>
                </c:pt>
                <c:pt idx="1770">
                  <c:v>1404</c:v>
                </c:pt>
                <c:pt idx="1771">
                  <c:v>1405</c:v>
                </c:pt>
                <c:pt idx="1772">
                  <c:v>1406</c:v>
                </c:pt>
                <c:pt idx="1773">
                  <c:v>1407</c:v>
                </c:pt>
                <c:pt idx="1774">
                  <c:v>1408</c:v>
                </c:pt>
                <c:pt idx="1775">
                  <c:v>1409</c:v>
                </c:pt>
                <c:pt idx="1776">
                  <c:v>1410</c:v>
                </c:pt>
                <c:pt idx="1777">
                  <c:v>1411</c:v>
                </c:pt>
                <c:pt idx="1778">
                  <c:v>1412</c:v>
                </c:pt>
                <c:pt idx="1779">
                  <c:v>1413</c:v>
                </c:pt>
                <c:pt idx="1780">
                  <c:v>1414</c:v>
                </c:pt>
                <c:pt idx="1781">
                  <c:v>1415</c:v>
                </c:pt>
                <c:pt idx="1782">
                  <c:v>1416</c:v>
                </c:pt>
                <c:pt idx="1783">
                  <c:v>1417</c:v>
                </c:pt>
                <c:pt idx="1784">
                  <c:v>1418</c:v>
                </c:pt>
                <c:pt idx="1785">
                  <c:v>1419</c:v>
                </c:pt>
                <c:pt idx="1786">
                  <c:v>1420</c:v>
                </c:pt>
                <c:pt idx="1787">
                  <c:v>1421</c:v>
                </c:pt>
                <c:pt idx="1788">
                  <c:v>1422</c:v>
                </c:pt>
                <c:pt idx="1789">
                  <c:v>1423</c:v>
                </c:pt>
                <c:pt idx="1790">
                  <c:v>1424</c:v>
                </c:pt>
                <c:pt idx="1791">
                  <c:v>1425</c:v>
                </c:pt>
                <c:pt idx="1792">
                  <c:v>1426</c:v>
                </c:pt>
                <c:pt idx="1793">
                  <c:v>1427</c:v>
                </c:pt>
                <c:pt idx="1794">
                  <c:v>1428</c:v>
                </c:pt>
                <c:pt idx="1795">
                  <c:v>1429</c:v>
                </c:pt>
                <c:pt idx="1796">
                  <c:v>1430</c:v>
                </c:pt>
                <c:pt idx="1797">
                  <c:v>1431</c:v>
                </c:pt>
                <c:pt idx="1798">
                  <c:v>1432</c:v>
                </c:pt>
                <c:pt idx="1799">
                  <c:v>1433</c:v>
                </c:pt>
                <c:pt idx="1800">
                  <c:v>1434</c:v>
                </c:pt>
                <c:pt idx="1801">
                  <c:v>1435</c:v>
                </c:pt>
                <c:pt idx="1802">
                  <c:v>1436</c:v>
                </c:pt>
                <c:pt idx="1803">
                  <c:v>1437</c:v>
                </c:pt>
                <c:pt idx="1804">
                  <c:v>1438</c:v>
                </c:pt>
                <c:pt idx="1805">
                  <c:v>1439</c:v>
                </c:pt>
                <c:pt idx="1806">
                  <c:v>1440</c:v>
                </c:pt>
                <c:pt idx="1807">
                  <c:v>1441</c:v>
                </c:pt>
                <c:pt idx="1808">
                  <c:v>1442</c:v>
                </c:pt>
                <c:pt idx="1809">
                  <c:v>1443</c:v>
                </c:pt>
                <c:pt idx="1810">
                  <c:v>1444</c:v>
                </c:pt>
                <c:pt idx="1811">
                  <c:v>1445</c:v>
                </c:pt>
                <c:pt idx="1812">
                  <c:v>1446</c:v>
                </c:pt>
                <c:pt idx="1813">
                  <c:v>1447</c:v>
                </c:pt>
                <c:pt idx="1814">
                  <c:v>1448</c:v>
                </c:pt>
                <c:pt idx="1815">
                  <c:v>1449</c:v>
                </c:pt>
                <c:pt idx="1816">
                  <c:v>1450</c:v>
                </c:pt>
                <c:pt idx="1817">
                  <c:v>1451</c:v>
                </c:pt>
                <c:pt idx="1818">
                  <c:v>1452</c:v>
                </c:pt>
                <c:pt idx="1819">
                  <c:v>1453</c:v>
                </c:pt>
                <c:pt idx="1820">
                  <c:v>1454</c:v>
                </c:pt>
                <c:pt idx="1821">
                  <c:v>1455</c:v>
                </c:pt>
                <c:pt idx="1822">
                  <c:v>1456</c:v>
                </c:pt>
                <c:pt idx="1823">
                  <c:v>1457</c:v>
                </c:pt>
                <c:pt idx="1824">
                  <c:v>1458</c:v>
                </c:pt>
                <c:pt idx="1825">
                  <c:v>1459</c:v>
                </c:pt>
                <c:pt idx="1826">
                  <c:v>1460</c:v>
                </c:pt>
                <c:pt idx="1827">
                  <c:v>1461</c:v>
                </c:pt>
                <c:pt idx="1828">
                  <c:v>1462</c:v>
                </c:pt>
                <c:pt idx="1829">
                  <c:v>1463</c:v>
                </c:pt>
                <c:pt idx="1830">
                  <c:v>1464</c:v>
                </c:pt>
                <c:pt idx="1831">
                  <c:v>1465</c:v>
                </c:pt>
                <c:pt idx="1832">
                  <c:v>1466</c:v>
                </c:pt>
                <c:pt idx="1833">
                  <c:v>1467</c:v>
                </c:pt>
                <c:pt idx="1834">
                  <c:v>1468</c:v>
                </c:pt>
                <c:pt idx="1835">
                  <c:v>1469</c:v>
                </c:pt>
                <c:pt idx="1836">
                  <c:v>1470</c:v>
                </c:pt>
                <c:pt idx="1837">
                  <c:v>1471</c:v>
                </c:pt>
                <c:pt idx="1838">
                  <c:v>1472</c:v>
                </c:pt>
                <c:pt idx="1839">
                  <c:v>1473</c:v>
                </c:pt>
                <c:pt idx="1840">
                  <c:v>1474</c:v>
                </c:pt>
                <c:pt idx="1841">
                  <c:v>1475</c:v>
                </c:pt>
                <c:pt idx="1842">
                  <c:v>1476</c:v>
                </c:pt>
                <c:pt idx="1843">
                  <c:v>1477</c:v>
                </c:pt>
                <c:pt idx="1844">
                  <c:v>1478</c:v>
                </c:pt>
                <c:pt idx="1845">
                  <c:v>1479</c:v>
                </c:pt>
                <c:pt idx="1846">
                  <c:v>1480</c:v>
                </c:pt>
                <c:pt idx="1847">
                  <c:v>1481</c:v>
                </c:pt>
                <c:pt idx="1848">
                  <c:v>1482</c:v>
                </c:pt>
                <c:pt idx="1849">
                  <c:v>1483</c:v>
                </c:pt>
                <c:pt idx="1850">
                  <c:v>1484</c:v>
                </c:pt>
                <c:pt idx="1851">
                  <c:v>1485</c:v>
                </c:pt>
                <c:pt idx="1852">
                  <c:v>1486</c:v>
                </c:pt>
                <c:pt idx="1853">
                  <c:v>1487</c:v>
                </c:pt>
                <c:pt idx="1854">
                  <c:v>1488</c:v>
                </c:pt>
                <c:pt idx="1855">
                  <c:v>1489</c:v>
                </c:pt>
                <c:pt idx="1856">
                  <c:v>1490</c:v>
                </c:pt>
                <c:pt idx="1857">
                  <c:v>1491</c:v>
                </c:pt>
                <c:pt idx="1858">
                  <c:v>1492</c:v>
                </c:pt>
                <c:pt idx="1859">
                  <c:v>1493</c:v>
                </c:pt>
                <c:pt idx="1860">
                  <c:v>1494</c:v>
                </c:pt>
                <c:pt idx="1861">
                  <c:v>1495</c:v>
                </c:pt>
                <c:pt idx="1862">
                  <c:v>1496</c:v>
                </c:pt>
                <c:pt idx="1863">
                  <c:v>1497</c:v>
                </c:pt>
                <c:pt idx="1864">
                  <c:v>1498</c:v>
                </c:pt>
                <c:pt idx="1865">
                  <c:v>1499</c:v>
                </c:pt>
                <c:pt idx="1866">
                  <c:v>1500</c:v>
                </c:pt>
                <c:pt idx="1867">
                  <c:v>1501</c:v>
                </c:pt>
                <c:pt idx="1868">
                  <c:v>1502</c:v>
                </c:pt>
                <c:pt idx="1869">
                  <c:v>1503</c:v>
                </c:pt>
                <c:pt idx="1870">
                  <c:v>1504</c:v>
                </c:pt>
                <c:pt idx="1871">
                  <c:v>1505</c:v>
                </c:pt>
                <c:pt idx="1872">
                  <c:v>1506</c:v>
                </c:pt>
                <c:pt idx="1873">
                  <c:v>1507</c:v>
                </c:pt>
                <c:pt idx="1874">
                  <c:v>1508</c:v>
                </c:pt>
                <c:pt idx="1875">
                  <c:v>1509</c:v>
                </c:pt>
                <c:pt idx="1876">
                  <c:v>1510</c:v>
                </c:pt>
                <c:pt idx="1877">
                  <c:v>1511</c:v>
                </c:pt>
                <c:pt idx="1878">
                  <c:v>1512</c:v>
                </c:pt>
                <c:pt idx="1879">
                  <c:v>1513</c:v>
                </c:pt>
                <c:pt idx="1880">
                  <c:v>1514</c:v>
                </c:pt>
                <c:pt idx="1881">
                  <c:v>1515</c:v>
                </c:pt>
                <c:pt idx="1882">
                  <c:v>1516</c:v>
                </c:pt>
                <c:pt idx="1883">
                  <c:v>1517</c:v>
                </c:pt>
                <c:pt idx="1884">
                  <c:v>1518</c:v>
                </c:pt>
                <c:pt idx="1885">
                  <c:v>1519</c:v>
                </c:pt>
                <c:pt idx="1886">
                  <c:v>1520</c:v>
                </c:pt>
                <c:pt idx="1887">
                  <c:v>1521</c:v>
                </c:pt>
                <c:pt idx="1888">
                  <c:v>1522</c:v>
                </c:pt>
                <c:pt idx="1889">
                  <c:v>1523</c:v>
                </c:pt>
                <c:pt idx="1890">
                  <c:v>1524</c:v>
                </c:pt>
                <c:pt idx="1891">
                  <c:v>1525</c:v>
                </c:pt>
                <c:pt idx="1892">
                  <c:v>1526</c:v>
                </c:pt>
                <c:pt idx="1893">
                  <c:v>1527</c:v>
                </c:pt>
                <c:pt idx="1894">
                  <c:v>1528</c:v>
                </c:pt>
                <c:pt idx="1895">
                  <c:v>1529</c:v>
                </c:pt>
                <c:pt idx="1896">
                  <c:v>1530</c:v>
                </c:pt>
                <c:pt idx="1897">
                  <c:v>1531</c:v>
                </c:pt>
                <c:pt idx="1898">
                  <c:v>1532</c:v>
                </c:pt>
                <c:pt idx="1899">
                  <c:v>1533</c:v>
                </c:pt>
                <c:pt idx="1900">
                  <c:v>1534</c:v>
                </c:pt>
                <c:pt idx="1901">
                  <c:v>1535</c:v>
                </c:pt>
                <c:pt idx="1902">
                  <c:v>1536</c:v>
                </c:pt>
                <c:pt idx="1903">
                  <c:v>1537</c:v>
                </c:pt>
                <c:pt idx="1904">
                  <c:v>1538</c:v>
                </c:pt>
                <c:pt idx="1905">
                  <c:v>1539</c:v>
                </c:pt>
                <c:pt idx="1906">
                  <c:v>1540</c:v>
                </c:pt>
                <c:pt idx="1907">
                  <c:v>1541</c:v>
                </c:pt>
                <c:pt idx="1908">
                  <c:v>1542</c:v>
                </c:pt>
                <c:pt idx="1909">
                  <c:v>1543</c:v>
                </c:pt>
                <c:pt idx="1910">
                  <c:v>1544</c:v>
                </c:pt>
                <c:pt idx="1911">
                  <c:v>1545</c:v>
                </c:pt>
                <c:pt idx="1912">
                  <c:v>1546</c:v>
                </c:pt>
                <c:pt idx="1913">
                  <c:v>1547</c:v>
                </c:pt>
                <c:pt idx="1914">
                  <c:v>1548</c:v>
                </c:pt>
                <c:pt idx="1915">
                  <c:v>1549</c:v>
                </c:pt>
                <c:pt idx="1916">
                  <c:v>1550</c:v>
                </c:pt>
                <c:pt idx="1917">
                  <c:v>1551</c:v>
                </c:pt>
                <c:pt idx="1918">
                  <c:v>1552</c:v>
                </c:pt>
                <c:pt idx="1919">
                  <c:v>1553</c:v>
                </c:pt>
                <c:pt idx="1920">
                  <c:v>1554</c:v>
                </c:pt>
                <c:pt idx="1921">
                  <c:v>1555</c:v>
                </c:pt>
                <c:pt idx="1922">
                  <c:v>1556</c:v>
                </c:pt>
                <c:pt idx="1923">
                  <c:v>1557</c:v>
                </c:pt>
                <c:pt idx="1924">
                  <c:v>1558</c:v>
                </c:pt>
                <c:pt idx="1925">
                  <c:v>1559</c:v>
                </c:pt>
                <c:pt idx="1926">
                  <c:v>1560</c:v>
                </c:pt>
                <c:pt idx="1927">
                  <c:v>1561</c:v>
                </c:pt>
                <c:pt idx="1928">
                  <c:v>1562</c:v>
                </c:pt>
                <c:pt idx="1929">
                  <c:v>1563</c:v>
                </c:pt>
                <c:pt idx="1930">
                  <c:v>1564</c:v>
                </c:pt>
                <c:pt idx="1931">
                  <c:v>1565</c:v>
                </c:pt>
                <c:pt idx="1932">
                  <c:v>1566</c:v>
                </c:pt>
                <c:pt idx="1933">
                  <c:v>1567</c:v>
                </c:pt>
                <c:pt idx="1934">
                  <c:v>1568</c:v>
                </c:pt>
                <c:pt idx="1935">
                  <c:v>1569</c:v>
                </c:pt>
                <c:pt idx="1936">
                  <c:v>1570</c:v>
                </c:pt>
                <c:pt idx="1937">
                  <c:v>1571</c:v>
                </c:pt>
                <c:pt idx="1938">
                  <c:v>1572</c:v>
                </c:pt>
                <c:pt idx="1939">
                  <c:v>1573</c:v>
                </c:pt>
                <c:pt idx="1940">
                  <c:v>1574</c:v>
                </c:pt>
                <c:pt idx="1941">
                  <c:v>1575</c:v>
                </c:pt>
                <c:pt idx="1942">
                  <c:v>1576</c:v>
                </c:pt>
                <c:pt idx="1943">
                  <c:v>1577</c:v>
                </c:pt>
                <c:pt idx="1944">
                  <c:v>1578</c:v>
                </c:pt>
                <c:pt idx="1945">
                  <c:v>1579</c:v>
                </c:pt>
                <c:pt idx="1946">
                  <c:v>1580</c:v>
                </c:pt>
                <c:pt idx="1947">
                  <c:v>1581</c:v>
                </c:pt>
                <c:pt idx="1948">
                  <c:v>1582</c:v>
                </c:pt>
                <c:pt idx="1949">
                  <c:v>1583</c:v>
                </c:pt>
                <c:pt idx="1950">
                  <c:v>1584</c:v>
                </c:pt>
                <c:pt idx="1951">
                  <c:v>1585</c:v>
                </c:pt>
                <c:pt idx="1952">
                  <c:v>1586</c:v>
                </c:pt>
                <c:pt idx="1953">
                  <c:v>1587</c:v>
                </c:pt>
                <c:pt idx="1954">
                  <c:v>1588</c:v>
                </c:pt>
                <c:pt idx="1955">
                  <c:v>1589</c:v>
                </c:pt>
                <c:pt idx="1956">
                  <c:v>1590</c:v>
                </c:pt>
                <c:pt idx="1957">
                  <c:v>1591</c:v>
                </c:pt>
                <c:pt idx="1958">
                  <c:v>1592</c:v>
                </c:pt>
                <c:pt idx="1959">
                  <c:v>1593</c:v>
                </c:pt>
                <c:pt idx="1960">
                  <c:v>1594</c:v>
                </c:pt>
                <c:pt idx="1961">
                  <c:v>1595</c:v>
                </c:pt>
                <c:pt idx="1962">
                  <c:v>1596</c:v>
                </c:pt>
                <c:pt idx="1963">
                  <c:v>1597</c:v>
                </c:pt>
                <c:pt idx="1964">
                  <c:v>1598</c:v>
                </c:pt>
                <c:pt idx="1965">
                  <c:v>1599</c:v>
                </c:pt>
                <c:pt idx="1966">
                  <c:v>1600</c:v>
                </c:pt>
                <c:pt idx="1967">
                  <c:v>1601</c:v>
                </c:pt>
                <c:pt idx="1968">
                  <c:v>1602</c:v>
                </c:pt>
                <c:pt idx="1969">
                  <c:v>1603</c:v>
                </c:pt>
                <c:pt idx="1970">
                  <c:v>1604</c:v>
                </c:pt>
                <c:pt idx="1971">
                  <c:v>1605</c:v>
                </c:pt>
                <c:pt idx="1972">
                  <c:v>1606</c:v>
                </c:pt>
                <c:pt idx="1973">
                  <c:v>1607</c:v>
                </c:pt>
                <c:pt idx="1974">
                  <c:v>1608</c:v>
                </c:pt>
                <c:pt idx="1975">
                  <c:v>1609</c:v>
                </c:pt>
                <c:pt idx="1976">
                  <c:v>1610</c:v>
                </c:pt>
                <c:pt idx="1977">
                  <c:v>1611</c:v>
                </c:pt>
                <c:pt idx="1978">
                  <c:v>1612</c:v>
                </c:pt>
                <c:pt idx="1979">
                  <c:v>1613</c:v>
                </c:pt>
                <c:pt idx="1980">
                  <c:v>1614</c:v>
                </c:pt>
                <c:pt idx="1981">
                  <c:v>1615</c:v>
                </c:pt>
                <c:pt idx="1982">
                  <c:v>1616</c:v>
                </c:pt>
                <c:pt idx="1983">
                  <c:v>1617</c:v>
                </c:pt>
                <c:pt idx="1984">
                  <c:v>1618</c:v>
                </c:pt>
                <c:pt idx="1985">
                  <c:v>1619</c:v>
                </c:pt>
                <c:pt idx="1986">
                  <c:v>1620</c:v>
                </c:pt>
                <c:pt idx="1987">
                  <c:v>1621</c:v>
                </c:pt>
                <c:pt idx="1988">
                  <c:v>1622</c:v>
                </c:pt>
                <c:pt idx="1989">
                  <c:v>1623</c:v>
                </c:pt>
                <c:pt idx="1990">
                  <c:v>1624</c:v>
                </c:pt>
                <c:pt idx="1991">
                  <c:v>1625</c:v>
                </c:pt>
                <c:pt idx="1992">
                  <c:v>1626</c:v>
                </c:pt>
                <c:pt idx="1993">
                  <c:v>1627</c:v>
                </c:pt>
                <c:pt idx="1994">
                  <c:v>1628</c:v>
                </c:pt>
                <c:pt idx="1995">
                  <c:v>1629</c:v>
                </c:pt>
                <c:pt idx="1996">
                  <c:v>1630</c:v>
                </c:pt>
                <c:pt idx="1997">
                  <c:v>1631</c:v>
                </c:pt>
                <c:pt idx="1998">
                  <c:v>1632</c:v>
                </c:pt>
                <c:pt idx="1999">
                  <c:v>1633</c:v>
                </c:pt>
                <c:pt idx="2000">
                  <c:v>1634</c:v>
                </c:pt>
                <c:pt idx="2001">
                  <c:v>1635</c:v>
                </c:pt>
                <c:pt idx="2002">
                  <c:v>1636</c:v>
                </c:pt>
                <c:pt idx="2003">
                  <c:v>1637</c:v>
                </c:pt>
                <c:pt idx="2004">
                  <c:v>1638</c:v>
                </c:pt>
                <c:pt idx="2005">
                  <c:v>1639</c:v>
                </c:pt>
                <c:pt idx="2006">
                  <c:v>1640</c:v>
                </c:pt>
                <c:pt idx="2007">
                  <c:v>1641</c:v>
                </c:pt>
                <c:pt idx="2008">
                  <c:v>1642</c:v>
                </c:pt>
                <c:pt idx="2009">
                  <c:v>1643</c:v>
                </c:pt>
                <c:pt idx="2010">
                  <c:v>1644</c:v>
                </c:pt>
                <c:pt idx="2011">
                  <c:v>1645</c:v>
                </c:pt>
                <c:pt idx="2012">
                  <c:v>1646</c:v>
                </c:pt>
                <c:pt idx="2013">
                  <c:v>1647</c:v>
                </c:pt>
                <c:pt idx="2014">
                  <c:v>1648</c:v>
                </c:pt>
                <c:pt idx="2015">
                  <c:v>1649</c:v>
                </c:pt>
                <c:pt idx="2016">
                  <c:v>1650</c:v>
                </c:pt>
                <c:pt idx="2017">
                  <c:v>1651</c:v>
                </c:pt>
                <c:pt idx="2018">
                  <c:v>1652</c:v>
                </c:pt>
                <c:pt idx="2019">
                  <c:v>1653</c:v>
                </c:pt>
                <c:pt idx="2020">
                  <c:v>1654</c:v>
                </c:pt>
                <c:pt idx="2021">
                  <c:v>1655</c:v>
                </c:pt>
                <c:pt idx="2022">
                  <c:v>1656</c:v>
                </c:pt>
                <c:pt idx="2023">
                  <c:v>1657</c:v>
                </c:pt>
                <c:pt idx="2024">
                  <c:v>1658</c:v>
                </c:pt>
                <c:pt idx="2025">
                  <c:v>1659</c:v>
                </c:pt>
                <c:pt idx="2026">
                  <c:v>1660</c:v>
                </c:pt>
                <c:pt idx="2027">
                  <c:v>1661</c:v>
                </c:pt>
                <c:pt idx="2028">
                  <c:v>1662</c:v>
                </c:pt>
                <c:pt idx="2029">
                  <c:v>1663</c:v>
                </c:pt>
                <c:pt idx="2030">
                  <c:v>1664</c:v>
                </c:pt>
                <c:pt idx="2031">
                  <c:v>1665</c:v>
                </c:pt>
                <c:pt idx="2032">
                  <c:v>1666</c:v>
                </c:pt>
                <c:pt idx="2033">
                  <c:v>1667</c:v>
                </c:pt>
                <c:pt idx="2034">
                  <c:v>1668</c:v>
                </c:pt>
                <c:pt idx="2035">
                  <c:v>1669</c:v>
                </c:pt>
                <c:pt idx="2036">
                  <c:v>1670</c:v>
                </c:pt>
                <c:pt idx="2037">
                  <c:v>1671</c:v>
                </c:pt>
                <c:pt idx="2038">
                  <c:v>1672</c:v>
                </c:pt>
                <c:pt idx="2039">
                  <c:v>1673</c:v>
                </c:pt>
                <c:pt idx="2040">
                  <c:v>1674</c:v>
                </c:pt>
                <c:pt idx="2041">
                  <c:v>1675</c:v>
                </c:pt>
                <c:pt idx="2042">
                  <c:v>1676</c:v>
                </c:pt>
                <c:pt idx="2043">
                  <c:v>1677</c:v>
                </c:pt>
                <c:pt idx="2044">
                  <c:v>1678</c:v>
                </c:pt>
                <c:pt idx="2045">
                  <c:v>1679</c:v>
                </c:pt>
                <c:pt idx="2046">
                  <c:v>1680</c:v>
                </c:pt>
                <c:pt idx="2047">
                  <c:v>1681</c:v>
                </c:pt>
                <c:pt idx="2048">
                  <c:v>1682</c:v>
                </c:pt>
                <c:pt idx="2049">
                  <c:v>1683</c:v>
                </c:pt>
                <c:pt idx="2050">
                  <c:v>1684</c:v>
                </c:pt>
                <c:pt idx="2051">
                  <c:v>1685</c:v>
                </c:pt>
                <c:pt idx="2052">
                  <c:v>1686</c:v>
                </c:pt>
                <c:pt idx="2053">
                  <c:v>1687</c:v>
                </c:pt>
                <c:pt idx="2054">
                  <c:v>1688</c:v>
                </c:pt>
                <c:pt idx="2055">
                  <c:v>1689</c:v>
                </c:pt>
                <c:pt idx="2056">
                  <c:v>1690</c:v>
                </c:pt>
                <c:pt idx="2057">
                  <c:v>1691</c:v>
                </c:pt>
                <c:pt idx="2058">
                  <c:v>1692</c:v>
                </c:pt>
                <c:pt idx="2059">
                  <c:v>1693</c:v>
                </c:pt>
                <c:pt idx="2060">
                  <c:v>1694</c:v>
                </c:pt>
                <c:pt idx="2061">
                  <c:v>1695</c:v>
                </c:pt>
                <c:pt idx="2062">
                  <c:v>1696</c:v>
                </c:pt>
                <c:pt idx="2063">
                  <c:v>1697</c:v>
                </c:pt>
                <c:pt idx="2064">
                  <c:v>1698</c:v>
                </c:pt>
                <c:pt idx="2065">
                  <c:v>1699</c:v>
                </c:pt>
                <c:pt idx="2066">
                  <c:v>1700</c:v>
                </c:pt>
                <c:pt idx="2067">
                  <c:v>1701</c:v>
                </c:pt>
                <c:pt idx="2068">
                  <c:v>1702</c:v>
                </c:pt>
                <c:pt idx="2069">
                  <c:v>1703</c:v>
                </c:pt>
                <c:pt idx="2070">
                  <c:v>1704</c:v>
                </c:pt>
                <c:pt idx="2071">
                  <c:v>1705</c:v>
                </c:pt>
                <c:pt idx="2072">
                  <c:v>1706</c:v>
                </c:pt>
                <c:pt idx="2073">
                  <c:v>1707</c:v>
                </c:pt>
                <c:pt idx="2074">
                  <c:v>1708</c:v>
                </c:pt>
                <c:pt idx="2075">
                  <c:v>1709</c:v>
                </c:pt>
                <c:pt idx="2076">
                  <c:v>1710</c:v>
                </c:pt>
                <c:pt idx="2077">
                  <c:v>1711</c:v>
                </c:pt>
                <c:pt idx="2078">
                  <c:v>1712</c:v>
                </c:pt>
                <c:pt idx="2079">
                  <c:v>1713</c:v>
                </c:pt>
                <c:pt idx="2080">
                  <c:v>1714</c:v>
                </c:pt>
                <c:pt idx="2081">
                  <c:v>1715</c:v>
                </c:pt>
                <c:pt idx="2082">
                  <c:v>1716</c:v>
                </c:pt>
                <c:pt idx="2083">
                  <c:v>1717</c:v>
                </c:pt>
                <c:pt idx="2084">
                  <c:v>1718</c:v>
                </c:pt>
                <c:pt idx="2085">
                  <c:v>1719</c:v>
                </c:pt>
                <c:pt idx="2086">
                  <c:v>1720</c:v>
                </c:pt>
                <c:pt idx="2087">
                  <c:v>1721</c:v>
                </c:pt>
                <c:pt idx="2088">
                  <c:v>1722</c:v>
                </c:pt>
                <c:pt idx="2089">
                  <c:v>1723</c:v>
                </c:pt>
                <c:pt idx="2090">
                  <c:v>1724</c:v>
                </c:pt>
                <c:pt idx="2091">
                  <c:v>1725</c:v>
                </c:pt>
                <c:pt idx="2092">
                  <c:v>1726</c:v>
                </c:pt>
                <c:pt idx="2093">
                  <c:v>1727</c:v>
                </c:pt>
                <c:pt idx="2094">
                  <c:v>1728</c:v>
                </c:pt>
                <c:pt idx="2095">
                  <c:v>1729</c:v>
                </c:pt>
                <c:pt idx="2096">
                  <c:v>1730</c:v>
                </c:pt>
                <c:pt idx="2097">
                  <c:v>1731</c:v>
                </c:pt>
                <c:pt idx="2098">
                  <c:v>1732</c:v>
                </c:pt>
                <c:pt idx="2099">
                  <c:v>1733</c:v>
                </c:pt>
                <c:pt idx="2100">
                  <c:v>1734</c:v>
                </c:pt>
                <c:pt idx="2101">
                  <c:v>1735</c:v>
                </c:pt>
                <c:pt idx="2102">
                  <c:v>1736</c:v>
                </c:pt>
                <c:pt idx="2103">
                  <c:v>1737</c:v>
                </c:pt>
                <c:pt idx="2104">
                  <c:v>1738</c:v>
                </c:pt>
                <c:pt idx="2105">
                  <c:v>1739</c:v>
                </c:pt>
                <c:pt idx="2106">
                  <c:v>1740</c:v>
                </c:pt>
                <c:pt idx="2107">
                  <c:v>1741</c:v>
                </c:pt>
                <c:pt idx="2108">
                  <c:v>1742</c:v>
                </c:pt>
                <c:pt idx="2109">
                  <c:v>1743</c:v>
                </c:pt>
                <c:pt idx="2110">
                  <c:v>1744</c:v>
                </c:pt>
                <c:pt idx="2111">
                  <c:v>1745</c:v>
                </c:pt>
                <c:pt idx="2112">
                  <c:v>1746</c:v>
                </c:pt>
                <c:pt idx="2113">
                  <c:v>1747</c:v>
                </c:pt>
                <c:pt idx="2114">
                  <c:v>1748</c:v>
                </c:pt>
                <c:pt idx="2115">
                  <c:v>1749</c:v>
                </c:pt>
                <c:pt idx="2116">
                  <c:v>1750</c:v>
                </c:pt>
                <c:pt idx="2117">
                  <c:v>1751</c:v>
                </c:pt>
                <c:pt idx="2118">
                  <c:v>1752</c:v>
                </c:pt>
                <c:pt idx="2119">
                  <c:v>1753</c:v>
                </c:pt>
                <c:pt idx="2120">
                  <c:v>1754</c:v>
                </c:pt>
                <c:pt idx="2121">
                  <c:v>1755</c:v>
                </c:pt>
                <c:pt idx="2122">
                  <c:v>1756</c:v>
                </c:pt>
                <c:pt idx="2123">
                  <c:v>1757</c:v>
                </c:pt>
                <c:pt idx="2124">
                  <c:v>1758</c:v>
                </c:pt>
                <c:pt idx="2125">
                  <c:v>1759</c:v>
                </c:pt>
                <c:pt idx="2126">
                  <c:v>1760</c:v>
                </c:pt>
                <c:pt idx="2127">
                  <c:v>1761</c:v>
                </c:pt>
                <c:pt idx="2128">
                  <c:v>1762</c:v>
                </c:pt>
                <c:pt idx="2129">
                  <c:v>1763</c:v>
                </c:pt>
                <c:pt idx="2130">
                  <c:v>1764</c:v>
                </c:pt>
                <c:pt idx="2131">
                  <c:v>1765</c:v>
                </c:pt>
                <c:pt idx="2132">
                  <c:v>1766</c:v>
                </c:pt>
                <c:pt idx="2133">
                  <c:v>1767</c:v>
                </c:pt>
                <c:pt idx="2134">
                  <c:v>1768</c:v>
                </c:pt>
                <c:pt idx="2135">
                  <c:v>1769</c:v>
                </c:pt>
                <c:pt idx="2136">
                  <c:v>1770</c:v>
                </c:pt>
                <c:pt idx="2137">
                  <c:v>1771</c:v>
                </c:pt>
                <c:pt idx="2138">
                  <c:v>1772</c:v>
                </c:pt>
                <c:pt idx="2139">
                  <c:v>1773</c:v>
                </c:pt>
                <c:pt idx="2140">
                  <c:v>1774</c:v>
                </c:pt>
                <c:pt idx="2141">
                  <c:v>1775</c:v>
                </c:pt>
                <c:pt idx="2142">
                  <c:v>1776</c:v>
                </c:pt>
                <c:pt idx="2143">
                  <c:v>1777</c:v>
                </c:pt>
                <c:pt idx="2144">
                  <c:v>1778</c:v>
                </c:pt>
                <c:pt idx="2145">
                  <c:v>1779</c:v>
                </c:pt>
                <c:pt idx="2146">
                  <c:v>1780</c:v>
                </c:pt>
                <c:pt idx="2147">
                  <c:v>1781</c:v>
                </c:pt>
                <c:pt idx="2148">
                  <c:v>1782</c:v>
                </c:pt>
                <c:pt idx="2149">
                  <c:v>1783</c:v>
                </c:pt>
                <c:pt idx="2150">
                  <c:v>1784</c:v>
                </c:pt>
                <c:pt idx="2151">
                  <c:v>1785</c:v>
                </c:pt>
                <c:pt idx="2152">
                  <c:v>1786</c:v>
                </c:pt>
                <c:pt idx="2153">
                  <c:v>1787</c:v>
                </c:pt>
                <c:pt idx="2154">
                  <c:v>1788</c:v>
                </c:pt>
                <c:pt idx="2155">
                  <c:v>1789</c:v>
                </c:pt>
                <c:pt idx="2156">
                  <c:v>1790</c:v>
                </c:pt>
                <c:pt idx="2157">
                  <c:v>1791</c:v>
                </c:pt>
                <c:pt idx="2158">
                  <c:v>1792</c:v>
                </c:pt>
                <c:pt idx="2159">
                  <c:v>1793</c:v>
                </c:pt>
                <c:pt idx="2160">
                  <c:v>1794</c:v>
                </c:pt>
                <c:pt idx="2161">
                  <c:v>1795</c:v>
                </c:pt>
                <c:pt idx="2162">
                  <c:v>1796</c:v>
                </c:pt>
                <c:pt idx="2163">
                  <c:v>1797</c:v>
                </c:pt>
                <c:pt idx="2164">
                  <c:v>1798</c:v>
                </c:pt>
                <c:pt idx="2165">
                  <c:v>1799</c:v>
                </c:pt>
                <c:pt idx="2166">
                  <c:v>1800</c:v>
                </c:pt>
                <c:pt idx="2167">
                  <c:v>1801</c:v>
                </c:pt>
                <c:pt idx="2168">
                  <c:v>1802</c:v>
                </c:pt>
                <c:pt idx="2169">
                  <c:v>1803</c:v>
                </c:pt>
                <c:pt idx="2170">
                  <c:v>1804</c:v>
                </c:pt>
                <c:pt idx="2171">
                  <c:v>1805</c:v>
                </c:pt>
                <c:pt idx="2172">
                  <c:v>1806</c:v>
                </c:pt>
                <c:pt idx="2173">
                  <c:v>1807</c:v>
                </c:pt>
                <c:pt idx="2174">
                  <c:v>1808</c:v>
                </c:pt>
                <c:pt idx="2175">
                  <c:v>1809</c:v>
                </c:pt>
                <c:pt idx="2176">
                  <c:v>1810</c:v>
                </c:pt>
                <c:pt idx="2177">
                  <c:v>1811</c:v>
                </c:pt>
                <c:pt idx="2178">
                  <c:v>1812</c:v>
                </c:pt>
                <c:pt idx="2179">
                  <c:v>1813</c:v>
                </c:pt>
                <c:pt idx="2180">
                  <c:v>1814</c:v>
                </c:pt>
                <c:pt idx="2181">
                  <c:v>1815</c:v>
                </c:pt>
                <c:pt idx="2182">
                  <c:v>1816</c:v>
                </c:pt>
                <c:pt idx="2183">
                  <c:v>1817</c:v>
                </c:pt>
                <c:pt idx="2184">
                  <c:v>1818</c:v>
                </c:pt>
                <c:pt idx="2185">
                  <c:v>1819</c:v>
                </c:pt>
                <c:pt idx="2186">
                  <c:v>1820</c:v>
                </c:pt>
                <c:pt idx="2187">
                  <c:v>1821</c:v>
                </c:pt>
                <c:pt idx="2188">
                  <c:v>1822</c:v>
                </c:pt>
                <c:pt idx="2189">
                  <c:v>1823</c:v>
                </c:pt>
                <c:pt idx="2190">
                  <c:v>1824</c:v>
                </c:pt>
                <c:pt idx="2191">
                  <c:v>1825</c:v>
                </c:pt>
                <c:pt idx="2192">
                  <c:v>1826</c:v>
                </c:pt>
                <c:pt idx="2193">
                  <c:v>1827</c:v>
                </c:pt>
                <c:pt idx="2194">
                  <c:v>1828</c:v>
                </c:pt>
                <c:pt idx="2195">
                  <c:v>1829</c:v>
                </c:pt>
                <c:pt idx="2196">
                  <c:v>1830</c:v>
                </c:pt>
                <c:pt idx="2197">
                  <c:v>1831</c:v>
                </c:pt>
                <c:pt idx="2198">
                  <c:v>1832</c:v>
                </c:pt>
                <c:pt idx="2199">
                  <c:v>1833</c:v>
                </c:pt>
                <c:pt idx="2200">
                  <c:v>1834</c:v>
                </c:pt>
                <c:pt idx="2201">
                  <c:v>1835</c:v>
                </c:pt>
                <c:pt idx="2202">
                  <c:v>1836</c:v>
                </c:pt>
                <c:pt idx="2203">
                  <c:v>1837</c:v>
                </c:pt>
                <c:pt idx="2204">
                  <c:v>1838</c:v>
                </c:pt>
                <c:pt idx="2205">
                  <c:v>1839</c:v>
                </c:pt>
                <c:pt idx="2206">
                  <c:v>1840</c:v>
                </c:pt>
                <c:pt idx="2207">
                  <c:v>1841</c:v>
                </c:pt>
                <c:pt idx="2208">
                  <c:v>1842</c:v>
                </c:pt>
                <c:pt idx="2209">
                  <c:v>1843</c:v>
                </c:pt>
                <c:pt idx="2210">
                  <c:v>1844</c:v>
                </c:pt>
                <c:pt idx="2211">
                  <c:v>1845</c:v>
                </c:pt>
                <c:pt idx="2212">
                  <c:v>1846</c:v>
                </c:pt>
                <c:pt idx="2213">
                  <c:v>1847</c:v>
                </c:pt>
                <c:pt idx="2214">
                  <c:v>1848</c:v>
                </c:pt>
                <c:pt idx="2215">
                  <c:v>1849</c:v>
                </c:pt>
                <c:pt idx="2216">
                  <c:v>1850</c:v>
                </c:pt>
                <c:pt idx="2217">
                  <c:v>1851</c:v>
                </c:pt>
                <c:pt idx="2218">
                  <c:v>1852</c:v>
                </c:pt>
                <c:pt idx="2219">
                  <c:v>1853</c:v>
                </c:pt>
                <c:pt idx="2220">
                  <c:v>1854</c:v>
                </c:pt>
                <c:pt idx="2221">
                  <c:v>1855</c:v>
                </c:pt>
                <c:pt idx="2222">
                  <c:v>1856</c:v>
                </c:pt>
                <c:pt idx="2223">
                  <c:v>1857</c:v>
                </c:pt>
                <c:pt idx="2224">
                  <c:v>1858</c:v>
                </c:pt>
                <c:pt idx="2225">
                  <c:v>1859</c:v>
                </c:pt>
                <c:pt idx="2226">
                  <c:v>1860</c:v>
                </c:pt>
                <c:pt idx="2227">
                  <c:v>1861</c:v>
                </c:pt>
                <c:pt idx="2228">
                  <c:v>1862</c:v>
                </c:pt>
                <c:pt idx="2229">
                  <c:v>1863</c:v>
                </c:pt>
                <c:pt idx="2230">
                  <c:v>1864</c:v>
                </c:pt>
                <c:pt idx="2231">
                  <c:v>1865</c:v>
                </c:pt>
                <c:pt idx="2232">
                  <c:v>1866</c:v>
                </c:pt>
                <c:pt idx="2233">
                  <c:v>1867</c:v>
                </c:pt>
                <c:pt idx="2234">
                  <c:v>1868</c:v>
                </c:pt>
                <c:pt idx="2235">
                  <c:v>1869</c:v>
                </c:pt>
                <c:pt idx="2236">
                  <c:v>1870</c:v>
                </c:pt>
                <c:pt idx="2237">
                  <c:v>1871</c:v>
                </c:pt>
                <c:pt idx="2238">
                  <c:v>1872</c:v>
                </c:pt>
                <c:pt idx="2239">
                  <c:v>1873</c:v>
                </c:pt>
                <c:pt idx="2240">
                  <c:v>1874</c:v>
                </c:pt>
                <c:pt idx="2241">
                  <c:v>1875</c:v>
                </c:pt>
                <c:pt idx="2242">
                  <c:v>1876</c:v>
                </c:pt>
                <c:pt idx="2243">
                  <c:v>1877</c:v>
                </c:pt>
                <c:pt idx="2244">
                  <c:v>1878</c:v>
                </c:pt>
                <c:pt idx="2245">
                  <c:v>1879</c:v>
                </c:pt>
                <c:pt idx="2246">
                  <c:v>1880</c:v>
                </c:pt>
                <c:pt idx="2247">
                  <c:v>1881</c:v>
                </c:pt>
                <c:pt idx="2248">
                  <c:v>1882</c:v>
                </c:pt>
                <c:pt idx="2249">
                  <c:v>1883</c:v>
                </c:pt>
                <c:pt idx="2250">
                  <c:v>1884</c:v>
                </c:pt>
                <c:pt idx="2251">
                  <c:v>1885</c:v>
                </c:pt>
                <c:pt idx="2252">
                  <c:v>1886</c:v>
                </c:pt>
                <c:pt idx="2253">
                  <c:v>1887</c:v>
                </c:pt>
                <c:pt idx="2254">
                  <c:v>1888</c:v>
                </c:pt>
                <c:pt idx="2255">
                  <c:v>1889</c:v>
                </c:pt>
                <c:pt idx="2256">
                  <c:v>1890</c:v>
                </c:pt>
                <c:pt idx="2257">
                  <c:v>1891</c:v>
                </c:pt>
                <c:pt idx="2258">
                  <c:v>1892</c:v>
                </c:pt>
                <c:pt idx="2259">
                  <c:v>1893</c:v>
                </c:pt>
                <c:pt idx="2260">
                  <c:v>1894</c:v>
                </c:pt>
                <c:pt idx="2261">
                  <c:v>1895</c:v>
                </c:pt>
                <c:pt idx="2262">
                  <c:v>1896</c:v>
                </c:pt>
                <c:pt idx="2263">
                  <c:v>1897</c:v>
                </c:pt>
                <c:pt idx="2264">
                  <c:v>1898</c:v>
                </c:pt>
                <c:pt idx="2265">
                  <c:v>1899</c:v>
                </c:pt>
                <c:pt idx="2266">
                  <c:v>1900</c:v>
                </c:pt>
                <c:pt idx="2267">
                  <c:v>1901</c:v>
                </c:pt>
                <c:pt idx="2268">
                  <c:v>1902</c:v>
                </c:pt>
                <c:pt idx="2269">
                  <c:v>1903</c:v>
                </c:pt>
                <c:pt idx="2270">
                  <c:v>1904</c:v>
                </c:pt>
                <c:pt idx="2271">
                  <c:v>1905</c:v>
                </c:pt>
                <c:pt idx="2272">
                  <c:v>1906</c:v>
                </c:pt>
                <c:pt idx="2273">
                  <c:v>1907</c:v>
                </c:pt>
                <c:pt idx="2274">
                  <c:v>1908</c:v>
                </c:pt>
                <c:pt idx="2275">
                  <c:v>1909</c:v>
                </c:pt>
                <c:pt idx="2276">
                  <c:v>1910</c:v>
                </c:pt>
                <c:pt idx="2277">
                  <c:v>1911</c:v>
                </c:pt>
                <c:pt idx="2278">
                  <c:v>1912</c:v>
                </c:pt>
                <c:pt idx="2279">
                  <c:v>1913</c:v>
                </c:pt>
                <c:pt idx="2280">
                  <c:v>1914</c:v>
                </c:pt>
                <c:pt idx="2281">
                  <c:v>1915</c:v>
                </c:pt>
                <c:pt idx="2282">
                  <c:v>1916</c:v>
                </c:pt>
                <c:pt idx="2283">
                  <c:v>1917</c:v>
                </c:pt>
                <c:pt idx="2284">
                  <c:v>1918</c:v>
                </c:pt>
                <c:pt idx="2285">
                  <c:v>1919</c:v>
                </c:pt>
                <c:pt idx="2286">
                  <c:v>1920</c:v>
                </c:pt>
                <c:pt idx="2287">
                  <c:v>1921</c:v>
                </c:pt>
                <c:pt idx="2288">
                  <c:v>1922</c:v>
                </c:pt>
                <c:pt idx="2289">
                  <c:v>1923</c:v>
                </c:pt>
                <c:pt idx="2290">
                  <c:v>1924</c:v>
                </c:pt>
                <c:pt idx="2291">
                  <c:v>1925</c:v>
                </c:pt>
                <c:pt idx="2292">
                  <c:v>1926</c:v>
                </c:pt>
                <c:pt idx="2293">
                  <c:v>1927</c:v>
                </c:pt>
                <c:pt idx="2294">
                  <c:v>1928</c:v>
                </c:pt>
                <c:pt idx="2295">
                  <c:v>1929</c:v>
                </c:pt>
                <c:pt idx="2296">
                  <c:v>1930</c:v>
                </c:pt>
                <c:pt idx="2297">
                  <c:v>1931</c:v>
                </c:pt>
                <c:pt idx="2298">
                  <c:v>1932</c:v>
                </c:pt>
                <c:pt idx="2299">
                  <c:v>1933</c:v>
                </c:pt>
                <c:pt idx="2300">
                  <c:v>1934</c:v>
                </c:pt>
                <c:pt idx="2301">
                  <c:v>1935</c:v>
                </c:pt>
                <c:pt idx="2302">
                  <c:v>1936</c:v>
                </c:pt>
                <c:pt idx="2303">
                  <c:v>1937</c:v>
                </c:pt>
                <c:pt idx="2304">
                  <c:v>1938</c:v>
                </c:pt>
                <c:pt idx="2305">
                  <c:v>1939</c:v>
                </c:pt>
                <c:pt idx="2306">
                  <c:v>1940</c:v>
                </c:pt>
                <c:pt idx="2307">
                  <c:v>1941</c:v>
                </c:pt>
                <c:pt idx="2308">
                  <c:v>1942</c:v>
                </c:pt>
                <c:pt idx="2309">
                  <c:v>1943</c:v>
                </c:pt>
                <c:pt idx="2310">
                  <c:v>1944</c:v>
                </c:pt>
                <c:pt idx="2311">
                  <c:v>1945</c:v>
                </c:pt>
                <c:pt idx="2312">
                  <c:v>1946</c:v>
                </c:pt>
                <c:pt idx="2313">
                  <c:v>1947</c:v>
                </c:pt>
                <c:pt idx="2314">
                  <c:v>1948</c:v>
                </c:pt>
                <c:pt idx="2315">
                  <c:v>1949</c:v>
                </c:pt>
                <c:pt idx="2316">
                  <c:v>1950</c:v>
                </c:pt>
                <c:pt idx="2317">
                  <c:v>1951</c:v>
                </c:pt>
                <c:pt idx="2318">
                  <c:v>1952</c:v>
                </c:pt>
                <c:pt idx="2319">
                  <c:v>1953</c:v>
                </c:pt>
                <c:pt idx="2320">
                  <c:v>1954</c:v>
                </c:pt>
                <c:pt idx="2321">
                  <c:v>1955</c:v>
                </c:pt>
                <c:pt idx="2322">
                  <c:v>1956</c:v>
                </c:pt>
                <c:pt idx="2323">
                  <c:v>1957</c:v>
                </c:pt>
                <c:pt idx="2324">
                  <c:v>1958</c:v>
                </c:pt>
                <c:pt idx="2325">
                  <c:v>1959</c:v>
                </c:pt>
                <c:pt idx="2326">
                  <c:v>1960</c:v>
                </c:pt>
                <c:pt idx="2327">
                  <c:v>1961</c:v>
                </c:pt>
                <c:pt idx="2328">
                  <c:v>1962</c:v>
                </c:pt>
                <c:pt idx="2329">
                  <c:v>1963</c:v>
                </c:pt>
                <c:pt idx="2330">
                  <c:v>1964</c:v>
                </c:pt>
                <c:pt idx="2331">
                  <c:v>1965</c:v>
                </c:pt>
                <c:pt idx="2332">
                  <c:v>1966</c:v>
                </c:pt>
                <c:pt idx="2333">
                  <c:v>1967</c:v>
                </c:pt>
                <c:pt idx="2334">
                  <c:v>1968</c:v>
                </c:pt>
                <c:pt idx="2335">
                  <c:v>1969</c:v>
                </c:pt>
                <c:pt idx="2336">
                  <c:v>1970</c:v>
                </c:pt>
                <c:pt idx="2337">
                  <c:v>1971</c:v>
                </c:pt>
                <c:pt idx="2338">
                  <c:v>1972</c:v>
                </c:pt>
                <c:pt idx="2339">
                  <c:v>1973</c:v>
                </c:pt>
                <c:pt idx="2340">
                  <c:v>1974</c:v>
                </c:pt>
                <c:pt idx="2341">
                  <c:v>1975</c:v>
                </c:pt>
                <c:pt idx="2342">
                  <c:v>1976</c:v>
                </c:pt>
                <c:pt idx="2343">
                  <c:v>1977</c:v>
                </c:pt>
                <c:pt idx="2344">
                  <c:v>1978</c:v>
                </c:pt>
                <c:pt idx="2345">
                  <c:v>1979</c:v>
                </c:pt>
                <c:pt idx="2346">
                  <c:v>1980</c:v>
                </c:pt>
                <c:pt idx="2347">
                  <c:v>1981</c:v>
                </c:pt>
                <c:pt idx="2348">
                  <c:v>1982</c:v>
                </c:pt>
                <c:pt idx="2349">
                  <c:v>1983</c:v>
                </c:pt>
                <c:pt idx="2350">
                  <c:v>1984</c:v>
                </c:pt>
                <c:pt idx="2351">
                  <c:v>1985</c:v>
                </c:pt>
                <c:pt idx="2352">
                  <c:v>1986</c:v>
                </c:pt>
                <c:pt idx="2353">
                  <c:v>1987</c:v>
                </c:pt>
                <c:pt idx="2354">
                  <c:v>1988</c:v>
                </c:pt>
                <c:pt idx="2355">
                  <c:v>1989</c:v>
                </c:pt>
                <c:pt idx="2356">
                  <c:v>1990</c:v>
                </c:pt>
                <c:pt idx="2357">
                  <c:v>1991</c:v>
                </c:pt>
                <c:pt idx="2358">
                  <c:v>1992</c:v>
                </c:pt>
                <c:pt idx="2359">
                  <c:v>1993</c:v>
                </c:pt>
                <c:pt idx="2360">
                  <c:v>1994</c:v>
                </c:pt>
                <c:pt idx="2361">
                  <c:v>1995</c:v>
                </c:pt>
                <c:pt idx="2362">
                  <c:v>1996</c:v>
                </c:pt>
                <c:pt idx="2363">
                  <c:v>1997</c:v>
                </c:pt>
                <c:pt idx="2364">
                  <c:v>1998</c:v>
                </c:pt>
                <c:pt idx="2365">
                  <c:v>1999</c:v>
                </c:pt>
                <c:pt idx="2366">
                  <c:v>2000</c:v>
                </c:pt>
                <c:pt idx="2367">
                  <c:v>2001</c:v>
                </c:pt>
                <c:pt idx="2368">
                  <c:v>2002</c:v>
                </c:pt>
                <c:pt idx="2369">
                  <c:v>2003</c:v>
                </c:pt>
                <c:pt idx="2370">
                  <c:v>2004</c:v>
                </c:pt>
                <c:pt idx="2371">
                  <c:v>2005</c:v>
                </c:pt>
                <c:pt idx="2372">
                  <c:v>2006</c:v>
                </c:pt>
                <c:pt idx="2373">
                  <c:v>2007</c:v>
                </c:pt>
                <c:pt idx="2374">
                  <c:v>2008</c:v>
                </c:pt>
                <c:pt idx="2375">
                  <c:v>2009</c:v>
                </c:pt>
                <c:pt idx="2376">
                  <c:v>2010</c:v>
                </c:pt>
                <c:pt idx="2377">
                  <c:v>2011</c:v>
                </c:pt>
                <c:pt idx="2378">
                  <c:v>2012</c:v>
                </c:pt>
                <c:pt idx="2379">
                  <c:v>2013</c:v>
                </c:pt>
                <c:pt idx="2380">
                  <c:v>2014</c:v>
                </c:pt>
                <c:pt idx="2381">
                  <c:v>2015</c:v>
                </c:pt>
                <c:pt idx="2382">
                  <c:v>2016</c:v>
                </c:pt>
                <c:pt idx="2383">
                  <c:v>2017</c:v>
                </c:pt>
                <c:pt idx="2384">
                  <c:v>2018</c:v>
                </c:pt>
                <c:pt idx="2385">
                  <c:v>2019</c:v>
                </c:pt>
                <c:pt idx="2386">
                  <c:v>2020</c:v>
                </c:pt>
                <c:pt idx="2387">
                  <c:v>2021</c:v>
                </c:pt>
                <c:pt idx="2388">
                  <c:v>2022</c:v>
                </c:pt>
                <c:pt idx="2389">
                  <c:v>2023</c:v>
                </c:pt>
                <c:pt idx="2390">
                  <c:v>2024</c:v>
                </c:pt>
                <c:pt idx="2391">
                  <c:v>2025</c:v>
                </c:pt>
                <c:pt idx="2392">
                  <c:v>2026</c:v>
                </c:pt>
                <c:pt idx="2393">
                  <c:v>2027</c:v>
                </c:pt>
                <c:pt idx="2394">
                  <c:v>2028</c:v>
                </c:pt>
                <c:pt idx="2395">
                  <c:v>2029</c:v>
                </c:pt>
                <c:pt idx="2396">
                  <c:v>2030</c:v>
                </c:pt>
                <c:pt idx="2397">
                  <c:v>2031</c:v>
                </c:pt>
                <c:pt idx="2398">
                  <c:v>2032</c:v>
                </c:pt>
                <c:pt idx="2399">
                  <c:v>2033</c:v>
                </c:pt>
                <c:pt idx="2400">
                  <c:v>2034</c:v>
                </c:pt>
                <c:pt idx="2401">
                  <c:v>2035</c:v>
                </c:pt>
                <c:pt idx="2402">
                  <c:v>2036</c:v>
                </c:pt>
                <c:pt idx="2403">
                  <c:v>2037</c:v>
                </c:pt>
                <c:pt idx="2404">
                  <c:v>2038</c:v>
                </c:pt>
                <c:pt idx="2405">
                  <c:v>2039</c:v>
                </c:pt>
                <c:pt idx="2406">
                  <c:v>2040</c:v>
                </c:pt>
                <c:pt idx="2407">
                  <c:v>2041</c:v>
                </c:pt>
                <c:pt idx="2408">
                  <c:v>2042</c:v>
                </c:pt>
                <c:pt idx="2409">
                  <c:v>2043</c:v>
                </c:pt>
                <c:pt idx="2410">
                  <c:v>2044</c:v>
                </c:pt>
                <c:pt idx="2411">
                  <c:v>2045</c:v>
                </c:pt>
                <c:pt idx="2412">
                  <c:v>2046</c:v>
                </c:pt>
                <c:pt idx="2413">
                  <c:v>2047</c:v>
                </c:pt>
                <c:pt idx="2414">
                  <c:v>2048</c:v>
                </c:pt>
                <c:pt idx="2415">
                  <c:v>2049</c:v>
                </c:pt>
                <c:pt idx="2416">
                  <c:v>2050</c:v>
                </c:pt>
                <c:pt idx="2417">
                  <c:v>2051</c:v>
                </c:pt>
                <c:pt idx="2418">
                  <c:v>2052</c:v>
                </c:pt>
                <c:pt idx="2419">
                  <c:v>2053</c:v>
                </c:pt>
                <c:pt idx="2420">
                  <c:v>2054</c:v>
                </c:pt>
                <c:pt idx="2421">
                  <c:v>2055</c:v>
                </c:pt>
                <c:pt idx="2422">
                  <c:v>2056</c:v>
                </c:pt>
                <c:pt idx="2423">
                  <c:v>2057</c:v>
                </c:pt>
                <c:pt idx="2424">
                  <c:v>2058</c:v>
                </c:pt>
                <c:pt idx="2425">
                  <c:v>2059</c:v>
                </c:pt>
                <c:pt idx="2426">
                  <c:v>2060</c:v>
                </c:pt>
                <c:pt idx="2427">
                  <c:v>2061</c:v>
                </c:pt>
                <c:pt idx="2428">
                  <c:v>2062</c:v>
                </c:pt>
                <c:pt idx="2429">
                  <c:v>2063</c:v>
                </c:pt>
                <c:pt idx="2430">
                  <c:v>2064</c:v>
                </c:pt>
                <c:pt idx="2431">
                  <c:v>2065</c:v>
                </c:pt>
                <c:pt idx="2432">
                  <c:v>2066</c:v>
                </c:pt>
                <c:pt idx="2433">
                  <c:v>2067</c:v>
                </c:pt>
                <c:pt idx="2434">
                  <c:v>2068</c:v>
                </c:pt>
                <c:pt idx="2435">
                  <c:v>2069</c:v>
                </c:pt>
                <c:pt idx="2436">
                  <c:v>2070</c:v>
                </c:pt>
                <c:pt idx="2437">
                  <c:v>2071</c:v>
                </c:pt>
                <c:pt idx="2438">
                  <c:v>2072</c:v>
                </c:pt>
                <c:pt idx="2439">
                  <c:v>2073</c:v>
                </c:pt>
                <c:pt idx="2440">
                  <c:v>2074</c:v>
                </c:pt>
                <c:pt idx="2441">
                  <c:v>2075</c:v>
                </c:pt>
                <c:pt idx="2442">
                  <c:v>2076</c:v>
                </c:pt>
                <c:pt idx="2443">
                  <c:v>2077</c:v>
                </c:pt>
                <c:pt idx="2444">
                  <c:v>2078</c:v>
                </c:pt>
                <c:pt idx="2445">
                  <c:v>2079</c:v>
                </c:pt>
                <c:pt idx="2446">
                  <c:v>2080</c:v>
                </c:pt>
                <c:pt idx="2447">
                  <c:v>2081</c:v>
                </c:pt>
                <c:pt idx="2448">
                  <c:v>2082</c:v>
                </c:pt>
                <c:pt idx="2449">
                  <c:v>2083</c:v>
                </c:pt>
                <c:pt idx="2450">
                  <c:v>2084</c:v>
                </c:pt>
                <c:pt idx="2451">
                  <c:v>2085</c:v>
                </c:pt>
                <c:pt idx="2452">
                  <c:v>2086</c:v>
                </c:pt>
                <c:pt idx="2453">
                  <c:v>2087</c:v>
                </c:pt>
                <c:pt idx="2454">
                  <c:v>2088</c:v>
                </c:pt>
                <c:pt idx="2455">
                  <c:v>2089</c:v>
                </c:pt>
                <c:pt idx="2456">
                  <c:v>2090</c:v>
                </c:pt>
                <c:pt idx="2457">
                  <c:v>2091</c:v>
                </c:pt>
                <c:pt idx="2458">
                  <c:v>2092</c:v>
                </c:pt>
                <c:pt idx="2459">
                  <c:v>2093</c:v>
                </c:pt>
                <c:pt idx="2460">
                  <c:v>2094</c:v>
                </c:pt>
                <c:pt idx="2461">
                  <c:v>2095</c:v>
                </c:pt>
                <c:pt idx="2462">
                  <c:v>2096</c:v>
                </c:pt>
                <c:pt idx="2463">
                  <c:v>2097</c:v>
                </c:pt>
                <c:pt idx="2464">
                  <c:v>2098</c:v>
                </c:pt>
                <c:pt idx="2465">
                  <c:v>2099</c:v>
                </c:pt>
                <c:pt idx="2466">
                  <c:v>2100</c:v>
                </c:pt>
                <c:pt idx="2467">
                  <c:v>2101</c:v>
                </c:pt>
                <c:pt idx="2468">
                  <c:v>2102</c:v>
                </c:pt>
                <c:pt idx="2469">
                  <c:v>2103</c:v>
                </c:pt>
                <c:pt idx="2470">
                  <c:v>2104</c:v>
                </c:pt>
                <c:pt idx="2471">
                  <c:v>2105</c:v>
                </c:pt>
                <c:pt idx="2472">
                  <c:v>2106</c:v>
                </c:pt>
                <c:pt idx="2473">
                  <c:v>2107</c:v>
                </c:pt>
                <c:pt idx="2474">
                  <c:v>2108</c:v>
                </c:pt>
                <c:pt idx="2475">
                  <c:v>2109</c:v>
                </c:pt>
                <c:pt idx="2476">
                  <c:v>2110</c:v>
                </c:pt>
                <c:pt idx="2477">
                  <c:v>2111</c:v>
                </c:pt>
                <c:pt idx="2478">
                  <c:v>2112</c:v>
                </c:pt>
                <c:pt idx="2479">
                  <c:v>2113</c:v>
                </c:pt>
                <c:pt idx="2480">
                  <c:v>2114</c:v>
                </c:pt>
                <c:pt idx="2481">
                  <c:v>2115</c:v>
                </c:pt>
                <c:pt idx="2482">
                  <c:v>2116</c:v>
                </c:pt>
                <c:pt idx="2483">
                  <c:v>2117</c:v>
                </c:pt>
                <c:pt idx="2484">
                  <c:v>2118</c:v>
                </c:pt>
                <c:pt idx="2485">
                  <c:v>2119</c:v>
                </c:pt>
                <c:pt idx="2486">
                  <c:v>2120</c:v>
                </c:pt>
                <c:pt idx="2487">
                  <c:v>2121</c:v>
                </c:pt>
                <c:pt idx="2488">
                  <c:v>2122</c:v>
                </c:pt>
                <c:pt idx="2489">
                  <c:v>2123</c:v>
                </c:pt>
                <c:pt idx="2490">
                  <c:v>2124</c:v>
                </c:pt>
                <c:pt idx="2491">
                  <c:v>2125</c:v>
                </c:pt>
                <c:pt idx="2492">
                  <c:v>2126</c:v>
                </c:pt>
                <c:pt idx="2493">
                  <c:v>2127</c:v>
                </c:pt>
                <c:pt idx="2494">
                  <c:v>2128</c:v>
                </c:pt>
                <c:pt idx="2495">
                  <c:v>2129</c:v>
                </c:pt>
                <c:pt idx="2496">
                  <c:v>2130</c:v>
                </c:pt>
                <c:pt idx="2497">
                  <c:v>2131</c:v>
                </c:pt>
                <c:pt idx="2498">
                  <c:v>2132</c:v>
                </c:pt>
                <c:pt idx="2499">
                  <c:v>2133</c:v>
                </c:pt>
                <c:pt idx="2500">
                  <c:v>2134</c:v>
                </c:pt>
                <c:pt idx="2501">
                  <c:v>2135</c:v>
                </c:pt>
                <c:pt idx="2502">
                  <c:v>2136</c:v>
                </c:pt>
                <c:pt idx="2503">
                  <c:v>2137</c:v>
                </c:pt>
                <c:pt idx="2504">
                  <c:v>2138</c:v>
                </c:pt>
                <c:pt idx="2505">
                  <c:v>2139</c:v>
                </c:pt>
                <c:pt idx="2506">
                  <c:v>2140</c:v>
                </c:pt>
                <c:pt idx="2507">
                  <c:v>2141</c:v>
                </c:pt>
                <c:pt idx="2508">
                  <c:v>2142</c:v>
                </c:pt>
                <c:pt idx="2509">
                  <c:v>2143</c:v>
                </c:pt>
                <c:pt idx="2510">
                  <c:v>2144</c:v>
                </c:pt>
                <c:pt idx="2511">
                  <c:v>2145</c:v>
                </c:pt>
                <c:pt idx="2512">
                  <c:v>2146</c:v>
                </c:pt>
                <c:pt idx="2513">
                  <c:v>2147</c:v>
                </c:pt>
                <c:pt idx="2514">
                  <c:v>2148</c:v>
                </c:pt>
                <c:pt idx="2515">
                  <c:v>2149</c:v>
                </c:pt>
                <c:pt idx="2516">
                  <c:v>2150</c:v>
                </c:pt>
                <c:pt idx="2517">
                  <c:v>2151</c:v>
                </c:pt>
                <c:pt idx="2518">
                  <c:v>2152</c:v>
                </c:pt>
                <c:pt idx="2519">
                  <c:v>2153</c:v>
                </c:pt>
                <c:pt idx="2520">
                  <c:v>2154</c:v>
                </c:pt>
                <c:pt idx="2521">
                  <c:v>2155</c:v>
                </c:pt>
                <c:pt idx="2522">
                  <c:v>2156</c:v>
                </c:pt>
                <c:pt idx="2523">
                  <c:v>2157</c:v>
                </c:pt>
                <c:pt idx="2524">
                  <c:v>2158</c:v>
                </c:pt>
                <c:pt idx="2525">
                  <c:v>2159</c:v>
                </c:pt>
                <c:pt idx="2526">
                  <c:v>2160</c:v>
                </c:pt>
                <c:pt idx="2527">
                  <c:v>2161</c:v>
                </c:pt>
                <c:pt idx="2528">
                  <c:v>2162</c:v>
                </c:pt>
                <c:pt idx="2529">
                  <c:v>2163</c:v>
                </c:pt>
                <c:pt idx="2530">
                  <c:v>2164</c:v>
                </c:pt>
                <c:pt idx="2531">
                  <c:v>2165</c:v>
                </c:pt>
                <c:pt idx="2532">
                  <c:v>2166</c:v>
                </c:pt>
                <c:pt idx="2533">
                  <c:v>2167</c:v>
                </c:pt>
                <c:pt idx="2534">
                  <c:v>2168</c:v>
                </c:pt>
                <c:pt idx="2535">
                  <c:v>2169</c:v>
                </c:pt>
                <c:pt idx="2536">
                  <c:v>2170</c:v>
                </c:pt>
                <c:pt idx="2537">
                  <c:v>2171</c:v>
                </c:pt>
                <c:pt idx="2538">
                  <c:v>2172</c:v>
                </c:pt>
                <c:pt idx="2539">
                  <c:v>2173</c:v>
                </c:pt>
                <c:pt idx="2540">
                  <c:v>2174</c:v>
                </c:pt>
                <c:pt idx="2541">
                  <c:v>2175</c:v>
                </c:pt>
                <c:pt idx="2542">
                  <c:v>2176</c:v>
                </c:pt>
                <c:pt idx="2543">
                  <c:v>2177</c:v>
                </c:pt>
                <c:pt idx="2544">
                  <c:v>2178</c:v>
                </c:pt>
                <c:pt idx="2545">
                  <c:v>2179</c:v>
                </c:pt>
                <c:pt idx="2546">
                  <c:v>2180</c:v>
                </c:pt>
                <c:pt idx="2547">
                  <c:v>2181</c:v>
                </c:pt>
                <c:pt idx="2548">
                  <c:v>2182</c:v>
                </c:pt>
                <c:pt idx="2549">
                  <c:v>2183</c:v>
                </c:pt>
                <c:pt idx="2550">
                  <c:v>2184</c:v>
                </c:pt>
                <c:pt idx="2551">
                  <c:v>2185</c:v>
                </c:pt>
                <c:pt idx="2552">
                  <c:v>2186</c:v>
                </c:pt>
                <c:pt idx="2553">
                  <c:v>2187</c:v>
                </c:pt>
                <c:pt idx="2554">
                  <c:v>2188</c:v>
                </c:pt>
                <c:pt idx="2555">
                  <c:v>2189</c:v>
                </c:pt>
                <c:pt idx="2556">
                  <c:v>2190</c:v>
                </c:pt>
                <c:pt idx="2557">
                  <c:v>2191</c:v>
                </c:pt>
                <c:pt idx="2558">
                  <c:v>2192</c:v>
                </c:pt>
                <c:pt idx="2559">
                  <c:v>2193</c:v>
                </c:pt>
                <c:pt idx="2560">
                  <c:v>2194</c:v>
                </c:pt>
                <c:pt idx="2561">
                  <c:v>2195</c:v>
                </c:pt>
                <c:pt idx="2562">
                  <c:v>2196</c:v>
                </c:pt>
                <c:pt idx="2563">
                  <c:v>2197</c:v>
                </c:pt>
                <c:pt idx="2564">
                  <c:v>2198</c:v>
                </c:pt>
                <c:pt idx="2565">
                  <c:v>2199</c:v>
                </c:pt>
                <c:pt idx="2566">
                  <c:v>2200</c:v>
                </c:pt>
                <c:pt idx="2567">
                  <c:v>2201</c:v>
                </c:pt>
                <c:pt idx="2568">
                  <c:v>2202</c:v>
                </c:pt>
                <c:pt idx="2569">
                  <c:v>2203</c:v>
                </c:pt>
                <c:pt idx="2570">
                  <c:v>2204</c:v>
                </c:pt>
                <c:pt idx="2571">
                  <c:v>2205</c:v>
                </c:pt>
                <c:pt idx="2572">
                  <c:v>2206</c:v>
                </c:pt>
                <c:pt idx="2573">
                  <c:v>2207</c:v>
                </c:pt>
                <c:pt idx="2574">
                  <c:v>2208</c:v>
                </c:pt>
                <c:pt idx="2575">
                  <c:v>2209</c:v>
                </c:pt>
                <c:pt idx="2576">
                  <c:v>2210</c:v>
                </c:pt>
                <c:pt idx="2577">
                  <c:v>2211</c:v>
                </c:pt>
                <c:pt idx="2578">
                  <c:v>2212</c:v>
                </c:pt>
                <c:pt idx="2579">
                  <c:v>2213</c:v>
                </c:pt>
                <c:pt idx="2580">
                  <c:v>2214</c:v>
                </c:pt>
                <c:pt idx="2581">
                  <c:v>2215</c:v>
                </c:pt>
                <c:pt idx="2582">
                  <c:v>2216</c:v>
                </c:pt>
                <c:pt idx="2583">
                  <c:v>2217</c:v>
                </c:pt>
                <c:pt idx="2584">
                  <c:v>2218</c:v>
                </c:pt>
                <c:pt idx="2585">
                  <c:v>2219</c:v>
                </c:pt>
                <c:pt idx="2586">
                  <c:v>2220</c:v>
                </c:pt>
                <c:pt idx="2587">
                  <c:v>2221</c:v>
                </c:pt>
                <c:pt idx="2588">
                  <c:v>2222</c:v>
                </c:pt>
                <c:pt idx="2589">
                  <c:v>2223</c:v>
                </c:pt>
                <c:pt idx="2590">
                  <c:v>2224</c:v>
                </c:pt>
                <c:pt idx="2591">
                  <c:v>2225</c:v>
                </c:pt>
                <c:pt idx="2592">
                  <c:v>2226</c:v>
                </c:pt>
                <c:pt idx="2593">
                  <c:v>2227</c:v>
                </c:pt>
                <c:pt idx="2594">
                  <c:v>2228</c:v>
                </c:pt>
                <c:pt idx="2595">
                  <c:v>2229</c:v>
                </c:pt>
                <c:pt idx="2596">
                  <c:v>2230</c:v>
                </c:pt>
                <c:pt idx="2597">
                  <c:v>2231</c:v>
                </c:pt>
                <c:pt idx="2598">
                  <c:v>2232</c:v>
                </c:pt>
                <c:pt idx="2599">
                  <c:v>2233</c:v>
                </c:pt>
                <c:pt idx="2600">
                  <c:v>2234</c:v>
                </c:pt>
                <c:pt idx="2601">
                  <c:v>2235</c:v>
                </c:pt>
                <c:pt idx="2602">
                  <c:v>2236</c:v>
                </c:pt>
                <c:pt idx="2603">
                  <c:v>2237</c:v>
                </c:pt>
                <c:pt idx="2604">
                  <c:v>2238</c:v>
                </c:pt>
                <c:pt idx="2605">
                  <c:v>2239</c:v>
                </c:pt>
                <c:pt idx="2606">
                  <c:v>2240</c:v>
                </c:pt>
                <c:pt idx="2607">
                  <c:v>2241</c:v>
                </c:pt>
                <c:pt idx="2608">
                  <c:v>2242</c:v>
                </c:pt>
                <c:pt idx="2609">
                  <c:v>2243</c:v>
                </c:pt>
                <c:pt idx="2610">
                  <c:v>2244</c:v>
                </c:pt>
                <c:pt idx="2611">
                  <c:v>2245</c:v>
                </c:pt>
                <c:pt idx="2612">
                  <c:v>2246</c:v>
                </c:pt>
                <c:pt idx="2613">
                  <c:v>2247</c:v>
                </c:pt>
                <c:pt idx="2614">
                  <c:v>2248</c:v>
                </c:pt>
                <c:pt idx="2615">
                  <c:v>2249</c:v>
                </c:pt>
                <c:pt idx="2616">
                  <c:v>2250</c:v>
                </c:pt>
                <c:pt idx="2617">
                  <c:v>2251</c:v>
                </c:pt>
                <c:pt idx="2618">
                  <c:v>2252</c:v>
                </c:pt>
                <c:pt idx="2619">
                  <c:v>2253</c:v>
                </c:pt>
                <c:pt idx="2620">
                  <c:v>2254</c:v>
                </c:pt>
                <c:pt idx="2621">
                  <c:v>2255</c:v>
                </c:pt>
                <c:pt idx="2622">
                  <c:v>2256</c:v>
                </c:pt>
                <c:pt idx="2623">
                  <c:v>2257</c:v>
                </c:pt>
                <c:pt idx="2624">
                  <c:v>2258</c:v>
                </c:pt>
                <c:pt idx="2625">
                  <c:v>2259</c:v>
                </c:pt>
                <c:pt idx="2626">
                  <c:v>2260</c:v>
                </c:pt>
                <c:pt idx="2627">
                  <c:v>2261</c:v>
                </c:pt>
                <c:pt idx="2628">
                  <c:v>2262</c:v>
                </c:pt>
                <c:pt idx="2629">
                  <c:v>2263</c:v>
                </c:pt>
                <c:pt idx="2630">
                  <c:v>2264</c:v>
                </c:pt>
                <c:pt idx="2631">
                  <c:v>2265</c:v>
                </c:pt>
                <c:pt idx="2632">
                  <c:v>2266</c:v>
                </c:pt>
                <c:pt idx="2633">
                  <c:v>2267</c:v>
                </c:pt>
                <c:pt idx="2634">
                  <c:v>2268</c:v>
                </c:pt>
                <c:pt idx="2635">
                  <c:v>2269</c:v>
                </c:pt>
                <c:pt idx="2636">
                  <c:v>2270</c:v>
                </c:pt>
                <c:pt idx="2637">
                  <c:v>2271</c:v>
                </c:pt>
                <c:pt idx="2638">
                  <c:v>2272</c:v>
                </c:pt>
                <c:pt idx="2639">
                  <c:v>2273</c:v>
                </c:pt>
                <c:pt idx="2640">
                  <c:v>2274</c:v>
                </c:pt>
                <c:pt idx="2641">
                  <c:v>2275</c:v>
                </c:pt>
                <c:pt idx="2642">
                  <c:v>2276</c:v>
                </c:pt>
                <c:pt idx="2643">
                  <c:v>2277</c:v>
                </c:pt>
                <c:pt idx="2644">
                  <c:v>2278</c:v>
                </c:pt>
                <c:pt idx="2645">
                  <c:v>2279</c:v>
                </c:pt>
                <c:pt idx="2646">
                  <c:v>2280</c:v>
                </c:pt>
                <c:pt idx="2647">
                  <c:v>2281</c:v>
                </c:pt>
                <c:pt idx="2648">
                  <c:v>2282</c:v>
                </c:pt>
                <c:pt idx="2649">
                  <c:v>2283</c:v>
                </c:pt>
                <c:pt idx="2650">
                  <c:v>2284</c:v>
                </c:pt>
                <c:pt idx="2651">
                  <c:v>2285</c:v>
                </c:pt>
                <c:pt idx="2652">
                  <c:v>2286</c:v>
                </c:pt>
                <c:pt idx="2653">
                  <c:v>2287</c:v>
                </c:pt>
                <c:pt idx="2654">
                  <c:v>2288</c:v>
                </c:pt>
                <c:pt idx="2655">
                  <c:v>2289</c:v>
                </c:pt>
                <c:pt idx="2656">
                  <c:v>2290</c:v>
                </c:pt>
                <c:pt idx="2657">
                  <c:v>2291</c:v>
                </c:pt>
                <c:pt idx="2658">
                  <c:v>2292</c:v>
                </c:pt>
                <c:pt idx="2659">
                  <c:v>2293</c:v>
                </c:pt>
                <c:pt idx="2660">
                  <c:v>2294</c:v>
                </c:pt>
                <c:pt idx="2661">
                  <c:v>2295</c:v>
                </c:pt>
                <c:pt idx="2662">
                  <c:v>2296</c:v>
                </c:pt>
                <c:pt idx="2663">
                  <c:v>2297</c:v>
                </c:pt>
                <c:pt idx="2664">
                  <c:v>2298</c:v>
                </c:pt>
                <c:pt idx="2665">
                  <c:v>2299</c:v>
                </c:pt>
                <c:pt idx="2666">
                  <c:v>2300</c:v>
                </c:pt>
                <c:pt idx="2667">
                  <c:v>2301</c:v>
                </c:pt>
                <c:pt idx="2668">
                  <c:v>2302</c:v>
                </c:pt>
                <c:pt idx="2669">
                  <c:v>2303</c:v>
                </c:pt>
                <c:pt idx="2670">
                  <c:v>2304</c:v>
                </c:pt>
                <c:pt idx="2671">
                  <c:v>2305</c:v>
                </c:pt>
                <c:pt idx="2672">
                  <c:v>2306</c:v>
                </c:pt>
                <c:pt idx="2673">
                  <c:v>2307</c:v>
                </c:pt>
                <c:pt idx="2674">
                  <c:v>2308</c:v>
                </c:pt>
                <c:pt idx="2675">
                  <c:v>2309</c:v>
                </c:pt>
                <c:pt idx="2676">
                  <c:v>2310</c:v>
                </c:pt>
                <c:pt idx="2677">
                  <c:v>2311</c:v>
                </c:pt>
                <c:pt idx="2678">
                  <c:v>2312</c:v>
                </c:pt>
                <c:pt idx="2679">
                  <c:v>2313</c:v>
                </c:pt>
                <c:pt idx="2680">
                  <c:v>2314</c:v>
                </c:pt>
                <c:pt idx="2681">
                  <c:v>2315</c:v>
                </c:pt>
                <c:pt idx="2682">
                  <c:v>2316</c:v>
                </c:pt>
                <c:pt idx="2683">
                  <c:v>2317</c:v>
                </c:pt>
                <c:pt idx="2684">
                  <c:v>2318</c:v>
                </c:pt>
                <c:pt idx="2685">
                  <c:v>2319</c:v>
                </c:pt>
                <c:pt idx="2686">
                  <c:v>2320</c:v>
                </c:pt>
                <c:pt idx="2687">
                  <c:v>2321</c:v>
                </c:pt>
                <c:pt idx="2688">
                  <c:v>2322</c:v>
                </c:pt>
                <c:pt idx="2689">
                  <c:v>2323</c:v>
                </c:pt>
                <c:pt idx="2690">
                  <c:v>2324</c:v>
                </c:pt>
                <c:pt idx="2691">
                  <c:v>2325</c:v>
                </c:pt>
                <c:pt idx="2692">
                  <c:v>2326</c:v>
                </c:pt>
                <c:pt idx="2693">
                  <c:v>2327</c:v>
                </c:pt>
                <c:pt idx="2694">
                  <c:v>2328</c:v>
                </c:pt>
                <c:pt idx="2695">
                  <c:v>2329</c:v>
                </c:pt>
                <c:pt idx="2696">
                  <c:v>2330</c:v>
                </c:pt>
                <c:pt idx="2697">
                  <c:v>2331</c:v>
                </c:pt>
                <c:pt idx="2698">
                  <c:v>2332</c:v>
                </c:pt>
                <c:pt idx="2699">
                  <c:v>2333</c:v>
                </c:pt>
                <c:pt idx="2700">
                  <c:v>2334</c:v>
                </c:pt>
                <c:pt idx="2701">
                  <c:v>2335</c:v>
                </c:pt>
                <c:pt idx="2702">
                  <c:v>2336</c:v>
                </c:pt>
                <c:pt idx="2703">
                  <c:v>2337</c:v>
                </c:pt>
                <c:pt idx="2704">
                  <c:v>2338</c:v>
                </c:pt>
                <c:pt idx="2705">
                  <c:v>2339</c:v>
                </c:pt>
                <c:pt idx="2706">
                  <c:v>2340</c:v>
                </c:pt>
                <c:pt idx="2707">
                  <c:v>2341</c:v>
                </c:pt>
                <c:pt idx="2708">
                  <c:v>2342</c:v>
                </c:pt>
                <c:pt idx="2709">
                  <c:v>2343</c:v>
                </c:pt>
                <c:pt idx="2710">
                  <c:v>2344</c:v>
                </c:pt>
                <c:pt idx="2711">
                  <c:v>2345</c:v>
                </c:pt>
                <c:pt idx="2712">
                  <c:v>2346</c:v>
                </c:pt>
                <c:pt idx="2713">
                  <c:v>2347</c:v>
                </c:pt>
                <c:pt idx="2714">
                  <c:v>2348</c:v>
                </c:pt>
                <c:pt idx="2715">
                  <c:v>2349</c:v>
                </c:pt>
                <c:pt idx="2716">
                  <c:v>2350</c:v>
                </c:pt>
                <c:pt idx="2717">
                  <c:v>2351</c:v>
                </c:pt>
                <c:pt idx="2718">
                  <c:v>2352</c:v>
                </c:pt>
                <c:pt idx="2719">
                  <c:v>2353</c:v>
                </c:pt>
                <c:pt idx="2720">
                  <c:v>2354</c:v>
                </c:pt>
                <c:pt idx="2721">
                  <c:v>2355</c:v>
                </c:pt>
                <c:pt idx="2722">
                  <c:v>2356</c:v>
                </c:pt>
                <c:pt idx="2723">
                  <c:v>2357</c:v>
                </c:pt>
                <c:pt idx="2724">
                  <c:v>2358</c:v>
                </c:pt>
                <c:pt idx="2725">
                  <c:v>2359</c:v>
                </c:pt>
                <c:pt idx="2726">
                  <c:v>2360</c:v>
                </c:pt>
                <c:pt idx="2727">
                  <c:v>2361</c:v>
                </c:pt>
                <c:pt idx="2728">
                  <c:v>2362</c:v>
                </c:pt>
                <c:pt idx="2729">
                  <c:v>2363</c:v>
                </c:pt>
                <c:pt idx="2730">
                  <c:v>2364</c:v>
                </c:pt>
                <c:pt idx="2731">
                  <c:v>2365</c:v>
                </c:pt>
                <c:pt idx="2732">
                  <c:v>2366</c:v>
                </c:pt>
                <c:pt idx="2733">
                  <c:v>2367</c:v>
                </c:pt>
                <c:pt idx="2734">
                  <c:v>2368</c:v>
                </c:pt>
                <c:pt idx="2735">
                  <c:v>2369</c:v>
                </c:pt>
                <c:pt idx="2736">
                  <c:v>2370</c:v>
                </c:pt>
                <c:pt idx="2737">
                  <c:v>2371</c:v>
                </c:pt>
                <c:pt idx="2738">
                  <c:v>2372</c:v>
                </c:pt>
                <c:pt idx="2739">
                  <c:v>2373</c:v>
                </c:pt>
                <c:pt idx="2740">
                  <c:v>2374</c:v>
                </c:pt>
                <c:pt idx="2741">
                  <c:v>2375</c:v>
                </c:pt>
                <c:pt idx="2742">
                  <c:v>2376</c:v>
                </c:pt>
                <c:pt idx="2743">
                  <c:v>2377</c:v>
                </c:pt>
                <c:pt idx="2744">
                  <c:v>2378</c:v>
                </c:pt>
                <c:pt idx="2745">
                  <c:v>2379</c:v>
                </c:pt>
                <c:pt idx="2746">
                  <c:v>2380</c:v>
                </c:pt>
                <c:pt idx="2747">
                  <c:v>2381</c:v>
                </c:pt>
                <c:pt idx="2748">
                  <c:v>2382</c:v>
                </c:pt>
                <c:pt idx="2749">
                  <c:v>2383</c:v>
                </c:pt>
                <c:pt idx="2750">
                  <c:v>2384</c:v>
                </c:pt>
                <c:pt idx="2751">
                  <c:v>2385</c:v>
                </c:pt>
                <c:pt idx="2752">
                  <c:v>2386</c:v>
                </c:pt>
                <c:pt idx="2753">
                  <c:v>2387</c:v>
                </c:pt>
                <c:pt idx="2754">
                  <c:v>2388</c:v>
                </c:pt>
                <c:pt idx="2755">
                  <c:v>2389</c:v>
                </c:pt>
                <c:pt idx="2756">
                  <c:v>2390</c:v>
                </c:pt>
                <c:pt idx="2757">
                  <c:v>2391</c:v>
                </c:pt>
                <c:pt idx="2758">
                  <c:v>2392</c:v>
                </c:pt>
                <c:pt idx="2759">
                  <c:v>2393</c:v>
                </c:pt>
                <c:pt idx="2760">
                  <c:v>2394</c:v>
                </c:pt>
                <c:pt idx="2761">
                  <c:v>2395</c:v>
                </c:pt>
                <c:pt idx="2762">
                  <c:v>2396</c:v>
                </c:pt>
                <c:pt idx="2763">
                  <c:v>2397</c:v>
                </c:pt>
                <c:pt idx="2764">
                  <c:v>2398</c:v>
                </c:pt>
                <c:pt idx="2765">
                  <c:v>2399</c:v>
                </c:pt>
                <c:pt idx="2766">
                  <c:v>2400</c:v>
                </c:pt>
                <c:pt idx="2767">
                  <c:v>2401</c:v>
                </c:pt>
                <c:pt idx="2768">
                  <c:v>2402</c:v>
                </c:pt>
                <c:pt idx="2769">
                  <c:v>2403</c:v>
                </c:pt>
                <c:pt idx="2770">
                  <c:v>2404</c:v>
                </c:pt>
                <c:pt idx="2771">
                  <c:v>2405</c:v>
                </c:pt>
                <c:pt idx="2772">
                  <c:v>2406</c:v>
                </c:pt>
                <c:pt idx="2773">
                  <c:v>2407</c:v>
                </c:pt>
                <c:pt idx="2774">
                  <c:v>2408</c:v>
                </c:pt>
                <c:pt idx="2775">
                  <c:v>2409</c:v>
                </c:pt>
                <c:pt idx="2776">
                  <c:v>2410</c:v>
                </c:pt>
                <c:pt idx="2777">
                  <c:v>2411</c:v>
                </c:pt>
                <c:pt idx="2778">
                  <c:v>2412</c:v>
                </c:pt>
                <c:pt idx="2779">
                  <c:v>2413</c:v>
                </c:pt>
                <c:pt idx="2780">
                  <c:v>2414</c:v>
                </c:pt>
                <c:pt idx="2781">
                  <c:v>2415</c:v>
                </c:pt>
                <c:pt idx="2782">
                  <c:v>2416</c:v>
                </c:pt>
                <c:pt idx="2783">
                  <c:v>2417</c:v>
                </c:pt>
                <c:pt idx="2784">
                  <c:v>2418</c:v>
                </c:pt>
                <c:pt idx="2785">
                  <c:v>2419</c:v>
                </c:pt>
                <c:pt idx="2786">
                  <c:v>2420</c:v>
                </c:pt>
                <c:pt idx="2787">
                  <c:v>2421</c:v>
                </c:pt>
                <c:pt idx="2788">
                  <c:v>2422</c:v>
                </c:pt>
                <c:pt idx="2789">
                  <c:v>2423</c:v>
                </c:pt>
                <c:pt idx="2790">
                  <c:v>2424</c:v>
                </c:pt>
                <c:pt idx="2791">
                  <c:v>2425</c:v>
                </c:pt>
                <c:pt idx="2792">
                  <c:v>2426</c:v>
                </c:pt>
                <c:pt idx="2793">
                  <c:v>2427</c:v>
                </c:pt>
                <c:pt idx="2794">
                  <c:v>2428</c:v>
                </c:pt>
                <c:pt idx="2795">
                  <c:v>2429</c:v>
                </c:pt>
                <c:pt idx="2796">
                  <c:v>2430</c:v>
                </c:pt>
                <c:pt idx="2797">
                  <c:v>2431</c:v>
                </c:pt>
                <c:pt idx="2798">
                  <c:v>2432</c:v>
                </c:pt>
                <c:pt idx="2799">
                  <c:v>2433</c:v>
                </c:pt>
                <c:pt idx="2800">
                  <c:v>2434</c:v>
                </c:pt>
                <c:pt idx="2801">
                  <c:v>2435</c:v>
                </c:pt>
                <c:pt idx="2802">
                  <c:v>2436</c:v>
                </c:pt>
                <c:pt idx="2803">
                  <c:v>2437</c:v>
                </c:pt>
                <c:pt idx="2804">
                  <c:v>2438</c:v>
                </c:pt>
                <c:pt idx="2805">
                  <c:v>2439</c:v>
                </c:pt>
                <c:pt idx="2806">
                  <c:v>2440</c:v>
                </c:pt>
                <c:pt idx="2807">
                  <c:v>2441</c:v>
                </c:pt>
                <c:pt idx="2808">
                  <c:v>2442</c:v>
                </c:pt>
                <c:pt idx="2809">
                  <c:v>2443</c:v>
                </c:pt>
                <c:pt idx="2810">
                  <c:v>2444</c:v>
                </c:pt>
                <c:pt idx="2811">
                  <c:v>2445</c:v>
                </c:pt>
                <c:pt idx="2812">
                  <c:v>2446</c:v>
                </c:pt>
                <c:pt idx="2813">
                  <c:v>2447</c:v>
                </c:pt>
                <c:pt idx="2814">
                  <c:v>2448</c:v>
                </c:pt>
                <c:pt idx="2815">
                  <c:v>2449</c:v>
                </c:pt>
                <c:pt idx="2816">
                  <c:v>2450</c:v>
                </c:pt>
                <c:pt idx="2817">
                  <c:v>2451</c:v>
                </c:pt>
                <c:pt idx="2818">
                  <c:v>2452</c:v>
                </c:pt>
                <c:pt idx="2819">
                  <c:v>2453</c:v>
                </c:pt>
                <c:pt idx="2820">
                  <c:v>2454</c:v>
                </c:pt>
                <c:pt idx="2821">
                  <c:v>2455</c:v>
                </c:pt>
                <c:pt idx="2822">
                  <c:v>2456</c:v>
                </c:pt>
                <c:pt idx="2823">
                  <c:v>2457</c:v>
                </c:pt>
                <c:pt idx="2824">
                  <c:v>2458</c:v>
                </c:pt>
                <c:pt idx="2825">
                  <c:v>2459</c:v>
                </c:pt>
                <c:pt idx="2826">
                  <c:v>2460</c:v>
                </c:pt>
                <c:pt idx="2827">
                  <c:v>2461</c:v>
                </c:pt>
                <c:pt idx="2828">
                  <c:v>2462</c:v>
                </c:pt>
                <c:pt idx="2829">
                  <c:v>2463</c:v>
                </c:pt>
                <c:pt idx="2830">
                  <c:v>2464</c:v>
                </c:pt>
                <c:pt idx="2831">
                  <c:v>2465</c:v>
                </c:pt>
                <c:pt idx="2832">
                  <c:v>2466</c:v>
                </c:pt>
                <c:pt idx="2833">
                  <c:v>2467</c:v>
                </c:pt>
                <c:pt idx="2834">
                  <c:v>2468</c:v>
                </c:pt>
                <c:pt idx="2835">
                  <c:v>2469</c:v>
                </c:pt>
                <c:pt idx="2836">
                  <c:v>2470</c:v>
                </c:pt>
                <c:pt idx="2837">
                  <c:v>2471</c:v>
                </c:pt>
                <c:pt idx="2838">
                  <c:v>2472</c:v>
                </c:pt>
                <c:pt idx="2839">
                  <c:v>2473</c:v>
                </c:pt>
                <c:pt idx="2840">
                  <c:v>2474</c:v>
                </c:pt>
                <c:pt idx="2841">
                  <c:v>2475</c:v>
                </c:pt>
                <c:pt idx="2842">
                  <c:v>2476</c:v>
                </c:pt>
                <c:pt idx="2843">
                  <c:v>2477</c:v>
                </c:pt>
                <c:pt idx="2844">
                  <c:v>2478</c:v>
                </c:pt>
                <c:pt idx="2845">
                  <c:v>2479</c:v>
                </c:pt>
                <c:pt idx="2846">
                  <c:v>2480</c:v>
                </c:pt>
                <c:pt idx="2847">
                  <c:v>2481</c:v>
                </c:pt>
                <c:pt idx="2848">
                  <c:v>2482</c:v>
                </c:pt>
                <c:pt idx="2849">
                  <c:v>2483</c:v>
                </c:pt>
                <c:pt idx="2850">
                  <c:v>2484</c:v>
                </c:pt>
                <c:pt idx="2851">
                  <c:v>2485</c:v>
                </c:pt>
                <c:pt idx="2852">
                  <c:v>2486</c:v>
                </c:pt>
                <c:pt idx="2853">
                  <c:v>2487</c:v>
                </c:pt>
                <c:pt idx="2854">
                  <c:v>2488</c:v>
                </c:pt>
                <c:pt idx="2855">
                  <c:v>2489</c:v>
                </c:pt>
                <c:pt idx="2856">
                  <c:v>2490</c:v>
                </c:pt>
                <c:pt idx="2857">
                  <c:v>2491</c:v>
                </c:pt>
                <c:pt idx="2858">
                  <c:v>2492</c:v>
                </c:pt>
                <c:pt idx="2859">
                  <c:v>2493</c:v>
                </c:pt>
                <c:pt idx="2860">
                  <c:v>2494</c:v>
                </c:pt>
                <c:pt idx="2861">
                  <c:v>2495</c:v>
                </c:pt>
                <c:pt idx="2862">
                  <c:v>2496</c:v>
                </c:pt>
                <c:pt idx="2863">
                  <c:v>2497</c:v>
                </c:pt>
                <c:pt idx="2864">
                  <c:v>2498</c:v>
                </c:pt>
                <c:pt idx="2865">
                  <c:v>2499</c:v>
                </c:pt>
                <c:pt idx="2866">
                  <c:v>2500</c:v>
                </c:pt>
                <c:pt idx="2867">
                  <c:v>2501</c:v>
                </c:pt>
                <c:pt idx="2868">
                  <c:v>2502</c:v>
                </c:pt>
                <c:pt idx="2869">
                  <c:v>2503</c:v>
                </c:pt>
                <c:pt idx="2870">
                  <c:v>2504</c:v>
                </c:pt>
                <c:pt idx="2871">
                  <c:v>2505</c:v>
                </c:pt>
                <c:pt idx="2872">
                  <c:v>2506</c:v>
                </c:pt>
                <c:pt idx="2873">
                  <c:v>2507</c:v>
                </c:pt>
                <c:pt idx="2874">
                  <c:v>2508</c:v>
                </c:pt>
                <c:pt idx="2875">
                  <c:v>2509</c:v>
                </c:pt>
                <c:pt idx="2876">
                  <c:v>2510</c:v>
                </c:pt>
                <c:pt idx="2877">
                  <c:v>2511</c:v>
                </c:pt>
                <c:pt idx="2878">
                  <c:v>2512</c:v>
                </c:pt>
                <c:pt idx="2879">
                  <c:v>2513</c:v>
                </c:pt>
                <c:pt idx="2880">
                  <c:v>2514</c:v>
                </c:pt>
                <c:pt idx="2881">
                  <c:v>2515</c:v>
                </c:pt>
                <c:pt idx="2882">
                  <c:v>2516</c:v>
                </c:pt>
                <c:pt idx="2883">
                  <c:v>2517</c:v>
                </c:pt>
                <c:pt idx="2884">
                  <c:v>2518</c:v>
                </c:pt>
                <c:pt idx="2885">
                  <c:v>2519</c:v>
                </c:pt>
                <c:pt idx="2886">
                  <c:v>2520</c:v>
                </c:pt>
                <c:pt idx="2887">
                  <c:v>2521</c:v>
                </c:pt>
                <c:pt idx="2888">
                  <c:v>2522</c:v>
                </c:pt>
                <c:pt idx="2889">
                  <c:v>2523</c:v>
                </c:pt>
                <c:pt idx="2890">
                  <c:v>2524</c:v>
                </c:pt>
                <c:pt idx="2891">
                  <c:v>2525</c:v>
                </c:pt>
                <c:pt idx="2892">
                  <c:v>2526</c:v>
                </c:pt>
                <c:pt idx="2893">
                  <c:v>2527</c:v>
                </c:pt>
                <c:pt idx="2894">
                  <c:v>2528</c:v>
                </c:pt>
                <c:pt idx="2895">
                  <c:v>2529</c:v>
                </c:pt>
                <c:pt idx="2896">
                  <c:v>2530</c:v>
                </c:pt>
                <c:pt idx="2897">
                  <c:v>2531</c:v>
                </c:pt>
                <c:pt idx="2898">
                  <c:v>2532</c:v>
                </c:pt>
                <c:pt idx="2899">
                  <c:v>2533</c:v>
                </c:pt>
                <c:pt idx="2900">
                  <c:v>2534</c:v>
                </c:pt>
                <c:pt idx="2901">
                  <c:v>2535</c:v>
                </c:pt>
                <c:pt idx="2902">
                  <c:v>2536</c:v>
                </c:pt>
                <c:pt idx="2903">
                  <c:v>2537</c:v>
                </c:pt>
                <c:pt idx="2904">
                  <c:v>2538</c:v>
                </c:pt>
                <c:pt idx="2905">
                  <c:v>2539</c:v>
                </c:pt>
                <c:pt idx="2906">
                  <c:v>2540</c:v>
                </c:pt>
                <c:pt idx="2907">
                  <c:v>2541</c:v>
                </c:pt>
                <c:pt idx="2908">
                  <c:v>2542</c:v>
                </c:pt>
                <c:pt idx="2909">
                  <c:v>2543</c:v>
                </c:pt>
                <c:pt idx="2910">
                  <c:v>2544</c:v>
                </c:pt>
                <c:pt idx="2911">
                  <c:v>2545</c:v>
                </c:pt>
                <c:pt idx="2912">
                  <c:v>2546</c:v>
                </c:pt>
                <c:pt idx="2913">
                  <c:v>2547</c:v>
                </c:pt>
                <c:pt idx="2914">
                  <c:v>2548</c:v>
                </c:pt>
                <c:pt idx="2915">
                  <c:v>2549</c:v>
                </c:pt>
                <c:pt idx="2916">
                  <c:v>2550</c:v>
                </c:pt>
                <c:pt idx="2917">
                  <c:v>2551</c:v>
                </c:pt>
                <c:pt idx="2918">
                  <c:v>2552</c:v>
                </c:pt>
                <c:pt idx="2919">
                  <c:v>2553</c:v>
                </c:pt>
                <c:pt idx="2920">
                  <c:v>2554</c:v>
                </c:pt>
                <c:pt idx="2921">
                  <c:v>2555</c:v>
                </c:pt>
                <c:pt idx="2922">
                  <c:v>2556</c:v>
                </c:pt>
                <c:pt idx="2923">
                  <c:v>2557</c:v>
                </c:pt>
                <c:pt idx="2924">
                  <c:v>2558</c:v>
                </c:pt>
                <c:pt idx="2925">
                  <c:v>2559</c:v>
                </c:pt>
                <c:pt idx="2926">
                  <c:v>2560</c:v>
                </c:pt>
                <c:pt idx="2927">
                  <c:v>2561</c:v>
                </c:pt>
                <c:pt idx="2928">
                  <c:v>2562</c:v>
                </c:pt>
                <c:pt idx="2929">
                  <c:v>2563</c:v>
                </c:pt>
                <c:pt idx="2930">
                  <c:v>2564</c:v>
                </c:pt>
                <c:pt idx="2931">
                  <c:v>2565</c:v>
                </c:pt>
                <c:pt idx="2932">
                  <c:v>2566</c:v>
                </c:pt>
                <c:pt idx="2933">
                  <c:v>2567</c:v>
                </c:pt>
                <c:pt idx="2934">
                  <c:v>2568</c:v>
                </c:pt>
                <c:pt idx="2935">
                  <c:v>2569</c:v>
                </c:pt>
                <c:pt idx="2936">
                  <c:v>2570</c:v>
                </c:pt>
                <c:pt idx="2937">
                  <c:v>2571</c:v>
                </c:pt>
                <c:pt idx="2938">
                  <c:v>2572</c:v>
                </c:pt>
                <c:pt idx="2939">
                  <c:v>2573</c:v>
                </c:pt>
                <c:pt idx="2940">
                  <c:v>2574</c:v>
                </c:pt>
                <c:pt idx="2941">
                  <c:v>2575</c:v>
                </c:pt>
                <c:pt idx="2942">
                  <c:v>2576</c:v>
                </c:pt>
                <c:pt idx="2943">
                  <c:v>2577</c:v>
                </c:pt>
                <c:pt idx="2944">
                  <c:v>2578</c:v>
                </c:pt>
                <c:pt idx="2945">
                  <c:v>2579</c:v>
                </c:pt>
                <c:pt idx="2946">
                  <c:v>2580</c:v>
                </c:pt>
                <c:pt idx="2947">
                  <c:v>2581</c:v>
                </c:pt>
                <c:pt idx="2948">
                  <c:v>2582</c:v>
                </c:pt>
                <c:pt idx="2949">
                  <c:v>2583</c:v>
                </c:pt>
                <c:pt idx="2950">
                  <c:v>2584</c:v>
                </c:pt>
                <c:pt idx="2951">
                  <c:v>2585</c:v>
                </c:pt>
                <c:pt idx="2952">
                  <c:v>2586</c:v>
                </c:pt>
                <c:pt idx="2953">
                  <c:v>2587</c:v>
                </c:pt>
                <c:pt idx="2954">
                  <c:v>2588</c:v>
                </c:pt>
                <c:pt idx="2955">
                  <c:v>2589</c:v>
                </c:pt>
                <c:pt idx="2956">
                  <c:v>2590</c:v>
                </c:pt>
                <c:pt idx="2957">
                  <c:v>2591</c:v>
                </c:pt>
                <c:pt idx="2958">
                  <c:v>2592</c:v>
                </c:pt>
                <c:pt idx="2959">
                  <c:v>2593</c:v>
                </c:pt>
                <c:pt idx="2960">
                  <c:v>2594</c:v>
                </c:pt>
                <c:pt idx="2961">
                  <c:v>2595</c:v>
                </c:pt>
                <c:pt idx="2962">
                  <c:v>2596</c:v>
                </c:pt>
                <c:pt idx="2963">
                  <c:v>2597</c:v>
                </c:pt>
                <c:pt idx="2964">
                  <c:v>2598</c:v>
                </c:pt>
                <c:pt idx="2965">
                  <c:v>2599</c:v>
                </c:pt>
                <c:pt idx="2966">
                  <c:v>2600</c:v>
                </c:pt>
                <c:pt idx="2967">
                  <c:v>2601</c:v>
                </c:pt>
                <c:pt idx="2968">
                  <c:v>2602</c:v>
                </c:pt>
                <c:pt idx="2969">
                  <c:v>2603</c:v>
                </c:pt>
                <c:pt idx="2970">
                  <c:v>2604</c:v>
                </c:pt>
                <c:pt idx="2971">
                  <c:v>2605</c:v>
                </c:pt>
                <c:pt idx="2972">
                  <c:v>2606</c:v>
                </c:pt>
                <c:pt idx="2973">
                  <c:v>2607</c:v>
                </c:pt>
                <c:pt idx="2974">
                  <c:v>2608</c:v>
                </c:pt>
                <c:pt idx="2975">
                  <c:v>2609</c:v>
                </c:pt>
                <c:pt idx="2976">
                  <c:v>2610</c:v>
                </c:pt>
                <c:pt idx="2977">
                  <c:v>2611</c:v>
                </c:pt>
                <c:pt idx="2978">
                  <c:v>2612</c:v>
                </c:pt>
                <c:pt idx="2979">
                  <c:v>2613</c:v>
                </c:pt>
                <c:pt idx="2980">
                  <c:v>2614</c:v>
                </c:pt>
                <c:pt idx="2981">
                  <c:v>2615</c:v>
                </c:pt>
                <c:pt idx="2982">
                  <c:v>2616</c:v>
                </c:pt>
                <c:pt idx="2983">
                  <c:v>2617</c:v>
                </c:pt>
                <c:pt idx="2984">
                  <c:v>2618</c:v>
                </c:pt>
                <c:pt idx="2985">
                  <c:v>2619</c:v>
                </c:pt>
                <c:pt idx="2986">
                  <c:v>2620</c:v>
                </c:pt>
                <c:pt idx="2987">
                  <c:v>2621</c:v>
                </c:pt>
                <c:pt idx="2988">
                  <c:v>2622</c:v>
                </c:pt>
                <c:pt idx="2989">
                  <c:v>2623</c:v>
                </c:pt>
                <c:pt idx="2990">
                  <c:v>2624</c:v>
                </c:pt>
                <c:pt idx="2991">
                  <c:v>2625</c:v>
                </c:pt>
                <c:pt idx="2992">
                  <c:v>2626</c:v>
                </c:pt>
                <c:pt idx="2993">
                  <c:v>2627</c:v>
                </c:pt>
                <c:pt idx="2994">
                  <c:v>2628</c:v>
                </c:pt>
                <c:pt idx="2995">
                  <c:v>2629</c:v>
                </c:pt>
                <c:pt idx="2996">
                  <c:v>2630</c:v>
                </c:pt>
                <c:pt idx="2997">
                  <c:v>2631</c:v>
                </c:pt>
                <c:pt idx="2998">
                  <c:v>2632</c:v>
                </c:pt>
                <c:pt idx="2999">
                  <c:v>2633</c:v>
                </c:pt>
                <c:pt idx="3000">
                  <c:v>2634</c:v>
                </c:pt>
                <c:pt idx="3001">
                  <c:v>2635</c:v>
                </c:pt>
                <c:pt idx="3002">
                  <c:v>2636</c:v>
                </c:pt>
                <c:pt idx="3003">
                  <c:v>2637</c:v>
                </c:pt>
                <c:pt idx="3004">
                  <c:v>2638</c:v>
                </c:pt>
                <c:pt idx="3005">
                  <c:v>2639</c:v>
                </c:pt>
                <c:pt idx="3006">
                  <c:v>2640</c:v>
                </c:pt>
                <c:pt idx="3007">
                  <c:v>2641</c:v>
                </c:pt>
                <c:pt idx="3008">
                  <c:v>2642</c:v>
                </c:pt>
                <c:pt idx="3009">
                  <c:v>2643</c:v>
                </c:pt>
                <c:pt idx="3010">
                  <c:v>2644</c:v>
                </c:pt>
                <c:pt idx="3011">
                  <c:v>2645</c:v>
                </c:pt>
                <c:pt idx="3012">
                  <c:v>2646</c:v>
                </c:pt>
                <c:pt idx="3013">
                  <c:v>2647</c:v>
                </c:pt>
                <c:pt idx="3014">
                  <c:v>2648</c:v>
                </c:pt>
                <c:pt idx="3015">
                  <c:v>2649</c:v>
                </c:pt>
                <c:pt idx="3016">
                  <c:v>2650</c:v>
                </c:pt>
                <c:pt idx="3017">
                  <c:v>2651</c:v>
                </c:pt>
                <c:pt idx="3018">
                  <c:v>2652</c:v>
                </c:pt>
                <c:pt idx="3019">
                  <c:v>2653</c:v>
                </c:pt>
                <c:pt idx="3020">
                  <c:v>2654</c:v>
                </c:pt>
                <c:pt idx="3021">
                  <c:v>2655</c:v>
                </c:pt>
                <c:pt idx="3022">
                  <c:v>2656</c:v>
                </c:pt>
                <c:pt idx="3023">
                  <c:v>2657</c:v>
                </c:pt>
                <c:pt idx="3024">
                  <c:v>2658</c:v>
                </c:pt>
                <c:pt idx="3025">
                  <c:v>2659</c:v>
                </c:pt>
                <c:pt idx="3026">
                  <c:v>2660</c:v>
                </c:pt>
                <c:pt idx="3027">
                  <c:v>2661</c:v>
                </c:pt>
                <c:pt idx="3028">
                  <c:v>2662</c:v>
                </c:pt>
                <c:pt idx="3029">
                  <c:v>2663</c:v>
                </c:pt>
                <c:pt idx="3030">
                  <c:v>2664</c:v>
                </c:pt>
                <c:pt idx="3031">
                  <c:v>2665</c:v>
                </c:pt>
                <c:pt idx="3032">
                  <c:v>2666</c:v>
                </c:pt>
                <c:pt idx="3033">
                  <c:v>2667</c:v>
                </c:pt>
                <c:pt idx="3034">
                  <c:v>2668</c:v>
                </c:pt>
                <c:pt idx="3035">
                  <c:v>2669</c:v>
                </c:pt>
                <c:pt idx="3036">
                  <c:v>2670</c:v>
                </c:pt>
                <c:pt idx="3037">
                  <c:v>2671</c:v>
                </c:pt>
                <c:pt idx="3038">
                  <c:v>2672</c:v>
                </c:pt>
                <c:pt idx="3039">
                  <c:v>2673</c:v>
                </c:pt>
                <c:pt idx="3040">
                  <c:v>2674</c:v>
                </c:pt>
                <c:pt idx="3041">
                  <c:v>2675</c:v>
                </c:pt>
                <c:pt idx="3042">
                  <c:v>2676</c:v>
                </c:pt>
                <c:pt idx="3043">
                  <c:v>2677</c:v>
                </c:pt>
                <c:pt idx="3044">
                  <c:v>2678</c:v>
                </c:pt>
                <c:pt idx="3045">
                  <c:v>2679</c:v>
                </c:pt>
                <c:pt idx="3046">
                  <c:v>2680</c:v>
                </c:pt>
                <c:pt idx="3047">
                  <c:v>2681</c:v>
                </c:pt>
                <c:pt idx="3048">
                  <c:v>2682</c:v>
                </c:pt>
                <c:pt idx="3049">
                  <c:v>2683</c:v>
                </c:pt>
                <c:pt idx="3050">
                  <c:v>2684</c:v>
                </c:pt>
                <c:pt idx="3051">
                  <c:v>2685</c:v>
                </c:pt>
                <c:pt idx="3052">
                  <c:v>2686</c:v>
                </c:pt>
                <c:pt idx="3053">
                  <c:v>2687</c:v>
                </c:pt>
                <c:pt idx="3054">
                  <c:v>2688</c:v>
                </c:pt>
                <c:pt idx="3055">
                  <c:v>2689</c:v>
                </c:pt>
                <c:pt idx="3056">
                  <c:v>2690</c:v>
                </c:pt>
                <c:pt idx="3057">
                  <c:v>2691</c:v>
                </c:pt>
                <c:pt idx="3058">
                  <c:v>2692</c:v>
                </c:pt>
                <c:pt idx="3059">
                  <c:v>2693</c:v>
                </c:pt>
                <c:pt idx="3060">
                  <c:v>2694</c:v>
                </c:pt>
                <c:pt idx="3061">
                  <c:v>2695</c:v>
                </c:pt>
                <c:pt idx="3062">
                  <c:v>2696</c:v>
                </c:pt>
                <c:pt idx="3063">
                  <c:v>2697</c:v>
                </c:pt>
                <c:pt idx="3064">
                  <c:v>2698</c:v>
                </c:pt>
                <c:pt idx="3065">
                  <c:v>2699</c:v>
                </c:pt>
                <c:pt idx="3066">
                  <c:v>2700</c:v>
                </c:pt>
                <c:pt idx="3067">
                  <c:v>2701</c:v>
                </c:pt>
                <c:pt idx="3068">
                  <c:v>2702</c:v>
                </c:pt>
                <c:pt idx="3069">
                  <c:v>2703</c:v>
                </c:pt>
                <c:pt idx="3070">
                  <c:v>2704</c:v>
                </c:pt>
                <c:pt idx="3071">
                  <c:v>2705</c:v>
                </c:pt>
                <c:pt idx="3072">
                  <c:v>2706</c:v>
                </c:pt>
                <c:pt idx="3073">
                  <c:v>2707</c:v>
                </c:pt>
                <c:pt idx="3074">
                  <c:v>2708</c:v>
                </c:pt>
                <c:pt idx="3075">
                  <c:v>2709</c:v>
                </c:pt>
                <c:pt idx="3076">
                  <c:v>2710</c:v>
                </c:pt>
                <c:pt idx="3077">
                  <c:v>2711</c:v>
                </c:pt>
                <c:pt idx="3078">
                  <c:v>2712</c:v>
                </c:pt>
                <c:pt idx="3079">
                  <c:v>2713</c:v>
                </c:pt>
                <c:pt idx="3080">
                  <c:v>2714</c:v>
                </c:pt>
                <c:pt idx="3081">
                  <c:v>2715</c:v>
                </c:pt>
                <c:pt idx="3082">
                  <c:v>2716</c:v>
                </c:pt>
                <c:pt idx="3083">
                  <c:v>2717</c:v>
                </c:pt>
                <c:pt idx="3084">
                  <c:v>2718</c:v>
                </c:pt>
                <c:pt idx="3085">
                  <c:v>2719</c:v>
                </c:pt>
                <c:pt idx="3086">
                  <c:v>2720</c:v>
                </c:pt>
                <c:pt idx="3087">
                  <c:v>2721</c:v>
                </c:pt>
                <c:pt idx="3088">
                  <c:v>2722</c:v>
                </c:pt>
                <c:pt idx="3089">
                  <c:v>2723</c:v>
                </c:pt>
                <c:pt idx="3090">
                  <c:v>2724</c:v>
                </c:pt>
                <c:pt idx="3091">
                  <c:v>2725</c:v>
                </c:pt>
                <c:pt idx="3092">
                  <c:v>2726</c:v>
                </c:pt>
                <c:pt idx="3093">
                  <c:v>2727</c:v>
                </c:pt>
                <c:pt idx="3094">
                  <c:v>2728</c:v>
                </c:pt>
                <c:pt idx="3095">
                  <c:v>2729</c:v>
                </c:pt>
                <c:pt idx="3096">
                  <c:v>2730</c:v>
                </c:pt>
                <c:pt idx="3097">
                  <c:v>2731</c:v>
                </c:pt>
                <c:pt idx="3098">
                  <c:v>2732</c:v>
                </c:pt>
                <c:pt idx="3099">
                  <c:v>2733</c:v>
                </c:pt>
                <c:pt idx="3100">
                  <c:v>2734</c:v>
                </c:pt>
                <c:pt idx="3101">
                  <c:v>2735</c:v>
                </c:pt>
                <c:pt idx="3102">
                  <c:v>2736</c:v>
                </c:pt>
                <c:pt idx="3103">
                  <c:v>2737</c:v>
                </c:pt>
                <c:pt idx="3104">
                  <c:v>2738</c:v>
                </c:pt>
                <c:pt idx="3105">
                  <c:v>2739</c:v>
                </c:pt>
                <c:pt idx="3106">
                  <c:v>2740</c:v>
                </c:pt>
                <c:pt idx="3107">
                  <c:v>2741</c:v>
                </c:pt>
                <c:pt idx="3108">
                  <c:v>2742</c:v>
                </c:pt>
                <c:pt idx="3109">
                  <c:v>2743</c:v>
                </c:pt>
                <c:pt idx="3110">
                  <c:v>2744</c:v>
                </c:pt>
                <c:pt idx="3111">
                  <c:v>2745</c:v>
                </c:pt>
                <c:pt idx="3112">
                  <c:v>2746</c:v>
                </c:pt>
                <c:pt idx="3113">
                  <c:v>2747</c:v>
                </c:pt>
                <c:pt idx="3114">
                  <c:v>2748</c:v>
                </c:pt>
                <c:pt idx="3115">
                  <c:v>2749</c:v>
                </c:pt>
                <c:pt idx="3116">
                  <c:v>2750</c:v>
                </c:pt>
                <c:pt idx="3117">
                  <c:v>2751</c:v>
                </c:pt>
                <c:pt idx="3118">
                  <c:v>2752</c:v>
                </c:pt>
                <c:pt idx="3119">
                  <c:v>2753</c:v>
                </c:pt>
                <c:pt idx="3120">
                  <c:v>2754</c:v>
                </c:pt>
                <c:pt idx="3121">
                  <c:v>2755</c:v>
                </c:pt>
                <c:pt idx="3122">
                  <c:v>2756</c:v>
                </c:pt>
                <c:pt idx="3123">
                  <c:v>2757</c:v>
                </c:pt>
                <c:pt idx="3124">
                  <c:v>2758</c:v>
                </c:pt>
                <c:pt idx="3125">
                  <c:v>2759</c:v>
                </c:pt>
                <c:pt idx="3126">
                  <c:v>2760</c:v>
                </c:pt>
                <c:pt idx="3127">
                  <c:v>2761</c:v>
                </c:pt>
                <c:pt idx="3128">
                  <c:v>2762</c:v>
                </c:pt>
                <c:pt idx="3129">
                  <c:v>2763</c:v>
                </c:pt>
                <c:pt idx="3130">
                  <c:v>2764</c:v>
                </c:pt>
                <c:pt idx="3131">
                  <c:v>2765</c:v>
                </c:pt>
                <c:pt idx="3132">
                  <c:v>2766</c:v>
                </c:pt>
                <c:pt idx="3133">
                  <c:v>2767</c:v>
                </c:pt>
                <c:pt idx="3134">
                  <c:v>2768</c:v>
                </c:pt>
                <c:pt idx="3135">
                  <c:v>2769</c:v>
                </c:pt>
                <c:pt idx="3136">
                  <c:v>2770</c:v>
                </c:pt>
                <c:pt idx="3137">
                  <c:v>2771</c:v>
                </c:pt>
                <c:pt idx="3138">
                  <c:v>2772</c:v>
                </c:pt>
                <c:pt idx="3139">
                  <c:v>2773</c:v>
                </c:pt>
                <c:pt idx="3140">
                  <c:v>2774</c:v>
                </c:pt>
                <c:pt idx="3141">
                  <c:v>2775</c:v>
                </c:pt>
                <c:pt idx="3142">
                  <c:v>2776</c:v>
                </c:pt>
                <c:pt idx="3143">
                  <c:v>2777</c:v>
                </c:pt>
                <c:pt idx="3144">
                  <c:v>2778</c:v>
                </c:pt>
                <c:pt idx="3145">
                  <c:v>2779</c:v>
                </c:pt>
                <c:pt idx="3146">
                  <c:v>2780</c:v>
                </c:pt>
                <c:pt idx="3147">
                  <c:v>2781</c:v>
                </c:pt>
                <c:pt idx="3148">
                  <c:v>2782</c:v>
                </c:pt>
                <c:pt idx="3149">
                  <c:v>2783</c:v>
                </c:pt>
                <c:pt idx="3150">
                  <c:v>2784</c:v>
                </c:pt>
                <c:pt idx="3151">
                  <c:v>2785</c:v>
                </c:pt>
                <c:pt idx="3152">
                  <c:v>2786</c:v>
                </c:pt>
                <c:pt idx="3153">
                  <c:v>2787</c:v>
                </c:pt>
                <c:pt idx="3154">
                  <c:v>2788</c:v>
                </c:pt>
                <c:pt idx="3155">
                  <c:v>2789</c:v>
                </c:pt>
                <c:pt idx="3156">
                  <c:v>2790</c:v>
                </c:pt>
                <c:pt idx="3157">
                  <c:v>2791</c:v>
                </c:pt>
                <c:pt idx="3158">
                  <c:v>2792</c:v>
                </c:pt>
                <c:pt idx="3159">
                  <c:v>2793</c:v>
                </c:pt>
                <c:pt idx="3160">
                  <c:v>2794</c:v>
                </c:pt>
                <c:pt idx="3161">
                  <c:v>2795</c:v>
                </c:pt>
                <c:pt idx="3162">
                  <c:v>2796</c:v>
                </c:pt>
                <c:pt idx="3163">
                  <c:v>2797</c:v>
                </c:pt>
                <c:pt idx="3164">
                  <c:v>2798</c:v>
                </c:pt>
                <c:pt idx="3165">
                  <c:v>2799</c:v>
                </c:pt>
                <c:pt idx="3166">
                  <c:v>2800</c:v>
                </c:pt>
                <c:pt idx="3167">
                  <c:v>2801</c:v>
                </c:pt>
                <c:pt idx="3168">
                  <c:v>2802</c:v>
                </c:pt>
                <c:pt idx="3169">
                  <c:v>2803</c:v>
                </c:pt>
                <c:pt idx="3170">
                  <c:v>2804</c:v>
                </c:pt>
                <c:pt idx="3171">
                  <c:v>2805</c:v>
                </c:pt>
                <c:pt idx="3172">
                  <c:v>2806</c:v>
                </c:pt>
                <c:pt idx="3173">
                  <c:v>2807</c:v>
                </c:pt>
                <c:pt idx="3174">
                  <c:v>2808</c:v>
                </c:pt>
                <c:pt idx="3175">
                  <c:v>2809</c:v>
                </c:pt>
                <c:pt idx="3176">
                  <c:v>2810</c:v>
                </c:pt>
                <c:pt idx="3177">
                  <c:v>2811</c:v>
                </c:pt>
                <c:pt idx="3178">
                  <c:v>2812</c:v>
                </c:pt>
                <c:pt idx="3179">
                  <c:v>2813</c:v>
                </c:pt>
                <c:pt idx="3180">
                  <c:v>2814</c:v>
                </c:pt>
                <c:pt idx="3181">
                  <c:v>2815</c:v>
                </c:pt>
                <c:pt idx="3182">
                  <c:v>2816</c:v>
                </c:pt>
                <c:pt idx="3183">
                  <c:v>2817</c:v>
                </c:pt>
                <c:pt idx="3184">
                  <c:v>2818</c:v>
                </c:pt>
                <c:pt idx="3185">
                  <c:v>2819</c:v>
                </c:pt>
                <c:pt idx="3186">
                  <c:v>2820</c:v>
                </c:pt>
                <c:pt idx="3187">
                  <c:v>2821</c:v>
                </c:pt>
                <c:pt idx="3188">
                  <c:v>2822</c:v>
                </c:pt>
                <c:pt idx="3189">
                  <c:v>2823</c:v>
                </c:pt>
                <c:pt idx="3190">
                  <c:v>2824</c:v>
                </c:pt>
                <c:pt idx="3191">
                  <c:v>2825</c:v>
                </c:pt>
                <c:pt idx="3192">
                  <c:v>2826</c:v>
                </c:pt>
                <c:pt idx="3193">
                  <c:v>2827</c:v>
                </c:pt>
                <c:pt idx="3194">
                  <c:v>2828</c:v>
                </c:pt>
                <c:pt idx="3195">
                  <c:v>2829</c:v>
                </c:pt>
                <c:pt idx="3196">
                  <c:v>2830</c:v>
                </c:pt>
                <c:pt idx="3197">
                  <c:v>2831</c:v>
                </c:pt>
                <c:pt idx="3198">
                  <c:v>2832</c:v>
                </c:pt>
                <c:pt idx="3199">
                  <c:v>2833</c:v>
                </c:pt>
                <c:pt idx="3200">
                  <c:v>2834</c:v>
                </c:pt>
                <c:pt idx="3201">
                  <c:v>2835</c:v>
                </c:pt>
                <c:pt idx="3202">
                  <c:v>2836</c:v>
                </c:pt>
                <c:pt idx="3203">
                  <c:v>2837</c:v>
                </c:pt>
                <c:pt idx="3204">
                  <c:v>2838</c:v>
                </c:pt>
                <c:pt idx="3205">
                  <c:v>2839</c:v>
                </c:pt>
                <c:pt idx="3206">
                  <c:v>2840</c:v>
                </c:pt>
                <c:pt idx="3207">
                  <c:v>2841</c:v>
                </c:pt>
                <c:pt idx="3208">
                  <c:v>2842</c:v>
                </c:pt>
                <c:pt idx="3209">
                  <c:v>2843</c:v>
                </c:pt>
                <c:pt idx="3210">
                  <c:v>2844</c:v>
                </c:pt>
                <c:pt idx="3211">
                  <c:v>2845</c:v>
                </c:pt>
                <c:pt idx="3212">
                  <c:v>2846</c:v>
                </c:pt>
                <c:pt idx="3213">
                  <c:v>2847</c:v>
                </c:pt>
                <c:pt idx="3214">
                  <c:v>2848</c:v>
                </c:pt>
                <c:pt idx="3215">
                  <c:v>2849</c:v>
                </c:pt>
                <c:pt idx="3216">
                  <c:v>2850</c:v>
                </c:pt>
                <c:pt idx="3217">
                  <c:v>2851</c:v>
                </c:pt>
                <c:pt idx="3218">
                  <c:v>2852</c:v>
                </c:pt>
                <c:pt idx="3219">
                  <c:v>2853</c:v>
                </c:pt>
                <c:pt idx="3220">
                  <c:v>2854</c:v>
                </c:pt>
                <c:pt idx="3221">
                  <c:v>2855</c:v>
                </c:pt>
                <c:pt idx="3222">
                  <c:v>2856</c:v>
                </c:pt>
                <c:pt idx="3223">
                  <c:v>2857</c:v>
                </c:pt>
                <c:pt idx="3224">
                  <c:v>2858</c:v>
                </c:pt>
                <c:pt idx="3225">
                  <c:v>2859</c:v>
                </c:pt>
                <c:pt idx="3226">
                  <c:v>2860</c:v>
                </c:pt>
                <c:pt idx="3227">
                  <c:v>2861</c:v>
                </c:pt>
                <c:pt idx="3228">
                  <c:v>2862</c:v>
                </c:pt>
                <c:pt idx="3229">
                  <c:v>2863</c:v>
                </c:pt>
                <c:pt idx="3230">
                  <c:v>2864</c:v>
                </c:pt>
                <c:pt idx="3231">
                  <c:v>2865</c:v>
                </c:pt>
                <c:pt idx="3232">
                  <c:v>2866</c:v>
                </c:pt>
                <c:pt idx="3233">
                  <c:v>2867</c:v>
                </c:pt>
                <c:pt idx="3234">
                  <c:v>2868</c:v>
                </c:pt>
                <c:pt idx="3235">
                  <c:v>2869</c:v>
                </c:pt>
                <c:pt idx="3236">
                  <c:v>2870</c:v>
                </c:pt>
                <c:pt idx="3237">
                  <c:v>2871</c:v>
                </c:pt>
                <c:pt idx="3238">
                  <c:v>2872</c:v>
                </c:pt>
                <c:pt idx="3239">
                  <c:v>2873</c:v>
                </c:pt>
                <c:pt idx="3240">
                  <c:v>2874</c:v>
                </c:pt>
                <c:pt idx="3241">
                  <c:v>2875</c:v>
                </c:pt>
                <c:pt idx="3242">
                  <c:v>2876</c:v>
                </c:pt>
                <c:pt idx="3243">
                  <c:v>2877</c:v>
                </c:pt>
                <c:pt idx="3244">
                  <c:v>2878</c:v>
                </c:pt>
                <c:pt idx="3245">
                  <c:v>2879</c:v>
                </c:pt>
                <c:pt idx="3246">
                  <c:v>2880</c:v>
                </c:pt>
                <c:pt idx="3247">
                  <c:v>2881</c:v>
                </c:pt>
                <c:pt idx="3248">
                  <c:v>2882</c:v>
                </c:pt>
                <c:pt idx="3249">
                  <c:v>2883</c:v>
                </c:pt>
                <c:pt idx="3250">
                  <c:v>2884</c:v>
                </c:pt>
                <c:pt idx="3251">
                  <c:v>2885</c:v>
                </c:pt>
                <c:pt idx="3252">
                  <c:v>2886</c:v>
                </c:pt>
                <c:pt idx="3253">
                  <c:v>2887</c:v>
                </c:pt>
                <c:pt idx="3254">
                  <c:v>2888</c:v>
                </c:pt>
                <c:pt idx="3255">
                  <c:v>2889</c:v>
                </c:pt>
                <c:pt idx="3256">
                  <c:v>2890</c:v>
                </c:pt>
                <c:pt idx="3257">
                  <c:v>2891</c:v>
                </c:pt>
                <c:pt idx="3258">
                  <c:v>2892</c:v>
                </c:pt>
                <c:pt idx="3259">
                  <c:v>2893</c:v>
                </c:pt>
                <c:pt idx="3260">
                  <c:v>2894</c:v>
                </c:pt>
                <c:pt idx="3261">
                  <c:v>2895</c:v>
                </c:pt>
                <c:pt idx="3262">
                  <c:v>2896</c:v>
                </c:pt>
                <c:pt idx="3263">
                  <c:v>2897</c:v>
                </c:pt>
                <c:pt idx="3264">
                  <c:v>2898</c:v>
                </c:pt>
                <c:pt idx="3265">
                  <c:v>2899</c:v>
                </c:pt>
                <c:pt idx="3266">
                  <c:v>2900</c:v>
                </c:pt>
                <c:pt idx="3267">
                  <c:v>2901</c:v>
                </c:pt>
                <c:pt idx="3268">
                  <c:v>2902</c:v>
                </c:pt>
                <c:pt idx="3269">
                  <c:v>2903</c:v>
                </c:pt>
                <c:pt idx="3270">
                  <c:v>2904</c:v>
                </c:pt>
                <c:pt idx="3271">
                  <c:v>2905</c:v>
                </c:pt>
                <c:pt idx="3272">
                  <c:v>2906</c:v>
                </c:pt>
                <c:pt idx="3273">
                  <c:v>2907</c:v>
                </c:pt>
                <c:pt idx="3274">
                  <c:v>2908</c:v>
                </c:pt>
                <c:pt idx="3275">
                  <c:v>2909</c:v>
                </c:pt>
                <c:pt idx="3276">
                  <c:v>2910</c:v>
                </c:pt>
                <c:pt idx="3277">
                  <c:v>2911</c:v>
                </c:pt>
                <c:pt idx="3278">
                  <c:v>2912</c:v>
                </c:pt>
                <c:pt idx="3279">
                  <c:v>2913</c:v>
                </c:pt>
                <c:pt idx="3280">
                  <c:v>2914</c:v>
                </c:pt>
                <c:pt idx="3281">
                  <c:v>2915</c:v>
                </c:pt>
                <c:pt idx="3282">
                  <c:v>2916</c:v>
                </c:pt>
                <c:pt idx="3283">
                  <c:v>2917</c:v>
                </c:pt>
                <c:pt idx="3284">
                  <c:v>2918</c:v>
                </c:pt>
                <c:pt idx="3285">
                  <c:v>2919</c:v>
                </c:pt>
                <c:pt idx="3286">
                  <c:v>2920</c:v>
                </c:pt>
                <c:pt idx="3287">
                  <c:v>2921</c:v>
                </c:pt>
                <c:pt idx="3288">
                  <c:v>2922</c:v>
                </c:pt>
                <c:pt idx="3289">
                  <c:v>2923</c:v>
                </c:pt>
                <c:pt idx="3290">
                  <c:v>2924</c:v>
                </c:pt>
                <c:pt idx="3291">
                  <c:v>2925</c:v>
                </c:pt>
                <c:pt idx="3292">
                  <c:v>2926</c:v>
                </c:pt>
                <c:pt idx="3293">
                  <c:v>2927</c:v>
                </c:pt>
                <c:pt idx="3294">
                  <c:v>2928</c:v>
                </c:pt>
                <c:pt idx="3295">
                  <c:v>2929</c:v>
                </c:pt>
                <c:pt idx="3296">
                  <c:v>2930</c:v>
                </c:pt>
                <c:pt idx="3297">
                  <c:v>2931</c:v>
                </c:pt>
                <c:pt idx="3298">
                  <c:v>2932</c:v>
                </c:pt>
                <c:pt idx="3299">
                  <c:v>2933</c:v>
                </c:pt>
                <c:pt idx="3300">
                  <c:v>2934</c:v>
                </c:pt>
                <c:pt idx="3301">
                  <c:v>2935</c:v>
                </c:pt>
                <c:pt idx="3302">
                  <c:v>2936</c:v>
                </c:pt>
                <c:pt idx="3303">
                  <c:v>2937</c:v>
                </c:pt>
                <c:pt idx="3304">
                  <c:v>2938</c:v>
                </c:pt>
                <c:pt idx="3305">
                  <c:v>2939</c:v>
                </c:pt>
                <c:pt idx="3306">
                  <c:v>2940</c:v>
                </c:pt>
                <c:pt idx="3307">
                  <c:v>2941</c:v>
                </c:pt>
                <c:pt idx="3308">
                  <c:v>2942</c:v>
                </c:pt>
                <c:pt idx="3309">
                  <c:v>2943</c:v>
                </c:pt>
                <c:pt idx="3310">
                  <c:v>2944</c:v>
                </c:pt>
                <c:pt idx="3311">
                  <c:v>2945</c:v>
                </c:pt>
                <c:pt idx="3312">
                  <c:v>2946</c:v>
                </c:pt>
                <c:pt idx="3313">
                  <c:v>2947</c:v>
                </c:pt>
                <c:pt idx="3314">
                  <c:v>2948</c:v>
                </c:pt>
                <c:pt idx="3315">
                  <c:v>2949</c:v>
                </c:pt>
                <c:pt idx="3316">
                  <c:v>2950</c:v>
                </c:pt>
                <c:pt idx="3317">
                  <c:v>2951</c:v>
                </c:pt>
                <c:pt idx="3318">
                  <c:v>2952</c:v>
                </c:pt>
                <c:pt idx="3319">
                  <c:v>2953</c:v>
                </c:pt>
                <c:pt idx="3320">
                  <c:v>2954</c:v>
                </c:pt>
                <c:pt idx="3321">
                  <c:v>2955</c:v>
                </c:pt>
                <c:pt idx="3322">
                  <c:v>2956</c:v>
                </c:pt>
                <c:pt idx="3323">
                  <c:v>2957</c:v>
                </c:pt>
                <c:pt idx="3324">
                  <c:v>2958</c:v>
                </c:pt>
                <c:pt idx="3325">
                  <c:v>2959</c:v>
                </c:pt>
                <c:pt idx="3326">
                  <c:v>2960</c:v>
                </c:pt>
                <c:pt idx="3327">
                  <c:v>2961</c:v>
                </c:pt>
                <c:pt idx="3328">
                  <c:v>2962</c:v>
                </c:pt>
                <c:pt idx="3329">
                  <c:v>2963</c:v>
                </c:pt>
                <c:pt idx="3330">
                  <c:v>2964</c:v>
                </c:pt>
                <c:pt idx="3331">
                  <c:v>2965</c:v>
                </c:pt>
                <c:pt idx="3332">
                  <c:v>2966</c:v>
                </c:pt>
                <c:pt idx="3333">
                  <c:v>2967</c:v>
                </c:pt>
                <c:pt idx="3334">
                  <c:v>2968</c:v>
                </c:pt>
                <c:pt idx="3335">
                  <c:v>2969</c:v>
                </c:pt>
                <c:pt idx="3336">
                  <c:v>2970</c:v>
                </c:pt>
                <c:pt idx="3337">
                  <c:v>2971</c:v>
                </c:pt>
                <c:pt idx="3338">
                  <c:v>2972</c:v>
                </c:pt>
                <c:pt idx="3339">
                  <c:v>2973</c:v>
                </c:pt>
                <c:pt idx="3340">
                  <c:v>2974</c:v>
                </c:pt>
                <c:pt idx="3341">
                  <c:v>2975</c:v>
                </c:pt>
                <c:pt idx="3342">
                  <c:v>2976</c:v>
                </c:pt>
                <c:pt idx="3343">
                  <c:v>2977</c:v>
                </c:pt>
                <c:pt idx="3344">
                  <c:v>2978</c:v>
                </c:pt>
                <c:pt idx="3345">
                  <c:v>2979</c:v>
                </c:pt>
                <c:pt idx="3346">
                  <c:v>2980</c:v>
                </c:pt>
                <c:pt idx="3347">
                  <c:v>2981</c:v>
                </c:pt>
                <c:pt idx="3348">
                  <c:v>2982</c:v>
                </c:pt>
                <c:pt idx="3349">
                  <c:v>2983</c:v>
                </c:pt>
                <c:pt idx="3350">
                  <c:v>2984</c:v>
                </c:pt>
                <c:pt idx="3351">
                  <c:v>2985</c:v>
                </c:pt>
                <c:pt idx="3352">
                  <c:v>2986</c:v>
                </c:pt>
                <c:pt idx="3353">
                  <c:v>2987</c:v>
                </c:pt>
                <c:pt idx="3354">
                  <c:v>2988</c:v>
                </c:pt>
                <c:pt idx="3355">
                  <c:v>2989</c:v>
                </c:pt>
                <c:pt idx="3356">
                  <c:v>2990</c:v>
                </c:pt>
                <c:pt idx="3357">
                  <c:v>2991</c:v>
                </c:pt>
                <c:pt idx="3358">
                  <c:v>2992</c:v>
                </c:pt>
                <c:pt idx="3359">
                  <c:v>2993</c:v>
                </c:pt>
                <c:pt idx="3360">
                  <c:v>2994</c:v>
                </c:pt>
                <c:pt idx="3361">
                  <c:v>2995</c:v>
                </c:pt>
                <c:pt idx="3362">
                  <c:v>2996</c:v>
                </c:pt>
                <c:pt idx="3363">
                  <c:v>2997</c:v>
                </c:pt>
                <c:pt idx="3364">
                  <c:v>2998</c:v>
                </c:pt>
                <c:pt idx="3365">
                  <c:v>2999</c:v>
                </c:pt>
                <c:pt idx="3366">
                  <c:v>3000</c:v>
                </c:pt>
                <c:pt idx="3367">
                  <c:v>3001</c:v>
                </c:pt>
                <c:pt idx="3368">
                  <c:v>3002</c:v>
                </c:pt>
                <c:pt idx="3369">
                  <c:v>3003</c:v>
                </c:pt>
                <c:pt idx="3370">
                  <c:v>3004</c:v>
                </c:pt>
                <c:pt idx="3371">
                  <c:v>3005</c:v>
                </c:pt>
                <c:pt idx="3372">
                  <c:v>3006</c:v>
                </c:pt>
                <c:pt idx="3373">
                  <c:v>3007</c:v>
                </c:pt>
                <c:pt idx="3374">
                  <c:v>3008</c:v>
                </c:pt>
                <c:pt idx="3375">
                  <c:v>3009</c:v>
                </c:pt>
                <c:pt idx="3376">
                  <c:v>3010</c:v>
                </c:pt>
                <c:pt idx="3377">
                  <c:v>3011</c:v>
                </c:pt>
                <c:pt idx="3378">
                  <c:v>3012</c:v>
                </c:pt>
                <c:pt idx="3379">
                  <c:v>3013</c:v>
                </c:pt>
                <c:pt idx="3380">
                  <c:v>3014</c:v>
                </c:pt>
                <c:pt idx="3381">
                  <c:v>3015</c:v>
                </c:pt>
                <c:pt idx="3382">
                  <c:v>3016</c:v>
                </c:pt>
                <c:pt idx="3383">
                  <c:v>3017</c:v>
                </c:pt>
                <c:pt idx="3384">
                  <c:v>3018</c:v>
                </c:pt>
                <c:pt idx="3385">
                  <c:v>3019</c:v>
                </c:pt>
                <c:pt idx="3386">
                  <c:v>3020</c:v>
                </c:pt>
                <c:pt idx="3387">
                  <c:v>3021</c:v>
                </c:pt>
                <c:pt idx="3388">
                  <c:v>3022</c:v>
                </c:pt>
                <c:pt idx="3389">
                  <c:v>3023</c:v>
                </c:pt>
                <c:pt idx="3390">
                  <c:v>3024</c:v>
                </c:pt>
                <c:pt idx="3391">
                  <c:v>3025</c:v>
                </c:pt>
                <c:pt idx="3392">
                  <c:v>3026</c:v>
                </c:pt>
                <c:pt idx="3393">
                  <c:v>3027</c:v>
                </c:pt>
                <c:pt idx="3394">
                  <c:v>3028</c:v>
                </c:pt>
                <c:pt idx="3395">
                  <c:v>3029</c:v>
                </c:pt>
                <c:pt idx="3396">
                  <c:v>3030</c:v>
                </c:pt>
                <c:pt idx="3397">
                  <c:v>3031</c:v>
                </c:pt>
                <c:pt idx="3398">
                  <c:v>3032</c:v>
                </c:pt>
                <c:pt idx="3399">
                  <c:v>3033</c:v>
                </c:pt>
                <c:pt idx="3400">
                  <c:v>3034</c:v>
                </c:pt>
                <c:pt idx="3401">
                  <c:v>3035</c:v>
                </c:pt>
                <c:pt idx="3402">
                  <c:v>3036</c:v>
                </c:pt>
                <c:pt idx="3403">
                  <c:v>3037</c:v>
                </c:pt>
                <c:pt idx="3404">
                  <c:v>3038</c:v>
                </c:pt>
                <c:pt idx="3405">
                  <c:v>3039</c:v>
                </c:pt>
                <c:pt idx="3406">
                  <c:v>3040</c:v>
                </c:pt>
                <c:pt idx="3407">
                  <c:v>3041</c:v>
                </c:pt>
                <c:pt idx="3408">
                  <c:v>3042</c:v>
                </c:pt>
                <c:pt idx="3409">
                  <c:v>3043</c:v>
                </c:pt>
                <c:pt idx="3410">
                  <c:v>3044</c:v>
                </c:pt>
                <c:pt idx="3411">
                  <c:v>3045</c:v>
                </c:pt>
                <c:pt idx="3412">
                  <c:v>3046</c:v>
                </c:pt>
                <c:pt idx="3413">
                  <c:v>3047</c:v>
                </c:pt>
                <c:pt idx="3414">
                  <c:v>3048</c:v>
                </c:pt>
                <c:pt idx="3415">
                  <c:v>3049</c:v>
                </c:pt>
                <c:pt idx="3416">
                  <c:v>3050</c:v>
                </c:pt>
                <c:pt idx="3417">
                  <c:v>3051</c:v>
                </c:pt>
                <c:pt idx="3418">
                  <c:v>3052</c:v>
                </c:pt>
                <c:pt idx="3419">
                  <c:v>3053</c:v>
                </c:pt>
                <c:pt idx="3420">
                  <c:v>3054</c:v>
                </c:pt>
                <c:pt idx="3421">
                  <c:v>3055</c:v>
                </c:pt>
                <c:pt idx="3422">
                  <c:v>3056</c:v>
                </c:pt>
                <c:pt idx="3423">
                  <c:v>3057</c:v>
                </c:pt>
                <c:pt idx="3424">
                  <c:v>3058</c:v>
                </c:pt>
                <c:pt idx="3425">
                  <c:v>3059</c:v>
                </c:pt>
                <c:pt idx="3426">
                  <c:v>3060</c:v>
                </c:pt>
                <c:pt idx="3427">
                  <c:v>3061</c:v>
                </c:pt>
                <c:pt idx="3428">
                  <c:v>3062</c:v>
                </c:pt>
                <c:pt idx="3429">
                  <c:v>3063</c:v>
                </c:pt>
                <c:pt idx="3430">
                  <c:v>3064</c:v>
                </c:pt>
                <c:pt idx="3431">
                  <c:v>3065</c:v>
                </c:pt>
                <c:pt idx="3432">
                  <c:v>3066</c:v>
                </c:pt>
                <c:pt idx="3433">
                  <c:v>3067</c:v>
                </c:pt>
                <c:pt idx="3434">
                  <c:v>3068</c:v>
                </c:pt>
                <c:pt idx="3435">
                  <c:v>3069</c:v>
                </c:pt>
                <c:pt idx="3436">
                  <c:v>3070</c:v>
                </c:pt>
                <c:pt idx="3437">
                  <c:v>3071</c:v>
                </c:pt>
                <c:pt idx="3438">
                  <c:v>3072</c:v>
                </c:pt>
                <c:pt idx="3439">
                  <c:v>3073</c:v>
                </c:pt>
                <c:pt idx="3440">
                  <c:v>3074</c:v>
                </c:pt>
                <c:pt idx="3441">
                  <c:v>3075</c:v>
                </c:pt>
                <c:pt idx="3442">
                  <c:v>3076</c:v>
                </c:pt>
                <c:pt idx="3443">
                  <c:v>3077</c:v>
                </c:pt>
                <c:pt idx="3444">
                  <c:v>3078</c:v>
                </c:pt>
                <c:pt idx="3445">
                  <c:v>3079</c:v>
                </c:pt>
                <c:pt idx="3446">
                  <c:v>3080</c:v>
                </c:pt>
                <c:pt idx="3447">
                  <c:v>3081</c:v>
                </c:pt>
                <c:pt idx="3448">
                  <c:v>3082</c:v>
                </c:pt>
                <c:pt idx="3449">
                  <c:v>3083</c:v>
                </c:pt>
                <c:pt idx="3450">
                  <c:v>3084</c:v>
                </c:pt>
                <c:pt idx="3451">
                  <c:v>3085</c:v>
                </c:pt>
                <c:pt idx="3452">
                  <c:v>3086</c:v>
                </c:pt>
                <c:pt idx="3453">
                  <c:v>3087</c:v>
                </c:pt>
                <c:pt idx="3454">
                  <c:v>3088</c:v>
                </c:pt>
                <c:pt idx="3455">
                  <c:v>3089</c:v>
                </c:pt>
                <c:pt idx="3456">
                  <c:v>3090</c:v>
                </c:pt>
                <c:pt idx="3457">
                  <c:v>3091</c:v>
                </c:pt>
                <c:pt idx="3458">
                  <c:v>3092</c:v>
                </c:pt>
                <c:pt idx="3459">
                  <c:v>3093</c:v>
                </c:pt>
                <c:pt idx="3460">
                  <c:v>3094</c:v>
                </c:pt>
                <c:pt idx="3461">
                  <c:v>3095</c:v>
                </c:pt>
                <c:pt idx="3462">
                  <c:v>3096</c:v>
                </c:pt>
                <c:pt idx="3463">
                  <c:v>3097</c:v>
                </c:pt>
                <c:pt idx="3464">
                  <c:v>3098</c:v>
                </c:pt>
                <c:pt idx="3465">
                  <c:v>3099</c:v>
                </c:pt>
                <c:pt idx="3466">
                  <c:v>3100</c:v>
                </c:pt>
                <c:pt idx="3467">
                  <c:v>3101</c:v>
                </c:pt>
                <c:pt idx="3468">
                  <c:v>3102</c:v>
                </c:pt>
                <c:pt idx="3469">
                  <c:v>3103</c:v>
                </c:pt>
                <c:pt idx="3470">
                  <c:v>3104</c:v>
                </c:pt>
                <c:pt idx="3471">
                  <c:v>3105</c:v>
                </c:pt>
                <c:pt idx="3472">
                  <c:v>3106</c:v>
                </c:pt>
                <c:pt idx="3473">
                  <c:v>3107</c:v>
                </c:pt>
                <c:pt idx="3474">
                  <c:v>3108</c:v>
                </c:pt>
                <c:pt idx="3475">
                  <c:v>3109</c:v>
                </c:pt>
                <c:pt idx="3476">
                  <c:v>3110</c:v>
                </c:pt>
                <c:pt idx="3477">
                  <c:v>3111</c:v>
                </c:pt>
                <c:pt idx="3478">
                  <c:v>3112</c:v>
                </c:pt>
                <c:pt idx="3479">
                  <c:v>3113</c:v>
                </c:pt>
                <c:pt idx="3480">
                  <c:v>3114</c:v>
                </c:pt>
                <c:pt idx="3481">
                  <c:v>3115</c:v>
                </c:pt>
                <c:pt idx="3482">
                  <c:v>3116</c:v>
                </c:pt>
                <c:pt idx="3483">
                  <c:v>3117</c:v>
                </c:pt>
                <c:pt idx="3484">
                  <c:v>3118</c:v>
                </c:pt>
                <c:pt idx="3485">
                  <c:v>3119</c:v>
                </c:pt>
                <c:pt idx="3486">
                  <c:v>3120</c:v>
                </c:pt>
                <c:pt idx="3487">
                  <c:v>3121</c:v>
                </c:pt>
                <c:pt idx="3488">
                  <c:v>3122</c:v>
                </c:pt>
                <c:pt idx="3489">
                  <c:v>3123</c:v>
                </c:pt>
                <c:pt idx="3490">
                  <c:v>3124</c:v>
                </c:pt>
                <c:pt idx="3491">
                  <c:v>3125</c:v>
                </c:pt>
                <c:pt idx="3492">
                  <c:v>3126</c:v>
                </c:pt>
                <c:pt idx="3493">
                  <c:v>3127</c:v>
                </c:pt>
                <c:pt idx="3494">
                  <c:v>3128</c:v>
                </c:pt>
                <c:pt idx="3495">
                  <c:v>3129</c:v>
                </c:pt>
                <c:pt idx="3496">
                  <c:v>3130</c:v>
                </c:pt>
                <c:pt idx="3497">
                  <c:v>3131</c:v>
                </c:pt>
                <c:pt idx="3498">
                  <c:v>3132</c:v>
                </c:pt>
                <c:pt idx="3499">
                  <c:v>3133</c:v>
                </c:pt>
                <c:pt idx="3500">
                  <c:v>3134</c:v>
                </c:pt>
                <c:pt idx="3501">
                  <c:v>3135</c:v>
                </c:pt>
                <c:pt idx="3502">
                  <c:v>3136</c:v>
                </c:pt>
                <c:pt idx="3503">
                  <c:v>3137</c:v>
                </c:pt>
                <c:pt idx="3504">
                  <c:v>3138</c:v>
                </c:pt>
                <c:pt idx="3505">
                  <c:v>3139</c:v>
                </c:pt>
                <c:pt idx="3506">
                  <c:v>3140</c:v>
                </c:pt>
                <c:pt idx="3507">
                  <c:v>3141</c:v>
                </c:pt>
                <c:pt idx="3508">
                  <c:v>3142</c:v>
                </c:pt>
                <c:pt idx="3509">
                  <c:v>3143</c:v>
                </c:pt>
                <c:pt idx="3510">
                  <c:v>3144</c:v>
                </c:pt>
                <c:pt idx="3511">
                  <c:v>3145</c:v>
                </c:pt>
                <c:pt idx="3512">
                  <c:v>3146</c:v>
                </c:pt>
                <c:pt idx="3513">
                  <c:v>3147</c:v>
                </c:pt>
                <c:pt idx="3514">
                  <c:v>3148</c:v>
                </c:pt>
                <c:pt idx="3515">
                  <c:v>3149</c:v>
                </c:pt>
                <c:pt idx="3516">
                  <c:v>3150</c:v>
                </c:pt>
                <c:pt idx="3517">
                  <c:v>3151</c:v>
                </c:pt>
                <c:pt idx="3518">
                  <c:v>3152</c:v>
                </c:pt>
                <c:pt idx="3519">
                  <c:v>3153</c:v>
                </c:pt>
                <c:pt idx="3520">
                  <c:v>3154</c:v>
                </c:pt>
                <c:pt idx="3521">
                  <c:v>3155</c:v>
                </c:pt>
                <c:pt idx="3522">
                  <c:v>3156</c:v>
                </c:pt>
                <c:pt idx="3523">
                  <c:v>3157</c:v>
                </c:pt>
                <c:pt idx="3524">
                  <c:v>3158</c:v>
                </c:pt>
                <c:pt idx="3525">
                  <c:v>3159</c:v>
                </c:pt>
                <c:pt idx="3526">
                  <c:v>3160</c:v>
                </c:pt>
                <c:pt idx="3527">
                  <c:v>3161</c:v>
                </c:pt>
                <c:pt idx="3528">
                  <c:v>3162</c:v>
                </c:pt>
                <c:pt idx="3529">
                  <c:v>3163</c:v>
                </c:pt>
                <c:pt idx="3530">
                  <c:v>3164</c:v>
                </c:pt>
                <c:pt idx="3531">
                  <c:v>3165</c:v>
                </c:pt>
                <c:pt idx="3532">
                  <c:v>3166</c:v>
                </c:pt>
                <c:pt idx="3533">
                  <c:v>3167</c:v>
                </c:pt>
                <c:pt idx="3534">
                  <c:v>3168</c:v>
                </c:pt>
                <c:pt idx="3535">
                  <c:v>3169</c:v>
                </c:pt>
                <c:pt idx="3536">
                  <c:v>3170</c:v>
                </c:pt>
                <c:pt idx="3537">
                  <c:v>3171</c:v>
                </c:pt>
                <c:pt idx="3538">
                  <c:v>3172</c:v>
                </c:pt>
                <c:pt idx="3539">
                  <c:v>3173</c:v>
                </c:pt>
                <c:pt idx="3540">
                  <c:v>3174</c:v>
                </c:pt>
                <c:pt idx="3541">
                  <c:v>3175</c:v>
                </c:pt>
                <c:pt idx="3542">
                  <c:v>3176</c:v>
                </c:pt>
                <c:pt idx="3543">
                  <c:v>3177</c:v>
                </c:pt>
                <c:pt idx="3544">
                  <c:v>3178</c:v>
                </c:pt>
                <c:pt idx="3545">
                  <c:v>3179</c:v>
                </c:pt>
                <c:pt idx="3546">
                  <c:v>3180</c:v>
                </c:pt>
                <c:pt idx="3547">
                  <c:v>3181</c:v>
                </c:pt>
                <c:pt idx="3548">
                  <c:v>3182</c:v>
                </c:pt>
                <c:pt idx="3549">
                  <c:v>3183</c:v>
                </c:pt>
                <c:pt idx="3550">
                  <c:v>3184</c:v>
                </c:pt>
                <c:pt idx="3551">
                  <c:v>3185</c:v>
                </c:pt>
                <c:pt idx="3552">
                  <c:v>3186</c:v>
                </c:pt>
                <c:pt idx="3553">
                  <c:v>3187</c:v>
                </c:pt>
                <c:pt idx="3554">
                  <c:v>3188</c:v>
                </c:pt>
                <c:pt idx="3555">
                  <c:v>3189</c:v>
                </c:pt>
                <c:pt idx="3556">
                  <c:v>3190</c:v>
                </c:pt>
                <c:pt idx="3557">
                  <c:v>3191</c:v>
                </c:pt>
                <c:pt idx="3558">
                  <c:v>3192</c:v>
                </c:pt>
                <c:pt idx="3559">
                  <c:v>3193</c:v>
                </c:pt>
                <c:pt idx="3560">
                  <c:v>3194</c:v>
                </c:pt>
                <c:pt idx="3561">
                  <c:v>3195</c:v>
                </c:pt>
                <c:pt idx="3562">
                  <c:v>3196</c:v>
                </c:pt>
                <c:pt idx="3563">
                  <c:v>3197</c:v>
                </c:pt>
                <c:pt idx="3564">
                  <c:v>3198</c:v>
                </c:pt>
                <c:pt idx="3565">
                  <c:v>3199</c:v>
                </c:pt>
                <c:pt idx="3566">
                  <c:v>3200</c:v>
                </c:pt>
                <c:pt idx="3567">
                  <c:v>3201</c:v>
                </c:pt>
                <c:pt idx="3568">
                  <c:v>3202</c:v>
                </c:pt>
                <c:pt idx="3569">
                  <c:v>3203</c:v>
                </c:pt>
                <c:pt idx="3570">
                  <c:v>3204</c:v>
                </c:pt>
                <c:pt idx="3571">
                  <c:v>3205</c:v>
                </c:pt>
                <c:pt idx="3572">
                  <c:v>3206</c:v>
                </c:pt>
                <c:pt idx="3573">
                  <c:v>3207</c:v>
                </c:pt>
                <c:pt idx="3574">
                  <c:v>3208</c:v>
                </c:pt>
                <c:pt idx="3575">
                  <c:v>3209</c:v>
                </c:pt>
                <c:pt idx="3576">
                  <c:v>3210</c:v>
                </c:pt>
                <c:pt idx="3577">
                  <c:v>3211</c:v>
                </c:pt>
                <c:pt idx="3578">
                  <c:v>3212</c:v>
                </c:pt>
                <c:pt idx="3579">
                  <c:v>3213</c:v>
                </c:pt>
                <c:pt idx="3580">
                  <c:v>3214</c:v>
                </c:pt>
                <c:pt idx="3581">
                  <c:v>3215</c:v>
                </c:pt>
                <c:pt idx="3582">
                  <c:v>3216</c:v>
                </c:pt>
                <c:pt idx="3583">
                  <c:v>3217</c:v>
                </c:pt>
                <c:pt idx="3584">
                  <c:v>3218</c:v>
                </c:pt>
                <c:pt idx="3585">
                  <c:v>3219</c:v>
                </c:pt>
                <c:pt idx="3586">
                  <c:v>3220</c:v>
                </c:pt>
                <c:pt idx="3587">
                  <c:v>3221</c:v>
                </c:pt>
                <c:pt idx="3588">
                  <c:v>3222</c:v>
                </c:pt>
                <c:pt idx="3589">
                  <c:v>3223</c:v>
                </c:pt>
                <c:pt idx="3590">
                  <c:v>3224</c:v>
                </c:pt>
                <c:pt idx="3591">
                  <c:v>3225</c:v>
                </c:pt>
                <c:pt idx="3592">
                  <c:v>3226</c:v>
                </c:pt>
                <c:pt idx="3593">
                  <c:v>3227</c:v>
                </c:pt>
                <c:pt idx="3594">
                  <c:v>3228</c:v>
                </c:pt>
                <c:pt idx="3595">
                  <c:v>3229</c:v>
                </c:pt>
                <c:pt idx="3596">
                  <c:v>3230</c:v>
                </c:pt>
                <c:pt idx="3597">
                  <c:v>3231</c:v>
                </c:pt>
                <c:pt idx="3598">
                  <c:v>3232</c:v>
                </c:pt>
                <c:pt idx="3599">
                  <c:v>3233</c:v>
                </c:pt>
                <c:pt idx="3600">
                  <c:v>3234</c:v>
                </c:pt>
                <c:pt idx="3601">
                  <c:v>3235</c:v>
                </c:pt>
                <c:pt idx="3602">
                  <c:v>3236</c:v>
                </c:pt>
                <c:pt idx="3603">
                  <c:v>3237</c:v>
                </c:pt>
                <c:pt idx="3604">
                  <c:v>3238</c:v>
                </c:pt>
                <c:pt idx="3605">
                  <c:v>3239</c:v>
                </c:pt>
                <c:pt idx="3606">
                  <c:v>3240</c:v>
                </c:pt>
                <c:pt idx="3607">
                  <c:v>3241</c:v>
                </c:pt>
                <c:pt idx="3608">
                  <c:v>3242</c:v>
                </c:pt>
                <c:pt idx="3609">
                  <c:v>3243</c:v>
                </c:pt>
                <c:pt idx="3610">
                  <c:v>3244</c:v>
                </c:pt>
                <c:pt idx="3611">
                  <c:v>3245</c:v>
                </c:pt>
                <c:pt idx="3612">
                  <c:v>3246</c:v>
                </c:pt>
                <c:pt idx="3613">
                  <c:v>3247</c:v>
                </c:pt>
                <c:pt idx="3614">
                  <c:v>3248</c:v>
                </c:pt>
                <c:pt idx="3615">
                  <c:v>3249</c:v>
                </c:pt>
                <c:pt idx="3616">
                  <c:v>3250</c:v>
                </c:pt>
                <c:pt idx="3617">
                  <c:v>3251</c:v>
                </c:pt>
                <c:pt idx="3618">
                  <c:v>3252</c:v>
                </c:pt>
                <c:pt idx="3619">
                  <c:v>3253</c:v>
                </c:pt>
                <c:pt idx="3620">
                  <c:v>3254</c:v>
                </c:pt>
                <c:pt idx="3621">
                  <c:v>3255</c:v>
                </c:pt>
                <c:pt idx="3622">
                  <c:v>3256</c:v>
                </c:pt>
                <c:pt idx="3623">
                  <c:v>3257</c:v>
                </c:pt>
                <c:pt idx="3624">
                  <c:v>3258</c:v>
                </c:pt>
                <c:pt idx="3625">
                  <c:v>3259</c:v>
                </c:pt>
                <c:pt idx="3626">
                  <c:v>3260</c:v>
                </c:pt>
                <c:pt idx="3627">
                  <c:v>3261</c:v>
                </c:pt>
                <c:pt idx="3628">
                  <c:v>3262</c:v>
                </c:pt>
                <c:pt idx="3629">
                  <c:v>3263</c:v>
                </c:pt>
                <c:pt idx="3630">
                  <c:v>3264</c:v>
                </c:pt>
                <c:pt idx="3631">
                  <c:v>3265</c:v>
                </c:pt>
                <c:pt idx="3632">
                  <c:v>3266</c:v>
                </c:pt>
                <c:pt idx="3633">
                  <c:v>3267</c:v>
                </c:pt>
                <c:pt idx="3634">
                  <c:v>3268</c:v>
                </c:pt>
                <c:pt idx="3635">
                  <c:v>3269</c:v>
                </c:pt>
                <c:pt idx="3636">
                  <c:v>3270</c:v>
                </c:pt>
                <c:pt idx="3637">
                  <c:v>3271</c:v>
                </c:pt>
                <c:pt idx="3638">
                  <c:v>3272</c:v>
                </c:pt>
                <c:pt idx="3639">
                  <c:v>3273</c:v>
                </c:pt>
                <c:pt idx="3640">
                  <c:v>3274</c:v>
                </c:pt>
                <c:pt idx="3641">
                  <c:v>3275</c:v>
                </c:pt>
                <c:pt idx="3642">
                  <c:v>3276</c:v>
                </c:pt>
                <c:pt idx="3643">
                  <c:v>3277</c:v>
                </c:pt>
                <c:pt idx="3644">
                  <c:v>3278</c:v>
                </c:pt>
                <c:pt idx="3645">
                  <c:v>3279</c:v>
                </c:pt>
                <c:pt idx="3646">
                  <c:v>3280</c:v>
                </c:pt>
                <c:pt idx="3647">
                  <c:v>3281</c:v>
                </c:pt>
                <c:pt idx="3648">
                  <c:v>3282</c:v>
                </c:pt>
                <c:pt idx="3649">
                  <c:v>3283</c:v>
                </c:pt>
                <c:pt idx="3650">
                  <c:v>3284</c:v>
                </c:pt>
                <c:pt idx="3651">
                  <c:v>3285</c:v>
                </c:pt>
                <c:pt idx="3652">
                  <c:v>3286</c:v>
                </c:pt>
                <c:pt idx="3653">
                  <c:v>3287</c:v>
                </c:pt>
                <c:pt idx="3654">
                  <c:v>3288</c:v>
                </c:pt>
                <c:pt idx="3655">
                  <c:v>3289</c:v>
                </c:pt>
                <c:pt idx="3656">
                  <c:v>3290</c:v>
                </c:pt>
                <c:pt idx="3657">
                  <c:v>3291</c:v>
                </c:pt>
                <c:pt idx="3658">
                  <c:v>3292</c:v>
                </c:pt>
                <c:pt idx="3659">
                  <c:v>3293</c:v>
                </c:pt>
                <c:pt idx="3660">
                  <c:v>3294</c:v>
                </c:pt>
                <c:pt idx="3661">
                  <c:v>3295</c:v>
                </c:pt>
                <c:pt idx="3662">
                  <c:v>3296</c:v>
                </c:pt>
                <c:pt idx="3663">
                  <c:v>3297</c:v>
                </c:pt>
                <c:pt idx="3664">
                  <c:v>3298</c:v>
                </c:pt>
                <c:pt idx="3665">
                  <c:v>3299</c:v>
                </c:pt>
                <c:pt idx="3666">
                  <c:v>3300</c:v>
                </c:pt>
                <c:pt idx="3667">
                  <c:v>3301</c:v>
                </c:pt>
                <c:pt idx="3668">
                  <c:v>3302</c:v>
                </c:pt>
                <c:pt idx="3669">
                  <c:v>3303</c:v>
                </c:pt>
                <c:pt idx="3670">
                  <c:v>3304</c:v>
                </c:pt>
                <c:pt idx="3671">
                  <c:v>3305</c:v>
                </c:pt>
                <c:pt idx="3672">
                  <c:v>3306</c:v>
                </c:pt>
                <c:pt idx="3673">
                  <c:v>3307</c:v>
                </c:pt>
                <c:pt idx="3674">
                  <c:v>3308</c:v>
                </c:pt>
                <c:pt idx="3675">
                  <c:v>3309</c:v>
                </c:pt>
                <c:pt idx="3676">
                  <c:v>3310</c:v>
                </c:pt>
                <c:pt idx="3677">
                  <c:v>3311</c:v>
                </c:pt>
                <c:pt idx="3678">
                  <c:v>3312</c:v>
                </c:pt>
                <c:pt idx="3679">
                  <c:v>3313</c:v>
                </c:pt>
                <c:pt idx="3680">
                  <c:v>3314</c:v>
                </c:pt>
                <c:pt idx="3681">
                  <c:v>3315</c:v>
                </c:pt>
                <c:pt idx="3682">
                  <c:v>3316</c:v>
                </c:pt>
                <c:pt idx="3683">
                  <c:v>3317</c:v>
                </c:pt>
                <c:pt idx="3684">
                  <c:v>3318</c:v>
                </c:pt>
                <c:pt idx="3685">
                  <c:v>3319</c:v>
                </c:pt>
                <c:pt idx="3686">
                  <c:v>3320</c:v>
                </c:pt>
                <c:pt idx="3687">
                  <c:v>3321</c:v>
                </c:pt>
                <c:pt idx="3688">
                  <c:v>3322</c:v>
                </c:pt>
                <c:pt idx="3689">
                  <c:v>3323</c:v>
                </c:pt>
                <c:pt idx="3690">
                  <c:v>3324</c:v>
                </c:pt>
                <c:pt idx="3691">
                  <c:v>3325</c:v>
                </c:pt>
                <c:pt idx="3692">
                  <c:v>3326</c:v>
                </c:pt>
                <c:pt idx="3693">
                  <c:v>3327</c:v>
                </c:pt>
                <c:pt idx="3694">
                  <c:v>3328</c:v>
                </c:pt>
                <c:pt idx="3695">
                  <c:v>3329</c:v>
                </c:pt>
                <c:pt idx="3696">
                  <c:v>3330</c:v>
                </c:pt>
                <c:pt idx="3697">
                  <c:v>3331</c:v>
                </c:pt>
                <c:pt idx="3698">
                  <c:v>3332</c:v>
                </c:pt>
                <c:pt idx="3699">
                  <c:v>3333</c:v>
                </c:pt>
                <c:pt idx="3700">
                  <c:v>3334</c:v>
                </c:pt>
                <c:pt idx="3701">
                  <c:v>3335</c:v>
                </c:pt>
                <c:pt idx="3702">
                  <c:v>3336</c:v>
                </c:pt>
                <c:pt idx="3703">
                  <c:v>3337</c:v>
                </c:pt>
                <c:pt idx="3704">
                  <c:v>3338</c:v>
                </c:pt>
                <c:pt idx="3705">
                  <c:v>3339</c:v>
                </c:pt>
                <c:pt idx="3706">
                  <c:v>3340</c:v>
                </c:pt>
                <c:pt idx="3707">
                  <c:v>3341</c:v>
                </c:pt>
                <c:pt idx="3708">
                  <c:v>3342</c:v>
                </c:pt>
                <c:pt idx="3709">
                  <c:v>3343</c:v>
                </c:pt>
                <c:pt idx="3710">
                  <c:v>3344</c:v>
                </c:pt>
                <c:pt idx="3711">
                  <c:v>3345</c:v>
                </c:pt>
                <c:pt idx="3712">
                  <c:v>3346</c:v>
                </c:pt>
                <c:pt idx="3713">
                  <c:v>3347</c:v>
                </c:pt>
                <c:pt idx="3714">
                  <c:v>3348</c:v>
                </c:pt>
                <c:pt idx="3715">
                  <c:v>3349</c:v>
                </c:pt>
                <c:pt idx="3716">
                  <c:v>3350</c:v>
                </c:pt>
                <c:pt idx="3717">
                  <c:v>3351</c:v>
                </c:pt>
                <c:pt idx="3718">
                  <c:v>3352</c:v>
                </c:pt>
                <c:pt idx="3719">
                  <c:v>3353</c:v>
                </c:pt>
                <c:pt idx="3720">
                  <c:v>3354</c:v>
                </c:pt>
                <c:pt idx="3721">
                  <c:v>3355</c:v>
                </c:pt>
                <c:pt idx="3722">
                  <c:v>3356</c:v>
                </c:pt>
                <c:pt idx="3723">
                  <c:v>3357</c:v>
                </c:pt>
                <c:pt idx="3724">
                  <c:v>3358</c:v>
                </c:pt>
                <c:pt idx="3725">
                  <c:v>3359</c:v>
                </c:pt>
                <c:pt idx="3726">
                  <c:v>3360</c:v>
                </c:pt>
                <c:pt idx="3727">
                  <c:v>3361</c:v>
                </c:pt>
                <c:pt idx="3728">
                  <c:v>3362</c:v>
                </c:pt>
                <c:pt idx="3729">
                  <c:v>3363</c:v>
                </c:pt>
                <c:pt idx="3730">
                  <c:v>3364</c:v>
                </c:pt>
                <c:pt idx="3731">
                  <c:v>3365</c:v>
                </c:pt>
                <c:pt idx="3732">
                  <c:v>3366</c:v>
                </c:pt>
                <c:pt idx="3733">
                  <c:v>3367</c:v>
                </c:pt>
                <c:pt idx="3734">
                  <c:v>3368</c:v>
                </c:pt>
                <c:pt idx="3735">
                  <c:v>3369</c:v>
                </c:pt>
                <c:pt idx="3736">
                  <c:v>3370</c:v>
                </c:pt>
                <c:pt idx="3737">
                  <c:v>3371</c:v>
                </c:pt>
                <c:pt idx="3738">
                  <c:v>3372</c:v>
                </c:pt>
                <c:pt idx="3739">
                  <c:v>3373</c:v>
                </c:pt>
                <c:pt idx="3740">
                  <c:v>3374</c:v>
                </c:pt>
                <c:pt idx="3741">
                  <c:v>3375</c:v>
                </c:pt>
                <c:pt idx="3742">
                  <c:v>3376</c:v>
                </c:pt>
                <c:pt idx="3743">
                  <c:v>3377</c:v>
                </c:pt>
                <c:pt idx="3744">
                  <c:v>3378</c:v>
                </c:pt>
                <c:pt idx="3745">
                  <c:v>3379</c:v>
                </c:pt>
                <c:pt idx="3746">
                  <c:v>3380</c:v>
                </c:pt>
                <c:pt idx="3747">
                  <c:v>3381</c:v>
                </c:pt>
                <c:pt idx="3748">
                  <c:v>3382</c:v>
                </c:pt>
                <c:pt idx="3749">
                  <c:v>3383</c:v>
                </c:pt>
                <c:pt idx="3750">
                  <c:v>3384</c:v>
                </c:pt>
                <c:pt idx="3751">
                  <c:v>3385</c:v>
                </c:pt>
                <c:pt idx="3752">
                  <c:v>3386</c:v>
                </c:pt>
                <c:pt idx="3753">
                  <c:v>3387</c:v>
                </c:pt>
                <c:pt idx="3754">
                  <c:v>3388</c:v>
                </c:pt>
                <c:pt idx="3755">
                  <c:v>3389</c:v>
                </c:pt>
                <c:pt idx="3756">
                  <c:v>3390</c:v>
                </c:pt>
                <c:pt idx="3757">
                  <c:v>3391</c:v>
                </c:pt>
                <c:pt idx="3758">
                  <c:v>3392</c:v>
                </c:pt>
                <c:pt idx="3759">
                  <c:v>3393</c:v>
                </c:pt>
                <c:pt idx="3760">
                  <c:v>3394</c:v>
                </c:pt>
                <c:pt idx="3761">
                  <c:v>3395</c:v>
                </c:pt>
                <c:pt idx="3762">
                  <c:v>3396</c:v>
                </c:pt>
                <c:pt idx="3763">
                  <c:v>3397</c:v>
                </c:pt>
                <c:pt idx="3764">
                  <c:v>3398</c:v>
                </c:pt>
                <c:pt idx="3765">
                  <c:v>3399</c:v>
                </c:pt>
                <c:pt idx="3766">
                  <c:v>3400</c:v>
                </c:pt>
                <c:pt idx="3767">
                  <c:v>3401</c:v>
                </c:pt>
                <c:pt idx="3768">
                  <c:v>3402</c:v>
                </c:pt>
                <c:pt idx="3769">
                  <c:v>3403</c:v>
                </c:pt>
                <c:pt idx="3770">
                  <c:v>3404</c:v>
                </c:pt>
                <c:pt idx="3771">
                  <c:v>3405</c:v>
                </c:pt>
                <c:pt idx="3772">
                  <c:v>3406</c:v>
                </c:pt>
                <c:pt idx="3773">
                  <c:v>3407</c:v>
                </c:pt>
                <c:pt idx="3774">
                  <c:v>3408</c:v>
                </c:pt>
                <c:pt idx="3775">
                  <c:v>3409</c:v>
                </c:pt>
                <c:pt idx="3776">
                  <c:v>3410</c:v>
                </c:pt>
                <c:pt idx="3777">
                  <c:v>3411</c:v>
                </c:pt>
                <c:pt idx="3778">
                  <c:v>3412</c:v>
                </c:pt>
                <c:pt idx="3779">
                  <c:v>3413</c:v>
                </c:pt>
                <c:pt idx="3780">
                  <c:v>3414</c:v>
                </c:pt>
                <c:pt idx="3781">
                  <c:v>3415</c:v>
                </c:pt>
                <c:pt idx="3782">
                  <c:v>3416</c:v>
                </c:pt>
                <c:pt idx="3783">
                  <c:v>3417</c:v>
                </c:pt>
                <c:pt idx="3784">
                  <c:v>3418</c:v>
                </c:pt>
                <c:pt idx="3785">
                  <c:v>3419</c:v>
                </c:pt>
                <c:pt idx="3786">
                  <c:v>3420</c:v>
                </c:pt>
                <c:pt idx="3787">
                  <c:v>3421</c:v>
                </c:pt>
                <c:pt idx="3788">
                  <c:v>3422</c:v>
                </c:pt>
                <c:pt idx="3789">
                  <c:v>3423</c:v>
                </c:pt>
                <c:pt idx="3790">
                  <c:v>3424</c:v>
                </c:pt>
                <c:pt idx="3791">
                  <c:v>3425</c:v>
                </c:pt>
                <c:pt idx="3792">
                  <c:v>3426</c:v>
                </c:pt>
                <c:pt idx="3793">
                  <c:v>3427</c:v>
                </c:pt>
                <c:pt idx="3794">
                  <c:v>3428</c:v>
                </c:pt>
                <c:pt idx="3795">
                  <c:v>3429</c:v>
                </c:pt>
                <c:pt idx="3796">
                  <c:v>3430</c:v>
                </c:pt>
                <c:pt idx="3797">
                  <c:v>3431</c:v>
                </c:pt>
                <c:pt idx="3798">
                  <c:v>3432</c:v>
                </c:pt>
                <c:pt idx="3799">
                  <c:v>3433</c:v>
                </c:pt>
                <c:pt idx="3800">
                  <c:v>3434</c:v>
                </c:pt>
                <c:pt idx="3801">
                  <c:v>3435</c:v>
                </c:pt>
                <c:pt idx="3802">
                  <c:v>3436</c:v>
                </c:pt>
                <c:pt idx="3803">
                  <c:v>3437</c:v>
                </c:pt>
                <c:pt idx="3804">
                  <c:v>3438</c:v>
                </c:pt>
                <c:pt idx="3805">
                  <c:v>3439</c:v>
                </c:pt>
                <c:pt idx="3806">
                  <c:v>3440</c:v>
                </c:pt>
                <c:pt idx="3807">
                  <c:v>3441</c:v>
                </c:pt>
                <c:pt idx="3808">
                  <c:v>3442</c:v>
                </c:pt>
                <c:pt idx="3809">
                  <c:v>3443</c:v>
                </c:pt>
                <c:pt idx="3810">
                  <c:v>3444</c:v>
                </c:pt>
                <c:pt idx="3811">
                  <c:v>3445</c:v>
                </c:pt>
                <c:pt idx="3812">
                  <c:v>3446</c:v>
                </c:pt>
                <c:pt idx="3813">
                  <c:v>3447</c:v>
                </c:pt>
                <c:pt idx="3814">
                  <c:v>3448</c:v>
                </c:pt>
                <c:pt idx="3815">
                  <c:v>3449</c:v>
                </c:pt>
                <c:pt idx="3816">
                  <c:v>3450</c:v>
                </c:pt>
                <c:pt idx="3817">
                  <c:v>3451</c:v>
                </c:pt>
                <c:pt idx="3818">
                  <c:v>3452</c:v>
                </c:pt>
                <c:pt idx="3819">
                  <c:v>3453</c:v>
                </c:pt>
                <c:pt idx="3820">
                  <c:v>3454</c:v>
                </c:pt>
                <c:pt idx="3821">
                  <c:v>3455</c:v>
                </c:pt>
                <c:pt idx="3822">
                  <c:v>3456</c:v>
                </c:pt>
                <c:pt idx="3823">
                  <c:v>3457</c:v>
                </c:pt>
                <c:pt idx="3824">
                  <c:v>3458</c:v>
                </c:pt>
                <c:pt idx="3825">
                  <c:v>3459</c:v>
                </c:pt>
                <c:pt idx="3826">
                  <c:v>3460</c:v>
                </c:pt>
                <c:pt idx="3827">
                  <c:v>3461</c:v>
                </c:pt>
                <c:pt idx="3828">
                  <c:v>3462</c:v>
                </c:pt>
                <c:pt idx="3829">
                  <c:v>3463</c:v>
                </c:pt>
                <c:pt idx="3830">
                  <c:v>3464</c:v>
                </c:pt>
                <c:pt idx="3831">
                  <c:v>3465</c:v>
                </c:pt>
                <c:pt idx="3832">
                  <c:v>3466</c:v>
                </c:pt>
                <c:pt idx="3833">
                  <c:v>3467</c:v>
                </c:pt>
                <c:pt idx="3834">
                  <c:v>3468</c:v>
                </c:pt>
                <c:pt idx="3835">
                  <c:v>3469</c:v>
                </c:pt>
                <c:pt idx="3836">
                  <c:v>3470</c:v>
                </c:pt>
                <c:pt idx="3837">
                  <c:v>3471</c:v>
                </c:pt>
                <c:pt idx="3838">
                  <c:v>3472</c:v>
                </c:pt>
                <c:pt idx="3839">
                  <c:v>3473</c:v>
                </c:pt>
                <c:pt idx="3840">
                  <c:v>3474</c:v>
                </c:pt>
                <c:pt idx="3841">
                  <c:v>3475</c:v>
                </c:pt>
                <c:pt idx="3842">
                  <c:v>3476</c:v>
                </c:pt>
                <c:pt idx="3843">
                  <c:v>3477</c:v>
                </c:pt>
                <c:pt idx="3844">
                  <c:v>3478</c:v>
                </c:pt>
                <c:pt idx="3845">
                  <c:v>3479</c:v>
                </c:pt>
                <c:pt idx="3846">
                  <c:v>3480</c:v>
                </c:pt>
                <c:pt idx="3847">
                  <c:v>3481</c:v>
                </c:pt>
                <c:pt idx="3848">
                  <c:v>3482</c:v>
                </c:pt>
                <c:pt idx="3849">
                  <c:v>3483</c:v>
                </c:pt>
                <c:pt idx="3850">
                  <c:v>3484</c:v>
                </c:pt>
                <c:pt idx="3851">
                  <c:v>3485</c:v>
                </c:pt>
                <c:pt idx="3852">
                  <c:v>3486</c:v>
                </c:pt>
                <c:pt idx="3853">
                  <c:v>3487</c:v>
                </c:pt>
                <c:pt idx="3854">
                  <c:v>3488</c:v>
                </c:pt>
                <c:pt idx="3855">
                  <c:v>3489</c:v>
                </c:pt>
                <c:pt idx="3856">
                  <c:v>3490</c:v>
                </c:pt>
                <c:pt idx="3857">
                  <c:v>3491</c:v>
                </c:pt>
                <c:pt idx="3858">
                  <c:v>3492</c:v>
                </c:pt>
                <c:pt idx="3859">
                  <c:v>3493</c:v>
                </c:pt>
                <c:pt idx="3860">
                  <c:v>3494</c:v>
                </c:pt>
                <c:pt idx="3861">
                  <c:v>3495</c:v>
                </c:pt>
                <c:pt idx="3862">
                  <c:v>3496</c:v>
                </c:pt>
                <c:pt idx="3863">
                  <c:v>3497</c:v>
                </c:pt>
                <c:pt idx="3864">
                  <c:v>3498</c:v>
                </c:pt>
                <c:pt idx="3865">
                  <c:v>3499</c:v>
                </c:pt>
                <c:pt idx="3866">
                  <c:v>3500</c:v>
                </c:pt>
                <c:pt idx="3867">
                  <c:v>3501</c:v>
                </c:pt>
                <c:pt idx="3868">
                  <c:v>3502</c:v>
                </c:pt>
                <c:pt idx="3869">
                  <c:v>3503</c:v>
                </c:pt>
                <c:pt idx="3870">
                  <c:v>3504</c:v>
                </c:pt>
                <c:pt idx="3871">
                  <c:v>3505</c:v>
                </c:pt>
                <c:pt idx="3872">
                  <c:v>3506</c:v>
                </c:pt>
                <c:pt idx="3873">
                  <c:v>3507</c:v>
                </c:pt>
                <c:pt idx="3874">
                  <c:v>3508</c:v>
                </c:pt>
                <c:pt idx="3875">
                  <c:v>3509</c:v>
                </c:pt>
                <c:pt idx="3876">
                  <c:v>3510</c:v>
                </c:pt>
                <c:pt idx="3877">
                  <c:v>3511</c:v>
                </c:pt>
                <c:pt idx="3878">
                  <c:v>3512</c:v>
                </c:pt>
                <c:pt idx="3879">
                  <c:v>3513</c:v>
                </c:pt>
                <c:pt idx="3880">
                  <c:v>3514</c:v>
                </c:pt>
                <c:pt idx="3881">
                  <c:v>3515</c:v>
                </c:pt>
                <c:pt idx="3882">
                  <c:v>3516</c:v>
                </c:pt>
                <c:pt idx="3883">
                  <c:v>3517</c:v>
                </c:pt>
                <c:pt idx="3884">
                  <c:v>3518</c:v>
                </c:pt>
                <c:pt idx="3885">
                  <c:v>3519</c:v>
                </c:pt>
                <c:pt idx="3886">
                  <c:v>3520</c:v>
                </c:pt>
                <c:pt idx="3887">
                  <c:v>3521</c:v>
                </c:pt>
                <c:pt idx="3888">
                  <c:v>3522</c:v>
                </c:pt>
                <c:pt idx="3889">
                  <c:v>3523</c:v>
                </c:pt>
                <c:pt idx="3890">
                  <c:v>3524</c:v>
                </c:pt>
                <c:pt idx="3891">
                  <c:v>3525</c:v>
                </c:pt>
                <c:pt idx="3892">
                  <c:v>3526</c:v>
                </c:pt>
                <c:pt idx="3893">
                  <c:v>3527</c:v>
                </c:pt>
                <c:pt idx="3894">
                  <c:v>3528</c:v>
                </c:pt>
                <c:pt idx="3895">
                  <c:v>3529</c:v>
                </c:pt>
                <c:pt idx="3896">
                  <c:v>3530</c:v>
                </c:pt>
                <c:pt idx="3897">
                  <c:v>3531</c:v>
                </c:pt>
                <c:pt idx="3898">
                  <c:v>3532</c:v>
                </c:pt>
                <c:pt idx="3899">
                  <c:v>3533</c:v>
                </c:pt>
                <c:pt idx="3900">
                  <c:v>3534</c:v>
                </c:pt>
                <c:pt idx="3901">
                  <c:v>3535</c:v>
                </c:pt>
                <c:pt idx="3902">
                  <c:v>3536</c:v>
                </c:pt>
                <c:pt idx="3903">
                  <c:v>3537</c:v>
                </c:pt>
                <c:pt idx="3904">
                  <c:v>3538</c:v>
                </c:pt>
                <c:pt idx="3905">
                  <c:v>3539</c:v>
                </c:pt>
                <c:pt idx="3906">
                  <c:v>3540</c:v>
                </c:pt>
                <c:pt idx="3907">
                  <c:v>3541</c:v>
                </c:pt>
                <c:pt idx="3908">
                  <c:v>3542</c:v>
                </c:pt>
                <c:pt idx="3909">
                  <c:v>3543</c:v>
                </c:pt>
                <c:pt idx="3910">
                  <c:v>3544</c:v>
                </c:pt>
                <c:pt idx="3911">
                  <c:v>3545</c:v>
                </c:pt>
                <c:pt idx="3912">
                  <c:v>3546</c:v>
                </c:pt>
                <c:pt idx="3913">
                  <c:v>3547</c:v>
                </c:pt>
                <c:pt idx="3914">
                  <c:v>3548</c:v>
                </c:pt>
                <c:pt idx="3915">
                  <c:v>3549</c:v>
                </c:pt>
                <c:pt idx="3916">
                  <c:v>3550</c:v>
                </c:pt>
                <c:pt idx="3917">
                  <c:v>3551</c:v>
                </c:pt>
                <c:pt idx="3918">
                  <c:v>3552</c:v>
                </c:pt>
                <c:pt idx="3919">
                  <c:v>3553</c:v>
                </c:pt>
                <c:pt idx="3920">
                  <c:v>3554</c:v>
                </c:pt>
                <c:pt idx="3921">
                  <c:v>3555</c:v>
                </c:pt>
                <c:pt idx="3922">
                  <c:v>3556</c:v>
                </c:pt>
                <c:pt idx="3923">
                  <c:v>3557</c:v>
                </c:pt>
                <c:pt idx="3924">
                  <c:v>3558</c:v>
                </c:pt>
                <c:pt idx="3925">
                  <c:v>3559</c:v>
                </c:pt>
                <c:pt idx="3926">
                  <c:v>3560</c:v>
                </c:pt>
                <c:pt idx="3927">
                  <c:v>3561</c:v>
                </c:pt>
                <c:pt idx="3928">
                  <c:v>3562</c:v>
                </c:pt>
                <c:pt idx="3929">
                  <c:v>3563</c:v>
                </c:pt>
                <c:pt idx="3930">
                  <c:v>3564</c:v>
                </c:pt>
                <c:pt idx="3931">
                  <c:v>3565</c:v>
                </c:pt>
                <c:pt idx="3932">
                  <c:v>3566</c:v>
                </c:pt>
                <c:pt idx="3933">
                  <c:v>3567</c:v>
                </c:pt>
                <c:pt idx="3934">
                  <c:v>3568</c:v>
                </c:pt>
                <c:pt idx="3935">
                  <c:v>3569</c:v>
                </c:pt>
                <c:pt idx="3936">
                  <c:v>3570</c:v>
                </c:pt>
                <c:pt idx="3937">
                  <c:v>3571</c:v>
                </c:pt>
                <c:pt idx="3938">
                  <c:v>3572</c:v>
                </c:pt>
                <c:pt idx="3939">
                  <c:v>3573</c:v>
                </c:pt>
                <c:pt idx="3940">
                  <c:v>3574</c:v>
                </c:pt>
                <c:pt idx="3941">
                  <c:v>3575</c:v>
                </c:pt>
                <c:pt idx="3942">
                  <c:v>3576</c:v>
                </c:pt>
                <c:pt idx="3943">
                  <c:v>3577</c:v>
                </c:pt>
                <c:pt idx="3944">
                  <c:v>3578</c:v>
                </c:pt>
                <c:pt idx="3945">
                  <c:v>3579</c:v>
                </c:pt>
                <c:pt idx="3946">
                  <c:v>3580</c:v>
                </c:pt>
                <c:pt idx="3947">
                  <c:v>3581</c:v>
                </c:pt>
                <c:pt idx="3948">
                  <c:v>3582</c:v>
                </c:pt>
                <c:pt idx="3949">
                  <c:v>3583</c:v>
                </c:pt>
                <c:pt idx="3950">
                  <c:v>3584</c:v>
                </c:pt>
                <c:pt idx="3951">
                  <c:v>3585</c:v>
                </c:pt>
                <c:pt idx="3952">
                  <c:v>3586</c:v>
                </c:pt>
                <c:pt idx="3953">
                  <c:v>3587</c:v>
                </c:pt>
                <c:pt idx="3954">
                  <c:v>3588</c:v>
                </c:pt>
                <c:pt idx="3955">
                  <c:v>3589</c:v>
                </c:pt>
                <c:pt idx="3956">
                  <c:v>3590</c:v>
                </c:pt>
                <c:pt idx="3957">
                  <c:v>3591</c:v>
                </c:pt>
                <c:pt idx="3958">
                  <c:v>3592</c:v>
                </c:pt>
                <c:pt idx="3959">
                  <c:v>3593</c:v>
                </c:pt>
                <c:pt idx="3960">
                  <c:v>3594</c:v>
                </c:pt>
                <c:pt idx="3961">
                  <c:v>3595</c:v>
                </c:pt>
                <c:pt idx="3962">
                  <c:v>3596</c:v>
                </c:pt>
                <c:pt idx="3963">
                  <c:v>3597</c:v>
                </c:pt>
                <c:pt idx="3964">
                  <c:v>3598</c:v>
                </c:pt>
                <c:pt idx="3965">
                  <c:v>3599</c:v>
                </c:pt>
                <c:pt idx="3966">
                  <c:v>3600</c:v>
                </c:pt>
                <c:pt idx="3967">
                  <c:v>3601</c:v>
                </c:pt>
                <c:pt idx="3968">
                  <c:v>3602</c:v>
                </c:pt>
                <c:pt idx="3969">
                  <c:v>3603</c:v>
                </c:pt>
                <c:pt idx="3970">
                  <c:v>3604</c:v>
                </c:pt>
                <c:pt idx="3971">
                  <c:v>3605</c:v>
                </c:pt>
                <c:pt idx="3972">
                  <c:v>3606</c:v>
                </c:pt>
                <c:pt idx="3973">
                  <c:v>3607</c:v>
                </c:pt>
                <c:pt idx="3974">
                  <c:v>3608</c:v>
                </c:pt>
                <c:pt idx="3975">
                  <c:v>3609</c:v>
                </c:pt>
                <c:pt idx="3976">
                  <c:v>3610</c:v>
                </c:pt>
                <c:pt idx="3977">
                  <c:v>3611</c:v>
                </c:pt>
                <c:pt idx="3978">
                  <c:v>3612</c:v>
                </c:pt>
                <c:pt idx="3979">
                  <c:v>3613</c:v>
                </c:pt>
                <c:pt idx="3980">
                  <c:v>3614</c:v>
                </c:pt>
                <c:pt idx="3981">
                  <c:v>3615</c:v>
                </c:pt>
                <c:pt idx="3982">
                  <c:v>3616</c:v>
                </c:pt>
                <c:pt idx="3983">
                  <c:v>3617</c:v>
                </c:pt>
                <c:pt idx="3984">
                  <c:v>3618</c:v>
                </c:pt>
                <c:pt idx="3985">
                  <c:v>3619</c:v>
                </c:pt>
                <c:pt idx="3986">
                  <c:v>3620</c:v>
                </c:pt>
                <c:pt idx="3987">
                  <c:v>3621</c:v>
                </c:pt>
                <c:pt idx="3988">
                  <c:v>3622</c:v>
                </c:pt>
                <c:pt idx="3989">
                  <c:v>3623</c:v>
                </c:pt>
                <c:pt idx="3990">
                  <c:v>3624</c:v>
                </c:pt>
                <c:pt idx="3991">
                  <c:v>3625</c:v>
                </c:pt>
                <c:pt idx="3992">
                  <c:v>3626</c:v>
                </c:pt>
                <c:pt idx="3993">
                  <c:v>3627</c:v>
                </c:pt>
                <c:pt idx="3994">
                  <c:v>3628</c:v>
                </c:pt>
                <c:pt idx="3995">
                  <c:v>3629</c:v>
                </c:pt>
                <c:pt idx="3996">
                  <c:v>3630</c:v>
                </c:pt>
              </c:numCache>
            </c:numRef>
          </c:cat>
          <c:val>
            <c:numRef>
              <c:f>'איור 22 נתונים'!$I$4:$I$4000</c:f>
              <c:numCache>
                <c:formatCode>0.00</c:formatCode>
                <c:ptCount val="3997"/>
                <c:pt idx="0">
                  <c:v>100</c:v>
                </c:pt>
                <c:pt idx="1">
                  <c:v>100</c:v>
                </c:pt>
                <c:pt idx="2">
                  <c:v>100.54487793072806</c:v>
                </c:pt>
                <c:pt idx="3">
                  <c:v>100.54487793072806</c:v>
                </c:pt>
                <c:pt idx="4">
                  <c:v>100.54487793072806</c:v>
                </c:pt>
                <c:pt idx="5">
                  <c:v>100.64709898104033</c:v>
                </c:pt>
                <c:pt idx="6">
                  <c:v>100.72168783930702</c:v>
                </c:pt>
                <c:pt idx="7">
                  <c:v>101.74985822698848</c:v>
                </c:pt>
                <c:pt idx="8">
                  <c:v>100.85822337647322</c:v>
                </c:pt>
                <c:pt idx="9">
                  <c:v>101.4146598711942</c:v>
                </c:pt>
                <c:pt idx="10">
                  <c:v>101.4146598711942</c:v>
                </c:pt>
                <c:pt idx="11">
                  <c:v>101.4146598711942</c:v>
                </c:pt>
                <c:pt idx="12">
                  <c:v>101.70127613770578</c:v>
                </c:pt>
                <c:pt idx="13">
                  <c:v>102.35108415718194</c:v>
                </c:pt>
                <c:pt idx="14">
                  <c:v>100.92558813224436</c:v>
                </c:pt>
                <c:pt idx="15">
                  <c:v>100.13671613972852</c:v>
                </c:pt>
                <c:pt idx="16">
                  <c:v>99.421710595229854</c:v>
                </c:pt>
                <c:pt idx="17">
                  <c:v>99.421710595229854</c:v>
                </c:pt>
                <c:pt idx="18">
                  <c:v>99.421710595229854</c:v>
                </c:pt>
                <c:pt idx="19">
                  <c:v>100.49467041838382</c:v>
                </c:pt>
                <c:pt idx="20">
                  <c:v>100.33808799679242</c:v>
                </c:pt>
                <c:pt idx="21">
                  <c:v>98.015358441905505</c:v>
                </c:pt>
                <c:pt idx="22">
                  <c:v>97.511296690277376</c:v>
                </c:pt>
                <c:pt idx="23">
                  <c:v>98.592744833863648</c:v>
                </c:pt>
                <c:pt idx="24">
                  <c:v>98.592744833863648</c:v>
                </c:pt>
                <c:pt idx="25">
                  <c:v>98.592744833863648</c:v>
                </c:pt>
                <c:pt idx="26">
                  <c:v>98.672932371564428</c:v>
                </c:pt>
                <c:pt idx="27">
                  <c:v>98.183499427489807</c:v>
                </c:pt>
                <c:pt idx="28">
                  <c:v>99.734153028163107</c:v>
                </c:pt>
                <c:pt idx="29">
                  <c:v>98.368436451376311</c:v>
                </c:pt>
                <c:pt idx="30">
                  <c:v>96.5602435967361</c:v>
                </c:pt>
                <c:pt idx="31">
                  <c:v>96.5602435967361</c:v>
                </c:pt>
                <c:pt idx="32">
                  <c:v>96.5602435967361</c:v>
                </c:pt>
                <c:pt idx="33">
                  <c:v>93.666448739574662</c:v>
                </c:pt>
                <c:pt idx="34">
                  <c:v>94.636284499604415</c:v>
                </c:pt>
                <c:pt idx="35">
                  <c:v>93.904302314241178</c:v>
                </c:pt>
                <c:pt idx="36">
                  <c:v>96.068101614225654</c:v>
                </c:pt>
                <c:pt idx="37">
                  <c:v>96.516898981762708</c:v>
                </c:pt>
                <c:pt idx="38">
                  <c:v>96.516898981762708</c:v>
                </c:pt>
                <c:pt idx="39">
                  <c:v>96.516898981762708</c:v>
                </c:pt>
                <c:pt idx="40">
                  <c:v>96.521052840697664</c:v>
                </c:pt>
                <c:pt idx="41">
                  <c:v>98.147198312449603</c:v>
                </c:pt>
                <c:pt idx="42">
                  <c:v>98.522490437094262</c:v>
                </c:pt>
                <c:pt idx="43">
                  <c:v>100.11197358868122</c:v>
                </c:pt>
                <c:pt idx="44">
                  <c:v>100.31117821499646</c:v>
                </c:pt>
                <c:pt idx="45">
                  <c:v>100.31117821499646</c:v>
                </c:pt>
                <c:pt idx="46">
                  <c:v>100.31117821499646</c:v>
                </c:pt>
                <c:pt idx="47">
                  <c:v>101.28643205189789</c:v>
                </c:pt>
                <c:pt idx="48">
                  <c:v>101.08542139995876</c:v>
                </c:pt>
                <c:pt idx="49">
                  <c:v>101.51399128050824</c:v>
                </c:pt>
                <c:pt idx="50">
                  <c:v>100.60718581475228</c:v>
                </c:pt>
                <c:pt idx="51">
                  <c:v>101.76250040635568</c:v>
                </c:pt>
                <c:pt idx="52">
                  <c:v>101.76250040635568</c:v>
                </c:pt>
                <c:pt idx="53">
                  <c:v>101.76250040635568</c:v>
                </c:pt>
                <c:pt idx="54">
                  <c:v>101.44156965299015</c:v>
                </c:pt>
                <c:pt idx="55">
                  <c:v>101.60338954889085</c:v>
                </c:pt>
                <c:pt idx="56">
                  <c:v>100.9962037341385</c:v>
                </c:pt>
                <c:pt idx="57">
                  <c:v>100.99223047776593</c:v>
                </c:pt>
                <c:pt idx="58">
                  <c:v>102.01155133989032</c:v>
                </c:pt>
                <c:pt idx="59">
                  <c:v>102.01155133989032</c:v>
                </c:pt>
                <c:pt idx="60">
                  <c:v>102.01155133989032</c:v>
                </c:pt>
                <c:pt idx="61">
                  <c:v>102.01155133989032</c:v>
                </c:pt>
                <c:pt idx="62">
                  <c:v>99.853892527027085</c:v>
                </c:pt>
                <c:pt idx="63">
                  <c:v>99.693878656750286</c:v>
                </c:pt>
                <c:pt idx="64">
                  <c:v>99.392994787809968</c:v>
                </c:pt>
                <c:pt idx="65">
                  <c:v>97.67745104767539</c:v>
                </c:pt>
                <c:pt idx="66">
                  <c:v>97.67745104767539</c:v>
                </c:pt>
                <c:pt idx="67">
                  <c:v>97.67745104767539</c:v>
                </c:pt>
                <c:pt idx="68">
                  <c:v>98.808564895918678</c:v>
                </c:pt>
                <c:pt idx="69">
                  <c:v>99.250499366084952</c:v>
                </c:pt>
                <c:pt idx="70">
                  <c:v>100.30901098424778</c:v>
                </c:pt>
                <c:pt idx="71">
                  <c:v>101.06085945147383</c:v>
                </c:pt>
                <c:pt idx="72">
                  <c:v>101.60736280526342</c:v>
                </c:pt>
                <c:pt idx="73">
                  <c:v>101.60736280526342</c:v>
                </c:pt>
                <c:pt idx="74">
                  <c:v>101.60736280526342</c:v>
                </c:pt>
                <c:pt idx="75">
                  <c:v>101.73504881687255</c:v>
                </c:pt>
                <c:pt idx="76">
                  <c:v>101.76195859866853</c:v>
                </c:pt>
                <c:pt idx="77">
                  <c:v>101.46721521684944</c:v>
                </c:pt>
                <c:pt idx="78">
                  <c:v>103.18980245691721</c:v>
                </c:pt>
                <c:pt idx="79">
                  <c:v>102.98951421522763</c:v>
                </c:pt>
                <c:pt idx="80">
                  <c:v>102.98951421522763</c:v>
                </c:pt>
                <c:pt idx="81">
                  <c:v>102.98951421522763</c:v>
                </c:pt>
                <c:pt idx="82">
                  <c:v>103.27883952017504</c:v>
                </c:pt>
                <c:pt idx="83">
                  <c:v>103.53818479976587</c:v>
                </c:pt>
                <c:pt idx="84">
                  <c:v>103.34548186569664</c:v>
                </c:pt>
                <c:pt idx="85">
                  <c:v>103.76285438737797</c:v>
                </c:pt>
                <c:pt idx="86">
                  <c:v>103.63282054245778</c:v>
                </c:pt>
                <c:pt idx="87">
                  <c:v>103.63282054245778</c:v>
                </c:pt>
                <c:pt idx="88">
                  <c:v>103.63282054245778</c:v>
                </c:pt>
                <c:pt idx="89">
                  <c:v>104.07186537162579</c:v>
                </c:pt>
                <c:pt idx="90">
                  <c:v>103.10148780390887</c:v>
                </c:pt>
                <c:pt idx="91">
                  <c:v>103.11575540633761</c:v>
                </c:pt>
                <c:pt idx="92">
                  <c:v>102.94237694644401</c:v>
                </c:pt>
                <c:pt idx="93">
                  <c:v>103.86579784793977</c:v>
                </c:pt>
                <c:pt idx="94">
                  <c:v>103.86579784793977</c:v>
                </c:pt>
                <c:pt idx="95">
                  <c:v>103.86579784793977</c:v>
                </c:pt>
                <c:pt idx="96">
                  <c:v>102.87013592148837</c:v>
                </c:pt>
                <c:pt idx="97">
                  <c:v>103.86688146331414</c:v>
                </c:pt>
                <c:pt idx="98">
                  <c:v>104.60572654604817</c:v>
                </c:pt>
                <c:pt idx="99">
                  <c:v>104.38918407374359</c:v>
                </c:pt>
                <c:pt idx="100">
                  <c:v>105.02093183698086</c:v>
                </c:pt>
                <c:pt idx="101">
                  <c:v>105.02093183698086</c:v>
                </c:pt>
                <c:pt idx="102">
                  <c:v>105.02093183698086</c:v>
                </c:pt>
                <c:pt idx="103">
                  <c:v>105.83039252160907</c:v>
                </c:pt>
                <c:pt idx="104">
                  <c:v>105.02508569591582</c:v>
                </c:pt>
                <c:pt idx="105">
                  <c:v>105.5165052681767</c:v>
                </c:pt>
                <c:pt idx="106">
                  <c:v>105.49844501193779</c:v>
                </c:pt>
                <c:pt idx="107">
                  <c:v>105.91744295668063</c:v>
                </c:pt>
                <c:pt idx="108">
                  <c:v>105.91744295668063</c:v>
                </c:pt>
                <c:pt idx="109">
                  <c:v>105.91744295668063</c:v>
                </c:pt>
                <c:pt idx="110">
                  <c:v>105.72437881748661</c:v>
                </c:pt>
                <c:pt idx="111">
                  <c:v>105.67417130514242</c:v>
                </c:pt>
                <c:pt idx="112">
                  <c:v>104.70289072461355</c:v>
                </c:pt>
                <c:pt idx="113">
                  <c:v>104.92756031222565</c:v>
                </c:pt>
                <c:pt idx="114">
                  <c:v>104.89613546636994</c:v>
                </c:pt>
                <c:pt idx="115">
                  <c:v>104.89613546636994</c:v>
                </c:pt>
                <c:pt idx="116">
                  <c:v>104.89613546636994</c:v>
                </c:pt>
                <c:pt idx="117">
                  <c:v>105.17426341244925</c:v>
                </c:pt>
                <c:pt idx="118">
                  <c:v>105.34402982109505</c:v>
                </c:pt>
                <c:pt idx="119">
                  <c:v>104.99636988849593</c:v>
                </c:pt>
                <c:pt idx="120">
                  <c:v>103.04188895832048</c:v>
                </c:pt>
                <c:pt idx="121">
                  <c:v>103.46359594149916</c:v>
                </c:pt>
                <c:pt idx="122">
                  <c:v>103.46359594149916</c:v>
                </c:pt>
                <c:pt idx="123">
                  <c:v>103.46359594149916</c:v>
                </c:pt>
                <c:pt idx="124">
                  <c:v>103.17264521349023</c:v>
                </c:pt>
                <c:pt idx="125">
                  <c:v>104.43812736815106</c:v>
                </c:pt>
                <c:pt idx="126">
                  <c:v>107.0799816507796</c:v>
                </c:pt>
                <c:pt idx="127">
                  <c:v>107.87571654066623</c:v>
                </c:pt>
                <c:pt idx="128">
                  <c:v>108.2809886906675</c:v>
                </c:pt>
                <c:pt idx="129">
                  <c:v>108.2809886906675</c:v>
                </c:pt>
                <c:pt idx="130">
                  <c:v>108.2809886906675</c:v>
                </c:pt>
                <c:pt idx="131">
                  <c:v>108.38591877941559</c:v>
                </c:pt>
                <c:pt idx="132">
                  <c:v>108.07239273110801</c:v>
                </c:pt>
                <c:pt idx="133">
                  <c:v>108.0974964872801</c:v>
                </c:pt>
                <c:pt idx="134">
                  <c:v>107.44353460886897</c:v>
                </c:pt>
                <c:pt idx="135">
                  <c:v>106.02490148130217</c:v>
                </c:pt>
                <c:pt idx="136">
                  <c:v>106.02490148130217</c:v>
                </c:pt>
                <c:pt idx="137">
                  <c:v>106.02490148130217</c:v>
                </c:pt>
                <c:pt idx="138">
                  <c:v>106.44028737479724</c:v>
                </c:pt>
                <c:pt idx="139">
                  <c:v>106.8621749605383</c:v>
                </c:pt>
                <c:pt idx="140">
                  <c:v>106.86452279384936</c:v>
                </c:pt>
                <c:pt idx="141">
                  <c:v>107.4352268909991</c:v>
                </c:pt>
                <c:pt idx="142">
                  <c:v>107.80780997720792</c:v>
                </c:pt>
                <c:pt idx="143">
                  <c:v>107.80780997720792</c:v>
                </c:pt>
                <c:pt idx="144">
                  <c:v>107.80780997720792</c:v>
                </c:pt>
                <c:pt idx="145">
                  <c:v>108.13343639719557</c:v>
                </c:pt>
                <c:pt idx="146">
                  <c:v>108.75218077594081</c:v>
                </c:pt>
                <c:pt idx="147">
                  <c:v>108.33878151063203</c:v>
                </c:pt>
                <c:pt idx="148">
                  <c:v>108.33878151063203</c:v>
                </c:pt>
                <c:pt idx="149">
                  <c:v>108.94632853050915</c:v>
                </c:pt>
                <c:pt idx="150">
                  <c:v>108.94632853050915</c:v>
                </c:pt>
                <c:pt idx="151">
                  <c:v>108.94632853050915</c:v>
                </c:pt>
                <c:pt idx="152">
                  <c:v>109.21307851515793</c:v>
                </c:pt>
                <c:pt idx="153">
                  <c:v>109.26238301469017</c:v>
                </c:pt>
                <c:pt idx="154">
                  <c:v>109.92356899559687</c:v>
                </c:pt>
                <c:pt idx="155">
                  <c:v>109.71804327959801</c:v>
                </c:pt>
                <c:pt idx="156">
                  <c:v>109.99183676417998</c:v>
                </c:pt>
                <c:pt idx="157">
                  <c:v>109.99183676417998</c:v>
                </c:pt>
                <c:pt idx="158">
                  <c:v>109.99183676417998</c:v>
                </c:pt>
                <c:pt idx="159">
                  <c:v>109.31602197571976</c:v>
                </c:pt>
                <c:pt idx="160">
                  <c:v>108.9920209787936</c:v>
                </c:pt>
                <c:pt idx="161">
                  <c:v>109.88203040624735</c:v>
                </c:pt>
                <c:pt idx="162">
                  <c:v>109.28712556573748</c:v>
                </c:pt>
                <c:pt idx="163">
                  <c:v>109.28423592473926</c:v>
                </c:pt>
                <c:pt idx="164">
                  <c:v>109.28423592473926</c:v>
                </c:pt>
                <c:pt idx="165">
                  <c:v>109.28423592473926</c:v>
                </c:pt>
                <c:pt idx="166">
                  <c:v>109.69944121567192</c:v>
                </c:pt>
                <c:pt idx="167">
                  <c:v>109.27556700174458</c:v>
                </c:pt>
                <c:pt idx="168">
                  <c:v>106.05271427591011</c:v>
                </c:pt>
                <c:pt idx="169">
                  <c:v>105.96096817421642</c:v>
                </c:pt>
                <c:pt idx="170">
                  <c:v>107.11267071457208</c:v>
                </c:pt>
                <c:pt idx="171">
                  <c:v>107.11267071457208</c:v>
                </c:pt>
                <c:pt idx="172">
                  <c:v>107.11267071457208</c:v>
                </c:pt>
                <c:pt idx="173">
                  <c:v>107.893234989218</c:v>
                </c:pt>
                <c:pt idx="174">
                  <c:v>109.08467009329925</c:v>
                </c:pt>
                <c:pt idx="175">
                  <c:v>109.08467009329925</c:v>
                </c:pt>
                <c:pt idx="176">
                  <c:v>109.04042246551391</c:v>
                </c:pt>
                <c:pt idx="177">
                  <c:v>107.8349003615663</c:v>
                </c:pt>
                <c:pt idx="178">
                  <c:v>107.8349003615663</c:v>
                </c:pt>
                <c:pt idx="179">
                  <c:v>107.8349003615663</c:v>
                </c:pt>
                <c:pt idx="180">
                  <c:v>106.68084998789958</c:v>
                </c:pt>
                <c:pt idx="181">
                  <c:v>106.22374490249264</c:v>
                </c:pt>
                <c:pt idx="182">
                  <c:v>106.22374490249264</c:v>
                </c:pt>
                <c:pt idx="183">
                  <c:v>105.98751675088762</c:v>
                </c:pt>
                <c:pt idx="184">
                  <c:v>107.32253089206826</c:v>
                </c:pt>
                <c:pt idx="185">
                  <c:v>107.32253089206826</c:v>
                </c:pt>
                <c:pt idx="186">
                  <c:v>107.32253089206826</c:v>
                </c:pt>
                <c:pt idx="187">
                  <c:v>107.91689392489097</c:v>
                </c:pt>
                <c:pt idx="188">
                  <c:v>106.71859592343893</c:v>
                </c:pt>
                <c:pt idx="189">
                  <c:v>106.88511148596174</c:v>
                </c:pt>
                <c:pt idx="190">
                  <c:v>106.88511148596174</c:v>
                </c:pt>
                <c:pt idx="191">
                  <c:v>105.23783551441026</c:v>
                </c:pt>
                <c:pt idx="192">
                  <c:v>105.23783551441026</c:v>
                </c:pt>
                <c:pt idx="193">
                  <c:v>105.23783551441026</c:v>
                </c:pt>
                <c:pt idx="194">
                  <c:v>105.40362866668352</c:v>
                </c:pt>
                <c:pt idx="195">
                  <c:v>105.52445178092185</c:v>
                </c:pt>
                <c:pt idx="196">
                  <c:v>107.4568991984858</c:v>
                </c:pt>
                <c:pt idx="197">
                  <c:v>107.22988177756264</c:v>
                </c:pt>
                <c:pt idx="198">
                  <c:v>108.30121617765509</c:v>
                </c:pt>
                <c:pt idx="199">
                  <c:v>108.30121617765509</c:v>
                </c:pt>
                <c:pt idx="200">
                  <c:v>108.30121617765509</c:v>
                </c:pt>
                <c:pt idx="201">
                  <c:v>108.30121617765509</c:v>
                </c:pt>
                <c:pt idx="202">
                  <c:v>109.25082445069728</c:v>
                </c:pt>
                <c:pt idx="203">
                  <c:v>109.92140176484821</c:v>
                </c:pt>
                <c:pt idx="204">
                  <c:v>110.50547045161476</c:v>
                </c:pt>
                <c:pt idx="205">
                  <c:v>110.1899577751209</c:v>
                </c:pt>
                <c:pt idx="206">
                  <c:v>110.1899577751209</c:v>
                </c:pt>
                <c:pt idx="207">
                  <c:v>110.1899577751209</c:v>
                </c:pt>
                <c:pt idx="208">
                  <c:v>108.58331738010698</c:v>
                </c:pt>
                <c:pt idx="209">
                  <c:v>109.58421678086768</c:v>
                </c:pt>
                <c:pt idx="210">
                  <c:v>109.07148610624488</c:v>
                </c:pt>
                <c:pt idx="211">
                  <c:v>109.6468858700167</c:v>
                </c:pt>
                <c:pt idx="212">
                  <c:v>109.09351961885632</c:v>
                </c:pt>
                <c:pt idx="213">
                  <c:v>109.09351961885632</c:v>
                </c:pt>
                <c:pt idx="214">
                  <c:v>109.09351961885632</c:v>
                </c:pt>
                <c:pt idx="215">
                  <c:v>108.26347024211576</c:v>
                </c:pt>
                <c:pt idx="216">
                  <c:v>109.04565993982318</c:v>
                </c:pt>
                <c:pt idx="217">
                  <c:v>109.47188198706159</c:v>
                </c:pt>
                <c:pt idx="218">
                  <c:v>109.87083304737924</c:v>
                </c:pt>
                <c:pt idx="219">
                  <c:v>108.83092349314248</c:v>
                </c:pt>
                <c:pt idx="220">
                  <c:v>108.83092349314248</c:v>
                </c:pt>
                <c:pt idx="221">
                  <c:v>108.83092349314248</c:v>
                </c:pt>
                <c:pt idx="222">
                  <c:v>109.5614608580066</c:v>
                </c:pt>
                <c:pt idx="223">
                  <c:v>109.59866498585876</c:v>
                </c:pt>
                <c:pt idx="224">
                  <c:v>109.30012895022949</c:v>
                </c:pt>
                <c:pt idx="225">
                  <c:v>110.43973111890506</c:v>
                </c:pt>
                <c:pt idx="226">
                  <c:v>110.43178460615995</c:v>
                </c:pt>
                <c:pt idx="227">
                  <c:v>110.43178460615995</c:v>
                </c:pt>
                <c:pt idx="228">
                  <c:v>110.43178460615995</c:v>
                </c:pt>
                <c:pt idx="229">
                  <c:v>110.43178460615995</c:v>
                </c:pt>
                <c:pt idx="230">
                  <c:v>110.70178543693174</c:v>
                </c:pt>
                <c:pt idx="231">
                  <c:v>110.96492337033273</c:v>
                </c:pt>
                <c:pt idx="232">
                  <c:v>110.48397874669041</c:v>
                </c:pt>
                <c:pt idx="233">
                  <c:v>108.59866859791002</c:v>
                </c:pt>
                <c:pt idx="234">
                  <c:v>108.59866859791002</c:v>
                </c:pt>
                <c:pt idx="235">
                  <c:v>108.59866859791002</c:v>
                </c:pt>
                <c:pt idx="236">
                  <c:v>108.05902814149123</c:v>
                </c:pt>
                <c:pt idx="237">
                  <c:v>107.55334096680158</c:v>
                </c:pt>
                <c:pt idx="238">
                  <c:v>107.56796977435511</c:v>
                </c:pt>
                <c:pt idx="239">
                  <c:v>105.86145616233998</c:v>
                </c:pt>
                <c:pt idx="240">
                  <c:v>107.53979577462241</c:v>
                </c:pt>
                <c:pt idx="241">
                  <c:v>107.53979577462241</c:v>
                </c:pt>
                <c:pt idx="242">
                  <c:v>107.53979577462241</c:v>
                </c:pt>
                <c:pt idx="243">
                  <c:v>105.64744212590884</c:v>
                </c:pt>
                <c:pt idx="244">
                  <c:v>104.35486958688963</c:v>
                </c:pt>
                <c:pt idx="245">
                  <c:v>105.51939490917491</c:v>
                </c:pt>
                <c:pt idx="246">
                  <c:v>103.63914163214142</c:v>
                </c:pt>
                <c:pt idx="247">
                  <c:v>104.21129054979023</c:v>
                </c:pt>
                <c:pt idx="248">
                  <c:v>104.21129054979023</c:v>
                </c:pt>
                <c:pt idx="249">
                  <c:v>104.21129054979023</c:v>
                </c:pt>
                <c:pt idx="250">
                  <c:v>101.40039226876544</c:v>
                </c:pt>
                <c:pt idx="251">
                  <c:v>100.63301198117391</c:v>
                </c:pt>
                <c:pt idx="252">
                  <c:v>101.12479275855959</c:v>
                </c:pt>
                <c:pt idx="253">
                  <c:v>99.720066028296756</c:v>
                </c:pt>
                <c:pt idx="254">
                  <c:v>101.84070131587019</c:v>
                </c:pt>
                <c:pt idx="255">
                  <c:v>101.84070131587019</c:v>
                </c:pt>
                <c:pt idx="256">
                  <c:v>101.84070131587019</c:v>
                </c:pt>
                <c:pt idx="257">
                  <c:v>102.49412138659417</c:v>
                </c:pt>
                <c:pt idx="258">
                  <c:v>101.40219829438934</c:v>
                </c:pt>
                <c:pt idx="259">
                  <c:v>102.49719163015479</c:v>
                </c:pt>
                <c:pt idx="260">
                  <c:v>102.27324445279224</c:v>
                </c:pt>
                <c:pt idx="261">
                  <c:v>102.35758584942798</c:v>
                </c:pt>
                <c:pt idx="262">
                  <c:v>102.35758584942798</c:v>
                </c:pt>
                <c:pt idx="263">
                  <c:v>102.35758584942798</c:v>
                </c:pt>
                <c:pt idx="264">
                  <c:v>104.16379207588191</c:v>
                </c:pt>
                <c:pt idx="265">
                  <c:v>104.32777920253127</c:v>
                </c:pt>
                <c:pt idx="266">
                  <c:v>103.16379568793317</c:v>
                </c:pt>
                <c:pt idx="267">
                  <c:v>102.82263744758006</c:v>
                </c:pt>
                <c:pt idx="268">
                  <c:v>100.79320645401312</c:v>
                </c:pt>
                <c:pt idx="269">
                  <c:v>100.79320645401312</c:v>
                </c:pt>
                <c:pt idx="270">
                  <c:v>100.79320645401312</c:v>
                </c:pt>
                <c:pt idx="271">
                  <c:v>101.35144897435801</c:v>
                </c:pt>
                <c:pt idx="272">
                  <c:v>101.73468761174777</c:v>
                </c:pt>
                <c:pt idx="273">
                  <c:v>102.41917132320268</c:v>
                </c:pt>
                <c:pt idx="274">
                  <c:v>97.46253399843232</c:v>
                </c:pt>
                <c:pt idx="275">
                  <c:v>91.639184976756397</c:v>
                </c:pt>
                <c:pt idx="276">
                  <c:v>91.639184976756397</c:v>
                </c:pt>
                <c:pt idx="277">
                  <c:v>91.639184976756397</c:v>
                </c:pt>
                <c:pt idx="278">
                  <c:v>91.425532145450035</c:v>
                </c:pt>
                <c:pt idx="279">
                  <c:v>89.990102979581039</c:v>
                </c:pt>
                <c:pt idx="280">
                  <c:v>98.553012270138041</c:v>
                </c:pt>
                <c:pt idx="281">
                  <c:v>95.142332879418859</c:v>
                </c:pt>
                <c:pt idx="282">
                  <c:v>96.863655901549876</c:v>
                </c:pt>
                <c:pt idx="283">
                  <c:v>96.863655901549876</c:v>
                </c:pt>
                <c:pt idx="284">
                  <c:v>96.863655901549876</c:v>
                </c:pt>
                <c:pt idx="285">
                  <c:v>97.63320341989008</c:v>
                </c:pt>
                <c:pt idx="286">
                  <c:v>97.464520626618608</c:v>
                </c:pt>
                <c:pt idx="287">
                  <c:v>95.280493839646553</c:v>
                </c:pt>
                <c:pt idx="288">
                  <c:v>95.40691563331896</c:v>
                </c:pt>
                <c:pt idx="289">
                  <c:v>95.40691563331896</c:v>
                </c:pt>
                <c:pt idx="290">
                  <c:v>95.40691563331896</c:v>
                </c:pt>
                <c:pt idx="291">
                  <c:v>95.40691563331896</c:v>
                </c:pt>
                <c:pt idx="292">
                  <c:v>93.158413731573987</c:v>
                </c:pt>
                <c:pt idx="293">
                  <c:v>95.498300529887899</c:v>
                </c:pt>
                <c:pt idx="294">
                  <c:v>97.089409104536344</c:v>
                </c:pt>
                <c:pt idx="295">
                  <c:v>99.056351611516646</c:v>
                </c:pt>
                <c:pt idx="296">
                  <c:v>99.786708373818371</c:v>
                </c:pt>
                <c:pt idx="297">
                  <c:v>99.786708373818371</c:v>
                </c:pt>
                <c:pt idx="298">
                  <c:v>99.786708373818371</c:v>
                </c:pt>
                <c:pt idx="299">
                  <c:v>99.850641680904133</c:v>
                </c:pt>
                <c:pt idx="300">
                  <c:v>100.43001470104853</c:v>
                </c:pt>
                <c:pt idx="301">
                  <c:v>100.57865060989481</c:v>
                </c:pt>
                <c:pt idx="302">
                  <c:v>101.21220439875596</c:v>
                </c:pt>
                <c:pt idx="303">
                  <c:v>102.70271734615363</c:v>
                </c:pt>
                <c:pt idx="304">
                  <c:v>102.70271734615363</c:v>
                </c:pt>
                <c:pt idx="305">
                  <c:v>102.70271734615363</c:v>
                </c:pt>
                <c:pt idx="306">
                  <c:v>102.04731064724339</c:v>
                </c:pt>
                <c:pt idx="307">
                  <c:v>101.26223130853774</c:v>
                </c:pt>
                <c:pt idx="308">
                  <c:v>101.70235975308009</c:v>
                </c:pt>
                <c:pt idx="309">
                  <c:v>102.29220772184306</c:v>
                </c:pt>
                <c:pt idx="310">
                  <c:v>102.21942488920023</c:v>
                </c:pt>
                <c:pt idx="311">
                  <c:v>102.21942488920023</c:v>
                </c:pt>
                <c:pt idx="312">
                  <c:v>102.21942488920023</c:v>
                </c:pt>
                <c:pt idx="313">
                  <c:v>105.54756890890756</c:v>
                </c:pt>
                <c:pt idx="314">
                  <c:v>106.31260136318802</c:v>
                </c:pt>
                <c:pt idx="315">
                  <c:v>106.42150470830869</c:v>
                </c:pt>
                <c:pt idx="316">
                  <c:v>106.86127194772629</c:v>
                </c:pt>
                <c:pt idx="317">
                  <c:v>107.60986956882934</c:v>
                </c:pt>
                <c:pt idx="318">
                  <c:v>107.60986956882934</c:v>
                </c:pt>
                <c:pt idx="319">
                  <c:v>107.60986956882934</c:v>
                </c:pt>
                <c:pt idx="320">
                  <c:v>107.7041441063965</c:v>
                </c:pt>
                <c:pt idx="321">
                  <c:v>107.28622977702798</c:v>
                </c:pt>
                <c:pt idx="322">
                  <c:v>105.55515421652792</c:v>
                </c:pt>
                <c:pt idx="323">
                  <c:v>105.50819755030676</c:v>
                </c:pt>
                <c:pt idx="324">
                  <c:v>104.80041610830365</c:v>
                </c:pt>
                <c:pt idx="325">
                  <c:v>104.80041610830365</c:v>
                </c:pt>
                <c:pt idx="326">
                  <c:v>104.80041610830365</c:v>
                </c:pt>
                <c:pt idx="327">
                  <c:v>104.80041610830365</c:v>
                </c:pt>
                <c:pt idx="328">
                  <c:v>106.9445297289877</c:v>
                </c:pt>
                <c:pt idx="329">
                  <c:v>106.34872187566589</c:v>
                </c:pt>
                <c:pt idx="330">
                  <c:v>106.77530512802907</c:v>
                </c:pt>
                <c:pt idx="331">
                  <c:v>106.76663620503439</c:v>
                </c:pt>
                <c:pt idx="332">
                  <c:v>106.76663620503439</c:v>
                </c:pt>
                <c:pt idx="333">
                  <c:v>106.76663620503439</c:v>
                </c:pt>
                <c:pt idx="334">
                  <c:v>107.20459741882809</c:v>
                </c:pt>
                <c:pt idx="335">
                  <c:v>107.82641204113393</c:v>
                </c:pt>
                <c:pt idx="336">
                  <c:v>107.83435855387906</c:v>
                </c:pt>
                <c:pt idx="337">
                  <c:v>107.26527987979082</c:v>
                </c:pt>
                <c:pt idx="338">
                  <c:v>108.368039125739</c:v>
                </c:pt>
                <c:pt idx="339">
                  <c:v>108.368039125739</c:v>
                </c:pt>
                <c:pt idx="340">
                  <c:v>108.368039125739</c:v>
                </c:pt>
                <c:pt idx="341">
                  <c:v>108.46773174017783</c:v>
                </c:pt>
                <c:pt idx="342">
                  <c:v>109.06245597812531</c:v>
                </c:pt>
                <c:pt idx="343">
                  <c:v>108.76319753224647</c:v>
                </c:pt>
                <c:pt idx="344">
                  <c:v>109.17894463086631</c:v>
                </c:pt>
                <c:pt idx="345">
                  <c:v>107.94560973231077</c:v>
                </c:pt>
                <c:pt idx="346">
                  <c:v>107.94560973231077</c:v>
                </c:pt>
                <c:pt idx="347">
                  <c:v>107.94560973231077</c:v>
                </c:pt>
                <c:pt idx="348">
                  <c:v>108.95951251756347</c:v>
                </c:pt>
                <c:pt idx="349">
                  <c:v>108.04945620568452</c:v>
                </c:pt>
                <c:pt idx="350">
                  <c:v>108.01604473164252</c:v>
                </c:pt>
                <c:pt idx="351">
                  <c:v>108.01604473164252</c:v>
                </c:pt>
                <c:pt idx="352">
                  <c:v>107.78071959284947</c:v>
                </c:pt>
                <c:pt idx="353">
                  <c:v>107.78071959284947</c:v>
                </c:pt>
                <c:pt idx="354">
                  <c:v>107.78071959284947</c:v>
                </c:pt>
                <c:pt idx="355">
                  <c:v>108.81611408302651</c:v>
                </c:pt>
                <c:pt idx="356">
                  <c:v>110.02633185359625</c:v>
                </c:pt>
                <c:pt idx="357">
                  <c:v>110.02597064847147</c:v>
                </c:pt>
                <c:pt idx="358">
                  <c:v>110.90839476830489</c:v>
                </c:pt>
                <c:pt idx="359">
                  <c:v>111.48722598076212</c:v>
                </c:pt>
                <c:pt idx="360">
                  <c:v>111.48722598076212</c:v>
                </c:pt>
                <c:pt idx="361">
                  <c:v>111.48722598076212</c:v>
                </c:pt>
                <c:pt idx="362">
                  <c:v>112.06298694965874</c:v>
                </c:pt>
                <c:pt idx="363">
                  <c:v>111.93764877136067</c:v>
                </c:pt>
                <c:pt idx="364">
                  <c:v>112.46880090734717</c:v>
                </c:pt>
                <c:pt idx="365">
                  <c:v>113.40667001383406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B3-489F-8877-4609ABCD87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3108608"/>
        <c:axId val="233110144"/>
      </c:lineChart>
      <c:lineChart>
        <c:grouping val="standard"/>
        <c:varyColors val="0"/>
        <c:ser>
          <c:idx val="0"/>
          <c:order val="1"/>
          <c:tx>
            <c:strRef>
              <c:f>'איור 22 נתונים'!$J$3</c:f>
              <c:strCache>
                <c:ptCount val="1"/>
                <c:pt idx="0">
                  <c:v>יפן- Nikkei 225</c:v>
                </c:pt>
              </c:strCache>
            </c:strRef>
          </c:tx>
          <c:spPr>
            <a:ln w="22225">
              <a:solidFill>
                <a:srgbClr val="203C4A"/>
              </a:solidFill>
              <a:prstDash val="solid"/>
            </a:ln>
          </c:spPr>
          <c:marker>
            <c:symbol val="none"/>
          </c:marker>
          <c:cat>
            <c:numRef>
              <c:f>'איור 22 נתונים'!$H$4:$H$4000</c:f>
              <c:numCache>
                <c:formatCode>m/d/yyyy</c:formatCode>
                <c:ptCount val="3997"/>
                <c:pt idx="0">
                  <c:v>45476</c:v>
                </c:pt>
                <c:pt idx="1">
                  <c:v>45477</c:v>
                </c:pt>
                <c:pt idx="2">
                  <c:v>45478</c:v>
                </c:pt>
                <c:pt idx="3">
                  <c:v>45479</c:v>
                </c:pt>
                <c:pt idx="4">
                  <c:v>45480</c:v>
                </c:pt>
                <c:pt idx="5">
                  <c:v>45481</c:v>
                </c:pt>
                <c:pt idx="6">
                  <c:v>45482</c:v>
                </c:pt>
                <c:pt idx="7">
                  <c:v>45483</c:v>
                </c:pt>
                <c:pt idx="8">
                  <c:v>45484</c:v>
                </c:pt>
                <c:pt idx="9">
                  <c:v>45485</c:v>
                </c:pt>
                <c:pt idx="10">
                  <c:v>45486</c:v>
                </c:pt>
                <c:pt idx="11">
                  <c:v>45487</c:v>
                </c:pt>
                <c:pt idx="12">
                  <c:v>45488</c:v>
                </c:pt>
                <c:pt idx="13">
                  <c:v>45489</c:v>
                </c:pt>
                <c:pt idx="14">
                  <c:v>45490</c:v>
                </c:pt>
                <c:pt idx="15">
                  <c:v>45491</c:v>
                </c:pt>
                <c:pt idx="16">
                  <c:v>45492</c:v>
                </c:pt>
                <c:pt idx="17">
                  <c:v>45493</c:v>
                </c:pt>
                <c:pt idx="18">
                  <c:v>45494</c:v>
                </c:pt>
                <c:pt idx="19">
                  <c:v>45495</c:v>
                </c:pt>
                <c:pt idx="20">
                  <c:v>45496</c:v>
                </c:pt>
                <c:pt idx="21">
                  <c:v>45497</c:v>
                </c:pt>
                <c:pt idx="22">
                  <c:v>45498</c:v>
                </c:pt>
                <c:pt idx="23">
                  <c:v>45499</c:v>
                </c:pt>
                <c:pt idx="24">
                  <c:v>45500</c:v>
                </c:pt>
                <c:pt idx="25">
                  <c:v>45501</c:v>
                </c:pt>
                <c:pt idx="26">
                  <c:v>45502</c:v>
                </c:pt>
                <c:pt idx="27">
                  <c:v>45503</c:v>
                </c:pt>
                <c:pt idx="28">
                  <c:v>45504</c:v>
                </c:pt>
                <c:pt idx="29">
                  <c:v>45505</c:v>
                </c:pt>
                <c:pt idx="30">
                  <c:v>45506</c:v>
                </c:pt>
                <c:pt idx="31">
                  <c:v>45507</c:v>
                </c:pt>
                <c:pt idx="32">
                  <c:v>45508</c:v>
                </c:pt>
                <c:pt idx="33">
                  <c:v>45509</c:v>
                </c:pt>
                <c:pt idx="34">
                  <c:v>45510</c:v>
                </c:pt>
                <c:pt idx="35">
                  <c:v>45511</c:v>
                </c:pt>
                <c:pt idx="36">
                  <c:v>45512</c:v>
                </c:pt>
                <c:pt idx="37">
                  <c:v>45513</c:v>
                </c:pt>
                <c:pt idx="38">
                  <c:v>45514</c:v>
                </c:pt>
                <c:pt idx="39">
                  <c:v>45515</c:v>
                </c:pt>
                <c:pt idx="40">
                  <c:v>45516</c:v>
                </c:pt>
                <c:pt idx="41">
                  <c:v>45517</c:v>
                </c:pt>
                <c:pt idx="42">
                  <c:v>45518</c:v>
                </c:pt>
                <c:pt idx="43">
                  <c:v>45519</c:v>
                </c:pt>
                <c:pt idx="44">
                  <c:v>45520</c:v>
                </c:pt>
                <c:pt idx="45">
                  <c:v>45521</c:v>
                </c:pt>
                <c:pt idx="46">
                  <c:v>45522</c:v>
                </c:pt>
                <c:pt idx="47">
                  <c:v>45523</c:v>
                </c:pt>
                <c:pt idx="48">
                  <c:v>45524</c:v>
                </c:pt>
                <c:pt idx="49">
                  <c:v>45525</c:v>
                </c:pt>
                <c:pt idx="50">
                  <c:v>45526</c:v>
                </c:pt>
                <c:pt idx="51">
                  <c:v>45527</c:v>
                </c:pt>
                <c:pt idx="52">
                  <c:v>45528</c:v>
                </c:pt>
                <c:pt idx="53">
                  <c:v>45529</c:v>
                </c:pt>
                <c:pt idx="54">
                  <c:v>45530</c:v>
                </c:pt>
                <c:pt idx="55">
                  <c:v>45531</c:v>
                </c:pt>
                <c:pt idx="56">
                  <c:v>45532</c:v>
                </c:pt>
                <c:pt idx="57">
                  <c:v>45533</c:v>
                </c:pt>
                <c:pt idx="58">
                  <c:v>45534</c:v>
                </c:pt>
                <c:pt idx="59">
                  <c:v>45535</c:v>
                </c:pt>
                <c:pt idx="60">
                  <c:v>45536</c:v>
                </c:pt>
                <c:pt idx="61">
                  <c:v>45537</c:v>
                </c:pt>
                <c:pt idx="62">
                  <c:v>45538</c:v>
                </c:pt>
                <c:pt idx="63">
                  <c:v>45539</c:v>
                </c:pt>
                <c:pt idx="64">
                  <c:v>45540</c:v>
                </c:pt>
                <c:pt idx="65">
                  <c:v>45541</c:v>
                </c:pt>
                <c:pt idx="66">
                  <c:v>45542</c:v>
                </c:pt>
                <c:pt idx="67">
                  <c:v>45543</c:v>
                </c:pt>
                <c:pt idx="68">
                  <c:v>45544</c:v>
                </c:pt>
                <c:pt idx="69">
                  <c:v>45545</c:v>
                </c:pt>
                <c:pt idx="70">
                  <c:v>45546</c:v>
                </c:pt>
                <c:pt idx="71">
                  <c:v>45547</c:v>
                </c:pt>
                <c:pt idx="72">
                  <c:v>45548</c:v>
                </c:pt>
                <c:pt idx="73">
                  <c:v>45549</c:v>
                </c:pt>
                <c:pt idx="74">
                  <c:v>45550</c:v>
                </c:pt>
                <c:pt idx="75">
                  <c:v>45551</c:v>
                </c:pt>
                <c:pt idx="76">
                  <c:v>45552</c:v>
                </c:pt>
                <c:pt idx="77">
                  <c:v>45553</c:v>
                </c:pt>
                <c:pt idx="78">
                  <c:v>45554</c:v>
                </c:pt>
                <c:pt idx="79">
                  <c:v>45555</c:v>
                </c:pt>
                <c:pt idx="80">
                  <c:v>45556</c:v>
                </c:pt>
                <c:pt idx="81">
                  <c:v>45557</c:v>
                </c:pt>
                <c:pt idx="82">
                  <c:v>45558</c:v>
                </c:pt>
                <c:pt idx="83">
                  <c:v>45559</c:v>
                </c:pt>
                <c:pt idx="84">
                  <c:v>45560</c:v>
                </c:pt>
                <c:pt idx="85">
                  <c:v>45561</c:v>
                </c:pt>
                <c:pt idx="86">
                  <c:v>45562</c:v>
                </c:pt>
                <c:pt idx="87">
                  <c:v>45563</c:v>
                </c:pt>
                <c:pt idx="88">
                  <c:v>45564</c:v>
                </c:pt>
                <c:pt idx="89">
                  <c:v>45565</c:v>
                </c:pt>
                <c:pt idx="90">
                  <c:v>45566</c:v>
                </c:pt>
                <c:pt idx="91">
                  <c:v>45567</c:v>
                </c:pt>
                <c:pt idx="92">
                  <c:v>45568</c:v>
                </c:pt>
                <c:pt idx="93">
                  <c:v>45569</c:v>
                </c:pt>
                <c:pt idx="94">
                  <c:v>45570</c:v>
                </c:pt>
                <c:pt idx="95">
                  <c:v>45571</c:v>
                </c:pt>
                <c:pt idx="96">
                  <c:v>45572</c:v>
                </c:pt>
                <c:pt idx="97">
                  <c:v>45573</c:v>
                </c:pt>
                <c:pt idx="98">
                  <c:v>45574</c:v>
                </c:pt>
                <c:pt idx="99">
                  <c:v>45575</c:v>
                </c:pt>
                <c:pt idx="100">
                  <c:v>45576</c:v>
                </c:pt>
                <c:pt idx="101">
                  <c:v>45577</c:v>
                </c:pt>
                <c:pt idx="102">
                  <c:v>45578</c:v>
                </c:pt>
                <c:pt idx="103">
                  <c:v>45579</c:v>
                </c:pt>
                <c:pt idx="104">
                  <c:v>45580</c:v>
                </c:pt>
                <c:pt idx="105">
                  <c:v>45581</c:v>
                </c:pt>
                <c:pt idx="106">
                  <c:v>45582</c:v>
                </c:pt>
                <c:pt idx="107">
                  <c:v>45583</c:v>
                </c:pt>
                <c:pt idx="108">
                  <c:v>45584</c:v>
                </c:pt>
                <c:pt idx="109">
                  <c:v>45585</c:v>
                </c:pt>
                <c:pt idx="110">
                  <c:v>45586</c:v>
                </c:pt>
                <c:pt idx="111">
                  <c:v>45587</c:v>
                </c:pt>
                <c:pt idx="112">
                  <c:v>45588</c:v>
                </c:pt>
                <c:pt idx="113">
                  <c:v>45589</c:v>
                </c:pt>
                <c:pt idx="114">
                  <c:v>45590</c:v>
                </c:pt>
                <c:pt idx="115">
                  <c:v>45591</c:v>
                </c:pt>
                <c:pt idx="116">
                  <c:v>45592</c:v>
                </c:pt>
                <c:pt idx="117">
                  <c:v>45593</c:v>
                </c:pt>
                <c:pt idx="118">
                  <c:v>45594</c:v>
                </c:pt>
                <c:pt idx="119">
                  <c:v>45595</c:v>
                </c:pt>
                <c:pt idx="120">
                  <c:v>45596</c:v>
                </c:pt>
                <c:pt idx="121">
                  <c:v>45597</c:v>
                </c:pt>
                <c:pt idx="122">
                  <c:v>45598</c:v>
                </c:pt>
                <c:pt idx="123">
                  <c:v>45599</c:v>
                </c:pt>
                <c:pt idx="124">
                  <c:v>45600</c:v>
                </c:pt>
                <c:pt idx="125">
                  <c:v>45601</c:v>
                </c:pt>
                <c:pt idx="126">
                  <c:v>45602</c:v>
                </c:pt>
                <c:pt idx="127">
                  <c:v>45603</c:v>
                </c:pt>
                <c:pt idx="128">
                  <c:v>45604</c:v>
                </c:pt>
                <c:pt idx="129">
                  <c:v>45605</c:v>
                </c:pt>
                <c:pt idx="130">
                  <c:v>45606</c:v>
                </c:pt>
                <c:pt idx="131">
                  <c:v>45607</c:v>
                </c:pt>
                <c:pt idx="132">
                  <c:v>45608</c:v>
                </c:pt>
                <c:pt idx="133">
                  <c:v>45609</c:v>
                </c:pt>
                <c:pt idx="134">
                  <c:v>45610</c:v>
                </c:pt>
                <c:pt idx="135">
                  <c:v>45611</c:v>
                </c:pt>
                <c:pt idx="136">
                  <c:v>45612</c:v>
                </c:pt>
                <c:pt idx="137">
                  <c:v>45613</c:v>
                </c:pt>
                <c:pt idx="138">
                  <c:v>45614</c:v>
                </c:pt>
                <c:pt idx="139">
                  <c:v>45615</c:v>
                </c:pt>
                <c:pt idx="140">
                  <c:v>45616</c:v>
                </c:pt>
                <c:pt idx="141">
                  <c:v>45617</c:v>
                </c:pt>
                <c:pt idx="142">
                  <c:v>45618</c:v>
                </c:pt>
                <c:pt idx="143">
                  <c:v>45619</c:v>
                </c:pt>
                <c:pt idx="144">
                  <c:v>45620</c:v>
                </c:pt>
                <c:pt idx="145">
                  <c:v>45621</c:v>
                </c:pt>
                <c:pt idx="146">
                  <c:v>45622</c:v>
                </c:pt>
                <c:pt idx="147">
                  <c:v>45623</c:v>
                </c:pt>
                <c:pt idx="148">
                  <c:v>45624</c:v>
                </c:pt>
                <c:pt idx="149">
                  <c:v>45625</c:v>
                </c:pt>
                <c:pt idx="150">
                  <c:v>45626</c:v>
                </c:pt>
                <c:pt idx="151">
                  <c:v>45627</c:v>
                </c:pt>
                <c:pt idx="152">
                  <c:v>45628</c:v>
                </c:pt>
                <c:pt idx="153">
                  <c:v>45629</c:v>
                </c:pt>
                <c:pt idx="154">
                  <c:v>45630</c:v>
                </c:pt>
                <c:pt idx="155">
                  <c:v>45631</c:v>
                </c:pt>
                <c:pt idx="156">
                  <c:v>45632</c:v>
                </c:pt>
                <c:pt idx="157">
                  <c:v>45633</c:v>
                </c:pt>
                <c:pt idx="158">
                  <c:v>45634</c:v>
                </c:pt>
                <c:pt idx="159">
                  <c:v>45635</c:v>
                </c:pt>
                <c:pt idx="160">
                  <c:v>45636</c:v>
                </c:pt>
                <c:pt idx="161">
                  <c:v>45637</c:v>
                </c:pt>
                <c:pt idx="162">
                  <c:v>45638</c:v>
                </c:pt>
                <c:pt idx="163">
                  <c:v>45639</c:v>
                </c:pt>
                <c:pt idx="164">
                  <c:v>45640</c:v>
                </c:pt>
                <c:pt idx="165">
                  <c:v>45641</c:v>
                </c:pt>
                <c:pt idx="166">
                  <c:v>45642</c:v>
                </c:pt>
                <c:pt idx="167">
                  <c:v>45643</c:v>
                </c:pt>
                <c:pt idx="168">
                  <c:v>45644</c:v>
                </c:pt>
                <c:pt idx="169">
                  <c:v>45645</c:v>
                </c:pt>
                <c:pt idx="170">
                  <c:v>45646</c:v>
                </c:pt>
                <c:pt idx="171">
                  <c:v>45647</c:v>
                </c:pt>
                <c:pt idx="172">
                  <c:v>45648</c:v>
                </c:pt>
                <c:pt idx="173">
                  <c:v>45649</c:v>
                </c:pt>
                <c:pt idx="174">
                  <c:v>45650</c:v>
                </c:pt>
                <c:pt idx="175">
                  <c:v>45651</c:v>
                </c:pt>
                <c:pt idx="176">
                  <c:v>45652</c:v>
                </c:pt>
                <c:pt idx="177">
                  <c:v>45653</c:v>
                </c:pt>
                <c:pt idx="178">
                  <c:v>45654</c:v>
                </c:pt>
                <c:pt idx="179">
                  <c:v>45655</c:v>
                </c:pt>
                <c:pt idx="180">
                  <c:v>45656</c:v>
                </c:pt>
                <c:pt idx="181">
                  <c:v>45657</c:v>
                </c:pt>
                <c:pt idx="182">
                  <c:v>45658</c:v>
                </c:pt>
                <c:pt idx="183">
                  <c:v>45659</c:v>
                </c:pt>
                <c:pt idx="184">
                  <c:v>45660</c:v>
                </c:pt>
                <c:pt idx="185">
                  <c:v>45661</c:v>
                </c:pt>
                <c:pt idx="186">
                  <c:v>45662</c:v>
                </c:pt>
                <c:pt idx="187">
                  <c:v>45663</c:v>
                </c:pt>
                <c:pt idx="188">
                  <c:v>45664</c:v>
                </c:pt>
                <c:pt idx="189">
                  <c:v>45665</c:v>
                </c:pt>
                <c:pt idx="190">
                  <c:v>45666</c:v>
                </c:pt>
                <c:pt idx="191">
                  <c:v>45667</c:v>
                </c:pt>
                <c:pt idx="192">
                  <c:v>45668</c:v>
                </c:pt>
                <c:pt idx="193">
                  <c:v>45669</c:v>
                </c:pt>
                <c:pt idx="194">
                  <c:v>45670</c:v>
                </c:pt>
                <c:pt idx="195">
                  <c:v>45671</c:v>
                </c:pt>
                <c:pt idx="196">
                  <c:v>45672</c:v>
                </c:pt>
                <c:pt idx="197">
                  <c:v>45673</c:v>
                </c:pt>
                <c:pt idx="198">
                  <c:v>45674</c:v>
                </c:pt>
                <c:pt idx="199">
                  <c:v>45675</c:v>
                </c:pt>
                <c:pt idx="200">
                  <c:v>45676</c:v>
                </c:pt>
                <c:pt idx="201">
                  <c:v>45677</c:v>
                </c:pt>
                <c:pt idx="202">
                  <c:v>45678</c:v>
                </c:pt>
                <c:pt idx="203">
                  <c:v>45679</c:v>
                </c:pt>
                <c:pt idx="204">
                  <c:v>45680</c:v>
                </c:pt>
                <c:pt idx="205">
                  <c:v>45681</c:v>
                </c:pt>
                <c:pt idx="206">
                  <c:v>45682</c:v>
                </c:pt>
                <c:pt idx="207">
                  <c:v>45683</c:v>
                </c:pt>
                <c:pt idx="208">
                  <c:v>45684</c:v>
                </c:pt>
                <c:pt idx="209">
                  <c:v>45685</c:v>
                </c:pt>
                <c:pt idx="210">
                  <c:v>45686</c:v>
                </c:pt>
                <c:pt idx="211">
                  <c:v>45687</c:v>
                </c:pt>
                <c:pt idx="212">
                  <c:v>45688</c:v>
                </c:pt>
                <c:pt idx="213">
                  <c:v>45689</c:v>
                </c:pt>
                <c:pt idx="214">
                  <c:v>45690</c:v>
                </c:pt>
                <c:pt idx="215">
                  <c:v>45691</c:v>
                </c:pt>
                <c:pt idx="216">
                  <c:v>45692</c:v>
                </c:pt>
                <c:pt idx="217">
                  <c:v>45693</c:v>
                </c:pt>
                <c:pt idx="218">
                  <c:v>45694</c:v>
                </c:pt>
                <c:pt idx="219">
                  <c:v>45695</c:v>
                </c:pt>
                <c:pt idx="220">
                  <c:v>45696</c:v>
                </c:pt>
                <c:pt idx="221">
                  <c:v>45697</c:v>
                </c:pt>
                <c:pt idx="222">
                  <c:v>45698</c:v>
                </c:pt>
                <c:pt idx="223">
                  <c:v>45699</c:v>
                </c:pt>
                <c:pt idx="224">
                  <c:v>45700</c:v>
                </c:pt>
                <c:pt idx="225">
                  <c:v>45701</c:v>
                </c:pt>
                <c:pt idx="226">
                  <c:v>45702</c:v>
                </c:pt>
                <c:pt idx="227">
                  <c:v>45703</c:v>
                </c:pt>
                <c:pt idx="228">
                  <c:v>45704</c:v>
                </c:pt>
                <c:pt idx="229">
                  <c:v>45705</c:v>
                </c:pt>
                <c:pt idx="230">
                  <c:v>45706</c:v>
                </c:pt>
                <c:pt idx="231">
                  <c:v>45707</c:v>
                </c:pt>
                <c:pt idx="232">
                  <c:v>45708</c:v>
                </c:pt>
                <c:pt idx="233">
                  <c:v>45709</c:v>
                </c:pt>
                <c:pt idx="234">
                  <c:v>45710</c:v>
                </c:pt>
                <c:pt idx="235">
                  <c:v>45711</c:v>
                </c:pt>
                <c:pt idx="236">
                  <c:v>45712</c:v>
                </c:pt>
                <c:pt idx="237">
                  <c:v>45713</c:v>
                </c:pt>
                <c:pt idx="238">
                  <c:v>45714</c:v>
                </c:pt>
                <c:pt idx="239">
                  <c:v>45715</c:v>
                </c:pt>
                <c:pt idx="240">
                  <c:v>45716</c:v>
                </c:pt>
                <c:pt idx="241">
                  <c:v>45717</c:v>
                </c:pt>
                <c:pt idx="242">
                  <c:v>45718</c:v>
                </c:pt>
                <c:pt idx="243">
                  <c:v>45719</c:v>
                </c:pt>
                <c:pt idx="244">
                  <c:v>45720</c:v>
                </c:pt>
                <c:pt idx="245">
                  <c:v>45721</c:v>
                </c:pt>
                <c:pt idx="246">
                  <c:v>45722</c:v>
                </c:pt>
                <c:pt idx="247">
                  <c:v>45723</c:v>
                </c:pt>
                <c:pt idx="248">
                  <c:v>45724</c:v>
                </c:pt>
                <c:pt idx="249">
                  <c:v>45725</c:v>
                </c:pt>
                <c:pt idx="250">
                  <c:v>45726</c:v>
                </c:pt>
                <c:pt idx="251">
                  <c:v>45727</c:v>
                </c:pt>
                <c:pt idx="252">
                  <c:v>45728</c:v>
                </c:pt>
                <c:pt idx="253">
                  <c:v>45729</c:v>
                </c:pt>
                <c:pt idx="254">
                  <c:v>45730</c:v>
                </c:pt>
                <c:pt idx="255">
                  <c:v>45731</c:v>
                </c:pt>
                <c:pt idx="256">
                  <c:v>45732</c:v>
                </c:pt>
                <c:pt idx="257">
                  <c:v>45733</c:v>
                </c:pt>
                <c:pt idx="258">
                  <c:v>45734</c:v>
                </c:pt>
                <c:pt idx="259">
                  <c:v>45735</c:v>
                </c:pt>
                <c:pt idx="260">
                  <c:v>45736</c:v>
                </c:pt>
                <c:pt idx="261">
                  <c:v>45737</c:v>
                </c:pt>
                <c:pt idx="262">
                  <c:v>45738</c:v>
                </c:pt>
                <c:pt idx="263">
                  <c:v>45739</c:v>
                </c:pt>
                <c:pt idx="264">
                  <c:v>45740</c:v>
                </c:pt>
                <c:pt idx="265">
                  <c:v>45741</c:v>
                </c:pt>
                <c:pt idx="266">
                  <c:v>45742</c:v>
                </c:pt>
                <c:pt idx="267">
                  <c:v>45743</c:v>
                </c:pt>
                <c:pt idx="268">
                  <c:v>45744</c:v>
                </c:pt>
                <c:pt idx="269">
                  <c:v>45745</c:v>
                </c:pt>
                <c:pt idx="270">
                  <c:v>45746</c:v>
                </c:pt>
                <c:pt idx="271">
                  <c:v>45747</c:v>
                </c:pt>
                <c:pt idx="272">
                  <c:v>45748</c:v>
                </c:pt>
                <c:pt idx="273">
                  <c:v>45749</c:v>
                </c:pt>
                <c:pt idx="274">
                  <c:v>45750</c:v>
                </c:pt>
                <c:pt idx="275">
                  <c:v>45751</c:v>
                </c:pt>
                <c:pt idx="276">
                  <c:v>45752</c:v>
                </c:pt>
                <c:pt idx="277">
                  <c:v>45753</c:v>
                </c:pt>
                <c:pt idx="278">
                  <c:v>45754</c:v>
                </c:pt>
                <c:pt idx="279">
                  <c:v>45755</c:v>
                </c:pt>
                <c:pt idx="280">
                  <c:v>45756</c:v>
                </c:pt>
                <c:pt idx="281">
                  <c:v>45757</c:v>
                </c:pt>
                <c:pt idx="282">
                  <c:v>45758</c:v>
                </c:pt>
                <c:pt idx="283">
                  <c:v>45759</c:v>
                </c:pt>
                <c:pt idx="284">
                  <c:v>45760</c:v>
                </c:pt>
                <c:pt idx="285">
                  <c:v>45761</c:v>
                </c:pt>
                <c:pt idx="286">
                  <c:v>45762</c:v>
                </c:pt>
                <c:pt idx="287">
                  <c:v>45763</c:v>
                </c:pt>
                <c:pt idx="288">
                  <c:v>45764</c:v>
                </c:pt>
                <c:pt idx="289">
                  <c:v>45765</c:v>
                </c:pt>
                <c:pt idx="290">
                  <c:v>45766</c:v>
                </c:pt>
                <c:pt idx="291">
                  <c:v>45767</c:v>
                </c:pt>
                <c:pt idx="292">
                  <c:v>45768</c:v>
                </c:pt>
                <c:pt idx="293">
                  <c:v>45769</c:v>
                </c:pt>
                <c:pt idx="294">
                  <c:v>45770</c:v>
                </c:pt>
                <c:pt idx="295">
                  <c:v>45771</c:v>
                </c:pt>
                <c:pt idx="296">
                  <c:v>45772</c:v>
                </c:pt>
                <c:pt idx="297">
                  <c:v>45773</c:v>
                </c:pt>
                <c:pt idx="298">
                  <c:v>45774</c:v>
                </c:pt>
                <c:pt idx="299">
                  <c:v>45775</c:v>
                </c:pt>
                <c:pt idx="300">
                  <c:v>45776</c:v>
                </c:pt>
                <c:pt idx="301">
                  <c:v>45777</c:v>
                </c:pt>
                <c:pt idx="302">
                  <c:v>45778</c:v>
                </c:pt>
                <c:pt idx="303">
                  <c:v>45779</c:v>
                </c:pt>
                <c:pt idx="304">
                  <c:v>45780</c:v>
                </c:pt>
                <c:pt idx="305">
                  <c:v>45781</c:v>
                </c:pt>
                <c:pt idx="306">
                  <c:v>45782</c:v>
                </c:pt>
                <c:pt idx="307">
                  <c:v>45783</c:v>
                </c:pt>
                <c:pt idx="308">
                  <c:v>45784</c:v>
                </c:pt>
                <c:pt idx="309">
                  <c:v>45785</c:v>
                </c:pt>
                <c:pt idx="310">
                  <c:v>45786</c:v>
                </c:pt>
                <c:pt idx="311">
                  <c:v>45787</c:v>
                </c:pt>
                <c:pt idx="312">
                  <c:v>45788</c:v>
                </c:pt>
                <c:pt idx="313">
                  <c:v>45789</c:v>
                </c:pt>
                <c:pt idx="314">
                  <c:v>45790</c:v>
                </c:pt>
                <c:pt idx="315">
                  <c:v>45791</c:v>
                </c:pt>
                <c:pt idx="316">
                  <c:v>45792</c:v>
                </c:pt>
                <c:pt idx="317">
                  <c:v>45793</c:v>
                </c:pt>
                <c:pt idx="318">
                  <c:v>45794</c:v>
                </c:pt>
                <c:pt idx="319">
                  <c:v>45795</c:v>
                </c:pt>
                <c:pt idx="320">
                  <c:v>45796</c:v>
                </c:pt>
                <c:pt idx="321">
                  <c:v>45797</c:v>
                </c:pt>
                <c:pt idx="322">
                  <c:v>45798</c:v>
                </c:pt>
                <c:pt idx="323">
                  <c:v>45799</c:v>
                </c:pt>
                <c:pt idx="324">
                  <c:v>45800</c:v>
                </c:pt>
                <c:pt idx="325">
                  <c:v>45801</c:v>
                </c:pt>
                <c:pt idx="326">
                  <c:v>45802</c:v>
                </c:pt>
                <c:pt idx="327">
                  <c:v>45803</c:v>
                </c:pt>
                <c:pt idx="328">
                  <c:v>45804</c:v>
                </c:pt>
                <c:pt idx="329">
                  <c:v>45805</c:v>
                </c:pt>
                <c:pt idx="330">
                  <c:v>45806</c:v>
                </c:pt>
                <c:pt idx="331">
                  <c:v>45807</c:v>
                </c:pt>
                <c:pt idx="332">
                  <c:v>45808</c:v>
                </c:pt>
                <c:pt idx="333">
                  <c:v>45809</c:v>
                </c:pt>
                <c:pt idx="334">
                  <c:v>45810</c:v>
                </c:pt>
                <c:pt idx="335">
                  <c:v>45811</c:v>
                </c:pt>
                <c:pt idx="336">
                  <c:v>45812</c:v>
                </c:pt>
                <c:pt idx="337">
                  <c:v>45813</c:v>
                </c:pt>
                <c:pt idx="338">
                  <c:v>45814</c:v>
                </c:pt>
                <c:pt idx="339">
                  <c:v>45815</c:v>
                </c:pt>
                <c:pt idx="340">
                  <c:v>45816</c:v>
                </c:pt>
                <c:pt idx="341">
                  <c:v>45817</c:v>
                </c:pt>
                <c:pt idx="342">
                  <c:v>45818</c:v>
                </c:pt>
                <c:pt idx="343">
                  <c:v>45819</c:v>
                </c:pt>
                <c:pt idx="344">
                  <c:v>45820</c:v>
                </c:pt>
                <c:pt idx="345">
                  <c:v>45821</c:v>
                </c:pt>
                <c:pt idx="346">
                  <c:v>45822</c:v>
                </c:pt>
                <c:pt idx="347">
                  <c:v>45823</c:v>
                </c:pt>
                <c:pt idx="348">
                  <c:v>45824</c:v>
                </c:pt>
                <c:pt idx="349">
                  <c:v>45825</c:v>
                </c:pt>
                <c:pt idx="350">
                  <c:v>45826</c:v>
                </c:pt>
                <c:pt idx="351">
                  <c:v>45827</c:v>
                </c:pt>
                <c:pt idx="352">
                  <c:v>45828</c:v>
                </c:pt>
                <c:pt idx="353">
                  <c:v>45829</c:v>
                </c:pt>
                <c:pt idx="354">
                  <c:v>45830</c:v>
                </c:pt>
                <c:pt idx="355">
                  <c:v>45831</c:v>
                </c:pt>
                <c:pt idx="356">
                  <c:v>45832</c:v>
                </c:pt>
                <c:pt idx="357">
                  <c:v>45833</c:v>
                </c:pt>
                <c:pt idx="358">
                  <c:v>45834</c:v>
                </c:pt>
                <c:pt idx="359">
                  <c:v>45835</c:v>
                </c:pt>
                <c:pt idx="360">
                  <c:v>45836</c:v>
                </c:pt>
                <c:pt idx="361">
                  <c:v>45837</c:v>
                </c:pt>
                <c:pt idx="362">
                  <c:v>45838</c:v>
                </c:pt>
                <c:pt idx="363">
                  <c:v>45839</c:v>
                </c:pt>
                <c:pt idx="364">
                  <c:v>45840</c:v>
                </c:pt>
                <c:pt idx="365">
                  <c:v>45841</c:v>
                </c:pt>
                <c:pt idx="366">
                  <c:v>0</c:v>
                </c:pt>
                <c:pt idx="367">
                  <c:v>1</c:v>
                </c:pt>
                <c:pt idx="368">
                  <c:v>2</c:v>
                </c:pt>
                <c:pt idx="369">
                  <c:v>3</c:v>
                </c:pt>
                <c:pt idx="370">
                  <c:v>4</c:v>
                </c:pt>
                <c:pt idx="371">
                  <c:v>5</c:v>
                </c:pt>
                <c:pt idx="372">
                  <c:v>6</c:v>
                </c:pt>
                <c:pt idx="373">
                  <c:v>7</c:v>
                </c:pt>
                <c:pt idx="374">
                  <c:v>8</c:v>
                </c:pt>
                <c:pt idx="375">
                  <c:v>9</c:v>
                </c:pt>
                <c:pt idx="376">
                  <c:v>10</c:v>
                </c:pt>
                <c:pt idx="377">
                  <c:v>11</c:v>
                </c:pt>
                <c:pt idx="378">
                  <c:v>12</c:v>
                </c:pt>
                <c:pt idx="379">
                  <c:v>13</c:v>
                </c:pt>
                <c:pt idx="380">
                  <c:v>14</c:v>
                </c:pt>
                <c:pt idx="381">
                  <c:v>15</c:v>
                </c:pt>
                <c:pt idx="382">
                  <c:v>16</c:v>
                </c:pt>
                <c:pt idx="383">
                  <c:v>17</c:v>
                </c:pt>
                <c:pt idx="384">
                  <c:v>18</c:v>
                </c:pt>
                <c:pt idx="385">
                  <c:v>19</c:v>
                </c:pt>
                <c:pt idx="386">
                  <c:v>20</c:v>
                </c:pt>
                <c:pt idx="387">
                  <c:v>21</c:v>
                </c:pt>
                <c:pt idx="388">
                  <c:v>22</c:v>
                </c:pt>
                <c:pt idx="389">
                  <c:v>23</c:v>
                </c:pt>
                <c:pt idx="390">
                  <c:v>24</c:v>
                </c:pt>
                <c:pt idx="391">
                  <c:v>25</c:v>
                </c:pt>
                <c:pt idx="392">
                  <c:v>26</c:v>
                </c:pt>
                <c:pt idx="393">
                  <c:v>27</c:v>
                </c:pt>
                <c:pt idx="394">
                  <c:v>28</c:v>
                </c:pt>
                <c:pt idx="395">
                  <c:v>29</c:v>
                </c:pt>
                <c:pt idx="396">
                  <c:v>30</c:v>
                </c:pt>
                <c:pt idx="397">
                  <c:v>31</c:v>
                </c:pt>
                <c:pt idx="398">
                  <c:v>32</c:v>
                </c:pt>
                <c:pt idx="399">
                  <c:v>33</c:v>
                </c:pt>
                <c:pt idx="400">
                  <c:v>34</c:v>
                </c:pt>
                <c:pt idx="401">
                  <c:v>35</c:v>
                </c:pt>
                <c:pt idx="402">
                  <c:v>36</c:v>
                </c:pt>
                <c:pt idx="403">
                  <c:v>37</c:v>
                </c:pt>
                <c:pt idx="404">
                  <c:v>38</c:v>
                </c:pt>
                <c:pt idx="405">
                  <c:v>39</c:v>
                </c:pt>
                <c:pt idx="406">
                  <c:v>40</c:v>
                </c:pt>
                <c:pt idx="407">
                  <c:v>41</c:v>
                </c:pt>
                <c:pt idx="408">
                  <c:v>42</c:v>
                </c:pt>
                <c:pt idx="409">
                  <c:v>43</c:v>
                </c:pt>
                <c:pt idx="410">
                  <c:v>44</c:v>
                </c:pt>
                <c:pt idx="411">
                  <c:v>45</c:v>
                </c:pt>
                <c:pt idx="412">
                  <c:v>46</c:v>
                </c:pt>
                <c:pt idx="413">
                  <c:v>47</c:v>
                </c:pt>
                <c:pt idx="414">
                  <c:v>48</c:v>
                </c:pt>
                <c:pt idx="415">
                  <c:v>49</c:v>
                </c:pt>
                <c:pt idx="416">
                  <c:v>50</c:v>
                </c:pt>
                <c:pt idx="417">
                  <c:v>51</c:v>
                </c:pt>
                <c:pt idx="418">
                  <c:v>52</c:v>
                </c:pt>
                <c:pt idx="419">
                  <c:v>53</c:v>
                </c:pt>
                <c:pt idx="420">
                  <c:v>54</c:v>
                </c:pt>
                <c:pt idx="421">
                  <c:v>55</c:v>
                </c:pt>
                <c:pt idx="422">
                  <c:v>56</c:v>
                </c:pt>
                <c:pt idx="423">
                  <c:v>57</c:v>
                </c:pt>
                <c:pt idx="424">
                  <c:v>58</c:v>
                </c:pt>
                <c:pt idx="425">
                  <c:v>59</c:v>
                </c:pt>
                <c:pt idx="426">
                  <c:v>60</c:v>
                </c:pt>
                <c:pt idx="427">
                  <c:v>61</c:v>
                </c:pt>
                <c:pt idx="428">
                  <c:v>62</c:v>
                </c:pt>
                <c:pt idx="429">
                  <c:v>63</c:v>
                </c:pt>
                <c:pt idx="430">
                  <c:v>64</c:v>
                </c:pt>
                <c:pt idx="431">
                  <c:v>65</c:v>
                </c:pt>
                <c:pt idx="432">
                  <c:v>66</c:v>
                </c:pt>
                <c:pt idx="433">
                  <c:v>67</c:v>
                </c:pt>
                <c:pt idx="434">
                  <c:v>68</c:v>
                </c:pt>
                <c:pt idx="435">
                  <c:v>69</c:v>
                </c:pt>
                <c:pt idx="436">
                  <c:v>70</c:v>
                </c:pt>
                <c:pt idx="437">
                  <c:v>71</c:v>
                </c:pt>
                <c:pt idx="438">
                  <c:v>72</c:v>
                </c:pt>
                <c:pt idx="439">
                  <c:v>73</c:v>
                </c:pt>
                <c:pt idx="440">
                  <c:v>74</c:v>
                </c:pt>
                <c:pt idx="441">
                  <c:v>75</c:v>
                </c:pt>
                <c:pt idx="442">
                  <c:v>76</c:v>
                </c:pt>
                <c:pt idx="443">
                  <c:v>77</c:v>
                </c:pt>
                <c:pt idx="444">
                  <c:v>78</c:v>
                </c:pt>
                <c:pt idx="445">
                  <c:v>79</c:v>
                </c:pt>
                <c:pt idx="446">
                  <c:v>80</c:v>
                </c:pt>
                <c:pt idx="447">
                  <c:v>81</c:v>
                </c:pt>
                <c:pt idx="448">
                  <c:v>82</c:v>
                </c:pt>
                <c:pt idx="449">
                  <c:v>83</c:v>
                </c:pt>
                <c:pt idx="450">
                  <c:v>84</c:v>
                </c:pt>
                <c:pt idx="451">
                  <c:v>85</c:v>
                </c:pt>
                <c:pt idx="452">
                  <c:v>86</c:v>
                </c:pt>
                <c:pt idx="453">
                  <c:v>87</c:v>
                </c:pt>
                <c:pt idx="454">
                  <c:v>88</c:v>
                </c:pt>
                <c:pt idx="455">
                  <c:v>89</c:v>
                </c:pt>
                <c:pt idx="456">
                  <c:v>90</c:v>
                </c:pt>
                <c:pt idx="457">
                  <c:v>91</c:v>
                </c:pt>
                <c:pt idx="458">
                  <c:v>92</c:v>
                </c:pt>
                <c:pt idx="459">
                  <c:v>93</c:v>
                </c:pt>
                <c:pt idx="460">
                  <c:v>94</c:v>
                </c:pt>
                <c:pt idx="461">
                  <c:v>95</c:v>
                </c:pt>
                <c:pt idx="462">
                  <c:v>96</c:v>
                </c:pt>
                <c:pt idx="463">
                  <c:v>97</c:v>
                </c:pt>
                <c:pt idx="464">
                  <c:v>98</c:v>
                </c:pt>
                <c:pt idx="465">
                  <c:v>99</c:v>
                </c:pt>
                <c:pt idx="466">
                  <c:v>100</c:v>
                </c:pt>
                <c:pt idx="467">
                  <c:v>101</c:v>
                </c:pt>
                <c:pt idx="468">
                  <c:v>102</c:v>
                </c:pt>
                <c:pt idx="469">
                  <c:v>103</c:v>
                </c:pt>
                <c:pt idx="470">
                  <c:v>104</c:v>
                </c:pt>
                <c:pt idx="471">
                  <c:v>105</c:v>
                </c:pt>
                <c:pt idx="472">
                  <c:v>106</c:v>
                </c:pt>
                <c:pt idx="473">
                  <c:v>107</c:v>
                </c:pt>
                <c:pt idx="474">
                  <c:v>108</c:v>
                </c:pt>
                <c:pt idx="475">
                  <c:v>109</c:v>
                </c:pt>
                <c:pt idx="476">
                  <c:v>110</c:v>
                </c:pt>
                <c:pt idx="477">
                  <c:v>111</c:v>
                </c:pt>
                <c:pt idx="478">
                  <c:v>112</c:v>
                </c:pt>
                <c:pt idx="479">
                  <c:v>113</c:v>
                </c:pt>
                <c:pt idx="480">
                  <c:v>114</c:v>
                </c:pt>
                <c:pt idx="481">
                  <c:v>115</c:v>
                </c:pt>
                <c:pt idx="482">
                  <c:v>116</c:v>
                </c:pt>
                <c:pt idx="483">
                  <c:v>117</c:v>
                </c:pt>
                <c:pt idx="484">
                  <c:v>118</c:v>
                </c:pt>
                <c:pt idx="485">
                  <c:v>119</c:v>
                </c:pt>
                <c:pt idx="486">
                  <c:v>120</c:v>
                </c:pt>
                <c:pt idx="487">
                  <c:v>121</c:v>
                </c:pt>
                <c:pt idx="488">
                  <c:v>122</c:v>
                </c:pt>
                <c:pt idx="489">
                  <c:v>123</c:v>
                </c:pt>
                <c:pt idx="490">
                  <c:v>124</c:v>
                </c:pt>
                <c:pt idx="491">
                  <c:v>125</c:v>
                </c:pt>
                <c:pt idx="492">
                  <c:v>126</c:v>
                </c:pt>
                <c:pt idx="493">
                  <c:v>127</c:v>
                </c:pt>
                <c:pt idx="494">
                  <c:v>128</c:v>
                </c:pt>
                <c:pt idx="495">
                  <c:v>129</c:v>
                </c:pt>
                <c:pt idx="496">
                  <c:v>130</c:v>
                </c:pt>
                <c:pt idx="497">
                  <c:v>131</c:v>
                </c:pt>
                <c:pt idx="498">
                  <c:v>132</c:v>
                </c:pt>
                <c:pt idx="499">
                  <c:v>133</c:v>
                </c:pt>
                <c:pt idx="500">
                  <c:v>134</c:v>
                </c:pt>
                <c:pt idx="501">
                  <c:v>135</c:v>
                </c:pt>
                <c:pt idx="502">
                  <c:v>136</c:v>
                </c:pt>
                <c:pt idx="503">
                  <c:v>137</c:v>
                </c:pt>
                <c:pt idx="504">
                  <c:v>138</c:v>
                </c:pt>
                <c:pt idx="505">
                  <c:v>139</c:v>
                </c:pt>
                <c:pt idx="506">
                  <c:v>140</c:v>
                </c:pt>
                <c:pt idx="507">
                  <c:v>141</c:v>
                </c:pt>
                <c:pt idx="508">
                  <c:v>142</c:v>
                </c:pt>
                <c:pt idx="509">
                  <c:v>143</c:v>
                </c:pt>
                <c:pt idx="510">
                  <c:v>144</c:v>
                </c:pt>
                <c:pt idx="511">
                  <c:v>145</c:v>
                </c:pt>
                <c:pt idx="512">
                  <c:v>146</c:v>
                </c:pt>
                <c:pt idx="513">
                  <c:v>147</c:v>
                </c:pt>
                <c:pt idx="514">
                  <c:v>148</c:v>
                </c:pt>
                <c:pt idx="515">
                  <c:v>149</c:v>
                </c:pt>
                <c:pt idx="516">
                  <c:v>150</c:v>
                </c:pt>
                <c:pt idx="517">
                  <c:v>151</c:v>
                </c:pt>
                <c:pt idx="518">
                  <c:v>152</c:v>
                </c:pt>
                <c:pt idx="519">
                  <c:v>153</c:v>
                </c:pt>
                <c:pt idx="520">
                  <c:v>154</c:v>
                </c:pt>
                <c:pt idx="521">
                  <c:v>155</c:v>
                </c:pt>
                <c:pt idx="522">
                  <c:v>156</c:v>
                </c:pt>
                <c:pt idx="523">
                  <c:v>157</c:v>
                </c:pt>
                <c:pt idx="524">
                  <c:v>158</c:v>
                </c:pt>
                <c:pt idx="525">
                  <c:v>159</c:v>
                </c:pt>
                <c:pt idx="526">
                  <c:v>160</c:v>
                </c:pt>
                <c:pt idx="527">
                  <c:v>161</c:v>
                </c:pt>
                <c:pt idx="528">
                  <c:v>162</c:v>
                </c:pt>
                <c:pt idx="529">
                  <c:v>163</c:v>
                </c:pt>
                <c:pt idx="530">
                  <c:v>164</c:v>
                </c:pt>
                <c:pt idx="531">
                  <c:v>165</c:v>
                </c:pt>
                <c:pt idx="532">
                  <c:v>166</c:v>
                </c:pt>
                <c:pt idx="533">
                  <c:v>167</c:v>
                </c:pt>
                <c:pt idx="534">
                  <c:v>168</c:v>
                </c:pt>
                <c:pt idx="535">
                  <c:v>169</c:v>
                </c:pt>
                <c:pt idx="536">
                  <c:v>170</c:v>
                </c:pt>
                <c:pt idx="537">
                  <c:v>171</c:v>
                </c:pt>
                <c:pt idx="538">
                  <c:v>172</c:v>
                </c:pt>
                <c:pt idx="539">
                  <c:v>173</c:v>
                </c:pt>
                <c:pt idx="540">
                  <c:v>174</c:v>
                </c:pt>
                <c:pt idx="541">
                  <c:v>175</c:v>
                </c:pt>
                <c:pt idx="542">
                  <c:v>176</c:v>
                </c:pt>
                <c:pt idx="543">
                  <c:v>177</c:v>
                </c:pt>
                <c:pt idx="544">
                  <c:v>178</c:v>
                </c:pt>
                <c:pt idx="545">
                  <c:v>179</c:v>
                </c:pt>
                <c:pt idx="546">
                  <c:v>180</c:v>
                </c:pt>
                <c:pt idx="547">
                  <c:v>181</c:v>
                </c:pt>
                <c:pt idx="548">
                  <c:v>182</c:v>
                </c:pt>
                <c:pt idx="549">
                  <c:v>183</c:v>
                </c:pt>
                <c:pt idx="550">
                  <c:v>184</c:v>
                </c:pt>
                <c:pt idx="551">
                  <c:v>185</c:v>
                </c:pt>
                <c:pt idx="552">
                  <c:v>186</c:v>
                </c:pt>
                <c:pt idx="553">
                  <c:v>187</c:v>
                </c:pt>
                <c:pt idx="554">
                  <c:v>188</c:v>
                </c:pt>
                <c:pt idx="555">
                  <c:v>189</c:v>
                </c:pt>
                <c:pt idx="556">
                  <c:v>190</c:v>
                </c:pt>
                <c:pt idx="557">
                  <c:v>191</c:v>
                </c:pt>
                <c:pt idx="558">
                  <c:v>192</c:v>
                </c:pt>
                <c:pt idx="559">
                  <c:v>193</c:v>
                </c:pt>
                <c:pt idx="560">
                  <c:v>194</c:v>
                </c:pt>
                <c:pt idx="561">
                  <c:v>195</c:v>
                </c:pt>
                <c:pt idx="562">
                  <c:v>196</c:v>
                </c:pt>
                <c:pt idx="563">
                  <c:v>197</c:v>
                </c:pt>
                <c:pt idx="564">
                  <c:v>198</c:v>
                </c:pt>
                <c:pt idx="565">
                  <c:v>199</c:v>
                </c:pt>
                <c:pt idx="566">
                  <c:v>200</c:v>
                </c:pt>
                <c:pt idx="567">
                  <c:v>201</c:v>
                </c:pt>
                <c:pt idx="568">
                  <c:v>202</c:v>
                </c:pt>
                <c:pt idx="569">
                  <c:v>203</c:v>
                </c:pt>
                <c:pt idx="570">
                  <c:v>204</c:v>
                </c:pt>
                <c:pt idx="571">
                  <c:v>205</c:v>
                </c:pt>
                <c:pt idx="572">
                  <c:v>206</c:v>
                </c:pt>
                <c:pt idx="573">
                  <c:v>207</c:v>
                </c:pt>
                <c:pt idx="574">
                  <c:v>208</c:v>
                </c:pt>
                <c:pt idx="575">
                  <c:v>209</c:v>
                </c:pt>
                <c:pt idx="576">
                  <c:v>210</c:v>
                </c:pt>
                <c:pt idx="577">
                  <c:v>211</c:v>
                </c:pt>
                <c:pt idx="578">
                  <c:v>212</c:v>
                </c:pt>
                <c:pt idx="579">
                  <c:v>213</c:v>
                </c:pt>
                <c:pt idx="580">
                  <c:v>214</c:v>
                </c:pt>
                <c:pt idx="581">
                  <c:v>215</c:v>
                </c:pt>
                <c:pt idx="582">
                  <c:v>216</c:v>
                </c:pt>
                <c:pt idx="583">
                  <c:v>217</c:v>
                </c:pt>
                <c:pt idx="584">
                  <c:v>218</c:v>
                </c:pt>
                <c:pt idx="585">
                  <c:v>219</c:v>
                </c:pt>
                <c:pt idx="586">
                  <c:v>220</c:v>
                </c:pt>
                <c:pt idx="587">
                  <c:v>221</c:v>
                </c:pt>
                <c:pt idx="588">
                  <c:v>222</c:v>
                </c:pt>
                <c:pt idx="589">
                  <c:v>223</c:v>
                </c:pt>
                <c:pt idx="590">
                  <c:v>224</c:v>
                </c:pt>
                <c:pt idx="591">
                  <c:v>225</c:v>
                </c:pt>
                <c:pt idx="592">
                  <c:v>226</c:v>
                </c:pt>
                <c:pt idx="593">
                  <c:v>227</c:v>
                </c:pt>
                <c:pt idx="594">
                  <c:v>228</c:v>
                </c:pt>
                <c:pt idx="595">
                  <c:v>229</c:v>
                </c:pt>
                <c:pt idx="596">
                  <c:v>230</c:v>
                </c:pt>
                <c:pt idx="597">
                  <c:v>231</c:v>
                </c:pt>
                <c:pt idx="598">
                  <c:v>232</c:v>
                </c:pt>
                <c:pt idx="599">
                  <c:v>233</c:v>
                </c:pt>
                <c:pt idx="600">
                  <c:v>234</c:v>
                </c:pt>
                <c:pt idx="601">
                  <c:v>235</c:v>
                </c:pt>
                <c:pt idx="602">
                  <c:v>236</c:v>
                </c:pt>
                <c:pt idx="603">
                  <c:v>237</c:v>
                </c:pt>
                <c:pt idx="604">
                  <c:v>238</c:v>
                </c:pt>
                <c:pt idx="605">
                  <c:v>239</c:v>
                </c:pt>
                <c:pt idx="606">
                  <c:v>240</c:v>
                </c:pt>
                <c:pt idx="607">
                  <c:v>241</c:v>
                </c:pt>
                <c:pt idx="608">
                  <c:v>242</c:v>
                </c:pt>
                <c:pt idx="609">
                  <c:v>243</c:v>
                </c:pt>
                <c:pt idx="610">
                  <c:v>244</c:v>
                </c:pt>
                <c:pt idx="611">
                  <c:v>245</c:v>
                </c:pt>
                <c:pt idx="612">
                  <c:v>246</c:v>
                </c:pt>
                <c:pt idx="613">
                  <c:v>247</c:v>
                </c:pt>
                <c:pt idx="614">
                  <c:v>248</c:v>
                </c:pt>
                <c:pt idx="615">
                  <c:v>249</c:v>
                </c:pt>
                <c:pt idx="616">
                  <c:v>250</c:v>
                </c:pt>
                <c:pt idx="617">
                  <c:v>251</c:v>
                </c:pt>
                <c:pt idx="618">
                  <c:v>252</c:v>
                </c:pt>
                <c:pt idx="619">
                  <c:v>253</c:v>
                </c:pt>
                <c:pt idx="620">
                  <c:v>254</c:v>
                </c:pt>
                <c:pt idx="621">
                  <c:v>255</c:v>
                </c:pt>
                <c:pt idx="622">
                  <c:v>256</c:v>
                </c:pt>
                <c:pt idx="623">
                  <c:v>257</c:v>
                </c:pt>
                <c:pt idx="624">
                  <c:v>258</c:v>
                </c:pt>
                <c:pt idx="625">
                  <c:v>259</c:v>
                </c:pt>
                <c:pt idx="626">
                  <c:v>260</c:v>
                </c:pt>
                <c:pt idx="627">
                  <c:v>261</c:v>
                </c:pt>
                <c:pt idx="628">
                  <c:v>262</c:v>
                </c:pt>
                <c:pt idx="629">
                  <c:v>263</c:v>
                </c:pt>
                <c:pt idx="630">
                  <c:v>264</c:v>
                </c:pt>
                <c:pt idx="631">
                  <c:v>265</c:v>
                </c:pt>
                <c:pt idx="632">
                  <c:v>266</c:v>
                </c:pt>
                <c:pt idx="633">
                  <c:v>267</c:v>
                </c:pt>
                <c:pt idx="634">
                  <c:v>268</c:v>
                </c:pt>
                <c:pt idx="635">
                  <c:v>269</c:v>
                </c:pt>
                <c:pt idx="636">
                  <c:v>270</c:v>
                </c:pt>
                <c:pt idx="637">
                  <c:v>271</c:v>
                </c:pt>
                <c:pt idx="638">
                  <c:v>272</c:v>
                </c:pt>
                <c:pt idx="639">
                  <c:v>273</c:v>
                </c:pt>
                <c:pt idx="640">
                  <c:v>274</c:v>
                </c:pt>
                <c:pt idx="641">
                  <c:v>275</c:v>
                </c:pt>
                <c:pt idx="642">
                  <c:v>276</c:v>
                </c:pt>
                <c:pt idx="643">
                  <c:v>277</c:v>
                </c:pt>
                <c:pt idx="644">
                  <c:v>278</c:v>
                </c:pt>
                <c:pt idx="645">
                  <c:v>279</c:v>
                </c:pt>
                <c:pt idx="646">
                  <c:v>280</c:v>
                </c:pt>
                <c:pt idx="647">
                  <c:v>281</c:v>
                </c:pt>
                <c:pt idx="648">
                  <c:v>282</c:v>
                </c:pt>
                <c:pt idx="649">
                  <c:v>283</c:v>
                </c:pt>
                <c:pt idx="650">
                  <c:v>284</c:v>
                </c:pt>
                <c:pt idx="651">
                  <c:v>285</c:v>
                </c:pt>
                <c:pt idx="652">
                  <c:v>286</c:v>
                </c:pt>
                <c:pt idx="653">
                  <c:v>287</c:v>
                </c:pt>
                <c:pt idx="654">
                  <c:v>288</c:v>
                </c:pt>
                <c:pt idx="655">
                  <c:v>289</c:v>
                </c:pt>
                <c:pt idx="656">
                  <c:v>290</c:v>
                </c:pt>
                <c:pt idx="657">
                  <c:v>291</c:v>
                </c:pt>
                <c:pt idx="658">
                  <c:v>292</c:v>
                </c:pt>
                <c:pt idx="659">
                  <c:v>293</c:v>
                </c:pt>
                <c:pt idx="660">
                  <c:v>294</c:v>
                </c:pt>
                <c:pt idx="661">
                  <c:v>295</c:v>
                </c:pt>
                <c:pt idx="662">
                  <c:v>296</c:v>
                </c:pt>
                <c:pt idx="663">
                  <c:v>297</c:v>
                </c:pt>
                <c:pt idx="664">
                  <c:v>298</c:v>
                </c:pt>
                <c:pt idx="665">
                  <c:v>299</c:v>
                </c:pt>
                <c:pt idx="666">
                  <c:v>300</c:v>
                </c:pt>
                <c:pt idx="667">
                  <c:v>301</c:v>
                </c:pt>
                <c:pt idx="668">
                  <c:v>302</c:v>
                </c:pt>
                <c:pt idx="669">
                  <c:v>303</c:v>
                </c:pt>
                <c:pt idx="670">
                  <c:v>304</c:v>
                </c:pt>
                <c:pt idx="671">
                  <c:v>305</c:v>
                </c:pt>
                <c:pt idx="672">
                  <c:v>306</c:v>
                </c:pt>
                <c:pt idx="673">
                  <c:v>307</c:v>
                </c:pt>
                <c:pt idx="674">
                  <c:v>308</c:v>
                </c:pt>
                <c:pt idx="675">
                  <c:v>309</c:v>
                </c:pt>
                <c:pt idx="676">
                  <c:v>310</c:v>
                </c:pt>
                <c:pt idx="677">
                  <c:v>311</c:v>
                </c:pt>
                <c:pt idx="678">
                  <c:v>312</c:v>
                </c:pt>
                <c:pt idx="679">
                  <c:v>313</c:v>
                </c:pt>
                <c:pt idx="680">
                  <c:v>314</c:v>
                </c:pt>
                <c:pt idx="681">
                  <c:v>315</c:v>
                </c:pt>
                <c:pt idx="682">
                  <c:v>316</c:v>
                </c:pt>
                <c:pt idx="683">
                  <c:v>317</c:v>
                </c:pt>
                <c:pt idx="684">
                  <c:v>318</c:v>
                </c:pt>
                <c:pt idx="685">
                  <c:v>319</c:v>
                </c:pt>
                <c:pt idx="686">
                  <c:v>320</c:v>
                </c:pt>
                <c:pt idx="687">
                  <c:v>321</c:v>
                </c:pt>
                <c:pt idx="688">
                  <c:v>322</c:v>
                </c:pt>
                <c:pt idx="689">
                  <c:v>323</c:v>
                </c:pt>
                <c:pt idx="690">
                  <c:v>324</c:v>
                </c:pt>
                <c:pt idx="691">
                  <c:v>325</c:v>
                </c:pt>
                <c:pt idx="692">
                  <c:v>326</c:v>
                </c:pt>
                <c:pt idx="693">
                  <c:v>327</c:v>
                </c:pt>
                <c:pt idx="694">
                  <c:v>328</c:v>
                </c:pt>
                <c:pt idx="695">
                  <c:v>329</c:v>
                </c:pt>
                <c:pt idx="696">
                  <c:v>330</c:v>
                </c:pt>
                <c:pt idx="697">
                  <c:v>331</c:v>
                </c:pt>
                <c:pt idx="698">
                  <c:v>332</c:v>
                </c:pt>
                <c:pt idx="699">
                  <c:v>333</c:v>
                </c:pt>
                <c:pt idx="700">
                  <c:v>334</c:v>
                </c:pt>
                <c:pt idx="701">
                  <c:v>335</c:v>
                </c:pt>
                <c:pt idx="702">
                  <c:v>336</c:v>
                </c:pt>
                <c:pt idx="703">
                  <c:v>337</c:v>
                </c:pt>
                <c:pt idx="704">
                  <c:v>338</c:v>
                </c:pt>
                <c:pt idx="705">
                  <c:v>339</c:v>
                </c:pt>
                <c:pt idx="706">
                  <c:v>340</c:v>
                </c:pt>
                <c:pt idx="707">
                  <c:v>341</c:v>
                </c:pt>
                <c:pt idx="708">
                  <c:v>342</c:v>
                </c:pt>
                <c:pt idx="709">
                  <c:v>343</c:v>
                </c:pt>
                <c:pt idx="710">
                  <c:v>344</c:v>
                </c:pt>
                <c:pt idx="711">
                  <c:v>345</c:v>
                </c:pt>
                <c:pt idx="712">
                  <c:v>346</c:v>
                </c:pt>
                <c:pt idx="713">
                  <c:v>347</c:v>
                </c:pt>
                <c:pt idx="714">
                  <c:v>348</c:v>
                </c:pt>
                <c:pt idx="715">
                  <c:v>349</c:v>
                </c:pt>
                <c:pt idx="716">
                  <c:v>350</c:v>
                </c:pt>
                <c:pt idx="717">
                  <c:v>351</c:v>
                </c:pt>
                <c:pt idx="718">
                  <c:v>352</c:v>
                </c:pt>
                <c:pt idx="719">
                  <c:v>353</c:v>
                </c:pt>
                <c:pt idx="720">
                  <c:v>354</c:v>
                </c:pt>
                <c:pt idx="721">
                  <c:v>355</c:v>
                </c:pt>
                <c:pt idx="722">
                  <c:v>356</c:v>
                </c:pt>
                <c:pt idx="723">
                  <c:v>357</c:v>
                </c:pt>
                <c:pt idx="724">
                  <c:v>358</c:v>
                </c:pt>
                <c:pt idx="725">
                  <c:v>359</c:v>
                </c:pt>
                <c:pt idx="726">
                  <c:v>360</c:v>
                </c:pt>
                <c:pt idx="727">
                  <c:v>361</c:v>
                </c:pt>
                <c:pt idx="728">
                  <c:v>362</c:v>
                </c:pt>
                <c:pt idx="729">
                  <c:v>363</c:v>
                </c:pt>
                <c:pt idx="730">
                  <c:v>364</c:v>
                </c:pt>
                <c:pt idx="731">
                  <c:v>365</c:v>
                </c:pt>
                <c:pt idx="732">
                  <c:v>366</c:v>
                </c:pt>
                <c:pt idx="733">
                  <c:v>367</c:v>
                </c:pt>
                <c:pt idx="734">
                  <c:v>368</c:v>
                </c:pt>
                <c:pt idx="735">
                  <c:v>369</c:v>
                </c:pt>
                <c:pt idx="736">
                  <c:v>370</c:v>
                </c:pt>
                <c:pt idx="737">
                  <c:v>371</c:v>
                </c:pt>
                <c:pt idx="738">
                  <c:v>372</c:v>
                </c:pt>
                <c:pt idx="739">
                  <c:v>373</c:v>
                </c:pt>
                <c:pt idx="740">
                  <c:v>374</c:v>
                </c:pt>
                <c:pt idx="741">
                  <c:v>375</c:v>
                </c:pt>
                <c:pt idx="742">
                  <c:v>376</c:v>
                </c:pt>
                <c:pt idx="743">
                  <c:v>377</c:v>
                </c:pt>
                <c:pt idx="744">
                  <c:v>378</c:v>
                </c:pt>
                <c:pt idx="745">
                  <c:v>379</c:v>
                </c:pt>
                <c:pt idx="746">
                  <c:v>380</c:v>
                </c:pt>
                <c:pt idx="747">
                  <c:v>381</c:v>
                </c:pt>
                <c:pt idx="748">
                  <c:v>382</c:v>
                </c:pt>
                <c:pt idx="749">
                  <c:v>383</c:v>
                </c:pt>
                <c:pt idx="750">
                  <c:v>384</c:v>
                </c:pt>
                <c:pt idx="751">
                  <c:v>385</c:v>
                </c:pt>
                <c:pt idx="752">
                  <c:v>386</c:v>
                </c:pt>
                <c:pt idx="753">
                  <c:v>387</c:v>
                </c:pt>
                <c:pt idx="754">
                  <c:v>388</c:v>
                </c:pt>
                <c:pt idx="755">
                  <c:v>389</c:v>
                </c:pt>
                <c:pt idx="756">
                  <c:v>390</c:v>
                </c:pt>
                <c:pt idx="757">
                  <c:v>391</c:v>
                </c:pt>
                <c:pt idx="758">
                  <c:v>392</c:v>
                </c:pt>
                <c:pt idx="759">
                  <c:v>393</c:v>
                </c:pt>
                <c:pt idx="760">
                  <c:v>394</c:v>
                </c:pt>
                <c:pt idx="761">
                  <c:v>395</c:v>
                </c:pt>
                <c:pt idx="762">
                  <c:v>396</c:v>
                </c:pt>
                <c:pt idx="763">
                  <c:v>397</c:v>
                </c:pt>
                <c:pt idx="764">
                  <c:v>398</c:v>
                </c:pt>
                <c:pt idx="765">
                  <c:v>399</c:v>
                </c:pt>
                <c:pt idx="766">
                  <c:v>400</c:v>
                </c:pt>
                <c:pt idx="767">
                  <c:v>401</c:v>
                </c:pt>
                <c:pt idx="768">
                  <c:v>402</c:v>
                </c:pt>
                <c:pt idx="769">
                  <c:v>403</c:v>
                </c:pt>
                <c:pt idx="770">
                  <c:v>404</c:v>
                </c:pt>
                <c:pt idx="771">
                  <c:v>405</c:v>
                </c:pt>
                <c:pt idx="772">
                  <c:v>406</c:v>
                </c:pt>
                <c:pt idx="773">
                  <c:v>407</c:v>
                </c:pt>
                <c:pt idx="774">
                  <c:v>408</c:v>
                </c:pt>
                <c:pt idx="775">
                  <c:v>409</c:v>
                </c:pt>
                <c:pt idx="776">
                  <c:v>410</c:v>
                </c:pt>
                <c:pt idx="777">
                  <c:v>411</c:v>
                </c:pt>
                <c:pt idx="778">
                  <c:v>412</c:v>
                </c:pt>
                <c:pt idx="779">
                  <c:v>413</c:v>
                </c:pt>
                <c:pt idx="780">
                  <c:v>414</c:v>
                </c:pt>
                <c:pt idx="781">
                  <c:v>415</c:v>
                </c:pt>
                <c:pt idx="782">
                  <c:v>416</c:v>
                </c:pt>
                <c:pt idx="783">
                  <c:v>417</c:v>
                </c:pt>
                <c:pt idx="784">
                  <c:v>418</c:v>
                </c:pt>
                <c:pt idx="785">
                  <c:v>419</c:v>
                </c:pt>
                <c:pt idx="786">
                  <c:v>420</c:v>
                </c:pt>
                <c:pt idx="787">
                  <c:v>421</c:v>
                </c:pt>
                <c:pt idx="788">
                  <c:v>422</c:v>
                </c:pt>
                <c:pt idx="789">
                  <c:v>423</c:v>
                </c:pt>
                <c:pt idx="790">
                  <c:v>424</c:v>
                </c:pt>
                <c:pt idx="791">
                  <c:v>425</c:v>
                </c:pt>
                <c:pt idx="792">
                  <c:v>426</c:v>
                </c:pt>
                <c:pt idx="793">
                  <c:v>427</c:v>
                </c:pt>
                <c:pt idx="794">
                  <c:v>428</c:v>
                </c:pt>
                <c:pt idx="795">
                  <c:v>429</c:v>
                </c:pt>
                <c:pt idx="796">
                  <c:v>430</c:v>
                </c:pt>
                <c:pt idx="797">
                  <c:v>431</c:v>
                </c:pt>
                <c:pt idx="798">
                  <c:v>432</c:v>
                </c:pt>
                <c:pt idx="799">
                  <c:v>433</c:v>
                </c:pt>
                <c:pt idx="800">
                  <c:v>434</c:v>
                </c:pt>
                <c:pt idx="801">
                  <c:v>435</c:v>
                </c:pt>
                <c:pt idx="802">
                  <c:v>436</c:v>
                </c:pt>
                <c:pt idx="803">
                  <c:v>437</c:v>
                </c:pt>
                <c:pt idx="804">
                  <c:v>438</c:v>
                </c:pt>
                <c:pt idx="805">
                  <c:v>439</c:v>
                </c:pt>
                <c:pt idx="806">
                  <c:v>440</c:v>
                </c:pt>
                <c:pt idx="807">
                  <c:v>441</c:v>
                </c:pt>
                <c:pt idx="808">
                  <c:v>442</c:v>
                </c:pt>
                <c:pt idx="809">
                  <c:v>443</c:v>
                </c:pt>
                <c:pt idx="810">
                  <c:v>444</c:v>
                </c:pt>
                <c:pt idx="811">
                  <c:v>445</c:v>
                </c:pt>
                <c:pt idx="812">
                  <c:v>446</c:v>
                </c:pt>
                <c:pt idx="813">
                  <c:v>447</c:v>
                </c:pt>
                <c:pt idx="814">
                  <c:v>448</c:v>
                </c:pt>
                <c:pt idx="815">
                  <c:v>449</c:v>
                </c:pt>
                <c:pt idx="816">
                  <c:v>450</c:v>
                </c:pt>
                <c:pt idx="817">
                  <c:v>451</c:v>
                </c:pt>
                <c:pt idx="818">
                  <c:v>452</c:v>
                </c:pt>
                <c:pt idx="819">
                  <c:v>453</c:v>
                </c:pt>
                <c:pt idx="820">
                  <c:v>454</c:v>
                </c:pt>
                <c:pt idx="821">
                  <c:v>455</c:v>
                </c:pt>
                <c:pt idx="822">
                  <c:v>456</c:v>
                </c:pt>
                <c:pt idx="823">
                  <c:v>457</c:v>
                </c:pt>
                <c:pt idx="824">
                  <c:v>458</c:v>
                </c:pt>
                <c:pt idx="825">
                  <c:v>459</c:v>
                </c:pt>
                <c:pt idx="826">
                  <c:v>460</c:v>
                </c:pt>
                <c:pt idx="827">
                  <c:v>461</c:v>
                </c:pt>
                <c:pt idx="828">
                  <c:v>462</c:v>
                </c:pt>
                <c:pt idx="829">
                  <c:v>463</c:v>
                </c:pt>
                <c:pt idx="830">
                  <c:v>464</c:v>
                </c:pt>
                <c:pt idx="831">
                  <c:v>465</c:v>
                </c:pt>
                <c:pt idx="832">
                  <c:v>466</c:v>
                </c:pt>
                <c:pt idx="833">
                  <c:v>467</c:v>
                </c:pt>
                <c:pt idx="834">
                  <c:v>468</c:v>
                </c:pt>
                <c:pt idx="835">
                  <c:v>469</c:v>
                </c:pt>
                <c:pt idx="836">
                  <c:v>470</c:v>
                </c:pt>
                <c:pt idx="837">
                  <c:v>471</c:v>
                </c:pt>
                <c:pt idx="838">
                  <c:v>472</c:v>
                </c:pt>
                <c:pt idx="839">
                  <c:v>473</c:v>
                </c:pt>
                <c:pt idx="840">
                  <c:v>474</c:v>
                </c:pt>
                <c:pt idx="841">
                  <c:v>475</c:v>
                </c:pt>
                <c:pt idx="842">
                  <c:v>476</c:v>
                </c:pt>
                <c:pt idx="843">
                  <c:v>477</c:v>
                </c:pt>
                <c:pt idx="844">
                  <c:v>478</c:v>
                </c:pt>
                <c:pt idx="845">
                  <c:v>479</c:v>
                </c:pt>
                <c:pt idx="846">
                  <c:v>480</c:v>
                </c:pt>
                <c:pt idx="847">
                  <c:v>481</c:v>
                </c:pt>
                <c:pt idx="848">
                  <c:v>482</c:v>
                </c:pt>
                <c:pt idx="849">
                  <c:v>483</c:v>
                </c:pt>
                <c:pt idx="850">
                  <c:v>484</c:v>
                </c:pt>
                <c:pt idx="851">
                  <c:v>485</c:v>
                </c:pt>
                <c:pt idx="852">
                  <c:v>486</c:v>
                </c:pt>
                <c:pt idx="853">
                  <c:v>487</c:v>
                </c:pt>
                <c:pt idx="854">
                  <c:v>488</c:v>
                </c:pt>
                <c:pt idx="855">
                  <c:v>489</c:v>
                </c:pt>
                <c:pt idx="856">
                  <c:v>490</c:v>
                </c:pt>
                <c:pt idx="857">
                  <c:v>491</c:v>
                </c:pt>
                <c:pt idx="858">
                  <c:v>492</c:v>
                </c:pt>
                <c:pt idx="859">
                  <c:v>493</c:v>
                </c:pt>
                <c:pt idx="860">
                  <c:v>494</c:v>
                </c:pt>
                <c:pt idx="861">
                  <c:v>495</c:v>
                </c:pt>
                <c:pt idx="862">
                  <c:v>496</c:v>
                </c:pt>
                <c:pt idx="863">
                  <c:v>497</c:v>
                </c:pt>
                <c:pt idx="864">
                  <c:v>498</c:v>
                </c:pt>
                <c:pt idx="865">
                  <c:v>499</c:v>
                </c:pt>
                <c:pt idx="866">
                  <c:v>500</c:v>
                </c:pt>
                <c:pt idx="867">
                  <c:v>501</c:v>
                </c:pt>
                <c:pt idx="868">
                  <c:v>502</c:v>
                </c:pt>
                <c:pt idx="869">
                  <c:v>503</c:v>
                </c:pt>
                <c:pt idx="870">
                  <c:v>504</c:v>
                </c:pt>
                <c:pt idx="871">
                  <c:v>505</c:v>
                </c:pt>
                <c:pt idx="872">
                  <c:v>506</c:v>
                </c:pt>
                <c:pt idx="873">
                  <c:v>507</c:v>
                </c:pt>
                <c:pt idx="874">
                  <c:v>508</c:v>
                </c:pt>
                <c:pt idx="875">
                  <c:v>509</c:v>
                </c:pt>
                <c:pt idx="876">
                  <c:v>510</c:v>
                </c:pt>
                <c:pt idx="877">
                  <c:v>511</c:v>
                </c:pt>
                <c:pt idx="878">
                  <c:v>512</c:v>
                </c:pt>
                <c:pt idx="879">
                  <c:v>513</c:v>
                </c:pt>
                <c:pt idx="880">
                  <c:v>514</c:v>
                </c:pt>
                <c:pt idx="881">
                  <c:v>515</c:v>
                </c:pt>
                <c:pt idx="882">
                  <c:v>516</c:v>
                </c:pt>
                <c:pt idx="883">
                  <c:v>517</c:v>
                </c:pt>
                <c:pt idx="884">
                  <c:v>518</c:v>
                </c:pt>
                <c:pt idx="885">
                  <c:v>519</c:v>
                </c:pt>
                <c:pt idx="886">
                  <c:v>520</c:v>
                </c:pt>
                <c:pt idx="887">
                  <c:v>521</c:v>
                </c:pt>
                <c:pt idx="888">
                  <c:v>522</c:v>
                </c:pt>
                <c:pt idx="889">
                  <c:v>523</c:v>
                </c:pt>
                <c:pt idx="890">
                  <c:v>524</c:v>
                </c:pt>
                <c:pt idx="891">
                  <c:v>525</c:v>
                </c:pt>
                <c:pt idx="892">
                  <c:v>526</c:v>
                </c:pt>
                <c:pt idx="893">
                  <c:v>527</c:v>
                </c:pt>
                <c:pt idx="894">
                  <c:v>528</c:v>
                </c:pt>
                <c:pt idx="895">
                  <c:v>529</c:v>
                </c:pt>
                <c:pt idx="896">
                  <c:v>530</c:v>
                </c:pt>
                <c:pt idx="897">
                  <c:v>531</c:v>
                </c:pt>
                <c:pt idx="898">
                  <c:v>532</c:v>
                </c:pt>
                <c:pt idx="899">
                  <c:v>533</c:v>
                </c:pt>
                <c:pt idx="900">
                  <c:v>534</c:v>
                </c:pt>
                <c:pt idx="901">
                  <c:v>535</c:v>
                </c:pt>
                <c:pt idx="902">
                  <c:v>536</c:v>
                </c:pt>
                <c:pt idx="903">
                  <c:v>537</c:v>
                </c:pt>
                <c:pt idx="904">
                  <c:v>538</c:v>
                </c:pt>
                <c:pt idx="905">
                  <c:v>539</c:v>
                </c:pt>
                <c:pt idx="906">
                  <c:v>540</c:v>
                </c:pt>
                <c:pt idx="907">
                  <c:v>541</c:v>
                </c:pt>
                <c:pt idx="908">
                  <c:v>542</c:v>
                </c:pt>
                <c:pt idx="909">
                  <c:v>543</c:v>
                </c:pt>
                <c:pt idx="910">
                  <c:v>544</c:v>
                </c:pt>
                <c:pt idx="911">
                  <c:v>545</c:v>
                </c:pt>
                <c:pt idx="912">
                  <c:v>546</c:v>
                </c:pt>
                <c:pt idx="913">
                  <c:v>547</c:v>
                </c:pt>
                <c:pt idx="914">
                  <c:v>548</c:v>
                </c:pt>
                <c:pt idx="915">
                  <c:v>549</c:v>
                </c:pt>
                <c:pt idx="916">
                  <c:v>550</c:v>
                </c:pt>
                <c:pt idx="917">
                  <c:v>551</c:v>
                </c:pt>
                <c:pt idx="918">
                  <c:v>552</c:v>
                </c:pt>
                <c:pt idx="919">
                  <c:v>553</c:v>
                </c:pt>
                <c:pt idx="920">
                  <c:v>554</c:v>
                </c:pt>
                <c:pt idx="921">
                  <c:v>555</c:v>
                </c:pt>
                <c:pt idx="922">
                  <c:v>556</c:v>
                </c:pt>
                <c:pt idx="923">
                  <c:v>557</c:v>
                </c:pt>
                <c:pt idx="924">
                  <c:v>558</c:v>
                </c:pt>
                <c:pt idx="925">
                  <c:v>559</c:v>
                </c:pt>
                <c:pt idx="926">
                  <c:v>560</c:v>
                </c:pt>
                <c:pt idx="927">
                  <c:v>561</c:v>
                </c:pt>
                <c:pt idx="928">
                  <c:v>562</c:v>
                </c:pt>
                <c:pt idx="929">
                  <c:v>563</c:v>
                </c:pt>
                <c:pt idx="930">
                  <c:v>564</c:v>
                </c:pt>
                <c:pt idx="931">
                  <c:v>565</c:v>
                </c:pt>
                <c:pt idx="932">
                  <c:v>566</c:v>
                </c:pt>
                <c:pt idx="933">
                  <c:v>567</c:v>
                </c:pt>
                <c:pt idx="934">
                  <c:v>568</c:v>
                </c:pt>
                <c:pt idx="935">
                  <c:v>569</c:v>
                </c:pt>
                <c:pt idx="936">
                  <c:v>570</c:v>
                </c:pt>
                <c:pt idx="937">
                  <c:v>571</c:v>
                </c:pt>
                <c:pt idx="938">
                  <c:v>572</c:v>
                </c:pt>
                <c:pt idx="939">
                  <c:v>573</c:v>
                </c:pt>
                <c:pt idx="940">
                  <c:v>574</c:v>
                </c:pt>
                <c:pt idx="941">
                  <c:v>575</c:v>
                </c:pt>
                <c:pt idx="942">
                  <c:v>576</c:v>
                </c:pt>
                <c:pt idx="943">
                  <c:v>577</c:v>
                </c:pt>
                <c:pt idx="944">
                  <c:v>578</c:v>
                </c:pt>
                <c:pt idx="945">
                  <c:v>579</c:v>
                </c:pt>
                <c:pt idx="946">
                  <c:v>580</c:v>
                </c:pt>
                <c:pt idx="947">
                  <c:v>581</c:v>
                </c:pt>
                <c:pt idx="948">
                  <c:v>582</c:v>
                </c:pt>
                <c:pt idx="949">
                  <c:v>583</c:v>
                </c:pt>
                <c:pt idx="950">
                  <c:v>584</c:v>
                </c:pt>
                <c:pt idx="951">
                  <c:v>585</c:v>
                </c:pt>
                <c:pt idx="952">
                  <c:v>586</c:v>
                </c:pt>
                <c:pt idx="953">
                  <c:v>587</c:v>
                </c:pt>
                <c:pt idx="954">
                  <c:v>588</c:v>
                </c:pt>
                <c:pt idx="955">
                  <c:v>589</c:v>
                </c:pt>
                <c:pt idx="956">
                  <c:v>590</c:v>
                </c:pt>
                <c:pt idx="957">
                  <c:v>591</c:v>
                </c:pt>
                <c:pt idx="958">
                  <c:v>592</c:v>
                </c:pt>
                <c:pt idx="959">
                  <c:v>593</c:v>
                </c:pt>
                <c:pt idx="960">
                  <c:v>594</c:v>
                </c:pt>
                <c:pt idx="961">
                  <c:v>595</c:v>
                </c:pt>
                <c:pt idx="962">
                  <c:v>596</c:v>
                </c:pt>
                <c:pt idx="963">
                  <c:v>597</c:v>
                </c:pt>
                <c:pt idx="964">
                  <c:v>598</c:v>
                </c:pt>
                <c:pt idx="965">
                  <c:v>599</c:v>
                </c:pt>
                <c:pt idx="966">
                  <c:v>600</c:v>
                </c:pt>
                <c:pt idx="967">
                  <c:v>601</c:v>
                </c:pt>
                <c:pt idx="968">
                  <c:v>602</c:v>
                </c:pt>
                <c:pt idx="969">
                  <c:v>603</c:v>
                </c:pt>
                <c:pt idx="970">
                  <c:v>604</c:v>
                </c:pt>
                <c:pt idx="971">
                  <c:v>605</c:v>
                </c:pt>
                <c:pt idx="972">
                  <c:v>606</c:v>
                </c:pt>
                <c:pt idx="973">
                  <c:v>607</c:v>
                </c:pt>
                <c:pt idx="974">
                  <c:v>608</c:v>
                </c:pt>
                <c:pt idx="975">
                  <c:v>609</c:v>
                </c:pt>
                <c:pt idx="976">
                  <c:v>610</c:v>
                </c:pt>
                <c:pt idx="977">
                  <c:v>611</c:v>
                </c:pt>
                <c:pt idx="978">
                  <c:v>612</c:v>
                </c:pt>
                <c:pt idx="979">
                  <c:v>613</c:v>
                </c:pt>
                <c:pt idx="980">
                  <c:v>614</c:v>
                </c:pt>
                <c:pt idx="981">
                  <c:v>615</c:v>
                </c:pt>
                <c:pt idx="982">
                  <c:v>616</c:v>
                </c:pt>
                <c:pt idx="983">
                  <c:v>617</c:v>
                </c:pt>
                <c:pt idx="984">
                  <c:v>618</c:v>
                </c:pt>
                <c:pt idx="985">
                  <c:v>619</c:v>
                </c:pt>
                <c:pt idx="986">
                  <c:v>620</c:v>
                </c:pt>
                <c:pt idx="987">
                  <c:v>621</c:v>
                </c:pt>
                <c:pt idx="988">
                  <c:v>622</c:v>
                </c:pt>
                <c:pt idx="989">
                  <c:v>623</c:v>
                </c:pt>
                <c:pt idx="990">
                  <c:v>624</c:v>
                </c:pt>
                <c:pt idx="991">
                  <c:v>625</c:v>
                </c:pt>
                <c:pt idx="992">
                  <c:v>626</c:v>
                </c:pt>
                <c:pt idx="993">
                  <c:v>627</c:v>
                </c:pt>
                <c:pt idx="994">
                  <c:v>628</c:v>
                </c:pt>
                <c:pt idx="995">
                  <c:v>629</c:v>
                </c:pt>
                <c:pt idx="996">
                  <c:v>630</c:v>
                </c:pt>
                <c:pt idx="997">
                  <c:v>631</c:v>
                </c:pt>
                <c:pt idx="998">
                  <c:v>632</c:v>
                </c:pt>
                <c:pt idx="999">
                  <c:v>633</c:v>
                </c:pt>
                <c:pt idx="1000">
                  <c:v>634</c:v>
                </c:pt>
                <c:pt idx="1001">
                  <c:v>635</c:v>
                </c:pt>
                <c:pt idx="1002">
                  <c:v>636</c:v>
                </c:pt>
                <c:pt idx="1003">
                  <c:v>637</c:v>
                </c:pt>
                <c:pt idx="1004">
                  <c:v>638</c:v>
                </c:pt>
                <c:pt idx="1005">
                  <c:v>639</c:v>
                </c:pt>
                <c:pt idx="1006">
                  <c:v>640</c:v>
                </c:pt>
                <c:pt idx="1007">
                  <c:v>641</c:v>
                </c:pt>
                <c:pt idx="1008">
                  <c:v>642</c:v>
                </c:pt>
                <c:pt idx="1009">
                  <c:v>643</c:v>
                </c:pt>
                <c:pt idx="1010">
                  <c:v>644</c:v>
                </c:pt>
                <c:pt idx="1011">
                  <c:v>645</c:v>
                </c:pt>
                <c:pt idx="1012">
                  <c:v>646</c:v>
                </c:pt>
                <c:pt idx="1013">
                  <c:v>647</c:v>
                </c:pt>
                <c:pt idx="1014">
                  <c:v>648</c:v>
                </c:pt>
                <c:pt idx="1015">
                  <c:v>649</c:v>
                </c:pt>
                <c:pt idx="1016">
                  <c:v>650</c:v>
                </c:pt>
                <c:pt idx="1017">
                  <c:v>651</c:v>
                </c:pt>
                <c:pt idx="1018">
                  <c:v>652</c:v>
                </c:pt>
                <c:pt idx="1019">
                  <c:v>653</c:v>
                </c:pt>
                <c:pt idx="1020">
                  <c:v>654</c:v>
                </c:pt>
                <c:pt idx="1021">
                  <c:v>655</c:v>
                </c:pt>
                <c:pt idx="1022">
                  <c:v>656</c:v>
                </c:pt>
                <c:pt idx="1023">
                  <c:v>657</c:v>
                </c:pt>
                <c:pt idx="1024">
                  <c:v>658</c:v>
                </c:pt>
                <c:pt idx="1025">
                  <c:v>659</c:v>
                </c:pt>
                <c:pt idx="1026">
                  <c:v>660</c:v>
                </c:pt>
                <c:pt idx="1027">
                  <c:v>661</c:v>
                </c:pt>
                <c:pt idx="1028">
                  <c:v>662</c:v>
                </c:pt>
                <c:pt idx="1029">
                  <c:v>663</c:v>
                </c:pt>
                <c:pt idx="1030">
                  <c:v>664</c:v>
                </c:pt>
                <c:pt idx="1031">
                  <c:v>665</c:v>
                </c:pt>
                <c:pt idx="1032">
                  <c:v>666</c:v>
                </c:pt>
                <c:pt idx="1033">
                  <c:v>667</c:v>
                </c:pt>
                <c:pt idx="1034">
                  <c:v>668</c:v>
                </c:pt>
                <c:pt idx="1035">
                  <c:v>669</c:v>
                </c:pt>
                <c:pt idx="1036">
                  <c:v>670</c:v>
                </c:pt>
                <c:pt idx="1037">
                  <c:v>671</c:v>
                </c:pt>
                <c:pt idx="1038">
                  <c:v>672</c:v>
                </c:pt>
                <c:pt idx="1039">
                  <c:v>673</c:v>
                </c:pt>
                <c:pt idx="1040">
                  <c:v>674</c:v>
                </c:pt>
                <c:pt idx="1041">
                  <c:v>675</c:v>
                </c:pt>
                <c:pt idx="1042">
                  <c:v>676</c:v>
                </c:pt>
                <c:pt idx="1043">
                  <c:v>677</c:v>
                </c:pt>
                <c:pt idx="1044">
                  <c:v>678</c:v>
                </c:pt>
                <c:pt idx="1045">
                  <c:v>679</c:v>
                </c:pt>
                <c:pt idx="1046">
                  <c:v>680</c:v>
                </c:pt>
                <c:pt idx="1047">
                  <c:v>681</c:v>
                </c:pt>
                <c:pt idx="1048">
                  <c:v>682</c:v>
                </c:pt>
                <c:pt idx="1049">
                  <c:v>683</c:v>
                </c:pt>
                <c:pt idx="1050">
                  <c:v>684</c:v>
                </c:pt>
                <c:pt idx="1051">
                  <c:v>685</c:v>
                </c:pt>
                <c:pt idx="1052">
                  <c:v>686</c:v>
                </c:pt>
                <c:pt idx="1053">
                  <c:v>687</c:v>
                </c:pt>
                <c:pt idx="1054">
                  <c:v>688</c:v>
                </c:pt>
                <c:pt idx="1055">
                  <c:v>689</c:v>
                </c:pt>
                <c:pt idx="1056">
                  <c:v>690</c:v>
                </c:pt>
                <c:pt idx="1057">
                  <c:v>691</c:v>
                </c:pt>
                <c:pt idx="1058">
                  <c:v>692</c:v>
                </c:pt>
                <c:pt idx="1059">
                  <c:v>693</c:v>
                </c:pt>
                <c:pt idx="1060">
                  <c:v>694</c:v>
                </c:pt>
                <c:pt idx="1061">
                  <c:v>695</c:v>
                </c:pt>
                <c:pt idx="1062">
                  <c:v>696</c:v>
                </c:pt>
                <c:pt idx="1063">
                  <c:v>697</c:v>
                </c:pt>
                <c:pt idx="1064">
                  <c:v>698</c:v>
                </c:pt>
                <c:pt idx="1065">
                  <c:v>699</c:v>
                </c:pt>
                <c:pt idx="1066">
                  <c:v>700</c:v>
                </c:pt>
                <c:pt idx="1067">
                  <c:v>701</c:v>
                </c:pt>
                <c:pt idx="1068">
                  <c:v>702</c:v>
                </c:pt>
                <c:pt idx="1069">
                  <c:v>703</c:v>
                </c:pt>
                <c:pt idx="1070">
                  <c:v>704</c:v>
                </c:pt>
                <c:pt idx="1071">
                  <c:v>705</c:v>
                </c:pt>
                <c:pt idx="1072">
                  <c:v>706</c:v>
                </c:pt>
                <c:pt idx="1073">
                  <c:v>707</c:v>
                </c:pt>
                <c:pt idx="1074">
                  <c:v>708</c:v>
                </c:pt>
                <c:pt idx="1075">
                  <c:v>709</c:v>
                </c:pt>
                <c:pt idx="1076">
                  <c:v>710</c:v>
                </c:pt>
                <c:pt idx="1077">
                  <c:v>711</c:v>
                </c:pt>
                <c:pt idx="1078">
                  <c:v>712</c:v>
                </c:pt>
                <c:pt idx="1079">
                  <c:v>713</c:v>
                </c:pt>
                <c:pt idx="1080">
                  <c:v>714</c:v>
                </c:pt>
                <c:pt idx="1081">
                  <c:v>715</c:v>
                </c:pt>
                <c:pt idx="1082">
                  <c:v>716</c:v>
                </c:pt>
                <c:pt idx="1083">
                  <c:v>717</c:v>
                </c:pt>
                <c:pt idx="1084">
                  <c:v>718</c:v>
                </c:pt>
                <c:pt idx="1085">
                  <c:v>719</c:v>
                </c:pt>
                <c:pt idx="1086">
                  <c:v>720</c:v>
                </c:pt>
                <c:pt idx="1087">
                  <c:v>721</c:v>
                </c:pt>
                <c:pt idx="1088">
                  <c:v>722</c:v>
                </c:pt>
                <c:pt idx="1089">
                  <c:v>723</c:v>
                </c:pt>
                <c:pt idx="1090">
                  <c:v>724</c:v>
                </c:pt>
                <c:pt idx="1091">
                  <c:v>725</c:v>
                </c:pt>
                <c:pt idx="1092">
                  <c:v>726</c:v>
                </c:pt>
                <c:pt idx="1093">
                  <c:v>727</c:v>
                </c:pt>
                <c:pt idx="1094">
                  <c:v>728</c:v>
                </c:pt>
                <c:pt idx="1095">
                  <c:v>729</c:v>
                </c:pt>
                <c:pt idx="1096">
                  <c:v>730</c:v>
                </c:pt>
                <c:pt idx="1097">
                  <c:v>731</c:v>
                </c:pt>
                <c:pt idx="1098">
                  <c:v>732</c:v>
                </c:pt>
                <c:pt idx="1099">
                  <c:v>733</c:v>
                </c:pt>
                <c:pt idx="1100">
                  <c:v>734</c:v>
                </c:pt>
                <c:pt idx="1101">
                  <c:v>735</c:v>
                </c:pt>
                <c:pt idx="1102">
                  <c:v>736</c:v>
                </c:pt>
                <c:pt idx="1103">
                  <c:v>737</c:v>
                </c:pt>
                <c:pt idx="1104">
                  <c:v>738</c:v>
                </c:pt>
                <c:pt idx="1105">
                  <c:v>739</c:v>
                </c:pt>
                <c:pt idx="1106">
                  <c:v>740</c:v>
                </c:pt>
                <c:pt idx="1107">
                  <c:v>741</c:v>
                </c:pt>
                <c:pt idx="1108">
                  <c:v>742</c:v>
                </c:pt>
                <c:pt idx="1109">
                  <c:v>743</c:v>
                </c:pt>
                <c:pt idx="1110">
                  <c:v>744</c:v>
                </c:pt>
                <c:pt idx="1111">
                  <c:v>745</c:v>
                </c:pt>
                <c:pt idx="1112">
                  <c:v>746</c:v>
                </c:pt>
                <c:pt idx="1113">
                  <c:v>747</c:v>
                </c:pt>
                <c:pt idx="1114">
                  <c:v>748</c:v>
                </c:pt>
                <c:pt idx="1115">
                  <c:v>749</c:v>
                </c:pt>
                <c:pt idx="1116">
                  <c:v>750</c:v>
                </c:pt>
                <c:pt idx="1117">
                  <c:v>751</c:v>
                </c:pt>
                <c:pt idx="1118">
                  <c:v>752</c:v>
                </c:pt>
                <c:pt idx="1119">
                  <c:v>753</c:v>
                </c:pt>
                <c:pt idx="1120">
                  <c:v>754</c:v>
                </c:pt>
                <c:pt idx="1121">
                  <c:v>755</c:v>
                </c:pt>
                <c:pt idx="1122">
                  <c:v>756</c:v>
                </c:pt>
                <c:pt idx="1123">
                  <c:v>757</c:v>
                </c:pt>
                <c:pt idx="1124">
                  <c:v>758</c:v>
                </c:pt>
                <c:pt idx="1125">
                  <c:v>759</c:v>
                </c:pt>
                <c:pt idx="1126">
                  <c:v>760</c:v>
                </c:pt>
                <c:pt idx="1127">
                  <c:v>761</c:v>
                </c:pt>
                <c:pt idx="1128">
                  <c:v>762</c:v>
                </c:pt>
                <c:pt idx="1129">
                  <c:v>763</c:v>
                </c:pt>
                <c:pt idx="1130">
                  <c:v>764</c:v>
                </c:pt>
                <c:pt idx="1131">
                  <c:v>765</c:v>
                </c:pt>
                <c:pt idx="1132">
                  <c:v>766</c:v>
                </c:pt>
                <c:pt idx="1133">
                  <c:v>767</c:v>
                </c:pt>
                <c:pt idx="1134">
                  <c:v>768</c:v>
                </c:pt>
                <c:pt idx="1135">
                  <c:v>769</c:v>
                </c:pt>
                <c:pt idx="1136">
                  <c:v>770</c:v>
                </c:pt>
                <c:pt idx="1137">
                  <c:v>771</c:v>
                </c:pt>
                <c:pt idx="1138">
                  <c:v>772</c:v>
                </c:pt>
                <c:pt idx="1139">
                  <c:v>773</c:v>
                </c:pt>
                <c:pt idx="1140">
                  <c:v>774</c:v>
                </c:pt>
                <c:pt idx="1141">
                  <c:v>775</c:v>
                </c:pt>
                <c:pt idx="1142">
                  <c:v>776</c:v>
                </c:pt>
                <c:pt idx="1143">
                  <c:v>777</c:v>
                </c:pt>
                <c:pt idx="1144">
                  <c:v>778</c:v>
                </c:pt>
                <c:pt idx="1145">
                  <c:v>779</c:v>
                </c:pt>
                <c:pt idx="1146">
                  <c:v>780</c:v>
                </c:pt>
                <c:pt idx="1147">
                  <c:v>781</c:v>
                </c:pt>
                <c:pt idx="1148">
                  <c:v>782</c:v>
                </c:pt>
                <c:pt idx="1149">
                  <c:v>783</c:v>
                </c:pt>
                <c:pt idx="1150">
                  <c:v>784</c:v>
                </c:pt>
                <c:pt idx="1151">
                  <c:v>785</c:v>
                </c:pt>
                <c:pt idx="1152">
                  <c:v>786</c:v>
                </c:pt>
                <c:pt idx="1153">
                  <c:v>787</c:v>
                </c:pt>
                <c:pt idx="1154">
                  <c:v>788</c:v>
                </c:pt>
                <c:pt idx="1155">
                  <c:v>789</c:v>
                </c:pt>
                <c:pt idx="1156">
                  <c:v>790</c:v>
                </c:pt>
                <c:pt idx="1157">
                  <c:v>791</c:v>
                </c:pt>
                <c:pt idx="1158">
                  <c:v>792</c:v>
                </c:pt>
                <c:pt idx="1159">
                  <c:v>793</c:v>
                </c:pt>
                <c:pt idx="1160">
                  <c:v>794</c:v>
                </c:pt>
                <c:pt idx="1161">
                  <c:v>795</c:v>
                </c:pt>
                <c:pt idx="1162">
                  <c:v>796</c:v>
                </c:pt>
                <c:pt idx="1163">
                  <c:v>797</c:v>
                </c:pt>
                <c:pt idx="1164">
                  <c:v>798</c:v>
                </c:pt>
                <c:pt idx="1165">
                  <c:v>799</c:v>
                </c:pt>
                <c:pt idx="1166">
                  <c:v>800</c:v>
                </c:pt>
                <c:pt idx="1167">
                  <c:v>801</c:v>
                </c:pt>
                <c:pt idx="1168">
                  <c:v>802</c:v>
                </c:pt>
                <c:pt idx="1169">
                  <c:v>803</c:v>
                </c:pt>
                <c:pt idx="1170">
                  <c:v>804</c:v>
                </c:pt>
                <c:pt idx="1171">
                  <c:v>805</c:v>
                </c:pt>
                <c:pt idx="1172">
                  <c:v>806</c:v>
                </c:pt>
                <c:pt idx="1173">
                  <c:v>807</c:v>
                </c:pt>
                <c:pt idx="1174">
                  <c:v>808</c:v>
                </c:pt>
                <c:pt idx="1175">
                  <c:v>809</c:v>
                </c:pt>
                <c:pt idx="1176">
                  <c:v>810</c:v>
                </c:pt>
                <c:pt idx="1177">
                  <c:v>811</c:v>
                </c:pt>
                <c:pt idx="1178">
                  <c:v>812</c:v>
                </c:pt>
                <c:pt idx="1179">
                  <c:v>813</c:v>
                </c:pt>
                <c:pt idx="1180">
                  <c:v>814</c:v>
                </c:pt>
                <c:pt idx="1181">
                  <c:v>815</c:v>
                </c:pt>
                <c:pt idx="1182">
                  <c:v>816</c:v>
                </c:pt>
                <c:pt idx="1183">
                  <c:v>817</c:v>
                </c:pt>
                <c:pt idx="1184">
                  <c:v>818</c:v>
                </c:pt>
                <c:pt idx="1185">
                  <c:v>819</c:v>
                </c:pt>
                <c:pt idx="1186">
                  <c:v>820</c:v>
                </c:pt>
                <c:pt idx="1187">
                  <c:v>821</c:v>
                </c:pt>
                <c:pt idx="1188">
                  <c:v>822</c:v>
                </c:pt>
                <c:pt idx="1189">
                  <c:v>823</c:v>
                </c:pt>
                <c:pt idx="1190">
                  <c:v>824</c:v>
                </c:pt>
                <c:pt idx="1191">
                  <c:v>825</c:v>
                </c:pt>
                <c:pt idx="1192">
                  <c:v>826</c:v>
                </c:pt>
                <c:pt idx="1193">
                  <c:v>827</c:v>
                </c:pt>
                <c:pt idx="1194">
                  <c:v>828</c:v>
                </c:pt>
                <c:pt idx="1195">
                  <c:v>829</c:v>
                </c:pt>
                <c:pt idx="1196">
                  <c:v>830</c:v>
                </c:pt>
                <c:pt idx="1197">
                  <c:v>831</c:v>
                </c:pt>
                <c:pt idx="1198">
                  <c:v>832</c:v>
                </c:pt>
                <c:pt idx="1199">
                  <c:v>833</c:v>
                </c:pt>
                <c:pt idx="1200">
                  <c:v>834</c:v>
                </c:pt>
                <c:pt idx="1201">
                  <c:v>835</c:v>
                </c:pt>
                <c:pt idx="1202">
                  <c:v>836</c:v>
                </c:pt>
                <c:pt idx="1203">
                  <c:v>837</c:v>
                </c:pt>
                <c:pt idx="1204">
                  <c:v>838</c:v>
                </c:pt>
                <c:pt idx="1205">
                  <c:v>839</c:v>
                </c:pt>
                <c:pt idx="1206">
                  <c:v>840</c:v>
                </c:pt>
                <c:pt idx="1207">
                  <c:v>841</c:v>
                </c:pt>
                <c:pt idx="1208">
                  <c:v>842</c:v>
                </c:pt>
                <c:pt idx="1209">
                  <c:v>843</c:v>
                </c:pt>
                <c:pt idx="1210">
                  <c:v>844</c:v>
                </c:pt>
                <c:pt idx="1211">
                  <c:v>845</c:v>
                </c:pt>
                <c:pt idx="1212">
                  <c:v>846</c:v>
                </c:pt>
                <c:pt idx="1213">
                  <c:v>847</c:v>
                </c:pt>
                <c:pt idx="1214">
                  <c:v>848</c:v>
                </c:pt>
                <c:pt idx="1215">
                  <c:v>849</c:v>
                </c:pt>
                <c:pt idx="1216">
                  <c:v>850</c:v>
                </c:pt>
                <c:pt idx="1217">
                  <c:v>851</c:v>
                </c:pt>
                <c:pt idx="1218">
                  <c:v>852</c:v>
                </c:pt>
                <c:pt idx="1219">
                  <c:v>853</c:v>
                </c:pt>
                <c:pt idx="1220">
                  <c:v>854</c:v>
                </c:pt>
                <c:pt idx="1221">
                  <c:v>855</c:v>
                </c:pt>
                <c:pt idx="1222">
                  <c:v>856</c:v>
                </c:pt>
                <c:pt idx="1223">
                  <c:v>857</c:v>
                </c:pt>
                <c:pt idx="1224">
                  <c:v>858</c:v>
                </c:pt>
                <c:pt idx="1225">
                  <c:v>859</c:v>
                </c:pt>
                <c:pt idx="1226">
                  <c:v>860</c:v>
                </c:pt>
                <c:pt idx="1227">
                  <c:v>861</c:v>
                </c:pt>
                <c:pt idx="1228">
                  <c:v>862</c:v>
                </c:pt>
                <c:pt idx="1229">
                  <c:v>863</c:v>
                </c:pt>
                <c:pt idx="1230">
                  <c:v>864</c:v>
                </c:pt>
                <c:pt idx="1231">
                  <c:v>865</c:v>
                </c:pt>
                <c:pt idx="1232">
                  <c:v>866</c:v>
                </c:pt>
                <c:pt idx="1233">
                  <c:v>867</c:v>
                </c:pt>
                <c:pt idx="1234">
                  <c:v>868</c:v>
                </c:pt>
                <c:pt idx="1235">
                  <c:v>869</c:v>
                </c:pt>
                <c:pt idx="1236">
                  <c:v>870</c:v>
                </c:pt>
                <c:pt idx="1237">
                  <c:v>871</c:v>
                </c:pt>
                <c:pt idx="1238">
                  <c:v>872</c:v>
                </c:pt>
                <c:pt idx="1239">
                  <c:v>873</c:v>
                </c:pt>
                <c:pt idx="1240">
                  <c:v>874</c:v>
                </c:pt>
                <c:pt idx="1241">
                  <c:v>875</c:v>
                </c:pt>
                <c:pt idx="1242">
                  <c:v>876</c:v>
                </c:pt>
                <c:pt idx="1243">
                  <c:v>877</c:v>
                </c:pt>
                <c:pt idx="1244">
                  <c:v>878</c:v>
                </c:pt>
                <c:pt idx="1245">
                  <c:v>879</c:v>
                </c:pt>
                <c:pt idx="1246">
                  <c:v>880</c:v>
                </c:pt>
                <c:pt idx="1247">
                  <c:v>881</c:v>
                </c:pt>
                <c:pt idx="1248">
                  <c:v>882</c:v>
                </c:pt>
                <c:pt idx="1249">
                  <c:v>883</c:v>
                </c:pt>
                <c:pt idx="1250">
                  <c:v>884</c:v>
                </c:pt>
                <c:pt idx="1251">
                  <c:v>885</c:v>
                </c:pt>
                <c:pt idx="1252">
                  <c:v>886</c:v>
                </c:pt>
                <c:pt idx="1253">
                  <c:v>887</c:v>
                </c:pt>
                <c:pt idx="1254">
                  <c:v>888</c:v>
                </c:pt>
                <c:pt idx="1255">
                  <c:v>889</c:v>
                </c:pt>
                <c:pt idx="1256">
                  <c:v>890</c:v>
                </c:pt>
                <c:pt idx="1257">
                  <c:v>891</c:v>
                </c:pt>
                <c:pt idx="1258">
                  <c:v>892</c:v>
                </c:pt>
                <c:pt idx="1259">
                  <c:v>893</c:v>
                </c:pt>
                <c:pt idx="1260">
                  <c:v>894</c:v>
                </c:pt>
                <c:pt idx="1261">
                  <c:v>895</c:v>
                </c:pt>
                <c:pt idx="1262">
                  <c:v>896</c:v>
                </c:pt>
                <c:pt idx="1263">
                  <c:v>897</c:v>
                </c:pt>
                <c:pt idx="1264">
                  <c:v>898</c:v>
                </c:pt>
                <c:pt idx="1265">
                  <c:v>899</c:v>
                </c:pt>
                <c:pt idx="1266">
                  <c:v>900</c:v>
                </c:pt>
                <c:pt idx="1267">
                  <c:v>901</c:v>
                </c:pt>
                <c:pt idx="1268">
                  <c:v>902</c:v>
                </c:pt>
                <c:pt idx="1269">
                  <c:v>903</c:v>
                </c:pt>
                <c:pt idx="1270">
                  <c:v>904</c:v>
                </c:pt>
                <c:pt idx="1271">
                  <c:v>905</c:v>
                </c:pt>
                <c:pt idx="1272">
                  <c:v>906</c:v>
                </c:pt>
                <c:pt idx="1273">
                  <c:v>907</c:v>
                </c:pt>
                <c:pt idx="1274">
                  <c:v>908</c:v>
                </c:pt>
                <c:pt idx="1275">
                  <c:v>909</c:v>
                </c:pt>
                <c:pt idx="1276">
                  <c:v>910</c:v>
                </c:pt>
                <c:pt idx="1277">
                  <c:v>911</c:v>
                </c:pt>
                <c:pt idx="1278">
                  <c:v>912</c:v>
                </c:pt>
                <c:pt idx="1279">
                  <c:v>913</c:v>
                </c:pt>
                <c:pt idx="1280">
                  <c:v>914</c:v>
                </c:pt>
                <c:pt idx="1281">
                  <c:v>915</c:v>
                </c:pt>
                <c:pt idx="1282">
                  <c:v>916</c:v>
                </c:pt>
                <c:pt idx="1283">
                  <c:v>917</c:v>
                </c:pt>
                <c:pt idx="1284">
                  <c:v>918</c:v>
                </c:pt>
                <c:pt idx="1285">
                  <c:v>919</c:v>
                </c:pt>
                <c:pt idx="1286">
                  <c:v>920</c:v>
                </c:pt>
                <c:pt idx="1287">
                  <c:v>921</c:v>
                </c:pt>
                <c:pt idx="1288">
                  <c:v>922</c:v>
                </c:pt>
                <c:pt idx="1289">
                  <c:v>923</c:v>
                </c:pt>
                <c:pt idx="1290">
                  <c:v>924</c:v>
                </c:pt>
                <c:pt idx="1291">
                  <c:v>925</c:v>
                </c:pt>
                <c:pt idx="1292">
                  <c:v>926</c:v>
                </c:pt>
                <c:pt idx="1293">
                  <c:v>927</c:v>
                </c:pt>
                <c:pt idx="1294">
                  <c:v>928</c:v>
                </c:pt>
                <c:pt idx="1295">
                  <c:v>929</c:v>
                </c:pt>
                <c:pt idx="1296">
                  <c:v>930</c:v>
                </c:pt>
                <c:pt idx="1297">
                  <c:v>931</c:v>
                </c:pt>
                <c:pt idx="1298">
                  <c:v>932</c:v>
                </c:pt>
                <c:pt idx="1299">
                  <c:v>933</c:v>
                </c:pt>
                <c:pt idx="1300">
                  <c:v>934</c:v>
                </c:pt>
                <c:pt idx="1301">
                  <c:v>935</c:v>
                </c:pt>
                <c:pt idx="1302">
                  <c:v>936</c:v>
                </c:pt>
                <c:pt idx="1303">
                  <c:v>937</c:v>
                </c:pt>
                <c:pt idx="1304">
                  <c:v>938</c:v>
                </c:pt>
                <c:pt idx="1305">
                  <c:v>939</c:v>
                </c:pt>
                <c:pt idx="1306">
                  <c:v>940</c:v>
                </c:pt>
                <c:pt idx="1307">
                  <c:v>941</c:v>
                </c:pt>
                <c:pt idx="1308">
                  <c:v>942</c:v>
                </c:pt>
                <c:pt idx="1309">
                  <c:v>943</c:v>
                </c:pt>
                <c:pt idx="1310">
                  <c:v>944</c:v>
                </c:pt>
                <c:pt idx="1311">
                  <c:v>945</c:v>
                </c:pt>
                <c:pt idx="1312">
                  <c:v>946</c:v>
                </c:pt>
                <c:pt idx="1313">
                  <c:v>947</c:v>
                </c:pt>
                <c:pt idx="1314">
                  <c:v>948</c:v>
                </c:pt>
                <c:pt idx="1315">
                  <c:v>949</c:v>
                </c:pt>
                <c:pt idx="1316">
                  <c:v>950</c:v>
                </c:pt>
                <c:pt idx="1317">
                  <c:v>951</c:v>
                </c:pt>
                <c:pt idx="1318">
                  <c:v>952</c:v>
                </c:pt>
                <c:pt idx="1319">
                  <c:v>953</c:v>
                </c:pt>
                <c:pt idx="1320">
                  <c:v>954</c:v>
                </c:pt>
                <c:pt idx="1321">
                  <c:v>955</c:v>
                </c:pt>
                <c:pt idx="1322">
                  <c:v>956</c:v>
                </c:pt>
                <c:pt idx="1323">
                  <c:v>957</c:v>
                </c:pt>
                <c:pt idx="1324">
                  <c:v>958</c:v>
                </c:pt>
                <c:pt idx="1325">
                  <c:v>959</c:v>
                </c:pt>
                <c:pt idx="1326">
                  <c:v>960</c:v>
                </c:pt>
                <c:pt idx="1327">
                  <c:v>961</c:v>
                </c:pt>
                <c:pt idx="1328">
                  <c:v>962</c:v>
                </c:pt>
                <c:pt idx="1329">
                  <c:v>963</c:v>
                </c:pt>
                <c:pt idx="1330">
                  <c:v>964</c:v>
                </c:pt>
                <c:pt idx="1331">
                  <c:v>965</c:v>
                </c:pt>
                <c:pt idx="1332">
                  <c:v>966</c:v>
                </c:pt>
                <c:pt idx="1333">
                  <c:v>967</c:v>
                </c:pt>
                <c:pt idx="1334">
                  <c:v>968</c:v>
                </c:pt>
                <c:pt idx="1335">
                  <c:v>969</c:v>
                </c:pt>
                <c:pt idx="1336">
                  <c:v>970</c:v>
                </c:pt>
                <c:pt idx="1337">
                  <c:v>971</c:v>
                </c:pt>
                <c:pt idx="1338">
                  <c:v>972</c:v>
                </c:pt>
                <c:pt idx="1339">
                  <c:v>973</c:v>
                </c:pt>
                <c:pt idx="1340">
                  <c:v>974</c:v>
                </c:pt>
                <c:pt idx="1341">
                  <c:v>975</c:v>
                </c:pt>
                <c:pt idx="1342">
                  <c:v>976</c:v>
                </c:pt>
                <c:pt idx="1343">
                  <c:v>977</c:v>
                </c:pt>
                <c:pt idx="1344">
                  <c:v>978</c:v>
                </c:pt>
                <c:pt idx="1345">
                  <c:v>979</c:v>
                </c:pt>
                <c:pt idx="1346">
                  <c:v>980</c:v>
                </c:pt>
                <c:pt idx="1347">
                  <c:v>981</c:v>
                </c:pt>
                <c:pt idx="1348">
                  <c:v>982</c:v>
                </c:pt>
                <c:pt idx="1349">
                  <c:v>983</c:v>
                </c:pt>
                <c:pt idx="1350">
                  <c:v>984</c:v>
                </c:pt>
                <c:pt idx="1351">
                  <c:v>985</c:v>
                </c:pt>
                <c:pt idx="1352">
                  <c:v>986</c:v>
                </c:pt>
                <c:pt idx="1353">
                  <c:v>987</c:v>
                </c:pt>
                <c:pt idx="1354">
                  <c:v>988</c:v>
                </c:pt>
                <c:pt idx="1355">
                  <c:v>989</c:v>
                </c:pt>
                <c:pt idx="1356">
                  <c:v>990</c:v>
                </c:pt>
                <c:pt idx="1357">
                  <c:v>991</c:v>
                </c:pt>
                <c:pt idx="1358">
                  <c:v>992</c:v>
                </c:pt>
                <c:pt idx="1359">
                  <c:v>993</c:v>
                </c:pt>
                <c:pt idx="1360">
                  <c:v>994</c:v>
                </c:pt>
                <c:pt idx="1361">
                  <c:v>995</c:v>
                </c:pt>
                <c:pt idx="1362">
                  <c:v>996</c:v>
                </c:pt>
                <c:pt idx="1363">
                  <c:v>997</c:v>
                </c:pt>
                <c:pt idx="1364">
                  <c:v>998</c:v>
                </c:pt>
                <c:pt idx="1365">
                  <c:v>999</c:v>
                </c:pt>
                <c:pt idx="1366">
                  <c:v>1000</c:v>
                </c:pt>
                <c:pt idx="1367">
                  <c:v>1001</c:v>
                </c:pt>
                <c:pt idx="1368">
                  <c:v>1002</c:v>
                </c:pt>
                <c:pt idx="1369">
                  <c:v>1003</c:v>
                </c:pt>
                <c:pt idx="1370">
                  <c:v>1004</c:v>
                </c:pt>
                <c:pt idx="1371">
                  <c:v>1005</c:v>
                </c:pt>
                <c:pt idx="1372">
                  <c:v>1006</c:v>
                </c:pt>
                <c:pt idx="1373">
                  <c:v>1007</c:v>
                </c:pt>
                <c:pt idx="1374">
                  <c:v>1008</c:v>
                </c:pt>
                <c:pt idx="1375">
                  <c:v>1009</c:v>
                </c:pt>
                <c:pt idx="1376">
                  <c:v>1010</c:v>
                </c:pt>
                <c:pt idx="1377">
                  <c:v>1011</c:v>
                </c:pt>
                <c:pt idx="1378">
                  <c:v>1012</c:v>
                </c:pt>
                <c:pt idx="1379">
                  <c:v>1013</c:v>
                </c:pt>
                <c:pt idx="1380">
                  <c:v>1014</c:v>
                </c:pt>
                <c:pt idx="1381">
                  <c:v>1015</c:v>
                </c:pt>
                <c:pt idx="1382">
                  <c:v>1016</c:v>
                </c:pt>
                <c:pt idx="1383">
                  <c:v>1017</c:v>
                </c:pt>
                <c:pt idx="1384">
                  <c:v>1018</c:v>
                </c:pt>
                <c:pt idx="1385">
                  <c:v>1019</c:v>
                </c:pt>
                <c:pt idx="1386">
                  <c:v>1020</c:v>
                </c:pt>
                <c:pt idx="1387">
                  <c:v>1021</c:v>
                </c:pt>
                <c:pt idx="1388">
                  <c:v>1022</c:v>
                </c:pt>
                <c:pt idx="1389">
                  <c:v>1023</c:v>
                </c:pt>
                <c:pt idx="1390">
                  <c:v>1024</c:v>
                </c:pt>
                <c:pt idx="1391">
                  <c:v>1025</c:v>
                </c:pt>
                <c:pt idx="1392">
                  <c:v>1026</c:v>
                </c:pt>
                <c:pt idx="1393">
                  <c:v>1027</c:v>
                </c:pt>
                <c:pt idx="1394">
                  <c:v>1028</c:v>
                </c:pt>
                <c:pt idx="1395">
                  <c:v>1029</c:v>
                </c:pt>
                <c:pt idx="1396">
                  <c:v>1030</c:v>
                </c:pt>
                <c:pt idx="1397">
                  <c:v>1031</c:v>
                </c:pt>
                <c:pt idx="1398">
                  <c:v>1032</c:v>
                </c:pt>
                <c:pt idx="1399">
                  <c:v>1033</c:v>
                </c:pt>
                <c:pt idx="1400">
                  <c:v>1034</c:v>
                </c:pt>
                <c:pt idx="1401">
                  <c:v>1035</c:v>
                </c:pt>
                <c:pt idx="1402">
                  <c:v>1036</c:v>
                </c:pt>
                <c:pt idx="1403">
                  <c:v>1037</c:v>
                </c:pt>
                <c:pt idx="1404">
                  <c:v>1038</c:v>
                </c:pt>
                <c:pt idx="1405">
                  <c:v>1039</c:v>
                </c:pt>
                <c:pt idx="1406">
                  <c:v>1040</c:v>
                </c:pt>
                <c:pt idx="1407">
                  <c:v>1041</c:v>
                </c:pt>
                <c:pt idx="1408">
                  <c:v>1042</c:v>
                </c:pt>
                <c:pt idx="1409">
                  <c:v>1043</c:v>
                </c:pt>
                <c:pt idx="1410">
                  <c:v>1044</c:v>
                </c:pt>
                <c:pt idx="1411">
                  <c:v>1045</c:v>
                </c:pt>
                <c:pt idx="1412">
                  <c:v>1046</c:v>
                </c:pt>
                <c:pt idx="1413">
                  <c:v>1047</c:v>
                </c:pt>
                <c:pt idx="1414">
                  <c:v>1048</c:v>
                </c:pt>
                <c:pt idx="1415">
                  <c:v>1049</c:v>
                </c:pt>
                <c:pt idx="1416">
                  <c:v>1050</c:v>
                </c:pt>
                <c:pt idx="1417">
                  <c:v>1051</c:v>
                </c:pt>
                <c:pt idx="1418">
                  <c:v>1052</c:v>
                </c:pt>
                <c:pt idx="1419">
                  <c:v>1053</c:v>
                </c:pt>
                <c:pt idx="1420">
                  <c:v>1054</c:v>
                </c:pt>
                <c:pt idx="1421">
                  <c:v>1055</c:v>
                </c:pt>
                <c:pt idx="1422">
                  <c:v>1056</c:v>
                </c:pt>
                <c:pt idx="1423">
                  <c:v>1057</c:v>
                </c:pt>
                <c:pt idx="1424">
                  <c:v>1058</c:v>
                </c:pt>
                <c:pt idx="1425">
                  <c:v>1059</c:v>
                </c:pt>
                <c:pt idx="1426">
                  <c:v>1060</c:v>
                </c:pt>
                <c:pt idx="1427">
                  <c:v>1061</c:v>
                </c:pt>
                <c:pt idx="1428">
                  <c:v>1062</c:v>
                </c:pt>
                <c:pt idx="1429">
                  <c:v>1063</c:v>
                </c:pt>
                <c:pt idx="1430">
                  <c:v>1064</c:v>
                </c:pt>
                <c:pt idx="1431">
                  <c:v>1065</c:v>
                </c:pt>
                <c:pt idx="1432">
                  <c:v>1066</c:v>
                </c:pt>
                <c:pt idx="1433">
                  <c:v>1067</c:v>
                </c:pt>
                <c:pt idx="1434">
                  <c:v>1068</c:v>
                </c:pt>
                <c:pt idx="1435">
                  <c:v>1069</c:v>
                </c:pt>
                <c:pt idx="1436">
                  <c:v>1070</c:v>
                </c:pt>
                <c:pt idx="1437">
                  <c:v>1071</c:v>
                </c:pt>
                <c:pt idx="1438">
                  <c:v>1072</c:v>
                </c:pt>
                <c:pt idx="1439">
                  <c:v>1073</c:v>
                </c:pt>
                <c:pt idx="1440">
                  <c:v>1074</c:v>
                </c:pt>
                <c:pt idx="1441">
                  <c:v>1075</c:v>
                </c:pt>
                <c:pt idx="1442">
                  <c:v>1076</c:v>
                </c:pt>
                <c:pt idx="1443">
                  <c:v>1077</c:v>
                </c:pt>
                <c:pt idx="1444">
                  <c:v>1078</c:v>
                </c:pt>
                <c:pt idx="1445">
                  <c:v>1079</c:v>
                </c:pt>
                <c:pt idx="1446">
                  <c:v>1080</c:v>
                </c:pt>
                <c:pt idx="1447">
                  <c:v>1081</c:v>
                </c:pt>
                <c:pt idx="1448">
                  <c:v>1082</c:v>
                </c:pt>
                <c:pt idx="1449">
                  <c:v>1083</c:v>
                </c:pt>
                <c:pt idx="1450">
                  <c:v>1084</c:v>
                </c:pt>
                <c:pt idx="1451">
                  <c:v>1085</c:v>
                </c:pt>
                <c:pt idx="1452">
                  <c:v>1086</c:v>
                </c:pt>
                <c:pt idx="1453">
                  <c:v>1087</c:v>
                </c:pt>
                <c:pt idx="1454">
                  <c:v>1088</c:v>
                </c:pt>
                <c:pt idx="1455">
                  <c:v>1089</c:v>
                </c:pt>
                <c:pt idx="1456">
                  <c:v>1090</c:v>
                </c:pt>
                <c:pt idx="1457">
                  <c:v>1091</c:v>
                </c:pt>
                <c:pt idx="1458">
                  <c:v>1092</c:v>
                </c:pt>
                <c:pt idx="1459">
                  <c:v>1093</c:v>
                </c:pt>
                <c:pt idx="1460">
                  <c:v>1094</c:v>
                </c:pt>
                <c:pt idx="1461">
                  <c:v>1095</c:v>
                </c:pt>
                <c:pt idx="1462">
                  <c:v>1096</c:v>
                </c:pt>
                <c:pt idx="1463">
                  <c:v>1097</c:v>
                </c:pt>
                <c:pt idx="1464">
                  <c:v>1098</c:v>
                </c:pt>
                <c:pt idx="1465">
                  <c:v>1099</c:v>
                </c:pt>
                <c:pt idx="1466">
                  <c:v>1100</c:v>
                </c:pt>
                <c:pt idx="1467">
                  <c:v>1101</c:v>
                </c:pt>
                <c:pt idx="1468">
                  <c:v>1102</c:v>
                </c:pt>
                <c:pt idx="1469">
                  <c:v>1103</c:v>
                </c:pt>
                <c:pt idx="1470">
                  <c:v>1104</c:v>
                </c:pt>
                <c:pt idx="1471">
                  <c:v>1105</c:v>
                </c:pt>
                <c:pt idx="1472">
                  <c:v>1106</c:v>
                </c:pt>
                <c:pt idx="1473">
                  <c:v>1107</c:v>
                </c:pt>
                <c:pt idx="1474">
                  <c:v>1108</c:v>
                </c:pt>
                <c:pt idx="1475">
                  <c:v>1109</c:v>
                </c:pt>
                <c:pt idx="1476">
                  <c:v>1110</c:v>
                </c:pt>
                <c:pt idx="1477">
                  <c:v>1111</c:v>
                </c:pt>
                <c:pt idx="1478">
                  <c:v>1112</c:v>
                </c:pt>
                <c:pt idx="1479">
                  <c:v>1113</c:v>
                </c:pt>
                <c:pt idx="1480">
                  <c:v>1114</c:v>
                </c:pt>
                <c:pt idx="1481">
                  <c:v>1115</c:v>
                </c:pt>
                <c:pt idx="1482">
                  <c:v>1116</c:v>
                </c:pt>
                <c:pt idx="1483">
                  <c:v>1117</c:v>
                </c:pt>
                <c:pt idx="1484">
                  <c:v>1118</c:v>
                </c:pt>
                <c:pt idx="1485">
                  <c:v>1119</c:v>
                </c:pt>
                <c:pt idx="1486">
                  <c:v>1120</c:v>
                </c:pt>
                <c:pt idx="1487">
                  <c:v>1121</c:v>
                </c:pt>
                <c:pt idx="1488">
                  <c:v>1122</c:v>
                </c:pt>
                <c:pt idx="1489">
                  <c:v>1123</c:v>
                </c:pt>
                <c:pt idx="1490">
                  <c:v>1124</c:v>
                </c:pt>
                <c:pt idx="1491">
                  <c:v>1125</c:v>
                </c:pt>
                <c:pt idx="1492">
                  <c:v>1126</c:v>
                </c:pt>
                <c:pt idx="1493">
                  <c:v>1127</c:v>
                </c:pt>
                <c:pt idx="1494">
                  <c:v>1128</c:v>
                </c:pt>
                <c:pt idx="1495">
                  <c:v>1129</c:v>
                </c:pt>
                <c:pt idx="1496">
                  <c:v>1130</c:v>
                </c:pt>
                <c:pt idx="1497">
                  <c:v>1131</c:v>
                </c:pt>
                <c:pt idx="1498">
                  <c:v>1132</c:v>
                </c:pt>
                <c:pt idx="1499">
                  <c:v>1133</c:v>
                </c:pt>
                <c:pt idx="1500">
                  <c:v>1134</c:v>
                </c:pt>
                <c:pt idx="1501">
                  <c:v>1135</c:v>
                </c:pt>
                <c:pt idx="1502">
                  <c:v>1136</c:v>
                </c:pt>
                <c:pt idx="1503">
                  <c:v>1137</c:v>
                </c:pt>
                <c:pt idx="1504">
                  <c:v>1138</c:v>
                </c:pt>
                <c:pt idx="1505">
                  <c:v>1139</c:v>
                </c:pt>
                <c:pt idx="1506">
                  <c:v>1140</c:v>
                </c:pt>
                <c:pt idx="1507">
                  <c:v>1141</c:v>
                </c:pt>
                <c:pt idx="1508">
                  <c:v>1142</c:v>
                </c:pt>
                <c:pt idx="1509">
                  <c:v>1143</c:v>
                </c:pt>
                <c:pt idx="1510">
                  <c:v>1144</c:v>
                </c:pt>
                <c:pt idx="1511">
                  <c:v>1145</c:v>
                </c:pt>
                <c:pt idx="1512">
                  <c:v>1146</c:v>
                </c:pt>
                <c:pt idx="1513">
                  <c:v>1147</c:v>
                </c:pt>
                <c:pt idx="1514">
                  <c:v>1148</c:v>
                </c:pt>
                <c:pt idx="1515">
                  <c:v>1149</c:v>
                </c:pt>
                <c:pt idx="1516">
                  <c:v>1150</c:v>
                </c:pt>
                <c:pt idx="1517">
                  <c:v>1151</c:v>
                </c:pt>
                <c:pt idx="1518">
                  <c:v>1152</c:v>
                </c:pt>
                <c:pt idx="1519">
                  <c:v>1153</c:v>
                </c:pt>
                <c:pt idx="1520">
                  <c:v>1154</c:v>
                </c:pt>
                <c:pt idx="1521">
                  <c:v>1155</c:v>
                </c:pt>
                <c:pt idx="1522">
                  <c:v>1156</c:v>
                </c:pt>
                <c:pt idx="1523">
                  <c:v>1157</c:v>
                </c:pt>
                <c:pt idx="1524">
                  <c:v>1158</c:v>
                </c:pt>
                <c:pt idx="1525">
                  <c:v>1159</c:v>
                </c:pt>
                <c:pt idx="1526">
                  <c:v>1160</c:v>
                </c:pt>
                <c:pt idx="1527">
                  <c:v>1161</c:v>
                </c:pt>
                <c:pt idx="1528">
                  <c:v>1162</c:v>
                </c:pt>
                <c:pt idx="1529">
                  <c:v>1163</c:v>
                </c:pt>
                <c:pt idx="1530">
                  <c:v>1164</c:v>
                </c:pt>
                <c:pt idx="1531">
                  <c:v>1165</c:v>
                </c:pt>
                <c:pt idx="1532">
                  <c:v>1166</c:v>
                </c:pt>
                <c:pt idx="1533">
                  <c:v>1167</c:v>
                </c:pt>
                <c:pt idx="1534">
                  <c:v>1168</c:v>
                </c:pt>
                <c:pt idx="1535">
                  <c:v>1169</c:v>
                </c:pt>
                <c:pt idx="1536">
                  <c:v>1170</c:v>
                </c:pt>
                <c:pt idx="1537">
                  <c:v>1171</c:v>
                </c:pt>
                <c:pt idx="1538">
                  <c:v>1172</c:v>
                </c:pt>
                <c:pt idx="1539">
                  <c:v>1173</c:v>
                </c:pt>
                <c:pt idx="1540">
                  <c:v>1174</c:v>
                </c:pt>
                <c:pt idx="1541">
                  <c:v>1175</c:v>
                </c:pt>
                <c:pt idx="1542">
                  <c:v>1176</c:v>
                </c:pt>
                <c:pt idx="1543">
                  <c:v>1177</c:v>
                </c:pt>
                <c:pt idx="1544">
                  <c:v>1178</c:v>
                </c:pt>
                <c:pt idx="1545">
                  <c:v>1179</c:v>
                </c:pt>
                <c:pt idx="1546">
                  <c:v>1180</c:v>
                </c:pt>
                <c:pt idx="1547">
                  <c:v>1181</c:v>
                </c:pt>
                <c:pt idx="1548">
                  <c:v>1182</c:v>
                </c:pt>
                <c:pt idx="1549">
                  <c:v>1183</c:v>
                </c:pt>
                <c:pt idx="1550">
                  <c:v>1184</c:v>
                </c:pt>
                <c:pt idx="1551">
                  <c:v>1185</c:v>
                </c:pt>
                <c:pt idx="1552">
                  <c:v>1186</c:v>
                </c:pt>
                <c:pt idx="1553">
                  <c:v>1187</c:v>
                </c:pt>
                <c:pt idx="1554">
                  <c:v>1188</c:v>
                </c:pt>
                <c:pt idx="1555">
                  <c:v>1189</c:v>
                </c:pt>
                <c:pt idx="1556">
                  <c:v>1190</c:v>
                </c:pt>
                <c:pt idx="1557">
                  <c:v>1191</c:v>
                </c:pt>
                <c:pt idx="1558">
                  <c:v>1192</c:v>
                </c:pt>
                <c:pt idx="1559">
                  <c:v>1193</c:v>
                </c:pt>
                <c:pt idx="1560">
                  <c:v>1194</c:v>
                </c:pt>
                <c:pt idx="1561">
                  <c:v>1195</c:v>
                </c:pt>
                <c:pt idx="1562">
                  <c:v>1196</c:v>
                </c:pt>
                <c:pt idx="1563">
                  <c:v>1197</c:v>
                </c:pt>
                <c:pt idx="1564">
                  <c:v>1198</c:v>
                </c:pt>
                <c:pt idx="1565">
                  <c:v>1199</c:v>
                </c:pt>
                <c:pt idx="1566">
                  <c:v>1200</c:v>
                </c:pt>
                <c:pt idx="1567">
                  <c:v>1201</c:v>
                </c:pt>
                <c:pt idx="1568">
                  <c:v>1202</c:v>
                </c:pt>
                <c:pt idx="1569">
                  <c:v>1203</c:v>
                </c:pt>
                <c:pt idx="1570">
                  <c:v>1204</c:v>
                </c:pt>
                <c:pt idx="1571">
                  <c:v>1205</c:v>
                </c:pt>
                <c:pt idx="1572">
                  <c:v>1206</c:v>
                </c:pt>
                <c:pt idx="1573">
                  <c:v>1207</c:v>
                </c:pt>
                <c:pt idx="1574">
                  <c:v>1208</c:v>
                </c:pt>
                <c:pt idx="1575">
                  <c:v>1209</c:v>
                </c:pt>
                <c:pt idx="1576">
                  <c:v>1210</c:v>
                </c:pt>
                <c:pt idx="1577">
                  <c:v>1211</c:v>
                </c:pt>
                <c:pt idx="1578">
                  <c:v>1212</c:v>
                </c:pt>
                <c:pt idx="1579">
                  <c:v>1213</c:v>
                </c:pt>
                <c:pt idx="1580">
                  <c:v>1214</c:v>
                </c:pt>
                <c:pt idx="1581">
                  <c:v>1215</c:v>
                </c:pt>
                <c:pt idx="1582">
                  <c:v>1216</c:v>
                </c:pt>
                <c:pt idx="1583">
                  <c:v>1217</c:v>
                </c:pt>
                <c:pt idx="1584">
                  <c:v>1218</c:v>
                </c:pt>
                <c:pt idx="1585">
                  <c:v>1219</c:v>
                </c:pt>
                <c:pt idx="1586">
                  <c:v>1220</c:v>
                </c:pt>
                <c:pt idx="1587">
                  <c:v>1221</c:v>
                </c:pt>
                <c:pt idx="1588">
                  <c:v>1222</c:v>
                </c:pt>
                <c:pt idx="1589">
                  <c:v>1223</c:v>
                </c:pt>
                <c:pt idx="1590">
                  <c:v>1224</c:v>
                </c:pt>
                <c:pt idx="1591">
                  <c:v>1225</c:v>
                </c:pt>
                <c:pt idx="1592">
                  <c:v>1226</c:v>
                </c:pt>
                <c:pt idx="1593">
                  <c:v>1227</c:v>
                </c:pt>
                <c:pt idx="1594">
                  <c:v>1228</c:v>
                </c:pt>
                <c:pt idx="1595">
                  <c:v>1229</c:v>
                </c:pt>
                <c:pt idx="1596">
                  <c:v>1230</c:v>
                </c:pt>
                <c:pt idx="1597">
                  <c:v>1231</c:v>
                </c:pt>
                <c:pt idx="1598">
                  <c:v>1232</c:v>
                </c:pt>
                <c:pt idx="1599">
                  <c:v>1233</c:v>
                </c:pt>
                <c:pt idx="1600">
                  <c:v>1234</c:v>
                </c:pt>
                <c:pt idx="1601">
                  <c:v>1235</c:v>
                </c:pt>
                <c:pt idx="1602">
                  <c:v>1236</c:v>
                </c:pt>
                <c:pt idx="1603">
                  <c:v>1237</c:v>
                </c:pt>
                <c:pt idx="1604">
                  <c:v>1238</c:v>
                </c:pt>
                <c:pt idx="1605">
                  <c:v>1239</c:v>
                </c:pt>
                <c:pt idx="1606">
                  <c:v>1240</c:v>
                </c:pt>
                <c:pt idx="1607">
                  <c:v>1241</c:v>
                </c:pt>
                <c:pt idx="1608">
                  <c:v>1242</c:v>
                </c:pt>
                <c:pt idx="1609">
                  <c:v>1243</c:v>
                </c:pt>
                <c:pt idx="1610">
                  <c:v>1244</c:v>
                </c:pt>
                <c:pt idx="1611">
                  <c:v>1245</c:v>
                </c:pt>
                <c:pt idx="1612">
                  <c:v>1246</c:v>
                </c:pt>
                <c:pt idx="1613">
                  <c:v>1247</c:v>
                </c:pt>
                <c:pt idx="1614">
                  <c:v>1248</c:v>
                </c:pt>
                <c:pt idx="1615">
                  <c:v>1249</c:v>
                </c:pt>
                <c:pt idx="1616">
                  <c:v>1250</c:v>
                </c:pt>
                <c:pt idx="1617">
                  <c:v>1251</c:v>
                </c:pt>
                <c:pt idx="1618">
                  <c:v>1252</c:v>
                </c:pt>
                <c:pt idx="1619">
                  <c:v>1253</c:v>
                </c:pt>
                <c:pt idx="1620">
                  <c:v>1254</c:v>
                </c:pt>
                <c:pt idx="1621">
                  <c:v>1255</c:v>
                </c:pt>
                <c:pt idx="1622">
                  <c:v>1256</c:v>
                </c:pt>
                <c:pt idx="1623">
                  <c:v>1257</c:v>
                </c:pt>
                <c:pt idx="1624">
                  <c:v>1258</c:v>
                </c:pt>
                <c:pt idx="1625">
                  <c:v>1259</c:v>
                </c:pt>
                <c:pt idx="1626">
                  <c:v>1260</c:v>
                </c:pt>
                <c:pt idx="1627">
                  <c:v>1261</c:v>
                </c:pt>
                <c:pt idx="1628">
                  <c:v>1262</c:v>
                </c:pt>
                <c:pt idx="1629">
                  <c:v>1263</c:v>
                </c:pt>
                <c:pt idx="1630">
                  <c:v>1264</c:v>
                </c:pt>
                <c:pt idx="1631">
                  <c:v>1265</c:v>
                </c:pt>
                <c:pt idx="1632">
                  <c:v>1266</c:v>
                </c:pt>
                <c:pt idx="1633">
                  <c:v>1267</c:v>
                </c:pt>
                <c:pt idx="1634">
                  <c:v>1268</c:v>
                </c:pt>
                <c:pt idx="1635">
                  <c:v>1269</c:v>
                </c:pt>
                <c:pt idx="1636">
                  <c:v>1270</c:v>
                </c:pt>
                <c:pt idx="1637">
                  <c:v>1271</c:v>
                </c:pt>
                <c:pt idx="1638">
                  <c:v>1272</c:v>
                </c:pt>
                <c:pt idx="1639">
                  <c:v>1273</c:v>
                </c:pt>
                <c:pt idx="1640">
                  <c:v>1274</c:v>
                </c:pt>
                <c:pt idx="1641">
                  <c:v>1275</c:v>
                </c:pt>
                <c:pt idx="1642">
                  <c:v>1276</c:v>
                </c:pt>
                <c:pt idx="1643">
                  <c:v>1277</c:v>
                </c:pt>
                <c:pt idx="1644">
                  <c:v>1278</c:v>
                </c:pt>
                <c:pt idx="1645">
                  <c:v>1279</c:v>
                </c:pt>
                <c:pt idx="1646">
                  <c:v>1280</c:v>
                </c:pt>
                <c:pt idx="1647">
                  <c:v>1281</c:v>
                </c:pt>
                <c:pt idx="1648">
                  <c:v>1282</c:v>
                </c:pt>
                <c:pt idx="1649">
                  <c:v>1283</c:v>
                </c:pt>
                <c:pt idx="1650">
                  <c:v>1284</c:v>
                </c:pt>
                <c:pt idx="1651">
                  <c:v>1285</c:v>
                </c:pt>
                <c:pt idx="1652">
                  <c:v>1286</c:v>
                </c:pt>
                <c:pt idx="1653">
                  <c:v>1287</c:v>
                </c:pt>
                <c:pt idx="1654">
                  <c:v>1288</c:v>
                </c:pt>
                <c:pt idx="1655">
                  <c:v>1289</c:v>
                </c:pt>
                <c:pt idx="1656">
                  <c:v>1290</c:v>
                </c:pt>
                <c:pt idx="1657">
                  <c:v>1291</c:v>
                </c:pt>
                <c:pt idx="1658">
                  <c:v>1292</c:v>
                </c:pt>
                <c:pt idx="1659">
                  <c:v>1293</c:v>
                </c:pt>
                <c:pt idx="1660">
                  <c:v>1294</c:v>
                </c:pt>
                <c:pt idx="1661">
                  <c:v>1295</c:v>
                </c:pt>
                <c:pt idx="1662">
                  <c:v>1296</c:v>
                </c:pt>
                <c:pt idx="1663">
                  <c:v>1297</c:v>
                </c:pt>
                <c:pt idx="1664">
                  <c:v>1298</c:v>
                </c:pt>
                <c:pt idx="1665">
                  <c:v>1299</c:v>
                </c:pt>
                <c:pt idx="1666">
                  <c:v>1300</c:v>
                </c:pt>
                <c:pt idx="1667">
                  <c:v>1301</c:v>
                </c:pt>
                <c:pt idx="1668">
                  <c:v>1302</c:v>
                </c:pt>
                <c:pt idx="1669">
                  <c:v>1303</c:v>
                </c:pt>
                <c:pt idx="1670">
                  <c:v>1304</c:v>
                </c:pt>
                <c:pt idx="1671">
                  <c:v>1305</c:v>
                </c:pt>
                <c:pt idx="1672">
                  <c:v>1306</c:v>
                </c:pt>
                <c:pt idx="1673">
                  <c:v>1307</c:v>
                </c:pt>
                <c:pt idx="1674">
                  <c:v>1308</c:v>
                </c:pt>
                <c:pt idx="1675">
                  <c:v>1309</c:v>
                </c:pt>
                <c:pt idx="1676">
                  <c:v>1310</c:v>
                </c:pt>
                <c:pt idx="1677">
                  <c:v>1311</c:v>
                </c:pt>
                <c:pt idx="1678">
                  <c:v>1312</c:v>
                </c:pt>
                <c:pt idx="1679">
                  <c:v>1313</c:v>
                </c:pt>
                <c:pt idx="1680">
                  <c:v>1314</c:v>
                </c:pt>
                <c:pt idx="1681">
                  <c:v>1315</c:v>
                </c:pt>
                <c:pt idx="1682">
                  <c:v>1316</c:v>
                </c:pt>
                <c:pt idx="1683">
                  <c:v>1317</c:v>
                </c:pt>
                <c:pt idx="1684">
                  <c:v>1318</c:v>
                </c:pt>
                <c:pt idx="1685">
                  <c:v>1319</c:v>
                </c:pt>
                <c:pt idx="1686">
                  <c:v>1320</c:v>
                </c:pt>
                <c:pt idx="1687">
                  <c:v>1321</c:v>
                </c:pt>
                <c:pt idx="1688">
                  <c:v>1322</c:v>
                </c:pt>
                <c:pt idx="1689">
                  <c:v>1323</c:v>
                </c:pt>
                <c:pt idx="1690">
                  <c:v>1324</c:v>
                </c:pt>
                <c:pt idx="1691">
                  <c:v>1325</c:v>
                </c:pt>
                <c:pt idx="1692">
                  <c:v>1326</c:v>
                </c:pt>
                <c:pt idx="1693">
                  <c:v>1327</c:v>
                </c:pt>
                <c:pt idx="1694">
                  <c:v>1328</c:v>
                </c:pt>
                <c:pt idx="1695">
                  <c:v>1329</c:v>
                </c:pt>
                <c:pt idx="1696">
                  <c:v>1330</c:v>
                </c:pt>
                <c:pt idx="1697">
                  <c:v>1331</c:v>
                </c:pt>
                <c:pt idx="1698">
                  <c:v>1332</c:v>
                </c:pt>
                <c:pt idx="1699">
                  <c:v>1333</c:v>
                </c:pt>
                <c:pt idx="1700">
                  <c:v>1334</c:v>
                </c:pt>
                <c:pt idx="1701">
                  <c:v>1335</c:v>
                </c:pt>
                <c:pt idx="1702">
                  <c:v>1336</c:v>
                </c:pt>
                <c:pt idx="1703">
                  <c:v>1337</c:v>
                </c:pt>
                <c:pt idx="1704">
                  <c:v>1338</c:v>
                </c:pt>
                <c:pt idx="1705">
                  <c:v>1339</c:v>
                </c:pt>
                <c:pt idx="1706">
                  <c:v>1340</c:v>
                </c:pt>
                <c:pt idx="1707">
                  <c:v>1341</c:v>
                </c:pt>
                <c:pt idx="1708">
                  <c:v>1342</c:v>
                </c:pt>
                <c:pt idx="1709">
                  <c:v>1343</c:v>
                </c:pt>
                <c:pt idx="1710">
                  <c:v>1344</c:v>
                </c:pt>
                <c:pt idx="1711">
                  <c:v>1345</c:v>
                </c:pt>
                <c:pt idx="1712">
                  <c:v>1346</c:v>
                </c:pt>
                <c:pt idx="1713">
                  <c:v>1347</c:v>
                </c:pt>
                <c:pt idx="1714">
                  <c:v>1348</c:v>
                </c:pt>
                <c:pt idx="1715">
                  <c:v>1349</c:v>
                </c:pt>
                <c:pt idx="1716">
                  <c:v>1350</c:v>
                </c:pt>
                <c:pt idx="1717">
                  <c:v>1351</c:v>
                </c:pt>
                <c:pt idx="1718">
                  <c:v>1352</c:v>
                </c:pt>
                <c:pt idx="1719">
                  <c:v>1353</c:v>
                </c:pt>
                <c:pt idx="1720">
                  <c:v>1354</c:v>
                </c:pt>
                <c:pt idx="1721">
                  <c:v>1355</c:v>
                </c:pt>
                <c:pt idx="1722">
                  <c:v>1356</c:v>
                </c:pt>
                <c:pt idx="1723">
                  <c:v>1357</c:v>
                </c:pt>
                <c:pt idx="1724">
                  <c:v>1358</c:v>
                </c:pt>
                <c:pt idx="1725">
                  <c:v>1359</c:v>
                </c:pt>
                <c:pt idx="1726">
                  <c:v>1360</c:v>
                </c:pt>
                <c:pt idx="1727">
                  <c:v>1361</c:v>
                </c:pt>
                <c:pt idx="1728">
                  <c:v>1362</c:v>
                </c:pt>
                <c:pt idx="1729">
                  <c:v>1363</c:v>
                </c:pt>
                <c:pt idx="1730">
                  <c:v>1364</c:v>
                </c:pt>
                <c:pt idx="1731">
                  <c:v>1365</c:v>
                </c:pt>
                <c:pt idx="1732">
                  <c:v>1366</c:v>
                </c:pt>
                <c:pt idx="1733">
                  <c:v>1367</c:v>
                </c:pt>
                <c:pt idx="1734">
                  <c:v>1368</c:v>
                </c:pt>
                <c:pt idx="1735">
                  <c:v>1369</c:v>
                </c:pt>
                <c:pt idx="1736">
                  <c:v>1370</c:v>
                </c:pt>
                <c:pt idx="1737">
                  <c:v>1371</c:v>
                </c:pt>
                <c:pt idx="1738">
                  <c:v>1372</c:v>
                </c:pt>
                <c:pt idx="1739">
                  <c:v>1373</c:v>
                </c:pt>
                <c:pt idx="1740">
                  <c:v>1374</c:v>
                </c:pt>
                <c:pt idx="1741">
                  <c:v>1375</c:v>
                </c:pt>
                <c:pt idx="1742">
                  <c:v>1376</c:v>
                </c:pt>
                <c:pt idx="1743">
                  <c:v>1377</c:v>
                </c:pt>
                <c:pt idx="1744">
                  <c:v>1378</c:v>
                </c:pt>
                <c:pt idx="1745">
                  <c:v>1379</c:v>
                </c:pt>
                <c:pt idx="1746">
                  <c:v>1380</c:v>
                </c:pt>
                <c:pt idx="1747">
                  <c:v>1381</c:v>
                </c:pt>
                <c:pt idx="1748">
                  <c:v>1382</c:v>
                </c:pt>
                <c:pt idx="1749">
                  <c:v>1383</c:v>
                </c:pt>
                <c:pt idx="1750">
                  <c:v>1384</c:v>
                </c:pt>
                <c:pt idx="1751">
                  <c:v>1385</c:v>
                </c:pt>
                <c:pt idx="1752">
                  <c:v>1386</c:v>
                </c:pt>
                <c:pt idx="1753">
                  <c:v>1387</c:v>
                </c:pt>
                <c:pt idx="1754">
                  <c:v>1388</c:v>
                </c:pt>
                <c:pt idx="1755">
                  <c:v>1389</c:v>
                </c:pt>
                <c:pt idx="1756">
                  <c:v>1390</c:v>
                </c:pt>
                <c:pt idx="1757">
                  <c:v>1391</c:v>
                </c:pt>
                <c:pt idx="1758">
                  <c:v>1392</c:v>
                </c:pt>
                <c:pt idx="1759">
                  <c:v>1393</c:v>
                </c:pt>
                <c:pt idx="1760">
                  <c:v>1394</c:v>
                </c:pt>
                <c:pt idx="1761">
                  <c:v>1395</c:v>
                </c:pt>
                <c:pt idx="1762">
                  <c:v>1396</c:v>
                </c:pt>
                <c:pt idx="1763">
                  <c:v>1397</c:v>
                </c:pt>
                <c:pt idx="1764">
                  <c:v>1398</c:v>
                </c:pt>
                <c:pt idx="1765">
                  <c:v>1399</c:v>
                </c:pt>
                <c:pt idx="1766">
                  <c:v>1400</c:v>
                </c:pt>
                <c:pt idx="1767">
                  <c:v>1401</c:v>
                </c:pt>
                <c:pt idx="1768">
                  <c:v>1402</c:v>
                </c:pt>
                <c:pt idx="1769">
                  <c:v>1403</c:v>
                </c:pt>
                <c:pt idx="1770">
                  <c:v>1404</c:v>
                </c:pt>
                <c:pt idx="1771">
                  <c:v>1405</c:v>
                </c:pt>
                <c:pt idx="1772">
                  <c:v>1406</c:v>
                </c:pt>
                <c:pt idx="1773">
                  <c:v>1407</c:v>
                </c:pt>
                <c:pt idx="1774">
                  <c:v>1408</c:v>
                </c:pt>
                <c:pt idx="1775">
                  <c:v>1409</c:v>
                </c:pt>
                <c:pt idx="1776">
                  <c:v>1410</c:v>
                </c:pt>
                <c:pt idx="1777">
                  <c:v>1411</c:v>
                </c:pt>
                <c:pt idx="1778">
                  <c:v>1412</c:v>
                </c:pt>
                <c:pt idx="1779">
                  <c:v>1413</c:v>
                </c:pt>
                <c:pt idx="1780">
                  <c:v>1414</c:v>
                </c:pt>
                <c:pt idx="1781">
                  <c:v>1415</c:v>
                </c:pt>
                <c:pt idx="1782">
                  <c:v>1416</c:v>
                </c:pt>
                <c:pt idx="1783">
                  <c:v>1417</c:v>
                </c:pt>
                <c:pt idx="1784">
                  <c:v>1418</c:v>
                </c:pt>
                <c:pt idx="1785">
                  <c:v>1419</c:v>
                </c:pt>
                <c:pt idx="1786">
                  <c:v>1420</c:v>
                </c:pt>
                <c:pt idx="1787">
                  <c:v>1421</c:v>
                </c:pt>
                <c:pt idx="1788">
                  <c:v>1422</c:v>
                </c:pt>
                <c:pt idx="1789">
                  <c:v>1423</c:v>
                </c:pt>
                <c:pt idx="1790">
                  <c:v>1424</c:v>
                </c:pt>
                <c:pt idx="1791">
                  <c:v>1425</c:v>
                </c:pt>
                <c:pt idx="1792">
                  <c:v>1426</c:v>
                </c:pt>
                <c:pt idx="1793">
                  <c:v>1427</c:v>
                </c:pt>
                <c:pt idx="1794">
                  <c:v>1428</c:v>
                </c:pt>
                <c:pt idx="1795">
                  <c:v>1429</c:v>
                </c:pt>
                <c:pt idx="1796">
                  <c:v>1430</c:v>
                </c:pt>
                <c:pt idx="1797">
                  <c:v>1431</c:v>
                </c:pt>
                <c:pt idx="1798">
                  <c:v>1432</c:v>
                </c:pt>
                <c:pt idx="1799">
                  <c:v>1433</c:v>
                </c:pt>
                <c:pt idx="1800">
                  <c:v>1434</c:v>
                </c:pt>
                <c:pt idx="1801">
                  <c:v>1435</c:v>
                </c:pt>
                <c:pt idx="1802">
                  <c:v>1436</c:v>
                </c:pt>
                <c:pt idx="1803">
                  <c:v>1437</c:v>
                </c:pt>
                <c:pt idx="1804">
                  <c:v>1438</c:v>
                </c:pt>
                <c:pt idx="1805">
                  <c:v>1439</c:v>
                </c:pt>
                <c:pt idx="1806">
                  <c:v>1440</c:v>
                </c:pt>
                <c:pt idx="1807">
                  <c:v>1441</c:v>
                </c:pt>
                <c:pt idx="1808">
                  <c:v>1442</c:v>
                </c:pt>
                <c:pt idx="1809">
                  <c:v>1443</c:v>
                </c:pt>
                <c:pt idx="1810">
                  <c:v>1444</c:v>
                </c:pt>
                <c:pt idx="1811">
                  <c:v>1445</c:v>
                </c:pt>
                <c:pt idx="1812">
                  <c:v>1446</c:v>
                </c:pt>
                <c:pt idx="1813">
                  <c:v>1447</c:v>
                </c:pt>
                <c:pt idx="1814">
                  <c:v>1448</c:v>
                </c:pt>
                <c:pt idx="1815">
                  <c:v>1449</c:v>
                </c:pt>
                <c:pt idx="1816">
                  <c:v>1450</c:v>
                </c:pt>
                <c:pt idx="1817">
                  <c:v>1451</c:v>
                </c:pt>
                <c:pt idx="1818">
                  <c:v>1452</c:v>
                </c:pt>
                <c:pt idx="1819">
                  <c:v>1453</c:v>
                </c:pt>
                <c:pt idx="1820">
                  <c:v>1454</c:v>
                </c:pt>
                <c:pt idx="1821">
                  <c:v>1455</c:v>
                </c:pt>
                <c:pt idx="1822">
                  <c:v>1456</c:v>
                </c:pt>
                <c:pt idx="1823">
                  <c:v>1457</c:v>
                </c:pt>
                <c:pt idx="1824">
                  <c:v>1458</c:v>
                </c:pt>
                <c:pt idx="1825">
                  <c:v>1459</c:v>
                </c:pt>
                <c:pt idx="1826">
                  <c:v>1460</c:v>
                </c:pt>
                <c:pt idx="1827">
                  <c:v>1461</c:v>
                </c:pt>
                <c:pt idx="1828">
                  <c:v>1462</c:v>
                </c:pt>
                <c:pt idx="1829">
                  <c:v>1463</c:v>
                </c:pt>
                <c:pt idx="1830">
                  <c:v>1464</c:v>
                </c:pt>
                <c:pt idx="1831">
                  <c:v>1465</c:v>
                </c:pt>
                <c:pt idx="1832">
                  <c:v>1466</c:v>
                </c:pt>
                <c:pt idx="1833">
                  <c:v>1467</c:v>
                </c:pt>
                <c:pt idx="1834">
                  <c:v>1468</c:v>
                </c:pt>
                <c:pt idx="1835">
                  <c:v>1469</c:v>
                </c:pt>
                <c:pt idx="1836">
                  <c:v>1470</c:v>
                </c:pt>
                <c:pt idx="1837">
                  <c:v>1471</c:v>
                </c:pt>
                <c:pt idx="1838">
                  <c:v>1472</c:v>
                </c:pt>
                <c:pt idx="1839">
                  <c:v>1473</c:v>
                </c:pt>
                <c:pt idx="1840">
                  <c:v>1474</c:v>
                </c:pt>
                <c:pt idx="1841">
                  <c:v>1475</c:v>
                </c:pt>
                <c:pt idx="1842">
                  <c:v>1476</c:v>
                </c:pt>
                <c:pt idx="1843">
                  <c:v>1477</c:v>
                </c:pt>
                <c:pt idx="1844">
                  <c:v>1478</c:v>
                </c:pt>
                <c:pt idx="1845">
                  <c:v>1479</c:v>
                </c:pt>
                <c:pt idx="1846">
                  <c:v>1480</c:v>
                </c:pt>
                <c:pt idx="1847">
                  <c:v>1481</c:v>
                </c:pt>
                <c:pt idx="1848">
                  <c:v>1482</c:v>
                </c:pt>
                <c:pt idx="1849">
                  <c:v>1483</c:v>
                </c:pt>
                <c:pt idx="1850">
                  <c:v>1484</c:v>
                </c:pt>
                <c:pt idx="1851">
                  <c:v>1485</c:v>
                </c:pt>
                <c:pt idx="1852">
                  <c:v>1486</c:v>
                </c:pt>
                <c:pt idx="1853">
                  <c:v>1487</c:v>
                </c:pt>
                <c:pt idx="1854">
                  <c:v>1488</c:v>
                </c:pt>
                <c:pt idx="1855">
                  <c:v>1489</c:v>
                </c:pt>
                <c:pt idx="1856">
                  <c:v>1490</c:v>
                </c:pt>
                <c:pt idx="1857">
                  <c:v>1491</c:v>
                </c:pt>
                <c:pt idx="1858">
                  <c:v>1492</c:v>
                </c:pt>
                <c:pt idx="1859">
                  <c:v>1493</c:v>
                </c:pt>
                <c:pt idx="1860">
                  <c:v>1494</c:v>
                </c:pt>
                <c:pt idx="1861">
                  <c:v>1495</c:v>
                </c:pt>
                <c:pt idx="1862">
                  <c:v>1496</c:v>
                </c:pt>
                <c:pt idx="1863">
                  <c:v>1497</c:v>
                </c:pt>
                <c:pt idx="1864">
                  <c:v>1498</c:v>
                </c:pt>
                <c:pt idx="1865">
                  <c:v>1499</c:v>
                </c:pt>
                <c:pt idx="1866">
                  <c:v>1500</c:v>
                </c:pt>
                <c:pt idx="1867">
                  <c:v>1501</c:v>
                </c:pt>
                <c:pt idx="1868">
                  <c:v>1502</c:v>
                </c:pt>
                <c:pt idx="1869">
                  <c:v>1503</c:v>
                </c:pt>
                <c:pt idx="1870">
                  <c:v>1504</c:v>
                </c:pt>
                <c:pt idx="1871">
                  <c:v>1505</c:v>
                </c:pt>
                <c:pt idx="1872">
                  <c:v>1506</c:v>
                </c:pt>
                <c:pt idx="1873">
                  <c:v>1507</c:v>
                </c:pt>
                <c:pt idx="1874">
                  <c:v>1508</c:v>
                </c:pt>
                <c:pt idx="1875">
                  <c:v>1509</c:v>
                </c:pt>
                <c:pt idx="1876">
                  <c:v>1510</c:v>
                </c:pt>
                <c:pt idx="1877">
                  <c:v>1511</c:v>
                </c:pt>
                <c:pt idx="1878">
                  <c:v>1512</c:v>
                </c:pt>
                <c:pt idx="1879">
                  <c:v>1513</c:v>
                </c:pt>
                <c:pt idx="1880">
                  <c:v>1514</c:v>
                </c:pt>
                <c:pt idx="1881">
                  <c:v>1515</c:v>
                </c:pt>
                <c:pt idx="1882">
                  <c:v>1516</c:v>
                </c:pt>
                <c:pt idx="1883">
                  <c:v>1517</c:v>
                </c:pt>
                <c:pt idx="1884">
                  <c:v>1518</c:v>
                </c:pt>
                <c:pt idx="1885">
                  <c:v>1519</c:v>
                </c:pt>
                <c:pt idx="1886">
                  <c:v>1520</c:v>
                </c:pt>
                <c:pt idx="1887">
                  <c:v>1521</c:v>
                </c:pt>
                <c:pt idx="1888">
                  <c:v>1522</c:v>
                </c:pt>
                <c:pt idx="1889">
                  <c:v>1523</c:v>
                </c:pt>
                <c:pt idx="1890">
                  <c:v>1524</c:v>
                </c:pt>
                <c:pt idx="1891">
                  <c:v>1525</c:v>
                </c:pt>
                <c:pt idx="1892">
                  <c:v>1526</c:v>
                </c:pt>
                <c:pt idx="1893">
                  <c:v>1527</c:v>
                </c:pt>
                <c:pt idx="1894">
                  <c:v>1528</c:v>
                </c:pt>
                <c:pt idx="1895">
                  <c:v>1529</c:v>
                </c:pt>
                <c:pt idx="1896">
                  <c:v>1530</c:v>
                </c:pt>
                <c:pt idx="1897">
                  <c:v>1531</c:v>
                </c:pt>
                <c:pt idx="1898">
                  <c:v>1532</c:v>
                </c:pt>
                <c:pt idx="1899">
                  <c:v>1533</c:v>
                </c:pt>
                <c:pt idx="1900">
                  <c:v>1534</c:v>
                </c:pt>
                <c:pt idx="1901">
                  <c:v>1535</c:v>
                </c:pt>
                <c:pt idx="1902">
                  <c:v>1536</c:v>
                </c:pt>
                <c:pt idx="1903">
                  <c:v>1537</c:v>
                </c:pt>
                <c:pt idx="1904">
                  <c:v>1538</c:v>
                </c:pt>
                <c:pt idx="1905">
                  <c:v>1539</c:v>
                </c:pt>
                <c:pt idx="1906">
                  <c:v>1540</c:v>
                </c:pt>
                <c:pt idx="1907">
                  <c:v>1541</c:v>
                </c:pt>
                <c:pt idx="1908">
                  <c:v>1542</c:v>
                </c:pt>
                <c:pt idx="1909">
                  <c:v>1543</c:v>
                </c:pt>
                <c:pt idx="1910">
                  <c:v>1544</c:v>
                </c:pt>
                <c:pt idx="1911">
                  <c:v>1545</c:v>
                </c:pt>
                <c:pt idx="1912">
                  <c:v>1546</c:v>
                </c:pt>
                <c:pt idx="1913">
                  <c:v>1547</c:v>
                </c:pt>
                <c:pt idx="1914">
                  <c:v>1548</c:v>
                </c:pt>
                <c:pt idx="1915">
                  <c:v>1549</c:v>
                </c:pt>
                <c:pt idx="1916">
                  <c:v>1550</c:v>
                </c:pt>
                <c:pt idx="1917">
                  <c:v>1551</c:v>
                </c:pt>
                <c:pt idx="1918">
                  <c:v>1552</c:v>
                </c:pt>
                <c:pt idx="1919">
                  <c:v>1553</c:v>
                </c:pt>
                <c:pt idx="1920">
                  <c:v>1554</c:v>
                </c:pt>
                <c:pt idx="1921">
                  <c:v>1555</c:v>
                </c:pt>
                <c:pt idx="1922">
                  <c:v>1556</c:v>
                </c:pt>
                <c:pt idx="1923">
                  <c:v>1557</c:v>
                </c:pt>
                <c:pt idx="1924">
                  <c:v>1558</c:v>
                </c:pt>
                <c:pt idx="1925">
                  <c:v>1559</c:v>
                </c:pt>
                <c:pt idx="1926">
                  <c:v>1560</c:v>
                </c:pt>
                <c:pt idx="1927">
                  <c:v>1561</c:v>
                </c:pt>
                <c:pt idx="1928">
                  <c:v>1562</c:v>
                </c:pt>
                <c:pt idx="1929">
                  <c:v>1563</c:v>
                </c:pt>
                <c:pt idx="1930">
                  <c:v>1564</c:v>
                </c:pt>
                <c:pt idx="1931">
                  <c:v>1565</c:v>
                </c:pt>
                <c:pt idx="1932">
                  <c:v>1566</c:v>
                </c:pt>
                <c:pt idx="1933">
                  <c:v>1567</c:v>
                </c:pt>
                <c:pt idx="1934">
                  <c:v>1568</c:v>
                </c:pt>
                <c:pt idx="1935">
                  <c:v>1569</c:v>
                </c:pt>
                <c:pt idx="1936">
                  <c:v>1570</c:v>
                </c:pt>
                <c:pt idx="1937">
                  <c:v>1571</c:v>
                </c:pt>
                <c:pt idx="1938">
                  <c:v>1572</c:v>
                </c:pt>
                <c:pt idx="1939">
                  <c:v>1573</c:v>
                </c:pt>
                <c:pt idx="1940">
                  <c:v>1574</c:v>
                </c:pt>
                <c:pt idx="1941">
                  <c:v>1575</c:v>
                </c:pt>
                <c:pt idx="1942">
                  <c:v>1576</c:v>
                </c:pt>
                <c:pt idx="1943">
                  <c:v>1577</c:v>
                </c:pt>
                <c:pt idx="1944">
                  <c:v>1578</c:v>
                </c:pt>
                <c:pt idx="1945">
                  <c:v>1579</c:v>
                </c:pt>
                <c:pt idx="1946">
                  <c:v>1580</c:v>
                </c:pt>
                <c:pt idx="1947">
                  <c:v>1581</c:v>
                </c:pt>
                <c:pt idx="1948">
                  <c:v>1582</c:v>
                </c:pt>
                <c:pt idx="1949">
                  <c:v>1583</c:v>
                </c:pt>
                <c:pt idx="1950">
                  <c:v>1584</c:v>
                </c:pt>
                <c:pt idx="1951">
                  <c:v>1585</c:v>
                </c:pt>
                <c:pt idx="1952">
                  <c:v>1586</c:v>
                </c:pt>
                <c:pt idx="1953">
                  <c:v>1587</c:v>
                </c:pt>
                <c:pt idx="1954">
                  <c:v>1588</c:v>
                </c:pt>
                <c:pt idx="1955">
                  <c:v>1589</c:v>
                </c:pt>
                <c:pt idx="1956">
                  <c:v>1590</c:v>
                </c:pt>
                <c:pt idx="1957">
                  <c:v>1591</c:v>
                </c:pt>
                <c:pt idx="1958">
                  <c:v>1592</c:v>
                </c:pt>
                <c:pt idx="1959">
                  <c:v>1593</c:v>
                </c:pt>
                <c:pt idx="1960">
                  <c:v>1594</c:v>
                </c:pt>
                <c:pt idx="1961">
                  <c:v>1595</c:v>
                </c:pt>
                <c:pt idx="1962">
                  <c:v>1596</c:v>
                </c:pt>
                <c:pt idx="1963">
                  <c:v>1597</c:v>
                </c:pt>
                <c:pt idx="1964">
                  <c:v>1598</c:v>
                </c:pt>
                <c:pt idx="1965">
                  <c:v>1599</c:v>
                </c:pt>
                <c:pt idx="1966">
                  <c:v>1600</c:v>
                </c:pt>
                <c:pt idx="1967">
                  <c:v>1601</c:v>
                </c:pt>
                <c:pt idx="1968">
                  <c:v>1602</c:v>
                </c:pt>
                <c:pt idx="1969">
                  <c:v>1603</c:v>
                </c:pt>
                <c:pt idx="1970">
                  <c:v>1604</c:v>
                </c:pt>
                <c:pt idx="1971">
                  <c:v>1605</c:v>
                </c:pt>
                <c:pt idx="1972">
                  <c:v>1606</c:v>
                </c:pt>
                <c:pt idx="1973">
                  <c:v>1607</c:v>
                </c:pt>
                <c:pt idx="1974">
                  <c:v>1608</c:v>
                </c:pt>
                <c:pt idx="1975">
                  <c:v>1609</c:v>
                </c:pt>
                <c:pt idx="1976">
                  <c:v>1610</c:v>
                </c:pt>
                <c:pt idx="1977">
                  <c:v>1611</c:v>
                </c:pt>
                <c:pt idx="1978">
                  <c:v>1612</c:v>
                </c:pt>
                <c:pt idx="1979">
                  <c:v>1613</c:v>
                </c:pt>
                <c:pt idx="1980">
                  <c:v>1614</c:v>
                </c:pt>
                <c:pt idx="1981">
                  <c:v>1615</c:v>
                </c:pt>
                <c:pt idx="1982">
                  <c:v>1616</c:v>
                </c:pt>
                <c:pt idx="1983">
                  <c:v>1617</c:v>
                </c:pt>
                <c:pt idx="1984">
                  <c:v>1618</c:v>
                </c:pt>
                <c:pt idx="1985">
                  <c:v>1619</c:v>
                </c:pt>
                <c:pt idx="1986">
                  <c:v>1620</c:v>
                </c:pt>
                <c:pt idx="1987">
                  <c:v>1621</c:v>
                </c:pt>
                <c:pt idx="1988">
                  <c:v>1622</c:v>
                </c:pt>
                <c:pt idx="1989">
                  <c:v>1623</c:v>
                </c:pt>
                <c:pt idx="1990">
                  <c:v>1624</c:v>
                </c:pt>
                <c:pt idx="1991">
                  <c:v>1625</c:v>
                </c:pt>
                <c:pt idx="1992">
                  <c:v>1626</c:v>
                </c:pt>
                <c:pt idx="1993">
                  <c:v>1627</c:v>
                </c:pt>
                <c:pt idx="1994">
                  <c:v>1628</c:v>
                </c:pt>
                <c:pt idx="1995">
                  <c:v>1629</c:v>
                </c:pt>
                <c:pt idx="1996">
                  <c:v>1630</c:v>
                </c:pt>
                <c:pt idx="1997">
                  <c:v>1631</c:v>
                </c:pt>
                <c:pt idx="1998">
                  <c:v>1632</c:v>
                </c:pt>
                <c:pt idx="1999">
                  <c:v>1633</c:v>
                </c:pt>
                <c:pt idx="2000">
                  <c:v>1634</c:v>
                </c:pt>
                <c:pt idx="2001">
                  <c:v>1635</c:v>
                </c:pt>
                <c:pt idx="2002">
                  <c:v>1636</c:v>
                </c:pt>
                <c:pt idx="2003">
                  <c:v>1637</c:v>
                </c:pt>
                <c:pt idx="2004">
                  <c:v>1638</c:v>
                </c:pt>
                <c:pt idx="2005">
                  <c:v>1639</c:v>
                </c:pt>
                <c:pt idx="2006">
                  <c:v>1640</c:v>
                </c:pt>
                <c:pt idx="2007">
                  <c:v>1641</c:v>
                </c:pt>
                <c:pt idx="2008">
                  <c:v>1642</c:v>
                </c:pt>
                <c:pt idx="2009">
                  <c:v>1643</c:v>
                </c:pt>
                <c:pt idx="2010">
                  <c:v>1644</c:v>
                </c:pt>
                <c:pt idx="2011">
                  <c:v>1645</c:v>
                </c:pt>
                <c:pt idx="2012">
                  <c:v>1646</c:v>
                </c:pt>
                <c:pt idx="2013">
                  <c:v>1647</c:v>
                </c:pt>
                <c:pt idx="2014">
                  <c:v>1648</c:v>
                </c:pt>
                <c:pt idx="2015">
                  <c:v>1649</c:v>
                </c:pt>
                <c:pt idx="2016">
                  <c:v>1650</c:v>
                </c:pt>
                <c:pt idx="2017">
                  <c:v>1651</c:v>
                </c:pt>
                <c:pt idx="2018">
                  <c:v>1652</c:v>
                </c:pt>
                <c:pt idx="2019">
                  <c:v>1653</c:v>
                </c:pt>
                <c:pt idx="2020">
                  <c:v>1654</c:v>
                </c:pt>
                <c:pt idx="2021">
                  <c:v>1655</c:v>
                </c:pt>
                <c:pt idx="2022">
                  <c:v>1656</c:v>
                </c:pt>
                <c:pt idx="2023">
                  <c:v>1657</c:v>
                </c:pt>
                <c:pt idx="2024">
                  <c:v>1658</c:v>
                </c:pt>
                <c:pt idx="2025">
                  <c:v>1659</c:v>
                </c:pt>
                <c:pt idx="2026">
                  <c:v>1660</c:v>
                </c:pt>
                <c:pt idx="2027">
                  <c:v>1661</c:v>
                </c:pt>
                <c:pt idx="2028">
                  <c:v>1662</c:v>
                </c:pt>
                <c:pt idx="2029">
                  <c:v>1663</c:v>
                </c:pt>
                <c:pt idx="2030">
                  <c:v>1664</c:v>
                </c:pt>
                <c:pt idx="2031">
                  <c:v>1665</c:v>
                </c:pt>
                <c:pt idx="2032">
                  <c:v>1666</c:v>
                </c:pt>
                <c:pt idx="2033">
                  <c:v>1667</c:v>
                </c:pt>
                <c:pt idx="2034">
                  <c:v>1668</c:v>
                </c:pt>
                <c:pt idx="2035">
                  <c:v>1669</c:v>
                </c:pt>
                <c:pt idx="2036">
                  <c:v>1670</c:v>
                </c:pt>
                <c:pt idx="2037">
                  <c:v>1671</c:v>
                </c:pt>
                <c:pt idx="2038">
                  <c:v>1672</c:v>
                </c:pt>
                <c:pt idx="2039">
                  <c:v>1673</c:v>
                </c:pt>
                <c:pt idx="2040">
                  <c:v>1674</c:v>
                </c:pt>
                <c:pt idx="2041">
                  <c:v>1675</c:v>
                </c:pt>
                <c:pt idx="2042">
                  <c:v>1676</c:v>
                </c:pt>
                <c:pt idx="2043">
                  <c:v>1677</c:v>
                </c:pt>
                <c:pt idx="2044">
                  <c:v>1678</c:v>
                </c:pt>
                <c:pt idx="2045">
                  <c:v>1679</c:v>
                </c:pt>
                <c:pt idx="2046">
                  <c:v>1680</c:v>
                </c:pt>
                <c:pt idx="2047">
                  <c:v>1681</c:v>
                </c:pt>
                <c:pt idx="2048">
                  <c:v>1682</c:v>
                </c:pt>
                <c:pt idx="2049">
                  <c:v>1683</c:v>
                </c:pt>
                <c:pt idx="2050">
                  <c:v>1684</c:v>
                </c:pt>
                <c:pt idx="2051">
                  <c:v>1685</c:v>
                </c:pt>
                <c:pt idx="2052">
                  <c:v>1686</c:v>
                </c:pt>
                <c:pt idx="2053">
                  <c:v>1687</c:v>
                </c:pt>
                <c:pt idx="2054">
                  <c:v>1688</c:v>
                </c:pt>
                <c:pt idx="2055">
                  <c:v>1689</c:v>
                </c:pt>
                <c:pt idx="2056">
                  <c:v>1690</c:v>
                </c:pt>
                <c:pt idx="2057">
                  <c:v>1691</c:v>
                </c:pt>
                <c:pt idx="2058">
                  <c:v>1692</c:v>
                </c:pt>
                <c:pt idx="2059">
                  <c:v>1693</c:v>
                </c:pt>
                <c:pt idx="2060">
                  <c:v>1694</c:v>
                </c:pt>
                <c:pt idx="2061">
                  <c:v>1695</c:v>
                </c:pt>
                <c:pt idx="2062">
                  <c:v>1696</c:v>
                </c:pt>
                <c:pt idx="2063">
                  <c:v>1697</c:v>
                </c:pt>
                <c:pt idx="2064">
                  <c:v>1698</c:v>
                </c:pt>
                <c:pt idx="2065">
                  <c:v>1699</c:v>
                </c:pt>
                <c:pt idx="2066">
                  <c:v>1700</c:v>
                </c:pt>
                <c:pt idx="2067">
                  <c:v>1701</c:v>
                </c:pt>
                <c:pt idx="2068">
                  <c:v>1702</c:v>
                </c:pt>
                <c:pt idx="2069">
                  <c:v>1703</c:v>
                </c:pt>
                <c:pt idx="2070">
                  <c:v>1704</c:v>
                </c:pt>
                <c:pt idx="2071">
                  <c:v>1705</c:v>
                </c:pt>
                <c:pt idx="2072">
                  <c:v>1706</c:v>
                </c:pt>
                <c:pt idx="2073">
                  <c:v>1707</c:v>
                </c:pt>
                <c:pt idx="2074">
                  <c:v>1708</c:v>
                </c:pt>
                <c:pt idx="2075">
                  <c:v>1709</c:v>
                </c:pt>
                <c:pt idx="2076">
                  <c:v>1710</c:v>
                </c:pt>
                <c:pt idx="2077">
                  <c:v>1711</c:v>
                </c:pt>
                <c:pt idx="2078">
                  <c:v>1712</c:v>
                </c:pt>
                <c:pt idx="2079">
                  <c:v>1713</c:v>
                </c:pt>
                <c:pt idx="2080">
                  <c:v>1714</c:v>
                </c:pt>
                <c:pt idx="2081">
                  <c:v>1715</c:v>
                </c:pt>
                <c:pt idx="2082">
                  <c:v>1716</c:v>
                </c:pt>
                <c:pt idx="2083">
                  <c:v>1717</c:v>
                </c:pt>
                <c:pt idx="2084">
                  <c:v>1718</c:v>
                </c:pt>
                <c:pt idx="2085">
                  <c:v>1719</c:v>
                </c:pt>
                <c:pt idx="2086">
                  <c:v>1720</c:v>
                </c:pt>
                <c:pt idx="2087">
                  <c:v>1721</c:v>
                </c:pt>
                <c:pt idx="2088">
                  <c:v>1722</c:v>
                </c:pt>
                <c:pt idx="2089">
                  <c:v>1723</c:v>
                </c:pt>
                <c:pt idx="2090">
                  <c:v>1724</c:v>
                </c:pt>
                <c:pt idx="2091">
                  <c:v>1725</c:v>
                </c:pt>
                <c:pt idx="2092">
                  <c:v>1726</c:v>
                </c:pt>
                <c:pt idx="2093">
                  <c:v>1727</c:v>
                </c:pt>
                <c:pt idx="2094">
                  <c:v>1728</c:v>
                </c:pt>
                <c:pt idx="2095">
                  <c:v>1729</c:v>
                </c:pt>
                <c:pt idx="2096">
                  <c:v>1730</c:v>
                </c:pt>
                <c:pt idx="2097">
                  <c:v>1731</c:v>
                </c:pt>
                <c:pt idx="2098">
                  <c:v>1732</c:v>
                </c:pt>
                <c:pt idx="2099">
                  <c:v>1733</c:v>
                </c:pt>
                <c:pt idx="2100">
                  <c:v>1734</c:v>
                </c:pt>
                <c:pt idx="2101">
                  <c:v>1735</c:v>
                </c:pt>
                <c:pt idx="2102">
                  <c:v>1736</c:v>
                </c:pt>
                <c:pt idx="2103">
                  <c:v>1737</c:v>
                </c:pt>
                <c:pt idx="2104">
                  <c:v>1738</c:v>
                </c:pt>
                <c:pt idx="2105">
                  <c:v>1739</c:v>
                </c:pt>
                <c:pt idx="2106">
                  <c:v>1740</c:v>
                </c:pt>
                <c:pt idx="2107">
                  <c:v>1741</c:v>
                </c:pt>
                <c:pt idx="2108">
                  <c:v>1742</c:v>
                </c:pt>
                <c:pt idx="2109">
                  <c:v>1743</c:v>
                </c:pt>
                <c:pt idx="2110">
                  <c:v>1744</c:v>
                </c:pt>
                <c:pt idx="2111">
                  <c:v>1745</c:v>
                </c:pt>
                <c:pt idx="2112">
                  <c:v>1746</c:v>
                </c:pt>
                <c:pt idx="2113">
                  <c:v>1747</c:v>
                </c:pt>
                <c:pt idx="2114">
                  <c:v>1748</c:v>
                </c:pt>
                <c:pt idx="2115">
                  <c:v>1749</c:v>
                </c:pt>
                <c:pt idx="2116">
                  <c:v>1750</c:v>
                </c:pt>
                <c:pt idx="2117">
                  <c:v>1751</c:v>
                </c:pt>
                <c:pt idx="2118">
                  <c:v>1752</c:v>
                </c:pt>
                <c:pt idx="2119">
                  <c:v>1753</c:v>
                </c:pt>
                <c:pt idx="2120">
                  <c:v>1754</c:v>
                </c:pt>
                <c:pt idx="2121">
                  <c:v>1755</c:v>
                </c:pt>
                <c:pt idx="2122">
                  <c:v>1756</c:v>
                </c:pt>
                <c:pt idx="2123">
                  <c:v>1757</c:v>
                </c:pt>
                <c:pt idx="2124">
                  <c:v>1758</c:v>
                </c:pt>
                <c:pt idx="2125">
                  <c:v>1759</c:v>
                </c:pt>
                <c:pt idx="2126">
                  <c:v>1760</c:v>
                </c:pt>
                <c:pt idx="2127">
                  <c:v>1761</c:v>
                </c:pt>
                <c:pt idx="2128">
                  <c:v>1762</c:v>
                </c:pt>
                <c:pt idx="2129">
                  <c:v>1763</c:v>
                </c:pt>
                <c:pt idx="2130">
                  <c:v>1764</c:v>
                </c:pt>
                <c:pt idx="2131">
                  <c:v>1765</c:v>
                </c:pt>
                <c:pt idx="2132">
                  <c:v>1766</c:v>
                </c:pt>
                <c:pt idx="2133">
                  <c:v>1767</c:v>
                </c:pt>
                <c:pt idx="2134">
                  <c:v>1768</c:v>
                </c:pt>
                <c:pt idx="2135">
                  <c:v>1769</c:v>
                </c:pt>
                <c:pt idx="2136">
                  <c:v>1770</c:v>
                </c:pt>
                <c:pt idx="2137">
                  <c:v>1771</c:v>
                </c:pt>
                <c:pt idx="2138">
                  <c:v>1772</c:v>
                </c:pt>
                <c:pt idx="2139">
                  <c:v>1773</c:v>
                </c:pt>
                <c:pt idx="2140">
                  <c:v>1774</c:v>
                </c:pt>
                <c:pt idx="2141">
                  <c:v>1775</c:v>
                </c:pt>
                <c:pt idx="2142">
                  <c:v>1776</c:v>
                </c:pt>
                <c:pt idx="2143">
                  <c:v>1777</c:v>
                </c:pt>
                <c:pt idx="2144">
                  <c:v>1778</c:v>
                </c:pt>
                <c:pt idx="2145">
                  <c:v>1779</c:v>
                </c:pt>
                <c:pt idx="2146">
                  <c:v>1780</c:v>
                </c:pt>
                <c:pt idx="2147">
                  <c:v>1781</c:v>
                </c:pt>
                <c:pt idx="2148">
                  <c:v>1782</c:v>
                </c:pt>
                <c:pt idx="2149">
                  <c:v>1783</c:v>
                </c:pt>
                <c:pt idx="2150">
                  <c:v>1784</c:v>
                </c:pt>
                <c:pt idx="2151">
                  <c:v>1785</c:v>
                </c:pt>
                <c:pt idx="2152">
                  <c:v>1786</c:v>
                </c:pt>
                <c:pt idx="2153">
                  <c:v>1787</c:v>
                </c:pt>
                <c:pt idx="2154">
                  <c:v>1788</c:v>
                </c:pt>
                <c:pt idx="2155">
                  <c:v>1789</c:v>
                </c:pt>
                <c:pt idx="2156">
                  <c:v>1790</c:v>
                </c:pt>
                <c:pt idx="2157">
                  <c:v>1791</c:v>
                </c:pt>
                <c:pt idx="2158">
                  <c:v>1792</c:v>
                </c:pt>
                <c:pt idx="2159">
                  <c:v>1793</c:v>
                </c:pt>
                <c:pt idx="2160">
                  <c:v>1794</c:v>
                </c:pt>
                <c:pt idx="2161">
                  <c:v>1795</c:v>
                </c:pt>
                <c:pt idx="2162">
                  <c:v>1796</c:v>
                </c:pt>
                <c:pt idx="2163">
                  <c:v>1797</c:v>
                </c:pt>
                <c:pt idx="2164">
                  <c:v>1798</c:v>
                </c:pt>
                <c:pt idx="2165">
                  <c:v>1799</c:v>
                </c:pt>
                <c:pt idx="2166">
                  <c:v>1800</c:v>
                </c:pt>
                <c:pt idx="2167">
                  <c:v>1801</c:v>
                </c:pt>
                <c:pt idx="2168">
                  <c:v>1802</c:v>
                </c:pt>
                <c:pt idx="2169">
                  <c:v>1803</c:v>
                </c:pt>
                <c:pt idx="2170">
                  <c:v>1804</c:v>
                </c:pt>
                <c:pt idx="2171">
                  <c:v>1805</c:v>
                </c:pt>
                <c:pt idx="2172">
                  <c:v>1806</c:v>
                </c:pt>
                <c:pt idx="2173">
                  <c:v>1807</c:v>
                </c:pt>
                <c:pt idx="2174">
                  <c:v>1808</c:v>
                </c:pt>
                <c:pt idx="2175">
                  <c:v>1809</c:v>
                </c:pt>
                <c:pt idx="2176">
                  <c:v>1810</c:v>
                </c:pt>
                <c:pt idx="2177">
                  <c:v>1811</c:v>
                </c:pt>
                <c:pt idx="2178">
                  <c:v>1812</c:v>
                </c:pt>
                <c:pt idx="2179">
                  <c:v>1813</c:v>
                </c:pt>
                <c:pt idx="2180">
                  <c:v>1814</c:v>
                </c:pt>
                <c:pt idx="2181">
                  <c:v>1815</c:v>
                </c:pt>
                <c:pt idx="2182">
                  <c:v>1816</c:v>
                </c:pt>
                <c:pt idx="2183">
                  <c:v>1817</c:v>
                </c:pt>
                <c:pt idx="2184">
                  <c:v>1818</c:v>
                </c:pt>
                <c:pt idx="2185">
                  <c:v>1819</c:v>
                </c:pt>
                <c:pt idx="2186">
                  <c:v>1820</c:v>
                </c:pt>
                <c:pt idx="2187">
                  <c:v>1821</c:v>
                </c:pt>
                <c:pt idx="2188">
                  <c:v>1822</c:v>
                </c:pt>
                <c:pt idx="2189">
                  <c:v>1823</c:v>
                </c:pt>
                <c:pt idx="2190">
                  <c:v>1824</c:v>
                </c:pt>
                <c:pt idx="2191">
                  <c:v>1825</c:v>
                </c:pt>
                <c:pt idx="2192">
                  <c:v>1826</c:v>
                </c:pt>
                <c:pt idx="2193">
                  <c:v>1827</c:v>
                </c:pt>
                <c:pt idx="2194">
                  <c:v>1828</c:v>
                </c:pt>
                <c:pt idx="2195">
                  <c:v>1829</c:v>
                </c:pt>
                <c:pt idx="2196">
                  <c:v>1830</c:v>
                </c:pt>
                <c:pt idx="2197">
                  <c:v>1831</c:v>
                </c:pt>
                <c:pt idx="2198">
                  <c:v>1832</c:v>
                </c:pt>
                <c:pt idx="2199">
                  <c:v>1833</c:v>
                </c:pt>
                <c:pt idx="2200">
                  <c:v>1834</c:v>
                </c:pt>
                <c:pt idx="2201">
                  <c:v>1835</c:v>
                </c:pt>
                <c:pt idx="2202">
                  <c:v>1836</c:v>
                </c:pt>
                <c:pt idx="2203">
                  <c:v>1837</c:v>
                </c:pt>
                <c:pt idx="2204">
                  <c:v>1838</c:v>
                </c:pt>
                <c:pt idx="2205">
                  <c:v>1839</c:v>
                </c:pt>
                <c:pt idx="2206">
                  <c:v>1840</c:v>
                </c:pt>
                <c:pt idx="2207">
                  <c:v>1841</c:v>
                </c:pt>
                <c:pt idx="2208">
                  <c:v>1842</c:v>
                </c:pt>
                <c:pt idx="2209">
                  <c:v>1843</c:v>
                </c:pt>
                <c:pt idx="2210">
                  <c:v>1844</c:v>
                </c:pt>
                <c:pt idx="2211">
                  <c:v>1845</c:v>
                </c:pt>
                <c:pt idx="2212">
                  <c:v>1846</c:v>
                </c:pt>
                <c:pt idx="2213">
                  <c:v>1847</c:v>
                </c:pt>
                <c:pt idx="2214">
                  <c:v>1848</c:v>
                </c:pt>
                <c:pt idx="2215">
                  <c:v>1849</c:v>
                </c:pt>
                <c:pt idx="2216">
                  <c:v>1850</c:v>
                </c:pt>
                <c:pt idx="2217">
                  <c:v>1851</c:v>
                </c:pt>
                <c:pt idx="2218">
                  <c:v>1852</c:v>
                </c:pt>
                <c:pt idx="2219">
                  <c:v>1853</c:v>
                </c:pt>
                <c:pt idx="2220">
                  <c:v>1854</c:v>
                </c:pt>
                <c:pt idx="2221">
                  <c:v>1855</c:v>
                </c:pt>
                <c:pt idx="2222">
                  <c:v>1856</c:v>
                </c:pt>
                <c:pt idx="2223">
                  <c:v>1857</c:v>
                </c:pt>
                <c:pt idx="2224">
                  <c:v>1858</c:v>
                </c:pt>
                <c:pt idx="2225">
                  <c:v>1859</c:v>
                </c:pt>
                <c:pt idx="2226">
                  <c:v>1860</c:v>
                </c:pt>
                <c:pt idx="2227">
                  <c:v>1861</c:v>
                </c:pt>
                <c:pt idx="2228">
                  <c:v>1862</c:v>
                </c:pt>
                <c:pt idx="2229">
                  <c:v>1863</c:v>
                </c:pt>
                <c:pt idx="2230">
                  <c:v>1864</c:v>
                </c:pt>
                <c:pt idx="2231">
                  <c:v>1865</c:v>
                </c:pt>
                <c:pt idx="2232">
                  <c:v>1866</c:v>
                </c:pt>
                <c:pt idx="2233">
                  <c:v>1867</c:v>
                </c:pt>
                <c:pt idx="2234">
                  <c:v>1868</c:v>
                </c:pt>
                <c:pt idx="2235">
                  <c:v>1869</c:v>
                </c:pt>
                <c:pt idx="2236">
                  <c:v>1870</c:v>
                </c:pt>
                <c:pt idx="2237">
                  <c:v>1871</c:v>
                </c:pt>
                <c:pt idx="2238">
                  <c:v>1872</c:v>
                </c:pt>
                <c:pt idx="2239">
                  <c:v>1873</c:v>
                </c:pt>
                <c:pt idx="2240">
                  <c:v>1874</c:v>
                </c:pt>
                <c:pt idx="2241">
                  <c:v>1875</c:v>
                </c:pt>
                <c:pt idx="2242">
                  <c:v>1876</c:v>
                </c:pt>
                <c:pt idx="2243">
                  <c:v>1877</c:v>
                </c:pt>
                <c:pt idx="2244">
                  <c:v>1878</c:v>
                </c:pt>
                <c:pt idx="2245">
                  <c:v>1879</c:v>
                </c:pt>
                <c:pt idx="2246">
                  <c:v>1880</c:v>
                </c:pt>
                <c:pt idx="2247">
                  <c:v>1881</c:v>
                </c:pt>
                <c:pt idx="2248">
                  <c:v>1882</c:v>
                </c:pt>
                <c:pt idx="2249">
                  <c:v>1883</c:v>
                </c:pt>
                <c:pt idx="2250">
                  <c:v>1884</c:v>
                </c:pt>
                <c:pt idx="2251">
                  <c:v>1885</c:v>
                </c:pt>
                <c:pt idx="2252">
                  <c:v>1886</c:v>
                </c:pt>
                <c:pt idx="2253">
                  <c:v>1887</c:v>
                </c:pt>
                <c:pt idx="2254">
                  <c:v>1888</c:v>
                </c:pt>
                <c:pt idx="2255">
                  <c:v>1889</c:v>
                </c:pt>
                <c:pt idx="2256">
                  <c:v>1890</c:v>
                </c:pt>
                <c:pt idx="2257">
                  <c:v>1891</c:v>
                </c:pt>
                <c:pt idx="2258">
                  <c:v>1892</c:v>
                </c:pt>
                <c:pt idx="2259">
                  <c:v>1893</c:v>
                </c:pt>
                <c:pt idx="2260">
                  <c:v>1894</c:v>
                </c:pt>
                <c:pt idx="2261">
                  <c:v>1895</c:v>
                </c:pt>
                <c:pt idx="2262">
                  <c:v>1896</c:v>
                </c:pt>
                <c:pt idx="2263">
                  <c:v>1897</c:v>
                </c:pt>
                <c:pt idx="2264">
                  <c:v>1898</c:v>
                </c:pt>
                <c:pt idx="2265">
                  <c:v>1899</c:v>
                </c:pt>
                <c:pt idx="2266">
                  <c:v>1900</c:v>
                </c:pt>
                <c:pt idx="2267">
                  <c:v>1901</c:v>
                </c:pt>
                <c:pt idx="2268">
                  <c:v>1902</c:v>
                </c:pt>
                <c:pt idx="2269">
                  <c:v>1903</c:v>
                </c:pt>
                <c:pt idx="2270">
                  <c:v>1904</c:v>
                </c:pt>
                <c:pt idx="2271">
                  <c:v>1905</c:v>
                </c:pt>
                <c:pt idx="2272">
                  <c:v>1906</c:v>
                </c:pt>
                <c:pt idx="2273">
                  <c:v>1907</c:v>
                </c:pt>
                <c:pt idx="2274">
                  <c:v>1908</c:v>
                </c:pt>
                <c:pt idx="2275">
                  <c:v>1909</c:v>
                </c:pt>
                <c:pt idx="2276">
                  <c:v>1910</c:v>
                </c:pt>
                <c:pt idx="2277">
                  <c:v>1911</c:v>
                </c:pt>
                <c:pt idx="2278">
                  <c:v>1912</c:v>
                </c:pt>
                <c:pt idx="2279">
                  <c:v>1913</c:v>
                </c:pt>
                <c:pt idx="2280">
                  <c:v>1914</c:v>
                </c:pt>
                <c:pt idx="2281">
                  <c:v>1915</c:v>
                </c:pt>
                <c:pt idx="2282">
                  <c:v>1916</c:v>
                </c:pt>
                <c:pt idx="2283">
                  <c:v>1917</c:v>
                </c:pt>
                <c:pt idx="2284">
                  <c:v>1918</c:v>
                </c:pt>
                <c:pt idx="2285">
                  <c:v>1919</c:v>
                </c:pt>
                <c:pt idx="2286">
                  <c:v>1920</c:v>
                </c:pt>
                <c:pt idx="2287">
                  <c:v>1921</c:v>
                </c:pt>
                <c:pt idx="2288">
                  <c:v>1922</c:v>
                </c:pt>
                <c:pt idx="2289">
                  <c:v>1923</c:v>
                </c:pt>
                <c:pt idx="2290">
                  <c:v>1924</c:v>
                </c:pt>
                <c:pt idx="2291">
                  <c:v>1925</c:v>
                </c:pt>
                <c:pt idx="2292">
                  <c:v>1926</c:v>
                </c:pt>
                <c:pt idx="2293">
                  <c:v>1927</c:v>
                </c:pt>
                <c:pt idx="2294">
                  <c:v>1928</c:v>
                </c:pt>
                <c:pt idx="2295">
                  <c:v>1929</c:v>
                </c:pt>
                <c:pt idx="2296">
                  <c:v>1930</c:v>
                </c:pt>
                <c:pt idx="2297">
                  <c:v>1931</c:v>
                </c:pt>
                <c:pt idx="2298">
                  <c:v>1932</c:v>
                </c:pt>
                <c:pt idx="2299">
                  <c:v>1933</c:v>
                </c:pt>
                <c:pt idx="2300">
                  <c:v>1934</c:v>
                </c:pt>
                <c:pt idx="2301">
                  <c:v>1935</c:v>
                </c:pt>
                <c:pt idx="2302">
                  <c:v>1936</c:v>
                </c:pt>
                <c:pt idx="2303">
                  <c:v>1937</c:v>
                </c:pt>
                <c:pt idx="2304">
                  <c:v>1938</c:v>
                </c:pt>
                <c:pt idx="2305">
                  <c:v>1939</c:v>
                </c:pt>
                <c:pt idx="2306">
                  <c:v>1940</c:v>
                </c:pt>
                <c:pt idx="2307">
                  <c:v>1941</c:v>
                </c:pt>
                <c:pt idx="2308">
                  <c:v>1942</c:v>
                </c:pt>
                <c:pt idx="2309">
                  <c:v>1943</c:v>
                </c:pt>
                <c:pt idx="2310">
                  <c:v>1944</c:v>
                </c:pt>
                <c:pt idx="2311">
                  <c:v>1945</c:v>
                </c:pt>
                <c:pt idx="2312">
                  <c:v>1946</c:v>
                </c:pt>
                <c:pt idx="2313">
                  <c:v>1947</c:v>
                </c:pt>
                <c:pt idx="2314">
                  <c:v>1948</c:v>
                </c:pt>
                <c:pt idx="2315">
                  <c:v>1949</c:v>
                </c:pt>
                <c:pt idx="2316">
                  <c:v>1950</c:v>
                </c:pt>
                <c:pt idx="2317">
                  <c:v>1951</c:v>
                </c:pt>
                <c:pt idx="2318">
                  <c:v>1952</c:v>
                </c:pt>
                <c:pt idx="2319">
                  <c:v>1953</c:v>
                </c:pt>
                <c:pt idx="2320">
                  <c:v>1954</c:v>
                </c:pt>
                <c:pt idx="2321">
                  <c:v>1955</c:v>
                </c:pt>
                <c:pt idx="2322">
                  <c:v>1956</c:v>
                </c:pt>
                <c:pt idx="2323">
                  <c:v>1957</c:v>
                </c:pt>
                <c:pt idx="2324">
                  <c:v>1958</c:v>
                </c:pt>
                <c:pt idx="2325">
                  <c:v>1959</c:v>
                </c:pt>
                <c:pt idx="2326">
                  <c:v>1960</c:v>
                </c:pt>
                <c:pt idx="2327">
                  <c:v>1961</c:v>
                </c:pt>
                <c:pt idx="2328">
                  <c:v>1962</c:v>
                </c:pt>
                <c:pt idx="2329">
                  <c:v>1963</c:v>
                </c:pt>
                <c:pt idx="2330">
                  <c:v>1964</c:v>
                </c:pt>
                <c:pt idx="2331">
                  <c:v>1965</c:v>
                </c:pt>
                <c:pt idx="2332">
                  <c:v>1966</c:v>
                </c:pt>
                <c:pt idx="2333">
                  <c:v>1967</c:v>
                </c:pt>
                <c:pt idx="2334">
                  <c:v>1968</c:v>
                </c:pt>
                <c:pt idx="2335">
                  <c:v>1969</c:v>
                </c:pt>
                <c:pt idx="2336">
                  <c:v>1970</c:v>
                </c:pt>
                <c:pt idx="2337">
                  <c:v>1971</c:v>
                </c:pt>
                <c:pt idx="2338">
                  <c:v>1972</c:v>
                </c:pt>
                <c:pt idx="2339">
                  <c:v>1973</c:v>
                </c:pt>
                <c:pt idx="2340">
                  <c:v>1974</c:v>
                </c:pt>
                <c:pt idx="2341">
                  <c:v>1975</c:v>
                </c:pt>
                <c:pt idx="2342">
                  <c:v>1976</c:v>
                </c:pt>
                <c:pt idx="2343">
                  <c:v>1977</c:v>
                </c:pt>
                <c:pt idx="2344">
                  <c:v>1978</c:v>
                </c:pt>
                <c:pt idx="2345">
                  <c:v>1979</c:v>
                </c:pt>
                <c:pt idx="2346">
                  <c:v>1980</c:v>
                </c:pt>
                <c:pt idx="2347">
                  <c:v>1981</c:v>
                </c:pt>
                <c:pt idx="2348">
                  <c:v>1982</c:v>
                </c:pt>
                <c:pt idx="2349">
                  <c:v>1983</c:v>
                </c:pt>
                <c:pt idx="2350">
                  <c:v>1984</c:v>
                </c:pt>
                <c:pt idx="2351">
                  <c:v>1985</c:v>
                </c:pt>
                <c:pt idx="2352">
                  <c:v>1986</c:v>
                </c:pt>
                <c:pt idx="2353">
                  <c:v>1987</c:v>
                </c:pt>
                <c:pt idx="2354">
                  <c:v>1988</c:v>
                </c:pt>
                <c:pt idx="2355">
                  <c:v>1989</c:v>
                </c:pt>
                <c:pt idx="2356">
                  <c:v>1990</c:v>
                </c:pt>
                <c:pt idx="2357">
                  <c:v>1991</c:v>
                </c:pt>
                <c:pt idx="2358">
                  <c:v>1992</c:v>
                </c:pt>
                <c:pt idx="2359">
                  <c:v>1993</c:v>
                </c:pt>
                <c:pt idx="2360">
                  <c:v>1994</c:v>
                </c:pt>
                <c:pt idx="2361">
                  <c:v>1995</c:v>
                </c:pt>
                <c:pt idx="2362">
                  <c:v>1996</c:v>
                </c:pt>
                <c:pt idx="2363">
                  <c:v>1997</c:v>
                </c:pt>
                <c:pt idx="2364">
                  <c:v>1998</c:v>
                </c:pt>
                <c:pt idx="2365">
                  <c:v>1999</c:v>
                </c:pt>
                <c:pt idx="2366">
                  <c:v>2000</c:v>
                </c:pt>
                <c:pt idx="2367">
                  <c:v>2001</c:v>
                </c:pt>
                <c:pt idx="2368">
                  <c:v>2002</c:v>
                </c:pt>
                <c:pt idx="2369">
                  <c:v>2003</c:v>
                </c:pt>
                <c:pt idx="2370">
                  <c:v>2004</c:v>
                </c:pt>
                <c:pt idx="2371">
                  <c:v>2005</c:v>
                </c:pt>
                <c:pt idx="2372">
                  <c:v>2006</c:v>
                </c:pt>
                <c:pt idx="2373">
                  <c:v>2007</c:v>
                </c:pt>
                <c:pt idx="2374">
                  <c:v>2008</c:v>
                </c:pt>
                <c:pt idx="2375">
                  <c:v>2009</c:v>
                </c:pt>
                <c:pt idx="2376">
                  <c:v>2010</c:v>
                </c:pt>
                <c:pt idx="2377">
                  <c:v>2011</c:v>
                </c:pt>
                <c:pt idx="2378">
                  <c:v>2012</c:v>
                </c:pt>
                <c:pt idx="2379">
                  <c:v>2013</c:v>
                </c:pt>
                <c:pt idx="2380">
                  <c:v>2014</c:v>
                </c:pt>
                <c:pt idx="2381">
                  <c:v>2015</c:v>
                </c:pt>
                <c:pt idx="2382">
                  <c:v>2016</c:v>
                </c:pt>
                <c:pt idx="2383">
                  <c:v>2017</c:v>
                </c:pt>
                <c:pt idx="2384">
                  <c:v>2018</c:v>
                </c:pt>
                <c:pt idx="2385">
                  <c:v>2019</c:v>
                </c:pt>
                <c:pt idx="2386">
                  <c:v>2020</c:v>
                </c:pt>
                <c:pt idx="2387">
                  <c:v>2021</c:v>
                </c:pt>
                <c:pt idx="2388">
                  <c:v>2022</c:v>
                </c:pt>
                <c:pt idx="2389">
                  <c:v>2023</c:v>
                </c:pt>
                <c:pt idx="2390">
                  <c:v>2024</c:v>
                </c:pt>
                <c:pt idx="2391">
                  <c:v>2025</c:v>
                </c:pt>
                <c:pt idx="2392">
                  <c:v>2026</c:v>
                </c:pt>
                <c:pt idx="2393">
                  <c:v>2027</c:v>
                </c:pt>
                <c:pt idx="2394">
                  <c:v>2028</c:v>
                </c:pt>
                <c:pt idx="2395">
                  <c:v>2029</c:v>
                </c:pt>
                <c:pt idx="2396">
                  <c:v>2030</c:v>
                </c:pt>
                <c:pt idx="2397">
                  <c:v>2031</c:v>
                </c:pt>
                <c:pt idx="2398">
                  <c:v>2032</c:v>
                </c:pt>
                <c:pt idx="2399">
                  <c:v>2033</c:v>
                </c:pt>
                <c:pt idx="2400">
                  <c:v>2034</c:v>
                </c:pt>
                <c:pt idx="2401">
                  <c:v>2035</c:v>
                </c:pt>
                <c:pt idx="2402">
                  <c:v>2036</c:v>
                </c:pt>
                <c:pt idx="2403">
                  <c:v>2037</c:v>
                </c:pt>
                <c:pt idx="2404">
                  <c:v>2038</c:v>
                </c:pt>
                <c:pt idx="2405">
                  <c:v>2039</c:v>
                </c:pt>
                <c:pt idx="2406">
                  <c:v>2040</c:v>
                </c:pt>
                <c:pt idx="2407">
                  <c:v>2041</c:v>
                </c:pt>
                <c:pt idx="2408">
                  <c:v>2042</c:v>
                </c:pt>
                <c:pt idx="2409">
                  <c:v>2043</c:v>
                </c:pt>
                <c:pt idx="2410">
                  <c:v>2044</c:v>
                </c:pt>
                <c:pt idx="2411">
                  <c:v>2045</c:v>
                </c:pt>
                <c:pt idx="2412">
                  <c:v>2046</c:v>
                </c:pt>
                <c:pt idx="2413">
                  <c:v>2047</c:v>
                </c:pt>
                <c:pt idx="2414">
                  <c:v>2048</c:v>
                </c:pt>
                <c:pt idx="2415">
                  <c:v>2049</c:v>
                </c:pt>
                <c:pt idx="2416">
                  <c:v>2050</c:v>
                </c:pt>
                <c:pt idx="2417">
                  <c:v>2051</c:v>
                </c:pt>
                <c:pt idx="2418">
                  <c:v>2052</c:v>
                </c:pt>
                <c:pt idx="2419">
                  <c:v>2053</c:v>
                </c:pt>
                <c:pt idx="2420">
                  <c:v>2054</c:v>
                </c:pt>
                <c:pt idx="2421">
                  <c:v>2055</c:v>
                </c:pt>
                <c:pt idx="2422">
                  <c:v>2056</c:v>
                </c:pt>
                <c:pt idx="2423">
                  <c:v>2057</c:v>
                </c:pt>
                <c:pt idx="2424">
                  <c:v>2058</c:v>
                </c:pt>
                <c:pt idx="2425">
                  <c:v>2059</c:v>
                </c:pt>
                <c:pt idx="2426">
                  <c:v>2060</c:v>
                </c:pt>
                <c:pt idx="2427">
                  <c:v>2061</c:v>
                </c:pt>
                <c:pt idx="2428">
                  <c:v>2062</c:v>
                </c:pt>
                <c:pt idx="2429">
                  <c:v>2063</c:v>
                </c:pt>
                <c:pt idx="2430">
                  <c:v>2064</c:v>
                </c:pt>
                <c:pt idx="2431">
                  <c:v>2065</c:v>
                </c:pt>
                <c:pt idx="2432">
                  <c:v>2066</c:v>
                </c:pt>
                <c:pt idx="2433">
                  <c:v>2067</c:v>
                </c:pt>
                <c:pt idx="2434">
                  <c:v>2068</c:v>
                </c:pt>
                <c:pt idx="2435">
                  <c:v>2069</c:v>
                </c:pt>
                <c:pt idx="2436">
                  <c:v>2070</c:v>
                </c:pt>
                <c:pt idx="2437">
                  <c:v>2071</c:v>
                </c:pt>
                <c:pt idx="2438">
                  <c:v>2072</c:v>
                </c:pt>
                <c:pt idx="2439">
                  <c:v>2073</c:v>
                </c:pt>
                <c:pt idx="2440">
                  <c:v>2074</c:v>
                </c:pt>
                <c:pt idx="2441">
                  <c:v>2075</c:v>
                </c:pt>
                <c:pt idx="2442">
                  <c:v>2076</c:v>
                </c:pt>
                <c:pt idx="2443">
                  <c:v>2077</c:v>
                </c:pt>
                <c:pt idx="2444">
                  <c:v>2078</c:v>
                </c:pt>
                <c:pt idx="2445">
                  <c:v>2079</c:v>
                </c:pt>
                <c:pt idx="2446">
                  <c:v>2080</c:v>
                </c:pt>
                <c:pt idx="2447">
                  <c:v>2081</c:v>
                </c:pt>
                <c:pt idx="2448">
                  <c:v>2082</c:v>
                </c:pt>
                <c:pt idx="2449">
                  <c:v>2083</c:v>
                </c:pt>
                <c:pt idx="2450">
                  <c:v>2084</c:v>
                </c:pt>
                <c:pt idx="2451">
                  <c:v>2085</c:v>
                </c:pt>
                <c:pt idx="2452">
                  <c:v>2086</c:v>
                </c:pt>
                <c:pt idx="2453">
                  <c:v>2087</c:v>
                </c:pt>
                <c:pt idx="2454">
                  <c:v>2088</c:v>
                </c:pt>
                <c:pt idx="2455">
                  <c:v>2089</c:v>
                </c:pt>
                <c:pt idx="2456">
                  <c:v>2090</c:v>
                </c:pt>
                <c:pt idx="2457">
                  <c:v>2091</c:v>
                </c:pt>
                <c:pt idx="2458">
                  <c:v>2092</c:v>
                </c:pt>
                <c:pt idx="2459">
                  <c:v>2093</c:v>
                </c:pt>
                <c:pt idx="2460">
                  <c:v>2094</c:v>
                </c:pt>
                <c:pt idx="2461">
                  <c:v>2095</c:v>
                </c:pt>
                <c:pt idx="2462">
                  <c:v>2096</c:v>
                </c:pt>
                <c:pt idx="2463">
                  <c:v>2097</c:v>
                </c:pt>
                <c:pt idx="2464">
                  <c:v>2098</c:v>
                </c:pt>
                <c:pt idx="2465">
                  <c:v>2099</c:v>
                </c:pt>
                <c:pt idx="2466">
                  <c:v>2100</c:v>
                </c:pt>
                <c:pt idx="2467">
                  <c:v>2101</c:v>
                </c:pt>
                <c:pt idx="2468">
                  <c:v>2102</c:v>
                </c:pt>
                <c:pt idx="2469">
                  <c:v>2103</c:v>
                </c:pt>
                <c:pt idx="2470">
                  <c:v>2104</c:v>
                </c:pt>
                <c:pt idx="2471">
                  <c:v>2105</c:v>
                </c:pt>
                <c:pt idx="2472">
                  <c:v>2106</c:v>
                </c:pt>
                <c:pt idx="2473">
                  <c:v>2107</c:v>
                </c:pt>
                <c:pt idx="2474">
                  <c:v>2108</c:v>
                </c:pt>
                <c:pt idx="2475">
                  <c:v>2109</c:v>
                </c:pt>
                <c:pt idx="2476">
                  <c:v>2110</c:v>
                </c:pt>
                <c:pt idx="2477">
                  <c:v>2111</c:v>
                </c:pt>
                <c:pt idx="2478">
                  <c:v>2112</c:v>
                </c:pt>
                <c:pt idx="2479">
                  <c:v>2113</c:v>
                </c:pt>
                <c:pt idx="2480">
                  <c:v>2114</c:v>
                </c:pt>
                <c:pt idx="2481">
                  <c:v>2115</c:v>
                </c:pt>
                <c:pt idx="2482">
                  <c:v>2116</c:v>
                </c:pt>
                <c:pt idx="2483">
                  <c:v>2117</c:v>
                </c:pt>
                <c:pt idx="2484">
                  <c:v>2118</c:v>
                </c:pt>
                <c:pt idx="2485">
                  <c:v>2119</c:v>
                </c:pt>
                <c:pt idx="2486">
                  <c:v>2120</c:v>
                </c:pt>
                <c:pt idx="2487">
                  <c:v>2121</c:v>
                </c:pt>
                <c:pt idx="2488">
                  <c:v>2122</c:v>
                </c:pt>
                <c:pt idx="2489">
                  <c:v>2123</c:v>
                </c:pt>
                <c:pt idx="2490">
                  <c:v>2124</c:v>
                </c:pt>
                <c:pt idx="2491">
                  <c:v>2125</c:v>
                </c:pt>
                <c:pt idx="2492">
                  <c:v>2126</c:v>
                </c:pt>
                <c:pt idx="2493">
                  <c:v>2127</c:v>
                </c:pt>
                <c:pt idx="2494">
                  <c:v>2128</c:v>
                </c:pt>
                <c:pt idx="2495">
                  <c:v>2129</c:v>
                </c:pt>
                <c:pt idx="2496">
                  <c:v>2130</c:v>
                </c:pt>
                <c:pt idx="2497">
                  <c:v>2131</c:v>
                </c:pt>
                <c:pt idx="2498">
                  <c:v>2132</c:v>
                </c:pt>
                <c:pt idx="2499">
                  <c:v>2133</c:v>
                </c:pt>
                <c:pt idx="2500">
                  <c:v>2134</c:v>
                </c:pt>
                <c:pt idx="2501">
                  <c:v>2135</c:v>
                </c:pt>
                <c:pt idx="2502">
                  <c:v>2136</c:v>
                </c:pt>
                <c:pt idx="2503">
                  <c:v>2137</c:v>
                </c:pt>
                <c:pt idx="2504">
                  <c:v>2138</c:v>
                </c:pt>
                <c:pt idx="2505">
                  <c:v>2139</c:v>
                </c:pt>
                <c:pt idx="2506">
                  <c:v>2140</c:v>
                </c:pt>
                <c:pt idx="2507">
                  <c:v>2141</c:v>
                </c:pt>
                <c:pt idx="2508">
                  <c:v>2142</c:v>
                </c:pt>
                <c:pt idx="2509">
                  <c:v>2143</c:v>
                </c:pt>
                <c:pt idx="2510">
                  <c:v>2144</c:v>
                </c:pt>
                <c:pt idx="2511">
                  <c:v>2145</c:v>
                </c:pt>
                <c:pt idx="2512">
                  <c:v>2146</c:v>
                </c:pt>
                <c:pt idx="2513">
                  <c:v>2147</c:v>
                </c:pt>
                <c:pt idx="2514">
                  <c:v>2148</c:v>
                </c:pt>
                <c:pt idx="2515">
                  <c:v>2149</c:v>
                </c:pt>
                <c:pt idx="2516">
                  <c:v>2150</c:v>
                </c:pt>
                <c:pt idx="2517">
                  <c:v>2151</c:v>
                </c:pt>
                <c:pt idx="2518">
                  <c:v>2152</c:v>
                </c:pt>
                <c:pt idx="2519">
                  <c:v>2153</c:v>
                </c:pt>
                <c:pt idx="2520">
                  <c:v>2154</c:v>
                </c:pt>
                <c:pt idx="2521">
                  <c:v>2155</c:v>
                </c:pt>
                <c:pt idx="2522">
                  <c:v>2156</c:v>
                </c:pt>
                <c:pt idx="2523">
                  <c:v>2157</c:v>
                </c:pt>
                <c:pt idx="2524">
                  <c:v>2158</c:v>
                </c:pt>
                <c:pt idx="2525">
                  <c:v>2159</c:v>
                </c:pt>
                <c:pt idx="2526">
                  <c:v>2160</c:v>
                </c:pt>
                <c:pt idx="2527">
                  <c:v>2161</c:v>
                </c:pt>
                <c:pt idx="2528">
                  <c:v>2162</c:v>
                </c:pt>
                <c:pt idx="2529">
                  <c:v>2163</c:v>
                </c:pt>
                <c:pt idx="2530">
                  <c:v>2164</c:v>
                </c:pt>
                <c:pt idx="2531">
                  <c:v>2165</c:v>
                </c:pt>
                <c:pt idx="2532">
                  <c:v>2166</c:v>
                </c:pt>
                <c:pt idx="2533">
                  <c:v>2167</c:v>
                </c:pt>
                <c:pt idx="2534">
                  <c:v>2168</c:v>
                </c:pt>
                <c:pt idx="2535">
                  <c:v>2169</c:v>
                </c:pt>
                <c:pt idx="2536">
                  <c:v>2170</c:v>
                </c:pt>
                <c:pt idx="2537">
                  <c:v>2171</c:v>
                </c:pt>
                <c:pt idx="2538">
                  <c:v>2172</c:v>
                </c:pt>
                <c:pt idx="2539">
                  <c:v>2173</c:v>
                </c:pt>
                <c:pt idx="2540">
                  <c:v>2174</c:v>
                </c:pt>
                <c:pt idx="2541">
                  <c:v>2175</c:v>
                </c:pt>
                <c:pt idx="2542">
                  <c:v>2176</c:v>
                </c:pt>
                <c:pt idx="2543">
                  <c:v>2177</c:v>
                </c:pt>
                <c:pt idx="2544">
                  <c:v>2178</c:v>
                </c:pt>
                <c:pt idx="2545">
                  <c:v>2179</c:v>
                </c:pt>
                <c:pt idx="2546">
                  <c:v>2180</c:v>
                </c:pt>
                <c:pt idx="2547">
                  <c:v>2181</c:v>
                </c:pt>
                <c:pt idx="2548">
                  <c:v>2182</c:v>
                </c:pt>
                <c:pt idx="2549">
                  <c:v>2183</c:v>
                </c:pt>
                <c:pt idx="2550">
                  <c:v>2184</c:v>
                </c:pt>
                <c:pt idx="2551">
                  <c:v>2185</c:v>
                </c:pt>
                <c:pt idx="2552">
                  <c:v>2186</c:v>
                </c:pt>
                <c:pt idx="2553">
                  <c:v>2187</c:v>
                </c:pt>
                <c:pt idx="2554">
                  <c:v>2188</c:v>
                </c:pt>
                <c:pt idx="2555">
                  <c:v>2189</c:v>
                </c:pt>
                <c:pt idx="2556">
                  <c:v>2190</c:v>
                </c:pt>
                <c:pt idx="2557">
                  <c:v>2191</c:v>
                </c:pt>
                <c:pt idx="2558">
                  <c:v>2192</c:v>
                </c:pt>
                <c:pt idx="2559">
                  <c:v>2193</c:v>
                </c:pt>
                <c:pt idx="2560">
                  <c:v>2194</c:v>
                </c:pt>
                <c:pt idx="2561">
                  <c:v>2195</c:v>
                </c:pt>
                <c:pt idx="2562">
                  <c:v>2196</c:v>
                </c:pt>
                <c:pt idx="2563">
                  <c:v>2197</c:v>
                </c:pt>
                <c:pt idx="2564">
                  <c:v>2198</c:v>
                </c:pt>
                <c:pt idx="2565">
                  <c:v>2199</c:v>
                </c:pt>
                <c:pt idx="2566">
                  <c:v>2200</c:v>
                </c:pt>
                <c:pt idx="2567">
                  <c:v>2201</c:v>
                </c:pt>
                <c:pt idx="2568">
                  <c:v>2202</c:v>
                </c:pt>
                <c:pt idx="2569">
                  <c:v>2203</c:v>
                </c:pt>
                <c:pt idx="2570">
                  <c:v>2204</c:v>
                </c:pt>
                <c:pt idx="2571">
                  <c:v>2205</c:v>
                </c:pt>
                <c:pt idx="2572">
                  <c:v>2206</c:v>
                </c:pt>
                <c:pt idx="2573">
                  <c:v>2207</c:v>
                </c:pt>
                <c:pt idx="2574">
                  <c:v>2208</c:v>
                </c:pt>
                <c:pt idx="2575">
                  <c:v>2209</c:v>
                </c:pt>
                <c:pt idx="2576">
                  <c:v>2210</c:v>
                </c:pt>
                <c:pt idx="2577">
                  <c:v>2211</c:v>
                </c:pt>
                <c:pt idx="2578">
                  <c:v>2212</c:v>
                </c:pt>
                <c:pt idx="2579">
                  <c:v>2213</c:v>
                </c:pt>
                <c:pt idx="2580">
                  <c:v>2214</c:v>
                </c:pt>
                <c:pt idx="2581">
                  <c:v>2215</c:v>
                </c:pt>
                <c:pt idx="2582">
                  <c:v>2216</c:v>
                </c:pt>
                <c:pt idx="2583">
                  <c:v>2217</c:v>
                </c:pt>
                <c:pt idx="2584">
                  <c:v>2218</c:v>
                </c:pt>
                <c:pt idx="2585">
                  <c:v>2219</c:v>
                </c:pt>
                <c:pt idx="2586">
                  <c:v>2220</c:v>
                </c:pt>
                <c:pt idx="2587">
                  <c:v>2221</c:v>
                </c:pt>
                <c:pt idx="2588">
                  <c:v>2222</c:v>
                </c:pt>
                <c:pt idx="2589">
                  <c:v>2223</c:v>
                </c:pt>
                <c:pt idx="2590">
                  <c:v>2224</c:v>
                </c:pt>
                <c:pt idx="2591">
                  <c:v>2225</c:v>
                </c:pt>
                <c:pt idx="2592">
                  <c:v>2226</c:v>
                </c:pt>
                <c:pt idx="2593">
                  <c:v>2227</c:v>
                </c:pt>
                <c:pt idx="2594">
                  <c:v>2228</c:v>
                </c:pt>
                <c:pt idx="2595">
                  <c:v>2229</c:v>
                </c:pt>
                <c:pt idx="2596">
                  <c:v>2230</c:v>
                </c:pt>
                <c:pt idx="2597">
                  <c:v>2231</c:v>
                </c:pt>
                <c:pt idx="2598">
                  <c:v>2232</c:v>
                </c:pt>
                <c:pt idx="2599">
                  <c:v>2233</c:v>
                </c:pt>
                <c:pt idx="2600">
                  <c:v>2234</c:v>
                </c:pt>
                <c:pt idx="2601">
                  <c:v>2235</c:v>
                </c:pt>
                <c:pt idx="2602">
                  <c:v>2236</c:v>
                </c:pt>
                <c:pt idx="2603">
                  <c:v>2237</c:v>
                </c:pt>
                <c:pt idx="2604">
                  <c:v>2238</c:v>
                </c:pt>
                <c:pt idx="2605">
                  <c:v>2239</c:v>
                </c:pt>
                <c:pt idx="2606">
                  <c:v>2240</c:v>
                </c:pt>
                <c:pt idx="2607">
                  <c:v>2241</c:v>
                </c:pt>
                <c:pt idx="2608">
                  <c:v>2242</c:v>
                </c:pt>
                <c:pt idx="2609">
                  <c:v>2243</c:v>
                </c:pt>
                <c:pt idx="2610">
                  <c:v>2244</c:v>
                </c:pt>
                <c:pt idx="2611">
                  <c:v>2245</c:v>
                </c:pt>
                <c:pt idx="2612">
                  <c:v>2246</c:v>
                </c:pt>
                <c:pt idx="2613">
                  <c:v>2247</c:v>
                </c:pt>
                <c:pt idx="2614">
                  <c:v>2248</c:v>
                </c:pt>
                <c:pt idx="2615">
                  <c:v>2249</c:v>
                </c:pt>
                <c:pt idx="2616">
                  <c:v>2250</c:v>
                </c:pt>
                <c:pt idx="2617">
                  <c:v>2251</c:v>
                </c:pt>
                <c:pt idx="2618">
                  <c:v>2252</c:v>
                </c:pt>
                <c:pt idx="2619">
                  <c:v>2253</c:v>
                </c:pt>
                <c:pt idx="2620">
                  <c:v>2254</c:v>
                </c:pt>
                <c:pt idx="2621">
                  <c:v>2255</c:v>
                </c:pt>
                <c:pt idx="2622">
                  <c:v>2256</c:v>
                </c:pt>
                <c:pt idx="2623">
                  <c:v>2257</c:v>
                </c:pt>
                <c:pt idx="2624">
                  <c:v>2258</c:v>
                </c:pt>
                <c:pt idx="2625">
                  <c:v>2259</c:v>
                </c:pt>
                <c:pt idx="2626">
                  <c:v>2260</c:v>
                </c:pt>
                <c:pt idx="2627">
                  <c:v>2261</c:v>
                </c:pt>
                <c:pt idx="2628">
                  <c:v>2262</c:v>
                </c:pt>
                <c:pt idx="2629">
                  <c:v>2263</c:v>
                </c:pt>
                <c:pt idx="2630">
                  <c:v>2264</c:v>
                </c:pt>
                <c:pt idx="2631">
                  <c:v>2265</c:v>
                </c:pt>
                <c:pt idx="2632">
                  <c:v>2266</c:v>
                </c:pt>
                <c:pt idx="2633">
                  <c:v>2267</c:v>
                </c:pt>
                <c:pt idx="2634">
                  <c:v>2268</c:v>
                </c:pt>
                <c:pt idx="2635">
                  <c:v>2269</c:v>
                </c:pt>
                <c:pt idx="2636">
                  <c:v>2270</c:v>
                </c:pt>
                <c:pt idx="2637">
                  <c:v>2271</c:v>
                </c:pt>
                <c:pt idx="2638">
                  <c:v>2272</c:v>
                </c:pt>
                <c:pt idx="2639">
                  <c:v>2273</c:v>
                </c:pt>
                <c:pt idx="2640">
                  <c:v>2274</c:v>
                </c:pt>
                <c:pt idx="2641">
                  <c:v>2275</c:v>
                </c:pt>
                <c:pt idx="2642">
                  <c:v>2276</c:v>
                </c:pt>
                <c:pt idx="2643">
                  <c:v>2277</c:v>
                </c:pt>
                <c:pt idx="2644">
                  <c:v>2278</c:v>
                </c:pt>
                <c:pt idx="2645">
                  <c:v>2279</c:v>
                </c:pt>
                <c:pt idx="2646">
                  <c:v>2280</c:v>
                </c:pt>
                <c:pt idx="2647">
                  <c:v>2281</c:v>
                </c:pt>
                <c:pt idx="2648">
                  <c:v>2282</c:v>
                </c:pt>
                <c:pt idx="2649">
                  <c:v>2283</c:v>
                </c:pt>
                <c:pt idx="2650">
                  <c:v>2284</c:v>
                </c:pt>
                <c:pt idx="2651">
                  <c:v>2285</c:v>
                </c:pt>
                <c:pt idx="2652">
                  <c:v>2286</c:v>
                </c:pt>
                <c:pt idx="2653">
                  <c:v>2287</c:v>
                </c:pt>
                <c:pt idx="2654">
                  <c:v>2288</c:v>
                </c:pt>
                <c:pt idx="2655">
                  <c:v>2289</c:v>
                </c:pt>
                <c:pt idx="2656">
                  <c:v>2290</c:v>
                </c:pt>
                <c:pt idx="2657">
                  <c:v>2291</c:v>
                </c:pt>
                <c:pt idx="2658">
                  <c:v>2292</c:v>
                </c:pt>
                <c:pt idx="2659">
                  <c:v>2293</c:v>
                </c:pt>
                <c:pt idx="2660">
                  <c:v>2294</c:v>
                </c:pt>
                <c:pt idx="2661">
                  <c:v>2295</c:v>
                </c:pt>
                <c:pt idx="2662">
                  <c:v>2296</c:v>
                </c:pt>
                <c:pt idx="2663">
                  <c:v>2297</c:v>
                </c:pt>
                <c:pt idx="2664">
                  <c:v>2298</c:v>
                </c:pt>
                <c:pt idx="2665">
                  <c:v>2299</c:v>
                </c:pt>
                <c:pt idx="2666">
                  <c:v>2300</c:v>
                </c:pt>
                <c:pt idx="2667">
                  <c:v>2301</c:v>
                </c:pt>
                <c:pt idx="2668">
                  <c:v>2302</c:v>
                </c:pt>
                <c:pt idx="2669">
                  <c:v>2303</c:v>
                </c:pt>
                <c:pt idx="2670">
                  <c:v>2304</c:v>
                </c:pt>
                <c:pt idx="2671">
                  <c:v>2305</c:v>
                </c:pt>
                <c:pt idx="2672">
                  <c:v>2306</c:v>
                </c:pt>
                <c:pt idx="2673">
                  <c:v>2307</c:v>
                </c:pt>
                <c:pt idx="2674">
                  <c:v>2308</c:v>
                </c:pt>
                <c:pt idx="2675">
                  <c:v>2309</c:v>
                </c:pt>
                <c:pt idx="2676">
                  <c:v>2310</c:v>
                </c:pt>
                <c:pt idx="2677">
                  <c:v>2311</c:v>
                </c:pt>
                <c:pt idx="2678">
                  <c:v>2312</c:v>
                </c:pt>
                <c:pt idx="2679">
                  <c:v>2313</c:v>
                </c:pt>
                <c:pt idx="2680">
                  <c:v>2314</c:v>
                </c:pt>
                <c:pt idx="2681">
                  <c:v>2315</c:v>
                </c:pt>
                <c:pt idx="2682">
                  <c:v>2316</c:v>
                </c:pt>
                <c:pt idx="2683">
                  <c:v>2317</c:v>
                </c:pt>
                <c:pt idx="2684">
                  <c:v>2318</c:v>
                </c:pt>
                <c:pt idx="2685">
                  <c:v>2319</c:v>
                </c:pt>
                <c:pt idx="2686">
                  <c:v>2320</c:v>
                </c:pt>
                <c:pt idx="2687">
                  <c:v>2321</c:v>
                </c:pt>
                <c:pt idx="2688">
                  <c:v>2322</c:v>
                </c:pt>
                <c:pt idx="2689">
                  <c:v>2323</c:v>
                </c:pt>
                <c:pt idx="2690">
                  <c:v>2324</c:v>
                </c:pt>
                <c:pt idx="2691">
                  <c:v>2325</c:v>
                </c:pt>
                <c:pt idx="2692">
                  <c:v>2326</c:v>
                </c:pt>
                <c:pt idx="2693">
                  <c:v>2327</c:v>
                </c:pt>
                <c:pt idx="2694">
                  <c:v>2328</c:v>
                </c:pt>
                <c:pt idx="2695">
                  <c:v>2329</c:v>
                </c:pt>
                <c:pt idx="2696">
                  <c:v>2330</c:v>
                </c:pt>
                <c:pt idx="2697">
                  <c:v>2331</c:v>
                </c:pt>
                <c:pt idx="2698">
                  <c:v>2332</c:v>
                </c:pt>
                <c:pt idx="2699">
                  <c:v>2333</c:v>
                </c:pt>
                <c:pt idx="2700">
                  <c:v>2334</c:v>
                </c:pt>
                <c:pt idx="2701">
                  <c:v>2335</c:v>
                </c:pt>
                <c:pt idx="2702">
                  <c:v>2336</c:v>
                </c:pt>
                <c:pt idx="2703">
                  <c:v>2337</c:v>
                </c:pt>
                <c:pt idx="2704">
                  <c:v>2338</c:v>
                </c:pt>
                <c:pt idx="2705">
                  <c:v>2339</c:v>
                </c:pt>
                <c:pt idx="2706">
                  <c:v>2340</c:v>
                </c:pt>
                <c:pt idx="2707">
                  <c:v>2341</c:v>
                </c:pt>
                <c:pt idx="2708">
                  <c:v>2342</c:v>
                </c:pt>
                <c:pt idx="2709">
                  <c:v>2343</c:v>
                </c:pt>
                <c:pt idx="2710">
                  <c:v>2344</c:v>
                </c:pt>
                <c:pt idx="2711">
                  <c:v>2345</c:v>
                </c:pt>
                <c:pt idx="2712">
                  <c:v>2346</c:v>
                </c:pt>
                <c:pt idx="2713">
                  <c:v>2347</c:v>
                </c:pt>
                <c:pt idx="2714">
                  <c:v>2348</c:v>
                </c:pt>
                <c:pt idx="2715">
                  <c:v>2349</c:v>
                </c:pt>
                <c:pt idx="2716">
                  <c:v>2350</c:v>
                </c:pt>
                <c:pt idx="2717">
                  <c:v>2351</c:v>
                </c:pt>
                <c:pt idx="2718">
                  <c:v>2352</c:v>
                </c:pt>
                <c:pt idx="2719">
                  <c:v>2353</c:v>
                </c:pt>
                <c:pt idx="2720">
                  <c:v>2354</c:v>
                </c:pt>
                <c:pt idx="2721">
                  <c:v>2355</c:v>
                </c:pt>
                <c:pt idx="2722">
                  <c:v>2356</c:v>
                </c:pt>
                <c:pt idx="2723">
                  <c:v>2357</c:v>
                </c:pt>
                <c:pt idx="2724">
                  <c:v>2358</c:v>
                </c:pt>
                <c:pt idx="2725">
                  <c:v>2359</c:v>
                </c:pt>
                <c:pt idx="2726">
                  <c:v>2360</c:v>
                </c:pt>
                <c:pt idx="2727">
                  <c:v>2361</c:v>
                </c:pt>
                <c:pt idx="2728">
                  <c:v>2362</c:v>
                </c:pt>
                <c:pt idx="2729">
                  <c:v>2363</c:v>
                </c:pt>
                <c:pt idx="2730">
                  <c:v>2364</c:v>
                </c:pt>
                <c:pt idx="2731">
                  <c:v>2365</c:v>
                </c:pt>
                <c:pt idx="2732">
                  <c:v>2366</c:v>
                </c:pt>
                <c:pt idx="2733">
                  <c:v>2367</c:v>
                </c:pt>
                <c:pt idx="2734">
                  <c:v>2368</c:v>
                </c:pt>
                <c:pt idx="2735">
                  <c:v>2369</c:v>
                </c:pt>
                <c:pt idx="2736">
                  <c:v>2370</c:v>
                </c:pt>
                <c:pt idx="2737">
                  <c:v>2371</c:v>
                </c:pt>
                <c:pt idx="2738">
                  <c:v>2372</c:v>
                </c:pt>
                <c:pt idx="2739">
                  <c:v>2373</c:v>
                </c:pt>
                <c:pt idx="2740">
                  <c:v>2374</c:v>
                </c:pt>
                <c:pt idx="2741">
                  <c:v>2375</c:v>
                </c:pt>
                <c:pt idx="2742">
                  <c:v>2376</c:v>
                </c:pt>
                <c:pt idx="2743">
                  <c:v>2377</c:v>
                </c:pt>
                <c:pt idx="2744">
                  <c:v>2378</c:v>
                </c:pt>
                <c:pt idx="2745">
                  <c:v>2379</c:v>
                </c:pt>
                <c:pt idx="2746">
                  <c:v>2380</c:v>
                </c:pt>
                <c:pt idx="2747">
                  <c:v>2381</c:v>
                </c:pt>
                <c:pt idx="2748">
                  <c:v>2382</c:v>
                </c:pt>
                <c:pt idx="2749">
                  <c:v>2383</c:v>
                </c:pt>
                <c:pt idx="2750">
                  <c:v>2384</c:v>
                </c:pt>
                <c:pt idx="2751">
                  <c:v>2385</c:v>
                </c:pt>
                <c:pt idx="2752">
                  <c:v>2386</c:v>
                </c:pt>
                <c:pt idx="2753">
                  <c:v>2387</c:v>
                </c:pt>
                <c:pt idx="2754">
                  <c:v>2388</c:v>
                </c:pt>
                <c:pt idx="2755">
                  <c:v>2389</c:v>
                </c:pt>
                <c:pt idx="2756">
                  <c:v>2390</c:v>
                </c:pt>
                <c:pt idx="2757">
                  <c:v>2391</c:v>
                </c:pt>
                <c:pt idx="2758">
                  <c:v>2392</c:v>
                </c:pt>
                <c:pt idx="2759">
                  <c:v>2393</c:v>
                </c:pt>
                <c:pt idx="2760">
                  <c:v>2394</c:v>
                </c:pt>
                <c:pt idx="2761">
                  <c:v>2395</c:v>
                </c:pt>
                <c:pt idx="2762">
                  <c:v>2396</c:v>
                </c:pt>
                <c:pt idx="2763">
                  <c:v>2397</c:v>
                </c:pt>
                <c:pt idx="2764">
                  <c:v>2398</c:v>
                </c:pt>
                <c:pt idx="2765">
                  <c:v>2399</c:v>
                </c:pt>
                <c:pt idx="2766">
                  <c:v>2400</c:v>
                </c:pt>
                <c:pt idx="2767">
                  <c:v>2401</c:v>
                </c:pt>
                <c:pt idx="2768">
                  <c:v>2402</c:v>
                </c:pt>
                <c:pt idx="2769">
                  <c:v>2403</c:v>
                </c:pt>
                <c:pt idx="2770">
                  <c:v>2404</c:v>
                </c:pt>
                <c:pt idx="2771">
                  <c:v>2405</c:v>
                </c:pt>
                <c:pt idx="2772">
                  <c:v>2406</c:v>
                </c:pt>
                <c:pt idx="2773">
                  <c:v>2407</c:v>
                </c:pt>
                <c:pt idx="2774">
                  <c:v>2408</c:v>
                </c:pt>
                <c:pt idx="2775">
                  <c:v>2409</c:v>
                </c:pt>
                <c:pt idx="2776">
                  <c:v>2410</c:v>
                </c:pt>
                <c:pt idx="2777">
                  <c:v>2411</c:v>
                </c:pt>
                <c:pt idx="2778">
                  <c:v>2412</c:v>
                </c:pt>
                <c:pt idx="2779">
                  <c:v>2413</c:v>
                </c:pt>
                <c:pt idx="2780">
                  <c:v>2414</c:v>
                </c:pt>
                <c:pt idx="2781">
                  <c:v>2415</c:v>
                </c:pt>
                <c:pt idx="2782">
                  <c:v>2416</c:v>
                </c:pt>
                <c:pt idx="2783">
                  <c:v>2417</c:v>
                </c:pt>
                <c:pt idx="2784">
                  <c:v>2418</c:v>
                </c:pt>
                <c:pt idx="2785">
                  <c:v>2419</c:v>
                </c:pt>
                <c:pt idx="2786">
                  <c:v>2420</c:v>
                </c:pt>
                <c:pt idx="2787">
                  <c:v>2421</c:v>
                </c:pt>
                <c:pt idx="2788">
                  <c:v>2422</c:v>
                </c:pt>
                <c:pt idx="2789">
                  <c:v>2423</c:v>
                </c:pt>
                <c:pt idx="2790">
                  <c:v>2424</c:v>
                </c:pt>
                <c:pt idx="2791">
                  <c:v>2425</c:v>
                </c:pt>
                <c:pt idx="2792">
                  <c:v>2426</c:v>
                </c:pt>
                <c:pt idx="2793">
                  <c:v>2427</c:v>
                </c:pt>
                <c:pt idx="2794">
                  <c:v>2428</c:v>
                </c:pt>
                <c:pt idx="2795">
                  <c:v>2429</c:v>
                </c:pt>
                <c:pt idx="2796">
                  <c:v>2430</c:v>
                </c:pt>
                <c:pt idx="2797">
                  <c:v>2431</c:v>
                </c:pt>
                <c:pt idx="2798">
                  <c:v>2432</c:v>
                </c:pt>
                <c:pt idx="2799">
                  <c:v>2433</c:v>
                </c:pt>
                <c:pt idx="2800">
                  <c:v>2434</c:v>
                </c:pt>
                <c:pt idx="2801">
                  <c:v>2435</c:v>
                </c:pt>
                <c:pt idx="2802">
                  <c:v>2436</c:v>
                </c:pt>
                <c:pt idx="2803">
                  <c:v>2437</c:v>
                </c:pt>
                <c:pt idx="2804">
                  <c:v>2438</c:v>
                </c:pt>
                <c:pt idx="2805">
                  <c:v>2439</c:v>
                </c:pt>
                <c:pt idx="2806">
                  <c:v>2440</c:v>
                </c:pt>
                <c:pt idx="2807">
                  <c:v>2441</c:v>
                </c:pt>
                <c:pt idx="2808">
                  <c:v>2442</c:v>
                </c:pt>
                <c:pt idx="2809">
                  <c:v>2443</c:v>
                </c:pt>
                <c:pt idx="2810">
                  <c:v>2444</c:v>
                </c:pt>
                <c:pt idx="2811">
                  <c:v>2445</c:v>
                </c:pt>
                <c:pt idx="2812">
                  <c:v>2446</c:v>
                </c:pt>
                <c:pt idx="2813">
                  <c:v>2447</c:v>
                </c:pt>
                <c:pt idx="2814">
                  <c:v>2448</c:v>
                </c:pt>
                <c:pt idx="2815">
                  <c:v>2449</c:v>
                </c:pt>
                <c:pt idx="2816">
                  <c:v>2450</c:v>
                </c:pt>
                <c:pt idx="2817">
                  <c:v>2451</c:v>
                </c:pt>
                <c:pt idx="2818">
                  <c:v>2452</c:v>
                </c:pt>
                <c:pt idx="2819">
                  <c:v>2453</c:v>
                </c:pt>
                <c:pt idx="2820">
                  <c:v>2454</c:v>
                </c:pt>
                <c:pt idx="2821">
                  <c:v>2455</c:v>
                </c:pt>
                <c:pt idx="2822">
                  <c:v>2456</c:v>
                </c:pt>
                <c:pt idx="2823">
                  <c:v>2457</c:v>
                </c:pt>
                <c:pt idx="2824">
                  <c:v>2458</c:v>
                </c:pt>
                <c:pt idx="2825">
                  <c:v>2459</c:v>
                </c:pt>
                <c:pt idx="2826">
                  <c:v>2460</c:v>
                </c:pt>
                <c:pt idx="2827">
                  <c:v>2461</c:v>
                </c:pt>
                <c:pt idx="2828">
                  <c:v>2462</c:v>
                </c:pt>
                <c:pt idx="2829">
                  <c:v>2463</c:v>
                </c:pt>
                <c:pt idx="2830">
                  <c:v>2464</c:v>
                </c:pt>
                <c:pt idx="2831">
                  <c:v>2465</c:v>
                </c:pt>
                <c:pt idx="2832">
                  <c:v>2466</c:v>
                </c:pt>
                <c:pt idx="2833">
                  <c:v>2467</c:v>
                </c:pt>
                <c:pt idx="2834">
                  <c:v>2468</c:v>
                </c:pt>
                <c:pt idx="2835">
                  <c:v>2469</c:v>
                </c:pt>
                <c:pt idx="2836">
                  <c:v>2470</c:v>
                </c:pt>
                <c:pt idx="2837">
                  <c:v>2471</c:v>
                </c:pt>
                <c:pt idx="2838">
                  <c:v>2472</c:v>
                </c:pt>
                <c:pt idx="2839">
                  <c:v>2473</c:v>
                </c:pt>
                <c:pt idx="2840">
                  <c:v>2474</c:v>
                </c:pt>
                <c:pt idx="2841">
                  <c:v>2475</c:v>
                </c:pt>
                <c:pt idx="2842">
                  <c:v>2476</c:v>
                </c:pt>
                <c:pt idx="2843">
                  <c:v>2477</c:v>
                </c:pt>
                <c:pt idx="2844">
                  <c:v>2478</c:v>
                </c:pt>
                <c:pt idx="2845">
                  <c:v>2479</c:v>
                </c:pt>
                <c:pt idx="2846">
                  <c:v>2480</c:v>
                </c:pt>
                <c:pt idx="2847">
                  <c:v>2481</c:v>
                </c:pt>
                <c:pt idx="2848">
                  <c:v>2482</c:v>
                </c:pt>
                <c:pt idx="2849">
                  <c:v>2483</c:v>
                </c:pt>
                <c:pt idx="2850">
                  <c:v>2484</c:v>
                </c:pt>
                <c:pt idx="2851">
                  <c:v>2485</c:v>
                </c:pt>
                <c:pt idx="2852">
                  <c:v>2486</c:v>
                </c:pt>
                <c:pt idx="2853">
                  <c:v>2487</c:v>
                </c:pt>
                <c:pt idx="2854">
                  <c:v>2488</c:v>
                </c:pt>
                <c:pt idx="2855">
                  <c:v>2489</c:v>
                </c:pt>
                <c:pt idx="2856">
                  <c:v>2490</c:v>
                </c:pt>
                <c:pt idx="2857">
                  <c:v>2491</c:v>
                </c:pt>
                <c:pt idx="2858">
                  <c:v>2492</c:v>
                </c:pt>
                <c:pt idx="2859">
                  <c:v>2493</c:v>
                </c:pt>
                <c:pt idx="2860">
                  <c:v>2494</c:v>
                </c:pt>
                <c:pt idx="2861">
                  <c:v>2495</c:v>
                </c:pt>
                <c:pt idx="2862">
                  <c:v>2496</c:v>
                </c:pt>
                <c:pt idx="2863">
                  <c:v>2497</c:v>
                </c:pt>
                <c:pt idx="2864">
                  <c:v>2498</c:v>
                </c:pt>
                <c:pt idx="2865">
                  <c:v>2499</c:v>
                </c:pt>
                <c:pt idx="2866">
                  <c:v>2500</c:v>
                </c:pt>
                <c:pt idx="2867">
                  <c:v>2501</c:v>
                </c:pt>
                <c:pt idx="2868">
                  <c:v>2502</c:v>
                </c:pt>
                <c:pt idx="2869">
                  <c:v>2503</c:v>
                </c:pt>
                <c:pt idx="2870">
                  <c:v>2504</c:v>
                </c:pt>
                <c:pt idx="2871">
                  <c:v>2505</c:v>
                </c:pt>
                <c:pt idx="2872">
                  <c:v>2506</c:v>
                </c:pt>
                <c:pt idx="2873">
                  <c:v>2507</c:v>
                </c:pt>
                <c:pt idx="2874">
                  <c:v>2508</c:v>
                </c:pt>
                <c:pt idx="2875">
                  <c:v>2509</c:v>
                </c:pt>
                <c:pt idx="2876">
                  <c:v>2510</c:v>
                </c:pt>
                <c:pt idx="2877">
                  <c:v>2511</c:v>
                </c:pt>
                <c:pt idx="2878">
                  <c:v>2512</c:v>
                </c:pt>
                <c:pt idx="2879">
                  <c:v>2513</c:v>
                </c:pt>
                <c:pt idx="2880">
                  <c:v>2514</c:v>
                </c:pt>
                <c:pt idx="2881">
                  <c:v>2515</c:v>
                </c:pt>
                <c:pt idx="2882">
                  <c:v>2516</c:v>
                </c:pt>
                <c:pt idx="2883">
                  <c:v>2517</c:v>
                </c:pt>
                <c:pt idx="2884">
                  <c:v>2518</c:v>
                </c:pt>
                <c:pt idx="2885">
                  <c:v>2519</c:v>
                </c:pt>
                <c:pt idx="2886">
                  <c:v>2520</c:v>
                </c:pt>
                <c:pt idx="2887">
                  <c:v>2521</c:v>
                </c:pt>
                <c:pt idx="2888">
                  <c:v>2522</c:v>
                </c:pt>
                <c:pt idx="2889">
                  <c:v>2523</c:v>
                </c:pt>
                <c:pt idx="2890">
                  <c:v>2524</c:v>
                </c:pt>
                <c:pt idx="2891">
                  <c:v>2525</c:v>
                </c:pt>
                <c:pt idx="2892">
                  <c:v>2526</c:v>
                </c:pt>
                <c:pt idx="2893">
                  <c:v>2527</c:v>
                </c:pt>
                <c:pt idx="2894">
                  <c:v>2528</c:v>
                </c:pt>
                <c:pt idx="2895">
                  <c:v>2529</c:v>
                </c:pt>
                <c:pt idx="2896">
                  <c:v>2530</c:v>
                </c:pt>
                <c:pt idx="2897">
                  <c:v>2531</c:v>
                </c:pt>
                <c:pt idx="2898">
                  <c:v>2532</c:v>
                </c:pt>
                <c:pt idx="2899">
                  <c:v>2533</c:v>
                </c:pt>
                <c:pt idx="2900">
                  <c:v>2534</c:v>
                </c:pt>
                <c:pt idx="2901">
                  <c:v>2535</c:v>
                </c:pt>
                <c:pt idx="2902">
                  <c:v>2536</c:v>
                </c:pt>
                <c:pt idx="2903">
                  <c:v>2537</c:v>
                </c:pt>
                <c:pt idx="2904">
                  <c:v>2538</c:v>
                </c:pt>
                <c:pt idx="2905">
                  <c:v>2539</c:v>
                </c:pt>
                <c:pt idx="2906">
                  <c:v>2540</c:v>
                </c:pt>
                <c:pt idx="2907">
                  <c:v>2541</c:v>
                </c:pt>
                <c:pt idx="2908">
                  <c:v>2542</c:v>
                </c:pt>
                <c:pt idx="2909">
                  <c:v>2543</c:v>
                </c:pt>
                <c:pt idx="2910">
                  <c:v>2544</c:v>
                </c:pt>
                <c:pt idx="2911">
                  <c:v>2545</c:v>
                </c:pt>
                <c:pt idx="2912">
                  <c:v>2546</c:v>
                </c:pt>
                <c:pt idx="2913">
                  <c:v>2547</c:v>
                </c:pt>
                <c:pt idx="2914">
                  <c:v>2548</c:v>
                </c:pt>
                <c:pt idx="2915">
                  <c:v>2549</c:v>
                </c:pt>
                <c:pt idx="2916">
                  <c:v>2550</c:v>
                </c:pt>
                <c:pt idx="2917">
                  <c:v>2551</c:v>
                </c:pt>
                <c:pt idx="2918">
                  <c:v>2552</c:v>
                </c:pt>
                <c:pt idx="2919">
                  <c:v>2553</c:v>
                </c:pt>
                <c:pt idx="2920">
                  <c:v>2554</c:v>
                </c:pt>
                <c:pt idx="2921">
                  <c:v>2555</c:v>
                </c:pt>
                <c:pt idx="2922">
                  <c:v>2556</c:v>
                </c:pt>
                <c:pt idx="2923">
                  <c:v>2557</c:v>
                </c:pt>
                <c:pt idx="2924">
                  <c:v>2558</c:v>
                </c:pt>
                <c:pt idx="2925">
                  <c:v>2559</c:v>
                </c:pt>
                <c:pt idx="2926">
                  <c:v>2560</c:v>
                </c:pt>
                <c:pt idx="2927">
                  <c:v>2561</c:v>
                </c:pt>
                <c:pt idx="2928">
                  <c:v>2562</c:v>
                </c:pt>
                <c:pt idx="2929">
                  <c:v>2563</c:v>
                </c:pt>
                <c:pt idx="2930">
                  <c:v>2564</c:v>
                </c:pt>
                <c:pt idx="2931">
                  <c:v>2565</c:v>
                </c:pt>
                <c:pt idx="2932">
                  <c:v>2566</c:v>
                </c:pt>
                <c:pt idx="2933">
                  <c:v>2567</c:v>
                </c:pt>
                <c:pt idx="2934">
                  <c:v>2568</c:v>
                </c:pt>
                <c:pt idx="2935">
                  <c:v>2569</c:v>
                </c:pt>
                <c:pt idx="2936">
                  <c:v>2570</c:v>
                </c:pt>
                <c:pt idx="2937">
                  <c:v>2571</c:v>
                </c:pt>
                <c:pt idx="2938">
                  <c:v>2572</c:v>
                </c:pt>
                <c:pt idx="2939">
                  <c:v>2573</c:v>
                </c:pt>
                <c:pt idx="2940">
                  <c:v>2574</c:v>
                </c:pt>
                <c:pt idx="2941">
                  <c:v>2575</c:v>
                </c:pt>
                <c:pt idx="2942">
                  <c:v>2576</c:v>
                </c:pt>
                <c:pt idx="2943">
                  <c:v>2577</c:v>
                </c:pt>
                <c:pt idx="2944">
                  <c:v>2578</c:v>
                </c:pt>
                <c:pt idx="2945">
                  <c:v>2579</c:v>
                </c:pt>
                <c:pt idx="2946">
                  <c:v>2580</c:v>
                </c:pt>
                <c:pt idx="2947">
                  <c:v>2581</c:v>
                </c:pt>
                <c:pt idx="2948">
                  <c:v>2582</c:v>
                </c:pt>
                <c:pt idx="2949">
                  <c:v>2583</c:v>
                </c:pt>
                <c:pt idx="2950">
                  <c:v>2584</c:v>
                </c:pt>
                <c:pt idx="2951">
                  <c:v>2585</c:v>
                </c:pt>
                <c:pt idx="2952">
                  <c:v>2586</c:v>
                </c:pt>
                <c:pt idx="2953">
                  <c:v>2587</c:v>
                </c:pt>
                <c:pt idx="2954">
                  <c:v>2588</c:v>
                </c:pt>
                <c:pt idx="2955">
                  <c:v>2589</c:v>
                </c:pt>
                <c:pt idx="2956">
                  <c:v>2590</c:v>
                </c:pt>
                <c:pt idx="2957">
                  <c:v>2591</c:v>
                </c:pt>
                <c:pt idx="2958">
                  <c:v>2592</c:v>
                </c:pt>
                <c:pt idx="2959">
                  <c:v>2593</c:v>
                </c:pt>
                <c:pt idx="2960">
                  <c:v>2594</c:v>
                </c:pt>
                <c:pt idx="2961">
                  <c:v>2595</c:v>
                </c:pt>
                <c:pt idx="2962">
                  <c:v>2596</c:v>
                </c:pt>
                <c:pt idx="2963">
                  <c:v>2597</c:v>
                </c:pt>
                <c:pt idx="2964">
                  <c:v>2598</c:v>
                </c:pt>
                <c:pt idx="2965">
                  <c:v>2599</c:v>
                </c:pt>
                <c:pt idx="2966">
                  <c:v>2600</c:v>
                </c:pt>
                <c:pt idx="2967">
                  <c:v>2601</c:v>
                </c:pt>
                <c:pt idx="2968">
                  <c:v>2602</c:v>
                </c:pt>
                <c:pt idx="2969">
                  <c:v>2603</c:v>
                </c:pt>
                <c:pt idx="2970">
                  <c:v>2604</c:v>
                </c:pt>
                <c:pt idx="2971">
                  <c:v>2605</c:v>
                </c:pt>
                <c:pt idx="2972">
                  <c:v>2606</c:v>
                </c:pt>
                <c:pt idx="2973">
                  <c:v>2607</c:v>
                </c:pt>
                <c:pt idx="2974">
                  <c:v>2608</c:v>
                </c:pt>
                <c:pt idx="2975">
                  <c:v>2609</c:v>
                </c:pt>
                <c:pt idx="2976">
                  <c:v>2610</c:v>
                </c:pt>
                <c:pt idx="2977">
                  <c:v>2611</c:v>
                </c:pt>
                <c:pt idx="2978">
                  <c:v>2612</c:v>
                </c:pt>
                <c:pt idx="2979">
                  <c:v>2613</c:v>
                </c:pt>
                <c:pt idx="2980">
                  <c:v>2614</c:v>
                </c:pt>
                <c:pt idx="2981">
                  <c:v>2615</c:v>
                </c:pt>
                <c:pt idx="2982">
                  <c:v>2616</c:v>
                </c:pt>
                <c:pt idx="2983">
                  <c:v>2617</c:v>
                </c:pt>
                <c:pt idx="2984">
                  <c:v>2618</c:v>
                </c:pt>
                <c:pt idx="2985">
                  <c:v>2619</c:v>
                </c:pt>
                <c:pt idx="2986">
                  <c:v>2620</c:v>
                </c:pt>
                <c:pt idx="2987">
                  <c:v>2621</c:v>
                </c:pt>
                <c:pt idx="2988">
                  <c:v>2622</c:v>
                </c:pt>
                <c:pt idx="2989">
                  <c:v>2623</c:v>
                </c:pt>
                <c:pt idx="2990">
                  <c:v>2624</c:v>
                </c:pt>
                <c:pt idx="2991">
                  <c:v>2625</c:v>
                </c:pt>
                <c:pt idx="2992">
                  <c:v>2626</c:v>
                </c:pt>
                <c:pt idx="2993">
                  <c:v>2627</c:v>
                </c:pt>
                <c:pt idx="2994">
                  <c:v>2628</c:v>
                </c:pt>
                <c:pt idx="2995">
                  <c:v>2629</c:v>
                </c:pt>
                <c:pt idx="2996">
                  <c:v>2630</c:v>
                </c:pt>
                <c:pt idx="2997">
                  <c:v>2631</c:v>
                </c:pt>
                <c:pt idx="2998">
                  <c:v>2632</c:v>
                </c:pt>
                <c:pt idx="2999">
                  <c:v>2633</c:v>
                </c:pt>
                <c:pt idx="3000">
                  <c:v>2634</c:v>
                </c:pt>
                <c:pt idx="3001">
                  <c:v>2635</c:v>
                </c:pt>
                <c:pt idx="3002">
                  <c:v>2636</c:v>
                </c:pt>
                <c:pt idx="3003">
                  <c:v>2637</c:v>
                </c:pt>
                <c:pt idx="3004">
                  <c:v>2638</c:v>
                </c:pt>
                <c:pt idx="3005">
                  <c:v>2639</c:v>
                </c:pt>
                <c:pt idx="3006">
                  <c:v>2640</c:v>
                </c:pt>
                <c:pt idx="3007">
                  <c:v>2641</c:v>
                </c:pt>
                <c:pt idx="3008">
                  <c:v>2642</c:v>
                </c:pt>
                <c:pt idx="3009">
                  <c:v>2643</c:v>
                </c:pt>
                <c:pt idx="3010">
                  <c:v>2644</c:v>
                </c:pt>
                <c:pt idx="3011">
                  <c:v>2645</c:v>
                </c:pt>
                <c:pt idx="3012">
                  <c:v>2646</c:v>
                </c:pt>
                <c:pt idx="3013">
                  <c:v>2647</c:v>
                </c:pt>
                <c:pt idx="3014">
                  <c:v>2648</c:v>
                </c:pt>
                <c:pt idx="3015">
                  <c:v>2649</c:v>
                </c:pt>
                <c:pt idx="3016">
                  <c:v>2650</c:v>
                </c:pt>
                <c:pt idx="3017">
                  <c:v>2651</c:v>
                </c:pt>
                <c:pt idx="3018">
                  <c:v>2652</c:v>
                </c:pt>
                <c:pt idx="3019">
                  <c:v>2653</c:v>
                </c:pt>
                <c:pt idx="3020">
                  <c:v>2654</c:v>
                </c:pt>
                <c:pt idx="3021">
                  <c:v>2655</c:v>
                </c:pt>
                <c:pt idx="3022">
                  <c:v>2656</c:v>
                </c:pt>
                <c:pt idx="3023">
                  <c:v>2657</c:v>
                </c:pt>
                <c:pt idx="3024">
                  <c:v>2658</c:v>
                </c:pt>
                <c:pt idx="3025">
                  <c:v>2659</c:v>
                </c:pt>
                <c:pt idx="3026">
                  <c:v>2660</c:v>
                </c:pt>
                <c:pt idx="3027">
                  <c:v>2661</c:v>
                </c:pt>
                <c:pt idx="3028">
                  <c:v>2662</c:v>
                </c:pt>
                <c:pt idx="3029">
                  <c:v>2663</c:v>
                </c:pt>
                <c:pt idx="3030">
                  <c:v>2664</c:v>
                </c:pt>
                <c:pt idx="3031">
                  <c:v>2665</c:v>
                </c:pt>
                <c:pt idx="3032">
                  <c:v>2666</c:v>
                </c:pt>
                <c:pt idx="3033">
                  <c:v>2667</c:v>
                </c:pt>
                <c:pt idx="3034">
                  <c:v>2668</c:v>
                </c:pt>
                <c:pt idx="3035">
                  <c:v>2669</c:v>
                </c:pt>
                <c:pt idx="3036">
                  <c:v>2670</c:v>
                </c:pt>
                <c:pt idx="3037">
                  <c:v>2671</c:v>
                </c:pt>
                <c:pt idx="3038">
                  <c:v>2672</c:v>
                </c:pt>
                <c:pt idx="3039">
                  <c:v>2673</c:v>
                </c:pt>
                <c:pt idx="3040">
                  <c:v>2674</c:v>
                </c:pt>
                <c:pt idx="3041">
                  <c:v>2675</c:v>
                </c:pt>
                <c:pt idx="3042">
                  <c:v>2676</c:v>
                </c:pt>
                <c:pt idx="3043">
                  <c:v>2677</c:v>
                </c:pt>
                <c:pt idx="3044">
                  <c:v>2678</c:v>
                </c:pt>
                <c:pt idx="3045">
                  <c:v>2679</c:v>
                </c:pt>
                <c:pt idx="3046">
                  <c:v>2680</c:v>
                </c:pt>
                <c:pt idx="3047">
                  <c:v>2681</c:v>
                </c:pt>
                <c:pt idx="3048">
                  <c:v>2682</c:v>
                </c:pt>
                <c:pt idx="3049">
                  <c:v>2683</c:v>
                </c:pt>
                <c:pt idx="3050">
                  <c:v>2684</c:v>
                </c:pt>
                <c:pt idx="3051">
                  <c:v>2685</c:v>
                </c:pt>
                <c:pt idx="3052">
                  <c:v>2686</c:v>
                </c:pt>
                <c:pt idx="3053">
                  <c:v>2687</c:v>
                </c:pt>
                <c:pt idx="3054">
                  <c:v>2688</c:v>
                </c:pt>
                <c:pt idx="3055">
                  <c:v>2689</c:v>
                </c:pt>
                <c:pt idx="3056">
                  <c:v>2690</c:v>
                </c:pt>
                <c:pt idx="3057">
                  <c:v>2691</c:v>
                </c:pt>
                <c:pt idx="3058">
                  <c:v>2692</c:v>
                </c:pt>
                <c:pt idx="3059">
                  <c:v>2693</c:v>
                </c:pt>
                <c:pt idx="3060">
                  <c:v>2694</c:v>
                </c:pt>
                <c:pt idx="3061">
                  <c:v>2695</c:v>
                </c:pt>
                <c:pt idx="3062">
                  <c:v>2696</c:v>
                </c:pt>
                <c:pt idx="3063">
                  <c:v>2697</c:v>
                </c:pt>
                <c:pt idx="3064">
                  <c:v>2698</c:v>
                </c:pt>
                <c:pt idx="3065">
                  <c:v>2699</c:v>
                </c:pt>
                <c:pt idx="3066">
                  <c:v>2700</c:v>
                </c:pt>
                <c:pt idx="3067">
                  <c:v>2701</c:v>
                </c:pt>
                <c:pt idx="3068">
                  <c:v>2702</c:v>
                </c:pt>
                <c:pt idx="3069">
                  <c:v>2703</c:v>
                </c:pt>
                <c:pt idx="3070">
                  <c:v>2704</c:v>
                </c:pt>
                <c:pt idx="3071">
                  <c:v>2705</c:v>
                </c:pt>
                <c:pt idx="3072">
                  <c:v>2706</c:v>
                </c:pt>
                <c:pt idx="3073">
                  <c:v>2707</c:v>
                </c:pt>
                <c:pt idx="3074">
                  <c:v>2708</c:v>
                </c:pt>
                <c:pt idx="3075">
                  <c:v>2709</c:v>
                </c:pt>
                <c:pt idx="3076">
                  <c:v>2710</c:v>
                </c:pt>
                <c:pt idx="3077">
                  <c:v>2711</c:v>
                </c:pt>
                <c:pt idx="3078">
                  <c:v>2712</c:v>
                </c:pt>
                <c:pt idx="3079">
                  <c:v>2713</c:v>
                </c:pt>
                <c:pt idx="3080">
                  <c:v>2714</c:v>
                </c:pt>
                <c:pt idx="3081">
                  <c:v>2715</c:v>
                </c:pt>
                <c:pt idx="3082">
                  <c:v>2716</c:v>
                </c:pt>
                <c:pt idx="3083">
                  <c:v>2717</c:v>
                </c:pt>
                <c:pt idx="3084">
                  <c:v>2718</c:v>
                </c:pt>
                <c:pt idx="3085">
                  <c:v>2719</c:v>
                </c:pt>
                <c:pt idx="3086">
                  <c:v>2720</c:v>
                </c:pt>
                <c:pt idx="3087">
                  <c:v>2721</c:v>
                </c:pt>
                <c:pt idx="3088">
                  <c:v>2722</c:v>
                </c:pt>
                <c:pt idx="3089">
                  <c:v>2723</c:v>
                </c:pt>
                <c:pt idx="3090">
                  <c:v>2724</c:v>
                </c:pt>
                <c:pt idx="3091">
                  <c:v>2725</c:v>
                </c:pt>
                <c:pt idx="3092">
                  <c:v>2726</c:v>
                </c:pt>
                <c:pt idx="3093">
                  <c:v>2727</c:v>
                </c:pt>
                <c:pt idx="3094">
                  <c:v>2728</c:v>
                </c:pt>
                <c:pt idx="3095">
                  <c:v>2729</c:v>
                </c:pt>
                <c:pt idx="3096">
                  <c:v>2730</c:v>
                </c:pt>
                <c:pt idx="3097">
                  <c:v>2731</c:v>
                </c:pt>
                <c:pt idx="3098">
                  <c:v>2732</c:v>
                </c:pt>
                <c:pt idx="3099">
                  <c:v>2733</c:v>
                </c:pt>
                <c:pt idx="3100">
                  <c:v>2734</c:v>
                </c:pt>
                <c:pt idx="3101">
                  <c:v>2735</c:v>
                </c:pt>
                <c:pt idx="3102">
                  <c:v>2736</c:v>
                </c:pt>
                <c:pt idx="3103">
                  <c:v>2737</c:v>
                </c:pt>
                <c:pt idx="3104">
                  <c:v>2738</c:v>
                </c:pt>
                <c:pt idx="3105">
                  <c:v>2739</c:v>
                </c:pt>
                <c:pt idx="3106">
                  <c:v>2740</c:v>
                </c:pt>
                <c:pt idx="3107">
                  <c:v>2741</c:v>
                </c:pt>
                <c:pt idx="3108">
                  <c:v>2742</c:v>
                </c:pt>
                <c:pt idx="3109">
                  <c:v>2743</c:v>
                </c:pt>
                <c:pt idx="3110">
                  <c:v>2744</c:v>
                </c:pt>
                <c:pt idx="3111">
                  <c:v>2745</c:v>
                </c:pt>
                <c:pt idx="3112">
                  <c:v>2746</c:v>
                </c:pt>
                <c:pt idx="3113">
                  <c:v>2747</c:v>
                </c:pt>
                <c:pt idx="3114">
                  <c:v>2748</c:v>
                </c:pt>
                <c:pt idx="3115">
                  <c:v>2749</c:v>
                </c:pt>
                <c:pt idx="3116">
                  <c:v>2750</c:v>
                </c:pt>
                <c:pt idx="3117">
                  <c:v>2751</c:v>
                </c:pt>
                <c:pt idx="3118">
                  <c:v>2752</c:v>
                </c:pt>
                <c:pt idx="3119">
                  <c:v>2753</c:v>
                </c:pt>
                <c:pt idx="3120">
                  <c:v>2754</c:v>
                </c:pt>
                <c:pt idx="3121">
                  <c:v>2755</c:v>
                </c:pt>
                <c:pt idx="3122">
                  <c:v>2756</c:v>
                </c:pt>
                <c:pt idx="3123">
                  <c:v>2757</c:v>
                </c:pt>
                <c:pt idx="3124">
                  <c:v>2758</c:v>
                </c:pt>
                <c:pt idx="3125">
                  <c:v>2759</c:v>
                </c:pt>
                <c:pt idx="3126">
                  <c:v>2760</c:v>
                </c:pt>
                <c:pt idx="3127">
                  <c:v>2761</c:v>
                </c:pt>
                <c:pt idx="3128">
                  <c:v>2762</c:v>
                </c:pt>
                <c:pt idx="3129">
                  <c:v>2763</c:v>
                </c:pt>
                <c:pt idx="3130">
                  <c:v>2764</c:v>
                </c:pt>
                <c:pt idx="3131">
                  <c:v>2765</c:v>
                </c:pt>
                <c:pt idx="3132">
                  <c:v>2766</c:v>
                </c:pt>
                <c:pt idx="3133">
                  <c:v>2767</c:v>
                </c:pt>
                <c:pt idx="3134">
                  <c:v>2768</c:v>
                </c:pt>
                <c:pt idx="3135">
                  <c:v>2769</c:v>
                </c:pt>
                <c:pt idx="3136">
                  <c:v>2770</c:v>
                </c:pt>
                <c:pt idx="3137">
                  <c:v>2771</c:v>
                </c:pt>
                <c:pt idx="3138">
                  <c:v>2772</c:v>
                </c:pt>
                <c:pt idx="3139">
                  <c:v>2773</c:v>
                </c:pt>
                <c:pt idx="3140">
                  <c:v>2774</c:v>
                </c:pt>
                <c:pt idx="3141">
                  <c:v>2775</c:v>
                </c:pt>
                <c:pt idx="3142">
                  <c:v>2776</c:v>
                </c:pt>
                <c:pt idx="3143">
                  <c:v>2777</c:v>
                </c:pt>
                <c:pt idx="3144">
                  <c:v>2778</c:v>
                </c:pt>
                <c:pt idx="3145">
                  <c:v>2779</c:v>
                </c:pt>
                <c:pt idx="3146">
                  <c:v>2780</c:v>
                </c:pt>
                <c:pt idx="3147">
                  <c:v>2781</c:v>
                </c:pt>
                <c:pt idx="3148">
                  <c:v>2782</c:v>
                </c:pt>
                <c:pt idx="3149">
                  <c:v>2783</c:v>
                </c:pt>
                <c:pt idx="3150">
                  <c:v>2784</c:v>
                </c:pt>
                <c:pt idx="3151">
                  <c:v>2785</c:v>
                </c:pt>
                <c:pt idx="3152">
                  <c:v>2786</c:v>
                </c:pt>
                <c:pt idx="3153">
                  <c:v>2787</c:v>
                </c:pt>
                <c:pt idx="3154">
                  <c:v>2788</c:v>
                </c:pt>
                <c:pt idx="3155">
                  <c:v>2789</c:v>
                </c:pt>
                <c:pt idx="3156">
                  <c:v>2790</c:v>
                </c:pt>
                <c:pt idx="3157">
                  <c:v>2791</c:v>
                </c:pt>
                <c:pt idx="3158">
                  <c:v>2792</c:v>
                </c:pt>
                <c:pt idx="3159">
                  <c:v>2793</c:v>
                </c:pt>
                <c:pt idx="3160">
                  <c:v>2794</c:v>
                </c:pt>
                <c:pt idx="3161">
                  <c:v>2795</c:v>
                </c:pt>
                <c:pt idx="3162">
                  <c:v>2796</c:v>
                </c:pt>
                <c:pt idx="3163">
                  <c:v>2797</c:v>
                </c:pt>
                <c:pt idx="3164">
                  <c:v>2798</c:v>
                </c:pt>
                <c:pt idx="3165">
                  <c:v>2799</c:v>
                </c:pt>
                <c:pt idx="3166">
                  <c:v>2800</c:v>
                </c:pt>
                <c:pt idx="3167">
                  <c:v>2801</c:v>
                </c:pt>
                <c:pt idx="3168">
                  <c:v>2802</c:v>
                </c:pt>
                <c:pt idx="3169">
                  <c:v>2803</c:v>
                </c:pt>
                <c:pt idx="3170">
                  <c:v>2804</c:v>
                </c:pt>
                <c:pt idx="3171">
                  <c:v>2805</c:v>
                </c:pt>
                <c:pt idx="3172">
                  <c:v>2806</c:v>
                </c:pt>
                <c:pt idx="3173">
                  <c:v>2807</c:v>
                </c:pt>
                <c:pt idx="3174">
                  <c:v>2808</c:v>
                </c:pt>
                <c:pt idx="3175">
                  <c:v>2809</c:v>
                </c:pt>
                <c:pt idx="3176">
                  <c:v>2810</c:v>
                </c:pt>
                <c:pt idx="3177">
                  <c:v>2811</c:v>
                </c:pt>
                <c:pt idx="3178">
                  <c:v>2812</c:v>
                </c:pt>
                <c:pt idx="3179">
                  <c:v>2813</c:v>
                </c:pt>
                <c:pt idx="3180">
                  <c:v>2814</c:v>
                </c:pt>
                <c:pt idx="3181">
                  <c:v>2815</c:v>
                </c:pt>
                <c:pt idx="3182">
                  <c:v>2816</c:v>
                </c:pt>
                <c:pt idx="3183">
                  <c:v>2817</c:v>
                </c:pt>
                <c:pt idx="3184">
                  <c:v>2818</c:v>
                </c:pt>
                <c:pt idx="3185">
                  <c:v>2819</c:v>
                </c:pt>
                <c:pt idx="3186">
                  <c:v>2820</c:v>
                </c:pt>
                <c:pt idx="3187">
                  <c:v>2821</c:v>
                </c:pt>
                <c:pt idx="3188">
                  <c:v>2822</c:v>
                </c:pt>
                <c:pt idx="3189">
                  <c:v>2823</c:v>
                </c:pt>
                <c:pt idx="3190">
                  <c:v>2824</c:v>
                </c:pt>
                <c:pt idx="3191">
                  <c:v>2825</c:v>
                </c:pt>
                <c:pt idx="3192">
                  <c:v>2826</c:v>
                </c:pt>
                <c:pt idx="3193">
                  <c:v>2827</c:v>
                </c:pt>
                <c:pt idx="3194">
                  <c:v>2828</c:v>
                </c:pt>
                <c:pt idx="3195">
                  <c:v>2829</c:v>
                </c:pt>
                <c:pt idx="3196">
                  <c:v>2830</c:v>
                </c:pt>
                <c:pt idx="3197">
                  <c:v>2831</c:v>
                </c:pt>
                <c:pt idx="3198">
                  <c:v>2832</c:v>
                </c:pt>
                <c:pt idx="3199">
                  <c:v>2833</c:v>
                </c:pt>
                <c:pt idx="3200">
                  <c:v>2834</c:v>
                </c:pt>
                <c:pt idx="3201">
                  <c:v>2835</c:v>
                </c:pt>
                <c:pt idx="3202">
                  <c:v>2836</c:v>
                </c:pt>
                <c:pt idx="3203">
                  <c:v>2837</c:v>
                </c:pt>
                <c:pt idx="3204">
                  <c:v>2838</c:v>
                </c:pt>
                <c:pt idx="3205">
                  <c:v>2839</c:v>
                </c:pt>
                <c:pt idx="3206">
                  <c:v>2840</c:v>
                </c:pt>
                <c:pt idx="3207">
                  <c:v>2841</c:v>
                </c:pt>
                <c:pt idx="3208">
                  <c:v>2842</c:v>
                </c:pt>
                <c:pt idx="3209">
                  <c:v>2843</c:v>
                </c:pt>
                <c:pt idx="3210">
                  <c:v>2844</c:v>
                </c:pt>
                <c:pt idx="3211">
                  <c:v>2845</c:v>
                </c:pt>
                <c:pt idx="3212">
                  <c:v>2846</c:v>
                </c:pt>
                <c:pt idx="3213">
                  <c:v>2847</c:v>
                </c:pt>
                <c:pt idx="3214">
                  <c:v>2848</c:v>
                </c:pt>
                <c:pt idx="3215">
                  <c:v>2849</c:v>
                </c:pt>
                <c:pt idx="3216">
                  <c:v>2850</c:v>
                </c:pt>
                <c:pt idx="3217">
                  <c:v>2851</c:v>
                </c:pt>
                <c:pt idx="3218">
                  <c:v>2852</c:v>
                </c:pt>
                <c:pt idx="3219">
                  <c:v>2853</c:v>
                </c:pt>
                <c:pt idx="3220">
                  <c:v>2854</c:v>
                </c:pt>
                <c:pt idx="3221">
                  <c:v>2855</c:v>
                </c:pt>
                <c:pt idx="3222">
                  <c:v>2856</c:v>
                </c:pt>
                <c:pt idx="3223">
                  <c:v>2857</c:v>
                </c:pt>
                <c:pt idx="3224">
                  <c:v>2858</c:v>
                </c:pt>
                <c:pt idx="3225">
                  <c:v>2859</c:v>
                </c:pt>
                <c:pt idx="3226">
                  <c:v>2860</c:v>
                </c:pt>
                <c:pt idx="3227">
                  <c:v>2861</c:v>
                </c:pt>
                <c:pt idx="3228">
                  <c:v>2862</c:v>
                </c:pt>
                <c:pt idx="3229">
                  <c:v>2863</c:v>
                </c:pt>
                <c:pt idx="3230">
                  <c:v>2864</c:v>
                </c:pt>
                <c:pt idx="3231">
                  <c:v>2865</c:v>
                </c:pt>
                <c:pt idx="3232">
                  <c:v>2866</c:v>
                </c:pt>
                <c:pt idx="3233">
                  <c:v>2867</c:v>
                </c:pt>
                <c:pt idx="3234">
                  <c:v>2868</c:v>
                </c:pt>
                <c:pt idx="3235">
                  <c:v>2869</c:v>
                </c:pt>
                <c:pt idx="3236">
                  <c:v>2870</c:v>
                </c:pt>
                <c:pt idx="3237">
                  <c:v>2871</c:v>
                </c:pt>
                <c:pt idx="3238">
                  <c:v>2872</c:v>
                </c:pt>
                <c:pt idx="3239">
                  <c:v>2873</c:v>
                </c:pt>
                <c:pt idx="3240">
                  <c:v>2874</c:v>
                </c:pt>
                <c:pt idx="3241">
                  <c:v>2875</c:v>
                </c:pt>
                <c:pt idx="3242">
                  <c:v>2876</c:v>
                </c:pt>
                <c:pt idx="3243">
                  <c:v>2877</c:v>
                </c:pt>
                <c:pt idx="3244">
                  <c:v>2878</c:v>
                </c:pt>
                <c:pt idx="3245">
                  <c:v>2879</c:v>
                </c:pt>
                <c:pt idx="3246">
                  <c:v>2880</c:v>
                </c:pt>
                <c:pt idx="3247">
                  <c:v>2881</c:v>
                </c:pt>
                <c:pt idx="3248">
                  <c:v>2882</c:v>
                </c:pt>
                <c:pt idx="3249">
                  <c:v>2883</c:v>
                </c:pt>
                <c:pt idx="3250">
                  <c:v>2884</c:v>
                </c:pt>
                <c:pt idx="3251">
                  <c:v>2885</c:v>
                </c:pt>
                <c:pt idx="3252">
                  <c:v>2886</c:v>
                </c:pt>
                <c:pt idx="3253">
                  <c:v>2887</c:v>
                </c:pt>
                <c:pt idx="3254">
                  <c:v>2888</c:v>
                </c:pt>
                <c:pt idx="3255">
                  <c:v>2889</c:v>
                </c:pt>
                <c:pt idx="3256">
                  <c:v>2890</c:v>
                </c:pt>
                <c:pt idx="3257">
                  <c:v>2891</c:v>
                </c:pt>
                <c:pt idx="3258">
                  <c:v>2892</c:v>
                </c:pt>
                <c:pt idx="3259">
                  <c:v>2893</c:v>
                </c:pt>
                <c:pt idx="3260">
                  <c:v>2894</c:v>
                </c:pt>
                <c:pt idx="3261">
                  <c:v>2895</c:v>
                </c:pt>
                <c:pt idx="3262">
                  <c:v>2896</c:v>
                </c:pt>
                <c:pt idx="3263">
                  <c:v>2897</c:v>
                </c:pt>
                <c:pt idx="3264">
                  <c:v>2898</c:v>
                </c:pt>
                <c:pt idx="3265">
                  <c:v>2899</c:v>
                </c:pt>
                <c:pt idx="3266">
                  <c:v>2900</c:v>
                </c:pt>
                <c:pt idx="3267">
                  <c:v>2901</c:v>
                </c:pt>
                <c:pt idx="3268">
                  <c:v>2902</c:v>
                </c:pt>
                <c:pt idx="3269">
                  <c:v>2903</c:v>
                </c:pt>
                <c:pt idx="3270">
                  <c:v>2904</c:v>
                </c:pt>
                <c:pt idx="3271">
                  <c:v>2905</c:v>
                </c:pt>
                <c:pt idx="3272">
                  <c:v>2906</c:v>
                </c:pt>
                <c:pt idx="3273">
                  <c:v>2907</c:v>
                </c:pt>
                <c:pt idx="3274">
                  <c:v>2908</c:v>
                </c:pt>
                <c:pt idx="3275">
                  <c:v>2909</c:v>
                </c:pt>
                <c:pt idx="3276">
                  <c:v>2910</c:v>
                </c:pt>
                <c:pt idx="3277">
                  <c:v>2911</c:v>
                </c:pt>
                <c:pt idx="3278">
                  <c:v>2912</c:v>
                </c:pt>
                <c:pt idx="3279">
                  <c:v>2913</c:v>
                </c:pt>
                <c:pt idx="3280">
                  <c:v>2914</c:v>
                </c:pt>
                <c:pt idx="3281">
                  <c:v>2915</c:v>
                </c:pt>
                <c:pt idx="3282">
                  <c:v>2916</c:v>
                </c:pt>
                <c:pt idx="3283">
                  <c:v>2917</c:v>
                </c:pt>
                <c:pt idx="3284">
                  <c:v>2918</c:v>
                </c:pt>
                <c:pt idx="3285">
                  <c:v>2919</c:v>
                </c:pt>
                <c:pt idx="3286">
                  <c:v>2920</c:v>
                </c:pt>
                <c:pt idx="3287">
                  <c:v>2921</c:v>
                </c:pt>
                <c:pt idx="3288">
                  <c:v>2922</c:v>
                </c:pt>
                <c:pt idx="3289">
                  <c:v>2923</c:v>
                </c:pt>
                <c:pt idx="3290">
                  <c:v>2924</c:v>
                </c:pt>
                <c:pt idx="3291">
                  <c:v>2925</c:v>
                </c:pt>
                <c:pt idx="3292">
                  <c:v>2926</c:v>
                </c:pt>
                <c:pt idx="3293">
                  <c:v>2927</c:v>
                </c:pt>
                <c:pt idx="3294">
                  <c:v>2928</c:v>
                </c:pt>
                <c:pt idx="3295">
                  <c:v>2929</c:v>
                </c:pt>
                <c:pt idx="3296">
                  <c:v>2930</c:v>
                </c:pt>
                <c:pt idx="3297">
                  <c:v>2931</c:v>
                </c:pt>
                <c:pt idx="3298">
                  <c:v>2932</c:v>
                </c:pt>
                <c:pt idx="3299">
                  <c:v>2933</c:v>
                </c:pt>
                <c:pt idx="3300">
                  <c:v>2934</c:v>
                </c:pt>
                <c:pt idx="3301">
                  <c:v>2935</c:v>
                </c:pt>
                <c:pt idx="3302">
                  <c:v>2936</c:v>
                </c:pt>
                <c:pt idx="3303">
                  <c:v>2937</c:v>
                </c:pt>
                <c:pt idx="3304">
                  <c:v>2938</c:v>
                </c:pt>
                <c:pt idx="3305">
                  <c:v>2939</c:v>
                </c:pt>
                <c:pt idx="3306">
                  <c:v>2940</c:v>
                </c:pt>
                <c:pt idx="3307">
                  <c:v>2941</c:v>
                </c:pt>
                <c:pt idx="3308">
                  <c:v>2942</c:v>
                </c:pt>
                <c:pt idx="3309">
                  <c:v>2943</c:v>
                </c:pt>
                <c:pt idx="3310">
                  <c:v>2944</c:v>
                </c:pt>
                <c:pt idx="3311">
                  <c:v>2945</c:v>
                </c:pt>
                <c:pt idx="3312">
                  <c:v>2946</c:v>
                </c:pt>
                <c:pt idx="3313">
                  <c:v>2947</c:v>
                </c:pt>
                <c:pt idx="3314">
                  <c:v>2948</c:v>
                </c:pt>
                <c:pt idx="3315">
                  <c:v>2949</c:v>
                </c:pt>
                <c:pt idx="3316">
                  <c:v>2950</c:v>
                </c:pt>
                <c:pt idx="3317">
                  <c:v>2951</c:v>
                </c:pt>
                <c:pt idx="3318">
                  <c:v>2952</c:v>
                </c:pt>
                <c:pt idx="3319">
                  <c:v>2953</c:v>
                </c:pt>
                <c:pt idx="3320">
                  <c:v>2954</c:v>
                </c:pt>
                <c:pt idx="3321">
                  <c:v>2955</c:v>
                </c:pt>
                <c:pt idx="3322">
                  <c:v>2956</c:v>
                </c:pt>
                <c:pt idx="3323">
                  <c:v>2957</c:v>
                </c:pt>
                <c:pt idx="3324">
                  <c:v>2958</c:v>
                </c:pt>
                <c:pt idx="3325">
                  <c:v>2959</c:v>
                </c:pt>
                <c:pt idx="3326">
                  <c:v>2960</c:v>
                </c:pt>
                <c:pt idx="3327">
                  <c:v>2961</c:v>
                </c:pt>
                <c:pt idx="3328">
                  <c:v>2962</c:v>
                </c:pt>
                <c:pt idx="3329">
                  <c:v>2963</c:v>
                </c:pt>
                <c:pt idx="3330">
                  <c:v>2964</c:v>
                </c:pt>
                <c:pt idx="3331">
                  <c:v>2965</c:v>
                </c:pt>
                <c:pt idx="3332">
                  <c:v>2966</c:v>
                </c:pt>
                <c:pt idx="3333">
                  <c:v>2967</c:v>
                </c:pt>
                <c:pt idx="3334">
                  <c:v>2968</c:v>
                </c:pt>
                <c:pt idx="3335">
                  <c:v>2969</c:v>
                </c:pt>
                <c:pt idx="3336">
                  <c:v>2970</c:v>
                </c:pt>
                <c:pt idx="3337">
                  <c:v>2971</c:v>
                </c:pt>
                <c:pt idx="3338">
                  <c:v>2972</c:v>
                </c:pt>
                <c:pt idx="3339">
                  <c:v>2973</c:v>
                </c:pt>
                <c:pt idx="3340">
                  <c:v>2974</c:v>
                </c:pt>
                <c:pt idx="3341">
                  <c:v>2975</c:v>
                </c:pt>
                <c:pt idx="3342">
                  <c:v>2976</c:v>
                </c:pt>
                <c:pt idx="3343">
                  <c:v>2977</c:v>
                </c:pt>
                <c:pt idx="3344">
                  <c:v>2978</c:v>
                </c:pt>
                <c:pt idx="3345">
                  <c:v>2979</c:v>
                </c:pt>
                <c:pt idx="3346">
                  <c:v>2980</c:v>
                </c:pt>
                <c:pt idx="3347">
                  <c:v>2981</c:v>
                </c:pt>
                <c:pt idx="3348">
                  <c:v>2982</c:v>
                </c:pt>
                <c:pt idx="3349">
                  <c:v>2983</c:v>
                </c:pt>
                <c:pt idx="3350">
                  <c:v>2984</c:v>
                </c:pt>
                <c:pt idx="3351">
                  <c:v>2985</c:v>
                </c:pt>
                <c:pt idx="3352">
                  <c:v>2986</c:v>
                </c:pt>
                <c:pt idx="3353">
                  <c:v>2987</c:v>
                </c:pt>
                <c:pt idx="3354">
                  <c:v>2988</c:v>
                </c:pt>
                <c:pt idx="3355">
                  <c:v>2989</c:v>
                </c:pt>
                <c:pt idx="3356">
                  <c:v>2990</c:v>
                </c:pt>
                <c:pt idx="3357">
                  <c:v>2991</c:v>
                </c:pt>
                <c:pt idx="3358">
                  <c:v>2992</c:v>
                </c:pt>
                <c:pt idx="3359">
                  <c:v>2993</c:v>
                </c:pt>
                <c:pt idx="3360">
                  <c:v>2994</c:v>
                </c:pt>
                <c:pt idx="3361">
                  <c:v>2995</c:v>
                </c:pt>
                <c:pt idx="3362">
                  <c:v>2996</c:v>
                </c:pt>
                <c:pt idx="3363">
                  <c:v>2997</c:v>
                </c:pt>
                <c:pt idx="3364">
                  <c:v>2998</c:v>
                </c:pt>
                <c:pt idx="3365">
                  <c:v>2999</c:v>
                </c:pt>
                <c:pt idx="3366">
                  <c:v>3000</c:v>
                </c:pt>
                <c:pt idx="3367">
                  <c:v>3001</c:v>
                </c:pt>
                <c:pt idx="3368">
                  <c:v>3002</c:v>
                </c:pt>
                <c:pt idx="3369">
                  <c:v>3003</c:v>
                </c:pt>
                <c:pt idx="3370">
                  <c:v>3004</c:v>
                </c:pt>
                <c:pt idx="3371">
                  <c:v>3005</c:v>
                </c:pt>
                <c:pt idx="3372">
                  <c:v>3006</c:v>
                </c:pt>
                <c:pt idx="3373">
                  <c:v>3007</c:v>
                </c:pt>
                <c:pt idx="3374">
                  <c:v>3008</c:v>
                </c:pt>
                <c:pt idx="3375">
                  <c:v>3009</c:v>
                </c:pt>
                <c:pt idx="3376">
                  <c:v>3010</c:v>
                </c:pt>
                <c:pt idx="3377">
                  <c:v>3011</c:v>
                </c:pt>
                <c:pt idx="3378">
                  <c:v>3012</c:v>
                </c:pt>
                <c:pt idx="3379">
                  <c:v>3013</c:v>
                </c:pt>
                <c:pt idx="3380">
                  <c:v>3014</c:v>
                </c:pt>
                <c:pt idx="3381">
                  <c:v>3015</c:v>
                </c:pt>
                <c:pt idx="3382">
                  <c:v>3016</c:v>
                </c:pt>
                <c:pt idx="3383">
                  <c:v>3017</c:v>
                </c:pt>
                <c:pt idx="3384">
                  <c:v>3018</c:v>
                </c:pt>
                <c:pt idx="3385">
                  <c:v>3019</c:v>
                </c:pt>
                <c:pt idx="3386">
                  <c:v>3020</c:v>
                </c:pt>
                <c:pt idx="3387">
                  <c:v>3021</c:v>
                </c:pt>
                <c:pt idx="3388">
                  <c:v>3022</c:v>
                </c:pt>
                <c:pt idx="3389">
                  <c:v>3023</c:v>
                </c:pt>
                <c:pt idx="3390">
                  <c:v>3024</c:v>
                </c:pt>
                <c:pt idx="3391">
                  <c:v>3025</c:v>
                </c:pt>
                <c:pt idx="3392">
                  <c:v>3026</c:v>
                </c:pt>
                <c:pt idx="3393">
                  <c:v>3027</c:v>
                </c:pt>
                <c:pt idx="3394">
                  <c:v>3028</c:v>
                </c:pt>
                <c:pt idx="3395">
                  <c:v>3029</c:v>
                </c:pt>
                <c:pt idx="3396">
                  <c:v>3030</c:v>
                </c:pt>
                <c:pt idx="3397">
                  <c:v>3031</c:v>
                </c:pt>
                <c:pt idx="3398">
                  <c:v>3032</c:v>
                </c:pt>
                <c:pt idx="3399">
                  <c:v>3033</c:v>
                </c:pt>
                <c:pt idx="3400">
                  <c:v>3034</c:v>
                </c:pt>
                <c:pt idx="3401">
                  <c:v>3035</c:v>
                </c:pt>
                <c:pt idx="3402">
                  <c:v>3036</c:v>
                </c:pt>
                <c:pt idx="3403">
                  <c:v>3037</c:v>
                </c:pt>
                <c:pt idx="3404">
                  <c:v>3038</c:v>
                </c:pt>
                <c:pt idx="3405">
                  <c:v>3039</c:v>
                </c:pt>
                <c:pt idx="3406">
                  <c:v>3040</c:v>
                </c:pt>
                <c:pt idx="3407">
                  <c:v>3041</c:v>
                </c:pt>
                <c:pt idx="3408">
                  <c:v>3042</c:v>
                </c:pt>
                <c:pt idx="3409">
                  <c:v>3043</c:v>
                </c:pt>
                <c:pt idx="3410">
                  <c:v>3044</c:v>
                </c:pt>
                <c:pt idx="3411">
                  <c:v>3045</c:v>
                </c:pt>
                <c:pt idx="3412">
                  <c:v>3046</c:v>
                </c:pt>
                <c:pt idx="3413">
                  <c:v>3047</c:v>
                </c:pt>
                <c:pt idx="3414">
                  <c:v>3048</c:v>
                </c:pt>
                <c:pt idx="3415">
                  <c:v>3049</c:v>
                </c:pt>
                <c:pt idx="3416">
                  <c:v>3050</c:v>
                </c:pt>
                <c:pt idx="3417">
                  <c:v>3051</c:v>
                </c:pt>
                <c:pt idx="3418">
                  <c:v>3052</c:v>
                </c:pt>
                <c:pt idx="3419">
                  <c:v>3053</c:v>
                </c:pt>
                <c:pt idx="3420">
                  <c:v>3054</c:v>
                </c:pt>
                <c:pt idx="3421">
                  <c:v>3055</c:v>
                </c:pt>
                <c:pt idx="3422">
                  <c:v>3056</c:v>
                </c:pt>
                <c:pt idx="3423">
                  <c:v>3057</c:v>
                </c:pt>
                <c:pt idx="3424">
                  <c:v>3058</c:v>
                </c:pt>
                <c:pt idx="3425">
                  <c:v>3059</c:v>
                </c:pt>
                <c:pt idx="3426">
                  <c:v>3060</c:v>
                </c:pt>
                <c:pt idx="3427">
                  <c:v>3061</c:v>
                </c:pt>
                <c:pt idx="3428">
                  <c:v>3062</c:v>
                </c:pt>
                <c:pt idx="3429">
                  <c:v>3063</c:v>
                </c:pt>
                <c:pt idx="3430">
                  <c:v>3064</c:v>
                </c:pt>
                <c:pt idx="3431">
                  <c:v>3065</c:v>
                </c:pt>
                <c:pt idx="3432">
                  <c:v>3066</c:v>
                </c:pt>
                <c:pt idx="3433">
                  <c:v>3067</c:v>
                </c:pt>
                <c:pt idx="3434">
                  <c:v>3068</c:v>
                </c:pt>
                <c:pt idx="3435">
                  <c:v>3069</c:v>
                </c:pt>
                <c:pt idx="3436">
                  <c:v>3070</c:v>
                </c:pt>
                <c:pt idx="3437">
                  <c:v>3071</c:v>
                </c:pt>
                <c:pt idx="3438">
                  <c:v>3072</c:v>
                </c:pt>
                <c:pt idx="3439">
                  <c:v>3073</c:v>
                </c:pt>
                <c:pt idx="3440">
                  <c:v>3074</c:v>
                </c:pt>
                <c:pt idx="3441">
                  <c:v>3075</c:v>
                </c:pt>
                <c:pt idx="3442">
                  <c:v>3076</c:v>
                </c:pt>
                <c:pt idx="3443">
                  <c:v>3077</c:v>
                </c:pt>
                <c:pt idx="3444">
                  <c:v>3078</c:v>
                </c:pt>
                <c:pt idx="3445">
                  <c:v>3079</c:v>
                </c:pt>
                <c:pt idx="3446">
                  <c:v>3080</c:v>
                </c:pt>
                <c:pt idx="3447">
                  <c:v>3081</c:v>
                </c:pt>
                <c:pt idx="3448">
                  <c:v>3082</c:v>
                </c:pt>
                <c:pt idx="3449">
                  <c:v>3083</c:v>
                </c:pt>
                <c:pt idx="3450">
                  <c:v>3084</c:v>
                </c:pt>
                <c:pt idx="3451">
                  <c:v>3085</c:v>
                </c:pt>
                <c:pt idx="3452">
                  <c:v>3086</c:v>
                </c:pt>
                <c:pt idx="3453">
                  <c:v>3087</c:v>
                </c:pt>
                <c:pt idx="3454">
                  <c:v>3088</c:v>
                </c:pt>
                <c:pt idx="3455">
                  <c:v>3089</c:v>
                </c:pt>
                <c:pt idx="3456">
                  <c:v>3090</c:v>
                </c:pt>
                <c:pt idx="3457">
                  <c:v>3091</c:v>
                </c:pt>
                <c:pt idx="3458">
                  <c:v>3092</c:v>
                </c:pt>
                <c:pt idx="3459">
                  <c:v>3093</c:v>
                </c:pt>
                <c:pt idx="3460">
                  <c:v>3094</c:v>
                </c:pt>
                <c:pt idx="3461">
                  <c:v>3095</c:v>
                </c:pt>
                <c:pt idx="3462">
                  <c:v>3096</c:v>
                </c:pt>
                <c:pt idx="3463">
                  <c:v>3097</c:v>
                </c:pt>
                <c:pt idx="3464">
                  <c:v>3098</c:v>
                </c:pt>
                <c:pt idx="3465">
                  <c:v>3099</c:v>
                </c:pt>
                <c:pt idx="3466">
                  <c:v>3100</c:v>
                </c:pt>
                <c:pt idx="3467">
                  <c:v>3101</c:v>
                </c:pt>
                <c:pt idx="3468">
                  <c:v>3102</c:v>
                </c:pt>
                <c:pt idx="3469">
                  <c:v>3103</c:v>
                </c:pt>
                <c:pt idx="3470">
                  <c:v>3104</c:v>
                </c:pt>
                <c:pt idx="3471">
                  <c:v>3105</c:v>
                </c:pt>
                <c:pt idx="3472">
                  <c:v>3106</c:v>
                </c:pt>
                <c:pt idx="3473">
                  <c:v>3107</c:v>
                </c:pt>
                <c:pt idx="3474">
                  <c:v>3108</c:v>
                </c:pt>
                <c:pt idx="3475">
                  <c:v>3109</c:v>
                </c:pt>
                <c:pt idx="3476">
                  <c:v>3110</c:v>
                </c:pt>
                <c:pt idx="3477">
                  <c:v>3111</c:v>
                </c:pt>
                <c:pt idx="3478">
                  <c:v>3112</c:v>
                </c:pt>
                <c:pt idx="3479">
                  <c:v>3113</c:v>
                </c:pt>
                <c:pt idx="3480">
                  <c:v>3114</c:v>
                </c:pt>
                <c:pt idx="3481">
                  <c:v>3115</c:v>
                </c:pt>
                <c:pt idx="3482">
                  <c:v>3116</c:v>
                </c:pt>
                <c:pt idx="3483">
                  <c:v>3117</c:v>
                </c:pt>
                <c:pt idx="3484">
                  <c:v>3118</c:v>
                </c:pt>
                <c:pt idx="3485">
                  <c:v>3119</c:v>
                </c:pt>
                <c:pt idx="3486">
                  <c:v>3120</c:v>
                </c:pt>
                <c:pt idx="3487">
                  <c:v>3121</c:v>
                </c:pt>
                <c:pt idx="3488">
                  <c:v>3122</c:v>
                </c:pt>
                <c:pt idx="3489">
                  <c:v>3123</c:v>
                </c:pt>
                <c:pt idx="3490">
                  <c:v>3124</c:v>
                </c:pt>
                <c:pt idx="3491">
                  <c:v>3125</c:v>
                </c:pt>
                <c:pt idx="3492">
                  <c:v>3126</c:v>
                </c:pt>
                <c:pt idx="3493">
                  <c:v>3127</c:v>
                </c:pt>
                <c:pt idx="3494">
                  <c:v>3128</c:v>
                </c:pt>
                <c:pt idx="3495">
                  <c:v>3129</c:v>
                </c:pt>
                <c:pt idx="3496">
                  <c:v>3130</c:v>
                </c:pt>
                <c:pt idx="3497">
                  <c:v>3131</c:v>
                </c:pt>
                <c:pt idx="3498">
                  <c:v>3132</c:v>
                </c:pt>
                <c:pt idx="3499">
                  <c:v>3133</c:v>
                </c:pt>
                <c:pt idx="3500">
                  <c:v>3134</c:v>
                </c:pt>
                <c:pt idx="3501">
                  <c:v>3135</c:v>
                </c:pt>
                <c:pt idx="3502">
                  <c:v>3136</c:v>
                </c:pt>
                <c:pt idx="3503">
                  <c:v>3137</c:v>
                </c:pt>
                <c:pt idx="3504">
                  <c:v>3138</c:v>
                </c:pt>
                <c:pt idx="3505">
                  <c:v>3139</c:v>
                </c:pt>
                <c:pt idx="3506">
                  <c:v>3140</c:v>
                </c:pt>
                <c:pt idx="3507">
                  <c:v>3141</c:v>
                </c:pt>
                <c:pt idx="3508">
                  <c:v>3142</c:v>
                </c:pt>
                <c:pt idx="3509">
                  <c:v>3143</c:v>
                </c:pt>
                <c:pt idx="3510">
                  <c:v>3144</c:v>
                </c:pt>
                <c:pt idx="3511">
                  <c:v>3145</c:v>
                </c:pt>
                <c:pt idx="3512">
                  <c:v>3146</c:v>
                </c:pt>
                <c:pt idx="3513">
                  <c:v>3147</c:v>
                </c:pt>
                <c:pt idx="3514">
                  <c:v>3148</c:v>
                </c:pt>
                <c:pt idx="3515">
                  <c:v>3149</c:v>
                </c:pt>
                <c:pt idx="3516">
                  <c:v>3150</c:v>
                </c:pt>
                <c:pt idx="3517">
                  <c:v>3151</c:v>
                </c:pt>
                <c:pt idx="3518">
                  <c:v>3152</c:v>
                </c:pt>
                <c:pt idx="3519">
                  <c:v>3153</c:v>
                </c:pt>
                <c:pt idx="3520">
                  <c:v>3154</c:v>
                </c:pt>
                <c:pt idx="3521">
                  <c:v>3155</c:v>
                </c:pt>
                <c:pt idx="3522">
                  <c:v>3156</c:v>
                </c:pt>
                <c:pt idx="3523">
                  <c:v>3157</c:v>
                </c:pt>
                <c:pt idx="3524">
                  <c:v>3158</c:v>
                </c:pt>
                <c:pt idx="3525">
                  <c:v>3159</c:v>
                </c:pt>
                <c:pt idx="3526">
                  <c:v>3160</c:v>
                </c:pt>
                <c:pt idx="3527">
                  <c:v>3161</c:v>
                </c:pt>
                <c:pt idx="3528">
                  <c:v>3162</c:v>
                </c:pt>
                <c:pt idx="3529">
                  <c:v>3163</c:v>
                </c:pt>
                <c:pt idx="3530">
                  <c:v>3164</c:v>
                </c:pt>
                <c:pt idx="3531">
                  <c:v>3165</c:v>
                </c:pt>
                <c:pt idx="3532">
                  <c:v>3166</c:v>
                </c:pt>
                <c:pt idx="3533">
                  <c:v>3167</c:v>
                </c:pt>
                <c:pt idx="3534">
                  <c:v>3168</c:v>
                </c:pt>
                <c:pt idx="3535">
                  <c:v>3169</c:v>
                </c:pt>
                <c:pt idx="3536">
                  <c:v>3170</c:v>
                </c:pt>
                <c:pt idx="3537">
                  <c:v>3171</c:v>
                </c:pt>
                <c:pt idx="3538">
                  <c:v>3172</c:v>
                </c:pt>
                <c:pt idx="3539">
                  <c:v>3173</c:v>
                </c:pt>
                <c:pt idx="3540">
                  <c:v>3174</c:v>
                </c:pt>
                <c:pt idx="3541">
                  <c:v>3175</c:v>
                </c:pt>
                <c:pt idx="3542">
                  <c:v>3176</c:v>
                </c:pt>
                <c:pt idx="3543">
                  <c:v>3177</c:v>
                </c:pt>
                <c:pt idx="3544">
                  <c:v>3178</c:v>
                </c:pt>
                <c:pt idx="3545">
                  <c:v>3179</c:v>
                </c:pt>
                <c:pt idx="3546">
                  <c:v>3180</c:v>
                </c:pt>
                <c:pt idx="3547">
                  <c:v>3181</c:v>
                </c:pt>
                <c:pt idx="3548">
                  <c:v>3182</c:v>
                </c:pt>
                <c:pt idx="3549">
                  <c:v>3183</c:v>
                </c:pt>
                <c:pt idx="3550">
                  <c:v>3184</c:v>
                </c:pt>
                <c:pt idx="3551">
                  <c:v>3185</c:v>
                </c:pt>
                <c:pt idx="3552">
                  <c:v>3186</c:v>
                </c:pt>
                <c:pt idx="3553">
                  <c:v>3187</c:v>
                </c:pt>
                <c:pt idx="3554">
                  <c:v>3188</c:v>
                </c:pt>
                <c:pt idx="3555">
                  <c:v>3189</c:v>
                </c:pt>
                <c:pt idx="3556">
                  <c:v>3190</c:v>
                </c:pt>
                <c:pt idx="3557">
                  <c:v>3191</c:v>
                </c:pt>
                <c:pt idx="3558">
                  <c:v>3192</c:v>
                </c:pt>
                <c:pt idx="3559">
                  <c:v>3193</c:v>
                </c:pt>
                <c:pt idx="3560">
                  <c:v>3194</c:v>
                </c:pt>
                <c:pt idx="3561">
                  <c:v>3195</c:v>
                </c:pt>
                <c:pt idx="3562">
                  <c:v>3196</c:v>
                </c:pt>
                <c:pt idx="3563">
                  <c:v>3197</c:v>
                </c:pt>
                <c:pt idx="3564">
                  <c:v>3198</c:v>
                </c:pt>
                <c:pt idx="3565">
                  <c:v>3199</c:v>
                </c:pt>
                <c:pt idx="3566">
                  <c:v>3200</c:v>
                </c:pt>
                <c:pt idx="3567">
                  <c:v>3201</c:v>
                </c:pt>
                <c:pt idx="3568">
                  <c:v>3202</c:v>
                </c:pt>
                <c:pt idx="3569">
                  <c:v>3203</c:v>
                </c:pt>
                <c:pt idx="3570">
                  <c:v>3204</c:v>
                </c:pt>
                <c:pt idx="3571">
                  <c:v>3205</c:v>
                </c:pt>
                <c:pt idx="3572">
                  <c:v>3206</c:v>
                </c:pt>
                <c:pt idx="3573">
                  <c:v>3207</c:v>
                </c:pt>
                <c:pt idx="3574">
                  <c:v>3208</c:v>
                </c:pt>
                <c:pt idx="3575">
                  <c:v>3209</c:v>
                </c:pt>
                <c:pt idx="3576">
                  <c:v>3210</c:v>
                </c:pt>
                <c:pt idx="3577">
                  <c:v>3211</c:v>
                </c:pt>
                <c:pt idx="3578">
                  <c:v>3212</c:v>
                </c:pt>
                <c:pt idx="3579">
                  <c:v>3213</c:v>
                </c:pt>
                <c:pt idx="3580">
                  <c:v>3214</c:v>
                </c:pt>
                <c:pt idx="3581">
                  <c:v>3215</c:v>
                </c:pt>
                <c:pt idx="3582">
                  <c:v>3216</c:v>
                </c:pt>
                <c:pt idx="3583">
                  <c:v>3217</c:v>
                </c:pt>
                <c:pt idx="3584">
                  <c:v>3218</c:v>
                </c:pt>
                <c:pt idx="3585">
                  <c:v>3219</c:v>
                </c:pt>
                <c:pt idx="3586">
                  <c:v>3220</c:v>
                </c:pt>
                <c:pt idx="3587">
                  <c:v>3221</c:v>
                </c:pt>
                <c:pt idx="3588">
                  <c:v>3222</c:v>
                </c:pt>
                <c:pt idx="3589">
                  <c:v>3223</c:v>
                </c:pt>
                <c:pt idx="3590">
                  <c:v>3224</c:v>
                </c:pt>
                <c:pt idx="3591">
                  <c:v>3225</c:v>
                </c:pt>
                <c:pt idx="3592">
                  <c:v>3226</c:v>
                </c:pt>
                <c:pt idx="3593">
                  <c:v>3227</c:v>
                </c:pt>
                <c:pt idx="3594">
                  <c:v>3228</c:v>
                </c:pt>
                <c:pt idx="3595">
                  <c:v>3229</c:v>
                </c:pt>
                <c:pt idx="3596">
                  <c:v>3230</c:v>
                </c:pt>
                <c:pt idx="3597">
                  <c:v>3231</c:v>
                </c:pt>
                <c:pt idx="3598">
                  <c:v>3232</c:v>
                </c:pt>
                <c:pt idx="3599">
                  <c:v>3233</c:v>
                </c:pt>
                <c:pt idx="3600">
                  <c:v>3234</c:v>
                </c:pt>
                <c:pt idx="3601">
                  <c:v>3235</c:v>
                </c:pt>
                <c:pt idx="3602">
                  <c:v>3236</c:v>
                </c:pt>
                <c:pt idx="3603">
                  <c:v>3237</c:v>
                </c:pt>
                <c:pt idx="3604">
                  <c:v>3238</c:v>
                </c:pt>
                <c:pt idx="3605">
                  <c:v>3239</c:v>
                </c:pt>
                <c:pt idx="3606">
                  <c:v>3240</c:v>
                </c:pt>
                <c:pt idx="3607">
                  <c:v>3241</c:v>
                </c:pt>
                <c:pt idx="3608">
                  <c:v>3242</c:v>
                </c:pt>
                <c:pt idx="3609">
                  <c:v>3243</c:v>
                </c:pt>
                <c:pt idx="3610">
                  <c:v>3244</c:v>
                </c:pt>
                <c:pt idx="3611">
                  <c:v>3245</c:v>
                </c:pt>
                <c:pt idx="3612">
                  <c:v>3246</c:v>
                </c:pt>
                <c:pt idx="3613">
                  <c:v>3247</c:v>
                </c:pt>
                <c:pt idx="3614">
                  <c:v>3248</c:v>
                </c:pt>
                <c:pt idx="3615">
                  <c:v>3249</c:v>
                </c:pt>
                <c:pt idx="3616">
                  <c:v>3250</c:v>
                </c:pt>
                <c:pt idx="3617">
                  <c:v>3251</c:v>
                </c:pt>
                <c:pt idx="3618">
                  <c:v>3252</c:v>
                </c:pt>
                <c:pt idx="3619">
                  <c:v>3253</c:v>
                </c:pt>
                <c:pt idx="3620">
                  <c:v>3254</c:v>
                </c:pt>
                <c:pt idx="3621">
                  <c:v>3255</c:v>
                </c:pt>
                <c:pt idx="3622">
                  <c:v>3256</c:v>
                </c:pt>
                <c:pt idx="3623">
                  <c:v>3257</c:v>
                </c:pt>
                <c:pt idx="3624">
                  <c:v>3258</c:v>
                </c:pt>
                <c:pt idx="3625">
                  <c:v>3259</c:v>
                </c:pt>
                <c:pt idx="3626">
                  <c:v>3260</c:v>
                </c:pt>
                <c:pt idx="3627">
                  <c:v>3261</c:v>
                </c:pt>
                <c:pt idx="3628">
                  <c:v>3262</c:v>
                </c:pt>
                <c:pt idx="3629">
                  <c:v>3263</c:v>
                </c:pt>
                <c:pt idx="3630">
                  <c:v>3264</c:v>
                </c:pt>
                <c:pt idx="3631">
                  <c:v>3265</c:v>
                </c:pt>
                <c:pt idx="3632">
                  <c:v>3266</c:v>
                </c:pt>
                <c:pt idx="3633">
                  <c:v>3267</c:v>
                </c:pt>
                <c:pt idx="3634">
                  <c:v>3268</c:v>
                </c:pt>
                <c:pt idx="3635">
                  <c:v>3269</c:v>
                </c:pt>
                <c:pt idx="3636">
                  <c:v>3270</c:v>
                </c:pt>
                <c:pt idx="3637">
                  <c:v>3271</c:v>
                </c:pt>
                <c:pt idx="3638">
                  <c:v>3272</c:v>
                </c:pt>
                <c:pt idx="3639">
                  <c:v>3273</c:v>
                </c:pt>
                <c:pt idx="3640">
                  <c:v>3274</c:v>
                </c:pt>
                <c:pt idx="3641">
                  <c:v>3275</c:v>
                </c:pt>
                <c:pt idx="3642">
                  <c:v>3276</c:v>
                </c:pt>
                <c:pt idx="3643">
                  <c:v>3277</c:v>
                </c:pt>
                <c:pt idx="3644">
                  <c:v>3278</c:v>
                </c:pt>
                <c:pt idx="3645">
                  <c:v>3279</c:v>
                </c:pt>
                <c:pt idx="3646">
                  <c:v>3280</c:v>
                </c:pt>
                <c:pt idx="3647">
                  <c:v>3281</c:v>
                </c:pt>
                <c:pt idx="3648">
                  <c:v>3282</c:v>
                </c:pt>
                <c:pt idx="3649">
                  <c:v>3283</c:v>
                </c:pt>
                <c:pt idx="3650">
                  <c:v>3284</c:v>
                </c:pt>
                <c:pt idx="3651">
                  <c:v>3285</c:v>
                </c:pt>
                <c:pt idx="3652">
                  <c:v>3286</c:v>
                </c:pt>
                <c:pt idx="3653">
                  <c:v>3287</c:v>
                </c:pt>
                <c:pt idx="3654">
                  <c:v>3288</c:v>
                </c:pt>
                <c:pt idx="3655">
                  <c:v>3289</c:v>
                </c:pt>
                <c:pt idx="3656">
                  <c:v>3290</c:v>
                </c:pt>
                <c:pt idx="3657">
                  <c:v>3291</c:v>
                </c:pt>
                <c:pt idx="3658">
                  <c:v>3292</c:v>
                </c:pt>
                <c:pt idx="3659">
                  <c:v>3293</c:v>
                </c:pt>
                <c:pt idx="3660">
                  <c:v>3294</c:v>
                </c:pt>
                <c:pt idx="3661">
                  <c:v>3295</c:v>
                </c:pt>
                <c:pt idx="3662">
                  <c:v>3296</c:v>
                </c:pt>
                <c:pt idx="3663">
                  <c:v>3297</c:v>
                </c:pt>
                <c:pt idx="3664">
                  <c:v>3298</c:v>
                </c:pt>
                <c:pt idx="3665">
                  <c:v>3299</c:v>
                </c:pt>
                <c:pt idx="3666">
                  <c:v>3300</c:v>
                </c:pt>
                <c:pt idx="3667">
                  <c:v>3301</c:v>
                </c:pt>
                <c:pt idx="3668">
                  <c:v>3302</c:v>
                </c:pt>
                <c:pt idx="3669">
                  <c:v>3303</c:v>
                </c:pt>
                <c:pt idx="3670">
                  <c:v>3304</c:v>
                </c:pt>
                <c:pt idx="3671">
                  <c:v>3305</c:v>
                </c:pt>
                <c:pt idx="3672">
                  <c:v>3306</c:v>
                </c:pt>
                <c:pt idx="3673">
                  <c:v>3307</c:v>
                </c:pt>
                <c:pt idx="3674">
                  <c:v>3308</c:v>
                </c:pt>
                <c:pt idx="3675">
                  <c:v>3309</c:v>
                </c:pt>
                <c:pt idx="3676">
                  <c:v>3310</c:v>
                </c:pt>
                <c:pt idx="3677">
                  <c:v>3311</c:v>
                </c:pt>
                <c:pt idx="3678">
                  <c:v>3312</c:v>
                </c:pt>
                <c:pt idx="3679">
                  <c:v>3313</c:v>
                </c:pt>
                <c:pt idx="3680">
                  <c:v>3314</c:v>
                </c:pt>
                <c:pt idx="3681">
                  <c:v>3315</c:v>
                </c:pt>
                <c:pt idx="3682">
                  <c:v>3316</c:v>
                </c:pt>
                <c:pt idx="3683">
                  <c:v>3317</c:v>
                </c:pt>
                <c:pt idx="3684">
                  <c:v>3318</c:v>
                </c:pt>
                <c:pt idx="3685">
                  <c:v>3319</c:v>
                </c:pt>
                <c:pt idx="3686">
                  <c:v>3320</c:v>
                </c:pt>
                <c:pt idx="3687">
                  <c:v>3321</c:v>
                </c:pt>
                <c:pt idx="3688">
                  <c:v>3322</c:v>
                </c:pt>
                <c:pt idx="3689">
                  <c:v>3323</c:v>
                </c:pt>
                <c:pt idx="3690">
                  <c:v>3324</c:v>
                </c:pt>
                <c:pt idx="3691">
                  <c:v>3325</c:v>
                </c:pt>
                <c:pt idx="3692">
                  <c:v>3326</c:v>
                </c:pt>
                <c:pt idx="3693">
                  <c:v>3327</c:v>
                </c:pt>
                <c:pt idx="3694">
                  <c:v>3328</c:v>
                </c:pt>
                <c:pt idx="3695">
                  <c:v>3329</c:v>
                </c:pt>
                <c:pt idx="3696">
                  <c:v>3330</c:v>
                </c:pt>
                <c:pt idx="3697">
                  <c:v>3331</c:v>
                </c:pt>
                <c:pt idx="3698">
                  <c:v>3332</c:v>
                </c:pt>
                <c:pt idx="3699">
                  <c:v>3333</c:v>
                </c:pt>
                <c:pt idx="3700">
                  <c:v>3334</c:v>
                </c:pt>
                <c:pt idx="3701">
                  <c:v>3335</c:v>
                </c:pt>
                <c:pt idx="3702">
                  <c:v>3336</c:v>
                </c:pt>
                <c:pt idx="3703">
                  <c:v>3337</c:v>
                </c:pt>
                <c:pt idx="3704">
                  <c:v>3338</c:v>
                </c:pt>
                <c:pt idx="3705">
                  <c:v>3339</c:v>
                </c:pt>
                <c:pt idx="3706">
                  <c:v>3340</c:v>
                </c:pt>
                <c:pt idx="3707">
                  <c:v>3341</c:v>
                </c:pt>
                <c:pt idx="3708">
                  <c:v>3342</c:v>
                </c:pt>
                <c:pt idx="3709">
                  <c:v>3343</c:v>
                </c:pt>
                <c:pt idx="3710">
                  <c:v>3344</c:v>
                </c:pt>
                <c:pt idx="3711">
                  <c:v>3345</c:v>
                </c:pt>
                <c:pt idx="3712">
                  <c:v>3346</c:v>
                </c:pt>
                <c:pt idx="3713">
                  <c:v>3347</c:v>
                </c:pt>
                <c:pt idx="3714">
                  <c:v>3348</c:v>
                </c:pt>
                <c:pt idx="3715">
                  <c:v>3349</c:v>
                </c:pt>
                <c:pt idx="3716">
                  <c:v>3350</c:v>
                </c:pt>
                <c:pt idx="3717">
                  <c:v>3351</c:v>
                </c:pt>
                <c:pt idx="3718">
                  <c:v>3352</c:v>
                </c:pt>
                <c:pt idx="3719">
                  <c:v>3353</c:v>
                </c:pt>
                <c:pt idx="3720">
                  <c:v>3354</c:v>
                </c:pt>
                <c:pt idx="3721">
                  <c:v>3355</c:v>
                </c:pt>
                <c:pt idx="3722">
                  <c:v>3356</c:v>
                </c:pt>
                <c:pt idx="3723">
                  <c:v>3357</c:v>
                </c:pt>
                <c:pt idx="3724">
                  <c:v>3358</c:v>
                </c:pt>
                <c:pt idx="3725">
                  <c:v>3359</c:v>
                </c:pt>
                <c:pt idx="3726">
                  <c:v>3360</c:v>
                </c:pt>
                <c:pt idx="3727">
                  <c:v>3361</c:v>
                </c:pt>
                <c:pt idx="3728">
                  <c:v>3362</c:v>
                </c:pt>
                <c:pt idx="3729">
                  <c:v>3363</c:v>
                </c:pt>
                <c:pt idx="3730">
                  <c:v>3364</c:v>
                </c:pt>
                <c:pt idx="3731">
                  <c:v>3365</c:v>
                </c:pt>
                <c:pt idx="3732">
                  <c:v>3366</c:v>
                </c:pt>
                <c:pt idx="3733">
                  <c:v>3367</c:v>
                </c:pt>
                <c:pt idx="3734">
                  <c:v>3368</c:v>
                </c:pt>
                <c:pt idx="3735">
                  <c:v>3369</c:v>
                </c:pt>
                <c:pt idx="3736">
                  <c:v>3370</c:v>
                </c:pt>
                <c:pt idx="3737">
                  <c:v>3371</c:v>
                </c:pt>
                <c:pt idx="3738">
                  <c:v>3372</c:v>
                </c:pt>
                <c:pt idx="3739">
                  <c:v>3373</c:v>
                </c:pt>
                <c:pt idx="3740">
                  <c:v>3374</c:v>
                </c:pt>
                <c:pt idx="3741">
                  <c:v>3375</c:v>
                </c:pt>
                <c:pt idx="3742">
                  <c:v>3376</c:v>
                </c:pt>
                <c:pt idx="3743">
                  <c:v>3377</c:v>
                </c:pt>
                <c:pt idx="3744">
                  <c:v>3378</c:v>
                </c:pt>
                <c:pt idx="3745">
                  <c:v>3379</c:v>
                </c:pt>
                <c:pt idx="3746">
                  <c:v>3380</c:v>
                </c:pt>
                <c:pt idx="3747">
                  <c:v>3381</c:v>
                </c:pt>
                <c:pt idx="3748">
                  <c:v>3382</c:v>
                </c:pt>
                <c:pt idx="3749">
                  <c:v>3383</c:v>
                </c:pt>
                <c:pt idx="3750">
                  <c:v>3384</c:v>
                </c:pt>
                <c:pt idx="3751">
                  <c:v>3385</c:v>
                </c:pt>
                <c:pt idx="3752">
                  <c:v>3386</c:v>
                </c:pt>
                <c:pt idx="3753">
                  <c:v>3387</c:v>
                </c:pt>
                <c:pt idx="3754">
                  <c:v>3388</c:v>
                </c:pt>
                <c:pt idx="3755">
                  <c:v>3389</c:v>
                </c:pt>
                <c:pt idx="3756">
                  <c:v>3390</c:v>
                </c:pt>
                <c:pt idx="3757">
                  <c:v>3391</c:v>
                </c:pt>
                <c:pt idx="3758">
                  <c:v>3392</c:v>
                </c:pt>
                <c:pt idx="3759">
                  <c:v>3393</c:v>
                </c:pt>
                <c:pt idx="3760">
                  <c:v>3394</c:v>
                </c:pt>
                <c:pt idx="3761">
                  <c:v>3395</c:v>
                </c:pt>
                <c:pt idx="3762">
                  <c:v>3396</c:v>
                </c:pt>
                <c:pt idx="3763">
                  <c:v>3397</c:v>
                </c:pt>
                <c:pt idx="3764">
                  <c:v>3398</c:v>
                </c:pt>
                <c:pt idx="3765">
                  <c:v>3399</c:v>
                </c:pt>
                <c:pt idx="3766">
                  <c:v>3400</c:v>
                </c:pt>
                <c:pt idx="3767">
                  <c:v>3401</c:v>
                </c:pt>
                <c:pt idx="3768">
                  <c:v>3402</c:v>
                </c:pt>
                <c:pt idx="3769">
                  <c:v>3403</c:v>
                </c:pt>
                <c:pt idx="3770">
                  <c:v>3404</c:v>
                </c:pt>
                <c:pt idx="3771">
                  <c:v>3405</c:v>
                </c:pt>
                <c:pt idx="3772">
                  <c:v>3406</c:v>
                </c:pt>
                <c:pt idx="3773">
                  <c:v>3407</c:v>
                </c:pt>
                <c:pt idx="3774">
                  <c:v>3408</c:v>
                </c:pt>
                <c:pt idx="3775">
                  <c:v>3409</c:v>
                </c:pt>
                <c:pt idx="3776">
                  <c:v>3410</c:v>
                </c:pt>
                <c:pt idx="3777">
                  <c:v>3411</c:v>
                </c:pt>
                <c:pt idx="3778">
                  <c:v>3412</c:v>
                </c:pt>
                <c:pt idx="3779">
                  <c:v>3413</c:v>
                </c:pt>
                <c:pt idx="3780">
                  <c:v>3414</c:v>
                </c:pt>
                <c:pt idx="3781">
                  <c:v>3415</c:v>
                </c:pt>
                <c:pt idx="3782">
                  <c:v>3416</c:v>
                </c:pt>
                <c:pt idx="3783">
                  <c:v>3417</c:v>
                </c:pt>
                <c:pt idx="3784">
                  <c:v>3418</c:v>
                </c:pt>
                <c:pt idx="3785">
                  <c:v>3419</c:v>
                </c:pt>
                <c:pt idx="3786">
                  <c:v>3420</c:v>
                </c:pt>
                <c:pt idx="3787">
                  <c:v>3421</c:v>
                </c:pt>
                <c:pt idx="3788">
                  <c:v>3422</c:v>
                </c:pt>
                <c:pt idx="3789">
                  <c:v>3423</c:v>
                </c:pt>
                <c:pt idx="3790">
                  <c:v>3424</c:v>
                </c:pt>
                <c:pt idx="3791">
                  <c:v>3425</c:v>
                </c:pt>
                <c:pt idx="3792">
                  <c:v>3426</c:v>
                </c:pt>
                <c:pt idx="3793">
                  <c:v>3427</c:v>
                </c:pt>
                <c:pt idx="3794">
                  <c:v>3428</c:v>
                </c:pt>
                <c:pt idx="3795">
                  <c:v>3429</c:v>
                </c:pt>
                <c:pt idx="3796">
                  <c:v>3430</c:v>
                </c:pt>
                <c:pt idx="3797">
                  <c:v>3431</c:v>
                </c:pt>
                <c:pt idx="3798">
                  <c:v>3432</c:v>
                </c:pt>
                <c:pt idx="3799">
                  <c:v>3433</c:v>
                </c:pt>
                <c:pt idx="3800">
                  <c:v>3434</c:v>
                </c:pt>
                <c:pt idx="3801">
                  <c:v>3435</c:v>
                </c:pt>
                <c:pt idx="3802">
                  <c:v>3436</c:v>
                </c:pt>
                <c:pt idx="3803">
                  <c:v>3437</c:v>
                </c:pt>
                <c:pt idx="3804">
                  <c:v>3438</c:v>
                </c:pt>
                <c:pt idx="3805">
                  <c:v>3439</c:v>
                </c:pt>
                <c:pt idx="3806">
                  <c:v>3440</c:v>
                </c:pt>
                <c:pt idx="3807">
                  <c:v>3441</c:v>
                </c:pt>
                <c:pt idx="3808">
                  <c:v>3442</c:v>
                </c:pt>
                <c:pt idx="3809">
                  <c:v>3443</c:v>
                </c:pt>
                <c:pt idx="3810">
                  <c:v>3444</c:v>
                </c:pt>
                <c:pt idx="3811">
                  <c:v>3445</c:v>
                </c:pt>
                <c:pt idx="3812">
                  <c:v>3446</c:v>
                </c:pt>
                <c:pt idx="3813">
                  <c:v>3447</c:v>
                </c:pt>
                <c:pt idx="3814">
                  <c:v>3448</c:v>
                </c:pt>
                <c:pt idx="3815">
                  <c:v>3449</c:v>
                </c:pt>
                <c:pt idx="3816">
                  <c:v>3450</c:v>
                </c:pt>
                <c:pt idx="3817">
                  <c:v>3451</c:v>
                </c:pt>
                <c:pt idx="3818">
                  <c:v>3452</c:v>
                </c:pt>
                <c:pt idx="3819">
                  <c:v>3453</c:v>
                </c:pt>
                <c:pt idx="3820">
                  <c:v>3454</c:v>
                </c:pt>
                <c:pt idx="3821">
                  <c:v>3455</c:v>
                </c:pt>
                <c:pt idx="3822">
                  <c:v>3456</c:v>
                </c:pt>
                <c:pt idx="3823">
                  <c:v>3457</c:v>
                </c:pt>
                <c:pt idx="3824">
                  <c:v>3458</c:v>
                </c:pt>
                <c:pt idx="3825">
                  <c:v>3459</c:v>
                </c:pt>
                <c:pt idx="3826">
                  <c:v>3460</c:v>
                </c:pt>
                <c:pt idx="3827">
                  <c:v>3461</c:v>
                </c:pt>
                <c:pt idx="3828">
                  <c:v>3462</c:v>
                </c:pt>
                <c:pt idx="3829">
                  <c:v>3463</c:v>
                </c:pt>
                <c:pt idx="3830">
                  <c:v>3464</c:v>
                </c:pt>
                <c:pt idx="3831">
                  <c:v>3465</c:v>
                </c:pt>
                <c:pt idx="3832">
                  <c:v>3466</c:v>
                </c:pt>
                <c:pt idx="3833">
                  <c:v>3467</c:v>
                </c:pt>
                <c:pt idx="3834">
                  <c:v>3468</c:v>
                </c:pt>
                <c:pt idx="3835">
                  <c:v>3469</c:v>
                </c:pt>
                <c:pt idx="3836">
                  <c:v>3470</c:v>
                </c:pt>
                <c:pt idx="3837">
                  <c:v>3471</c:v>
                </c:pt>
                <c:pt idx="3838">
                  <c:v>3472</c:v>
                </c:pt>
                <c:pt idx="3839">
                  <c:v>3473</c:v>
                </c:pt>
                <c:pt idx="3840">
                  <c:v>3474</c:v>
                </c:pt>
                <c:pt idx="3841">
                  <c:v>3475</c:v>
                </c:pt>
                <c:pt idx="3842">
                  <c:v>3476</c:v>
                </c:pt>
                <c:pt idx="3843">
                  <c:v>3477</c:v>
                </c:pt>
                <c:pt idx="3844">
                  <c:v>3478</c:v>
                </c:pt>
                <c:pt idx="3845">
                  <c:v>3479</c:v>
                </c:pt>
                <c:pt idx="3846">
                  <c:v>3480</c:v>
                </c:pt>
                <c:pt idx="3847">
                  <c:v>3481</c:v>
                </c:pt>
                <c:pt idx="3848">
                  <c:v>3482</c:v>
                </c:pt>
                <c:pt idx="3849">
                  <c:v>3483</c:v>
                </c:pt>
                <c:pt idx="3850">
                  <c:v>3484</c:v>
                </c:pt>
                <c:pt idx="3851">
                  <c:v>3485</c:v>
                </c:pt>
                <c:pt idx="3852">
                  <c:v>3486</c:v>
                </c:pt>
                <c:pt idx="3853">
                  <c:v>3487</c:v>
                </c:pt>
                <c:pt idx="3854">
                  <c:v>3488</c:v>
                </c:pt>
                <c:pt idx="3855">
                  <c:v>3489</c:v>
                </c:pt>
                <c:pt idx="3856">
                  <c:v>3490</c:v>
                </c:pt>
                <c:pt idx="3857">
                  <c:v>3491</c:v>
                </c:pt>
                <c:pt idx="3858">
                  <c:v>3492</c:v>
                </c:pt>
                <c:pt idx="3859">
                  <c:v>3493</c:v>
                </c:pt>
                <c:pt idx="3860">
                  <c:v>3494</c:v>
                </c:pt>
                <c:pt idx="3861">
                  <c:v>3495</c:v>
                </c:pt>
                <c:pt idx="3862">
                  <c:v>3496</c:v>
                </c:pt>
                <c:pt idx="3863">
                  <c:v>3497</c:v>
                </c:pt>
                <c:pt idx="3864">
                  <c:v>3498</c:v>
                </c:pt>
                <c:pt idx="3865">
                  <c:v>3499</c:v>
                </c:pt>
                <c:pt idx="3866">
                  <c:v>3500</c:v>
                </c:pt>
                <c:pt idx="3867">
                  <c:v>3501</c:v>
                </c:pt>
                <c:pt idx="3868">
                  <c:v>3502</c:v>
                </c:pt>
                <c:pt idx="3869">
                  <c:v>3503</c:v>
                </c:pt>
                <c:pt idx="3870">
                  <c:v>3504</c:v>
                </c:pt>
                <c:pt idx="3871">
                  <c:v>3505</c:v>
                </c:pt>
                <c:pt idx="3872">
                  <c:v>3506</c:v>
                </c:pt>
                <c:pt idx="3873">
                  <c:v>3507</c:v>
                </c:pt>
                <c:pt idx="3874">
                  <c:v>3508</c:v>
                </c:pt>
                <c:pt idx="3875">
                  <c:v>3509</c:v>
                </c:pt>
                <c:pt idx="3876">
                  <c:v>3510</c:v>
                </c:pt>
                <c:pt idx="3877">
                  <c:v>3511</c:v>
                </c:pt>
                <c:pt idx="3878">
                  <c:v>3512</c:v>
                </c:pt>
                <c:pt idx="3879">
                  <c:v>3513</c:v>
                </c:pt>
                <c:pt idx="3880">
                  <c:v>3514</c:v>
                </c:pt>
                <c:pt idx="3881">
                  <c:v>3515</c:v>
                </c:pt>
                <c:pt idx="3882">
                  <c:v>3516</c:v>
                </c:pt>
                <c:pt idx="3883">
                  <c:v>3517</c:v>
                </c:pt>
                <c:pt idx="3884">
                  <c:v>3518</c:v>
                </c:pt>
                <c:pt idx="3885">
                  <c:v>3519</c:v>
                </c:pt>
                <c:pt idx="3886">
                  <c:v>3520</c:v>
                </c:pt>
                <c:pt idx="3887">
                  <c:v>3521</c:v>
                </c:pt>
                <c:pt idx="3888">
                  <c:v>3522</c:v>
                </c:pt>
                <c:pt idx="3889">
                  <c:v>3523</c:v>
                </c:pt>
                <c:pt idx="3890">
                  <c:v>3524</c:v>
                </c:pt>
                <c:pt idx="3891">
                  <c:v>3525</c:v>
                </c:pt>
                <c:pt idx="3892">
                  <c:v>3526</c:v>
                </c:pt>
                <c:pt idx="3893">
                  <c:v>3527</c:v>
                </c:pt>
                <c:pt idx="3894">
                  <c:v>3528</c:v>
                </c:pt>
                <c:pt idx="3895">
                  <c:v>3529</c:v>
                </c:pt>
                <c:pt idx="3896">
                  <c:v>3530</c:v>
                </c:pt>
                <c:pt idx="3897">
                  <c:v>3531</c:v>
                </c:pt>
                <c:pt idx="3898">
                  <c:v>3532</c:v>
                </c:pt>
                <c:pt idx="3899">
                  <c:v>3533</c:v>
                </c:pt>
                <c:pt idx="3900">
                  <c:v>3534</c:v>
                </c:pt>
                <c:pt idx="3901">
                  <c:v>3535</c:v>
                </c:pt>
                <c:pt idx="3902">
                  <c:v>3536</c:v>
                </c:pt>
                <c:pt idx="3903">
                  <c:v>3537</c:v>
                </c:pt>
                <c:pt idx="3904">
                  <c:v>3538</c:v>
                </c:pt>
                <c:pt idx="3905">
                  <c:v>3539</c:v>
                </c:pt>
                <c:pt idx="3906">
                  <c:v>3540</c:v>
                </c:pt>
                <c:pt idx="3907">
                  <c:v>3541</c:v>
                </c:pt>
                <c:pt idx="3908">
                  <c:v>3542</c:v>
                </c:pt>
                <c:pt idx="3909">
                  <c:v>3543</c:v>
                </c:pt>
                <c:pt idx="3910">
                  <c:v>3544</c:v>
                </c:pt>
                <c:pt idx="3911">
                  <c:v>3545</c:v>
                </c:pt>
                <c:pt idx="3912">
                  <c:v>3546</c:v>
                </c:pt>
                <c:pt idx="3913">
                  <c:v>3547</c:v>
                </c:pt>
                <c:pt idx="3914">
                  <c:v>3548</c:v>
                </c:pt>
                <c:pt idx="3915">
                  <c:v>3549</c:v>
                </c:pt>
                <c:pt idx="3916">
                  <c:v>3550</c:v>
                </c:pt>
                <c:pt idx="3917">
                  <c:v>3551</c:v>
                </c:pt>
                <c:pt idx="3918">
                  <c:v>3552</c:v>
                </c:pt>
                <c:pt idx="3919">
                  <c:v>3553</c:v>
                </c:pt>
                <c:pt idx="3920">
                  <c:v>3554</c:v>
                </c:pt>
                <c:pt idx="3921">
                  <c:v>3555</c:v>
                </c:pt>
                <c:pt idx="3922">
                  <c:v>3556</c:v>
                </c:pt>
                <c:pt idx="3923">
                  <c:v>3557</c:v>
                </c:pt>
                <c:pt idx="3924">
                  <c:v>3558</c:v>
                </c:pt>
                <c:pt idx="3925">
                  <c:v>3559</c:v>
                </c:pt>
                <c:pt idx="3926">
                  <c:v>3560</c:v>
                </c:pt>
                <c:pt idx="3927">
                  <c:v>3561</c:v>
                </c:pt>
                <c:pt idx="3928">
                  <c:v>3562</c:v>
                </c:pt>
                <c:pt idx="3929">
                  <c:v>3563</c:v>
                </c:pt>
                <c:pt idx="3930">
                  <c:v>3564</c:v>
                </c:pt>
                <c:pt idx="3931">
                  <c:v>3565</c:v>
                </c:pt>
                <c:pt idx="3932">
                  <c:v>3566</c:v>
                </c:pt>
                <c:pt idx="3933">
                  <c:v>3567</c:v>
                </c:pt>
                <c:pt idx="3934">
                  <c:v>3568</c:v>
                </c:pt>
                <c:pt idx="3935">
                  <c:v>3569</c:v>
                </c:pt>
                <c:pt idx="3936">
                  <c:v>3570</c:v>
                </c:pt>
                <c:pt idx="3937">
                  <c:v>3571</c:v>
                </c:pt>
                <c:pt idx="3938">
                  <c:v>3572</c:v>
                </c:pt>
                <c:pt idx="3939">
                  <c:v>3573</c:v>
                </c:pt>
                <c:pt idx="3940">
                  <c:v>3574</c:v>
                </c:pt>
                <c:pt idx="3941">
                  <c:v>3575</c:v>
                </c:pt>
                <c:pt idx="3942">
                  <c:v>3576</c:v>
                </c:pt>
                <c:pt idx="3943">
                  <c:v>3577</c:v>
                </c:pt>
                <c:pt idx="3944">
                  <c:v>3578</c:v>
                </c:pt>
                <c:pt idx="3945">
                  <c:v>3579</c:v>
                </c:pt>
                <c:pt idx="3946">
                  <c:v>3580</c:v>
                </c:pt>
                <c:pt idx="3947">
                  <c:v>3581</c:v>
                </c:pt>
                <c:pt idx="3948">
                  <c:v>3582</c:v>
                </c:pt>
                <c:pt idx="3949">
                  <c:v>3583</c:v>
                </c:pt>
                <c:pt idx="3950">
                  <c:v>3584</c:v>
                </c:pt>
                <c:pt idx="3951">
                  <c:v>3585</c:v>
                </c:pt>
                <c:pt idx="3952">
                  <c:v>3586</c:v>
                </c:pt>
                <c:pt idx="3953">
                  <c:v>3587</c:v>
                </c:pt>
                <c:pt idx="3954">
                  <c:v>3588</c:v>
                </c:pt>
                <c:pt idx="3955">
                  <c:v>3589</c:v>
                </c:pt>
                <c:pt idx="3956">
                  <c:v>3590</c:v>
                </c:pt>
                <c:pt idx="3957">
                  <c:v>3591</c:v>
                </c:pt>
                <c:pt idx="3958">
                  <c:v>3592</c:v>
                </c:pt>
                <c:pt idx="3959">
                  <c:v>3593</c:v>
                </c:pt>
                <c:pt idx="3960">
                  <c:v>3594</c:v>
                </c:pt>
                <c:pt idx="3961">
                  <c:v>3595</c:v>
                </c:pt>
                <c:pt idx="3962">
                  <c:v>3596</c:v>
                </c:pt>
                <c:pt idx="3963">
                  <c:v>3597</c:v>
                </c:pt>
                <c:pt idx="3964">
                  <c:v>3598</c:v>
                </c:pt>
                <c:pt idx="3965">
                  <c:v>3599</c:v>
                </c:pt>
                <c:pt idx="3966">
                  <c:v>3600</c:v>
                </c:pt>
                <c:pt idx="3967">
                  <c:v>3601</c:v>
                </c:pt>
                <c:pt idx="3968">
                  <c:v>3602</c:v>
                </c:pt>
                <c:pt idx="3969">
                  <c:v>3603</c:v>
                </c:pt>
                <c:pt idx="3970">
                  <c:v>3604</c:v>
                </c:pt>
                <c:pt idx="3971">
                  <c:v>3605</c:v>
                </c:pt>
                <c:pt idx="3972">
                  <c:v>3606</c:v>
                </c:pt>
                <c:pt idx="3973">
                  <c:v>3607</c:v>
                </c:pt>
                <c:pt idx="3974">
                  <c:v>3608</c:v>
                </c:pt>
                <c:pt idx="3975">
                  <c:v>3609</c:v>
                </c:pt>
                <c:pt idx="3976">
                  <c:v>3610</c:v>
                </c:pt>
                <c:pt idx="3977">
                  <c:v>3611</c:v>
                </c:pt>
                <c:pt idx="3978">
                  <c:v>3612</c:v>
                </c:pt>
                <c:pt idx="3979">
                  <c:v>3613</c:v>
                </c:pt>
                <c:pt idx="3980">
                  <c:v>3614</c:v>
                </c:pt>
                <c:pt idx="3981">
                  <c:v>3615</c:v>
                </c:pt>
                <c:pt idx="3982">
                  <c:v>3616</c:v>
                </c:pt>
                <c:pt idx="3983">
                  <c:v>3617</c:v>
                </c:pt>
                <c:pt idx="3984">
                  <c:v>3618</c:v>
                </c:pt>
                <c:pt idx="3985">
                  <c:v>3619</c:v>
                </c:pt>
                <c:pt idx="3986">
                  <c:v>3620</c:v>
                </c:pt>
                <c:pt idx="3987">
                  <c:v>3621</c:v>
                </c:pt>
                <c:pt idx="3988">
                  <c:v>3622</c:v>
                </c:pt>
                <c:pt idx="3989">
                  <c:v>3623</c:v>
                </c:pt>
                <c:pt idx="3990">
                  <c:v>3624</c:v>
                </c:pt>
                <c:pt idx="3991">
                  <c:v>3625</c:v>
                </c:pt>
                <c:pt idx="3992">
                  <c:v>3626</c:v>
                </c:pt>
                <c:pt idx="3993">
                  <c:v>3627</c:v>
                </c:pt>
                <c:pt idx="3994">
                  <c:v>3628</c:v>
                </c:pt>
                <c:pt idx="3995">
                  <c:v>3629</c:v>
                </c:pt>
                <c:pt idx="3996">
                  <c:v>3630</c:v>
                </c:pt>
              </c:numCache>
            </c:numRef>
          </c:cat>
          <c:val>
            <c:numRef>
              <c:f>'איור 22 נתונים'!$J$4:$J$4000</c:f>
              <c:numCache>
                <c:formatCode>0.00</c:formatCode>
                <c:ptCount val="3997"/>
                <c:pt idx="0">
                  <c:v>100</c:v>
                </c:pt>
                <c:pt idx="1">
                  <c:v>100.82031484871155</c:v>
                </c:pt>
                <c:pt idx="2">
                  <c:v>100.81716064460103</c:v>
                </c:pt>
                <c:pt idx="3">
                  <c:v>100.81716064460103</c:v>
                </c:pt>
                <c:pt idx="4">
                  <c:v>100.81716064460103</c:v>
                </c:pt>
                <c:pt idx="5">
                  <c:v>100.49269653895095</c:v>
                </c:pt>
                <c:pt idx="6">
                  <c:v>102.46276807038603</c:v>
                </c:pt>
                <c:pt idx="7">
                  <c:v>103.08330844469148</c:v>
                </c:pt>
                <c:pt idx="8">
                  <c:v>104.04935738019688</c:v>
                </c:pt>
                <c:pt idx="9">
                  <c:v>101.50297825866245</c:v>
                </c:pt>
                <c:pt idx="10">
                  <c:v>101.50297825866245</c:v>
                </c:pt>
                <c:pt idx="11">
                  <c:v>101.50297825866245</c:v>
                </c:pt>
                <c:pt idx="12">
                  <c:v>101.50297825866245</c:v>
                </c:pt>
                <c:pt idx="13">
                  <c:v>101.71095859219983</c:v>
                </c:pt>
                <c:pt idx="14">
                  <c:v>101.27383025847715</c:v>
                </c:pt>
                <c:pt idx="15">
                  <c:v>98.88023289854597</c:v>
                </c:pt>
                <c:pt idx="16">
                  <c:v>98.726071172644339</c:v>
                </c:pt>
                <c:pt idx="17">
                  <c:v>98.726071172644339</c:v>
                </c:pt>
                <c:pt idx="18">
                  <c:v>98.726071172644339</c:v>
                </c:pt>
                <c:pt idx="19">
                  <c:v>97.5807254472316</c:v>
                </c:pt>
                <c:pt idx="20">
                  <c:v>97.569365383989805</c:v>
                </c:pt>
                <c:pt idx="21">
                  <c:v>96.486241263100993</c:v>
                </c:pt>
                <c:pt idx="22">
                  <c:v>93.31887820730806</c:v>
                </c:pt>
                <c:pt idx="23">
                  <c:v>92.820858948920602</c:v>
                </c:pt>
                <c:pt idx="24">
                  <c:v>92.820858948920602</c:v>
                </c:pt>
                <c:pt idx="25">
                  <c:v>92.820858948920602</c:v>
                </c:pt>
                <c:pt idx="26">
                  <c:v>94.795242868788037</c:v>
                </c:pt>
                <c:pt idx="27">
                  <c:v>94.936492071612236</c:v>
                </c:pt>
                <c:pt idx="28">
                  <c:v>96.355563572490979</c:v>
                </c:pt>
                <c:pt idx="29">
                  <c:v>93.951739691420244</c:v>
                </c:pt>
                <c:pt idx="30">
                  <c:v>88.489471365247923</c:v>
                </c:pt>
                <c:pt idx="31">
                  <c:v>88.489471365247923</c:v>
                </c:pt>
                <c:pt idx="32">
                  <c:v>88.489471365247923</c:v>
                </c:pt>
                <c:pt idx="33">
                  <c:v>77.520529433159922</c:v>
                </c:pt>
                <c:pt idx="34">
                  <c:v>85.448030051679638</c:v>
                </c:pt>
                <c:pt idx="35">
                  <c:v>86.468612219189566</c:v>
                </c:pt>
                <c:pt idx="36">
                  <c:v>85.831684768841171</c:v>
                </c:pt>
                <c:pt idx="37">
                  <c:v>86.309374196047557</c:v>
                </c:pt>
                <c:pt idx="38">
                  <c:v>86.309374196047557</c:v>
                </c:pt>
                <c:pt idx="39">
                  <c:v>86.309374196047557</c:v>
                </c:pt>
                <c:pt idx="40">
                  <c:v>86.309374196047557</c:v>
                </c:pt>
                <c:pt idx="41">
                  <c:v>89.284946856589158</c:v>
                </c:pt>
                <c:pt idx="42">
                  <c:v>89.802236330714322</c:v>
                </c:pt>
                <c:pt idx="43">
                  <c:v>90.502592854347697</c:v>
                </c:pt>
                <c:pt idx="44">
                  <c:v>93.794867321361124</c:v>
                </c:pt>
                <c:pt idx="45">
                  <c:v>93.794867321361124</c:v>
                </c:pt>
                <c:pt idx="46">
                  <c:v>93.794867321361124</c:v>
                </c:pt>
                <c:pt idx="47">
                  <c:v>92.133858508317715</c:v>
                </c:pt>
                <c:pt idx="48">
                  <c:v>93.795483376851465</c:v>
                </c:pt>
                <c:pt idx="49">
                  <c:v>93.521659032507003</c:v>
                </c:pt>
                <c:pt idx="50">
                  <c:v>94.160410007106776</c:v>
                </c:pt>
                <c:pt idx="51">
                  <c:v>94.538076664902235</c:v>
                </c:pt>
                <c:pt idx="52">
                  <c:v>94.538076664902235</c:v>
                </c:pt>
                <c:pt idx="53">
                  <c:v>94.538076664902235</c:v>
                </c:pt>
                <c:pt idx="54">
                  <c:v>93.912041075622994</c:v>
                </c:pt>
                <c:pt idx="55">
                  <c:v>94.351658273526638</c:v>
                </c:pt>
                <c:pt idx="56">
                  <c:v>94.556533687392715</c:v>
                </c:pt>
                <c:pt idx="57">
                  <c:v>94.53378891868951</c:v>
                </c:pt>
                <c:pt idx="58">
                  <c:v>95.236634306503831</c:v>
                </c:pt>
                <c:pt idx="59">
                  <c:v>95.236634306503831</c:v>
                </c:pt>
                <c:pt idx="60">
                  <c:v>95.236634306503831</c:v>
                </c:pt>
                <c:pt idx="61">
                  <c:v>95.367533777090387</c:v>
                </c:pt>
                <c:pt idx="62">
                  <c:v>95.331654705333207</c:v>
                </c:pt>
                <c:pt idx="63">
                  <c:v>91.293534177280023</c:v>
                </c:pt>
                <c:pt idx="64">
                  <c:v>90.331206216936238</c:v>
                </c:pt>
                <c:pt idx="65">
                  <c:v>89.676659579564259</c:v>
                </c:pt>
                <c:pt idx="66">
                  <c:v>89.676659579564259</c:v>
                </c:pt>
                <c:pt idx="67">
                  <c:v>89.676659579564259</c:v>
                </c:pt>
                <c:pt idx="68">
                  <c:v>89.243646496517016</c:v>
                </c:pt>
                <c:pt idx="69">
                  <c:v>89.10419617572461</c:v>
                </c:pt>
                <c:pt idx="70">
                  <c:v>87.77501949199565</c:v>
                </c:pt>
                <c:pt idx="71">
                  <c:v>90.765352842085676</c:v>
                </c:pt>
                <c:pt idx="72">
                  <c:v>90.145576376588252</c:v>
                </c:pt>
                <c:pt idx="73">
                  <c:v>90.145576376588252</c:v>
                </c:pt>
                <c:pt idx="74">
                  <c:v>90.145576376588252</c:v>
                </c:pt>
                <c:pt idx="75">
                  <c:v>90.145576376588252</c:v>
                </c:pt>
                <c:pt idx="76">
                  <c:v>89.212769795341373</c:v>
                </c:pt>
                <c:pt idx="77">
                  <c:v>89.648813871401046</c:v>
                </c:pt>
                <c:pt idx="78">
                  <c:v>91.558980166955891</c:v>
                </c:pt>
                <c:pt idx="79">
                  <c:v>92.960087489736452</c:v>
                </c:pt>
                <c:pt idx="80">
                  <c:v>92.960087489736452</c:v>
                </c:pt>
                <c:pt idx="81">
                  <c:v>92.960087489736452</c:v>
                </c:pt>
                <c:pt idx="82">
                  <c:v>92.960087489736452</c:v>
                </c:pt>
                <c:pt idx="83">
                  <c:v>93.494035104320304</c:v>
                </c:pt>
                <c:pt idx="84">
                  <c:v>93.320726373779053</c:v>
                </c:pt>
                <c:pt idx="85">
                  <c:v>95.921392305121884</c:v>
                </c:pt>
                <c:pt idx="86">
                  <c:v>98.148876462638881</c:v>
                </c:pt>
                <c:pt idx="87">
                  <c:v>98.148876462638881</c:v>
                </c:pt>
                <c:pt idx="88">
                  <c:v>98.148876462638881</c:v>
                </c:pt>
                <c:pt idx="89">
                  <c:v>93.442187874253662</c:v>
                </c:pt>
                <c:pt idx="90">
                  <c:v>95.247033323180688</c:v>
                </c:pt>
                <c:pt idx="91">
                  <c:v>93.169176723156454</c:v>
                </c:pt>
                <c:pt idx="92">
                  <c:v>95.000832907022897</c:v>
                </c:pt>
                <c:pt idx="93">
                  <c:v>95.206743294112755</c:v>
                </c:pt>
                <c:pt idx="94">
                  <c:v>95.206743294112755</c:v>
                </c:pt>
                <c:pt idx="95">
                  <c:v>95.206743294112755</c:v>
                </c:pt>
                <c:pt idx="96">
                  <c:v>96.924601707804342</c:v>
                </c:pt>
                <c:pt idx="97">
                  <c:v>95.950741188681505</c:v>
                </c:pt>
                <c:pt idx="98">
                  <c:v>96.789611628761975</c:v>
                </c:pt>
                <c:pt idx="99">
                  <c:v>97.043253995243049</c:v>
                </c:pt>
                <c:pt idx="100">
                  <c:v>97.597482156568759</c:v>
                </c:pt>
                <c:pt idx="101">
                  <c:v>97.597482156568759</c:v>
                </c:pt>
                <c:pt idx="102">
                  <c:v>97.597482156568759</c:v>
                </c:pt>
                <c:pt idx="103">
                  <c:v>97.597482156568759</c:v>
                </c:pt>
                <c:pt idx="104">
                  <c:v>98.348453799288109</c:v>
                </c:pt>
                <c:pt idx="105">
                  <c:v>96.54895571201719</c:v>
                </c:pt>
                <c:pt idx="106">
                  <c:v>95.885808940000103</c:v>
                </c:pt>
                <c:pt idx="107">
                  <c:v>96.059684441592481</c:v>
                </c:pt>
                <c:pt idx="108">
                  <c:v>96.059684441592481</c:v>
                </c:pt>
                <c:pt idx="109">
                  <c:v>96.059684441592481</c:v>
                </c:pt>
                <c:pt idx="110">
                  <c:v>95.992780815342002</c:v>
                </c:pt>
                <c:pt idx="111">
                  <c:v>94.655595410238703</c:v>
                </c:pt>
                <c:pt idx="112">
                  <c:v>93.898832845910192</c:v>
                </c:pt>
                <c:pt idx="113">
                  <c:v>93.993532895884613</c:v>
                </c:pt>
                <c:pt idx="114">
                  <c:v>93.428314304611305</c:v>
                </c:pt>
                <c:pt idx="115">
                  <c:v>93.428314304611305</c:v>
                </c:pt>
                <c:pt idx="116">
                  <c:v>93.428314304611305</c:v>
                </c:pt>
                <c:pt idx="117">
                  <c:v>95.13259485529592</c:v>
                </c:pt>
                <c:pt idx="118">
                  <c:v>95.867302633070423</c:v>
                </c:pt>
                <c:pt idx="119">
                  <c:v>96.788207022243995</c:v>
                </c:pt>
                <c:pt idx="120">
                  <c:v>96.304874526746133</c:v>
                </c:pt>
                <c:pt idx="121">
                  <c:v>93.772689323709031</c:v>
                </c:pt>
                <c:pt idx="122">
                  <c:v>93.772689323709031</c:v>
                </c:pt>
                <c:pt idx="123">
                  <c:v>93.772689323709031</c:v>
                </c:pt>
                <c:pt idx="124">
                  <c:v>93.772689323709031</c:v>
                </c:pt>
                <c:pt idx="125">
                  <c:v>94.810693540485673</c:v>
                </c:pt>
                <c:pt idx="126">
                  <c:v>97.289134062545855</c:v>
                </c:pt>
                <c:pt idx="127">
                  <c:v>97.044535390662929</c:v>
                </c:pt>
                <c:pt idx="128">
                  <c:v>97.337679235184325</c:v>
                </c:pt>
                <c:pt idx="129">
                  <c:v>97.337679235184325</c:v>
                </c:pt>
                <c:pt idx="130">
                  <c:v>97.337679235184325</c:v>
                </c:pt>
                <c:pt idx="131">
                  <c:v>97.418875348810573</c:v>
                </c:pt>
                <c:pt idx="132">
                  <c:v>97.03142572982857</c:v>
                </c:pt>
                <c:pt idx="133">
                  <c:v>95.418764951666716</c:v>
                </c:pt>
                <c:pt idx="134">
                  <c:v>94.960518235735307</c:v>
                </c:pt>
                <c:pt idx="135">
                  <c:v>95.224707472210923</c:v>
                </c:pt>
                <c:pt idx="136">
                  <c:v>95.224707472210923</c:v>
                </c:pt>
                <c:pt idx="137">
                  <c:v>95.224707472210923</c:v>
                </c:pt>
                <c:pt idx="138">
                  <c:v>94.184657951206376</c:v>
                </c:pt>
                <c:pt idx="139">
                  <c:v>94.661682038483207</c:v>
                </c:pt>
                <c:pt idx="140">
                  <c:v>94.5086784969034</c:v>
                </c:pt>
                <c:pt idx="141">
                  <c:v>93.70492321977207</c:v>
                </c:pt>
                <c:pt idx="142">
                  <c:v>94.339903934771002</c:v>
                </c:pt>
                <c:pt idx="143">
                  <c:v>94.339903934771002</c:v>
                </c:pt>
                <c:pt idx="144">
                  <c:v>94.339903934771002</c:v>
                </c:pt>
                <c:pt idx="145">
                  <c:v>95.562872651966046</c:v>
                </c:pt>
                <c:pt idx="146">
                  <c:v>94.729620637957439</c:v>
                </c:pt>
                <c:pt idx="147">
                  <c:v>93.973030569166227</c:v>
                </c:pt>
                <c:pt idx="148">
                  <c:v>94.500595848870191</c:v>
                </c:pt>
                <c:pt idx="149">
                  <c:v>94.15306662566195</c:v>
                </c:pt>
                <c:pt idx="150">
                  <c:v>94.15306662566195</c:v>
                </c:pt>
                <c:pt idx="151">
                  <c:v>94.15306662566195</c:v>
                </c:pt>
                <c:pt idx="152">
                  <c:v>94.904629681652025</c:v>
                </c:pt>
                <c:pt idx="153">
                  <c:v>96.717902769686859</c:v>
                </c:pt>
                <c:pt idx="154">
                  <c:v>96.78574280028262</c:v>
                </c:pt>
                <c:pt idx="155">
                  <c:v>97.079502700294341</c:v>
                </c:pt>
                <c:pt idx="156">
                  <c:v>96.329319608602617</c:v>
                </c:pt>
                <c:pt idx="157">
                  <c:v>96.329319608602617</c:v>
                </c:pt>
                <c:pt idx="158">
                  <c:v>96.329319608602617</c:v>
                </c:pt>
                <c:pt idx="159">
                  <c:v>96.50016411718255</c:v>
                </c:pt>
                <c:pt idx="160">
                  <c:v>97.010455200937514</c:v>
                </c:pt>
                <c:pt idx="161">
                  <c:v>97.021913833057766</c:v>
                </c:pt>
                <c:pt idx="162">
                  <c:v>98.197125928641981</c:v>
                </c:pt>
                <c:pt idx="163">
                  <c:v>97.263925071881303</c:v>
                </c:pt>
                <c:pt idx="164">
                  <c:v>97.263925071881303</c:v>
                </c:pt>
                <c:pt idx="165">
                  <c:v>97.263925071881303</c:v>
                </c:pt>
                <c:pt idx="166">
                  <c:v>97.232013397481893</c:v>
                </c:pt>
                <c:pt idx="167">
                  <c:v>97.003308957249629</c:v>
                </c:pt>
                <c:pt idx="168">
                  <c:v>96.306008068848328</c:v>
                </c:pt>
                <c:pt idx="169">
                  <c:v>95.645276234353361</c:v>
                </c:pt>
                <c:pt idx="170">
                  <c:v>95.370071925710548</c:v>
                </c:pt>
                <c:pt idx="171">
                  <c:v>95.370071925710548</c:v>
                </c:pt>
                <c:pt idx="172">
                  <c:v>95.370071925710548</c:v>
                </c:pt>
                <c:pt idx="173">
                  <c:v>96.502234063630084</c:v>
                </c:pt>
                <c:pt idx="174">
                  <c:v>96.195463071662459</c:v>
                </c:pt>
                <c:pt idx="175">
                  <c:v>96.426064962804972</c:v>
                </c:pt>
                <c:pt idx="176">
                  <c:v>97.504482419747617</c:v>
                </c:pt>
                <c:pt idx="177">
                  <c:v>99.261719100381512</c:v>
                </c:pt>
                <c:pt idx="178">
                  <c:v>99.261719100381512</c:v>
                </c:pt>
                <c:pt idx="179">
                  <c:v>99.261719100381512</c:v>
                </c:pt>
                <c:pt idx="180">
                  <c:v>98.309001605686973</c:v>
                </c:pt>
                <c:pt idx="181">
                  <c:v>98.309001605686973</c:v>
                </c:pt>
                <c:pt idx="182">
                  <c:v>98.309001605686973</c:v>
                </c:pt>
                <c:pt idx="183">
                  <c:v>98.309001605686973</c:v>
                </c:pt>
                <c:pt idx="184">
                  <c:v>98.309001605686973</c:v>
                </c:pt>
                <c:pt idx="185">
                  <c:v>98.309001605686973</c:v>
                </c:pt>
                <c:pt idx="186">
                  <c:v>98.309001605686973</c:v>
                </c:pt>
                <c:pt idx="187">
                  <c:v>96.86129584561742</c:v>
                </c:pt>
                <c:pt idx="188">
                  <c:v>98.774148143110125</c:v>
                </c:pt>
                <c:pt idx="189">
                  <c:v>98.522206089782372</c:v>
                </c:pt>
                <c:pt idx="190">
                  <c:v>97.595732558976138</c:v>
                </c:pt>
                <c:pt idx="191">
                  <c:v>96.573844353826715</c:v>
                </c:pt>
                <c:pt idx="192">
                  <c:v>96.573844353826715</c:v>
                </c:pt>
                <c:pt idx="193">
                  <c:v>96.573844353826715</c:v>
                </c:pt>
                <c:pt idx="194">
                  <c:v>96.573844353826715</c:v>
                </c:pt>
                <c:pt idx="195">
                  <c:v>94.809215007308808</c:v>
                </c:pt>
                <c:pt idx="196">
                  <c:v>94.735978330617684</c:v>
                </c:pt>
                <c:pt idx="197">
                  <c:v>95.051448026108829</c:v>
                </c:pt>
                <c:pt idx="198">
                  <c:v>94.752932177711713</c:v>
                </c:pt>
                <c:pt idx="199">
                  <c:v>94.752932177711713</c:v>
                </c:pt>
                <c:pt idx="200">
                  <c:v>94.752932177711713</c:v>
                </c:pt>
                <c:pt idx="201">
                  <c:v>95.864394851155964</c:v>
                </c:pt>
                <c:pt idx="202">
                  <c:v>96.173605422865322</c:v>
                </c:pt>
                <c:pt idx="203">
                  <c:v>97.697159934905002</c:v>
                </c:pt>
                <c:pt idx="204">
                  <c:v>98.467525004460143</c:v>
                </c:pt>
                <c:pt idx="205">
                  <c:v>98.401262075919618</c:v>
                </c:pt>
                <c:pt idx="206">
                  <c:v>98.401262075919618</c:v>
                </c:pt>
                <c:pt idx="207">
                  <c:v>98.401262075919618</c:v>
                </c:pt>
                <c:pt idx="208">
                  <c:v>97.498913278114941</c:v>
                </c:pt>
                <c:pt idx="209">
                  <c:v>96.146227916874793</c:v>
                </c:pt>
                <c:pt idx="210">
                  <c:v>97.126766477512888</c:v>
                </c:pt>
                <c:pt idx="211">
                  <c:v>97.371192653858543</c:v>
                </c:pt>
                <c:pt idx="212">
                  <c:v>97.515398923036344</c:v>
                </c:pt>
                <c:pt idx="213">
                  <c:v>97.515398923036344</c:v>
                </c:pt>
                <c:pt idx="214">
                  <c:v>97.515398923036344</c:v>
                </c:pt>
                <c:pt idx="215">
                  <c:v>94.922051730918696</c:v>
                </c:pt>
                <c:pt idx="216">
                  <c:v>95.607795418321302</c:v>
                </c:pt>
                <c:pt idx="217">
                  <c:v>95.689385807461363</c:v>
                </c:pt>
                <c:pt idx="218">
                  <c:v>96.268601179475084</c:v>
                </c:pt>
                <c:pt idx="219">
                  <c:v>95.579826499060019</c:v>
                </c:pt>
                <c:pt idx="220">
                  <c:v>95.579826499060019</c:v>
                </c:pt>
                <c:pt idx="221">
                  <c:v>95.579826499060019</c:v>
                </c:pt>
                <c:pt idx="222">
                  <c:v>95.614695239813031</c:v>
                </c:pt>
                <c:pt idx="223">
                  <c:v>95.614695239813031</c:v>
                </c:pt>
                <c:pt idx="224">
                  <c:v>96.015205235190152</c:v>
                </c:pt>
                <c:pt idx="225">
                  <c:v>97.241821000887995</c:v>
                </c:pt>
                <c:pt idx="226">
                  <c:v>96.472885180070435</c:v>
                </c:pt>
                <c:pt idx="227">
                  <c:v>96.472885180070435</c:v>
                </c:pt>
                <c:pt idx="228">
                  <c:v>96.472885180070435</c:v>
                </c:pt>
                <c:pt idx="229">
                  <c:v>96.534047169150966</c:v>
                </c:pt>
                <c:pt idx="230">
                  <c:v>96.770982110734124</c:v>
                </c:pt>
                <c:pt idx="231">
                  <c:v>96.510292069443622</c:v>
                </c:pt>
                <c:pt idx="232">
                  <c:v>95.311275589712835</c:v>
                </c:pt>
                <c:pt idx="233">
                  <c:v>95.554987141689693</c:v>
                </c:pt>
                <c:pt idx="234">
                  <c:v>95.554987141689693</c:v>
                </c:pt>
                <c:pt idx="235">
                  <c:v>95.554987141689693</c:v>
                </c:pt>
                <c:pt idx="236">
                  <c:v>95.554987141689693</c:v>
                </c:pt>
                <c:pt idx="237">
                  <c:v>94.226401871231474</c:v>
                </c:pt>
                <c:pt idx="238">
                  <c:v>93.991265811680108</c:v>
                </c:pt>
                <c:pt idx="239">
                  <c:v>94.271694270880957</c:v>
                </c:pt>
                <c:pt idx="240">
                  <c:v>91.559399084689289</c:v>
                </c:pt>
                <c:pt idx="241">
                  <c:v>91.559399084689289</c:v>
                </c:pt>
                <c:pt idx="242">
                  <c:v>91.559399084689289</c:v>
                </c:pt>
                <c:pt idx="243">
                  <c:v>93.111784993676693</c:v>
                </c:pt>
                <c:pt idx="244">
                  <c:v>91.992313598858061</c:v>
                </c:pt>
                <c:pt idx="245">
                  <c:v>92.206848762812598</c:v>
                </c:pt>
                <c:pt idx="246">
                  <c:v>92.91331655691009</c:v>
                </c:pt>
                <c:pt idx="247">
                  <c:v>90.898174405802024</c:v>
                </c:pt>
                <c:pt idx="248">
                  <c:v>90.898174405802024</c:v>
                </c:pt>
                <c:pt idx="249">
                  <c:v>90.898174405802024</c:v>
                </c:pt>
                <c:pt idx="250">
                  <c:v>91.245876124547564</c:v>
                </c:pt>
                <c:pt idx="251">
                  <c:v>90.666389688118102</c:v>
                </c:pt>
                <c:pt idx="252">
                  <c:v>90.730410174673793</c:v>
                </c:pt>
                <c:pt idx="253">
                  <c:v>90.658799884477162</c:v>
                </c:pt>
                <c:pt idx="254">
                  <c:v>91.307062755847738</c:v>
                </c:pt>
                <c:pt idx="255">
                  <c:v>91.307062755847738</c:v>
                </c:pt>
                <c:pt idx="256">
                  <c:v>91.307062755847738</c:v>
                </c:pt>
                <c:pt idx="257">
                  <c:v>92.153325861812235</c:v>
                </c:pt>
                <c:pt idx="258">
                  <c:v>93.259515100259222</c:v>
                </c:pt>
                <c:pt idx="259">
                  <c:v>93.029011777995166</c:v>
                </c:pt>
                <c:pt idx="260">
                  <c:v>93.029011777995166</c:v>
                </c:pt>
                <c:pt idx="261">
                  <c:v>92.844638690847461</c:v>
                </c:pt>
                <c:pt idx="262">
                  <c:v>92.844638690847461</c:v>
                </c:pt>
                <c:pt idx="263">
                  <c:v>92.844638690847461</c:v>
                </c:pt>
                <c:pt idx="264">
                  <c:v>92.675666990958149</c:v>
                </c:pt>
                <c:pt idx="265">
                  <c:v>93.099636379407258</c:v>
                </c:pt>
                <c:pt idx="266">
                  <c:v>93.707683148368716</c:v>
                </c:pt>
                <c:pt idx="267">
                  <c:v>93.147516212116173</c:v>
                </c:pt>
                <c:pt idx="268">
                  <c:v>91.47273239830885</c:v>
                </c:pt>
                <c:pt idx="269">
                  <c:v>91.47273239830885</c:v>
                </c:pt>
                <c:pt idx="270">
                  <c:v>91.47273239830885</c:v>
                </c:pt>
                <c:pt idx="271">
                  <c:v>87.769573561461044</c:v>
                </c:pt>
                <c:pt idx="272">
                  <c:v>87.786625977433545</c:v>
                </c:pt>
                <c:pt idx="273">
                  <c:v>88.036473442094135</c:v>
                </c:pt>
                <c:pt idx="274">
                  <c:v>85.59704155368199</c:v>
                </c:pt>
                <c:pt idx="275">
                  <c:v>83.242847102912705</c:v>
                </c:pt>
                <c:pt idx="276">
                  <c:v>83.242847102912705</c:v>
                </c:pt>
                <c:pt idx="277">
                  <c:v>83.242847102912705</c:v>
                </c:pt>
                <c:pt idx="278">
                  <c:v>76.727444237121148</c:v>
                </c:pt>
                <c:pt idx="279">
                  <c:v>81.350324636601087</c:v>
                </c:pt>
                <c:pt idx="280">
                  <c:v>78.150409208698804</c:v>
                </c:pt>
                <c:pt idx="281">
                  <c:v>85.28425786012869</c:v>
                </c:pt>
                <c:pt idx="282">
                  <c:v>82.762323820450774</c:v>
                </c:pt>
                <c:pt idx="283">
                  <c:v>82.762323820450774</c:v>
                </c:pt>
                <c:pt idx="284">
                  <c:v>82.762323820450774</c:v>
                </c:pt>
                <c:pt idx="285">
                  <c:v>83.740077810272552</c:v>
                </c:pt>
                <c:pt idx="286">
                  <c:v>84.442824629208431</c:v>
                </c:pt>
                <c:pt idx="287">
                  <c:v>83.587394617547744</c:v>
                </c:pt>
                <c:pt idx="288">
                  <c:v>84.714036898273875</c:v>
                </c:pt>
                <c:pt idx="289">
                  <c:v>85.583118699600419</c:v>
                </c:pt>
                <c:pt idx="290">
                  <c:v>85.583118699600419</c:v>
                </c:pt>
                <c:pt idx="291">
                  <c:v>85.583118699600419</c:v>
                </c:pt>
                <c:pt idx="292">
                  <c:v>84.473331697089876</c:v>
                </c:pt>
                <c:pt idx="293">
                  <c:v>84.327154050342997</c:v>
                </c:pt>
                <c:pt idx="294">
                  <c:v>85.924043807952273</c:v>
                </c:pt>
                <c:pt idx="295">
                  <c:v>86.344242936800526</c:v>
                </c:pt>
                <c:pt idx="296">
                  <c:v>87.986868654012326</c:v>
                </c:pt>
                <c:pt idx="297">
                  <c:v>87.986868654012326</c:v>
                </c:pt>
                <c:pt idx="298">
                  <c:v>87.986868654012326</c:v>
                </c:pt>
                <c:pt idx="299">
                  <c:v>88.317690452322651</c:v>
                </c:pt>
                <c:pt idx="300">
                  <c:v>88.317690452322651</c:v>
                </c:pt>
                <c:pt idx="301">
                  <c:v>88.823817000962947</c:v>
                </c:pt>
                <c:pt idx="302">
                  <c:v>89.82655820147275</c:v>
                </c:pt>
                <c:pt idx="303">
                  <c:v>90.758995149425431</c:v>
                </c:pt>
                <c:pt idx="304">
                  <c:v>90.758995149425431</c:v>
                </c:pt>
                <c:pt idx="305">
                  <c:v>90.758995149425431</c:v>
                </c:pt>
                <c:pt idx="306">
                  <c:v>90.758995149425431</c:v>
                </c:pt>
                <c:pt idx="307">
                  <c:v>90.758995149425431</c:v>
                </c:pt>
                <c:pt idx="308">
                  <c:v>90.633245902738082</c:v>
                </c:pt>
                <c:pt idx="309">
                  <c:v>91.00034104831937</c:v>
                </c:pt>
                <c:pt idx="310">
                  <c:v>92.41652940950334</c:v>
                </c:pt>
                <c:pt idx="311">
                  <c:v>92.41652940950334</c:v>
                </c:pt>
                <c:pt idx="312">
                  <c:v>92.41652940950334</c:v>
                </c:pt>
                <c:pt idx="313">
                  <c:v>92.763812210515439</c:v>
                </c:pt>
                <c:pt idx="314">
                  <c:v>94.092027847679461</c:v>
                </c:pt>
                <c:pt idx="315">
                  <c:v>93.956175290950597</c:v>
                </c:pt>
                <c:pt idx="316">
                  <c:v>93.037956903714885</c:v>
                </c:pt>
                <c:pt idx="317">
                  <c:v>93.033545946404089</c:v>
                </c:pt>
                <c:pt idx="318">
                  <c:v>93.033545946404089</c:v>
                </c:pt>
                <c:pt idx="319">
                  <c:v>93.033545946404089</c:v>
                </c:pt>
                <c:pt idx="320">
                  <c:v>92.404947566285031</c:v>
                </c:pt>
                <c:pt idx="321">
                  <c:v>92.480993456012101</c:v>
                </c:pt>
                <c:pt idx="322">
                  <c:v>91.912965651702876</c:v>
                </c:pt>
                <c:pt idx="323">
                  <c:v>91.141393113386684</c:v>
                </c:pt>
                <c:pt idx="324">
                  <c:v>91.57164626783721</c:v>
                </c:pt>
                <c:pt idx="325">
                  <c:v>91.57164626783721</c:v>
                </c:pt>
                <c:pt idx="326">
                  <c:v>91.57164626783721</c:v>
                </c:pt>
                <c:pt idx="327">
                  <c:v>92.486020468813223</c:v>
                </c:pt>
                <c:pt idx="328">
                  <c:v>92.960580334128707</c:v>
                </c:pt>
                <c:pt idx="329">
                  <c:v>92.95636651457481</c:v>
                </c:pt>
                <c:pt idx="330">
                  <c:v>94.707393355866117</c:v>
                </c:pt>
                <c:pt idx="331">
                  <c:v>93.554433184592824</c:v>
                </c:pt>
                <c:pt idx="332">
                  <c:v>93.554433184592824</c:v>
                </c:pt>
                <c:pt idx="333">
                  <c:v>93.554433184592824</c:v>
                </c:pt>
                <c:pt idx="334">
                  <c:v>92.336047920245875</c:v>
                </c:pt>
                <c:pt idx="335">
                  <c:v>92.277251584248219</c:v>
                </c:pt>
                <c:pt idx="336">
                  <c:v>93.018095274706454</c:v>
                </c:pt>
                <c:pt idx="337">
                  <c:v>92.542599005045659</c:v>
                </c:pt>
                <c:pt idx="338">
                  <c:v>93.003704218452214</c:v>
                </c:pt>
                <c:pt idx="339">
                  <c:v>93.003704218452214</c:v>
                </c:pt>
                <c:pt idx="340">
                  <c:v>93.003704218452214</c:v>
                </c:pt>
                <c:pt idx="341">
                  <c:v>93.858690670159874</c:v>
                </c:pt>
                <c:pt idx="342">
                  <c:v>94.161642118087414</c:v>
                </c:pt>
                <c:pt idx="343">
                  <c:v>94.678340178941866</c:v>
                </c:pt>
                <c:pt idx="344">
                  <c:v>94.066966710332593</c:v>
                </c:pt>
                <c:pt idx="345">
                  <c:v>93.231989740951065</c:v>
                </c:pt>
                <c:pt idx="346">
                  <c:v>93.231989740951065</c:v>
                </c:pt>
                <c:pt idx="347">
                  <c:v>93.231989740951065</c:v>
                </c:pt>
                <c:pt idx="348">
                  <c:v>94.40762075426872</c:v>
                </c:pt>
                <c:pt idx="349">
                  <c:v>94.963081026575097</c:v>
                </c:pt>
                <c:pt idx="350">
                  <c:v>95.821640600126699</c:v>
                </c:pt>
                <c:pt idx="351">
                  <c:v>94.843812683646064</c:v>
                </c:pt>
                <c:pt idx="352">
                  <c:v>94.634082752516164</c:v>
                </c:pt>
                <c:pt idx="353">
                  <c:v>94.634082752516164</c:v>
                </c:pt>
                <c:pt idx="354">
                  <c:v>94.634082752516164</c:v>
                </c:pt>
                <c:pt idx="355">
                  <c:v>94.512990885335739</c:v>
                </c:pt>
                <c:pt idx="356">
                  <c:v>95.588549844803239</c:v>
                </c:pt>
                <c:pt idx="357">
                  <c:v>95.961904114166359</c:v>
                </c:pt>
                <c:pt idx="358">
                  <c:v>97.54519136654902</c:v>
                </c:pt>
                <c:pt idx="359">
                  <c:v>98.940458483281176</c:v>
                </c:pt>
                <c:pt idx="360">
                  <c:v>98.940458483281176</c:v>
                </c:pt>
                <c:pt idx="361">
                  <c:v>98.940458483281176</c:v>
                </c:pt>
                <c:pt idx="362">
                  <c:v>99.769915595469314</c:v>
                </c:pt>
                <c:pt idx="363">
                  <c:v>98.535192539518661</c:v>
                </c:pt>
                <c:pt idx="364">
                  <c:v>97.983576453471969</c:v>
                </c:pt>
                <c:pt idx="365">
                  <c:v>98.041288531806629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B3-489F-8877-4609ABCD8798}"/>
            </c:ext>
          </c:extLst>
        </c:ser>
        <c:ser>
          <c:idx val="3"/>
          <c:order val="2"/>
          <c:tx>
            <c:strRef>
              <c:f>'איור 22 נתונים'!$K$3</c:f>
              <c:strCache>
                <c:ptCount val="1"/>
                <c:pt idx="0">
                  <c:v>מתעוררים- MSCI EM</c:v>
                </c:pt>
              </c:strCache>
            </c:strRef>
          </c:tx>
          <c:spPr>
            <a:ln w="22225">
              <a:solidFill>
                <a:srgbClr val="D87585"/>
              </a:solidFill>
            </a:ln>
          </c:spPr>
          <c:marker>
            <c:symbol val="none"/>
          </c:marker>
          <c:cat>
            <c:numRef>
              <c:f>'איור 22 נתונים'!$H$4:$H$4000</c:f>
              <c:numCache>
                <c:formatCode>m/d/yyyy</c:formatCode>
                <c:ptCount val="3997"/>
                <c:pt idx="0">
                  <c:v>45476</c:v>
                </c:pt>
                <c:pt idx="1">
                  <c:v>45477</c:v>
                </c:pt>
                <c:pt idx="2">
                  <c:v>45478</c:v>
                </c:pt>
                <c:pt idx="3">
                  <c:v>45479</c:v>
                </c:pt>
                <c:pt idx="4">
                  <c:v>45480</c:v>
                </c:pt>
                <c:pt idx="5">
                  <c:v>45481</c:v>
                </c:pt>
                <c:pt idx="6">
                  <c:v>45482</c:v>
                </c:pt>
                <c:pt idx="7">
                  <c:v>45483</c:v>
                </c:pt>
                <c:pt idx="8">
                  <c:v>45484</c:v>
                </c:pt>
                <c:pt idx="9">
                  <c:v>45485</c:v>
                </c:pt>
                <c:pt idx="10">
                  <c:v>45486</c:v>
                </c:pt>
                <c:pt idx="11">
                  <c:v>45487</c:v>
                </c:pt>
                <c:pt idx="12">
                  <c:v>45488</c:v>
                </c:pt>
                <c:pt idx="13">
                  <c:v>45489</c:v>
                </c:pt>
                <c:pt idx="14">
                  <c:v>45490</c:v>
                </c:pt>
                <c:pt idx="15">
                  <c:v>45491</c:v>
                </c:pt>
                <c:pt idx="16">
                  <c:v>45492</c:v>
                </c:pt>
                <c:pt idx="17">
                  <c:v>45493</c:v>
                </c:pt>
                <c:pt idx="18">
                  <c:v>45494</c:v>
                </c:pt>
                <c:pt idx="19">
                  <c:v>45495</c:v>
                </c:pt>
                <c:pt idx="20">
                  <c:v>45496</c:v>
                </c:pt>
                <c:pt idx="21">
                  <c:v>45497</c:v>
                </c:pt>
                <c:pt idx="22">
                  <c:v>45498</c:v>
                </c:pt>
                <c:pt idx="23">
                  <c:v>45499</c:v>
                </c:pt>
                <c:pt idx="24">
                  <c:v>45500</c:v>
                </c:pt>
                <c:pt idx="25">
                  <c:v>45501</c:v>
                </c:pt>
                <c:pt idx="26">
                  <c:v>45502</c:v>
                </c:pt>
                <c:pt idx="27">
                  <c:v>45503</c:v>
                </c:pt>
                <c:pt idx="28">
                  <c:v>45504</c:v>
                </c:pt>
                <c:pt idx="29">
                  <c:v>45505</c:v>
                </c:pt>
                <c:pt idx="30">
                  <c:v>45506</c:v>
                </c:pt>
                <c:pt idx="31">
                  <c:v>45507</c:v>
                </c:pt>
                <c:pt idx="32">
                  <c:v>45508</c:v>
                </c:pt>
                <c:pt idx="33">
                  <c:v>45509</c:v>
                </c:pt>
                <c:pt idx="34">
                  <c:v>45510</c:v>
                </c:pt>
                <c:pt idx="35">
                  <c:v>45511</c:v>
                </c:pt>
                <c:pt idx="36">
                  <c:v>45512</c:v>
                </c:pt>
                <c:pt idx="37">
                  <c:v>45513</c:v>
                </c:pt>
                <c:pt idx="38">
                  <c:v>45514</c:v>
                </c:pt>
                <c:pt idx="39">
                  <c:v>45515</c:v>
                </c:pt>
                <c:pt idx="40">
                  <c:v>45516</c:v>
                </c:pt>
                <c:pt idx="41">
                  <c:v>45517</c:v>
                </c:pt>
                <c:pt idx="42">
                  <c:v>45518</c:v>
                </c:pt>
                <c:pt idx="43">
                  <c:v>45519</c:v>
                </c:pt>
                <c:pt idx="44">
                  <c:v>45520</c:v>
                </c:pt>
                <c:pt idx="45">
                  <c:v>45521</c:v>
                </c:pt>
                <c:pt idx="46">
                  <c:v>45522</c:v>
                </c:pt>
                <c:pt idx="47">
                  <c:v>45523</c:v>
                </c:pt>
                <c:pt idx="48">
                  <c:v>45524</c:v>
                </c:pt>
                <c:pt idx="49">
                  <c:v>45525</c:v>
                </c:pt>
                <c:pt idx="50">
                  <c:v>45526</c:v>
                </c:pt>
                <c:pt idx="51">
                  <c:v>45527</c:v>
                </c:pt>
                <c:pt idx="52">
                  <c:v>45528</c:v>
                </c:pt>
                <c:pt idx="53">
                  <c:v>45529</c:v>
                </c:pt>
                <c:pt idx="54">
                  <c:v>45530</c:v>
                </c:pt>
                <c:pt idx="55">
                  <c:v>45531</c:v>
                </c:pt>
                <c:pt idx="56">
                  <c:v>45532</c:v>
                </c:pt>
                <c:pt idx="57">
                  <c:v>45533</c:v>
                </c:pt>
                <c:pt idx="58">
                  <c:v>45534</c:v>
                </c:pt>
                <c:pt idx="59">
                  <c:v>45535</c:v>
                </c:pt>
                <c:pt idx="60">
                  <c:v>45536</c:v>
                </c:pt>
                <c:pt idx="61">
                  <c:v>45537</c:v>
                </c:pt>
                <c:pt idx="62">
                  <c:v>45538</c:v>
                </c:pt>
                <c:pt idx="63">
                  <c:v>45539</c:v>
                </c:pt>
                <c:pt idx="64">
                  <c:v>45540</c:v>
                </c:pt>
                <c:pt idx="65">
                  <c:v>45541</c:v>
                </c:pt>
                <c:pt idx="66">
                  <c:v>45542</c:v>
                </c:pt>
                <c:pt idx="67">
                  <c:v>45543</c:v>
                </c:pt>
                <c:pt idx="68">
                  <c:v>45544</c:v>
                </c:pt>
                <c:pt idx="69">
                  <c:v>45545</c:v>
                </c:pt>
                <c:pt idx="70">
                  <c:v>45546</c:v>
                </c:pt>
                <c:pt idx="71">
                  <c:v>45547</c:v>
                </c:pt>
                <c:pt idx="72">
                  <c:v>45548</c:v>
                </c:pt>
                <c:pt idx="73">
                  <c:v>45549</c:v>
                </c:pt>
                <c:pt idx="74">
                  <c:v>45550</c:v>
                </c:pt>
                <c:pt idx="75">
                  <c:v>45551</c:v>
                </c:pt>
                <c:pt idx="76">
                  <c:v>45552</c:v>
                </c:pt>
                <c:pt idx="77">
                  <c:v>45553</c:v>
                </c:pt>
                <c:pt idx="78">
                  <c:v>45554</c:v>
                </c:pt>
                <c:pt idx="79">
                  <c:v>45555</c:v>
                </c:pt>
                <c:pt idx="80">
                  <c:v>45556</c:v>
                </c:pt>
                <c:pt idx="81">
                  <c:v>45557</c:v>
                </c:pt>
                <c:pt idx="82">
                  <c:v>45558</c:v>
                </c:pt>
                <c:pt idx="83">
                  <c:v>45559</c:v>
                </c:pt>
                <c:pt idx="84">
                  <c:v>45560</c:v>
                </c:pt>
                <c:pt idx="85">
                  <c:v>45561</c:v>
                </c:pt>
                <c:pt idx="86">
                  <c:v>45562</c:v>
                </c:pt>
                <c:pt idx="87">
                  <c:v>45563</c:v>
                </c:pt>
                <c:pt idx="88">
                  <c:v>45564</c:v>
                </c:pt>
                <c:pt idx="89">
                  <c:v>45565</c:v>
                </c:pt>
                <c:pt idx="90">
                  <c:v>45566</c:v>
                </c:pt>
                <c:pt idx="91">
                  <c:v>45567</c:v>
                </c:pt>
                <c:pt idx="92">
                  <c:v>45568</c:v>
                </c:pt>
                <c:pt idx="93">
                  <c:v>45569</c:v>
                </c:pt>
                <c:pt idx="94">
                  <c:v>45570</c:v>
                </c:pt>
                <c:pt idx="95">
                  <c:v>45571</c:v>
                </c:pt>
                <c:pt idx="96">
                  <c:v>45572</c:v>
                </c:pt>
                <c:pt idx="97">
                  <c:v>45573</c:v>
                </c:pt>
                <c:pt idx="98">
                  <c:v>45574</c:v>
                </c:pt>
                <c:pt idx="99">
                  <c:v>45575</c:v>
                </c:pt>
                <c:pt idx="100">
                  <c:v>45576</c:v>
                </c:pt>
                <c:pt idx="101">
                  <c:v>45577</c:v>
                </c:pt>
                <c:pt idx="102">
                  <c:v>45578</c:v>
                </c:pt>
                <c:pt idx="103">
                  <c:v>45579</c:v>
                </c:pt>
                <c:pt idx="104">
                  <c:v>45580</c:v>
                </c:pt>
                <c:pt idx="105">
                  <c:v>45581</c:v>
                </c:pt>
                <c:pt idx="106">
                  <c:v>45582</c:v>
                </c:pt>
                <c:pt idx="107">
                  <c:v>45583</c:v>
                </c:pt>
                <c:pt idx="108">
                  <c:v>45584</c:v>
                </c:pt>
                <c:pt idx="109">
                  <c:v>45585</c:v>
                </c:pt>
                <c:pt idx="110">
                  <c:v>45586</c:v>
                </c:pt>
                <c:pt idx="111">
                  <c:v>45587</c:v>
                </c:pt>
                <c:pt idx="112">
                  <c:v>45588</c:v>
                </c:pt>
                <c:pt idx="113">
                  <c:v>45589</c:v>
                </c:pt>
                <c:pt idx="114">
                  <c:v>45590</c:v>
                </c:pt>
                <c:pt idx="115">
                  <c:v>45591</c:v>
                </c:pt>
                <c:pt idx="116">
                  <c:v>45592</c:v>
                </c:pt>
                <c:pt idx="117">
                  <c:v>45593</c:v>
                </c:pt>
                <c:pt idx="118">
                  <c:v>45594</c:v>
                </c:pt>
                <c:pt idx="119">
                  <c:v>45595</c:v>
                </c:pt>
                <c:pt idx="120">
                  <c:v>45596</c:v>
                </c:pt>
                <c:pt idx="121">
                  <c:v>45597</c:v>
                </c:pt>
                <c:pt idx="122">
                  <c:v>45598</c:v>
                </c:pt>
                <c:pt idx="123">
                  <c:v>45599</c:v>
                </c:pt>
                <c:pt idx="124">
                  <c:v>45600</c:v>
                </c:pt>
                <c:pt idx="125">
                  <c:v>45601</c:v>
                </c:pt>
                <c:pt idx="126">
                  <c:v>45602</c:v>
                </c:pt>
                <c:pt idx="127">
                  <c:v>45603</c:v>
                </c:pt>
                <c:pt idx="128">
                  <c:v>45604</c:v>
                </c:pt>
                <c:pt idx="129">
                  <c:v>45605</c:v>
                </c:pt>
                <c:pt idx="130">
                  <c:v>45606</c:v>
                </c:pt>
                <c:pt idx="131">
                  <c:v>45607</c:v>
                </c:pt>
                <c:pt idx="132">
                  <c:v>45608</c:v>
                </c:pt>
                <c:pt idx="133">
                  <c:v>45609</c:v>
                </c:pt>
                <c:pt idx="134">
                  <c:v>45610</c:v>
                </c:pt>
                <c:pt idx="135">
                  <c:v>45611</c:v>
                </c:pt>
                <c:pt idx="136">
                  <c:v>45612</c:v>
                </c:pt>
                <c:pt idx="137">
                  <c:v>45613</c:v>
                </c:pt>
                <c:pt idx="138">
                  <c:v>45614</c:v>
                </c:pt>
                <c:pt idx="139">
                  <c:v>45615</c:v>
                </c:pt>
                <c:pt idx="140">
                  <c:v>45616</c:v>
                </c:pt>
                <c:pt idx="141">
                  <c:v>45617</c:v>
                </c:pt>
                <c:pt idx="142">
                  <c:v>45618</c:v>
                </c:pt>
                <c:pt idx="143">
                  <c:v>45619</c:v>
                </c:pt>
                <c:pt idx="144">
                  <c:v>45620</c:v>
                </c:pt>
                <c:pt idx="145">
                  <c:v>45621</c:v>
                </c:pt>
                <c:pt idx="146">
                  <c:v>45622</c:v>
                </c:pt>
                <c:pt idx="147">
                  <c:v>45623</c:v>
                </c:pt>
                <c:pt idx="148">
                  <c:v>45624</c:v>
                </c:pt>
                <c:pt idx="149">
                  <c:v>45625</c:v>
                </c:pt>
                <c:pt idx="150">
                  <c:v>45626</c:v>
                </c:pt>
                <c:pt idx="151">
                  <c:v>45627</c:v>
                </c:pt>
                <c:pt idx="152">
                  <c:v>45628</c:v>
                </c:pt>
                <c:pt idx="153">
                  <c:v>45629</c:v>
                </c:pt>
                <c:pt idx="154">
                  <c:v>45630</c:v>
                </c:pt>
                <c:pt idx="155">
                  <c:v>45631</c:v>
                </c:pt>
                <c:pt idx="156">
                  <c:v>45632</c:v>
                </c:pt>
                <c:pt idx="157">
                  <c:v>45633</c:v>
                </c:pt>
                <c:pt idx="158">
                  <c:v>45634</c:v>
                </c:pt>
                <c:pt idx="159">
                  <c:v>45635</c:v>
                </c:pt>
                <c:pt idx="160">
                  <c:v>45636</c:v>
                </c:pt>
                <c:pt idx="161">
                  <c:v>45637</c:v>
                </c:pt>
                <c:pt idx="162">
                  <c:v>45638</c:v>
                </c:pt>
                <c:pt idx="163">
                  <c:v>45639</c:v>
                </c:pt>
                <c:pt idx="164">
                  <c:v>45640</c:v>
                </c:pt>
                <c:pt idx="165">
                  <c:v>45641</c:v>
                </c:pt>
                <c:pt idx="166">
                  <c:v>45642</c:v>
                </c:pt>
                <c:pt idx="167">
                  <c:v>45643</c:v>
                </c:pt>
                <c:pt idx="168">
                  <c:v>45644</c:v>
                </c:pt>
                <c:pt idx="169">
                  <c:v>45645</c:v>
                </c:pt>
                <c:pt idx="170">
                  <c:v>45646</c:v>
                </c:pt>
                <c:pt idx="171">
                  <c:v>45647</c:v>
                </c:pt>
                <c:pt idx="172">
                  <c:v>45648</c:v>
                </c:pt>
                <c:pt idx="173">
                  <c:v>45649</c:v>
                </c:pt>
                <c:pt idx="174">
                  <c:v>45650</c:v>
                </c:pt>
                <c:pt idx="175">
                  <c:v>45651</c:v>
                </c:pt>
                <c:pt idx="176">
                  <c:v>45652</c:v>
                </c:pt>
                <c:pt idx="177">
                  <c:v>45653</c:v>
                </c:pt>
                <c:pt idx="178">
                  <c:v>45654</c:v>
                </c:pt>
                <c:pt idx="179">
                  <c:v>45655</c:v>
                </c:pt>
                <c:pt idx="180">
                  <c:v>45656</c:v>
                </c:pt>
                <c:pt idx="181">
                  <c:v>45657</c:v>
                </c:pt>
                <c:pt idx="182">
                  <c:v>45658</c:v>
                </c:pt>
                <c:pt idx="183">
                  <c:v>45659</c:v>
                </c:pt>
                <c:pt idx="184">
                  <c:v>45660</c:v>
                </c:pt>
                <c:pt idx="185">
                  <c:v>45661</c:v>
                </c:pt>
                <c:pt idx="186">
                  <c:v>45662</c:v>
                </c:pt>
                <c:pt idx="187">
                  <c:v>45663</c:v>
                </c:pt>
                <c:pt idx="188">
                  <c:v>45664</c:v>
                </c:pt>
                <c:pt idx="189">
                  <c:v>45665</c:v>
                </c:pt>
                <c:pt idx="190">
                  <c:v>45666</c:v>
                </c:pt>
                <c:pt idx="191">
                  <c:v>45667</c:v>
                </c:pt>
                <c:pt idx="192">
                  <c:v>45668</c:v>
                </c:pt>
                <c:pt idx="193">
                  <c:v>45669</c:v>
                </c:pt>
                <c:pt idx="194">
                  <c:v>45670</c:v>
                </c:pt>
                <c:pt idx="195">
                  <c:v>45671</c:v>
                </c:pt>
                <c:pt idx="196">
                  <c:v>45672</c:v>
                </c:pt>
                <c:pt idx="197">
                  <c:v>45673</c:v>
                </c:pt>
                <c:pt idx="198">
                  <c:v>45674</c:v>
                </c:pt>
                <c:pt idx="199">
                  <c:v>45675</c:v>
                </c:pt>
                <c:pt idx="200">
                  <c:v>45676</c:v>
                </c:pt>
                <c:pt idx="201">
                  <c:v>45677</c:v>
                </c:pt>
                <c:pt idx="202">
                  <c:v>45678</c:v>
                </c:pt>
                <c:pt idx="203">
                  <c:v>45679</c:v>
                </c:pt>
                <c:pt idx="204">
                  <c:v>45680</c:v>
                </c:pt>
                <c:pt idx="205">
                  <c:v>45681</c:v>
                </c:pt>
                <c:pt idx="206">
                  <c:v>45682</c:v>
                </c:pt>
                <c:pt idx="207">
                  <c:v>45683</c:v>
                </c:pt>
                <c:pt idx="208">
                  <c:v>45684</c:v>
                </c:pt>
                <c:pt idx="209">
                  <c:v>45685</c:v>
                </c:pt>
                <c:pt idx="210">
                  <c:v>45686</c:v>
                </c:pt>
                <c:pt idx="211">
                  <c:v>45687</c:v>
                </c:pt>
                <c:pt idx="212">
                  <c:v>45688</c:v>
                </c:pt>
                <c:pt idx="213">
                  <c:v>45689</c:v>
                </c:pt>
                <c:pt idx="214">
                  <c:v>45690</c:v>
                </c:pt>
                <c:pt idx="215">
                  <c:v>45691</c:v>
                </c:pt>
                <c:pt idx="216">
                  <c:v>45692</c:v>
                </c:pt>
                <c:pt idx="217">
                  <c:v>45693</c:v>
                </c:pt>
                <c:pt idx="218">
                  <c:v>45694</c:v>
                </c:pt>
                <c:pt idx="219">
                  <c:v>45695</c:v>
                </c:pt>
                <c:pt idx="220">
                  <c:v>45696</c:v>
                </c:pt>
                <c:pt idx="221">
                  <c:v>45697</c:v>
                </c:pt>
                <c:pt idx="222">
                  <c:v>45698</c:v>
                </c:pt>
                <c:pt idx="223">
                  <c:v>45699</c:v>
                </c:pt>
                <c:pt idx="224">
                  <c:v>45700</c:v>
                </c:pt>
                <c:pt idx="225">
                  <c:v>45701</c:v>
                </c:pt>
                <c:pt idx="226">
                  <c:v>45702</c:v>
                </c:pt>
                <c:pt idx="227">
                  <c:v>45703</c:v>
                </c:pt>
                <c:pt idx="228">
                  <c:v>45704</c:v>
                </c:pt>
                <c:pt idx="229">
                  <c:v>45705</c:v>
                </c:pt>
                <c:pt idx="230">
                  <c:v>45706</c:v>
                </c:pt>
                <c:pt idx="231">
                  <c:v>45707</c:v>
                </c:pt>
                <c:pt idx="232">
                  <c:v>45708</c:v>
                </c:pt>
                <c:pt idx="233">
                  <c:v>45709</c:v>
                </c:pt>
                <c:pt idx="234">
                  <c:v>45710</c:v>
                </c:pt>
                <c:pt idx="235">
                  <c:v>45711</c:v>
                </c:pt>
                <c:pt idx="236">
                  <c:v>45712</c:v>
                </c:pt>
                <c:pt idx="237">
                  <c:v>45713</c:v>
                </c:pt>
                <c:pt idx="238">
                  <c:v>45714</c:v>
                </c:pt>
                <c:pt idx="239">
                  <c:v>45715</c:v>
                </c:pt>
                <c:pt idx="240">
                  <c:v>45716</c:v>
                </c:pt>
                <c:pt idx="241">
                  <c:v>45717</c:v>
                </c:pt>
                <c:pt idx="242">
                  <c:v>45718</c:v>
                </c:pt>
                <c:pt idx="243">
                  <c:v>45719</c:v>
                </c:pt>
                <c:pt idx="244">
                  <c:v>45720</c:v>
                </c:pt>
                <c:pt idx="245">
                  <c:v>45721</c:v>
                </c:pt>
                <c:pt idx="246">
                  <c:v>45722</c:v>
                </c:pt>
                <c:pt idx="247">
                  <c:v>45723</c:v>
                </c:pt>
                <c:pt idx="248">
                  <c:v>45724</c:v>
                </c:pt>
                <c:pt idx="249">
                  <c:v>45725</c:v>
                </c:pt>
                <c:pt idx="250">
                  <c:v>45726</c:v>
                </c:pt>
                <c:pt idx="251">
                  <c:v>45727</c:v>
                </c:pt>
                <c:pt idx="252">
                  <c:v>45728</c:v>
                </c:pt>
                <c:pt idx="253">
                  <c:v>45729</c:v>
                </c:pt>
                <c:pt idx="254">
                  <c:v>45730</c:v>
                </c:pt>
                <c:pt idx="255">
                  <c:v>45731</c:v>
                </c:pt>
                <c:pt idx="256">
                  <c:v>45732</c:v>
                </c:pt>
                <c:pt idx="257">
                  <c:v>45733</c:v>
                </c:pt>
                <c:pt idx="258">
                  <c:v>45734</c:v>
                </c:pt>
                <c:pt idx="259">
                  <c:v>45735</c:v>
                </c:pt>
                <c:pt idx="260">
                  <c:v>45736</c:v>
                </c:pt>
                <c:pt idx="261">
                  <c:v>45737</c:v>
                </c:pt>
                <c:pt idx="262">
                  <c:v>45738</c:v>
                </c:pt>
                <c:pt idx="263">
                  <c:v>45739</c:v>
                </c:pt>
                <c:pt idx="264">
                  <c:v>45740</c:v>
                </c:pt>
                <c:pt idx="265">
                  <c:v>45741</c:v>
                </c:pt>
                <c:pt idx="266">
                  <c:v>45742</c:v>
                </c:pt>
                <c:pt idx="267">
                  <c:v>45743</c:v>
                </c:pt>
                <c:pt idx="268">
                  <c:v>45744</c:v>
                </c:pt>
                <c:pt idx="269">
                  <c:v>45745</c:v>
                </c:pt>
                <c:pt idx="270">
                  <c:v>45746</c:v>
                </c:pt>
                <c:pt idx="271">
                  <c:v>45747</c:v>
                </c:pt>
                <c:pt idx="272">
                  <c:v>45748</c:v>
                </c:pt>
                <c:pt idx="273">
                  <c:v>45749</c:v>
                </c:pt>
                <c:pt idx="274">
                  <c:v>45750</c:v>
                </c:pt>
                <c:pt idx="275">
                  <c:v>45751</c:v>
                </c:pt>
                <c:pt idx="276">
                  <c:v>45752</c:v>
                </c:pt>
                <c:pt idx="277">
                  <c:v>45753</c:v>
                </c:pt>
                <c:pt idx="278">
                  <c:v>45754</c:v>
                </c:pt>
                <c:pt idx="279">
                  <c:v>45755</c:v>
                </c:pt>
                <c:pt idx="280">
                  <c:v>45756</c:v>
                </c:pt>
                <c:pt idx="281">
                  <c:v>45757</c:v>
                </c:pt>
                <c:pt idx="282">
                  <c:v>45758</c:v>
                </c:pt>
                <c:pt idx="283">
                  <c:v>45759</c:v>
                </c:pt>
                <c:pt idx="284">
                  <c:v>45760</c:v>
                </c:pt>
                <c:pt idx="285">
                  <c:v>45761</c:v>
                </c:pt>
                <c:pt idx="286">
                  <c:v>45762</c:v>
                </c:pt>
                <c:pt idx="287">
                  <c:v>45763</c:v>
                </c:pt>
                <c:pt idx="288">
                  <c:v>45764</c:v>
                </c:pt>
                <c:pt idx="289">
                  <c:v>45765</c:v>
                </c:pt>
                <c:pt idx="290">
                  <c:v>45766</c:v>
                </c:pt>
                <c:pt idx="291">
                  <c:v>45767</c:v>
                </c:pt>
                <c:pt idx="292">
                  <c:v>45768</c:v>
                </c:pt>
                <c:pt idx="293">
                  <c:v>45769</c:v>
                </c:pt>
                <c:pt idx="294">
                  <c:v>45770</c:v>
                </c:pt>
                <c:pt idx="295">
                  <c:v>45771</c:v>
                </c:pt>
                <c:pt idx="296">
                  <c:v>45772</c:v>
                </c:pt>
                <c:pt idx="297">
                  <c:v>45773</c:v>
                </c:pt>
                <c:pt idx="298">
                  <c:v>45774</c:v>
                </c:pt>
                <c:pt idx="299">
                  <c:v>45775</c:v>
                </c:pt>
                <c:pt idx="300">
                  <c:v>45776</c:v>
                </c:pt>
                <c:pt idx="301">
                  <c:v>45777</c:v>
                </c:pt>
                <c:pt idx="302">
                  <c:v>45778</c:v>
                </c:pt>
                <c:pt idx="303">
                  <c:v>45779</c:v>
                </c:pt>
                <c:pt idx="304">
                  <c:v>45780</c:v>
                </c:pt>
                <c:pt idx="305">
                  <c:v>45781</c:v>
                </c:pt>
                <c:pt idx="306">
                  <c:v>45782</c:v>
                </c:pt>
                <c:pt idx="307">
                  <c:v>45783</c:v>
                </c:pt>
                <c:pt idx="308">
                  <c:v>45784</c:v>
                </c:pt>
                <c:pt idx="309">
                  <c:v>45785</c:v>
                </c:pt>
                <c:pt idx="310">
                  <c:v>45786</c:v>
                </c:pt>
                <c:pt idx="311">
                  <c:v>45787</c:v>
                </c:pt>
                <c:pt idx="312">
                  <c:v>45788</c:v>
                </c:pt>
                <c:pt idx="313">
                  <c:v>45789</c:v>
                </c:pt>
                <c:pt idx="314">
                  <c:v>45790</c:v>
                </c:pt>
                <c:pt idx="315">
                  <c:v>45791</c:v>
                </c:pt>
                <c:pt idx="316">
                  <c:v>45792</c:v>
                </c:pt>
                <c:pt idx="317">
                  <c:v>45793</c:v>
                </c:pt>
                <c:pt idx="318">
                  <c:v>45794</c:v>
                </c:pt>
                <c:pt idx="319">
                  <c:v>45795</c:v>
                </c:pt>
                <c:pt idx="320">
                  <c:v>45796</c:v>
                </c:pt>
                <c:pt idx="321">
                  <c:v>45797</c:v>
                </c:pt>
                <c:pt idx="322">
                  <c:v>45798</c:v>
                </c:pt>
                <c:pt idx="323">
                  <c:v>45799</c:v>
                </c:pt>
                <c:pt idx="324">
                  <c:v>45800</c:v>
                </c:pt>
                <c:pt idx="325">
                  <c:v>45801</c:v>
                </c:pt>
                <c:pt idx="326">
                  <c:v>45802</c:v>
                </c:pt>
                <c:pt idx="327">
                  <c:v>45803</c:v>
                </c:pt>
                <c:pt idx="328">
                  <c:v>45804</c:v>
                </c:pt>
                <c:pt idx="329">
                  <c:v>45805</c:v>
                </c:pt>
                <c:pt idx="330">
                  <c:v>45806</c:v>
                </c:pt>
                <c:pt idx="331">
                  <c:v>45807</c:v>
                </c:pt>
                <c:pt idx="332">
                  <c:v>45808</c:v>
                </c:pt>
                <c:pt idx="333">
                  <c:v>45809</c:v>
                </c:pt>
                <c:pt idx="334">
                  <c:v>45810</c:v>
                </c:pt>
                <c:pt idx="335">
                  <c:v>45811</c:v>
                </c:pt>
                <c:pt idx="336">
                  <c:v>45812</c:v>
                </c:pt>
                <c:pt idx="337">
                  <c:v>45813</c:v>
                </c:pt>
                <c:pt idx="338">
                  <c:v>45814</c:v>
                </c:pt>
                <c:pt idx="339">
                  <c:v>45815</c:v>
                </c:pt>
                <c:pt idx="340">
                  <c:v>45816</c:v>
                </c:pt>
                <c:pt idx="341">
                  <c:v>45817</c:v>
                </c:pt>
                <c:pt idx="342">
                  <c:v>45818</c:v>
                </c:pt>
                <c:pt idx="343">
                  <c:v>45819</c:v>
                </c:pt>
                <c:pt idx="344">
                  <c:v>45820</c:v>
                </c:pt>
                <c:pt idx="345">
                  <c:v>45821</c:v>
                </c:pt>
                <c:pt idx="346">
                  <c:v>45822</c:v>
                </c:pt>
                <c:pt idx="347">
                  <c:v>45823</c:v>
                </c:pt>
                <c:pt idx="348">
                  <c:v>45824</c:v>
                </c:pt>
                <c:pt idx="349">
                  <c:v>45825</c:v>
                </c:pt>
                <c:pt idx="350">
                  <c:v>45826</c:v>
                </c:pt>
                <c:pt idx="351">
                  <c:v>45827</c:v>
                </c:pt>
                <c:pt idx="352">
                  <c:v>45828</c:v>
                </c:pt>
                <c:pt idx="353">
                  <c:v>45829</c:v>
                </c:pt>
                <c:pt idx="354">
                  <c:v>45830</c:v>
                </c:pt>
                <c:pt idx="355">
                  <c:v>45831</c:v>
                </c:pt>
                <c:pt idx="356">
                  <c:v>45832</c:v>
                </c:pt>
                <c:pt idx="357">
                  <c:v>45833</c:v>
                </c:pt>
                <c:pt idx="358">
                  <c:v>45834</c:v>
                </c:pt>
                <c:pt idx="359">
                  <c:v>45835</c:v>
                </c:pt>
                <c:pt idx="360">
                  <c:v>45836</c:v>
                </c:pt>
                <c:pt idx="361">
                  <c:v>45837</c:v>
                </c:pt>
                <c:pt idx="362">
                  <c:v>45838</c:v>
                </c:pt>
                <c:pt idx="363">
                  <c:v>45839</c:v>
                </c:pt>
                <c:pt idx="364">
                  <c:v>45840</c:v>
                </c:pt>
                <c:pt idx="365">
                  <c:v>45841</c:v>
                </c:pt>
                <c:pt idx="366">
                  <c:v>0</c:v>
                </c:pt>
                <c:pt idx="367">
                  <c:v>1</c:v>
                </c:pt>
                <c:pt idx="368">
                  <c:v>2</c:v>
                </c:pt>
                <c:pt idx="369">
                  <c:v>3</c:v>
                </c:pt>
                <c:pt idx="370">
                  <c:v>4</c:v>
                </c:pt>
                <c:pt idx="371">
                  <c:v>5</c:v>
                </c:pt>
                <c:pt idx="372">
                  <c:v>6</c:v>
                </c:pt>
                <c:pt idx="373">
                  <c:v>7</c:v>
                </c:pt>
                <c:pt idx="374">
                  <c:v>8</c:v>
                </c:pt>
                <c:pt idx="375">
                  <c:v>9</c:v>
                </c:pt>
                <c:pt idx="376">
                  <c:v>10</c:v>
                </c:pt>
                <c:pt idx="377">
                  <c:v>11</c:v>
                </c:pt>
                <c:pt idx="378">
                  <c:v>12</c:v>
                </c:pt>
                <c:pt idx="379">
                  <c:v>13</c:v>
                </c:pt>
                <c:pt idx="380">
                  <c:v>14</c:v>
                </c:pt>
                <c:pt idx="381">
                  <c:v>15</c:v>
                </c:pt>
                <c:pt idx="382">
                  <c:v>16</c:v>
                </c:pt>
                <c:pt idx="383">
                  <c:v>17</c:v>
                </c:pt>
                <c:pt idx="384">
                  <c:v>18</c:v>
                </c:pt>
                <c:pt idx="385">
                  <c:v>19</c:v>
                </c:pt>
                <c:pt idx="386">
                  <c:v>20</c:v>
                </c:pt>
                <c:pt idx="387">
                  <c:v>21</c:v>
                </c:pt>
                <c:pt idx="388">
                  <c:v>22</c:v>
                </c:pt>
                <c:pt idx="389">
                  <c:v>23</c:v>
                </c:pt>
                <c:pt idx="390">
                  <c:v>24</c:v>
                </c:pt>
                <c:pt idx="391">
                  <c:v>25</c:v>
                </c:pt>
                <c:pt idx="392">
                  <c:v>26</c:v>
                </c:pt>
                <c:pt idx="393">
                  <c:v>27</c:v>
                </c:pt>
                <c:pt idx="394">
                  <c:v>28</c:v>
                </c:pt>
                <c:pt idx="395">
                  <c:v>29</c:v>
                </c:pt>
                <c:pt idx="396">
                  <c:v>30</c:v>
                </c:pt>
                <c:pt idx="397">
                  <c:v>31</c:v>
                </c:pt>
                <c:pt idx="398">
                  <c:v>32</c:v>
                </c:pt>
                <c:pt idx="399">
                  <c:v>33</c:v>
                </c:pt>
                <c:pt idx="400">
                  <c:v>34</c:v>
                </c:pt>
                <c:pt idx="401">
                  <c:v>35</c:v>
                </c:pt>
                <c:pt idx="402">
                  <c:v>36</c:v>
                </c:pt>
                <c:pt idx="403">
                  <c:v>37</c:v>
                </c:pt>
                <c:pt idx="404">
                  <c:v>38</c:v>
                </c:pt>
                <c:pt idx="405">
                  <c:v>39</c:v>
                </c:pt>
                <c:pt idx="406">
                  <c:v>40</c:v>
                </c:pt>
                <c:pt idx="407">
                  <c:v>41</c:v>
                </c:pt>
                <c:pt idx="408">
                  <c:v>42</c:v>
                </c:pt>
                <c:pt idx="409">
                  <c:v>43</c:v>
                </c:pt>
                <c:pt idx="410">
                  <c:v>44</c:v>
                </c:pt>
                <c:pt idx="411">
                  <c:v>45</c:v>
                </c:pt>
                <c:pt idx="412">
                  <c:v>46</c:v>
                </c:pt>
                <c:pt idx="413">
                  <c:v>47</c:v>
                </c:pt>
                <c:pt idx="414">
                  <c:v>48</c:v>
                </c:pt>
                <c:pt idx="415">
                  <c:v>49</c:v>
                </c:pt>
                <c:pt idx="416">
                  <c:v>50</c:v>
                </c:pt>
                <c:pt idx="417">
                  <c:v>51</c:v>
                </c:pt>
                <c:pt idx="418">
                  <c:v>52</c:v>
                </c:pt>
                <c:pt idx="419">
                  <c:v>53</c:v>
                </c:pt>
                <c:pt idx="420">
                  <c:v>54</c:v>
                </c:pt>
                <c:pt idx="421">
                  <c:v>55</c:v>
                </c:pt>
                <c:pt idx="422">
                  <c:v>56</c:v>
                </c:pt>
                <c:pt idx="423">
                  <c:v>57</c:v>
                </c:pt>
                <c:pt idx="424">
                  <c:v>58</c:v>
                </c:pt>
                <c:pt idx="425">
                  <c:v>59</c:v>
                </c:pt>
                <c:pt idx="426">
                  <c:v>60</c:v>
                </c:pt>
                <c:pt idx="427">
                  <c:v>61</c:v>
                </c:pt>
                <c:pt idx="428">
                  <c:v>62</c:v>
                </c:pt>
                <c:pt idx="429">
                  <c:v>63</c:v>
                </c:pt>
                <c:pt idx="430">
                  <c:v>64</c:v>
                </c:pt>
                <c:pt idx="431">
                  <c:v>65</c:v>
                </c:pt>
                <c:pt idx="432">
                  <c:v>66</c:v>
                </c:pt>
                <c:pt idx="433">
                  <c:v>67</c:v>
                </c:pt>
                <c:pt idx="434">
                  <c:v>68</c:v>
                </c:pt>
                <c:pt idx="435">
                  <c:v>69</c:v>
                </c:pt>
                <c:pt idx="436">
                  <c:v>70</c:v>
                </c:pt>
                <c:pt idx="437">
                  <c:v>71</c:v>
                </c:pt>
                <c:pt idx="438">
                  <c:v>72</c:v>
                </c:pt>
                <c:pt idx="439">
                  <c:v>73</c:v>
                </c:pt>
                <c:pt idx="440">
                  <c:v>74</c:v>
                </c:pt>
                <c:pt idx="441">
                  <c:v>75</c:v>
                </c:pt>
                <c:pt idx="442">
                  <c:v>76</c:v>
                </c:pt>
                <c:pt idx="443">
                  <c:v>77</c:v>
                </c:pt>
                <c:pt idx="444">
                  <c:v>78</c:v>
                </c:pt>
                <c:pt idx="445">
                  <c:v>79</c:v>
                </c:pt>
                <c:pt idx="446">
                  <c:v>80</c:v>
                </c:pt>
                <c:pt idx="447">
                  <c:v>81</c:v>
                </c:pt>
                <c:pt idx="448">
                  <c:v>82</c:v>
                </c:pt>
                <c:pt idx="449">
                  <c:v>83</c:v>
                </c:pt>
                <c:pt idx="450">
                  <c:v>84</c:v>
                </c:pt>
                <c:pt idx="451">
                  <c:v>85</c:v>
                </c:pt>
                <c:pt idx="452">
                  <c:v>86</c:v>
                </c:pt>
                <c:pt idx="453">
                  <c:v>87</c:v>
                </c:pt>
                <c:pt idx="454">
                  <c:v>88</c:v>
                </c:pt>
                <c:pt idx="455">
                  <c:v>89</c:v>
                </c:pt>
                <c:pt idx="456">
                  <c:v>90</c:v>
                </c:pt>
                <c:pt idx="457">
                  <c:v>91</c:v>
                </c:pt>
                <c:pt idx="458">
                  <c:v>92</c:v>
                </c:pt>
                <c:pt idx="459">
                  <c:v>93</c:v>
                </c:pt>
                <c:pt idx="460">
                  <c:v>94</c:v>
                </c:pt>
                <c:pt idx="461">
                  <c:v>95</c:v>
                </c:pt>
                <c:pt idx="462">
                  <c:v>96</c:v>
                </c:pt>
                <c:pt idx="463">
                  <c:v>97</c:v>
                </c:pt>
                <c:pt idx="464">
                  <c:v>98</c:v>
                </c:pt>
                <c:pt idx="465">
                  <c:v>99</c:v>
                </c:pt>
                <c:pt idx="466">
                  <c:v>100</c:v>
                </c:pt>
                <c:pt idx="467">
                  <c:v>101</c:v>
                </c:pt>
                <c:pt idx="468">
                  <c:v>102</c:v>
                </c:pt>
                <c:pt idx="469">
                  <c:v>103</c:v>
                </c:pt>
                <c:pt idx="470">
                  <c:v>104</c:v>
                </c:pt>
                <c:pt idx="471">
                  <c:v>105</c:v>
                </c:pt>
                <c:pt idx="472">
                  <c:v>106</c:v>
                </c:pt>
                <c:pt idx="473">
                  <c:v>107</c:v>
                </c:pt>
                <c:pt idx="474">
                  <c:v>108</c:v>
                </c:pt>
                <c:pt idx="475">
                  <c:v>109</c:v>
                </c:pt>
                <c:pt idx="476">
                  <c:v>110</c:v>
                </c:pt>
                <c:pt idx="477">
                  <c:v>111</c:v>
                </c:pt>
                <c:pt idx="478">
                  <c:v>112</c:v>
                </c:pt>
                <c:pt idx="479">
                  <c:v>113</c:v>
                </c:pt>
                <c:pt idx="480">
                  <c:v>114</c:v>
                </c:pt>
                <c:pt idx="481">
                  <c:v>115</c:v>
                </c:pt>
                <c:pt idx="482">
                  <c:v>116</c:v>
                </c:pt>
                <c:pt idx="483">
                  <c:v>117</c:v>
                </c:pt>
                <c:pt idx="484">
                  <c:v>118</c:v>
                </c:pt>
                <c:pt idx="485">
                  <c:v>119</c:v>
                </c:pt>
                <c:pt idx="486">
                  <c:v>120</c:v>
                </c:pt>
                <c:pt idx="487">
                  <c:v>121</c:v>
                </c:pt>
                <c:pt idx="488">
                  <c:v>122</c:v>
                </c:pt>
                <c:pt idx="489">
                  <c:v>123</c:v>
                </c:pt>
                <c:pt idx="490">
                  <c:v>124</c:v>
                </c:pt>
                <c:pt idx="491">
                  <c:v>125</c:v>
                </c:pt>
                <c:pt idx="492">
                  <c:v>126</c:v>
                </c:pt>
                <c:pt idx="493">
                  <c:v>127</c:v>
                </c:pt>
                <c:pt idx="494">
                  <c:v>128</c:v>
                </c:pt>
                <c:pt idx="495">
                  <c:v>129</c:v>
                </c:pt>
                <c:pt idx="496">
                  <c:v>130</c:v>
                </c:pt>
                <c:pt idx="497">
                  <c:v>131</c:v>
                </c:pt>
                <c:pt idx="498">
                  <c:v>132</c:v>
                </c:pt>
                <c:pt idx="499">
                  <c:v>133</c:v>
                </c:pt>
                <c:pt idx="500">
                  <c:v>134</c:v>
                </c:pt>
                <c:pt idx="501">
                  <c:v>135</c:v>
                </c:pt>
                <c:pt idx="502">
                  <c:v>136</c:v>
                </c:pt>
                <c:pt idx="503">
                  <c:v>137</c:v>
                </c:pt>
                <c:pt idx="504">
                  <c:v>138</c:v>
                </c:pt>
                <c:pt idx="505">
                  <c:v>139</c:v>
                </c:pt>
                <c:pt idx="506">
                  <c:v>140</c:v>
                </c:pt>
                <c:pt idx="507">
                  <c:v>141</c:v>
                </c:pt>
                <c:pt idx="508">
                  <c:v>142</c:v>
                </c:pt>
                <c:pt idx="509">
                  <c:v>143</c:v>
                </c:pt>
                <c:pt idx="510">
                  <c:v>144</c:v>
                </c:pt>
                <c:pt idx="511">
                  <c:v>145</c:v>
                </c:pt>
                <c:pt idx="512">
                  <c:v>146</c:v>
                </c:pt>
                <c:pt idx="513">
                  <c:v>147</c:v>
                </c:pt>
                <c:pt idx="514">
                  <c:v>148</c:v>
                </c:pt>
                <c:pt idx="515">
                  <c:v>149</c:v>
                </c:pt>
                <c:pt idx="516">
                  <c:v>150</c:v>
                </c:pt>
                <c:pt idx="517">
                  <c:v>151</c:v>
                </c:pt>
                <c:pt idx="518">
                  <c:v>152</c:v>
                </c:pt>
                <c:pt idx="519">
                  <c:v>153</c:v>
                </c:pt>
                <c:pt idx="520">
                  <c:v>154</c:v>
                </c:pt>
                <c:pt idx="521">
                  <c:v>155</c:v>
                </c:pt>
                <c:pt idx="522">
                  <c:v>156</c:v>
                </c:pt>
                <c:pt idx="523">
                  <c:v>157</c:v>
                </c:pt>
                <c:pt idx="524">
                  <c:v>158</c:v>
                </c:pt>
                <c:pt idx="525">
                  <c:v>159</c:v>
                </c:pt>
                <c:pt idx="526">
                  <c:v>160</c:v>
                </c:pt>
                <c:pt idx="527">
                  <c:v>161</c:v>
                </c:pt>
                <c:pt idx="528">
                  <c:v>162</c:v>
                </c:pt>
                <c:pt idx="529">
                  <c:v>163</c:v>
                </c:pt>
                <c:pt idx="530">
                  <c:v>164</c:v>
                </c:pt>
                <c:pt idx="531">
                  <c:v>165</c:v>
                </c:pt>
                <c:pt idx="532">
                  <c:v>166</c:v>
                </c:pt>
                <c:pt idx="533">
                  <c:v>167</c:v>
                </c:pt>
                <c:pt idx="534">
                  <c:v>168</c:v>
                </c:pt>
                <c:pt idx="535">
                  <c:v>169</c:v>
                </c:pt>
                <c:pt idx="536">
                  <c:v>170</c:v>
                </c:pt>
                <c:pt idx="537">
                  <c:v>171</c:v>
                </c:pt>
                <c:pt idx="538">
                  <c:v>172</c:v>
                </c:pt>
                <c:pt idx="539">
                  <c:v>173</c:v>
                </c:pt>
                <c:pt idx="540">
                  <c:v>174</c:v>
                </c:pt>
                <c:pt idx="541">
                  <c:v>175</c:v>
                </c:pt>
                <c:pt idx="542">
                  <c:v>176</c:v>
                </c:pt>
                <c:pt idx="543">
                  <c:v>177</c:v>
                </c:pt>
                <c:pt idx="544">
                  <c:v>178</c:v>
                </c:pt>
                <c:pt idx="545">
                  <c:v>179</c:v>
                </c:pt>
                <c:pt idx="546">
                  <c:v>180</c:v>
                </c:pt>
                <c:pt idx="547">
                  <c:v>181</c:v>
                </c:pt>
                <c:pt idx="548">
                  <c:v>182</c:v>
                </c:pt>
                <c:pt idx="549">
                  <c:v>183</c:v>
                </c:pt>
                <c:pt idx="550">
                  <c:v>184</c:v>
                </c:pt>
                <c:pt idx="551">
                  <c:v>185</c:v>
                </c:pt>
                <c:pt idx="552">
                  <c:v>186</c:v>
                </c:pt>
                <c:pt idx="553">
                  <c:v>187</c:v>
                </c:pt>
                <c:pt idx="554">
                  <c:v>188</c:v>
                </c:pt>
                <c:pt idx="555">
                  <c:v>189</c:v>
                </c:pt>
                <c:pt idx="556">
                  <c:v>190</c:v>
                </c:pt>
                <c:pt idx="557">
                  <c:v>191</c:v>
                </c:pt>
                <c:pt idx="558">
                  <c:v>192</c:v>
                </c:pt>
                <c:pt idx="559">
                  <c:v>193</c:v>
                </c:pt>
                <c:pt idx="560">
                  <c:v>194</c:v>
                </c:pt>
                <c:pt idx="561">
                  <c:v>195</c:v>
                </c:pt>
                <c:pt idx="562">
                  <c:v>196</c:v>
                </c:pt>
                <c:pt idx="563">
                  <c:v>197</c:v>
                </c:pt>
                <c:pt idx="564">
                  <c:v>198</c:v>
                </c:pt>
                <c:pt idx="565">
                  <c:v>199</c:v>
                </c:pt>
                <c:pt idx="566">
                  <c:v>200</c:v>
                </c:pt>
                <c:pt idx="567">
                  <c:v>201</c:v>
                </c:pt>
                <c:pt idx="568">
                  <c:v>202</c:v>
                </c:pt>
                <c:pt idx="569">
                  <c:v>203</c:v>
                </c:pt>
                <c:pt idx="570">
                  <c:v>204</c:v>
                </c:pt>
                <c:pt idx="571">
                  <c:v>205</c:v>
                </c:pt>
                <c:pt idx="572">
                  <c:v>206</c:v>
                </c:pt>
                <c:pt idx="573">
                  <c:v>207</c:v>
                </c:pt>
                <c:pt idx="574">
                  <c:v>208</c:v>
                </c:pt>
                <c:pt idx="575">
                  <c:v>209</c:v>
                </c:pt>
                <c:pt idx="576">
                  <c:v>210</c:v>
                </c:pt>
                <c:pt idx="577">
                  <c:v>211</c:v>
                </c:pt>
                <c:pt idx="578">
                  <c:v>212</c:v>
                </c:pt>
                <c:pt idx="579">
                  <c:v>213</c:v>
                </c:pt>
                <c:pt idx="580">
                  <c:v>214</c:v>
                </c:pt>
                <c:pt idx="581">
                  <c:v>215</c:v>
                </c:pt>
                <c:pt idx="582">
                  <c:v>216</c:v>
                </c:pt>
                <c:pt idx="583">
                  <c:v>217</c:v>
                </c:pt>
                <c:pt idx="584">
                  <c:v>218</c:v>
                </c:pt>
                <c:pt idx="585">
                  <c:v>219</c:v>
                </c:pt>
                <c:pt idx="586">
                  <c:v>220</c:v>
                </c:pt>
                <c:pt idx="587">
                  <c:v>221</c:v>
                </c:pt>
                <c:pt idx="588">
                  <c:v>222</c:v>
                </c:pt>
                <c:pt idx="589">
                  <c:v>223</c:v>
                </c:pt>
                <c:pt idx="590">
                  <c:v>224</c:v>
                </c:pt>
                <c:pt idx="591">
                  <c:v>225</c:v>
                </c:pt>
                <c:pt idx="592">
                  <c:v>226</c:v>
                </c:pt>
                <c:pt idx="593">
                  <c:v>227</c:v>
                </c:pt>
                <c:pt idx="594">
                  <c:v>228</c:v>
                </c:pt>
                <c:pt idx="595">
                  <c:v>229</c:v>
                </c:pt>
                <c:pt idx="596">
                  <c:v>230</c:v>
                </c:pt>
                <c:pt idx="597">
                  <c:v>231</c:v>
                </c:pt>
                <c:pt idx="598">
                  <c:v>232</c:v>
                </c:pt>
                <c:pt idx="599">
                  <c:v>233</c:v>
                </c:pt>
                <c:pt idx="600">
                  <c:v>234</c:v>
                </c:pt>
                <c:pt idx="601">
                  <c:v>235</c:v>
                </c:pt>
                <c:pt idx="602">
                  <c:v>236</c:v>
                </c:pt>
                <c:pt idx="603">
                  <c:v>237</c:v>
                </c:pt>
                <c:pt idx="604">
                  <c:v>238</c:v>
                </c:pt>
                <c:pt idx="605">
                  <c:v>239</c:v>
                </c:pt>
                <c:pt idx="606">
                  <c:v>240</c:v>
                </c:pt>
                <c:pt idx="607">
                  <c:v>241</c:v>
                </c:pt>
                <c:pt idx="608">
                  <c:v>242</c:v>
                </c:pt>
                <c:pt idx="609">
                  <c:v>243</c:v>
                </c:pt>
                <c:pt idx="610">
                  <c:v>244</c:v>
                </c:pt>
                <c:pt idx="611">
                  <c:v>245</c:v>
                </c:pt>
                <c:pt idx="612">
                  <c:v>246</c:v>
                </c:pt>
                <c:pt idx="613">
                  <c:v>247</c:v>
                </c:pt>
                <c:pt idx="614">
                  <c:v>248</c:v>
                </c:pt>
                <c:pt idx="615">
                  <c:v>249</c:v>
                </c:pt>
                <c:pt idx="616">
                  <c:v>250</c:v>
                </c:pt>
                <c:pt idx="617">
                  <c:v>251</c:v>
                </c:pt>
                <c:pt idx="618">
                  <c:v>252</c:v>
                </c:pt>
                <c:pt idx="619">
                  <c:v>253</c:v>
                </c:pt>
                <c:pt idx="620">
                  <c:v>254</c:v>
                </c:pt>
                <c:pt idx="621">
                  <c:v>255</c:v>
                </c:pt>
                <c:pt idx="622">
                  <c:v>256</c:v>
                </c:pt>
                <c:pt idx="623">
                  <c:v>257</c:v>
                </c:pt>
                <c:pt idx="624">
                  <c:v>258</c:v>
                </c:pt>
                <c:pt idx="625">
                  <c:v>259</c:v>
                </c:pt>
                <c:pt idx="626">
                  <c:v>260</c:v>
                </c:pt>
                <c:pt idx="627">
                  <c:v>261</c:v>
                </c:pt>
                <c:pt idx="628">
                  <c:v>262</c:v>
                </c:pt>
                <c:pt idx="629">
                  <c:v>263</c:v>
                </c:pt>
                <c:pt idx="630">
                  <c:v>264</c:v>
                </c:pt>
                <c:pt idx="631">
                  <c:v>265</c:v>
                </c:pt>
                <c:pt idx="632">
                  <c:v>266</c:v>
                </c:pt>
                <c:pt idx="633">
                  <c:v>267</c:v>
                </c:pt>
                <c:pt idx="634">
                  <c:v>268</c:v>
                </c:pt>
                <c:pt idx="635">
                  <c:v>269</c:v>
                </c:pt>
                <c:pt idx="636">
                  <c:v>270</c:v>
                </c:pt>
                <c:pt idx="637">
                  <c:v>271</c:v>
                </c:pt>
                <c:pt idx="638">
                  <c:v>272</c:v>
                </c:pt>
                <c:pt idx="639">
                  <c:v>273</c:v>
                </c:pt>
                <c:pt idx="640">
                  <c:v>274</c:v>
                </c:pt>
                <c:pt idx="641">
                  <c:v>275</c:v>
                </c:pt>
                <c:pt idx="642">
                  <c:v>276</c:v>
                </c:pt>
                <c:pt idx="643">
                  <c:v>277</c:v>
                </c:pt>
                <c:pt idx="644">
                  <c:v>278</c:v>
                </c:pt>
                <c:pt idx="645">
                  <c:v>279</c:v>
                </c:pt>
                <c:pt idx="646">
                  <c:v>280</c:v>
                </c:pt>
                <c:pt idx="647">
                  <c:v>281</c:v>
                </c:pt>
                <c:pt idx="648">
                  <c:v>282</c:v>
                </c:pt>
                <c:pt idx="649">
                  <c:v>283</c:v>
                </c:pt>
                <c:pt idx="650">
                  <c:v>284</c:v>
                </c:pt>
                <c:pt idx="651">
                  <c:v>285</c:v>
                </c:pt>
                <c:pt idx="652">
                  <c:v>286</c:v>
                </c:pt>
                <c:pt idx="653">
                  <c:v>287</c:v>
                </c:pt>
                <c:pt idx="654">
                  <c:v>288</c:v>
                </c:pt>
                <c:pt idx="655">
                  <c:v>289</c:v>
                </c:pt>
                <c:pt idx="656">
                  <c:v>290</c:v>
                </c:pt>
                <c:pt idx="657">
                  <c:v>291</c:v>
                </c:pt>
                <c:pt idx="658">
                  <c:v>292</c:v>
                </c:pt>
                <c:pt idx="659">
                  <c:v>293</c:v>
                </c:pt>
                <c:pt idx="660">
                  <c:v>294</c:v>
                </c:pt>
                <c:pt idx="661">
                  <c:v>295</c:v>
                </c:pt>
                <c:pt idx="662">
                  <c:v>296</c:v>
                </c:pt>
                <c:pt idx="663">
                  <c:v>297</c:v>
                </c:pt>
                <c:pt idx="664">
                  <c:v>298</c:v>
                </c:pt>
                <c:pt idx="665">
                  <c:v>299</c:v>
                </c:pt>
                <c:pt idx="666">
                  <c:v>300</c:v>
                </c:pt>
                <c:pt idx="667">
                  <c:v>301</c:v>
                </c:pt>
                <c:pt idx="668">
                  <c:v>302</c:v>
                </c:pt>
                <c:pt idx="669">
                  <c:v>303</c:v>
                </c:pt>
                <c:pt idx="670">
                  <c:v>304</c:v>
                </c:pt>
                <c:pt idx="671">
                  <c:v>305</c:v>
                </c:pt>
                <c:pt idx="672">
                  <c:v>306</c:v>
                </c:pt>
                <c:pt idx="673">
                  <c:v>307</c:v>
                </c:pt>
                <c:pt idx="674">
                  <c:v>308</c:v>
                </c:pt>
                <c:pt idx="675">
                  <c:v>309</c:v>
                </c:pt>
                <c:pt idx="676">
                  <c:v>310</c:v>
                </c:pt>
                <c:pt idx="677">
                  <c:v>311</c:v>
                </c:pt>
                <c:pt idx="678">
                  <c:v>312</c:v>
                </c:pt>
                <c:pt idx="679">
                  <c:v>313</c:v>
                </c:pt>
                <c:pt idx="680">
                  <c:v>314</c:v>
                </c:pt>
                <c:pt idx="681">
                  <c:v>315</c:v>
                </c:pt>
                <c:pt idx="682">
                  <c:v>316</c:v>
                </c:pt>
                <c:pt idx="683">
                  <c:v>317</c:v>
                </c:pt>
                <c:pt idx="684">
                  <c:v>318</c:v>
                </c:pt>
                <c:pt idx="685">
                  <c:v>319</c:v>
                </c:pt>
                <c:pt idx="686">
                  <c:v>320</c:v>
                </c:pt>
                <c:pt idx="687">
                  <c:v>321</c:v>
                </c:pt>
                <c:pt idx="688">
                  <c:v>322</c:v>
                </c:pt>
                <c:pt idx="689">
                  <c:v>323</c:v>
                </c:pt>
                <c:pt idx="690">
                  <c:v>324</c:v>
                </c:pt>
                <c:pt idx="691">
                  <c:v>325</c:v>
                </c:pt>
                <c:pt idx="692">
                  <c:v>326</c:v>
                </c:pt>
                <c:pt idx="693">
                  <c:v>327</c:v>
                </c:pt>
                <c:pt idx="694">
                  <c:v>328</c:v>
                </c:pt>
                <c:pt idx="695">
                  <c:v>329</c:v>
                </c:pt>
                <c:pt idx="696">
                  <c:v>330</c:v>
                </c:pt>
                <c:pt idx="697">
                  <c:v>331</c:v>
                </c:pt>
                <c:pt idx="698">
                  <c:v>332</c:v>
                </c:pt>
                <c:pt idx="699">
                  <c:v>333</c:v>
                </c:pt>
                <c:pt idx="700">
                  <c:v>334</c:v>
                </c:pt>
                <c:pt idx="701">
                  <c:v>335</c:v>
                </c:pt>
                <c:pt idx="702">
                  <c:v>336</c:v>
                </c:pt>
                <c:pt idx="703">
                  <c:v>337</c:v>
                </c:pt>
                <c:pt idx="704">
                  <c:v>338</c:v>
                </c:pt>
                <c:pt idx="705">
                  <c:v>339</c:v>
                </c:pt>
                <c:pt idx="706">
                  <c:v>340</c:v>
                </c:pt>
                <c:pt idx="707">
                  <c:v>341</c:v>
                </c:pt>
                <c:pt idx="708">
                  <c:v>342</c:v>
                </c:pt>
                <c:pt idx="709">
                  <c:v>343</c:v>
                </c:pt>
                <c:pt idx="710">
                  <c:v>344</c:v>
                </c:pt>
                <c:pt idx="711">
                  <c:v>345</c:v>
                </c:pt>
                <c:pt idx="712">
                  <c:v>346</c:v>
                </c:pt>
                <c:pt idx="713">
                  <c:v>347</c:v>
                </c:pt>
                <c:pt idx="714">
                  <c:v>348</c:v>
                </c:pt>
                <c:pt idx="715">
                  <c:v>349</c:v>
                </c:pt>
                <c:pt idx="716">
                  <c:v>350</c:v>
                </c:pt>
                <c:pt idx="717">
                  <c:v>351</c:v>
                </c:pt>
                <c:pt idx="718">
                  <c:v>352</c:v>
                </c:pt>
                <c:pt idx="719">
                  <c:v>353</c:v>
                </c:pt>
                <c:pt idx="720">
                  <c:v>354</c:v>
                </c:pt>
                <c:pt idx="721">
                  <c:v>355</c:v>
                </c:pt>
                <c:pt idx="722">
                  <c:v>356</c:v>
                </c:pt>
                <c:pt idx="723">
                  <c:v>357</c:v>
                </c:pt>
                <c:pt idx="724">
                  <c:v>358</c:v>
                </c:pt>
                <c:pt idx="725">
                  <c:v>359</c:v>
                </c:pt>
                <c:pt idx="726">
                  <c:v>360</c:v>
                </c:pt>
                <c:pt idx="727">
                  <c:v>361</c:v>
                </c:pt>
                <c:pt idx="728">
                  <c:v>362</c:v>
                </c:pt>
                <c:pt idx="729">
                  <c:v>363</c:v>
                </c:pt>
                <c:pt idx="730">
                  <c:v>364</c:v>
                </c:pt>
                <c:pt idx="731">
                  <c:v>365</c:v>
                </c:pt>
                <c:pt idx="732">
                  <c:v>366</c:v>
                </c:pt>
                <c:pt idx="733">
                  <c:v>367</c:v>
                </c:pt>
                <c:pt idx="734">
                  <c:v>368</c:v>
                </c:pt>
                <c:pt idx="735">
                  <c:v>369</c:v>
                </c:pt>
                <c:pt idx="736">
                  <c:v>370</c:v>
                </c:pt>
                <c:pt idx="737">
                  <c:v>371</c:v>
                </c:pt>
                <c:pt idx="738">
                  <c:v>372</c:v>
                </c:pt>
                <c:pt idx="739">
                  <c:v>373</c:v>
                </c:pt>
                <c:pt idx="740">
                  <c:v>374</c:v>
                </c:pt>
                <c:pt idx="741">
                  <c:v>375</c:v>
                </c:pt>
                <c:pt idx="742">
                  <c:v>376</c:v>
                </c:pt>
                <c:pt idx="743">
                  <c:v>377</c:v>
                </c:pt>
                <c:pt idx="744">
                  <c:v>378</c:v>
                </c:pt>
                <c:pt idx="745">
                  <c:v>379</c:v>
                </c:pt>
                <c:pt idx="746">
                  <c:v>380</c:v>
                </c:pt>
                <c:pt idx="747">
                  <c:v>381</c:v>
                </c:pt>
                <c:pt idx="748">
                  <c:v>382</c:v>
                </c:pt>
                <c:pt idx="749">
                  <c:v>383</c:v>
                </c:pt>
                <c:pt idx="750">
                  <c:v>384</c:v>
                </c:pt>
                <c:pt idx="751">
                  <c:v>385</c:v>
                </c:pt>
                <c:pt idx="752">
                  <c:v>386</c:v>
                </c:pt>
                <c:pt idx="753">
                  <c:v>387</c:v>
                </c:pt>
                <c:pt idx="754">
                  <c:v>388</c:v>
                </c:pt>
                <c:pt idx="755">
                  <c:v>389</c:v>
                </c:pt>
                <c:pt idx="756">
                  <c:v>390</c:v>
                </c:pt>
                <c:pt idx="757">
                  <c:v>391</c:v>
                </c:pt>
                <c:pt idx="758">
                  <c:v>392</c:v>
                </c:pt>
                <c:pt idx="759">
                  <c:v>393</c:v>
                </c:pt>
                <c:pt idx="760">
                  <c:v>394</c:v>
                </c:pt>
                <c:pt idx="761">
                  <c:v>395</c:v>
                </c:pt>
                <c:pt idx="762">
                  <c:v>396</c:v>
                </c:pt>
                <c:pt idx="763">
                  <c:v>397</c:v>
                </c:pt>
                <c:pt idx="764">
                  <c:v>398</c:v>
                </c:pt>
                <c:pt idx="765">
                  <c:v>399</c:v>
                </c:pt>
                <c:pt idx="766">
                  <c:v>400</c:v>
                </c:pt>
                <c:pt idx="767">
                  <c:v>401</c:v>
                </c:pt>
                <c:pt idx="768">
                  <c:v>402</c:v>
                </c:pt>
                <c:pt idx="769">
                  <c:v>403</c:v>
                </c:pt>
                <c:pt idx="770">
                  <c:v>404</c:v>
                </c:pt>
                <c:pt idx="771">
                  <c:v>405</c:v>
                </c:pt>
                <c:pt idx="772">
                  <c:v>406</c:v>
                </c:pt>
                <c:pt idx="773">
                  <c:v>407</c:v>
                </c:pt>
                <c:pt idx="774">
                  <c:v>408</c:v>
                </c:pt>
                <c:pt idx="775">
                  <c:v>409</c:v>
                </c:pt>
                <c:pt idx="776">
                  <c:v>410</c:v>
                </c:pt>
                <c:pt idx="777">
                  <c:v>411</c:v>
                </c:pt>
                <c:pt idx="778">
                  <c:v>412</c:v>
                </c:pt>
                <c:pt idx="779">
                  <c:v>413</c:v>
                </c:pt>
                <c:pt idx="780">
                  <c:v>414</c:v>
                </c:pt>
                <c:pt idx="781">
                  <c:v>415</c:v>
                </c:pt>
                <c:pt idx="782">
                  <c:v>416</c:v>
                </c:pt>
                <c:pt idx="783">
                  <c:v>417</c:v>
                </c:pt>
                <c:pt idx="784">
                  <c:v>418</c:v>
                </c:pt>
                <c:pt idx="785">
                  <c:v>419</c:v>
                </c:pt>
                <c:pt idx="786">
                  <c:v>420</c:v>
                </c:pt>
                <c:pt idx="787">
                  <c:v>421</c:v>
                </c:pt>
                <c:pt idx="788">
                  <c:v>422</c:v>
                </c:pt>
                <c:pt idx="789">
                  <c:v>423</c:v>
                </c:pt>
                <c:pt idx="790">
                  <c:v>424</c:v>
                </c:pt>
                <c:pt idx="791">
                  <c:v>425</c:v>
                </c:pt>
                <c:pt idx="792">
                  <c:v>426</c:v>
                </c:pt>
                <c:pt idx="793">
                  <c:v>427</c:v>
                </c:pt>
                <c:pt idx="794">
                  <c:v>428</c:v>
                </c:pt>
                <c:pt idx="795">
                  <c:v>429</c:v>
                </c:pt>
                <c:pt idx="796">
                  <c:v>430</c:v>
                </c:pt>
                <c:pt idx="797">
                  <c:v>431</c:v>
                </c:pt>
                <c:pt idx="798">
                  <c:v>432</c:v>
                </c:pt>
                <c:pt idx="799">
                  <c:v>433</c:v>
                </c:pt>
                <c:pt idx="800">
                  <c:v>434</c:v>
                </c:pt>
                <c:pt idx="801">
                  <c:v>435</c:v>
                </c:pt>
                <c:pt idx="802">
                  <c:v>436</c:v>
                </c:pt>
                <c:pt idx="803">
                  <c:v>437</c:v>
                </c:pt>
                <c:pt idx="804">
                  <c:v>438</c:v>
                </c:pt>
                <c:pt idx="805">
                  <c:v>439</c:v>
                </c:pt>
                <c:pt idx="806">
                  <c:v>440</c:v>
                </c:pt>
                <c:pt idx="807">
                  <c:v>441</c:v>
                </c:pt>
                <c:pt idx="808">
                  <c:v>442</c:v>
                </c:pt>
                <c:pt idx="809">
                  <c:v>443</c:v>
                </c:pt>
                <c:pt idx="810">
                  <c:v>444</c:v>
                </c:pt>
                <c:pt idx="811">
                  <c:v>445</c:v>
                </c:pt>
                <c:pt idx="812">
                  <c:v>446</c:v>
                </c:pt>
                <c:pt idx="813">
                  <c:v>447</c:v>
                </c:pt>
                <c:pt idx="814">
                  <c:v>448</c:v>
                </c:pt>
                <c:pt idx="815">
                  <c:v>449</c:v>
                </c:pt>
                <c:pt idx="816">
                  <c:v>450</c:v>
                </c:pt>
                <c:pt idx="817">
                  <c:v>451</c:v>
                </c:pt>
                <c:pt idx="818">
                  <c:v>452</c:v>
                </c:pt>
                <c:pt idx="819">
                  <c:v>453</c:v>
                </c:pt>
                <c:pt idx="820">
                  <c:v>454</c:v>
                </c:pt>
                <c:pt idx="821">
                  <c:v>455</c:v>
                </c:pt>
                <c:pt idx="822">
                  <c:v>456</c:v>
                </c:pt>
                <c:pt idx="823">
                  <c:v>457</c:v>
                </c:pt>
                <c:pt idx="824">
                  <c:v>458</c:v>
                </c:pt>
                <c:pt idx="825">
                  <c:v>459</c:v>
                </c:pt>
                <c:pt idx="826">
                  <c:v>460</c:v>
                </c:pt>
                <c:pt idx="827">
                  <c:v>461</c:v>
                </c:pt>
                <c:pt idx="828">
                  <c:v>462</c:v>
                </c:pt>
                <c:pt idx="829">
                  <c:v>463</c:v>
                </c:pt>
                <c:pt idx="830">
                  <c:v>464</c:v>
                </c:pt>
                <c:pt idx="831">
                  <c:v>465</c:v>
                </c:pt>
                <c:pt idx="832">
                  <c:v>466</c:v>
                </c:pt>
                <c:pt idx="833">
                  <c:v>467</c:v>
                </c:pt>
                <c:pt idx="834">
                  <c:v>468</c:v>
                </c:pt>
                <c:pt idx="835">
                  <c:v>469</c:v>
                </c:pt>
                <c:pt idx="836">
                  <c:v>470</c:v>
                </c:pt>
                <c:pt idx="837">
                  <c:v>471</c:v>
                </c:pt>
                <c:pt idx="838">
                  <c:v>472</c:v>
                </c:pt>
                <c:pt idx="839">
                  <c:v>473</c:v>
                </c:pt>
                <c:pt idx="840">
                  <c:v>474</c:v>
                </c:pt>
                <c:pt idx="841">
                  <c:v>475</c:v>
                </c:pt>
                <c:pt idx="842">
                  <c:v>476</c:v>
                </c:pt>
                <c:pt idx="843">
                  <c:v>477</c:v>
                </c:pt>
                <c:pt idx="844">
                  <c:v>478</c:v>
                </c:pt>
                <c:pt idx="845">
                  <c:v>479</c:v>
                </c:pt>
                <c:pt idx="846">
                  <c:v>480</c:v>
                </c:pt>
                <c:pt idx="847">
                  <c:v>481</c:v>
                </c:pt>
                <c:pt idx="848">
                  <c:v>482</c:v>
                </c:pt>
                <c:pt idx="849">
                  <c:v>483</c:v>
                </c:pt>
                <c:pt idx="850">
                  <c:v>484</c:v>
                </c:pt>
                <c:pt idx="851">
                  <c:v>485</c:v>
                </c:pt>
                <c:pt idx="852">
                  <c:v>486</c:v>
                </c:pt>
                <c:pt idx="853">
                  <c:v>487</c:v>
                </c:pt>
                <c:pt idx="854">
                  <c:v>488</c:v>
                </c:pt>
                <c:pt idx="855">
                  <c:v>489</c:v>
                </c:pt>
                <c:pt idx="856">
                  <c:v>490</c:v>
                </c:pt>
                <c:pt idx="857">
                  <c:v>491</c:v>
                </c:pt>
                <c:pt idx="858">
                  <c:v>492</c:v>
                </c:pt>
                <c:pt idx="859">
                  <c:v>493</c:v>
                </c:pt>
                <c:pt idx="860">
                  <c:v>494</c:v>
                </c:pt>
                <c:pt idx="861">
                  <c:v>495</c:v>
                </c:pt>
                <c:pt idx="862">
                  <c:v>496</c:v>
                </c:pt>
                <c:pt idx="863">
                  <c:v>497</c:v>
                </c:pt>
                <c:pt idx="864">
                  <c:v>498</c:v>
                </c:pt>
                <c:pt idx="865">
                  <c:v>499</c:v>
                </c:pt>
                <c:pt idx="866">
                  <c:v>500</c:v>
                </c:pt>
                <c:pt idx="867">
                  <c:v>501</c:v>
                </c:pt>
                <c:pt idx="868">
                  <c:v>502</c:v>
                </c:pt>
                <c:pt idx="869">
                  <c:v>503</c:v>
                </c:pt>
                <c:pt idx="870">
                  <c:v>504</c:v>
                </c:pt>
                <c:pt idx="871">
                  <c:v>505</c:v>
                </c:pt>
                <c:pt idx="872">
                  <c:v>506</c:v>
                </c:pt>
                <c:pt idx="873">
                  <c:v>507</c:v>
                </c:pt>
                <c:pt idx="874">
                  <c:v>508</c:v>
                </c:pt>
                <c:pt idx="875">
                  <c:v>509</c:v>
                </c:pt>
                <c:pt idx="876">
                  <c:v>510</c:v>
                </c:pt>
                <c:pt idx="877">
                  <c:v>511</c:v>
                </c:pt>
                <c:pt idx="878">
                  <c:v>512</c:v>
                </c:pt>
                <c:pt idx="879">
                  <c:v>513</c:v>
                </c:pt>
                <c:pt idx="880">
                  <c:v>514</c:v>
                </c:pt>
                <c:pt idx="881">
                  <c:v>515</c:v>
                </c:pt>
                <c:pt idx="882">
                  <c:v>516</c:v>
                </c:pt>
                <c:pt idx="883">
                  <c:v>517</c:v>
                </c:pt>
                <c:pt idx="884">
                  <c:v>518</c:v>
                </c:pt>
                <c:pt idx="885">
                  <c:v>519</c:v>
                </c:pt>
                <c:pt idx="886">
                  <c:v>520</c:v>
                </c:pt>
                <c:pt idx="887">
                  <c:v>521</c:v>
                </c:pt>
                <c:pt idx="888">
                  <c:v>522</c:v>
                </c:pt>
                <c:pt idx="889">
                  <c:v>523</c:v>
                </c:pt>
                <c:pt idx="890">
                  <c:v>524</c:v>
                </c:pt>
                <c:pt idx="891">
                  <c:v>525</c:v>
                </c:pt>
                <c:pt idx="892">
                  <c:v>526</c:v>
                </c:pt>
                <c:pt idx="893">
                  <c:v>527</c:v>
                </c:pt>
                <c:pt idx="894">
                  <c:v>528</c:v>
                </c:pt>
                <c:pt idx="895">
                  <c:v>529</c:v>
                </c:pt>
                <c:pt idx="896">
                  <c:v>530</c:v>
                </c:pt>
                <c:pt idx="897">
                  <c:v>531</c:v>
                </c:pt>
                <c:pt idx="898">
                  <c:v>532</c:v>
                </c:pt>
                <c:pt idx="899">
                  <c:v>533</c:v>
                </c:pt>
                <c:pt idx="900">
                  <c:v>534</c:v>
                </c:pt>
                <c:pt idx="901">
                  <c:v>535</c:v>
                </c:pt>
                <c:pt idx="902">
                  <c:v>536</c:v>
                </c:pt>
                <c:pt idx="903">
                  <c:v>537</c:v>
                </c:pt>
                <c:pt idx="904">
                  <c:v>538</c:v>
                </c:pt>
                <c:pt idx="905">
                  <c:v>539</c:v>
                </c:pt>
                <c:pt idx="906">
                  <c:v>540</c:v>
                </c:pt>
                <c:pt idx="907">
                  <c:v>541</c:v>
                </c:pt>
                <c:pt idx="908">
                  <c:v>542</c:v>
                </c:pt>
                <c:pt idx="909">
                  <c:v>543</c:v>
                </c:pt>
                <c:pt idx="910">
                  <c:v>544</c:v>
                </c:pt>
                <c:pt idx="911">
                  <c:v>545</c:v>
                </c:pt>
                <c:pt idx="912">
                  <c:v>546</c:v>
                </c:pt>
                <c:pt idx="913">
                  <c:v>547</c:v>
                </c:pt>
                <c:pt idx="914">
                  <c:v>548</c:v>
                </c:pt>
                <c:pt idx="915">
                  <c:v>549</c:v>
                </c:pt>
                <c:pt idx="916">
                  <c:v>550</c:v>
                </c:pt>
                <c:pt idx="917">
                  <c:v>551</c:v>
                </c:pt>
                <c:pt idx="918">
                  <c:v>552</c:v>
                </c:pt>
                <c:pt idx="919">
                  <c:v>553</c:v>
                </c:pt>
                <c:pt idx="920">
                  <c:v>554</c:v>
                </c:pt>
                <c:pt idx="921">
                  <c:v>555</c:v>
                </c:pt>
                <c:pt idx="922">
                  <c:v>556</c:v>
                </c:pt>
                <c:pt idx="923">
                  <c:v>557</c:v>
                </c:pt>
                <c:pt idx="924">
                  <c:v>558</c:v>
                </c:pt>
                <c:pt idx="925">
                  <c:v>559</c:v>
                </c:pt>
                <c:pt idx="926">
                  <c:v>560</c:v>
                </c:pt>
                <c:pt idx="927">
                  <c:v>561</c:v>
                </c:pt>
                <c:pt idx="928">
                  <c:v>562</c:v>
                </c:pt>
                <c:pt idx="929">
                  <c:v>563</c:v>
                </c:pt>
                <c:pt idx="930">
                  <c:v>564</c:v>
                </c:pt>
                <c:pt idx="931">
                  <c:v>565</c:v>
                </c:pt>
                <c:pt idx="932">
                  <c:v>566</c:v>
                </c:pt>
                <c:pt idx="933">
                  <c:v>567</c:v>
                </c:pt>
                <c:pt idx="934">
                  <c:v>568</c:v>
                </c:pt>
                <c:pt idx="935">
                  <c:v>569</c:v>
                </c:pt>
                <c:pt idx="936">
                  <c:v>570</c:v>
                </c:pt>
                <c:pt idx="937">
                  <c:v>571</c:v>
                </c:pt>
                <c:pt idx="938">
                  <c:v>572</c:v>
                </c:pt>
                <c:pt idx="939">
                  <c:v>573</c:v>
                </c:pt>
                <c:pt idx="940">
                  <c:v>574</c:v>
                </c:pt>
                <c:pt idx="941">
                  <c:v>575</c:v>
                </c:pt>
                <c:pt idx="942">
                  <c:v>576</c:v>
                </c:pt>
                <c:pt idx="943">
                  <c:v>577</c:v>
                </c:pt>
                <c:pt idx="944">
                  <c:v>578</c:v>
                </c:pt>
                <c:pt idx="945">
                  <c:v>579</c:v>
                </c:pt>
                <c:pt idx="946">
                  <c:v>580</c:v>
                </c:pt>
                <c:pt idx="947">
                  <c:v>581</c:v>
                </c:pt>
                <c:pt idx="948">
                  <c:v>582</c:v>
                </c:pt>
                <c:pt idx="949">
                  <c:v>583</c:v>
                </c:pt>
                <c:pt idx="950">
                  <c:v>584</c:v>
                </c:pt>
                <c:pt idx="951">
                  <c:v>585</c:v>
                </c:pt>
                <c:pt idx="952">
                  <c:v>586</c:v>
                </c:pt>
                <c:pt idx="953">
                  <c:v>587</c:v>
                </c:pt>
                <c:pt idx="954">
                  <c:v>588</c:v>
                </c:pt>
                <c:pt idx="955">
                  <c:v>589</c:v>
                </c:pt>
                <c:pt idx="956">
                  <c:v>590</c:v>
                </c:pt>
                <c:pt idx="957">
                  <c:v>591</c:v>
                </c:pt>
                <c:pt idx="958">
                  <c:v>592</c:v>
                </c:pt>
                <c:pt idx="959">
                  <c:v>593</c:v>
                </c:pt>
                <c:pt idx="960">
                  <c:v>594</c:v>
                </c:pt>
                <c:pt idx="961">
                  <c:v>595</c:v>
                </c:pt>
                <c:pt idx="962">
                  <c:v>596</c:v>
                </c:pt>
                <c:pt idx="963">
                  <c:v>597</c:v>
                </c:pt>
                <c:pt idx="964">
                  <c:v>598</c:v>
                </c:pt>
                <c:pt idx="965">
                  <c:v>599</c:v>
                </c:pt>
                <c:pt idx="966">
                  <c:v>600</c:v>
                </c:pt>
                <c:pt idx="967">
                  <c:v>601</c:v>
                </c:pt>
                <c:pt idx="968">
                  <c:v>602</c:v>
                </c:pt>
                <c:pt idx="969">
                  <c:v>603</c:v>
                </c:pt>
                <c:pt idx="970">
                  <c:v>604</c:v>
                </c:pt>
                <c:pt idx="971">
                  <c:v>605</c:v>
                </c:pt>
                <c:pt idx="972">
                  <c:v>606</c:v>
                </c:pt>
                <c:pt idx="973">
                  <c:v>607</c:v>
                </c:pt>
                <c:pt idx="974">
                  <c:v>608</c:v>
                </c:pt>
                <c:pt idx="975">
                  <c:v>609</c:v>
                </c:pt>
                <c:pt idx="976">
                  <c:v>610</c:v>
                </c:pt>
                <c:pt idx="977">
                  <c:v>611</c:v>
                </c:pt>
                <c:pt idx="978">
                  <c:v>612</c:v>
                </c:pt>
                <c:pt idx="979">
                  <c:v>613</c:v>
                </c:pt>
                <c:pt idx="980">
                  <c:v>614</c:v>
                </c:pt>
                <c:pt idx="981">
                  <c:v>615</c:v>
                </c:pt>
                <c:pt idx="982">
                  <c:v>616</c:v>
                </c:pt>
                <c:pt idx="983">
                  <c:v>617</c:v>
                </c:pt>
                <c:pt idx="984">
                  <c:v>618</c:v>
                </c:pt>
                <c:pt idx="985">
                  <c:v>619</c:v>
                </c:pt>
                <c:pt idx="986">
                  <c:v>620</c:v>
                </c:pt>
                <c:pt idx="987">
                  <c:v>621</c:v>
                </c:pt>
                <c:pt idx="988">
                  <c:v>622</c:v>
                </c:pt>
                <c:pt idx="989">
                  <c:v>623</c:v>
                </c:pt>
                <c:pt idx="990">
                  <c:v>624</c:v>
                </c:pt>
                <c:pt idx="991">
                  <c:v>625</c:v>
                </c:pt>
                <c:pt idx="992">
                  <c:v>626</c:v>
                </c:pt>
                <c:pt idx="993">
                  <c:v>627</c:v>
                </c:pt>
                <c:pt idx="994">
                  <c:v>628</c:v>
                </c:pt>
                <c:pt idx="995">
                  <c:v>629</c:v>
                </c:pt>
                <c:pt idx="996">
                  <c:v>630</c:v>
                </c:pt>
                <c:pt idx="997">
                  <c:v>631</c:v>
                </c:pt>
                <c:pt idx="998">
                  <c:v>632</c:v>
                </c:pt>
                <c:pt idx="999">
                  <c:v>633</c:v>
                </c:pt>
                <c:pt idx="1000">
                  <c:v>634</c:v>
                </c:pt>
                <c:pt idx="1001">
                  <c:v>635</c:v>
                </c:pt>
                <c:pt idx="1002">
                  <c:v>636</c:v>
                </c:pt>
                <c:pt idx="1003">
                  <c:v>637</c:v>
                </c:pt>
                <c:pt idx="1004">
                  <c:v>638</c:v>
                </c:pt>
                <c:pt idx="1005">
                  <c:v>639</c:v>
                </c:pt>
                <c:pt idx="1006">
                  <c:v>640</c:v>
                </c:pt>
                <c:pt idx="1007">
                  <c:v>641</c:v>
                </c:pt>
                <c:pt idx="1008">
                  <c:v>642</c:v>
                </c:pt>
                <c:pt idx="1009">
                  <c:v>643</c:v>
                </c:pt>
                <c:pt idx="1010">
                  <c:v>644</c:v>
                </c:pt>
                <c:pt idx="1011">
                  <c:v>645</c:v>
                </c:pt>
                <c:pt idx="1012">
                  <c:v>646</c:v>
                </c:pt>
                <c:pt idx="1013">
                  <c:v>647</c:v>
                </c:pt>
                <c:pt idx="1014">
                  <c:v>648</c:v>
                </c:pt>
                <c:pt idx="1015">
                  <c:v>649</c:v>
                </c:pt>
                <c:pt idx="1016">
                  <c:v>650</c:v>
                </c:pt>
                <c:pt idx="1017">
                  <c:v>651</c:v>
                </c:pt>
                <c:pt idx="1018">
                  <c:v>652</c:v>
                </c:pt>
                <c:pt idx="1019">
                  <c:v>653</c:v>
                </c:pt>
                <c:pt idx="1020">
                  <c:v>654</c:v>
                </c:pt>
                <c:pt idx="1021">
                  <c:v>655</c:v>
                </c:pt>
                <c:pt idx="1022">
                  <c:v>656</c:v>
                </c:pt>
                <c:pt idx="1023">
                  <c:v>657</c:v>
                </c:pt>
                <c:pt idx="1024">
                  <c:v>658</c:v>
                </c:pt>
                <c:pt idx="1025">
                  <c:v>659</c:v>
                </c:pt>
                <c:pt idx="1026">
                  <c:v>660</c:v>
                </c:pt>
                <c:pt idx="1027">
                  <c:v>661</c:v>
                </c:pt>
                <c:pt idx="1028">
                  <c:v>662</c:v>
                </c:pt>
                <c:pt idx="1029">
                  <c:v>663</c:v>
                </c:pt>
                <c:pt idx="1030">
                  <c:v>664</c:v>
                </c:pt>
                <c:pt idx="1031">
                  <c:v>665</c:v>
                </c:pt>
                <c:pt idx="1032">
                  <c:v>666</c:v>
                </c:pt>
                <c:pt idx="1033">
                  <c:v>667</c:v>
                </c:pt>
                <c:pt idx="1034">
                  <c:v>668</c:v>
                </c:pt>
                <c:pt idx="1035">
                  <c:v>669</c:v>
                </c:pt>
                <c:pt idx="1036">
                  <c:v>670</c:v>
                </c:pt>
                <c:pt idx="1037">
                  <c:v>671</c:v>
                </c:pt>
                <c:pt idx="1038">
                  <c:v>672</c:v>
                </c:pt>
                <c:pt idx="1039">
                  <c:v>673</c:v>
                </c:pt>
                <c:pt idx="1040">
                  <c:v>674</c:v>
                </c:pt>
                <c:pt idx="1041">
                  <c:v>675</c:v>
                </c:pt>
                <c:pt idx="1042">
                  <c:v>676</c:v>
                </c:pt>
                <c:pt idx="1043">
                  <c:v>677</c:v>
                </c:pt>
                <c:pt idx="1044">
                  <c:v>678</c:v>
                </c:pt>
                <c:pt idx="1045">
                  <c:v>679</c:v>
                </c:pt>
                <c:pt idx="1046">
                  <c:v>680</c:v>
                </c:pt>
                <c:pt idx="1047">
                  <c:v>681</c:v>
                </c:pt>
                <c:pt idx="1048">
                  <c:v>682</c:v>
                </c:pt>
                <c:pt idx="1049">
                  <c:v>683</c:v>
                </c:pt>
                <c:pt idx="1050">
                  <c:v>684</c:v>
                </c:pt>
                <c:pt idx="1051">
                  <c:v>685</c:v>
                </c:pt>
                <c:pt idx="1052">
                  <c:v>686</c:v>
                </c:pt>
                <c:pt idx="1053">
                  <c:v>687</c:v>
                </c:pt>
                <c:pt idx="1054">
                  <c:v>688</c:v>
                </c:pt>
                <c:pt idx="1055">
                  <c:v>689</c:v>
                </c:pt>
                <c:pt idx="1056">
                  <c:v>690</c:v>
                </c:pt>
                <c:pt idx="1057">
                  <c:v>691</c:v>
                </c:pt>
                <c:pt idx="1058">
                  <c:v>692</c:v>
                </c:pt>
                <c:pt idx="1059">
                  <c:v>693</c:v>
                </c:pt>
                <c:pt idx="1060">
                  <c:v>694</c:v>
                </c:pt>
                <c:pt idx="1061">
                  <c:v>695</c:v>
                </c:pt>
                <c:pt idx="1062">
                  <c:v>696</c:v>
                </c:pt>
                <c:pt idx="1063">
                  <c:v>697</c:v>
                </c:pt>
                <c:pt idx="1064">
                  <c:v>698</c:v>
                </c:pt>
                <c:pt idx="1065">
                  <c:v>699</c:v>
                </c:pt>
                <c:pt idx="1066">
                  <c:v>700</c:v>
                </c:pt>
                <c:pt idx="1067">
                  <c:v>701</c:v>
                </c:pt>
                <c:pt idx="1068">
                  <c:v>702</c:v>
                </c:pt>
                <c:pt idx="1069">
                  <c:v>703</c:v>
                </c:pt>
                <c:pt idx="1070">
                  <c:v>704</c:v>
                </c:pt>
                <c:pt idx="1071">
                  <c:v>705</c:v>
                </c:pt>
                <c:pt idx="1072">
                  <c:v>706</c:v>
                </c:pt>
                <c:pt idx="1073">
                  <c:v>707</c:v>
                </c:pt>
                <c:pt idx="1074">
                  <c:v>708</c:v>
                </c:pt>
                <c:pt idx="1075">
                  <c:v>709</c:v>
                </c:pt>
                <c:pt idx="1076">
                  <c:v>710</c:v>
                </c:pt>
                <c:pt idx="1077">
                  <c:v>711</c:v>
                </c:pt>
                <c:pt idx="1078">
                  <c:v>712</c:v>
                </c:pt>
                <c:pt idx="1079">
                  <c:v>713</c:v>
                </c:pt>
                <c:pt idx="1080">
                  <c:v>714</c:v>
                </c:pt>
                <c:pt idx="1081">
                  <c:v>715</c:v>
                </c:pt>
                <c:pt idx="1082">
                  <c:v>716</c:v>
                </c:pt>
                <c:pt idx="1083">
                  <c:v>717</c:v>
                </c:pt>
                <c:pt idx="1084">
                  <c:v>718</c:v>
                </c:pt>
                <c:pt idx="1085">
                  <c:v>719</c:v>
                </c:pt>
                <c:pt idx="1086">
                  <c:v>720</c:v>
                </c:pt>
                <c:pt idx="1087">
                  <c:v>721</c:v>
                </c:pt>
                <c:pt idx="1088">
                  <c:v>722</c:v>
                </c:pt>
                <c:pt idx="1089">
                  <c:v>723</c:v>
                </c:pt>
                <c:pt idx="1090">
                  <c:v>724</c:v>
                </c:pt>
                <c:pt idx="1091">
                  <c:v>725</c:v>
                </c:pt>
                <c:pt idx="1092">
                  <c:v>726</c:v>
                </c:pt>
                <c:pt idx="1093">
                  <c:v>727</c:v>
                </c:pt>
                <c:pt idx="1094">
                  <c:v>728</c:v>
                </c:pt>
                <c:pt idx="1095">
                  <c:v>729</c:v>
                </c:pt>
                <c:pt idx="1096">
                  <c:v>730</c:v>
                </c:pt>
                <c:pt idx="1097">
                  <c:v>731</c:v>
                </c:pt>
                <c:pt idx="1098">
                  <c:v>732</c:v>
                </c:pt>
                <c:pt idx="1099">
                  <c:v>733</c:v>
                </c:pt>
                <c:pt idx="1100">
                  <c:v>734</c:v>
                </c:pt>
                <c:pt idx="1101">
                  <c:v>735</c:v>
                </c:pt>
                <c:pt idx="1102">
                  <c:v>736</c:v>
                </c:pt>
                <c:pt idx="1103">
                  <c:v>737</c:v>
                </c:pt>
                <c:pt idx="1104">
                  <c:v>738</c:v>
                </c:pt>
                <c:pt idx="1105">
                  <c:v>739</c:v>
                </c:pt>
                <c:pt idx="1106">
                  <c:v>740</c:v>
                </c:pt>
                <c:pt idx="1107">
                  <c:v>741</c:v>
                </c:pt>
                <c:pt idx="1108">
                  <c:v>742</c:v>
                </c:pt>
                <c:pt idx="1109">
                  <c:v>743</c:v>
                </c:pt>
                <c:pt idx="1110">
                  <c:v>744</c:v>
                </c:pt>
                <c:pt idx="1111">
                  <c:v>745</c:v>
                </c:pt>
                <c:pt idx="1112">
                  <c:v>746</c:v>
                </c:pt>
                <c:pt idx="1113">
                  <c:v>747</c:v>
                </c:pt>
                <c:pt idx="1114">
                  <c:v>748</c:v>
                </c:pt>
                <c:pt idx="1115">
                  <c:v>749</c:v>
                </c:pt>
                <c:pt idx="1116">
                  <c:v>750</c:v>
                </c:pt>
                <c:pt idx="1117">
                  <c:v>751</c:v>
                </c:pt>
                <c:pt idx="1118">
                  <c:v>752</c:v>
                </c:pt>
                <c:pt idx="1119">
                  <c:v>753</c:v>
                </c:pt>
                <c:pt idx="1120">
                  <c:v>754</c:v>
                </c:pt>
                <c:pt idx="1121">
                  <c:v>755</c:v>
                </c:pt>
                <c:pt idx="1122">
                  <c:v>756</c:v>
                </c:pt>
                <c:pt idx="1123">
                  <c:v>757</c:v>
                </c:pt>
                <c:pt idx="1124">
                  <c:v>758</c:v>
                </c:pt>
                <c:pt idx="1125">
                  <c:v>759</c:v>
                </c:pt>
                <c:pt idx="1126">
                  <c:v>760</c:v>
                </c:pt>
                <c:pt idx="1127">
                  <c:v>761</c:v>
                </c:pt>
                <c:pt idx="1128">
                  <c:v>762</c:v>
                </c:pt>
                <c:pt idx="1129">
                  <c:v>763</c:v>
                </c:pt>
                <c:pt idx="1130">
                  <c:v>764</c:v>
                </c:pt>
                <c:pt idx="1131">
                  <c:v>765</c:v>
                </c:pt>
                <c:pt idx="1132">
                  <c:v>766</c:v>
                </c:pt>
                <c:pt idx="1133">
                  <c:v>767</c:v>
                </c:pt>
                <c:pt idx="1134">
                  <c:v>768</c:v>
                </c:pt>
                <c:pt idx="1135">
                  <c:v>769</c:v>
                </c:pt>
                <c:pt idx="1136">
                  <c:v>770</c:v>
                </c:pt>
                <c:pt idx="1137">
                  <c:v>771</c:v>
                </c:pt>
                <c:pt idx="1138">
                  <c:v>772</c:v>
                </c:pt>
                <c:pt idx="1139">
                  <c:v>773</c:v>
                </c:pt>
                <c:pt idx="1140">
                  <c:v>774</c:v>
                </c:pt>
                <c:pt idx="1141">
                  <c:v>775</c:v>
                </c:pt>
                <c:pt idx="1142">
                  <c:v>776</c:v>
                </c:pt>
                <c:pt idx="1143">
                  <c:v>777</c:v>
                </c:pt>
                <c:pt idx="1144">
                  <c:v>778</c:v>
                </c:pt>
                <c:pt idx="1145">
                  <c:v>779</c:v>
                </c:pt>
                <c:pt idx="1146">
                  <c:v>780</c:v>
                </c:pt>
                <c:pt idx="1147">
                  <c:v>781</c:v>
                </c:pt>
                <c:pt idx="1148">
                  <c:v>782</c:v>
                </c:pt>
                <c:pt idx="1149">
                  <c:v>783</c:v>
                </c:pt>
                <c:pt idx="1150">
                  <c:v>784</c:v>
                </c:pt>
                <c:pt idx="1151">
                  <c:v>785</c:v>
                </c:pt>
                <c:pt idx="1152">
                  <c:v>786</c:v>
                </c:pt>
                <c:pt idx="1153">
                  <c:v>787</c:v>
                </c:pt>
                <c:pt idx="1154">
                  <c:v>788</c:v>
                </c:pt>
                <c:pt idx="1155">
                  <c:v>789</c:v>
                </c:pt>
                <c:pt idx="1156">
                  <c:v>790</c:v>
                </c:pt>
                <c:pt idx="1157">
                  <c:v>791</c:v>
                </c:pt>
                <c:pt idx="1158">
                  <c:v>792</c:v>
                </c:pt>
                <c:pt idx="1159">
                  <c:v>793</c:v>
                </c:pt>
                <c:pt idx="1160">
                  <c:v>794</c:v>
                </c:pt>
                <c:pt idx="1161">
                  <c:v>795</c:v>
                </c:pt>
                <c:pt idx="1162">
                  <c:v>796</c:v>
                </c:pt>
                <c:pt idx="1163">
                  <c:v>797</c:v>
                </c:pt>
                <c:pt idx="1164">
                  <c:v>798</c:v>
                </c:pt>
                <c:pt idx="1165">
                  <c:v>799</c:v>
                </c:pt>
                <c:pt idx="1166">
                  <c:v>800</c:v>
                </c:pt>
                <c:pt idx="1167">
                  <c:v>801</c:v>
                </c:pt>
                <c:pt idx="1168">
                  <c:v>802</c:v>
                </c:pt>
                <c:pt idx="1169">
                  <c:v>803</c:v>
                </c:pt>
                <c:pt idx="1170">
                  <c:v>804</c:v>
                </c:pt>
                <c:pt idx="1171">
                  <c:v>805</c:v>
                </c:pt>
                <c:pt idx="1172">
                  <c:v>806</c:v>
                </c:pt>
                <c:pt idx="1173">
                  <c:v>807</c:v>
                </c:pt>
                <c:pt idx="1174">
                  <c:v>808</c:v>
                </c:pt>
                <c:pt idx="1175">
                  <c:v>809</c:v>
                </c:pt>
                <c:pt idx="1176">
                  <c:v>810</c:v>
                </c:pt>
                <c:pt idx="1177">
                  <c:v>811</c:v>
                </c:pt>
                <c:pt idx="1178">
                  <c:v>812</c:v>
                </c:pt>
                <c:pt idx="1179">
                  <c:v>813</c:v>
                </c:pt>
                <c:pt idx="1180">
                  <c:v>814</c:v>
                </c:pt>
                <c:pt idx="1181">
                  <c:v>815</c:v>
                </c:pt>
                <c:pt idx="1182">
                  <c:v>816</c:v>
                </c:pt>
                <c:pt idx="1183">
                  <c:v>817</c:v>
                </c:pt>
                <c:pt idx="1184">
                  <c:v>818</c:v>
                </c:pt>
                <c:pt idx="1185">
                  <c:v>819</c:v>
                </c:pt>
                <c:pt idx="1186">
                  <c:v>820</c:v>
                </c:pt>
                <c:pt idx="1187">
                  <c:v>821</c:v>
                </c:pt>
                <c:pt idx="1188">
                  <c:v>822</c:v>
                </c:pt>
                <c:pt idx="1189">
                  <c:v>823</c:v>
                </c:pt>
                <c:pt idx="1190">
                  <c:v>824</c:v>
                </c:pt>
                <c:pt idx="1191">
                  <c:v>825</c:v>
                </c:pt>
                <c:pt idx="1192">
                  <c:v>826</c:v>
                </c:pt>
                <c:pt idx="1193">
                  <c:v>827</c:v>
                </c:pt>
                <c:pt idx="1194">
                  <c:v>828</c:v>
                </c:pt>
                <c:pt idx="1195">
                  <c:v>829</c:v>
                </c:pt>
                <c:pt idx="1196">
                  <c:v>830</c:v>
                </c:pt>
                <c:pt idx="1197">
                  <c:v>831</c:v>
                </c:pt>
                <c:pt idx="1198">
                  <c:v>832</c:v>
                </c:pt>
                <c:pt idx="1199">
                  <c:v>833</c:v>
                </c:pt>
                <c:pt idx="1200">
                  <c:v>834</c:v>
                </c:pt>
                <c:pt idx="1201">
                  <c:v>835</c:v>
                </c:pt>
                <c:pt idx="1202">
                  <c:v>836</c:v>
                </c:pt>
                <c:pt idx="1203">
                  <c:v>837</c:v>
                </c:pt>
                <c:pt idx="1204">
                  <c:v>838</c:v>
                </c:pt>
                <c:pt idx="1205">
                  <c:v>839</c:v>
                </c:pt>
                <c:pt idx="1206">
                  <c:v>840</c:v>
                </c:pt>
                <c:pt idx="1207">
                  <c:v>841</c:v>
                </c:pt>
                <c:pt idx="1208">
                  <c:v>842</c:v>
                </c:pt>
                <c:pt idx="1209">
                  <c:v>843</c:v>
                </c:pt>
                <c:pt idx="1210">
                  <c:v>844</c:v>
                </c:pt>
                <c:pt idx="1211">
                  <c:v>845</c:v>
                </c:pt>
                <c:pt idx="1212">
                  <c:v>846</c:v>
                </c:pt>
                <c:pt idx="1213">
                  <c:v>847</c:v>
                </c:pt>
                <c:pt idx="1214">
                  <c:v>848</c:v>
                </c:pt>
                <c:pt idx="1215">
                  <c:v>849</c:v>
                </c:pt>
                <c:pt idx="1216">
                  <c:v>850</c:v>
                </c:pt>
                <c:pt idx="1217">
                  <c:v>851</c:v>
                </c:pt>
                <c:pt idx="1218">
                  <c:v>852</c:v>
                </c:pt>
                <c:pt idx="1219">
                  <c:v>853</c:v>
                </c:pt>
                <c:pt idx="1220">
                  <c:v>854</c:v>
                </c:pt>
                <c:pt idx="1221">
                  <c:v>855</c:v>
                </c:pt>
                <c:pt idx="1222">
                  <c:v>856</c:v>
                </c:pt>
                <c:pt idx="1223">
                  <c:v>857</c:v>
                </c:pt>
                <c:pt idx="1224">
                  <c:v>858</c:v>
                </c:pt>
                <c:pt idx="1225">
                  <c:v>859</c:v>
                </c:pt>
                <c:pt idx="1226">
                  <c:v>860</c:v>
                </c:pt>
                <c:pt idx="1227">
                  <c:v>861</c:v>
                </c:pt>
                <c:pt idx="1228">
                  <c:v>862</c:v>
                </c:pt>
                <c:pt idx="1229">
                  <c:v>863</c:v>
                </c:pt>
                <c:pt idx="1230">
                  <c:v>864</c:v>
                </c:pt>
                <c:pt idx="1231">
                  <c:v>865</c:v>
                </c:pt>
                <c:pt idx="1232">
                  <c:v>866</c:v>
                </c:pt>
                <c:pt idx="1233">
                  <c:v>867</c:v>
                </c:pt>
                <c:pt idx="1234">
                  <c:v>868</c:v>
                </c:pt>
                <c:pt idx="1235">
                  <c:v>869</c:v>
                </c:pt>
                <c:pt idx="1236">
                  <c:v>870</c:v>
                </c:pt>
                <c:pt idx="1237">
                  <c:v>871</c:v>
                </c:pt>
                <c:pt idx="1238">
                  <c:v>872</c:v>
                </c:pt>
                <c:pt idx="1239">
                  <c:v>873</c:v>
                </c:pt>
                <c:pt idx="1240">
                  <c:v>874</c:v>
                </c:pt>
                <c:pt idx="1241">
                  <c:v>875</c:v>
                </c:pt>
                <c:pt idx="1242">
                  <c:v>876</c:v>
                </c:pt>
                <c:pt idx="1243">
                  <c:v>877</c:v>
                </c:pt>
                <c:pt idx="1244">
                  <c:v>878</c:v>
                </c:pt>
                <c:pt idx="1245">
                  <c:v>879</c:v>
                </c:pt>
                <c:pt idx="1246">
                  <c:v>880</c:v>
                </c:pt>
                <c:pt idx="1247">
                  <c:v>881</c:v>
                </c:pt>
                <c:pt idx="1248">
                  <c:v>882</c:v>
                </c:pt>
                <c:pt idx="1249">
                  <c:v>883</c:v>
                </c:pt>
                <c:pt idx="1250">
                  <c:v>884</c:v>
                </c:pt>
                <c:pt idx="1251">
                  <c:v>885</c:v>
                </c:pt>
                <c:pt idx="1252">
                  <c:v>886</c:v>
                </c:pt>
                <c:pt idx="1253">
                  <c:v>887</c:v>
                </c:pt>
                <c:pt idx="1254">
                  <c:v>888</c:v>
                </c:pt>
                <c:pt idx="1255">
                  <c:v>889</c:v>
                </c:pt>
                <c:pt idx="1256">
                  <c:v>890</c:v>
                </c:pt>
                <c:pt idx="1257">
                  <c:v>891</c:v>
                </c:pt>
                <c:pt idx="1258">
                  <c:v>892</c:v>
                </c:pt>
                <c:pt idx="1259">
                  <c:v>893</c:v>
                </c:pt>
                <c:pt idx="1260">
                  <c:v>894</c:v>
                </c:pt>
                <c:pt idx="1261">
                  <c:v>895</c:v>
                </c:pt>
                <c:pt idx="1262">
                  <c:v>896</c:v>
                </c:pt>
                <c:pt idx="1263">
                  <c:v>897</c:v>
                </c:pt>
                <c:pt idx="1264">
                  <c:v>898</c:v>
                </c:pt>
                <c:pt idx="1265">
                  <c:v>899</c:v>
                </c:pt>
                <c:pt idx="1266">
                  <c:v>900</c:v>
                </c:pt>
                <c:pt idx="1267">
                  <c:v>901</c:v>
                </c:pt>
                <c:pt idx="1268">
                  <c:v>902</c:v>
                </c:pt>
                <c:pt idx="1269">
                  <c:v>903</c:v>
                </c:pt>
                <c:pt idx="1270">
                  <c:v>904</c:v>
                </c:pt>
                <c:pt idx="1271">
                  <c:v>905</c:v>
                </c:pt>
                <c:pt idx="1272">
                  <c:v>906</c:v>
                </c:pt>
                <c:pt idx="1273">
                  <c:v>907</c:v>
                </c:pt>
                <c:pt idx="1274">
                  <c:v>908</c:v>
                </c:pt>
                <c:pt idx="1275">
                  <c:v>909</c:v>
                </c:pt>
                <c:pt idx="1276">
                  <c:v>910</c:v>
                </c:pt>
                <c:pt idx="1277">
                  <c:v>911</c:v>
                </c:pt>
                <c:pt idx="1278">
                  <c:v>912</c:v>
                </c:pt>
                <c:pt idx="1279">
                  <c:v>913</c:v>
                </c:pt>
                <c:pt idx="1280">
                  <c:v>914</c:v>
                </c:pt>
                <c:pt idx="1281">
                  <c:v>915</c:v>
                </c:pt>
                <c:pt idx="1282">
                  <c:v>916</c:v>
                </c:pt>
                <c:pt idx="1283">
                  <c:v>917</c:v>
                </c:pt>
                <c:pt idx="1284">
                  <c:v>918</c:v>
                </c:pt>
                <c:pt idx="1285">
                  <c:v>919</c:v>
                </c:pt>
                <c:pt idx="1286">
                  <c:v>920</c:v>
                </c:pt>
                <c:pt idx="1287">
                  <c:v>921</c:v>
                </c:pt>
                <c:pt idx="1288">
                  <c:v>922</c:v>
                </c:pt>
                <c:pt idx="1289">
                  <c:v>923</c:v>
                </c:pt>
                <c:pt idx="1290">
                  <c:v>924</c:v>
                </c:pt>
                <c:pt idx="1291">
                  <c:v>925</c:v>
                </c:pt>
                <c:pt idx="1292">
                  <c:v>926</c:v>
                </c:pt>
                <c:pt idx="1293">
                  <c:v>927</c:v>
                </c:pt>
                <c:pt idx="1294">
                  <c:v>928</c:v>
                </c:pt>
                <c:pt idx="1295">
                  <c:v>929</c:v>
                </c:pt>
                <c:pt idx="1296">
                  <c:v>930</c:v>
                </c:pt>
                <c:pt idx="1297">
                  <c:v>931</c:v>
                </c:pt>
                <c:pt idx="1298">
                  <c:v>932</c:v>
                </c:pt>
                <c:pt idx="1299">
                  <c:v>933</c:v>
                </c:pt>
                <c:pt idx="1300">
                  <c:v>934</c:v>
                </c:pt>
                <c:pt idx="1301">
                  <c:v>935</c:v>
                </c:pt>
                <c:pt idx="1302">
                  <c:v>936</c:v>
                </c:pt>
                <c:pt idx="1303">
                  <c:v>937</c:v>
                </c:pt>
                <c:pt idx="1304">
                  <c:v>938</c:v>
                </c:pt>
                <c:pt idx="1305">
                  <c:v>939</c:v>
                </c:pt>
                <c:pt idx="1306">
                  <c:v>940</c:v>
                </c:pt>
                <c:pt idx="1307">
                  <c:v>941</c:v>
                </c:pt>
                <c:pt idx="1308">
                  <c:v>942</c:v>
                </c:pt>
                <c:pt idx="1309">
                  <c:v>943</c:v>
                </c:pt>
                <c:pt idx="1310">
                  <c:v>944</c:v>
                </c:pt>
                <c:pt idx="1311">
                  <c:v>945</c:v>
                </c:pt>
                <c:pt idx="1312">
                  <c:v>946</c:v>
                </c:pt>
                <c:pt idx="1313">
                  <c:v>947</c:v>
                </c:pt>
                <c:pt idx="1314">
                  <c:v>948</c:v>
                </c:pt>
                <c:pt idx="1315">
                  <c:v>949</c:v>
                </c:pt>
                <c:pt idx="1316">
                  <c:v>950</c:v>
                </c:pt>
                <c:pt idx="1317">
                  <c:v>951</c:v>
                </c:pt>
                <c:pt idx="1318">
                  <c:v>952</c:v>
                </c:pt>
                <c:pt idx="1319">
                  <c:v>953</c:v>
                </c:pt>
                <c:pt idx="1320">
                  <c:v>954</c:v>
                </c:pt>
                <c:pt idx="1321">
                  <c:v>955</c:v>
                </c:pt>
                <c:pt idx="1322">
                  <c:v>956</c:v>
                </c:pt>
                <c:pt idx="1323">
                  <c:v>957</c:v>
                </c:pt>
                <c:pt idx="1324">
                  <c:v>958</c:v>
                </c:pt>
                <c:pt idx="1325">
                  <c:v>959</c:v>
                </c:pt>
                <c:pt idx="1326">
                  <c:v>960</c:v>
                </c:pt>
                <c:pt idx="1327">
                  <c:v>961</c:v>
                </c:pt>
                <c:pt idx="1328">
                  <c:v>962</c:v>
                </c:pt>
                <c:pt idx="1329">
                  <c:v>963</c:v>
                </c:pt>
                <c:pt idx="1330">
                  <c:v>964</c:v>
                </c:pt>
                <c:pt idx="1331">
                  <c:v>965</c:v>
                </c:pt>
                <c:pt idx="1332">
                  <c:v>966</c:v>
                </c:pt>
                <c:pt idx="1333">
                  <c:v>967</c:v>
                </c:pt>
                <c:pt idx="1334">
                  <c:v>968</c:v>
                </c:pt>
                <c:pt idx="1335">
                  <c:v>969</c:v>
                </c:pt>
                <c:pt idx="1336">
                  <c:v>970</c:v>
                </c:pt>
                <c:pt idx="1337">
                  <c:v>971</c:v>
                </c:pt>
                <c:pt idx="1338">
                  <c:v>972</c:v>
                </c:pt>
                <c:pt idx="1339">
                  <c:v>973</c:v>
                </c:pt>
                <c:pt idx="1340">
                  <c:v>974</c:v>
                </c:pt>
                <c:pt idx="1341">
                  <c:v>975</c:v>
                </c:pt>
                <c:pt idx="1342">
                  <c:v>976</c:v>
                </c:pt>
                <c:pt idx="1343">
                  <c:v>977</c:v>
                </c:pt>
                <c:pt idx="1344">
                  <c:v>978</c:v>
                </c:pt>
                <c:pt idx="1345">
                  <c:v>979</c:v>
                </c:pt>
                <c:pt idx="1346">
                  <c:v>980</c:v>
                </c:pt>
                <c:pt idx="1347">
                  <c:v>981</c:v>
                </c:pt>
                <c:pt idx="1348">
                  <c:v>982</c:v>
                </c:pt>
                <c:pt idx="1349">
                  <c:v>983</c:v>
                </c:pt>
                <c:pt idx="1350">
                  <c:v>984</c:v>
                </c:pt>
                <c:pt idx="1351">
                  <c:v>985</c:v>
                </c:pt>
                <c:pt idx="1352">
                  <c:v>986</c:v>
                </c:pt>
                <c:pt idx="1353">
                  <c:v>987</c:v>
                </c:pt>
                <c:pt idx="1354">
                  <c:v>988</c:v>
                </c:pt>
                <c:pt idx="1355">
                  <c:v>989</c:v>
                </c:pt>
                <c:pt idx="1356">
                  <c:v>990</c:v>
                </c:pt>
                <c:pt idx="1357">
                  <c:v>991</c:v>
                </c:pt>
                <c:pt idx="1358">
                  <c:v>992</c:v>
                </c:pt>
                <c:pt idx="1359">
                  <c:v>993</c:v>
                </c:pt>
                <c:pt idx="1360">
                  <c:v>994</c:v>
                </c:pt>
                <c:pt idx="1361">
                  <c:v>995</c:v>
                </c:pt>
                <c:pt idx="1362">
                  <c:v>996</c:v>
                </c:pt>
                <c:pt idx="1363">
                  <c:v>997</c:v>
                </c:pt>
                <c:pt idx="1364">
                  <c:v>998</c:v>
                </c:pt>
                <c:pt idx="1365">
                  <c:v>999</c:v>
                </c:pt>
                <c:pt idx="1366">
                  <c:v>1000</c:v>
                </c:pt>
                <c:pt idx="1367">
                  <c:v>1001</c:v>
                </c:pt>
                <c:pt idx="1368">
                  <c:v>1002</c:v>
                </c:pt>
                <c:pt idx="1369">
                  <c:v>1003</c:v>
                </c:pt>
                <c:pt idx="1370">
                  <c:v>1004</c:v>
                </c:pt>
                <c:pt idx="1371">
                  <c:v>1005</c:v>
                </c:pt>
                <c:pt idx="1372">
                  <c:v>1006</c:v>
                </c:pt>
                <c:pt idx="1373">
                  <c:v>1007</c:v>
                </c:pt>
                <c:pt idx="1374">
                  <c:v>1008</c:v>
                </c:pt>
                <c:pt idx="1375">
                  <c:v>1009</c:v>
                </c:pt>
                <c:pt idx="1376">
                  <c:v>1010</c:v>
                </c:pt>
                <c:pt idx="1377">
                  <c:v>1011</c:v>
                </c:pt>
                <c:pt idx="1378">
                  <c:v>1012</c:v>
                </c:pt>
                <c:pt idx="1379">
                  <c:v>1013</c:v>
                </c:pt>
                <c:pt idx="1380">
                  <c:v>1014</c:v>
                </c:pt>
                <c:pt idx="1381">
                  <c:v>1015</c:v>
                </c:pt>
                <c:pt idx="1382">
                  <c:v>1016</c:v>
                </c:pt>
                <c:pt idx="1383">
                  <c:v>1017</c:v>
                </c:pt>
                <c:pt idx="1384">
                  <c:v>1018</c:v>
                </c:pt>
                <c:pt idx="1385">
                  <c:v>1019</c:v>
                </c:pt>
                <c:pt idx="1386">
                  <c:v>1020</c:v>
                </c:pt>
                <c:pt idx="1387">
                  <c:v>1021</c:v>
                </c:pt>
                <c:pt idx="1388">
                  <c:v>1022</c:v>
                </c:pt>
                <c:pt idx="1389">
                  <c:v>1023</c:v>
                </c:pt>
                <c:pt idx="1390">
                  <c:v>1024</c:v>
                </c:pt>
                <c:pt idx="1391">
                  <c:v>1025</c:v>
                </c:pt>
                <c:pt idx="1392">
                  <c:v>1026</c:v>
                </c:pt>
                <c:pt idx="1393">
                  <c:v>1027</c:v>
                </c:pt>
                <c:pt idx="1394">
                  <c:v>1028</c:v>
                </c:pt>
                <c:pt idx="1395">
                  <c:v>1029</c:v>
                </c:pt>
                <c:pt idx="1396">
                  <c:v>1030</c:v>
                </c:pt>
                <c:pt idx="1397">
                  <c:v>1031</c:v>
                </c:pt>
                <c:pt idx="1398">
                  <c:v>1032</c:v>
                </c:pt>
                <c:pt idx="1399">
                  <c:v>1033</c:v>
                </c:pt>
                <c:pt idx="1400">
                  <c:v>1034</c:v>
                </c:pt>
                <c:pt idx="1401">
                  <c:v>1035</c:v>
                </c:pt>
                <c:pt idx="1402">
                  <c:v>1036</c:v>
                </c:pt>
                <c:pt idx="1403">
                  <c:v>1037</c:v>
                </c:pt>
                <c:pt idx="1404">
                  <c:v>1038</c:v>
                </c:pt>
                <c:pt idx="1405">
                  <c:v>1039</c:v>
                </c:pt>
                <c:pt idx="1406">
                  <c:v>1040</c:v>
                </c:pt>
                <c:pt idx="1407">
                  <c:v>1041</c:v>
                </c:pt>
                <c:pt idx="1408">
                  <c:v>1042</c:v>
                </c:pt>
                <c:pt idx="1409">
                  <c:v>1043</c:v>
                </c:pt>
                <c:pt idx="1410">
                  <c:v>1044</c:v>
                </c:pt>
                <c:pt idx="1411">
                  <c:v>1045</c:v>
                </c:pt>
                <c:pt idx="1412">
                  <c:v>1046</c:v>
                </c:pt>
                <c:pt idx="1413">
                  <c:v>1047</c:v>
                </c:pt>
                <c:pt idx="1414">
                  <c:v>1048</c:v>
                </c:pt>
                <c:pt idx="1415">
                  <c:v>1049</c:v>
                </c:pt>
                <c:pt idx="1416">
                  <c:v>1050</c:v>
                </c:pt>
                <c:pt idx="1417">
                  <c:v>1051</c:v>
                </c:pt>
                <c:pt idx="1418">
                  <c:v>1052</c:v>
                </c:pt>
                <c:pt idx="1419">
                  <c:v>1053</c:v>
                </c:pt>
                <c:pt idx="1420">
                  <c:v>1054</c:v>
                </c:pt>
                <c:pt idx="1421">
                  <c:v>1055</c:v>
                </c:pt>
                <c:pt idx="1422">
                  <c:v>1056</c:v>
                </c:pt>
                <c:pt idx="1423">
                  <c:v>1057</c:v>
                </c:pt>
                <c:pt idx="1424">
                  <c:v>1058</c:v>
                </c:pt>
                <c:pt idx="1425">
                  <c:v>1059</c:v>
                </c:pt>
                <c:pt idx="1426">
                  <c:v>1060</c:v>
                </c:pt>
                <c:pt idx="1427">
                  <c:v>1061</c:v>
                </c:pt>
                <c:pt idx="1428">
                  <c:v>1062</c:v>
                </c:pt>
                <c:pt idx="1429">
                  <c:v>1063</c:v>
                </c:pt>
                <c:pt idx="1430">
                  <c:v>1064</c:v>
                </c:pt>
                <c:pt idx="1431">
                  <c:v>1065</c:v>
                </c:pt>
                <c:pt idx="1432">
                  <c:v>1066</c:v>
                </c:pt>
                <c:pt idx="1433">
                  <c:v>1067</c:v>
                </c:pt>
                <c:pt idx="1434">
                  <c:v>1068</c:v>
                </c:pt>
                <c:pt idx="1435">
                  <c:v>1069</c:v>
                </c:pt>
                <c:pt idx="1436">
                  <c:v>1070</c:v>
                </c:pt>
                <c:pt idx="1437">
                  <c:v>1071</c:v>
                </c:pt>
                <c:pt idx="1438">
                  <c:v>1072</c:v>
                </c:pt>
                <c:pt idx="1439">
                  <c:v>1073</c:v>
                </c:pt>
                <c:pt idx="1440">
                  <c:v>1074</c:v>
                </c:pt>
                <c:pt idx="1441">
                  <c:v>1075</c:v>
                </c:pt>
                <c:pt idx="1442">
                  <c:v>1076</c:v>
                </c:pt>
                <c:pt idx="1443">
                  <c:v>1077</c:v>
                </c:pt>
                <c:pt idx="1444">
                  <c:v>1078</c:v>
                </c:pt>
                <c:pt idx="1445">
                  <c:v>1079</c:v>
                </c:pt>
                <c:pt idx="1446">
                  <c:v>1080</c:v>
                </c:pt>
                <c:pt idx="1447">
                  <c:v>1081</c:v>
                </c:pt>
                <c:pt idx="1448">
                  <c:v>1082</c:v>
                </c:pt>
                <c:pt idx="1449">
                  <c:v>1083</c:v>
                </c:pt>
                <c:pt idx="1450">
                  <c:v>1084</c:v>
                </c:pt>
                <c:pt idx="1451">
                  <c:v>1085</c:v>
                </c:pt>
                <c:pt idx="1452">
                  <c:v>1086</c:v>
                </c:pt>
                <c:pt idx="1453">
                  <c:v>1087</c:v>
                </c:pt>
                <c:pt idx="1454">
                  <c:v>1088</c:v>
                </c:pt>
                <c:pt idx="1455">
                  <c:v>1089</c:v>
                </c:pt>
                <c:pt idx="1456">
                  <c:v>1090</c:v>
                </c:pt>
                <c:pt idx="1457">
                  <c:v>1091</c:v>
                </c:pt>
                <c:pt idx="1458">
                  <c:v>1092</c:v>
                </c:pt>
                <c:pt idx="1459">
                  <c:v>1093</c:v>
                </c:pt>
                <c:pt idx="1460">
                  <c:v>1094</c:v>
                </c:pt>
                <c:pt idx="1461">
                  <c:v>1095</c:v>
                </c:pt>
                <c:pt idx="1462">
                  <c:v>1096</c:v>
                </c:pt>
                <c:pt idx="1463">
                  <c:v>1097</c:v>
                </c:pt>
                <c:pt idx="1464">
                  <c:v>1098</c:v>
                </c:pt>
                <c:pt idx="1465">
                  <c:v>1099</c:v>
                </c:pt>
                <c:pt idx="1466">
                  <c:v>1100</c:v>
                </c:pt>
                <c:pt idx="1467">
                  <c:v>1101</c:v>
                </c:pt>
                <c:pt idx="1468">
                  <c:v>1102</c:v>
                </c:pt>
                <c:pt idx="1469">
                  <c:v>1103</c:v>
                </c:pt>
                <c:pt idx="1470">
                  <c:v>1104</c:v>
                </c:pt>
                <c:pt idx="1471">
                  <c:v>1105</c:v>
                </c:pt>
                <c:pt idx="1472">
                  <c:v>1106</c:v>
                </c:pt>
                <c:pt idx="1473">
                  <c:v>1107</c:v>
                </c:pt>
                <c:pt idx="1474">
                  <c:v>1108</c:v>
                </c:pt>
                <c:pt idx="1475">
                  <c:v>1109</c:v>
                </c:pt>
                <c:pt idx="1476">
                  <c:v>1110</c:v>
                </c:pt>
                <c:pt idx="1477">
                  <c:v>1111</c:v>
                </c:pt>
                <c:pt idx="1478">
                  <c:v>1112</c:v>
                </c:pt>
                <c:pt idx="1479">
                  <c:v>1113</c:v>
                </c:pt>
                <c:pt idx="1480">
                  <c:v>1114</c:v>
                </c:pt>
                <c:pt idx="1481">
                  <c:v>1115</c:v>
                </c:pt>
                <c:pt idx="1482">
                  <c:v>1116</c:v>
                </c:pt>
                <c:pt idx="1483">
                  <c:v>1117</c:v>
                </c:pt>
                <c:pt idx="1484">
                  <c:v>1118</c:v>
                </c:pt>
                <c:pt idx="1485">
                  <c:v>1119</c:v>
                </c:pt>
                <c:pt idx="1486">
                  <c:v>1120</c:v>
                </c:pt>
                <c:pt idx="1487">
                  <c:v>1121</c:v>
                </c:pt>
                <c:pt idx="1488">
                  <c:v>1122</c:v>
                </c:pt>
                <c:pt idx="1489">
                  <c:v>1123</c:v>
                </c:pt>
                <c:pt idx="1490">
                  <c:v>1124</c:v>
                </c:pt>
                <c:pt idx="1491">
                  <c:v>1125</c:v>
                </c:pt>
                <c:pt idx="1492">
                  <c:v>1126</c:v>
                </c:pt>
                <c:pt idx="1493">
                  <c:v>1127</c:v>
                </c:pt>
                <c:pt idx="1494">
                  <c:v>1128</c:v>
                </c:pt>
                <c:pt idx="1495">
                  <c:v>1129</c:v>
                </c:pt>
                <c:pt idx="1496">
                  <c:v>1130</c:v>
                </c:pt>
                <c:pt idx="1497">
                  <c:v>1131</c:v>
                </c:pt>
                <c:pt idx="1498">
                  <c:v>1132</c:v>
                </c:pt>
                <c:pt idx="1499">
                  <c:v>1133</c:v>
                </c:pt>
                <c:pt idx="1500">
                  <c:v>1134</c:v>
                </c:pt>
                <c:pt idx="1501">
                  <c:v>1135</c:v>
                </c:pt>
                <c:pt idx="1502">
                  <c:v>1136</c:v>
                </c:pt>
                <c:pt idx="1503">
                  <c:v>1137</c:v>
                </c:pt>
                <c:pt idx="1504">
                  <c:v>1138</c:v>
                </c:pt>
                <c:pt idx="1505">
                  <c:v>1139</c:v>
                </c:pt>
                <c:pt idx="1506">
                  <c:v>1140</c:v>
                </c:pt>
                <c:pt idx="1507">
                  <c:v>1141</c:v>
                </c:pt>
                <c:pt idx="1508">
                  <c:v>1142</c:v>
                </c:pt>
                <c:pt idx="1509">
                  <c:v>1143</c:v>
                </c:pt>
                <c:pt idx="1510">
                  <c:v>1144</c:v>
                </c:pt>
                <c:pt idx="1511">
                  <c:v>1145</c:v>
                </c:pt>
                <c:pt idx="1512">
                  <c:v>1146</c:v>
                </c:pt>
                <c:pt idx="1513">
                  <c:v>1147</c:v>
                </c:pt>
                <c:pt idx="1514">
                  <c:v>1148</c:v>
                </c:pt>
                <c:pt idx="1515">
                  <c:v>1149</c:v>
                </c:pt>
                <c:pt idx="1516">
                  <c:v>1150</c:v>
                </c:pt>
                <c:pt idx="1517">
                  <c:v>1151</c:v>
                </c:pt>
                <c:pt idx="1518">
                  <c:v>1152</c:v>
                </c:pt>
                <c:pt idx="1519">
                  <c:v>1153</c:v>
                </c:pt>
                <c:pt idx="1520">
                  <c:v>1154</c:v>
                </c:pt>
                <c:pt idx="1521">
                  <c:v>1155</c:v>
                </c:pt>
                <c:pt idx="1522">
                  <c:v>1156</c:v>
                </c:pt>
                <c:pt idx="1523">
                  <c:v>1157</c:v>
                </c:pt>
                <c:pt idx="1524">
                  <c:v>1158</c:v>
                </c:pt>
                <c:pt idx="1525">
                  <c:v>1159</c:v>
                </c:pt>
                <c:pt idx="1526">
                  <c:v>1160</c:v>
                </c:pt>
                <c:pt idx="1527">
                  <c:v>1161</c:v>
                </c:pt>
                <c:pt idx="1528">
                  <c:v>1162</c:v>
                </c:pt>
                <c:pt idx="1529">
                  <c:v>1163</c:v>
                </c:pt>
                <c:pt idx="1530">
                  <c:v>1164</c:v>
                </c:pt>
                <c:pt idx="1531">
                  <c:v>1165</c:v>
                </c:pt>
                <c:pt idx="1532">
                  <c:v>1166</c:v>
                </c:pt>
                <c:pt idx="1533">
                  <c:v>1167</c:v>
                </c:pt>
                <c:pt idx="1534">
                  <c:v>1168</c:v>
                </c:pt>
                <c:pt idx="1535">
                  <c:v>1169</c:v>
                </c:pt>
                <c:pt idx="1536">
                  <c:v>1170</c:v>
                </c:pt>
                <c:pt idx="1537">
                  <c:v>1171</c:v>
                </c:pt>
                <c:pt idx="1538">
                  <c:v>1172</c:v>
                </c:pt>
                <c:pt idx="1539">
                  <c:v>1173</c:v>
                </c:pt>
                <c:pt idx="1540">
                  <c:v>1174</c:v>
                </c:pt>
                <c:pt idx="1541">
                  <c:v>1175</c:v>
                </c:pt>
                <c:pt idx="1542">
                  <c:v>1176</c:v>
                </c:pt>
                <c:pt idx="1543">
                  <c:v>1177</c:v>
                </c:pt>
                <c:pt idx="1544">
                  <c:v>1178</c:v>
                </c:pt>
                <c:pt idx="1545">
                  <c:v>1179</c:v>
                </c:pt>
                <c:pt idx="1546">
                  <c:v>1180</c:v>
                </c:pt>
                <c:pt idx="1547">
                  <c:v>1181</c:v>
                </c:pt>
                <c:pt idx="1548">
                  <c:v>1182</c:v>
                </c:pt>
                <c:pt idx="1549">
                  <c:v>1183</c:v>
                </c:pt>
                <c:pt idx="1550">
                  <c:v>1184</c:v>
                </c:pt>
                <c:pt idx="1551">
                  <c:v>1185</c:v>
                </c:pt>
                <c:pt idx="1552">
                  <c:v>1186</c:v>
                </c:pt>
                <c:pt idx="1553">
                  <c:v>1187</c:v>
                </c:pt>
                <c:pt idx="1554">
                  <c:v>1188</c:v>
                </c:pt>
                <c:pt idx="1555">
                  <c:v>1189</c:v>
                </c:pt>
                <c:pt idx="1556">
                  <c:v>1190</c:v>
                </c:pt>
                <c:pt idx="1557">
                  <c:v>1191</c:v>
                </c:pt>
                <c:pt idx="1558">
                  <c:v>1192</c:v>
                </c:pt>
                <c:pt idx="1559">
                  <c:v>1193</c:v>
                </c:pt>
                <c:pt idx="1560">
                  <c:v>1194</c:v>
                </c:pt>
                <c:pt idx="1561">
                  <c:v>1195</c:v>
                </c:pt>
                <c:pt idx="1562">
                  <c:v>1196</c:v>
                </c:pt>
                <c:pt idx="1563">
                  <c:v>1197</c:v>
                </c:pt>
                <c:pt idx="1564">
                  <c:v>1198</c:v>
                </c:pt>
                <c:pt idx="1565">
                  <c:v>1199</c:v>
                </c:pt>
                <c:pt idx="1566">
                  <c:v>1200</c:v>
                </c:pt>
                <c:pt idx="1567">
                  <c:v>1201</c:v>
                </c:pt>
                <c:pt idx="1568">
                  <c:v>1202</c:v>
                </c:pt>
                <c:pt idx="1569">
                  <c:v>1203</c:v>
                </c:pt>
                <c:pt idx="1570">
                  <c:v>1204</c:v>
                </c:pt>
                <c:pt idx="1571">
                  <c:v>1205</c:v>
                </c:pt>
                <c:pt idx="1572">
                  <c:v>1206</c:v>
                </c:pt>
                <c:pt idx="1573">
                  <c:v>1207</c:v>
                </c:pt>
                <c:pt idx="1574">
                  <c:v>1208</c:v>
                </c:pt>
                <c:pt idx="1575">
                  <c:v>1209</c:v>
                </c:pt>
                <c:pt idx="1576">
                  <c:v>1210</c:v>
                </c:pt>
                <c:pt idx="1577">
                  <c:v>1211</c:v>
                </c:pt>
                <c:pt idx="1578">
                  <c:v>1212</c:v>
                </c:pt>
                <c:pt idx="1579">
                  <c:v>1213</c:v>
                </c:pt>
                <c:pt idx="1580">
                  <c:v>1214</c:v>
                </c:pt>
                <c:pt idx="1581">
                  <c:v>1215</c:v>
                </c:pt>
                <c:pt idx="1582">
                  <c:v>1216</c:v>
                </c:pt>
                <c:pt idx="1583">
                  <c:v>1217</c:v>
                </c:pt>
                <c:pt idx="1584">
                  <c:v>1218</c:v>
                </c:pt>
                <c:pt idx="1585">
                  <c:v>1219</c:v>
                </c:pt>
                <c:pt idx="1586">
                  <c:v>1220</c:v>
                </c:pt>
                <c:pt idx="1587">
                  <c:v>1221</c:v>
                </c:pt>
                <c:pt idx="1588">
                  <c:v>1222</c:v>
                </c:pt>
                <c:pt idx="1589">
                  <c:v>1223</c:v>
                </c:pt>
                <c:pt idx="1590">
                  <c:v>1224</c:v>
                </c:pt>
                <c:pt idx="1591">
                  <c:v>1225</c:v>
                </c:pt>
                <c:pt idx="1592">
                  <c:v>1226</c:v>
                </c:pt>
                <c:pt idx="1593">
                  <c:v>1227</c:v>
                </c:pt>
                <c:pt idx="1594">
                  <c:v>1228</c:v>
                </c:pt>
                <c:pt idx="1595">
                  <c:v>1229</c:v>
                </c:pt>
                <c:pt idx="1596">
                  <c:v>1230</c:v>
                </c:pt>
                <c:pt idx="1597">
                  <c:v>1231</c:v>
                </c:pt>
                <c:pt idx="1598">
                  <c:v>1232</c:v>
                </c:pt>
                <c:pt idx="1599">
                  <c:v>1233</c:v>
                </c:pt>
                <c:pt idx="1600">
                  <c:v>1234</c:v>
                </c:pt>
                <c:pt idx="1601">
                  <c:v>1235</c:v>
                </c:pt>
                <c:pt idx="1602">
                  <c:v>1236</c:v>
                </c:pt>
                <c:pt idx="1603">
                  <c:v>1237</c:v>
                </c:pt>
                <c:pt idx="1604">
                  <c:v>1238</c:v>
                </c:pt>
                <c:pt idx="1605">
                  <c:v>1239</c:v>
                </c:pt>
                <c:pt idx="1606">
                  <c:v>1240</c:v>
                </c:pt>
                <c:pt idx="1607">
                  <c:v>1241</c:v>
                </c:pt>
                <c:pt idx="1608">
                  <c:v>1242</c:v>
                </c:pt>
                <c:pt idx="1609">
                  <c:v>1243</c:v>
                </c:pt>
                <c:pt idx="1610">
                  <c:v>1244</c:v>
                </c:pt>
                <c:pt idx="1611">
                  <c:v>1245</c:v>
                </c:pt>
                <c:pt idx="1612">
                  <c:v>1246</c:v>
                </c:pt>
                <c:pt idx="1613">
                  <c:v>1247</c:v>
                </c:pt>
                <c:pt idx="1614">
                  <c:v>1248</c:v>
                </c:pt>
                <c:pt idx="1615">
                  <c:v>1249</c:v>
                </c:pt>
                <c:pt idx="1616">
                  <c:v>1250</c:v>
                </c:pt>
                <c:pt idx="1617">
                  <c:v>1251</c:v>
                </c:pt>
                <c:pt idx="1618">
                  <c:v>1252</c:v>
                </c:pt>
                <c:pt idx="1619">
                  <c:v>1253</c:v>
                </c:pt>
                <c:pt idx="1620">
                  <c:v>1254</c:v>
                </c:pt>
                <c:pt idx="1621">
                  <c:v>1255</c:v>
                </c:pt>
                <c:pt idx="1622">
                  <c:v>1256</c:v>
                </c:pt>
                <c:pt idx="1623">
                  <c:v>1257</c:v>
                </c:pt>
                <c:pt idx="1624">
                  <c:v>1258</c:v>
                </c:pt>
                <c:pt idx="1625">
                  <c:v>1259</c:v>
                </c:pt>
                <c:pt idx="1626">
                  <c:v>1260</c:v>
                </c:pt>
                <c:pt idx="1627">
                  <c:v>1261</c:v>
                </c:pt>
                <c:pt idx="1628">
                  <c:v>1262</c:v>
                </c:pt>
                <c:pt idx="1629">
                  <c:v>1263</c:v>
                </c:pt>
                <c:pt idx="1630">
                  <c:v>1264</c:v>
                </c:pt>
                <c:pt idx="1631">
                  <c:v>1265</c:v>
                </c:pt>
                <c:pt idx="1632">
                  <c:v>1266</c:v>
                </c:pt>
                <c:pt idx="1633">
                  <c:v>1267</c:v>
                </c:pt>
                <c:pt idx="1634">
                  <c:v>1268</c:v>
                </c:pt>
                <c:pt idx="1635">
                  <c:v>1269</c:v>
                </c:pt>
                <c:pt idx="1636">
                  <c:v>1270</c:v>
                </c:pt>
                <c:pt idx="1637">
                  <c:v>1271</c:v>
                </c:pt>
                <c:pt idx="1638">
                  <c:v>1272</c:v>
                </c:pt>
                <c:pt idx="1639">
                  <c:v>1273</c:v>
                </c:pt>
                <c:pt idx="1640">
                  <c:v>1274</c:v>
                </c:pt>
                <c:pt idx="1641">
                  <c:v>1275</c:v>
                </c:pt>
                <c:pt idx="1642">
                  <c:v>1276</c:v>
                </c:pt>
                <c:pt idx="1643">
                  <c:v>1277</c:v>
                </c:pt>
                <c:pt idx="1644">
                  <c:v>1278</c:v>
                </c:pt>
                <c:pt idx="1645">
                  <c:v>1279</c:v>
                </c:pt>
                <c:pt idx="1646">
                  <c:v>1280</c:v>
                </c:pt>
                <c:pt idx="1647">
                  <c:v>1281</c:v>
                </c:pt>
                <c:pt idx="1648">
                  <c:v>1282</c:v>
                </c:pt>
                <c:pt idx="1649">
                  <c:v>1283</c:v>
                </c:pt>
                <c:pt idx="1650">
                  <c:v>1284</c:v>
                </c:pt>
                <c:pt idx="1651">
                  <c:v>1285</c:v>
                </c:pt>
                <c:pt idx="1652">
                  <c:v>1286</c:v>
                </c:pt>
                <c:pt idx="1653">
                  <c:v>1287</c:v>
                </c:pt>
                <c:pt idx="1654">
                  <c:v>1288</c:v>
                </c:pt>
                <c:pt idx="1655">
                  <c:v>1289</c:v>
                </c:pt>
                <c:pt idx="1656">
                  <c:v>1290</c:v>
                </c:pt>
                <c:pt idx="1657">
                  <c:v>1291</c:v>
                </c:pt>
                <c:pt idx="1658">
                  <c:v>1292</c:v>
                </c:pt>
                <c:pt idx="1659">
                  <c:v>1293</c:v>
                </c:pt>
                <c:pt idx="1660">
                  <c:v>1294</c:v>
                </c:pt>
                <c:pt idx="1661">
                  <c:v>1295</c:v>
                </c:pt>
                <c:pt idx="1662">
                  <c:v>1296</c:v>
                </c:pt>
                <c:pt idx="1663">
                  <c:v>1297</c:v>
                </c:pt>
                <c:pt idx="1664">
                  <c:v>1298</c:v>
                </c:pt>
                <c:pt idx="1665">
                  <c:v>1299</c:v>
                </c:pt>
                <c:pt idx="1666">
                  <c:v>1300</c:v>
                </c:pt>
                <c:pt idx="1667">
                  <c:v>1301</c:v>
                </c:pt>
                <c:pt idx="1668">
                  <c:v>1302</c:v>
                </c:pt>
                <c:pt idx="1669">
                  <c:v>1303</c:v>
                </c:pt>
                <c:pt idx="1670">
                  <c:v>1304</c:v>
                </c:pt>
                <c:pt idx="1671">
                  <c:v>1305</c:v>
                </c:pt>
                <c:pt idx="1672">
                  <c:v>1306</c:v>
                </c:pt>
                <c:pt idx="1673">
                  <c:v>1307</c:v>
                </c:pt>
                <c:pt idx="1674">
                  <c:v>1308</c:v>
                </c:pt>
                <c:pt idx="1675">
                  <c:v>1309</c:v>
                </c:pt>
                <c:pt idx="1676">
                  <c:v>1310</c:v>
                </c:pt>
                <c:pt idx="1677">
                  <c:v>1311</c:v>
                </c:pt>
                <c:pt idx="1678">
                  <c:v>1312</c:v>
                </c:pt>
                <c:pt idx="1679">
                  <c:v>1313</c:v>
                </c:pt>
                <c:pt idx="1680">
                  <c:v>1314</c:v>
                </c:pt>
                <c:pt idx="1681">
                  <c:v>1315</c:v>
                </c:pt>
                <c:pt idx="1682">
                  <c:v>1316</c:v>
                </c:pt>
                <c:pt idx="1683">
                  <c:v>1317</c:v>
                </c:pt>
                <c:pt idx="1684">
                  <c:v>1318</c:v>
                </c:pt>
                <c:pt idx="1685">
                  <c:v>1319</c:v>
                </c:pt>
                <c:pt idx="1686">
                  <c:v>1320</c:v>
                </c:pt>
                <c:pt idx="1687">
                  <c:v>1321</c:v>
                </c:pt>
                <c:pt idx="1688">
                  <c:v>1322</c:v>
                </c:pt>
                <c:pt idx="1689">
                  <c:v>1323</c:v>
                </c:pt>
                <c:pt idx="1690">
                  <c:v>1324</c:v>
                </c:pt>
                <c:pt idx="1691">
                  <c:v>1325</c:v>
                </c:pt>
                <c:pt idx="1692">
                  <c:v>1326</c:v>
                </c:pt>
                <c:pt idx="1693">
                  <c:v>1327</c:v>
                </c:pt>
                <c:pt idx="1694">
                  <c:v>1328</c:v>
                </c:pt>
                <c:pt idx="1695">
                  <c:v>1329</c:v>
                </c:pt>
                <c:pt idx="1696">
                  <c:v>1330</c:v>
                </c:pt>
                <c:pt idx="1697">
                  <c:v>1331</c:v>
                </c:pt>
                <c:pt idx="1698">
                  <c:v>1332</c:v>
                </c:pt>
                <c:pt idx="1699">
                  <c:v>1333</c:v>
                </c:pt>
                <c:pt idx="1700">
                  <c:v>1334</c:v>
                </c:pt>
                <c:pt idx="1701">
                  <c:v>1335</c:v>
                </c:pt>
                <c:pt idx="1702">
                  <c:v>1336</c:v>
                </c:pt>
                <c:pt idx="1703">
                  <c:v>1337</c:v>
                </c:pt>
                <c:pt idx="1704">
                  <c:v>1338</c:v>
                </c:pt>
                <c:pt idx="1705">
                  <c:v>1339</c:v>
                </c:pt>
                <c:pt idx="1706">
                  <c:v>1340</c:v>
                </c:pt>
                <c:pt idx="1707">
                  <c:v>1341</c:v>
                </c:pt>
                <c:pt idx="1708">
                  <c:v>1342</c:v>
                </c:pt>
                <c:pt idx="1709">
                  <c:v>1343</c:v>
                </c:pt>
                <c:pt idx="1710">
                  <c:v>1344</c:v>
                </c:pt>
                <c:pt idx="1711">
                  <c:v>1345</c:v>
                </c:pt>
                <c:pt idx="1712">
                  <c:v>1346</c:v>
                </c:pt>
                <c:pt idx="1713">
                  <c:v>1347</c:v>
                </c:pt>
                <c:pt idx="1714">
                  <c:v>1348</c:v>
                </c:pt>
                <c:pt idx="1715">
                  <c:v>1349</c:v>
                </c:pt>
                <c:pt idx="1716">
                  <c:v>1350</c:v>
                </c:pt>
                <c:pt idx="1717">
                  <c:v>1351</c:v>
                </c:pt>
                <c:pt idx="1718">
                  <c:v>1352</c:v>
                </c:pt>
                <c:pt idx="1719">
                  <c:v>1353</c:v>
                </c:pt>
                <c:pt idx="1720">
                  <c:v>1354</c:v>
                </c:pt>
                <c:pt idx="1721">
                  <c:v>1355</c:v>
                </c:pt>
                <c:pt idx="1722">
                  <c:v>1356</c:v>
                </c:pt>
                <c:pt idx="1723">
                  <c:v>1357</c:v>
                </c:pt>
                <c:pt idx="1724">
                  <c:v>1358</c:v>
                </c:pt>
                <c:pt idx="1725">
                  <c:v>1359</c:v>
                </c:pt>
                <c:pt idx="1726">
                  <c:v>1360</c:v>
                </c:pt>
                <c:pt idx="1727">
                  <c:v>1361</c:v>
                </c:pt>
                <c:pt idx="1728">
                  <c:v>1362</c:v>
                </c:pt>
                <c:pt idx="1729">
                  <c:v>1363</c:v>
                </c:pt>
                <c:pt idx="1730">
                  <c:v>1364</c:v>
                </c:pt>
                <c:pt idx="1731">
                  <c:v>1365</c:v>
                </c:pt>
                <c:pt idx="1732">
                  <c:v>1366</c:v>
                </c:pt>
                <c:pt idx="1733">
                  <c:v>1367</c:v>
                </c:pt>
                <c:pt idx="1734">
                  <c:v>1368</c:v>
                </c:pt>
                <c:pt idx="1735">
                  <c:v>1369</c:v>
                </c:pt>
                <c:pt idx="1736">
                  <c:v>1370</c:v>
                </c:pt>
                <c:pt idx="1737">
                  <c:v>1371</c:v>
                </c:pt>
                <c:pt idx="1738">
                  <c:v>1372</c:v>
                </c:pt>
                <c:pt idx="1739">
                  <c:v>1373</c:v>
                </c:pt>
                <c:pt idx="1740">
                  <c:v>1374</c:v>
                </c:pt>
                <c:pt idx="1741">
                  <c:v>1375</c:v>
                </c:pt>
                <c:pt idx="1742">
                  <c:v>1376</c:v>
                </c:pt>
                <c:pt idx="1743">
                  <c:v>1377</c:v>
                </c:pt>
                <c:pt idx="1744">
                  <c:v>1378</c:v>
                </c:pt>
                <c:pt idx="1745">
                  <c:v>1379</c:v>
                </c:pt>
                <c:pt idx="1746">
                  <c:v>1380</c:v>
                </c:pt>
                <c:pt idx="1747">
                  <c:v>1381</c:v>
                </c:pt>
                <c:pt idx="1748">
                  <c:v>1382</c:v>
                </c:pt>
                <c:pt idx="1749">
                  <c:v>1383</c:v>
                </c:pt>
                <c:pt idx="1750">
                  <c:v>1384</c:v>
                </c:pt>
                <c:pt idx="1751">
                  <c:v>1385</c:v>
                </c:pt>
                <c:pt idx="1752">
                  <c:v>1386</c:v>
                </c:pt>
                <c:pt idx="1753">
                  <c:v>1387</c:v>
                </c:pt>
                <c:pt idx="1754">
                  <c:v>1388</c:v>
                </c:pt>
                <c:pt idx="1755">
                  <c:v>1389</c:v>
                </c:pt>
                <c:pt idx="1756">
                  <c:v>1390</c:v>
                </c:pt>
                <c:pt idx="1757">
                  <c:v>1391</c:v>
                </c:pt>
                <c:pt idx="1758">
                  <c:v>1392</c:v>
                </c:pt>
                <c:pt idx="1759">
                  <c:v>1393</c:v>
                </c:pt>
                <c:pt idx="1760">
                  <c:v>1394</c:v>
                </c:pt>
                <c:pt idx="1761">
                  <c:v>1395</c:v>
                </c:pt>
                <c:pt idx="1762">
                  <c:v>1396</c:v>
                </c:pt>
                <c:pt idx="1763">
                  <c:v>1397</c:v>
                </c:pt>
                <c:pt idx="1764">
                  <c:v>1398</c:v>
                </c:pt>
                <c:pt idx="1765">
                  <c:v>1399</c:v>
                </c:pt>
                <c:pt idx="1766">
                  <c:v>1400</c:v>
                </c:pt>
                <c:pt idx="1767">
                  <c:v>1401</c:v>
                </c:pt>
                <c:pt idx="1768">
                  <c:v>1402</c:v>
                </c:pt>
                <c:pt idx="1769">
                  <c:v>1403</c:v>
                </c:pt>
                <c:pt idx="1770">
                  <c:v>1404</c:v>
                </c:pt>
                <c:pt idx="1771">
                  <c:v>1405</c:v>
                </c:pt>
                <c:pt idx="1772">
                  <c:v>1406</c:v>
                </c:pt>
                <c:pt idx="1773">
                  <c:v>1407</c:v>
                </c:pt>
                <c:pt idx="1774">
                  <c:v>1408</c:v>
                </c:pt>
                <c:pt idx="1775">
                  <c:v>1409</c:v>
                </c:pt>
                <c:pt idx="1776">
                  <c:v>1410</c:v>
                </c:pt>
                <c:pt idx="1777">
                  <c:v>1411</c:v>
                </c:pt>
                <c:pt idx="1778">
                  <c:v>1412</c:v>
                </c:pt>
                <c:pt idx="1779">
                  <c:v>1413</c:v>
                </c:pt>
                <c:pt idx="1780">
                  <c:v>1414</c:v>
                </c:pt>
                <c:pt idx="1781">
                  <c:v>1415</c:v>
                </c:pt>
                <c:pt idx="1782">
                  <c:v>1416</c:v>
                </c:pt>
                <c:pt idx="1783">
                  <c:v>1417</c:v>
                </c:pt>
                <c:pt idx="1784">
                  <c:v>1418</c:v>
                </c:pt>
                <c:pt idx="1785">
                  <c:v>1419</c:v>
                </c:pt>
                <c:pt idx="1786">
                  <c:v>1420</c:v>
                </c:pt>
                <c:pt idx="1787">
                  <c:v>1421</c:v>
                </c:pt>
                <c:pt idx="1788">
                  <c:v>1422</c:v>
                </c:pt>
                <c:pt idx="1789">
                  <c:v>1423</c:v>
                </c:pt>
                <c:pt idx="1790">
                  <c:v>1424</c:v>
                </c:pt>
                <c:pt idx="1791">
                  <c:v>1425</c:v>
                </c:pt>
                <c:pt idx="1792">
                  <c:v>1426</c:v>
                </c:pt>
                <c:pt idx="1793">
                  <c:v>1427</c:v>
                </c:pt>
                <c:pt idx="1794">
                  <c:v>1428</c:v>
                </c:pt>
                <c:pt idx="1795">
                  <c:v>1429</c:v>
                </c:pt>
                <c:pt idx="1796">
                  <c:v>1430</c:v>
                </c:pt>
                <c:pt idx="1797">
                  <c:v>1431</c:v>
                </c:pt>
                <c:pt idx="1798">
                  <c:v>1432</c:v>
                </c:pt>
                <c:pt idx="1799">
                  <c:v>1433</c:v>
                </c:pt>
                <c:pt idx="1800">
                  <c:v>1434</c:v>
                </c:pt>
                <c:pt idx="1801">
                  <c:v>1435</c:v>
                </c:pt>
                <c:pt idx="1802">
                  <c:v>1436</c:v>
                </c:pt>
                <c:pt idx="1803">
                  <c:v>1437</c:v>
                </c:pt>
                <c:pt idx="1804">
                  <c:v>1438</c:v>
                </c:pt>
                <c:pt idx="1805">
                  <c:v>1439</c:v>
                </c:pt>
                <c:pt idx="1806">
                  <c:v>1440</c:v>
                </c:pt>
                <c:pt idx="1807">
                  <c:v>1441</c:v>
                </c:pt>
                <c:pt idx="1808">
                  <c:v>1442</c:v>
                </c:pt>
                <c:pt idx="1809">
                  <c:v>1443</c:v>
                </c:pt>
                <c:pt idx="1810">
                  <c:v>1444</c:v>
                </c:pt>
                <c:pt idx="1811">
                  <c:v>1445</c:v>
                </c:pt>
                <c:pt idx="1812">
                  <c:v>1446</c:v>
                </c:pt>
                <c:pt idx="1813">
                  <c:v>1447</c:v>
                </c:pt>
                <c:pt idx="1814">
                  <c:v>1448</c:v>
                </c:pt>
                <c:pt idx="1815">
                  <c:v>1449</c:v>
                </c:pt>
                <c:pt idx="1816">
                  <c:v>1450</c:v>
                </c:pt>
                <c:pt idx="1817">
                  <c:v>1451</c:v>
                </c:pt>
                <c:pt idx="1818">
                  <c:v>1452</c:v>
                </c:pt>
                <c:pt idx="1819">
                  <c:v>1453</c:v>
                </c:pt>
                <c:pt idx="1820">
                  <c:v>1454</c:v>
                </c:pt>
                <c:pt idx="1821">
                  <c:v>1455</c:v>
                </c:pt>
                <c:pt idx="1822">
                  <c:v>1456</c:v>
                </c:pt>
                <c:pt idx="1823">
                  <c:v>1457</c:v>
                </c:pt>
                <c:pt idx="1824">
                  <c:v>1458</c:v>
                </c:pt>
                <c:pt idx="1825">
                  <c:v>1459</c:v>
                </c:pt>
                <c:pt idx="1826">
                  <c:v>1460</c:v>
                </c:pt>
                <c:pt idx="1827">
                  <c:v>1461</c:v>
                </c:pt>
                <c:pt idx="1828">
                  <c:v>1462</c:v>
                </c:pt>
                <c:pt idx="1829">
                  <c:v>1463</c:v>
                </c:pt>
                <c:pt idx="1830">
                  <c:v>1464</c:v>
                </c:pt>
                <c:pt idx="1831">
                  <c:v>1465</c:v>
                </c:pt>
                <c:pt idx="1832">
                  <c:v>1466</c:v>
                </c:pt>
                <c:pt idx="1833">
                  <c:v>1467</c:v>
                </c:pt>
                <c:pt idx="1834">
                  <c:v>1468</c:v>
                </c:pt>
                <c:pt idx="1835">
                  <c:v>1469</c:v>
                </c:pt>
                <c:pt idx="1836">
                  <c:v>1470</c:v>
                </c:pt>
                <c:pt idx="1837">
                  <c:v>1471</c:v>
                </c:pt>
                <c:pt idx="1838">
                  <c:v>1472</c:v>
                </c:pt>
                <c:pt idx="1839">
                  <c:v>1473</c:v>
                </c:pt>
                <c:pt idx="1840">
                  <c:v>1474</c:v>
                </c:pt>
                <c:pt idx="1841">
                  <c:v>1475</c:v>
                </c:pt>
                <c:pt idx="1842">
                  <c:v>1476</c:v>
                </c:pt>
                <c:pt idx="1843">
                  <c:v>1477</c:v>
                </c:pt>
                <c:pt idx="1844">
                  <c:v>1478</c:v>
                </c:pt>
                <c:pt idx="1845">
                  <c:v>1479</c:v>
                </c:pt>
                <c:pt idx="1846">
                  <c:v>1480</c:v>
                </c:pt>
                <c:pt idx="1847">
                  <c:v>1481</c:v>
                </c:pt>
                <c:pt idx="1848">
                  <c:v>1482</c:v>
                </c:pt>
                <c:pt idx="1849">
                  <c:v>1483</c:v>
                </c:pt>
                <c:pt idx="1850">
                  <c:v>1484</c:v>
                </c:pt>
                <c:pt idx="1851">
                  <c:v>1485</c:v>
                </c:pt>
                <c:pt idx="1852">
                  <c:v>1486</c:v>
                </c:pt>
                <c:pt idx="1853">
                  <c:v>1487</c:v>
                </c:pt>
                <c:pt idx="1854">
                  <c:v>1488</c:v>
                </c:pt>
                <c:pt idx="1855">
                  <c:v>1489</c:v>
                </c:pt>
                <c:pt idx="1856">
                  <c:v>1490</c:v>
                </c:pt>
                <c:pt idx="1857">
                  <c:v>1491</c:v>
                </c:pt>
                <c:pt idx="1858">
                  <c:v>1492</c:v>
                </c:pt>
                <c:pt idx="1859">
                  <c:v>1493</c:v>
                </c:pt>
                <c:pt idx="1860">
                  <c:v>1494</c:v>
                </c:pt>
                <c:pt idx="1861">
                  <c:v>1495</c:v>
                </c:pt>
                <c:pt idx="1862">
                  <c:v>1496</c:v>
                </c:pt>
                <c:pt idx="1863">
                  <c:v>1497</c:v>
                </c:pt>
                <c:pt idx="1864">
                  <c:v>1498</c:v>
                </c:pt>
                <c:pt idx="1865">
                  <c:v>1499</c:v>
                </c:pt>
                <c:pt idx="1866">
                  <c:v>1500</c:v>
                </c:pt>
                <c:pt idx="1867">
                  <c:v>1501</c:v>
                </c:pt>
                <c:pt idx="1868">
                  <c:v>1502</c:v>
                </c:pt>
                <c:pt idx="1869">
                  <c:v>1503</c:v>
                </c:pt>
                <c:pt idx="1870">
                  <c:v>1504</c:v>
                </c:pt>
                <c:pt idx="1871">
                  <c:v>1505</c:v>
                </c:pt>
                <c:pt idx="1872">
                  <c:v>1506</c:v>
                </c:pt>
                <c:pt idx="1873">
                  <c:v>1507</c:v>
                </c:pt>
                <c:pt idx="1874">
                  <c:v>1508</c:v>
                </c:pt>
                <c:pt idx="1875">
                  <c:v>1509</c:v>
                </c:pt>
                <c:pt idx="1876">
                  <c:v>1510</c:v>
                </c:pt>
                <c:pt idx="1877">
                  <c:v>1511</c:v>
                </c:pt>
                <c:pt idx="1878">
                  <c:v>1512</c:v>
                </c:pt>
                <c:pt idx="1879">
                  <c:v>1513</c:v>
                </c:pt>
                <c:pt idx="1880">
                  <c:v>1514</c:v>
                </c:pt>
                <c:pt idx="1881">
                  <c:v>1515</c:v>
                </c:pt>
                <c:pt idx="1882">
                  <c:v>1516</c:v>
                </c:pt>
                <c:pt idx="1883">
                  <c:v>1517</c:v>
                </c:pt>
                <c:pt idx="1884">
                  <c:v>1518</c:v>
                </c:pt>
                <c:pt idx="1885">
                  <c:v>1519</c:v>
                </c:pt>
                <c:pt idx="1886">
                  <c:v>1520</c:v>
                </c:pt>
                <c:pt idx="1887">
                  <c:v>1521</c:v>
                </c:pt>
                <c:pt idx="1888">
                  <c:v>1522</c:v>
                </c:pt>
                <c:pt idx="1889">
                  <c:v>1523</c:v>
                </c:pt>
                <c:pt idx="1890">
                  <c:v>1524</c:v>
                </c:pt>
                <c:pt idx="1891">
                  <c:v>1525</c:v>
                </c:pt>
                <c:pt idx="1892">
                  <c:v>1526</c:v>
                </c:pt>
                <c:pt idx="1893">
                  <c:v>1527</c:v>
                </c:pt>
                <c:pt idx="1894">
                  <c:v>1528</c:v>
                </c:pt>
                <c:pt idx="1895">
                  <c:v>1529</c:v>
                </c:pt>
                <c:pt idx="1896">
                  <c:v>1530</c:v>
                </c:pt>
                <c:pt idx="1897">
                  <c:v>1531</c:v>
                </c:pt>
                <c:pt idx="1898">
                  <c:v>1532</c:v>
                </c:pt>
                <c:pt idx="1899">
                  <c:v>1533</c:v>
                </c:pt>
                <c:pt idx="1900">
                  <c:v>1534</c:v>
                </c:pt>
                <c:pt idx="1901">
                  <c:v>1535</c:v>
                </c:pt>
                <c:pt idx="1902">
                  <c:v>1536</c:v>
                </c:pt>
                <c:pt idx="1903">
                  <c:v>1537</c:v>
                </c:pt>
                <c:pt idx="1904">
                  <c:v>1538</c:v>
                </c:pt>
                <c:pt idx="1905">
                  <c:v>1539</c:v>
                </c:pt>
                <c:pt idx="1906">
                  <c:v>1540</c:v>
                </c:pt>
                <c:pt idx="1907">
                  <c:v>1541</c:v>
                </c:pt>
                <c:pt idx="1908">
                  <c:v>1542</c:v>
                </c:pt>
                <c:pt idx="1909">
                  <c:v>1543</c:v>
                </c:pt>
                <c:pt idx="1910">
                  <c:v>1544</c:v>
                </c:pt>
                <c:pt idx="1911">
                  <c:v>1545</c:v>
                </c:pt>
                <c:pt idx="1912">
                  <c:v>1546</c:v>
                </c:pt>
                <c:pt idx="1913">
                  <c:v>1547</c:v>
                </c:pt>
                <c:pt idx="1914">
                  <c:v>1548</c:v>
                </c:pt>
                <c:pt idx="1915">
                  <c:v>1549</c:v>
                </c:pt>
                <c:pt idx="1916">
                  <c:v>1550</c:v>
                </c:pt>
                <c:pt idx="1917">
                  <c:v>1551</c:v>
                </c:pt>
                <c:pt idx="1918">
                  <c:v>1552</c:v>
                </c:pt>
                <c:pt idx="1919">
                  <c:v>1553</c:v>
                </c:pt>
                <c:pt idx="1920">
                  <c:v>1554</c:v>
                </c:pt>
                <c:pt idx="1921">
                  <c:v>1555</c:v>
                </c:pt>
                <c:pt idx="1922">
                  <c:v>1556</c:v>
                </c:pt>
                <c:pt idx="1923">
                  <c:v>1557</c:v>
                </c:pt>
                <c:pt idx="1924">
                  <c:v>1558</c:v>
                </c:pt>
                <c:pt idx="1925">
                  <c:v>1559</c:v>
                </c:pt>
                <c:pt idx="1926">
                  <c:v>1560</c:v>
                </c:pt>
                <c:pt idx="1927">
                  <c:v>1561</c:v>
                </c:pt>
                <c:pt idx="1928">
                  <c:v>1562</c:v>
                </c:pt>
                <c:pt idx="1929">
                  <c:v>1563</c:v>
                </c:pt>
                <c:pt idx="1930">
                  <c:v>1564</c:v>
                </c:pt>
                <c:pt idx="1931">
                  <c:v>1565</c:v>
                </c:pt>
                <c:pt idx="1932">
                  <c:v>1566</c:v>
                </c:pt>
                <c:pt idx="1933">
                  <c:v>1567</c:v>
                </c:pt>
                <c:pt idx="1934">
                  <c:v>1568</c:v>
                </c:pt>
                <c:pt idx="1935">
                  <c:v>1569</c:v>
                </c:pt>
                <c:pt idx="1936">
                  <c:v>1570</c:v>
                </c:pt>
                <c:pt idx="1937">
                  <c:v>1571</c:v>
                </c:pt>
                <c:pt idx="1938">
                  <c:v>1572</c:v>
                </c:pt>
                <c:pt idx="1939">
                  <c:v>1573</c:v>
                </c:pt>
                <c:pt idx="1940">
                  <c:v>1574</c:v>
                </c:pt>
                <c:pt idx="1941">
                  <c:v>1575</c:v>
                </c:pt>
                <c:pt idx="1942">
                  <c:v>1576</c:v>
                </c:pt>
                <c:pt idx="1943">
                  <c:v>1577</c:v>
                </c:pt>
                <c:pt idx="1944">
                  <c:v>1578</c:v>
                </c:pt>
                <c:pt idx="1945">
                  <c:v>1579</c:v>
                </c:pt>
                <c:pt idx="1946">
                  <c:v>1580</c:v>
                </c:pt>
                <c:pt idx="1947">
                  <c:v>1581</c:v>
                </c:pt>
                <c:pt idx="1948">
                  <c:v>1582</c:v>
                </c:pt>
                <c:pt idx="1949">
                  <c:v>1583</c:v>
                </c:pt>
                <c:pt idx="1950">
                  <c:v>1584</c:v>
                </c:pt>
                <c:pt idx="1951">
                  <c:v>1585</c:v>
                </c:pt>
                <c:pt idx="1952">
                  <c:v>1586</c:v>
                </c:pt>
                <c:pt idx="1953">
                  <c:v>1587</c:v>
                </c:pt>
                <c:pt idx="1954">
                  <c:v>1588</c:v>
                </c:pt>
                <c:pt idx="1955">
                  <c:v>1589</c:v>
                </c:pt>
                <c:pt idx="1956">
                  <c:v>1590</c:v>
                </c:pt>
                <c:pt idx="1957">
                  <c:v>1591</c:v>
                </c:pt>
                <c:pt idx="1958">
                  <c:v>1592</c:v>
                </c:pt>
                <c:pt idx="1959">
                  <c:v>1593</c:v>
                </c:pt>
                <c:pt idx="1960">
                  <c:v>1594</c:v>
                </c:pt>
                <c:pt idx="1961">
                  <c:v>1595</c:v>
                </c:pt>
                <c:pt idx="1962">
                  <c:v>1596</c:v>
                </c:pt>
                <c:pt idx="1963">
                  <c:v>1597</c:v>
                </c:pt>
                <c:pt idx="1964">
                  <c:v>1598</c:v>
                </c:pt>
                <c:pt idx="1965">
                  <c:v>1599</c:v>
                </c:pt>
                <c:pt idx="1966">
                  <c:v>1600</c:v>
                </c:pt>
                <c:pt idx="1967">
                  <c:v>1601</c:v>
                </c:pt>
                <c:pt idx="1968">
                  <c:v>1602</c:v>
                </c:pt>
                <c:pt idx="1969">
                  <c:v>1603</c:v>
                </c:pt>
                <c:pt idx="1970">
                  <c:v>1604</c:v>
                </c:pt>
                <c:pt idx="1971">
                  <c:v>1605</c:v>
                </c:pt>
                <c:pt idx="1972">
                  <c:v>1606</c:v>
                </c:pt>
                <c:pt idx="1973">
                  <c:v>1607</c:v>
                </c:pt>
                <c:pt idx="1974">
                  <c:v>1608</c:v>
                </c:pt>
                <c:pt idx="1975">
                  <c:v>1609</c:v>
                </c:pt>
                <c:pt idx="1976">
                  <c:v>1610</c:v>
                </c:pt>
                <c:pt idx="1977">
                  <c:v>1611</c:v>
                </c:pt>
                <c:pt idx="1978">
                  <c:v>1612</c:v>
                </c:pt>
                <c:pt idx="1979">
                  <c:v>1613</c:v>
                </c:pt>
                <c:pt idx="1980">
                  <c:v>1614</c:v>
                </c:pt>
                <c:pt idx="1981">
                  <c:v>1615</c:v>
                </c:pt>
                <c:pt idx="1982">
                  <c:v>1616</c:v>
                </c:pt>
                <c:pt idx="1983">
                  <c:v>1617</c:v>
                </c:pt>
                <c:pt idx="1984">
                  <c:v>1618</c:v>
                </c:pt>
                <c:pt idx="1985">
                  <c:v>1619</c:v>
                </c:pt>
                <c:pt idx="1986">
                  <c:v>1620</c:v>
                </c:pt>
                <c:pt idx="1987">
                  <c:v>1621</c:v>
                </c:pt>
                <c:pt idx="1988">
                  <c:v>1622</c:v>
                </c:pt>
                <c:pt idx="1989">
                  <c:v>1623</c:v>
                </c:pt>
                <c:pt idx="1990">
                  <c:v>1624</c:v>
                </c:pt>
                <c:pt idx="1991">
                  <c:v>1625</c:v>
                </c:pt>
                <c:pt idx="1992">
                  <c:v>1626</c:v>
                </c:pt>
                <c:pt idx="1993">
                  <c:v>1627</c:v>
                </c:pt>
                <c:pt idx="1994">
                  <c:v>1628</c:v>
                </c:pt>
                <c:pt idx="1995">
                  <c:v>1629</c:v>
                </c:pt>
                <c:pt idx="1996">
                  <c:v>1630</c:v>
                </c:pt>
                <c:pt idx="1997">
                  <c:v>1631</c:v>
                </c:pt>
                <c:pt idx="1998">
                  <c:v>1632</c:v>
                </c:pt>
                <c:pt idx="1999">
                  <c:v>1633</c:v>
                </c:pt>
                <c:pt idx="2000">
                  <c:v>1634</c:v>
                </c:pt>
                <c:pt idx="2001">
                  <c:v>1635</c:v>
                </c:pt>
                <c:pt idx="2002">
                  <c:v>1636</c:v>
                </c:pt>
                <c:pt idx="2003">
                  <c:v>1637</c:v>
                </c:pt>
                <c:pt idx="2004">
                  <c:v>1638</c:v>
                </c:pt>
                <c:pt idx="2005">
                  <c:v>1639</c:v>
                </c:pt>
                <c:pt idx="2006">
                  <c:v>1640</c:v>
                </c:pt>
                <c:pt idx="2007">
                  <c:v>1641</c:v>
                </c:pt>
                <c:pt idx="2008">
                  <c:v>1642</c:v>
                </c:pt>
                <c:pt idx="2009">
                  <c:v>1643</c:v>
                </c:pt>
                <c:pt idx="2010">
                  <c:v>1644</c:v>
                </c:pt>
                <c:pt idx="2011">
                  <c:v>1645</c:v>
                </c:pt>
                <c:pt idx="2012">
                  <c:v>1646</c:v>
                </c:pt>
                <c:pt idx="2013">
                  <c:v>1647</c:v>
                </c:pt>
                <c:pt idx="2014">
                  <c:v>1648</c:v>
                </c:pt>
                <c:pt idx="2015">
                  <c:v>1649</c:v>
                </c:pt>
                <c:pt idx="2016">
                  <c:v>1650</c:v>
                </c:pt>
                <c:pt idx="2017">
                  <c:v>1651</c:v>
                </c:pt>
                <c:pt idx="2018">
                  <c:v>1652</c:v>
                </c:pt>
                <c:pt idx="2019">
                  <c:v>1653</c:v>
                </c:pt>
                <c:pt idx="2020">
                  <c:v>1654</c:v>
                </c:pt>
                <c:pt idx="2021">
                  <c:v>1655</c:v>
                </c:pt>
                <c:pt idx="2022">
                  <c:v>1656</c:v>
                </c:pt>
                <c:pt idx="2023">
                  <c:v>1657</c:v>
                </c:pt>
                <c:pt idx="2024">
                  <c:v>1658</c:v>
                </c:pt>
                <c:pt idx="2025">
                  <c:v>1659</c:v>
                </c:pt>
                <c:pt idx="2026">
                  <c:v>1660</c:v>
                </c:pt>
                <c:pt idx="2027">
                  <c:v>1661</c:v>
                </c:pt>
                <c:pt idx="2028">
                  <c:v>1662</c:v>
                </c:pt>
                <c:pt idx="2029">
                  <c:v>1663</c:v>
                </c:pt>
                <c:pt idx="2030">
                  <c:v>1664</c:v>
                </c:pt>
                <c:pt idx="2031">
                  <c:v>1665</c:v>
                </c:pt>
                <c:pt idx="2032">
                  <c:v>1666</c:v>
                </c:pt>
                <c:pt idx="2033">
                  <c:v>1667</c:v>
                </c:pt>
                <c:pt idx="2034">
                  <c:v>1668</c:v>
                </c:pt>
                <c:pt idx="2035">
                  <c:v>1669</c:v>
                </c:pt>
                <c:pt idx="2036">
                  <c:v>1670</c:v>
                </c:pt>
                <c:pt idx="2037">
                  <c:v>1671</c:v>
                </c:pt>
                <c:pt idx="2038">
                  <c:v>1672</c:v>
                </c:pt>
                <c:pt idx="2039">
                  <c:v>1673</c:v>
                </c:pt>
                <c:pt idx="2040">
                  <c:v>1674</c:v>
                </c:pt>
                <c:pt idx="2041">
                  <c:v>1675</c:v>
                </c:pt>
                <c:pt idx="2042">
                  <c:v>1676</c:v>
                </c:pt>
                <c:pt idx="2043">
                  <c:v>1677</c:v>
                </c:pt>
                <c:pt idx="2044">
                  <c:v>1678</c:v>
                </c:pt>
                <c:pt idx="2045">
                  <c:v>1679</c:v>
                </c:pt>
                <c:pt idx="2046">
                  <c:v>1680</c:v>
                </c:pt>
                <c:pt idx="2047">
                  <c:v>1681</c:v>
                </c:pt>
                <c:pt idx="2048">
                  <c:v>1682</c:v>
                </c:pt>
                <c:pt idx="2049">
                  <c:v>1683</c:v>
                </c:pt>
                <c:pt idx="2050">
                  <c:v>1684</c:v>
                </c:pt>
                <c:pt idx="2051">
                  <c:v>1685</c:v>
                </c:pt>
                <c:pt idx="2052">
                  <c:v>1686</c:v>
                </c:pt>
                <c:pt idx="2053">
                  <c:v>1687</c:v>
                </c:pt>
                <c:pt idx="2054">
                  <c:v>1688</c:v>
                </c:pt>
                <c:pt idx="2055">
                  <c:v>1689</c:v>
                </c:pt>
                <c:pt idx="2056">
                  <c:v>1690</c:v>
                </c:pt>
                <c:pt idx="2057">
                  <c:v>1691</c:v>
                </c:pt>
                <c:pt idx="2058">
                  <c:v>1692</c:v>
                </c:pt>
                <c:pt idx="2059">
                  <c:v>1693</c:v>
                </c:pt>
                <c:pt idx="2060">
                  <c:v>1694</c:v>
                </c:pt>
                <c:pt idx="2061">
                  <c:v>1695</c:v>
                </c:pt>
                <c:pt idx="2062">
                  <c:v>1696</c:v>
                </c:pt>
                <c:pt idx="2063">
                  <c:v>1697</c:v>
                </c:pt>
                <c:pt idx="2064">
                  <c:v>1698</c:v>
                </c:pt>
                <c:pt idx="2065">
                  <c:v>1699</c:v>
                </c:pt>
                <c:pt idx="2066">
                  <c:v>1700</c:v>
                </c:pt>
                <c:pt idx="2067">
                  <c:v>1701</c:v>
                </c:pt>
                <c:pt idx="2068">
                  <c:v>1702</c:v>
                </c:pt>
                <c:pt idx="2069">
                  <c:v>1703</c:v>
                </c:pt>
                <c:pt idx="2070">
                  <c:v>1704</c:v>
                </c:pt>
                <c:pt idx="2071">
                  <c:v>1705</c:v>
                </c:pt>
                <c:pt idx="2072">
                  <c:v>1706</c:v>
                </c:pt>
                <c:pt idx="2073">
                  <c:v>1707</c:v>
                </c:pt>
                <c:pt idx="2074">
                  <c:v>1708</c:v>
                </c:pt>
                <c:pt idx="2075">
                  <c:v>1709</c:v>
                </c:pt>
                <c:pt idx="2076">
                  <c:v>1710</c:v>
                </c:pt>
                <c:pt idx="2077">
                  <c:v>1711</c:v>
                </c:pt>
                <c:pt idx="2078">
                  <c:v>1712</c:v>
                </c:pt>
                <c:pt idx="2079">
                  <c:v>1713</c:v>
                </c:pt>
                <c:pt idx="2080">
                  <c:v>1714</c:v>
                </c:pt>
                <c:pt idx="2081">
                  <c:v>1715</c:v>
                </c:pt>
                <c:pt idx="2082">
                  <c:v>1716</c:v>
                </c:pt>
                <c:pt idx="2083">
                  <c:v>1717</c:v>
                </c:pt>
                <c:pt idx="2084">
                  <c:v>1718</c:v>
                </c:pt>
                <c:pt idx="2085">
                  <c:v>1719</c:v>
                </c:pt>
                <c:pt idx="2086">
                  <c:v>1720</c:v>
                </c:pt>
                <c:pt idx="2087">
                  <c:v>1721</c:v>
                </c:pt>
                <c:pt idx="2088">
                  <c:v>1722</c:v>
                </c:pt>
                <c:pt idx="2089">
                  <c:v>1723</c:v>
                </c:pt>
                <c:pt idx="2090">
                  <c:v>1724</c:v>
                </c:pt>
                <c:pt idx="2091">
                  <c:v>1725</c:v>
                </c:pt>
                <c:pt idx="2092">
                  <c:v>1726</c:v>
                </c:pt>
                <c:pt idx="2093">
                  <c:v>1727</c:v>
                </c:pt>
                <c:pt idx="2094">
                  <c:v>1728</c:v>
                </c:pt>
                <c:pt idx="2095">
                  <c:v>1729</c:v>
                </c:pt>
                <c:pt idx="2096">
                  <c:v>1730</c:v>
                </c:pt>
                <c:pt idx="2097">
                  <c:v>1731</c:v>
                </c:pt>
                <c:pt idx="2098">
                  <c:v>1732</c:v>
                </c:pt>
                <c:pt idx="2099">
                  <c:v>1733</c:v>
                </c:pt>
                <c:pt idx="2100">
                  <c:v>1734</c:v>
                </c:pt>
                <c:pt idx="2101">
                  <c:v>1735</c:v>
                </c:pt>
                <c:pt idx="2102">
                  <c:v>1736</c:v>
                </c:pt>
                <c:pt idx="2103">
                  <c:v>1737</c:v>
                </c:pt>
                <c:pt idx="2104">
                  <c:v>1738</c:v>
                </c:pt>
                <c:pt idx="2105">
                  <c:v>1739</c:v>
                </c:pt>
                <c:pt idx="2106">
                  <c:v>1740</c:v>
                </c:pt>
                <c:pt idx="2107">
                  <c:v>1741</c:v>
                </c:pt>
                <c:pt idx="2108">
                  <c:v>1742</c:v>
                </c:pt>
                <c:pt idx="2109">
                  <c:v>1743</c:v>
                </c:pt>
                <c:pt idx="2110">
                  <c:v>1744</c:v>
                </c:pt>
                <c:pt idx="2111">
                  <c:v>1745</c:v>
                </c:pt>
                <c:pt idx="2112">
                  <c:v>1746</c:v>
                </c:pt>
                <c:pt idx="2113">
                  <c:v>1747</c:v>
                </c:pt>
                <c:pt idx="2114">
                  <c:v>1748</c:v>
                </c:pt>
                <c:pt idx="2115">
                  <c:v>1749</c:v>
                </c:pt>
                <c:pt idx="2116">
                  <c:v>1750</c:v>
                </c:pt>
                <c:pt idx="2117">
                  <c:v>1751</c:v>
                </c:pt>
                <c:pt idx="2118">
                  <c:v>1752</c:v>
                </c:pt>
                <c:pt idx="2119">
                  <c:v>1753</c:v>
                </c:pt>
                <c:pt idx="2120">
                  <c:v>1754</c:v>
                </c:pt>
                <c:pt idx="2121">
                  <c:v>1755</c:v>
                </c:pt>
                <c:pt idx="2122">
                  <c:v>1756</c:v>
                </c:pt>
                <c:pt idx="2123">
                  <c:v>1757</c:v>
                </c:pt>
                <c:pt idx="2124">
                  <c:v>1758</c:v>
                </c:pt>
                <c:pt idx="2125">
                  <c:v>1759</c:v>
                </c:pt>
                <c:pt idx="2126">
                  <c:v>1760</c:v>
                </c:pt>
                <c:pt idx="2127">
                  <c:v>1761</c:v>
                </c:pt>
                <c:pt idx="2128">
                  <c:v>1762</c:v>
                </c:pt>
                <c:pt idx="2129">
                  <c:v>1763</c:v>
                </c:pt>
                <c:pt idx="2130">
                  <c:v>1764</c:v>
                </c:pt>
                <c:pt idx="2131">
                  <c:v>1765</c:v>
                </c:pt>
                <c:pt idx="2132">
                  <c:v>1766</c:v>
                </c:pt>
                <c:pt idx="2133">
                  <c:v>1767</c:v>
                </c:pt>
                <c:pt idx="2134">
                  <c:v>1768</c:v>
                </c:pt>
                <c:pt idx="2135">
                  <c:v>1769</c:v>
                </c:pt>
                <c:pt idx="2136">
                  <c:v>1770</c:v>
                </c:pt>
                <c:pt idx="2137">
                  <c:v>1771</c:v>
                </c:pt>
                <c:pt idx="2138">
                  <c:v>1772</c:v>
                </c:pt>
                <c:pt idx="2139">
                  <c:v>1773</c:v>
                </c:pt>
                <c:pt idx="2140">
                  <c:v>1774</c:v>
                </c:pt>
                <c:pt idx="2141">
                  <c:v>1775</c:v>
                </c:pt>
                <c:pt idx="2142">
                  <c:v>1776</c:v>
                </c:pt>
                <c:pt idx="2143">
                  <c:v>1777</c:v>
                </c:pt>
                <c:pt idx="2144">
                  <c:v>1778</c:v>
                </c:pt>
                <c:pt idx="2145">
                  <c:v>1779</c:v>
                </c:pt>
                <c:pt idx="2146">
                  <c:v>1780</c:v>
                </c:pt>
                <c:pt idx="2147">
                  <c:v>1781</c:v>
                </c:pt>
                <c:pt idx="2148">
                  <c:v>1782</c:v>
                </c:pt>
                <c:pt idx="2149">
                  <c:v>1783</c:v>
                </c:pt>
                <c:pt idx="2150">
                  <c:v>1784</c:v>
                </c:pt>
                <c:pt idx="2151">
                  <c:v>1785</c:v>
                </c:pt>
                <c:pt idx="2152">
                  <c:v>1786</c:v>
                </c:pt>
                <c:pt idx="2153">
                  <c:v>1787</c:v>
                </c:pt>
                <c:pt idx="2154">
                  <c:v>1788</c:v>
                </c:pt>
                <c:pt idx="2155">
                  <c:v>1789</c:v>
                </c:pt>
                <c:pt idx="2156">
                  <c:v>1790</c:v>
                </c:pt>
                <c:pt idx="2157">
                  <c:v>1791</c:v>
                </c:pt>
                <c:pt idx="2158">
                  <c:v>1792</c:v>
                </c:pt>
                <c:pt idx="2159">
                  <c:v>1793</c:v>
                </c:pt>
                <c:pt idx="2160">
                  <c:v>1794</c:v>
                </c:pt>
                <c:pt idx="2161">
                  <c:v>1795</c:v>
                </c:pt>
                <c:pt idx="2162">
                  <c:v>1796</c:v>
                </c:pt>
                <c:pt idx="2163">
                  <c:v>1797</c:v>
                </c:pt>
                <c:pt idx="2164">
                  <c:v>1798</c:v>
                </c:pt>
                <c:pt idx="2165">
                  <c:v>1799</c:v>
                </c:pt>
                <c:pt idx="2166">
                  <c:v>1800</c:v>
                </c:pt>
                <c:pt idx="2167">
                  <c:v>1801</c:v>
                </c:pt>
                <c:pt idx="2168">
                  <c:v>1802</c:v>
                </c:pt>
                <c:pt idx="2169">
                  <c:v>1803</c:v>
                </c:pt>
                <c:pt idx="2170">
                  <c:v>1804</c:v>
                </c:pt>
                <c:pt idx="2171">
                  <c:v>1805</c:v>
                </c:pt>
                <c:pt idx="2172">
                  <c:v>1806</c:v>
                </c:pt>
                <c:pt idx="2173">
                  <c:v>1807</c:v>
                </c:pt>
                <c:pt idx="2174">
                  <c:v>1808</c:v>
                </c:pt>
                <c:pt idx="2175">
                  <c:v>1809</c:v>
                </c:pt>
                <c:pt idx="2176">
                  <c:v>1810</c:v>
                </c:pt>
                <c:pt idx="2177">
                  <c:v>1811</c:v>
                </c:pt>
                <c:pt idx="2178">
                  <c:v>1812</c:v>
                </c:pt>
                <c:pt idx="2179">
                  <c:v>1813</c:v>
                </c:pt>
                <c:pt idx="2180">
                  <c:v>1814</c:v>
                </c:pt>
                <c:pt idx="2181">
                  <c:v>1815</c:v>
                </c:pt>
                <c:pt idx="2182">
                  <c:v>1816</c:v>
                </c:pt>
                <c:pt idx="2183">
                  <c:v>1817</c:v>
                </c:pt>
                <c:pt idx="2184">
                  <c:v>1818</c:v>
                </c:pt>
                <c:pt idx="2185">
                  <c:v>1819</c:v>
                </c:pt>
                <c:pt idx="2186">
                  <c:v>1820</c:v>
                </c:pt>
                <c:pt idx="2187">
                  <c:v>1821</c:v>
                </c:pt>
                <c:pt idx="2188">
                  <c:v>1822</c:v>
                </c:pt>
                <c:pt idx="2189">
                  <c:v>1823</c:v>
                </c:pt>
                <c:pt idx="2190">
                  <c:v>1824</c:v>
                </c:pt>
                <c:pt idx="2191">
                  <c:v>1825</c:v>
                </c:pt>
                <c:pt idx="2192">
                  <c:v>1826</c:v>
                </c:pt>
                <c:pt idx="2193">
                  <c:v>1827</c:v>
                </c:pt>
                <c:pt idx="2194">
                  <c:v>1828</c:v>
                </c:pt>
                <c:pt idx="2195">
                  <c:v>1829</c:v>
                </c:pt>
                <c:pt idx="2196">
                  <c:v>1830</c:v>
                </c:pt>
                <c:pt idx="2197">
                  <c:v>1831</c:v>
                </c:pt>
                <c:pt idx="2198">
                  <c:v>1832</c:v>
                </c:pt>
                <c:pt idx="2199">
                  <c:v>1833</c:v>
                </c:pt>
                <c:pt idx="2200">
                  <c:v>1834</c:v>
                </c:pt>
                <c:pt idx="2201">
                  <c:v>1835</c:v>
                </c:pt>
                <c:pt idx="2202">
                  <c:v>1836</c:v>
                </c:pt>
                <c:pt idx="2203">
                  <c:v>1837</c:v>
                </c:pt>
                <c:pt idx="2204">
                  <c:v>1838</c:v>
                </c:pt>
                <c:pt idx="2205">
                  <c:v>1839</c:v>
                </c:pt>
                <c:pt idx="2206">
                  <c:v>1840</c:v>
                </c:pt>
                <c:pt idx="2207">
                  <c:v>1841</c:v>
                </c:pt>
                <c:pt idx="2208">
                  <c:v>1842</c:v>
                </c:pt>
                <c:pt idx="2209">
                  <c:v>1843</c:v>
                </c:pt>
                <c:pt idx="2210">
                  <c:v>1844</c:v>
                </c:pt>
                <c:pt idx="2211">
                  <c:v>1845</c:v>
                </c:pt>
                <c:pt idx="2212">
                  <c:v>1846</c:v>
                </c:pt>
                <c:pt idx="2213">
                  <c:v>1847</c:v>
                </c:pt>
                <c:pt idx="2214">
                  <c:v>1848</c:v>
                </c:pt>
                <c:pt idx="2215">
                  <c:v>1849</c:v>
                </c:pt>
                <c:pt idx="2216">
                  <c:v>1850</c:v>
                </c:pt>
                <c:pt idx="2217">
                  <c:v>1851</c:v>
                </c:pt>
                <c:pt idx="2218">
                  <c:v>1852</c:v>
                </c:pt>
                <c:pt idx="2219">
                  <c:v>1853</c:v>
                </c:pt>
                <c:pt idx="2220">
                  <c:v>1854</c:v>
                </c:pt>
                <c:pt idx="2221">
                  <c:v>1855</c:v>
                </c:pt>
                <c:pt idx="2222">
                  <c:v>1856</c:v>
                </c:pt>
                <c:pt idx="2223">
                  <c:v>1857</c:v>
                </c:pt>
                <c:pt idx="2224">
                  <c:v>1858</c:v>
                </c:pt>
                <c:pt idx="2225">
                  <c:v>1859</c:v>
                </c:pt>
                <c:pt idx="2226">
                  <c:v>1860</c:v>
                </c:pt>
                <c:pt idx="2227">
                  <c:v>1861</c:v>
                </c:pt>
                <c:pt idx="2228">
                  <c:v>1862</c:v>
                </c:pt>
                <c:pt idx="2229">
                  <c:v>1863</c:v>
                </c:pt>
                <c:pt idx="2230">
                  <c:v>1864</c:v>
                </c:pt>
                <c:pt idx="2231">
                  <c:v>1865</c:v>
                </c:pt>
                <c:pt idx="2232">
                  <c:v>1866</c:v>
                </c:pt>
                <c:pt idx="2233">
                  <c:v>1867</c:v>
                </c:pt>
                <c:pt idx="2234">
                  <c:v>1868</c:v>
                </c:pt>
                <c:pt idx="2235">
                  <c:v>1869</c:v>
                </c:pt>
                <c:pt idx="2236">
                  <c:v>1870</c:v>
                </c:pt>
                <c:pt idx="2237">
                  <c:v>1871</c:v>
                </c:pt>
                <c:pt idx="2238">
                  <c:v>1872</c:v>
                </c:pt>
                <c:pt idx="2239">
                  <c:v>1873</c:v>
                </c:pt>
                <c:pt idx="2240">
                  <c:v>1874</c:v>
                </c:pt>
                <c:pt idx="2241">
                  <c:v>1875</c:v>
                </c:pt>
                <c:pt idx="2242">
                  <c:v>1876</c:v>
                </c:pt>
                <c:pt idx="2243">
                  <c:v>1877</c:v>
                </c:pt>
                <c:pt idx="2244">
                  <c:v>1878</c:v>
                </c:pt>
                <c:pt idx="2245">
                  <c:v>1879</c:v>
                </c:pt>
                <c:pt idx="2246">
                  <c:v>1880</c:v>
                </c:pt>
                <c:pt idx="2247">
                  <c:v>1881</c:v>
                </c:pt>
                <c:pt idx="2248">
                  <c:v>1882</c:v>
                </c:pt>
                <c:pt idx="2249">
                  <c:v>1883</c:v>
                </c:pt>
                <c:pt idx="2250">
                  <c:v>1884</c:v>
                </c:pt>
                <c:pt idx="2251">
                  <c:v>1885</c:v>
                </c:pt>
                <c:pt idx="2252">
                  <c:v>1886</c:v>
                </c:pt>
                <c:pt idx="2253">
                  <c:v>1887</c:v>
                </c:pt>
                <c:pt idx="2254">
                  <c:v>1888</c:v>
                </c:pt>
                <c:pt idx="2255">
                  <c:v>1889</c:v>
                </c:pt>
                <c:pt idx="2256">
                  <c:v>1890</c:v>
                </c:pt>
                <c:pt idx="2257">
                  <c:v>1891</c:v>
                </c:pt>
                <c:pt idx="2258">
                  <c:v>1892</c:v>
                </c:pt>
                <c:pt idx="2259">
                  <c:v>1893</c:v>
                </c:pt>
                <c:pt idx="2260">
                  <c:v>1894</c:v>
                </c:pt>
                <c:pt idx="2261">
                  <c:v>1895</c:v>
                </c:pt>
                <c:pt idx="2262">
                  <c:v>1896</c:v>
                </c:pt>
                <c:pt idx="2263">
                  <c:v>1897</c:v>
                </c:pt>
                <c:pt idx="2264">
                  <c:v>1898</c:v>
                </c:pt>
                <c:pt idx="2265">
                  <c:v>1899</c:v>
                </c:pt>
                <c:pt idx="2266">
                  <c:v>1900</c:v>
                </c:pt>
                <c:pt idx="2267">
                  <c:v>1901</c:v>
                </c:pt>
                <c:pt idx="2268">
                  <c:v>1902</c:v>
                </c:pt>
                <c:pt idx="2269">
                  <c:v>1903</c:v>
                </c:pt>
                <c:pt idx="2270">
                  <c:v>1904</c:v>
                </c:pt>
                <c:pt idx="2271">
                  <c:v>1905</c:v>
                </c:pt>
                <c:pt idx="2272">
                  <c:v>1906</c:v>
                </c:pt>
                <c:pt idx="2273">
                  <c:v>1907</c:v>
                </c:pt>
                <c:pt idx="2274">
                  <c:v>1908</c:v>
                </c:pt>
                <c:pt idx="2275">
                  <c:v>1909</c:v>
                </c:pt>
                <c:pt idx="2276">
                  <c:v>1910</c:v>
                </c:pt>
                <c:pt idx="2277">
                  <c:v>1911</c:v>
                </c:pt>
                <c:pt idx="2278">
                  <c:v>1912</c:v>
                </c:pt>
                <c:pt idx="2279">
                  <c:v>1913</c:v>
                </c:pt>
                <c:pt idx="2280">
                  <c:v>1914</c:v>
                </c:pt>
                <c:pt idx="2281">
                  <c:v>1915</c:v>
                </c:pt>
                <c:pt idx="2282">
                  <c:v>1916</c:v>
                </c:pt>
                <c:pt idx="2283">
                  <c:v>1917</c:v>
                </c:pt>
                <c:pt idx="2284">
                  <c:v>1918</c:v>
                </c:pt>
                <c:pt idx="2285">
                  <c:v>1919</c:v>
                </c:pt>
                <c:pt idx="2286">
                  <c:v>1920</c:v>
                </c:pt>
                <c:pt idx="2287">
                  <c:v>1921</c:v>
                </c:pt>
                <c:pt idx="2288">
                  <c:v>1922</c:v>
                </c:pt>
                <c:pt idx="2289">
                  <c:v>1923</c:v>
                </c:pt>
                <c:pt idx="2290">
                  <c:v>1924</c:v>
                </c:pt>
                <c:pt idx="2291">
                  <c:v>1925</c:v>
                </c:pt>
                <c:pt idx="2292">
                  <c:v>1926</c:v>
                </c:pt>
                <c:pt idx="2293">
                  <c:v>1927</c:v>
                </c:pt>
                <c:pt idx="2294">
                  <c:v>1928</c:v>
                </c:pt>
                <c:pt idx="2295">
                  <c:v>1929</c:v>
                </c:pt>
                <c:pt idx="2296">
                  <c:v>1930</c:v>
                </c:pt>
                <c:pt idx="2297">
                  <c:v>1931</c:v>
                </c:pt>
                <c:pt idx="2298">
                  <c:v>1932</c:v>
                </c:pt>
                <c:pt idx="2299">
                  <c:v>1933</c:v>
                </c:pt>
                <c:pt idx="2300">
                  <c:v>1934</c:v>
                </c:pt>
                <c:pt idx="2301">
                  <c:v>1935</c:v>
                </c:pt>
                <c:pt idx="2302">
                  <c:v>1936</c:v>
                </c:pt>
                <c:pt idx="2303">
                  <c:v>1937</c:v>
                </c:pt>
                <c:pt idx="2304">
                  <c:v>1938</c:v>
                </c:pt>
                <c:pt idx="2305">
                  <c:v>1939</c:v>
                </c:pt>
                <c:pt idx="2306">
                  <c:v>1940</c:v>
                </c:pt>
                <c:pt idx="2307">
                  <c:v>1941</c:v>
                </c:pt>
                <c:pt idx="2308">
                  <c:v>1942</c:v>
                </c:pt>
                <c:pt idx="2309">
                  <c:v>1943</c:v>
                </c:pt>
                <c:pt idx="2310">
                  <c:v>1944</c:v>
                </c:pt>
                <c:pt idx="2311">
                  <c:v>1945</c:v>
                </c:pt>
                <c:pt idx="2312">
                  <c:v>1946</c:v>
                </c:pt>
                <c:pt idx="2313">
                  <c:v>1947</c:v>
                </c:pt>
                <c:pt idx="2314">
                  <c:v>1948</c:v>
                </c:pt>
                <c:pt idx="2315">
                  <c:v>1949</c:v>
                </c:pt>
                <c:pt idx="2316">
                  <c:v>1950</c:v>
                </c:pt>
                <c:pt idx="2317">
                  <c:v>1951</c:v>
                </c:pt>
                <c:pt idx="2318">
                  <c:v>1952</c:v>
                </c:pt>
                <c:pt idx="2319">
                  <c:v>1953</c:v>
                </c:pt>
                <c:pt idx="2320">
                  <c:v>1954</c:v>
                </c:pt>
                <c:pt idx="2321">
                  <c:v>1955</c:v>
                </c:pt>
                <c:pt idx="2322">
                  <c:v>1956</c:v>
                </c:pt>
                <c:pt idx="2323">
                  <c:v>1957</c:v>
                </c:pt>
                <c:pt idx="2324">
                  <c:v>1958</c:v>
                </c:pt>
                <c:pt idx="2325">
                  <c:v>1959</c:v>
                </c:pt>
                <c:pt idx="2326">
                  <c:v>1960</c:v>
                </c:pt>
                <c:pt idx="2327">
                  <c:v>1961</c:v>
                </c:pt>
                <c:pt idx="2328">
                  <c:v>1962</c:v>
                </c:pt>
                <c:pt idx="2329">
                  <c:v>1963</c:v>
                </c:pt>
                <c:pt idx="2330">
                  <c:v>1964</c:v>
                </c:pt>
                <c:pt idx="2331">
                  <c:v>1965</c:v>
                </c:pt>
                <c:pt idx="2332">
                  <c:v>1966</c:v>
                </c:pt>
                <c:pt idx="2333">
                  <c:v>1967</c:v>
                </c:pt>
                <c:pt idx="2334">
                  <c:v>1968</c:v>
                </c:pt>
                <c:pt idx="2335">
                  <c:v>1969</c:v>
                </c:pt>
                <c:pt idx="2336">
                  <c:v>1970</c:v>
                </c:pt>
                <c:pt idx="2337">
                  <c:v>1971</c:v>
                </c:pt>
                <c:pt idx="2338">
                  <c:v>1972</c:v>
                </c:pt>
                <c:pt idx="2339">
                  <c:v>1973</c:v>
                </c:pt>
                <c:pt idx="2340">
                  <c:v>1974</c:v>
                </c:pt>
                <c:pt idx="2341">
                  <c:v>1975</c:v>
                </c:pt>
                <c:pt idx="2342">
                  <c:v>1976</c:v>
                </c:pt>
                <c:pt idx="2343">
                  <c:v>1977</c:v>
                </c:pt>
                <c:pt idx="2344">
                  <c:v>1978</c:v>
                </c:pt>
                <c:pt idx="2345">
                  <c:v>1979</c:v>
                </c:pt>
                <c:pt idx="2346">
                  <c:v>1980</c:v>
                </c:pt>
                <c:pt idx="2347">
                  <c:v>1981</c:v>
                </c:pt>
                <c:pt idx="2348">
                  <c:v>1982</c:v>
                </c:pt>
                <c:pt idx="2349">
                  <c:v>1983</c:v>
                </c:pt>
                <c:pt idx="2350">
                  <c:v>1984</c:v>
                </c:pt>
                <c:pt idx="2351">
                  <c:v>1985</c:v>
                </c:pt>
                <c:pt idx="2352">
                  <c:v>1986</c:v>
                </c:pt>
                <c:pt idx="2353">
                  <c:v>1987</c:v>
                </c:pt>
                <c:pt idx="2354">
                  <c:v>1988</c:v>
                </c:pt>
                <c:pt idx="2355">
                  <c:v>1989</c:v>
                </c:pt>
                <c:pt idx="2356">
                  <c:v>1990</c:v>
                </c:pt>
                <c:pt idx="2357">
                  <c:v>1991</c:v>
                </c:pt>
                <c:pt idx="2358">
                  <c:v>1992</c:v>
                </c:pt>
                <c:pt idx="2359">
                  <c:v>1993</c:v>
                </c:pt>
                <c:pt idx="2360">
                  <c:v>1994</c:v>
                </c:pt>
                <c:pt idx="2361">
                  <c:v>1995</c:v>
                </c:pt>
                <c:pt idx="2362">
                  <c:v>1996</c:v>
                </c:pt>
                <c:pt idx="2363">
                  <c:v>1997</c:v>
                </c:pt>
                <c:pt idx="2364">
                  <c:v>1998</c:v>
                </c:pt>
                <c:pt idx="2365">
                  <c:v>1999</c:v>
                </c:pt>
                <c:pt idx="2366">
                  <c:v>2000</c:v>
                </c:pt>
                <c:pt idx="2367">
                  <c:v>2001</c:v>
                </c:pt>
                <c:pt idx="2368">
                  <c:v>2002</c:v>
                </c:pt>
                <c:pt idx="2369">
                  <c:v>2003</c:v>
                </c:pt>
                <c:pt idx="2370">
                  <c:v>2004</c:v>
                </c:pt>
                <c:pt idx="2371">
                  <c:v>2005</c:v>
                </c:pt>
                <c:pt idx="2372">
                  <c:v>2006</c:v>
                </c:pt>
                <c:pt idx="2373">
                  <c:v>2007</c:v>
                </c:pt>
                <c:pt idx="2374">
                  <c:v>2008</c:v>
                </c:pt>
                <c:pt idx="2375">
                  <c:v>2009</c:v>
                </c:pt>
                <c:pt idx="2376">
                  <c:v>2010</c:v>
                </c:pt>
                <c:pt idx="2377">
                  <c:v>2011</c:v>
                </c:pt>
                <c:pt idx="2378">
                  <c:v>2012</c:v>
                </c:pt>
                <c:pt idx="2379">
                  <c:v>2013</c:v>
                </c:pt>
                <c:pt idx="2380">
                  <c:v>2014</c:v>
                </c:pt>
                <c:pt idx="2381">
                  <c:v>2015</c:v>
                </c:pt>
                <c:pt idx="2382">
                  <c:v>2016</c:v>
                </c:pt>
                <c:pt idx="2383">
                  <c:v>2017</c:v>
                </c:pt>
                <c:pt idx="2384">
                  <c:v>2018</c:v>
                </c:pt>
                <c:pt idx="2385">
                  <c:v>2019</c:v>
                </c:pt>
                <c:pt idx="2386">
                  <c:v>2020</c:v>
                </c:pt>
                <c:pt idx="2387">
                  <c:v>2021</c:v>
                </c:pt>
                <c:pt idx="2388">
                  <c:v>2022</c:v>
                </c:pt>
                <c:pt idx="2389">
                  <c:v>2023</c:v>
                </c:pt>
                <c:pt idx="2390">
                  <c:v>2024</c:v>
                </c:pt>
                <c:pt idx="2391">
                  <c:v>2025</c:v>
                </c:pt>
                <c:pt idx="2392">
                  <c:v>2026</c:v>
                </c:pt>
                <c:pt idx="2393">
                  <c:v>2027</c:v>
                </c:pt>
                <c:pt idx="2394">
                  <c:v>2028</c:v>
                </c:pt>
                <c:pt idx="2395">
                  <c:v>2029</c:v>
                </c:pt>
                <c:pt idx="2396">
                  <c:v>2030</c:v>
                </c:pt>
                <c:pt idx="2397">
                  <c:v>2031</c:v>
                </c:pt>
                <c:pt idx="2398">
                  <c:v>2032</c:v>
                </c:pt>
                <c:pt idx="2399">
                  <c:v>2033</c:v>
                </c:pt>
                <c:pt idx="2400">
                  <c:v>2034</c:v>
                </c:pt>
                <c:pt idx="2401">
                  <c:v>2035</c:v>
                </c:pt>
                <c:pt idx="2402">
                  <c:v>2036</c:v>
                </c:pt>
                <c:pt idx="2403">
                  <c:v>2037</c:v>
                </c:pt>
                <c:pt idx="2404">
                  <c:v>2038</c:v>
                </c:pt>
                <c:pt idx="2405">
                  <c:v>2039</c:v>
                </c:pt>
                <c:pt idx="2406">
                  <c:v>2040</c:v>
                </c:pt>
                <c:pt idx="2407">
                  <c:v>2041</c:v>
                </c:pt>
                <c:pt idx="2408">
                  <c:v>2042</c:v>
                </c:pt>
                <c:pt idx="2409">
                  <c:v>2043</c:v>
                </c:pt>
                <c:pt idx="2410">
                  <c:v>2044</c:v>
                </c:pt>
                <c:pt idx="2411">
                  <c:v>2045</c:v>
                </c:pt>
                <c:pt idx="2412">
                  <c:v>2046</c:v>
                </c:pt>
                <c:pt idx="2413">
                  <c:v>2047</c:v>
                </c:pt>
                <c:pt idx="2414">
                  <c:v>2048</c:v>
                </c:pt>
                <c:pt idx="2415">
                  <c:v>2049</c:v>
                </c:pt>
                <c:pt idx="2416">
                  <c:v>2050</c:v>
                </c:pt>
                <c:pt idx="2417">
                  <c:v>2051</c:v>
                </c:pt>
                <c:pt idx="2418">
                  <c:v>2052</c:v>
                </c:pt>
                <c:pt idx="2419">
                  <c:v>2053</c:v>
                </c:pt>
                <c:pt idx="2420">
                  <c:v>2054</c:v>
                </c:pt>
                <c:pt idx="2421">
                  <c:v>2055</c:v>
                </c:pt>
                <c:pt idx="2422">
                  <c:v>2056</c:v>
                </c:pt>
                <c:pt idx="2423">
                  <c:v>2057</c:v>
                </c:pt>
                <c:pt idx="2424">
                  <c:v>2058</c:v>
                </c:pt>
                <c:pt idx="2425">
                  <c:v>2059</c:v>
                </c:pt>
                <c:pt idx="2426">
                  <c:v>2060</c:v>
                </c:pt>
                <c:pt idx="2427">
                  <c:v>2061</c:v>
                </c:pt>
                <c:pt idx="2428">
                  <c:v>2062</c:v>
                </c:pt>
                <c:pt idx="2429">
                  <c:v>2063</c:v>
                </c:pt>
                <c:pt idx="2430">
                  <c:v>2064</c:v>
                </c:pt>
                <c:pt idx="2431">
                  <c:v>2065</c:v>
                </c:pt>
                <c:pt idx="2432">
                  <c:v>2066</c:v>
                </c:pt>
                <c:pt idx="2433">
                  <c:v>2067</c:v>
                </c:pt>
                <c:pt idx="2434">
                  <c:v>2068</c:v>
                </c:pt>
                <c:pt idx="2435">
                  <c:v>2069</c:v>
                </c:pt>
                <c:pt idx="2436">
                  <c:v>2070</c:v>
                </c:pt>
                <c:pt idx="2437">
                  <c:v>2071</c:v>
                </c:pt>
                <c:pt idx="2438">
                  <c:v>2072</c:v>
                </c:pt>
                <c:pt idx="2439">
                  <c:v>2073</c:v>
                </c:pt>
                <c:pt idx="2440">
                  <c:v>2074</c:v>
                </c:pt>
                <c:pt idx="2441">
                  <c:v>2075</c:v>
                </c:pt>
                <c:pt idx="2442">
                  <c:v>2076</c:v>
                </c:pt>
                <c:pt idx="2443">
                  <c:v>2077</c:v>
                </c:pt>
                <c:pt idx="2444">
                  <c:v>2078</c:v>
                </c:pt>
                <c:pt idx="2445">
                  <c:v>2079</c:v>
                </c:pt>
                <c:pt idx="2446">
                  <c:v>2080</c:v>
                </c:pt>
                <c:pt idx="2447">
                  <c:v>2081</c:v>
                </c:pt>
                <c:pt idx="2448">
                  <c:v>2082</c:v>
                </c:pt>
                <c:pt idx="2449">
                  <c:v>2083</c:v>
                </c:pt>
                <c:pt idx="2450">
                  <c:v>2084</c:v>
                </c:pt>
                <c:pt idx="2451">
                  <c:v>2085</c:v>
                </c:pt>
                <c:pt idx="2452">
                  <c:v>2086</c:v>
                </c:pt>
                <c:pt idx="2453">
                  <c:v>2087</c:v>
                </c:pt>
                <c:pt idx="2454">
                  <c:v>2088</c:v>
                </c:pt>
                <c:pt idx="2455">
                  <c:v>2089</c:v>
                </c:pt>
                <c:pt idx="2456">
                  <c:v>2090</c:v>
                </c:pt>
                <c:pt idx="2457">
                  <c:v>2091</c:v>
                </c:pt>
                <c:pt idx="2458">
                  <c:v>2092</c:v>
                </c:pt>
                <c:pt idx="2459">
                  <c:v>2093</c:v>
                </c:pt>
                <c:pt idx="2460">
                  <c:v>2094</c:v>
                </c:pt>
                <c:pt idx="2461">
                  <c:v>2095</c:v>
                </c:pt>
                <c:pt idx="2462">
                  <c:v>2096</c:v>
                </c:pt>
                <c:pt idx="2463">
                  <c:v>2097</c:v>
                </c:pt>
                <c:pt idx="2464">
                  <c:v>2098</c:v>
                </c:pt>
                <c:pt idx="2465">
                  <c:v>2099</c:v>
                </c:pt>
                <c:pt idx="2466">
                  <c:v>2100</c:v>
                </c:pt>
                <c:pt idx="2467">
                  <c:v>2101</c:v>
                </c:pt>
                <c:pt idx="2468">
                  <c:v>2102</c:v>
                </c:pt>
                <c:pt idx="2469">
                  <c:v>2103</c:v>
                </c:pt>
                <c:pt idx="2470">
                  <c:v>2104</c:v>
                </c:pt>
                <c:pt idx="2471">
                  <c:v>2105</c:v>
                </c:pt>
                <c:pt idx="2472">
                  <c:v>2106</c:v>
                </c:pt>
                <c:pt idx="2473">
                  <c:v>2107</c:v>
                </c:pt>
                <c:pt idx="2474">
                  <c:v>2108</c:v>
                </c:pt>
                <c:pt idx="2475">
                  <c:v>2109</c:v>
                </c:pt>
                <c:pt idx="2476">
                  <c:v>2110</c:v>
                </c:pt>
                <c:pt idx="2477">
                  <c:v>2111</c:v>
                </c:pt>
                <c:pt idx="2478">
                  <c:v>2112</c:v>
                </c:pt>
                <c:pt idx="2479">
                  <c:v>2113</c:v>
                </c:pt>
                <c:pt idx="2480">
                  <c:v>2114</c:v>
                </c:pt>
                <c:pt idx="2481">
                  <c:v>2115</c:v>
                </c:pt>
                <c:pt idx="2482">
                  <c:v>2116</c:v>
                </c:pt>
                <c:pt idx="2483">
                  <c:v>2117</c:v>
                </c:pt>
                <c:pt idx="2484">
                  <c:v>2118</c:v>
                </c:pt>
                <c:pt idx="2485">
                  <c:v>2119</c:v>
                </c:pt>
                <c:pt idx="2486">
                  <c:v>2120</c:v>
                </c:pt>
                <c:pt idx="2487">
                  <c:v>2121</c:v>
                </c:pt>
                <c:pt idx="2488">
                  <c:v>2122</c:v>
                </c:pt>
                <c:pt idx="2489">
                  <c:v>2123</c:v>
                </c:pt>
                <c:pt idx="2490">
                  <c:v>2124</c:v>
                </c:pt>
                <c:pt idx="2491">
                  <c:v>2125</c:v>
                </c:pt>
                <c:pt idx="2492">
                  <c:v>2126</c:v>
                </c:pt>
                <c:pt idx="2493">
                  <c:v>2127</c:v>
                </c:pt>
                <c:pt idx="2494">
                  <c:v>2128</c:v>
                </c:pt>
                <c:pt idx="2495">
                  <c:v>2129</c:v>
                </c:pt>
                <c:pt idx="2496">
                  <c:v>2130</c:v>
                </c:pt>
                <c:pt idx="2497">
                  <c:v>2131</c:v>
                </c:pt>
                <c:pt idx="2498">
                  <c:v>2132</c:v>
                </c:pt>
                <c:pt idx="2499">
                  <c:v>2133</c:v>
                </c:pt>
                <c:pt idx="2500">
                  <c:v>2134</c:v>
                </c:pt>
                <c:pt idx="2501">
                  <c:v>2135</c:v>
                </c:pt>
                <c:pt idx="2502">
                  <c:v>2136</c:v>
                </c:pt>
                <c:pt idx="2503">
                  <c:v>2137</c:v>
                </c:pt>
                <c:pt idx="2504">
                  <c:v>2138</c:v>
                </c:pt>
                <c:pt idx="2505">
                  <c:v>2139</c:v>
                </c:pt>
                <c:pt idx="2506">
                  <c:v>2140</c:v>
                </c:pt>
                <c:pt idx="2507">
                  <c:v>2141</c:v>
                </c:pt>
                <c:pt idx="2508">
                  <c:v>2142</c:v>
                </c:pt>
                <c:pt idx="2509">
                  <c:v>2143</c:v>
                </c:pt>
                <c:pt idx="2510">
                  <c:v>2144</c:v>
                </c:pt>
                <c:pt idx="2511">
                  <c:v>2145</c:v>
                </c:pt>
                <c:pt idx="2512">
                  <c:v>2146</c:v>
                </c:pt>
                <c:pt idx="2513">
                  <c:v>2147</c:v>
                </c:pt>
                <c:pt idx="2514">
                  <c:v>2148</c:v>
                </c:pt>
                <c:pt idx="2515">
                  <c:v>2149</c:v>
                </c:pt>
                <c:pt idx="2516">
                  <c:v>2150</c:v>
                </c:pt>
                <c:pt idx="2517">
                  <c:v>2151</c:v>
                </c:pt>
                <c:pt idx="2518">
                  <c:v>2152</c:v>
                </c:pt>
                <c:pt idx="2519">
                  <c:v>2153</c:v>
                </c:pt>
                <c:pt idx="2520">
                  <c:v>2154</c:v>
                </c:pt>
                <c:pt idx="2521">
                  <c:v>2155</c:v>
                </c:pt>
                <c:pt idx="2522">
                  <c:v>2156</c:v>
                </c:pt>
                <c:pt idx="2523">
                  <c:v>2157</c:v>
                </c:pt>
                <c:pt idx="2524">
                  <c:v>2158</c:v>
                </c:pt>
                <c:pt idx="2525">
                  <c:v>2159</c:v>
                </c:pt>
                <c:pt idx="2526">
                  <c:v>2160</c:v>
                </c:pt>
                <c:pt idx="2527">
                  <c:v>2161</c:v>
                </c:pt>
                <c:pt idx="2528">
                  <c:v>2162</c:v>
                </c:pt>
                <c:pt idx="2529">
                  <c:v>2163</c:v>
                </c:pt>
                <c:pt idx="2530">
                  <c:v>2164</c:v>
                </c:pt>
                <c:pt idx="2531">
                  <c:v>2165</c:v>
                </c:pt>
                <c:pt idx="2532">
                  <c:v>2166</c:v>
                </c:pt>
                <c:pt idx="2533">
                  <c:v>2167</c:v>
                </c:pt>
                <c:pt idx="2534">
                  <c:v>2168</c:v>
                </c:pt>
                <c:pt idx="2535">
                  <c:v>2169</c:v>
                </c:pt>
                <c:pt idx="2536">
                  <c:v>2170</c:v>
                </c:pt>
                <c:pt idx="2537">
                  <c:v>2171</c:v>
                </c:pt>
                <c:pt idx="2538">
                  <c:v>2172</c:v>
                </c:pt>
                <c:pt idx="2539">
                  <c:v>2173</c:v>
                </c:pt>
                <c:pt idx="2540">
                  <c:v>2174</c:v>
                </c:pt>
                <c:pt idx="2541">
                  <c:v>2175</c:v>
                </c:pt>
                <c:pt idx="2542">
                  <c:v>2176</c:v>
                </c:pt>
                <c:pt idx="2543">
                  <c:v>2177</c:v>
                </c:pt>
                <c:pt idx="2544">
                  <c:v>2178</c:v>
                </c:pt>
                <c:pt idx="2545">
                  <c:v>2179</c:v>
                </c:pt>
                <c:pt idx="2546">
                  <c:v>2180</c:v>
                </c:pt>
                <c:pt idx="2547">
                  <c:v>2181</c:v>
                </c:pt>
                <c:pt idx="2548">
                  <c:v>2182</c:v>
                </c:pt>
                <c:pt idx="2549">
                  <c:v>2183</c:v>
                </c:pt>
                <c:pt idx="2550">
                  <c:v>2184</c:v>
                </c:pt>
                <c:pt idx="2551">
                  <c:v>2185</c:v>
                </c:pt>
                <c:pt idx="2552">
                  <c:v>2186</c:v>
                </c:pt>
                <c:pt idx="2553">
                  <c:v>2187</c:v>
                </c:pt>
                <c:pt idx="2554">
                  <c:v>2188</c:v>
                </c:pt>
                <c:pt idx="2555">
                  <c:v>2189</c:v>
                </c:pt>
                <c:pt idx="2556">
                  <c:v>2190</c:v>
                </c:pt>
                <c:pt idx="2557">
                  <c:v>2191</c:v>
                </c:pt>
                <c:pt idx="2558">
                  <c:v>2192</c:v>
                </c:pt>
                <c:pt idx="2559">
                  <c:v>2193</c:v>
                </c:pt>
                <c:pt idx="2560">
                  <c:v>2194</c:v>
                </c:pt>
                <c:pt idx="2561">
                  <c:v>2195</c:v>
                </c:pt>
                <c:pt idx="2562">
                  <c:v>2196</c:v>
                </c:pt>
                <c:pt idx="2563">
                  <c:v>2197</c:v>
                </c:pt>
                <c:pt idx="2564">
                  <c:v>2198</c:v>
                </c:pt>
                <c:pt idx="2565">
                  <c:v>2199</c:v>
                </c:pt>
                <c:pt idx="2566">
                  <c:v>2200</c:v>
                </c:pt>
                <c:pt idx="2567">
                  <c:v>2201</c:v>
                </c:pt>
                <c:pt idx="2568">
                  <c:v>2202</c:v>
                </c:pt>
                <c:pt idx="2569">
                  <c:v>2203</c:v>
                </c:pt>
                <c:pt idx="2570">
                  <c:v>2204</c:v>
                </c:pt>
                <c:pt idx="2571">
                  <c:v>2205</c:v>
                </c:pt>
                <c:pt idx="2572">
                  <c:v>2206</c:v>
                </c:pt>
                <c:pt idx="2573">
                  <c:v>2207</c:v>
                </c:pt>
                <c:pt idx="2574">
                  <c:v>2208</c:v>
                </c:pt>
                <c:pt idx="2575">
                  <c:v>2209</c:v>
                </c:pt>
                <c:pt idx="2576">
                  <c:v>2210</c:v>
                </c:pt>
                <c:pt idx="2577">
                  <c:v>2211</c:v>
                </c:pt>
                <c:pt idx="2578">
                  <c:v>2212</c:v>
                </c:pt>
                <c:pt idx="2579">
                  <c:v>2213</c:v>
                </c:pt>
                <c:pt idx="2580">
                  <c:v>2214</c:v>
                </c:pt>
                <c:pt idx="2581">
                  <c:v>2215</c:v>
                </c:pt>
                <c:pt idx="2582">
                  <c:v>2216</c:v>
                </c:pt>
                <c:pt idx="2583">
                  <c:v>2217</c:v>
                </c:pt>
                <c:pt idx="2584">
                  <c:v>2218</c:v>
                </c:pt>
                <c:pt idx="2585">
                  <c:v>2219</c:v>
                </c:pt>
                <c:pt idx="2586">
                  <c:v>2220</c:v>
                </c:pt>
                <c:pt idx="2587">
                  <c:v>2221</c:v>
                </c:pt>
                <c:pt idx="2588">
                  <c:v>2222</c:v>
                </c:pt>
                <c:pt idx="2589">
                  <c:v>2223</c:v>
                </c:pt>
                <c:pt idx="2590">
                  <c:v>2224</c:v>
                </c:pt>
                <c:pt idx="2591">
                  <c:v>2225</c:v>
                </c:pt>
                <c:pt idx="2592">
                  <c:v>2226</c:v>
                </c:pt>
                <c:pt idx="2593">
                  <c:v>2227</c:v>
                </c:pt>
                <c:pt idx="2594">
                  <c:v>2228</c:v>
                </c:pt>
                <c:pt idx="2595">
                  <c:v>2229</c:v>
                </c:pt>
                <c:pt idx="2596">
                  <c:v>2230</c:v>
                </c:pt>
                <c:pt idx="2597">
                  <c:v>2231</c:v>
                </c:pt>
                <c:pt idx="2598">
                  <c:v>2232</c:v>
                </c:pt>
                <c:pt idx="2599">
                  <c:v>2233</c:v>
                </c:pt>
                <c:pt idx="2600">
                  <c:v>2234</c:v>
                </c:pt>
                <c:pt idx="2601">
                  <c:v>2235</c:v>
                </c:pt>
                <c:pt idx="2602">
                  <c:v>2236</c:v>
                </c:pt>
                <c:pt idx="2603">
                  <c:v>2237</c:v>
                </c:pt>
                <c:pt idx="2604">
                  <c:v>2238</c:v>
                </c:pt>
                <c:pt idx="2605">
                  <c:v>2239</c:v>
                </c:pt>
                <c:pt idx="2606">
                  <c:v>2240</c:v>
                </c:pt>
                <c:pt idx="2607">
                  <c:v>2241</c:v>
                </c:pt>
                <c:pt idx="2608">
                  <c:v>2242</c:v>
                </c:pt>
                <c:pt idx="2609">
                  <c:v>2243</c:v>
                </c:pt>
                <c:pt idx="2610">
                  <c:v>2244</c:v>
                </c:pt>
                <c:pt idx="2611">
                  <c:v>2245</c:v>
                </c:pt>
                <c:pt idx="2612">
                  <c:v>2246</c:v>
                </c:pt>
                <c:pt idx="2613">
                  <c:v>2247</c:v>
                </c:pt>
                <c:pt idx="2614">
                  <c:v>2248</c:v>
                </c:pt>
                <c:pt idx="2615">
                  <c:v>2249</c:v>
                </c:pt>
                <c:pt idx="2616">
                  <c:v>2250</c:v>
                </c:pt>
                <c:pt idx="2617">
                  <c:v>2251</c:v>
                </c:pt>
                <c:pt idx="2618">
                  <c:v>2252</c:v>
                </c:pt>
                <c:pt idx="2619">
                  <c:v>2253</c:v>
                </c:pt>
                <c:pt idx="2620">
                  <c:v>2254</c:v>
                </c:pt>
                <c:pt idx="2621">
                  <c:v>2255</c:v>
                </c:pt>
                <c:pt idx="2622">
                  <c:v>2256</c:v>
                </c:pt>
                <c:pt idx="2623">
                  <c:v>2257</c:v>
                </c:pt>
                <c:pt idx="2624">
                  <c:v>2258</c:v>
                </c:pt>
                <c:pt idx="2625">
                  <c:v>2259</c:v>
                </c:pt>
                <c:pt idx="2626">
                  <c:v>2260</c:v>
                </c:pt>
                <c:pt idx="2627">
                  <c:v>2261</c:v>
                </c:pt>
                <c:pt idx="2628">
                  <c:v>2262</c:v>
                </c:pt>
                <c:pt idx="2629">
                  <c:v>2263</c:v>
                </c:pt>
                <c:pt idx="2630">
                  <c:v>2264</c:v>
                </c:pt>
                <c:pt idx="2631">
                  <c:v>2265</c:v>
                </c:pt>
                <c:pt idx="2632">
                  <c:v>2266</c:v>
                </c:pt>
                <c:pt idx="2633">
                  <c:v>2267</c:v>
                </c:pt>
                <c:pt idx="2634">
                  <c:v>2268</c:v>
                </c:pt>
                <c:pt idx="2635">
                  <c:v>2269</c:v>
                </c:pt>
                <c:pt idx="2636">
                  <c:v>2270</c:v>
                </c:pt>
                <c:pt idx="2637">
                  <c:v>2271</c:v>
                </c:pt>
                <c:pt idx="2638">
                  <c:v>2272</c:v>
                </c:pt>
                <c:pt idx="2639">
                  <c:v>2273</c:v>
                </c:pt>
                <c:pt idx="2640">
                  <c:v>2274</c:v>
                </c:pt>
                <c:pt idx="2641">
                  <c:v>2275</c:v>
                </c:pt>
                <c:pt idx="2642">
                  <c:v>2276</c:v>
                </c:pt>
                <c:pt idx="2643">
                  <c:v>2277</c:v>
                </c:pt>
                <c:pt idx="2644">
                  <c:v>2278</c:v>
                </c:pt>
                <c:pt idx="2645">
                  <c:v>2279</c:v>
                </c:pt>
                <c:pt idx="2646">
                  <c:v>2280</c:v>
                </c:pt>
                <c:pt idx="2647">
                  <c:v>2281</c:v>
                </c:pt>
                <c:pt idx="2648">
                  <c:v>2282</c:v>
                </c:pt>
                <c:pt idx="2649">
                  <c:v>2283</c:v>
                </c:pt>
                <c:pt idx="2650">
                  <c:v>2284</c:v>
                </c:pt>
                <c:pt idx="2651">
                  <c:v>2285</c:v>
                </c:pt>
                <c:pt idx="2652">
                  <c:v>2286</c:v>
                </c:pt>
                <c:pt idx="2653">
                  <c:v>2287</c:v>
                </c:pt>
                <c:pt idx="2654">
                  <c:v>2288</c:v>
                </c:pt>
                <c:pt idx="2655">
                  <c:v>2289</c:v>
                </c:pt>
                <c:pt idx="2656">
                  <c:v>2290</c:v>
                </c:pt>
                <c:pt idx="2657">
                  <c:v>2291</c:v>
                </c:pt>
                <c:pt idx="2658">
                  <c:v>2292</c:v>
                </c:pt>
                <c:pt idx="2659">
                  <c:v>2293</c:v>
                </c:pt>
                <c:pt idx="2660">
                  <c:v>2294</c:v>
                </c:pt>
                <c:pt idx="2661">
                  <c:v>2295</c:v>
                </c:pt>
                <c:pt idx="2662">
                  <c:v>2296</c:v>
                </c:pt>
                <c:pt idx="2663">
                  <c:v>2297</c:v>
                </c:pt>
                <c:pt idx="2664">
                  <c:v>2298</c:v>
                </c:pt>
                <c:pt idx="2665">
                  <c:v>2299</c:v>
                </c:pt>
                <c:pt idx="2666">
                  <c:v>2300</c:v>
                </c:pt>
                <c:pt idx="2667">
                  <c:v>2301</c:v>
                </c:pt>
                <c:pt idx="2668">
                  <c:v>2302</c:v>
                </c:pt>
                <c:pt idx="2669">
                  <c:v>2303</c:v>
                </c:pt>
                <c:pt idx="2670">
                  <c:v>2304</c:v>
                </c:pt>
                <c:pt idx="2671">
                  <c:v>2305</c:v>
                </c:pt>
                <c:pt idx="2672">
                  <c:v>2306</c:v>
                </c:pt>
                <c:pt idx="2673">
                  <c:v>2307</c:v>
                </c:pt>
                <c:pt idx="2674">
                  <c:v>2308</c:v>
                </c:pt>
                <c:pt idx="2675">
                  <c:v>2309</c:v>
                </c:pt>
                <c:pt idx="2676">
                  <c:v>2310</c:v>
                </c:pt>
                <c:pt idx="2677">
                  <c:v>2311</c:v>
                </c:pt>
                <c:pt idx="2678">
                  <c:v>2312</c:v>
                </c:pt>
                <c:pt idx="2679">
                  <c:v>2313</c:v>
                </c:pt>
                <c:pt idx="2680">
                  <c:v>2314</c:v>
                </c:pt>
                <c:pt idx="2681">
                  <c:v>2315</c:v>
                </c:pt>
                <c:pt idx="2682">
                  <c:v>2316</c:v>
                </c:pt>
                <c:pt idx="2683">
                  <c:v>2317</c:v>
                </c:pt>
                <c:pt idx="2684">
                  <c:v>2318</c:v>
                </c:pt>
                <c:pt idx="2685">
                  <c:v>2319</c:v>
                </c:pt>
                <c:pt idx="2686">
                  <c:v>2320</c:v>
                </c:pt>
                <c:pt idx="2687">
                  <c:v>2321</c:v>
                </c:pt>
                <c:pt idx="2688">
                  <c:v>2322</c:v>
                </c:pt>
                <c:pt idx="2689">
                  <c:v>2323</c:v>
                </c:pt>
                <c:pt idx="2690">
                  <c:v>2324</c:v>
                </c:pt>
                <c:pt idx="2691">
                  <c:v>2325</c:v>
                </c:pt>
                <c:pt idx="2692">
                  <c:v>2326</c:v>
                </c:pt>
                <c:pt idx="2693">
                  <c:v>2327</c:v>
                </c:pt>
                <c:pt idx="2694">
                  <c:v>2328</c:v>
                </c:pt>
                <c:pt idx="2695">
                  <c:v>2329</c:v>
                </c:pt>
                <c:pt idx="2696">
                  <c:v>2330</c:v>
                </c:pt>
                <c:pt idx="2697">
                  <c:v>2331</c:v>
                </c:pt>
                <c:pt idx="2698">
                  <c:v>2332</c:v>
                </c:pt>
                <c:pt idx="2699">
                  <c:v>2333</c:v>
                </c:pt>
                <c:pt idx="2700">
                  <c:v>2334</c:v>
                </c:pt>
                <c:pt idx="2701">
                  <c:v>2335</c:v>
                </c:pt>
                <c:pt idx="2702">
                  <c:v>2336</c:v>
                </c:pt>
                <c:pt idx="2703">
                  <c:v>2337</c:v>
                </c:pt>
                <c:pt idx="2704">
                  <c:v>2338</c:v>
                </c:pt>
                <c:pt idx="2705">
                  <c:v>2339</c:v>
                </c:pt>
                <c:pt idx="2706">
                  <c:v>2340</c:v>
                </c:pt>
                <c:pt idx="2707">
                  <c:v>2341</c:v>
                </c:pt>
                <c:pt idx="2708">
                  <c:v>2342</c:v>
                </c:pt>
                <c:pt idx="2709">
                  <c:v>2343</c:v>
                </c:pt>
                <c:pt idx="2710">
                  <c:v>2344</c:v>
                </c:pt>
                <c:pt idx="2711">
                  <c:v>2345</c:v>
                </c:pt>
                <c:pt idx="2712">
                  <c:v>2346</c:v>
                </c:pt>
                <c:pt idx="2713">
                  <c:v>2347</c:v>
                </c:pt>
                <c:pt idx="2714">
                  <c:v>2348</c:v>
                </c:pt>
                <c:pt idx="2715">
                  <c:v>2349</c:v>
                </c:pt>
                <c:pt idx="2716">
                  <c:v>2350</c:v>
                </c:pt>
                <c:pt idx="2717">
                  <c:v>2351</c:v>
                </c:pt>
                <c:pt idx="2718">
                  <c:v>2352</c:v>
                </c:pt>
                <c:pt idx="2719">
                  <c:v>2353</c:v>
                </c:pt>
                <c:pt idx="2720">
                  <c:v>2354</c:v>
                </c:pt>
                <c:pt idx="2721">
                  <c:v>2355</c:v>
                </c:pt>
                <c:pt idx="2722">
                  <c:v>2356</c:v>
                </c:pt>
                <c:pt idx="2723">
                  <c:v>2357</c:v>
                </c:pt>
                <c:pt idx="2724">
                  <c:v>2358</c:v>
                </c:pt>
                <c:pt idx="2725">
                  <c:v>2359</c:v>
                </c:pt>
                <c:pt idx="2726">
                  <c:v>2360</c:v>
                </c:pt>
                <c:pt idx="2727">
                  <c:v>2361</c:v>
                </c:pt>
                <c:pt idx="2728">
                  <c:v>2362</c:v>
                </c:pt>
                <c:pt idx="2729">
                  <c:v>2363</c:v>
                </c:pt>
                <c:pt idx="2730">
                  <c:v>2364</c:v>
                </c:pt>
                <c:pt idx="2731">
                  <c:v>2365</c:v>
                </c:pt>
                <c:pt idx="2732">
                  <c:v>2366</c:v>
                </c:pt>
                <c:pt idx="2733">
                  <c:v>2367</c:v>
                </c:pt>
                <c:pt idx="2734">
                  <c:v>2368</c:v>
                </c:pt>
                <c:pt idx="2735">
                  <c:v>2369</c:v>
                </c:pt>
                <c:pt idx="2736">
                  <c:v>2370</c:v>
                </c:pt>
                <c:pt idx="2737">
                  <c:v>2371</c:v>
                </c:pt>
                <c:pt idx="2738">
                  <c:v>2372</c:v>
                </c:pt>
                <c:pt idx="2739">
                  <c:v>2373</c:v>
                </c:pt>
                <c:pt idx="2740">
                  <c:v>2374</c:v>
                </c:pt>
                <c:pt idx="2741">
                  <c:v>2375</c:v>
                </c:pt>
                <c:pt idx="2742">
                  <c:v>2376</c:v>
                </c:pt>
                <c:pt idx="2743">
                  <c:v>2377</c:v>
                </c:pt>
                <c:pt idx="2744">
                  <c:v>2378</c:v>
                </c:pt>
                <c:pt idx="2745">
                  <c:v>2379</c:v>
                </c:pt>
                <c:pt idx="2746">
                  <c:v>2380</c:v>
                </c:pt>
                <c:pt idx="2747">
                  <c:v>2381</c:v>
                </c:pt>
                <c:pt idx="2748">
                  <c:v>2382</c:v>
                </c:pt>
                <c:pt idx="2749">
                  <c:v>2383</c:v>
                </c:pt>
                <c:pt idx="2750">
                  <c:v>2384</c:v>
                </c:pt>
                <c:pt idx="2751">
                  <c:v>2385</c:v>
                </c:pt>
                <c:pt idx="2752">
                  <c:v>2386</c:v>
                </c:pt>
                <c:pt idx="2753">
                  <c:v>2387</c:v>
                </c:pt>
                <c:pt idx="2754">
                  <c:v>2388</c:v>
                </c:pt>
                <c:pt idx="2755">
                  <c:v>2389</c:v>
                </c:pt>
                <c:pt idx="2756">
                  <c:v>2390</c:v>
                </c:pt>
                <c:pt idx="2757">
                  <c:v>2391</c:v>
                </c:pt>
                <c:pt idx="2758">
                  <c:v>2392</c:v>
                </c:pt>
                <c:pt idx="2759">
                  <c:v>2393</c:v>
                </c:pt>
                <c:pt idx="2760">
                  <c:v>2394</c:v>
                </c:pt>
                <c:pt idx="2761">
                  <c:v>2395</c:v>
                </c:pt>
                <c:pt idx="2762">
                  <c:v>2396</c:v>
                </c:pt>
                <c:pt idx="2763">
                  <c:v>2397</c:v>
                </c:pt>
                <c:pt idx="2764">
                  <c:v>2398</c:v>
                </c:pt>
                <c:pt idx="2765">
                  <c:v>2399</c:v>
                </c:pt>
                <c:pt idx="2766">
                  <c:v>2400</c:v>
                </c:pt>
                <c:pt idx="2767">
                  <c:v>2401</c:v>
                </c:pt>
                <c:pt idx="2768">
                  <c:v>2402</c:v>
                </c:pt>
                <c:pt idx="2769">
                  <c:v>2403</c:v>
                </c:pt>
                <c:pt idx="2770">
                  <c:v>2404</c:v>
                </c:pt>
                <c:pt idx="2771">
                  <c:v>2405</c:v>
                </c:pt>
                <c:pt idx="2772">
                  <c:v>2406</c:v>
                </c:pt>
                <c:pt idx="2773">
                  <c:v>2407</c:v>
                </c:pt>
                <c:pt idx="2774">
                  <c:v>2408</c:v>
                </c:pt>
                <c:pt idx="2775">
                  <c:v>2409</c:v>
                </c:pt>
                <c:pt idx="2776">
                  <c:v>2410</c:v>
                </c:pt>
                <c:pt idx="2777">
                  <c:v>2411</c:v>
                </c:pt>
                <c:pt idx="2778">
                  <c:v>2412</c:v>
                </c:pt>
                <c:pt idx="2779">
                  <c:v>2413</c:v>
                </c:pt>
                <c:pt idx="2780">
                  <c:v>2414</c:v>
                </c:pt>
                <c:pt idx="2781">
                  <c:v>2415</c:v>
                </c:pt>
                <c:pt idx="2782">
                  <c:v>2416</c:v>
                </c:pt>
                <c:pt idx="2783">
                  <c:v>2417</c:v>
                </c:pt>
                <c:pt idx="2784">
                  <c:v>2418</c:v>
                </c:pt>
                <c:pt idx="2785">
                  <c:v>2419</c:v>
                </c:pt>
                <c:pt idx="2786">
                  <c:v>2420</c:v>
                </c:pt>
                <c:pt idx="2787">
                  <c:v>2421</c:v>
                </c:pt>
                <c:pt idx="2788">
                  <c:v>2422</c:v>
                </c:pt>
                <c:pt idx="2789">
                  <c:v>2423</c:v>
                </c:pt>
                <c:pt idx="2790">
                  <c:v>2424</c:v>
                </c:pt>
                <c:pt idx="2791">
                  <c:v>2425</c:v>
                </c:pt>
                <c:pt idx="2792">
                  <c:v>2426</c:v>
                </c:pt>
                <c:pt idx="2793">
                  <c:v>2427</c:v>
                </c:pt>
                <c:pt idx="2794">
                  <c:v>2428</c:v>
                </c:pt>
                <c:pt idx="2795">
                  <c:v>2429</c:v>
                </c:pt>
                <c:pt idx="2796">
                  <c:v>2430</c:v>
                </c:pt>
                <c:pt idx="2797">
                  <c:v>2431</c:v>
                </c:pt>
                <c:pt idx="2798">
                  <c:v>2432</c:v>
                </c:pt>
                <c:pt idx="2799">
                  <c:v>2433</c:v>
                </c:pt>
                <c:pt idx="2800">
                  <c:v>2434</c:v>
                </c:pt>
                <c:pt idx="2801">
                  <c:v>2435</c:v>
                </c:pt>
                <c:pt idx="2802">
                  <c:v>2436</c:v>
                </c:pt>
                <c:pt idx="2803">
                  <c:v>2437</c:v>
                </c:pt>
                <c:pt idx="2804">
                  <c:v>2438</c:v>
                </c:pt>
                <c:pt idx="2805">
                  <c:v>2439</c:v>
                </c:pt>
                <c:pt idx="2806">
                  <c:v>2440</c:v>
                </c:pt>
                <c:pt idx="2807">
                  <c:v>2441</c:v>
                </c:pt>
                <c:pt idx="2808">
                  <c:v>2442</c:v>
                </c:pt>
                <c:pt idx="2809">
                  <c:v>2443</c:v>
                </c:pt>
                <c:pt idx="2810">
                  <c:v>2444</c:v>
                </c:pt>
                <c:pt idx="2811">
                  <c:v>2445</c:v>
                </c:pt>
                <c:pt idx="2812">
                  <c:v>2446</c:v>
                </c:pt>
                <c:pt idx="2813">
                  <c:v>2447</c:v>
                </c:pt>
                <c:pt idx="2814">
                  <c:v>2448</c:v>
                </c:pt>
                <c:pt idx="2815">
                  <c:v>2449</c:v>
                </c:pt>
                <c:pt idx="2816">
                  <c:v>2450</c:v>
                </c:pt>
                <c:pt idx="2817">
                  <c:v>2451</c:v>
                </c:pt>
                <c:pt idx="2818">
                  <c:v>2452</c:v>
                </c:pt>
                <c:pt idx="2819">
                  <c:v>2453</c:v>
                </c:pt>
                <c:pt idx="2820">
                  <c:v>2454</c:v>
                </c:pt>
                <c:pt idx="2821">
                  <c:v>2455</c:v>
                </c:pt>
                <c:pt idx="2822">
                  <c:v>2456</c:v>
                </c:pt>
                <c:pt idx="2823">
                  <c:v>2457</c:v>
                </c:pt>
                <c:pt idx="2824">
                  <c:v>2458</c:v>
                </c:pt>
                <c:pt idx="2825">
                  <c:v>2459</c:v>
                </c:pt>
                <c:pt idx="2826">
                  <c:v>2460</c:v>
                </c:pt>
                <c:pt idx="2827">
                  <c:v>2461</c:v>
                </c:pt>
                <c:pt idx="2828">
                  <c:v>2462</c:v>
                </c:pt>
                <c:pt idx="2829">
                  <c:v>2463</c:v>
                </c:pt>
                <c:pt idx="2830">
                  <c:v>2464</c:v>
                </c:pt>
                <c:pt idx="2831">
                  <c:v>2465</c:v>
                </c:pt>
                <c:pt idx="2832">
                  <c:v>2466</c:v>
                </c:pt>
                <c:pt idx="2833">
                  <c:v>2467</c:v>
                </c:pt>
                <c:pt idx="2834">
                  <c:v>2468</c:v>
                </c:pt>
                <c:pt idx="2835">
                  <c:v>2469</c:v>
                </c:pt>
                <c:pt idx="2836">
                  <c:v>2470</c:v>
                </c:pt>
                <c:pt idx="2837">
                  <c:v>2471</c:v>
                </c:pt>
                <c:pt idx="2838">
                  <c:v>2472</c:v>
                </c:pt>
                <c:pt idx="2839">
                  <c:v>2473</c:v>
                </c:pt>
                <c:pt idx="2840">
                  <c:v>2474</c:v>
                </c:pt>
                <c:pt idx="2841">
                  <c:v>2475</c:v>
                </c:pt>
                <c:pt idx="2842">
                  <c:v>2476</c:v>
                </c:pt>
                <c:pt idx="2843">
                  <c:v>2477</c:v>
                </c:pt>
                <c:pt idx="2844">
                  <c:v>2478</c:v>
                </c:pt>
                <c:pt idx="2845">
                  <c:v>2479</c:v>
                </c:pt>
                <c:pt idx="2846">
                  <c:v>2480</c:v>
                </c:pt>
                <c:pt idx="2847">
                  <c:v>2481</c:v>
                </c:pt>
                <c:pt idx="2848">
                  <c:v>2482</c:v>
                </c:pt>
                <c:pt idx="2849">
                  <c:v>2483</c:v>
                </c:pt>
                <c:pt idx="2850">
                  <c:v>2484</c:v>
                </c:pt>
                <c:pt idx="2851">
                  <c:v>2485</c:v>
                </c:pt>
                <c:pt idx="2852">
                  <c:v>2486</c:v>
                </c:pt>
                <c:pt idx="2853">
                  <c:v>2487</c:v>
                </c:pt>
                <c:pt idx="2854">
                  <c:v>2488</c:v>
                </c:pt>
                <c:pt idx="2855">
                  <c:v>2489</c:v>
                </c:pt>
                <c:pt idx="2856">
                  <c:v>2490</c:v>
                </c:pt>
                <c:pt idx="2857">
                  <c:v>2491</c:v>
                </c:pt>
                <c:pt idx="2858">
                  <c:v>2492</c:v>
                </c:pt>
                <c:pt idx="2859">
                  <c:v>2493</c:v>
                </c:pt>
                <c:pt idx="2860">
                  <c:v>2494</c:v>
                </c:pt>
                <c:pt idx="2861">
                  <c:v>2495</c:v>
                </c:pt>
                <c:pt idx="2862">
                  <c:v>2496</c:v>
                </c:pt>
                <c:pt idx="2863">
                  <c:v>2497</c:v>
                </c:pt>
                <c:pt idx="2864">
                  <c:v>2498</c:v>
                </c:pt>
                <c:pt idx="2865">
                  <c:v>2499</c:v>
                </c:pt>
                <c:pt idx="2866">
                  <c:v>2500</c:v>
                </c:pt>
                <c:pt idx="2867">
                  <c:v>2501</c:v>
                </c:pt>
                <c:pt idx="2868">
                  <c:v>2502</c:v>
                </c:pt>
                <c:pt idx="2869">
                  <c:v>2503</c:v>
                </c:pt>
                <c:pt idx="2870">
                  <c:v>2504</c:v>
                </c:pt>
                <c:pt idx="2871">
                  <c:v>2505</c:v>
                </c:pt>
                <c:pt idx="2872">
                  <c:v>2506</c:v>
                </c:pt>
                <c:pt idx="2873">
                  <c:v>2507</c:v>
                </c:pt>
                <c:pt idx="2874">
                  <c:v>2508</c:v>
                </c:pt>
                <c:pt idx="2875">
                  <c:v>2509</c:v>
                </c:pt>
                <c:pt idx="2876">
                  <c:v>2510</c:v>
                </c:pt>
                <c:pt idx="2877">
                  <c:v>2511</c:v>
                </c:pt>
                <c:pt idx="2878">
                  <c:v>2512</c:v>
                </c:pt>
                <c:pt idx="2879">
                  <c:v>2513</c:v>
                </c:pt>
                <c:pt idx="2880">
                  <c:v>2514</c:v>
                </c:pt>
                <c:pt idx="2881">
                  <c:v>2515</c:v>
                </c:pt>
                <c:pt idx="2882">
                  <c:v>2516</c:v>
                </c:pt>
                <c:pt idx="2883">
                  <c:v>2517</c:v>
                </c:pt>
                <c:pt idx="2884">
                  <c:v>2518</c:v>
                </c:pt>
                <c:pt idx="2885">
                  <c:v>2519</c:v>
                </c:pt>
                <c:pt idx="2886">
                  <c:v>2520</c:v>
                </c:pt>
                <c:pt idx="2887">
                  <c:v>2521</c:v>
                </c:pt>
                <c:pt idx="2888">
                  <c:v>2522</c:v>
                </c:pt>
                <c:pt idx="2889">
                  <c:v>2523</c:v>
                </c:pt>
                <c:pt idx="2890">
                  <c:v>2524</c:v>
                </c:pt>
                <c:pt idx="2891">
                  <c:v>2525</c:v>
                </c:pt>
                <c:pt idx="2892">
                  <c:v>2526</c:v>
                </c:pt>
                <c:pt idx="2893">
                  <c:v>2527</c:v>
                </c:pt>
                <c:pt idx="2894">
                  <c:v>2528</c:v>
                </c:pt>
                <c:pt idx="2895">
                  <c:v>2529</c:v>
                </c:pt>
                <c:pt idx="2896">
                  <c:v>2530</c:v>
                </c:pt>
                <c:pt idx="2897">
                  <c:v>2531</c:v>
                </c:pt>
                <c:pt idx="2898">
                  <c:v>2532</c:v>
                </c:pt>
                <c:pt idx="2899">
                  <c:v>2533</c:v>
                </c:pt>
                <c:pt idx="2900">
                  <c:v>2534</c:v>
                </c:pt>
                <c:pt idx="2901">
                  <c:v>2535</c:v>
                </c:pt>
                <c:pt idx="2902">
                  <c:v>2536</c:v>
                </c:pt>
                <c:pt idx="2903">
                  <c:v>2537</c:v>
                </c:pt>
                <c:pt idx="2904">
                  <c:v>2538</c:v>
                </c:pt>
                <c:pt idx="2905">
                  <c:v>2539</c:v>
                </c:pt>
                <c:pt idx="2906">
                  <c:v>2540</c:v>
                </c:pt>
                <c:pt idx="2907">
                  <c:v>2541</c:v>
                </c:pt>
                <c:pt idx="2908">
                  <c:v>2542</c:v>
                </c:pt>
                <c:pt idx="2909">
                  <c:v>2543</c:v>
                </c:pt>
                <c:pt idx="2910">
                  <c:v>2544</c:v>
                </c:pt>
                <c:pt idx="2911">
                  <c:v>2545</c:v>
                </c:pt>
                <c:pt idx="2912">
                  <c:v>2546</c:v>
                </c:pt>
                <c:pt idx="2913">
                  <c:v>2547</c:v>
                </c:pt>
                <c:pt idx="2914">
                  <c:v>2548</c:v>
                </c:pt>
                <c:pt idx="2915">
                  <c:v>2549</c:v>
                </c:pt>
                <c:pt idx="2916">
                  <c:v>2550</c:v>
                </c:pt>
                <c:pt idx="2917">
                  <c:v>2551</c:v>
                </c:pt>
                <c:pt idx="2918">
                  <c:v>2552</c:v>
                </c:pt>
                <c:pt idx="2919">
                  <c:v>2553</c:v>
                </c:pt>
                <c:pt idx="2920">
                  <c:v>2554</c:v>
                </c:pt>
                <c:pt idx="2921">
                  <c:v>2555</c:v>
                </c:pt>
                <c:pt idx="2922">
                  <c:v>2556</c:v>
                </c:pt>
                <c:pt idx="2923">
                  <c:v>2557</c:v>
                </c:pt>
                <c:pt idx="2924">
                  <c:v>2558</c:v>
                </c:pt>
                <c:pt idx="2925">
                  <c:v>2559</c:v>
                </c:pt>
                <c:pt idx="2926">
                  <c:v>2560</c:v>
                </c:pt>
                <c:pt idx="2927">
                  <c:v>2561</c:v>
                </c:pt>
                <c:pt idx="2928">
                  <c:v>2562</c:v>
                </c:pt>
                <c:pt idx="2929">
                  <c:v>2563</c:v>
                </c:pt>
                <c:pt idx="2930">
                  <c:v>2564</c:v>
                </c:pt>
                <c:pt idx="2931">
                  <c:v>2565</c:v>
                </c:pt>
                <c:pt idx="2932">
                  <c:v>2566</c:v>
                </c:pt>
                <c:pt idx="2933">
                  <c:v>2567</c:v>
                </c:pt>
                <c:pt idx="2934">
                  <c:v>2568</c:v>
                </c:pt>
                <c:pt idx="2935">
                  <c:v>2569</c:v>
                </c:pt>
                <c:pt idx="2936">
                  <c:v>2570</c:v>
                </c:pt>
                <c:pt idx="2937">
                  <c:v>2571</c:v>
                </c:pt>
                <c:pt idx="2938">
                  <c:v>2572</c:v>
                </c:pt>
                <c:pt idx="2939">
                  <c:v>2573</c:v>
                </c:pt>
                <c:pt idx="2940">
                  <c:v>2574</c:v>
                </c:pt>
                <c:pt idx="2941">
                  <c:v>2575</c:v>
                </c:pt>
                <c:pt idx="2942">
                  <c:v>2576</c:v>
                </c:pt>
                <c:pt idx="2943">
                  <c:v>2577</c:v>
                </c:pt>
                <c:pt idx="2944">
                  <c:v>2578</c:v>
                </c:pt>
                <c:pt idx="2945">
                  <c:v>2579</c:v>
                </c:pt>
                <c:pt idx="2946">
                  <c:v>2580</c:v>
                </c:pt>
                <c:pt idx="2947">
                  <c:v>2581</c:v>
                </c:pt>
                <c:pt idx="2948">
                  <c:v>2582</c:v>
                </c:pt>
                <c:pt idx="2949">
                  <c:v>2583</c:v>
                </c:pt>
                <c:pt idx="2950">
                  <c:v>2584</c:v>
                </c:pt>
                <c:pt idx="2951">
                  <c:v>2585</c:v>
                </c:pt>
                <c:pt idx="2952">
                  <c:v>2586</c:v>
                </c:pt>
                <c:pt idx="2953">
                  <c:v>2587</c:v>
                </c:pt>
                <c:pt idx="2954">
                  <c:v>2588</c:v>
                </c:pt>
                <c:pt idx="2955">
                  <c:v>2589</c:v>
                </c:pt>
                <c:pt idx="2956">
                  <c:v>2590</c:v>
                </c:pt>
                <c:pt idx="2957">
                  <c:v>2591</c:v>
                </c:pt>
                <c:pt idx="2958">
                  <c:v>2592</c:v>
                </c:pt>
                <c:pt idx="2959">
                  <c:v>2593</c:v>
                </c:pt>
                <c:pt idx="2960">
                  <c:v>2594</c:v>
                </c:pt>
                <c:pt idx="2961">
                  <c:v>2595</c:v>
                </c:pt>
                <c:pt idx="2962">
                  <c:v>2596</c:v>
                </c:pt>
                <c:pt idx="2963">
                  <c:v>2597</c:v>
                </c:pt>
                <c:pt idx="2964">
                  <c:v>2598</c:v>
                </c:pt>
                <c:pt idx="2965">
                  <c:v>2599</c:v>
                </c:pt>
                <c:pt idx="2966">
                  <c:v>2600</c:v>
                </c:pt>
                <c:pt idx="2967">
                  <c:v>2601</c:v>
                </c:pt>
                <c:pt idx="2968">
                  <c:v>2602</c:v>
                </c:pt>
                <c:pt idx="2969">
                  <c:v>2603</c:v>
                </c:pt>
                <c:pt idx="2970">
                  <c:v>2604</c:v>
                </c:pt>
                <c:pt idx="2971">
                  <c:v>2605</c:v>
                </c:pt>
                <c:pt idx="2972">
                  <c:v>2606</c:v>
                </c:pt>
                <c:pt idx="2973">
                  <c:v>2607</c:v>
                </c:pt>
                <c:pt idx="2974">
                  <c:v>2608</c:v>
                </c:pt>
                <c:pt idx="2975">
                  <c:v>2609</c:v>
                </c:pt>
                <c:pt idx="2976">
                  <c:v>2610</c:v>
                </c:pt>
                <c:pt idx="2977">
                  <c:v>2611</c:v>
                </c:pt>
                <c:pt idx="2978">
                  <c:v>2612</c:v>
                </c:pt>
                <c:pt idx="2979">
                  <c:v>2613</c:v>
                </c:pt>
                <c:pt idx="2980">
                  <c:v>2614</c:v>
                </c:pt>
                <c:pt idx="2981">
                  <c:v>2615</c:v>
                </c:pt>
                <c:pt idx="2982">
                  <c:v>2616</c:v>
                </c:pt>
                <c:pt idx="2983">
                  <c:v>2617</c:v>
                </c:pt>
                <c:pt idx="2984">
                  <c:v>2618</c:v>
                </c:pt>
                <c:pt idx="2985">
                  <c:v>2619</c:v>
                </c:pt>
                <c:pt idx="2986">
                  <c:v>2620</c:v>
                </c:pt>
                <c:pt idx="2987">
                  <c:v>2621</c:v>
                </c:pt>
                <c:pt idx="2988">
                  <c:v>2622</c:v>
                </c:pt>
                <c:pt idx="2989">
                  <c:v>2623</c:v>
                </c:pt>
                <c:pt idx="2990">
                  <c:v>2624</c:v>
                </c:pt>
                <c:pt idx="2991">
                  <c:v>2625</c:v>
                </c:pt>
                <c:pt idx="2992">
                  <c:v>2626</c:v>
                </c:pt>
                <c:pt idx="2993">
                  <c:v>2627</c:v>
                </c:pt>
                <c:pt idx="2994">
                  <c:v>2628</c:v>
                </c:pt>
                <c:pt idx="2995">
                  <c:v>2629</c:v>
                </c:pt>
                <c:pt idx="2996">
                  <c:v>2630</c:v>
                </c:pt>
                <c:pt idx="2997">
                  <c:v>2631</c:v>
                </c:pt>
                <c:pt idx="2998">
                  <c:v>2632</c:v>
                </c:pt>
                <c:pt idx="2999">
                  <c:v>2633</c:v>
                </c:pt>
                <c:pt idx="3000">
                  <c:v>2634</c:v>
                </c:pt>
                <c:pt idx="3001">
                  <c:v>2635</c:v>
                </c:pt>
                <c:pt idx="3002">
                  <c:v>2636</c:v>
                </c:pt>
                <c:pt idx="3003">
                  <c:v>2637</c:v>
                </c:pt>
                <c:pt idx="3004">
                  <c:v>2638</c:v>
                </c:pt>
                <c:pt idx="3005">
                  <c:v>2639</c:v>
                </c:pt>
                <c:pt idx="3006">
                  <c:v>2640</c:v>
                </c:pt>
                <c:pt idx="3007">
                  <c:v>2641</c:v>
                </c:pt>
                <c:pt idx="3008">
                  <c:v>2642</c:v>
                </c:pt>
                <c:pt idx="3009">
                  <c:v>2643</c:v>
                </c:pt>
                <c:pt idx="3010">
                  <c:v>2644</c:v>
                </c:pt>
                <c:pt idx="3011">
                  <c:v>2645</c:v>
                </c:pt>
                <c:pt idx="3012">
                  <c:v>2646</c:v>
                </c:pt>
                <c:pt idx="3013">
                  <c:v>2647</c:v>
                </c:pt>
                <c:pt idx="3014">
                  <c:v>2648</c:v>
                </c:pt>
                <c:pt idx="3015">
                  <c:v>2649</c:v>
                </c:pt>
                <c:pt idx="3016">
                  <c:v>2650</c:v>
                </c:pt>
                <c:pt idx="3017">
                  <c:v>2651</c:v>
                </c:pt>
                <c:pt idx="3018">
                  <c:v>2652</c:v>
                </c:pt>
                <c:pt idx="3019">
                  <c:v>2653</c:v>
                </c:pt>
                <c:pt idx="3020">
                  <c:v>2654</c:v>
                </c:pt>
                <c:pt idx="3021">
                  <c:v>2655</c:v>
                </c:pt>
                <c:pt idx="3022">
                  <c:v>2656</c:v>
                </c:pt>
                <c:pt idx="3023">
                  <c:v>2657</c:v>
                </c:pt>
                <c:pt idx="3024">
                  <c:v>2658</c:v>
                </c:pt>
                <c:pt idx="3025">
                  <c:v>2659</c:v>
                </c:pt>
                <c:pt idx="3026">
                  <c:v>2660</c:v>
                </c:pt>
                <c:pt idx="3027">
                  <c:v>2661</c:v>
                </c:pt>
                <c:pt idx="3028">
                  <c:v>2662</c:v>
                </c:pt>
                <c:pt idx="3029">
                  <c:v>2663</c:v>
                </c:pt>
                <c:pt idx="3030">
                  <c:v>2664</c:v>
                </c:pt>
                <c:pt idx="3031">
                  <c:v>2665</c:v>
                </c:pt>
                <c:pt idx="3032">
                  <c:v>2666</c:v>
                </c:pt>
                <c:pt idx="3033">
                  <c:v>2667</c:v>
                </c:pt>
                <c:pt idx="3034">
                  <c:v>2668</c:v>
                </c:pt>
                <c:pt idx="3035">
                  <c:v>2669</c:v>
                </c:pt>
                <c:pt idx="3036">
                  <c:v>2670</c:v>
                </c:pt>
                <c:pt idx="3037">
                  <c:v>2671</c:v>
                </c:pt>
                <c:pt idx="3038">
                  <c:v>2672</c:v>
                </c:pt>
                <c:pt idx="3039">
                  <c:v>2673</c:v>
                </c:pt>
                <c:pt idx="3040">
                  <c:v>2674</c:v>
                </c:pt>
                <c:pt idx="3041">
                  <c:v>2675</c:v>
                </c:pt>
                <c:pt idx="3042">
                  <c:v>2676</c:v>
                </c:pt>
                <c:pt idx="3043">
                  <c:v>2677</c:v>
                </c:pt>
                <c:pt idx="3044">
                  <c:v>2678</c:v>
                </c:pt>
                <c:pt idx="3045">
                  <c:v>2679</c:v>
                </c:pt>
                <c:pt idx="3046">
                  <c:v>2680</c:v>
                </c:pt>
                <c:pt idx="3047">
                  <c:v>2681</c:v>
                </c:pt>
                <c:pt idx="3048">
                  <c:v>2682</c:v>
                </c:pt>
                <c:pt idx="3049">
                  <c:v>2683</c:v>
                </c:pt>
                <c:pt idx="3050">
                  <c:v>2684</c:v>
                </c:pt>
                <c:pt idx="3051">
                  <c:v>2685</c:v>
                </c:pt>
                <c:pt idx="3052">
                  <c:v>2686</c:v>
                </c:pt>
                <c:pt idx="3053">
                  <c:v>2687</c:v>
                </c:pt>
                <c:pt idx="3054">
                  <c:v>2688</c:v>
                </c:pt>
                <c:pt idx="3055">
                  <c:v>2689</c:v>
                </c:pt>
                <c:pt idx="3056">
                  <c:v>2690</c:v>
                </c:pt>
                <c:pt idx="3057">
                  <c:v>2691</c:v>
                </c:pt>
                <c:pt idx="3058">
                  <c:v>2692</c:v>
                </c:pt>
                <c:pt idx="3059">
                  <c:v>2693</c:v>
                </c:pt>
                <c:pt idx="3060">
                  <c:v>2694</c:v>
                </c:pt>
                <c:pt idx="3061">
                  <c:v>2695</c:v>
                </c:pt>
                <c:pt idx="3062">
                  <c:v>2696</c:v>
                </c:pt>
                <c:pt idx="3063">
                  <c:v>2697</c:v>
                </c:pt>
                <c:pt idx="3064">
                  <c:v>2698</c:v>
                </c:pt>
                <c:pt idx="3065">
                  <c:v>2699</c:v>
                </c:pt>
                <c:pt idx="3066">
                  <c:v>2700</c:v>
                </c:pt>
                <c:pt idx="3067">
                  <c:v>2701</c:v>
                </c:pt>
                <c:pt idx="3068">
                  <c:v>2702</c:v>
                </c:pt>
                <c:pt idx="3069">
                  <c:v>2703</c:v>
                </c:pt>
                <c:pt idx="3070">
                  <c:v>2704</c:v>
                </c:pt>
                <c:pt idx="3071">
                  <c:v>2705</c:v>
                </c:pt>
                <c:pt idx="3072">
                  <c:v>2706</c:v>
                </c:pt>
                <c:pt idx="3073">
                  <c:v>2707</c:v>
                </c:pt>
                <c:pt idx="3074">
                  <c:v>2708</c:v>
                </c:pt>
                <c:pt idx="3075">
                  <c:v>2709</c:v>
                </c:pt>
                <c:pt idx="3076">
                  <c:v>2710</c:v>
                </c:pt>
                <c:pt idx="3077">
                  <c:v>2711</c:v>
                </c:pt>
                <c:pt idx="3078">
                  <c:v>2712</c:v>
                </c:pt>
                <c:pt idx="3079">
                  <c:v>2713</c:v>
                </c:pt>
                <c:pt idx="3080">
                  <c:v>2714</c:v>
                </c:pt>
                <c:pt idx="3081">
                  <c:v>2715</c:v>
                </c:pt>
                <c:pt idx="3082">
                  <c:v>2716</c:v>
                </c:pt>
                <c:pt idx="3083">
                  <c:v>2717</c:v>
                </c:pt>
                <c:pt idx="3084">
                  <c:v>2718</c:v>
                </c:pt>
                <c:pt idx="3085">
                  <c:v>2719</c:v>
                </c:pt>
                <c:pt idx="3086">
                  <c:v>2720</c:v>
                </c:pt>
                <c:pt idx="3087">
                  <c:v>2721</c:v>
                </c:pt>
                <c:pt idx="3088">
                  <c:v>2722</c:v>
                </c:pt>
                <c:pt idx="3089">
                  <c:v>2723</c:v>
                </c:pt>
                <c:pt idx="3090">
                  <c:v>2724</c:v>
                </c:pt>
                <c:pt idx="3091">
                  <c:v>2725</c:v>
                </c:pt>
                <c:pt idx="3092">
                  <c:v>2726</c:v>
                </c:pt>
                <c:pt idx="3093">
                  <c:v>2727</c:v>
                </c:pt>
                <c:pt idx="3094">
                  <c:v>2728</c:v>
                </c:pt>
                <c:pt idx="3095">
                  <c:v>2729</c:v>
                </c:pt>
                <c:pt idx="3096">
                  <c:v>2730</c:v>
                </c:pt>
                <c:pt idx="3097">
                  <c:v>2731</c:v>
                </c:pt>
                <c:pt idx="3098">
                  <c:v>2732</c:v>
                </c:pt>
                <c:pt idx="3099">
                  <c:v>2733</c:v>
                </c:pt>
                <c:pt idx="3100">
                  <c:v>2734</c:v>
                </c:pt>
                <c:pt idx="3101">
                  <c:v>2735</c:v>
                </c:pt>
                <c:pt idx="3102">
                  <c:v>2736</c:v>
                </c:pt>
                <c:pt idx="3103">
                  <c:v>2737</c:v>
                </c:pt>
                <c:pt idx="3104">
                  <c:v>2738</c:v>
                </c:pt>
                <c:pt idx="3105">
                  <c:v>2739</c:v>
                </c:pt>
                <c:pt idx="3106">
                  <c:v>2740</c:v>
                </c:pt>
                <c:pt idx="3107">
                  <c:v>2741</c:v>
                </c:pt>
                <c:pt idx="3108">
                  <c:v>2742</c:v>
                </c:pt>
                <c:pt idx="3109">
                  <c:v>2743</c:v>
                </c:pt>
                <c:pt idx="3110">
                  <c:v>2744</c:v>
                </c:pt>
                <c:pt idx="3111">
                  <c:v>2745</c:v>
                </c:pt>
                <c:pt idx="3112">
                  <c:v>2746</c:v>
                </c:pt>
                <c:pt idx="3113">
                  <c:v>2747</c:v>
                </c:pt>
                <c:pt idx="3114">
                  <c:v>2748</c:v>
                </c:pt>
                <c:pt idx="3115">
                  <c:v>2749</c:v>
                </c:pt>
                <c:pt idx="3116">
                  <c:v>2750</c:v>
                </c:pt>
                <c:pt idx="3117">
                  <c:v>2751</c:v>
                </c:pt>
                <c:pt idx="3118">
                  <c:v>2752</c:v>
                </c:pt>
                <c:pt idx="3119">
                  <c:v>2753</c:v>
                </c:pt>
                <c:pt idx="3120">
                  <c:v>2754</c:v>
                </c:pt>
                <c:pt idx="3121">
                  <c:v>2755</c:v>
                </c:pt>
                <c:pt idx="3122">
                  <c:v>2756</c:v>
                </c:pt>
                <c:pt idx="3123">
                  <c:v>2757</c:v>
                </c:pt>
                <c:pt idx="3124">
                  <c:v>2758</c:v>
                </c:pt>
                <c:pt idx="3125">
                  <c:v>2759</c:v>
                </c:pt>
                <c:pt idx="3126">
                  <c:v>2760</c:v>
                </c:pt>
                <c:pt idx="3127">
                  <c:v>2761</c:v>
                </c:pt>
                <c:pt idx="3128">
                  <c:v>2762</c:v>
                </c:pt>
                <c:pt idx="3129">
                  <c:v>2763</c:v>
                </c:pt>
                <c:pt idx="3130">
                  <c:v>2764</c:v>
                </c:pt>
                <c:pt idx="3131">
                  <c:v>2765</c:v>
                </c:pt>
                <c:pt idx="3132">
                  <c:v>2766</c:v>
                </c:pt>
                <c:pt idx="3133">
                  <c:v>2767</c:v>
                </c:pt>
                <c:pt idx="3134">
                  <c:v>2768</c:v>
                </c:pt>
                <c:pt idx="3135">
                  <c:v>2769</c:v>
                </c:pt>
                <c:pt idx="3136">
                  <c:v>2770</c:v>
                </c:pt>
                <c:pt idx="3137">
                  <c:v>2771</c:v>
                </c:pt>
                <c:pt idx="3138">
                  <c:v>2772</c:v>
                </c:pt>
                <c:pt idx="3139">
                  <c:v>2773</c:v>
                </c:pt>
                <c:pt idx="3140">
                  <c:v>2774</c:v>
                </c:pt>
                <c:pt idx="3141">
                  <c:v>2775</c:v>
                </c:pt>
                <c:pt idx="3142">
                  <c:v>2776</c:v>
                </c:pt>
                <c:pt idx="3143">
                  <c:v>2777</c:v>
                </c:pt>
                <c:pt idx="3144">
                  <c:v>2778</c:v>
                </c:pt>
                <c:pt idx="3145">
                  <c:v>2779</c:v>
                </c:pt>
                <c:pt idx="3146">
                  <c:v>2780</c:v>
                </c:pt>
                <c:pt idx="3147">
                  <c:v>2781</c:v>
                </c:pt>
                <c:pt idx="3148">
                  <c:v>2782</c:v>
                </c:pt>
                <c:pt idx="3149">
                  <c:v>2783</c:v>
                </c:pt>
                <c:pt idx="3150">
                  <c:v>2784</c:v>
                </c:pt>
                <c:pt idx="3151">
                  <c:v>2785</c:v>
                </c:pt>
                <c:pt idx="3152">
                  <c:v>2786</c:v>
                </c:pt>
                <c:pt idx="3153">
                  <c:v>2787</c:v>
                </c:pt>
                <c:pt idx="3154">
                  <c:v>2788</c:v>
                </c:pt>
                <c:pt idx="3155">
                  <c:v>2789</c:v>
                </c:pt>
                <c:pt idx="3156">
                  <c:v>2790</c:v>
                </c:pt>
                <c:pt idx="3157">
                  <c:v>2791</c:v>
                </c:pt>
                <c:pt idx="3158">
                  <c:v>2792</c:v>
                </c:pt>
                <c:pt idx="3159">
                  <c:v>2793</c:v>
                </c:pt>
                <c:pt idx="3160">
                  <c:v>2794</c:v>
                </c:pt>
                <c:pt idx="3161">
                  <c:v>2795</c:v>
                </c:pt>
                <c:pt idx="3162">
                  <c:v>2796</c:v>
                </c:pt>
                <c:pt idx="3163">
                  <c:v>2797</c:v>
                </c:pt>
                <c:pt idx="3164">
                  <c:v>2798</c:v>
                </c:pt>
                <c:pt idx="3165">
                  <c:v>2799</c:v>
                </c:pt>
                <c:pt idx="3166">
                  <c:v>2800</c:v>
                </c:pt>
                <c:pt idx="3167">
                  <c:v>2801</c:v>
                </c:pt>
                <c:pt idx="3168">
                  <c:v>2802</c:v>
                </c:pt>
                <c:pt idx="3169">
                  <c:v>2803</c:v>
                </c:pt>
                <c:pt idx="3170">
                  <c:v>2804</c:v>
                </c:pt>
                <c:pt idx="3171">
                  <c:v>2805</c:v>
                </c:pt>
                <c:pt idx="3172">
                  <c:v>2806</c:v>
                </c:pt>
                <c:pt idx="3173">
                  <c:v>2807</c:v>
                </c:pt>
                <c:pt idx="3174">
                  <c:v>2808</c:v>
                </c:pt>
                <c:pt idx="3175">
                  <c:v>2809</c:v>
                </c:pt>
                <c:pt idx="3176">
                  <c:v>2810</c:v>
                </c:pt>
                <c:pt idx="3177">
                  <c:v>2811</c:v>
                </c:pt>
                <c:pt idx="3178">
                  <c:v>2812</c:v>
                </c:pt>
                <c:pt idx="3179">
                  <c:v>2813</c:v>
                </c:pt>
                <c:pt idx="3180">
                  <c:v>2814</c:v>
                </c:pt>
                <c:pt idx="3181">
                  <c:v>2815</c:v>
                </c:pt>
                <c:pt idx="3182">
                  <c:v>2816</c:v>
                </c:pt>
                <c:pt idx="3183">
                  <c:v>2817</c:v>
                </c:pt>
                <c:pt idx="3184">
                  <c:v>2818</c:v>
                </c:pt>
                <c:pt idx="3185">
                  <c:v>2819</c:v>
                </c:pt>
                <c:pt idx="3186">
                  <c:v>2820</c:v>
                </c:pt>
                <c:pt idx="3187">
                  <c:v>2821</c:v>
                </c:pt>
                <c:pt idx="3188">
                  <c:v>2822</c:v>
                </c:pt>
                <c:pt idx="3189">
                  <c:v>2823</c:v>
                </c:pt>
                <c:pt idx="3190">
                  <c:v>2824</c:v>
                </c:pt>
                <c:pt idx="3191">
                  <c:v>2825</c:v>
                </c:pt>
                <c:pt idx="3192">
                  <c:v>2826</c:v>
                </c:pt>
                <c:pt idx="3193">
                  <c:v>2827</c:v>
                </c:pt>
                <c:pt idx="3194">
                  <c:v>2828</c:v>
                </c:pt>
                <c:pt idx="3195">
                  <c:v>2829</c:v>
                </c:pt>
                <c:pt idx="3196">
                  <c:v>2830</c:v>
                </c:pt>
                <c:pt idx="3197">
                  <c:v>2831</c:v>
                </c:pt>
                <c:pt idx="3198">
                  <c:v>2832</c:v>
                </c:pt>
                <c:pt idx="3199">
                  <c:v>2833</c:v>
                </c:pt>
                <c:pt idx="3200">
                  <c:v>2834</c:v>
                </c:pt>
                <c:pt idx="3201">
                  <c:v>2835</c:v>
                </c:pt>
                <c:pt idx="3202">
                  <c:v>2836</c:v>
                </c:pt>
                <c:pt idx="3203">
                  <c:v>2837</c:v>
                </c:pt>
                <c:pt idx="3204">
                  <c:v>2838</c:v>
                </c:pt>
                <c:pt idx="3205">
                  <c:v>2839</c:v>
                </c:pt>
                <c:pt idx="3206">
                  <c:v>2840</c:v>
                </c:pt>
                <c:pt idx="3207">
                  <c:v>2841</c:v>
                </c:pt>
                <c:pt idx="3208">
                  <c:v>2842</c:v>
                </c:pt>
                <c:pt idx="3209">
                  <c:v>2843</c:v>
                </c:pt>
                <c:pt idx="3210">
                  <c:v>2844</c:v>
                </c:pt>
                <c:pt idx="3211">
                  <c:v>2845</c:v>
                </c:pt>
                <c:pt idx="3212">
                  <c:v>2846</c:v>
                </c:pt>
                <c:pt idx="3213">
                  <c:v>2847</c:v>
                </c:pt>
                <c:pt idx="3214">
                  <c:v>2848</c:v>
                </c:pt>
                <c:pt idx="3215">
                  <c:v>2849</c:v>
                </c:pt>
                <c:pt idx="3216">
                  <c:v>2850</c:v>
                </c:pt>
                <c:pt idx="3217">
                  <c:v>2851</c:v>
                </c:pt>
                <c:pt idx="3218">
                  <c:v>2852</c:v>
                </c:pt>
                <c:pt idx="3219">
                  <c:v>2853</c:v>
                </c:pt>
                <c:pt idx="3220">
                  <c:v>2854</c:v>
                </c:pt>
                <c:pt idx="3221">
                  <c:v>2855</c:v>
                </c:pt>
                <c:pt idx="3222">
                  <c:v>2856</c:v>
                </c:pt>
                <c:pt idx="3223">
                  <c:v>2857</c:v>
                </c:pt>
                <c:pt idx="3224">
                  <c:v>2858</c:v>
                </c:pt>
                <c:pt idx="3225">
                  <c:v>2859</c:v>
                </c:pt>
                <c:pt idx="3226">
                  <c:v>2860</c:v>
                </c:pt>
                <c:pt idx="3227">
                  <c:v>2861</c:v>
                </c:pt>
                <c:pt idx="3228">
                  <c:v>2862</c:v>
                </c:pt>
                <c:pt idx="3229">
                  <c:v>2863</c:v>
                </c:pt>
                <c:pt idx="3230">
                  <c:v>2864</c:v>
                </c:pt>
                <c:pt idx="3231">
                  <c:v>2865</c:v>
                </c:pt>
                <c:pt idx="3232">
                  <c:v>2866</c:v>
                </c:pt>
                <c:pt idx="3233">
                  <c:v>2867</c:v>
                </c:pt>
                <c:pt idx="3234">
                  <c:v>2868</c:v>
                </c:pt>
                <c:pt idx="3235">
                  <c:v>2869</c:v>
                </c:pt>
                <c:pt idx="3236">
                  <c:v>2870</c:v>
                </c:pt>
                <c:pt idx="3237">
                  <c:v>2871</c:v>
                </c:pt>
                <c:pt idx="3238">
                  <c:v>2872</c:v>
                </c:pt>
                <c:pt idx="3239">
                  <c:v>2873</c:v>
                </c:pt>
                <c:pt idx="3240">
                  <c:v>2874</c:v>
                </c:pt>
                <c:pt idx="3241">
                  <c:v>2875</c:v>
                </c:pt>
                <c:pt idx="3242">
                  <c:v>2876</c:v>
                </c:pt>
                <c:pt idx="3243">
                  <c:v>2877</c:v>
                </c:pt>
                <c:pt idx="3244">
                  <c:v>2878</c:v>
                </c:pt>
                <c:pt idx="3245">
                  <c:v>2879</c:v>
                </c:pt>
                <c:pt idx="3246">
                  <c:v>2880</c:v>
                </c:pt>
                <c:pt idx="3247">
                  <c:v>2881</c:v>
                </c:pt>
                <c:pt idx="3248">
                  <c:v>2882</c:v>
                </c:pt>
                <c:pt idx="3249">
                  <c:v>2883</c:v>
                </c:pt>
                <c:pt idx="3250">
                  <c:v>2884</c:v>
                </c:pt>
                <c:pt idx="3251">
                  <c:v>2885</c:v>
                </c:pt>
                <c:pt idx="3252">
                  <c:v>2886</c:v>
                </c:pt>
                <c:pt idx="3253">
                  <c:v>2887</c:v>
                </c:pt>
                <c:pt idx="3254">
                  <c:v>2888</c:v>
                </c:pt>
                <c:pt idx="3255">
                  <c:v>2889</c:v>
                </c:pt>
                <c:pt idx="3256">
                  <c:v>2890</c:v>
                </c:pt>
                <c:pt idx="3257">
                  <c:v>2891</c:v>
                </c:pt>
                <c:pt idx="3258">
                  <c:v>2892</c:v>
                </c:pt>
                <c:pt idx="3259">
                  <c:v>2893</c:v>
                </c:pt>
                <c:pt idx="3260">
                  <c:v>2894</c:v>
                </c:pt>
                <c:pt idx="3261">
                  <c:v>2895</c:v>
                </c:pt>
                <c:pt idx="3262">
                  <c:v>2896</c:v>
                </c:pt>
                <c:pt idx="3263">
                  <c:v>2897</c:v>
                </c:pt>
                <c:pt idx="3264">
                  <c:v>2898</c:v>
                </c:pt>
                <c:pt idx="3265">
                  <c:v>2899</c:v>
                </c:pt>
                <c:pt idx="3266">
                  <c:v>2900</c:v>
                </c:pt>
                <c:pt idx="3267">
                  <c:v>2901</c:v>
                </c:pt>
                <c:pt idx="3268">
                  <c:v>2902</c:v>
                </c:pt>
                <c:pt idx="3269">
                  <c:v>2903</c:v>
                </c:pt>
                <c:pt idx="3270">
                  <c:v>2904</c:v>
                </c:pt>
                <c:pt idx="3271">
                  <c:v>2905</c:v>
                </c:pt>
                <c:pt idx="3272">
                  <c:v>2906</c:v>
                </c:pt>
                <c:pt idx="3273">
                  <c:v>2907</c:v>
                </c:pt>
                <c:pt idx="3274">
                  <c:v>2908</c:v>
                </c:pt>
                <c:pt idx="3275">
                  <c:v>2909</c:v>
                </c:pt>
                <c:pt idx="3276">
                  <c:v>2910</c:v>
                </c:pt>
                <c:pt idx="3277">
                  <c:v>2911</c:v>
                </c:pt>
                <c:pt idx="3278">
                  <c:v>2912</c:v>
                </c:pt>
                <c:pt idx="3279">
                  <c:v>2913</c:v>
                </c:pt>
                <c:pt idx="3280">
                  <c:v>2914</c:v>
                </c:pt>
                <c:pt idx="3281">
                  <c:v>2915</c:v>
                </c:pt>
                <c:pt idx="3282">
                  <c:v>2916</c:v>
                </c:pt>
                <c:pt idx="3283">
                  <c:v>2917</c:v>
                </c:pt>
                <c:pt idx="3284">
                  <c:v>2918</c:v>
                </c:pt>
                <c:pt idx="3285">
                  <c:v>2919</c:v>
                </c:pt>
                <c:pt idx="3286">
                  <c:v>2920</c:v>
                </c:pt>
                <c:pt idx="3287">
                  <c:v>2921</c:v>
                </c:pt>
                <c:pt idx="3288">
                  <c:v>2922</c:v>
                </c:pt>
                <c:pt idx="3289">
                  <c:v>2923</c:v>
                </c:pt>
                <c:pt idx="3290">
                  <c:v>2924</c:v>
                </c:pt>
                <c:pt idx="3291">
                  <c:v>2925</c:v>
                </c:pt>
                <c:pt idx="3292">
                  <c:v>2926</c:v>
                </c:pt>
                <c:pt idx="3293">
                  <c:v>2927</c:v>
                </c:pt>
                <c:pt idx="3294">
                  <c:v>2928</c:v>
                </c:pt>
                <c:pt idx="3295">
                  <c:v>2929</c:v>
                </c:pt>
                <c:pt idx="3296">
                  <c:v>2930</c:v>
                </c:pt>
                <c:pt idx="3297">
                  <c:v>2931</c:v>
                </c:pt>
                <c:pt idx="3298">
                  <c:v>2932</c:v>
                </c:pt>
                <c:pt idx="3299">
                  <c:v>2933</c:v>
                </c:pt>
                <c:pt idx="3300">
                  <c:v>2934</c:v>
                </c:pt>
                <c:pt idx="3301">
                  <c:v>2935</c:v>
                </c:pt>
                <c:pt idx="3302">
                  <c:v>2936</c:v>
                </c:pt>
                <c:pt idx="3303">
                  <c:v>2937</c:v>
                </c:pt>
                <c:pt idx="3304">
                  <c:v>2938</c:v>
                </c:pt>
                <c:pt idx="3305">
                  <c:v>2939</c:v>
                </c:pt>
                <c:pt idx="3306">
                  <c:v>2940</c:v>
                </c:pt>
                <c:pt idx="3307">
                  <c:v>2941</c:v>
                </c:pt>
                <c:pt idx="3308">
                  <c:v>2942</c:v>
                </c:pt>
                <c:pt idx="3309">
                  <c:v>2943</c:v>
                </c:pt>
                <c:pt idx="3310">
                  <c:v>2944</c:v>
                </c:pt>
                <c:pt idx="3311">
                  <c:v>2945</c:v>
                </c:pt>
                <c:pt idx="3312">
                  <c:v>2946</c:v>
                </c:pt>
                <c:pt idx="3313">
                  <c:v>2947</c:v>
                </c:pt>
                <c:pt idx="3314">
                  <c:v>2948</c:v>
                </c:pt>
                <c:pt idx="3315">
                  <c:v>2949</c:v>
                </c:pt>
                <c:pt idx="3316">
                  <c:v>2950</c:v>
                </c:pt>
                <c:pt idx="3317">
                  <c:v>2951</c:v>
                </c:pt>
                <c:pt idx="3318">
                  <c:v>2952</c:v>
                </c:pt>
                <c:pt idx="3319">
                  <c:v>2953</c:v>
                </c:pt>
                <c:pt idx="3320">
                  <c:v>2954</c:v>
                </c:pt>
                <c:pt idx="3321">
                  <c:v>2955</c:v>
                </c:pt>
                <c:pt idx="3322">
                  <c:v>2956</c:v>
                </c:pt>
                <c:pt idx="3323">
                  <c:v>2957</c:v>
                </c:pt>
                <c:pt idx="3324">
                  <c:v>2958</c:v>
                </c:pt>
                <c:pt idx="3325">
                  <c:v>2959</c:v>
                </c:pt>
                <c:pt idx="3326">
                  <c:v>2960</c:v>
                </c:pt>
                <c:pt idx="3327">
                  <c:v>2961</c:v>
                </c:pt>
                <c:pt idx="3328">
                  <c:v>2962</c:v>
                </c:pt>
                <c:pt idx="3329">
                  <c:v>2963</c:v>
                </c:pt>
                <c:pt idx="3330">
                  <c:v>2964</c:v>
                </c:pt>
                <c:pt idx="3331">
                  <c:v>2965</c:v>
                </c:pt>
                <c:pt idx="3332">
                  <c:v>2966</c:v>
                </c:pt>
                <c:pt idx="3333">
                  <c:v>2967</c:v>
                </c:pt>
                <c:pt idx="3334">
                  <c:v>2968</c:v>
                </c:pt>
                <c:pt idx="3335">
                  <c:v>2969</c:v>
                </c:pt>
                <c:pt idx="3336">
                  <c:v>2970</c:v>
                </c:pt>
                <c:pt idx="3337">
                  <c:v>2971</c:v>
                </c:pt>
                <c:pt idx="3338">
                  <c:v>2972</c:v>
                </c:pt>
                <c:pt idx="3339">
                  <c:v>2973</c:v>
                </c:pt>
                <c:pt idx="3340">
                  <c:v>2974</c:v>
                </c:pt>
                <c:pt idx="3341">
                  <c:v>2975</c:v>
                </c:pt>
                <c:pt idx="3342">
                  <c:v>2976</c:v>
                </c:pt>
                <c:pt idx="3343">
                  <c:v>2977</c:v>
                </c:pt>
                <c:pt idx="3344">
                  <c:v>2978</c:v>
                </c:pt>
                <c:pt idx="3345">
                  <c:v>2979</c:v>
                </c:pt>
                <c:pt idx="3346">
                  <c:v>2980</c:v>
                </c:pt>
                <c:pt idx="3347">
                  <c:v>2981</c:v>
                </c:pt>
                <c:pt idx="3348">
                  <c:v>2982</c:v>
                </c:pt>
                <c:pt idx="3349">
                  <c:v>2983</c:v>
                </c:pt>
                <c:pt idx="3350">
                  <c:v>2984</c:v>
                </c:pt>
                <c:pt idx="3351">
                  <c:v>2985</c:v>
                </c:pt>
                <c:pt idx="3352">
                  <c:v>2986</c:v>
                </c:pt>
                <c:pt idx="3353">
                  <c:v>2987</c:v>
                </c:pt>
                <c:pt idx="3354">
                  <c:v>2988</c:v>
                </c:pt>
                <c:pt idx="3355">
                  <c:v>2989</c:v>
                </c:pt>
                <c:pt idx="3356">
                  <c:v>2990</c:v>
                </c:pt>
                <c:pt idx="3357">
                  <c:v>2991</c:v>
                </c:pt>
                <c:pt idx="3358">
                  <c:v>2992</c:v>
                </c:pt>
                <c:pt idx="3359">
                  <c:v>2993</c:v>
                </c:pt>
                <c:pt idx="3360">
                  <c:v>2994</c:v>
                </c:pt>
                <c:pt idx="3361">
                  <c:v>2995</c:v>
                </c:pt>
                <c:pt idx="3362">
                  <c:v>2996</c:v>
                </c:pt>
                <c:pt idx="3363">
                  <c:v>2997</c:v>
                </c:pt>
                <c:pt idx="3364">
                  <c:v>2998</c:v>
                </c:pt>
                <c:pt idx="3365">
                  <c:v>2999</c:v>
                </c:pt>
                <c:pt idx="3366">
                  <c:v>3000</c:v>
                </c:pt>
                <c:pt idx="3367">
                  <c:v>3001</c:v>
                </c:pt>
                <c:pt idx="3368">
                  <c:v>3002</c:v>
                </c:pt>
                <c:pt idx="3369">
                  <c:v>3003</c:v>
                </c:pt>
                <c:pt idx="3370">
                  <c:v>3004</c:v>
                </c:pt>
                <c:pt idx="3371">
                  <c:v>3005</c:v>
                </c:pt>
                <c:pt idx="3372">
                  <c:v>3006</c:v>
                </c:pt>
                <c:pt idx="3373">
                  <c:v>3007</c:v>
                </c:pt>
                <c:pt idx="3374">
                  <c:v>3008</c:v>
                </c:pt>
                <c:pt idx="3375">
                  <c:v>3009</c:v>
                </c:pt>
                <c:pt idx="3376">
                  <c:v>3010</c:v>
                </c:pt>
                <c:pt idx="3377">
                  <c:v>3011</c:v>
                </c:pt>
                <c:pt idx="3378">
                  <c:v>3012</c:v>
                </c:pt>
                <c:pt idx="3379">
                  <c:v>3013</c:v>
                </c:pt>
                <c:pt idx="3380">
                  <c:v>3014</c:v>
                </c:pt>
                <c:pt idx="3381">
                  <c:v>3015</c:v>
                </c:pt>
                <c:pt idx="3382">
                  <c:v>3016</c:v>
                </c:pt>
                <c:pt idx="3383">
                  <c:v>3017</c:v>
                </c:pt>
                <c:pt idx="3384">
                  <c:v>3018</c:v>
                </c:pt>
                <c:pt idx="3385">
                  <c:v>3019</c:v>
                </c:pt>
                <c:pt idx="3386">
                  <c:v>3020</c:v>
                </c:pt>
                <c:pt idx="3387">
                  <c:v>3021</c:v>
                </c:pt>
                <c:pt idx="3388">
                  <c:v>3022</c:v>
                </c:pt>
                <c:pt idx="3389">
                  <c:v>3023</c:v>
                </c:pt>
                <c:pt idx="3390">
                  <c:v>3024</c:v>
                </c:pt>
                <c:pt idx="3391">
                  <c:v>3025</c:v>
                </c:pt>
                <c:pt idx="3392">
                  <c:v>3026</c:v>
                </c:pt>
                <c:pt idx="3393">
                  <c:v>3027</c:v>
                </c:pt>
                <c:pt idx="3394">
                  <c:v>3028</c:v>
                </c:pt>
                <c:pt idx="3395">
                  <c:v>3029</c:v>
                </c:pt>
                <c:pt idx="3396">
                  <c:v>3030</c:v>
                </c:pt>
                <c:pt idx="3397">
                  <c:v>3031</c:v>
                </c:pt>
                <c:pt idx="3398">
                  <c:v>3032</c:v>
                </c:pt>
                <c:pt idx="3399">
                  <c:v>3033</c:v>
                </c:pt>
                <c:pt idx="3400">
                  <c:v>3034</c:v>
                </c:pt>
                <c:pt idx="3401">
                  <c:v>3035</c:v>
                </c:pt>
                <c:pt idx="3402">
                  <c:v>3036</c:v>
                </c:pt>
                <c:pt idx="3403">
                  <c:v>3037</c:v>
                </c:pt>
                <c:pt idx="3404">
                  <c:v>3038</c:v>
                </c:pt>
                <c:pt idx="3405">
                  <c:v>3039</c:v>
                </c:pt>
                <c:pt idx="3406">
                  <c:v>3040</c:v>
                </c:pt>
                <c:pt idx="3407">
                  <c:v>3041</c:v>
                </c:pt>
                <c:pt idx="3408">
                  <c:v>3042</c:v>
                </c:pt>
                <c:pt idx="3409">
                  <c:v>3043</c:v>
                </c:pt>
                <c:pt idx="3410">
                  <c:v>3044</c:v>
                </c:pt>
                <c:pt idx="3411">
                  <c:v>3045</c:v>
                </c:pt>
                <c:pt idx="3412">
                  <c:v>3046</c:v>
                </c:pt>
                <c:pt idx="3413">
                  <c:v>3047</c:v>
                </c:pt>
                <c:pt idx="3414">
                  <c:v>3048</c:v>
                </c:pt>
                <c:pt idx="3415">
                  <c:v>3049</c:v>
                </c:pt>
                <c:pt idx="3416">
                  <c:v>3050</c:v>
                </c:pt>
                <c:pt idx="3417">
                  <c:v>3051</c:v>
                </c:pt>
                <c:pt idx="3418">
                  <c:v>3052</c:v>
                </c:pt>
                <c:pt idx="3419">
                  <c:v>3053</c:v>
                </c:pt>
                <c:pt idx="3420">
                  <c:v>3054</c:v>
                </c:pt>
                <c:pt idx="3421">
                  <c:v>3055</c:v>
                </c:pt>
                <c:pt idx="3422">
                  <c:v>3056</c:v>
                </c:pt>
                <c:pt idx="3423">
                  <c:v>3057</c:v>
                </c:pt>
                <c:pt idx="3424">
                  <c:v>3058</c:v>
                </c:pt>
                <c:pt idx="3425">
                  <c:v>3059</c:v>
                </c:pt>
                <c:pt idx="3426">
                  <c:v>3060</c:v>
                </c:pt>
                <c:pt idx="3427">
                  <c:v>3061</c:v>
                </c:pt>
                <c:pt idx="3428">
                  <c:v>3062</c:v>
                </c:pt>
                <c:pt idx="3429">
                  <c:v>3063</c:v>
                </c:pt>
                <c:pt idx="3430">
                  <c:v>3064</c:v>
                </c:pt>
                <c:pt idx="3431">
                  <c:v>3065</c:v>
                </c:pt>
                <c:pt idx="3432">
                  <c:v>3066</c:v>
                </c:pt>
                <c:pt idx="3433">
                  <c:v>3067</c:v>
                </c:pt>
                <c:pt idx="3434">
                  <c:v>3068</c:v>
                </c:pt>
                <c:pt idx="3435">
                  <c:v>3069</c:v>
                </c:pt>
                <c:pt idx="3436">
                  <c:v>3070</c:v>
                </c:pt>
                <c:pt idx="3437">
                  <c:v>3071</c:v>
                </c:pt>
                <c:pt idx="3438">
                  <c:v>3072</c:v>
                </c:pt>
                <c:pt idx="3439">
                  <c:v>3073</c:v>
                </c:pt>
                <c:pt idx="3440">
                  <c:v>3074</c:v>
                </c:pt>
                <c:pt idx="3441">
                  <c:v>3075</c:v>
                </c:pt>
                <c:pt idx="3442">
                  <c:v>3076</c:v>
                </c:pt>
                <c:pt idx="3443">
                  <c:v>3077</c:v>
                </c:pt>
                <c:pt idx="3444">
                  <c:v>3078</c:v>
                </c:pt>
                <c:pt idx="3445">
                  <c:v>3079</c:v>
                </c:pt>
                <c:pt idx="3446">
                  <c:v>3080</c:v>
                </c:pt>
                <c:pt idx="3447">
                  <c:v>3081</c:v>
                </c:pt>
                <c:pt idx="3448">
                  <c:v>3082</c:v>
                </c:pt>
                <c:pt idx="3449">
                  <c:v>3083</c:v>
                </c:pt>
                <c:pt idx="3450">
                  <c:v>3084</c:v>
                </c:pt>
                <c:pt idx="3451">
                  <c:v>3085</c:v>
                </c:pt>
                <c:pt idx="3452">
                  <c:v>3086</c:v>
                </c:pt>
                <c:pt idx="3453">
                  <c:v>3087</c:v>
                </c:pt>
                <c:pt idx="3454">
                  <c:v>3088</c:v>
                </c:pt>
                <c:pt idx="3455">
                  <c:v>3089</c:v>
                </c:pt>
                <c:pt idx="3456">
                  <c:v>3090</c:v>
                </c:pt>
                <c:pt idx="3457">
                  <c:v>3091</c:v>
                </c:pt>
                <c:pt idx="3458">
                  <c:v>3092</c:v>
                </c:pt>
                <c:pt idx="3459">
                  <c:v>3093</c:v>
                </c:pt>
                <c:pt idx="3460">
                  <c:v>3094</c:v>
                </c:pt>
                <c:pt idx="3461">
                  <c:v>3095</c:v>
                </c:pt>
                <c:pt idx="3462">
                  <c:v>3096</c:v>
                </c:pt>
                <c:pt idx="3463">
                  <c:v>3097</c:v>
                </c:pt>
                <c:pt idx="3464">
                  <c:v>3098</c:v>
                </c:pt>
                <c:pt idx="3465">
                  <c:v>3099</c:v>
                </c:pt>
                <c:pt idx="3466">
                  <c:v>3100</c:v>
                </c:pt>
                <c:pt idx="3467">
                  <c:v>3101</c:v>
                </c:pt>
                <c:pt idx="3468">
                  <c:v>3102</c:v>
                </c:pt>
                <c:pt idx="3469">
                  <c:v>3103</c:v>
                </c:pt>
                <c:pt idx="3470">
                  <c:v>3104</c:v>
                </c:pt>
                <c:pt idx="3471">
                  <c:v>3105</c:v>
                </c:pt>
                <c:pt idx="3472">
                  <c:v>3106</c:v>
                </c:pt>
                <c:pt idx="3473">
                  <c:v>3107</c:v>
                </c:pt>
                <c:pt idx="3474">
                  <c:v>3108</c:v>
                </c:pt>
                <c:pt idx="3475">
                  <c:v>3109</c:v>
                </c:pt>
                <c:pt idx="3476">
                  <c:v>3110</c:v>
                </c:pt>
                <c:pt idx="3477">
                  <c:v>3111</c:v>
                </c:pt>
                <c:pt idx="3478">
                  <c:v>3112</c:v>
                </c:pt>
                <c:pt idx="3479">
                  <c:v>3113</c:v>
                </c:pt>
                <c:pt idx="3480">
                  <c:v>3114</c:v>
                </c:pt>
                <c:pt idx="3481">
                  <c:v>3115</c:v>
                </c:pt>
                <c:pt idx="3482">
                  <c:v>3116</c:v>
                </c:pt>
                <c:pt idx="3483">
                  <c:v>3117</c:v>
                </c:pt>
                <c:pt idx="3484">
                  <c:v>3118</c:v>
                </c:pt>
                <c:pt idx="3485">
                  <c:v>3119</c:v>
                </c:pt>
                <c:pt idx="3486">
                  <c:v>3120</c:v>
                </c:pt>
                <c:pt idx="3487">
                  <c:v>3121</c:v>
                </c:pt>
                <c:pt idx="3488">
                  <c:v>3122</c:v>
                </c:pt>
                <c:pt idx="3489">
                  <c:v>3123</c:v>
                </c:pt>
                <c:pt idx="3490">
                  <c:v>3124</c:v>
                </c:pt>
                <c:pt idx="3491">
                  <c:v>3125</c:v>
                </c:pt>
                <c:pt idx="3492">
                  <c:v>3126</c:v>
                </c:pt>
                <c:pt idx="3493">
                  <c:v>3127</c:v>
                </c:pt>
                <c:pt idx="3494">
                  <c:v>3128</c:v>
                </c:pt>
                <c:pt idx="3495">
                  <c:v>3129</c:v>
                </c:pt>
                <c:pt idx="3496">
                  <c:v>3130</c:v>
                </c:pt>
                <c:pt idx="3497">
                  <c:v>3131</c:v>
                </c:pt>
                <c:pt idx="3498">
                  <c:v>3132</c:v>
                </c:pt>
                <c:pt idx="3499">
                  <c:v>3133</c:v>
                </c:pt>
                <c:pt idx="3500">
                  <c:v>3134</c:v>
                </c:pt>
                <c:pt idx="3501">
                  <c:v>3135</c:v>
                </c:pt>
                <c:pt idx="3502">
                  <c:v>3136</c:v>
                </c:pt>
                <c:pt idx="3503">
                  <c:v>3137</c:v>
                </c:pt>
                <c:pt idx="3504">
                  <c:v>3138</c:v>
                </c:pt>
                <c:pt idx="3505">
                  <c:v>3139</c:v>
                </c:pt>
                <c:pt idx="3506">
                  <c:v>3140</c:v>
                </c:pt>
                <c:pt idx="3507">
                  <c:v>3141</c:v>
                </c:pt>
                <c:pt idx="3508">
                  <c:v>3142</c:v>
                </c:pt>
                <c:pt idx="3509">
                  <c:v>3143</c:v>
                </c:pt>
                <c:pt idx="3510">
                  <c:v>3144</c:v>
                </c:pt>
                <c:pt idx="3511">
                  <c:v>3145</c:v>
                </c:pt>
                <c:pt idx="3512">
                  <c:v>3146</c:v>
                </c:pt>
                <c:pt idx="3513">
                  <c:v>3147</c:v>
                </c:pt>
                <c:pt idx="3514">
                  <c:v>3148</c:v>
                </c:pt>
                <c:pt idx="3515">
                  <c:v>3149</c:v>
                </c:pt>
                <c:pt idx="3516">
                  <c:v>3150</c:v>
                </c:pt>
                <c:pt idx="3517">
                  <c:v>3151</c:v>
                </c:pt>
                <c:pt idx="3518">
                  <c:v>3152</c:v>
                </c:pt>
                <c:pt idx="3519">
                  <c:v>3153</c:v>
                </c:pt>
                <c:pt idx="3520">
                  <c:v>3154</c:v>
                </c:pt>
                <c:pt idx="3521">
                  <c:v>3155</c:v>
                </c:pt>
                <c:pt idx="3522">
                  <c:v>3156</c:v>
                </c:pt>
                <c:pt idx="3523">
                  <c:v>3157</c:v>
                </c:pt>
                <c:pt idx="3524">
                  <c:v>3158</c:v>
                </c:pt>
                <c:pt idx="3525">
                  <c:v>3159</c:v>
                </c:pt>
                <c:pt idx="3526">
                  <c:v>3160</c:v>
                </c:pt>
                <c:pt idx="3527">
                  <c:v>3161</c:v>
                </c:pt>
                <c:pt idx="3528">
                  <c:v>3162</c:v>
                </c:pt>
                <c:pt idx="3529">
                  <c:v>3163</c:v>
                </c:pt>
                <c:pt idx="3530">
                  <c:v>3164</c:v>
                </c:pt>
                <c:pt idx="3531">
                  <c:v>3165</c:v>
                </c:pt>
                <c:pt idx="3532">
                  <c:v>3166</c:v>
                </c:pt>
                <c:pt idx="3533">
                  <c:v>3167</c:v>
                </c:pt>
                <c:pt idx="3534">
                  <c:v>3168</c:v>
                </c:pt>
                <c:pt idx="3535">
                  <c:v>3169</c:v>
                </c:pt>
                <c:pt idx="3536">
                  <c:v>3170</c:v>
                </c:pt>
                <c:pt idx="3537">
                  <c:v>3171</c:v>
                </c:pt>
                <c:pt idx="3538">
                  <c:v>3172</c:v>
                </c:pt>
                <c:pt idx="3539">
                  <c:v>3173</c:v>
                </c:pt>
                <c:pt idx="3540">
                  <c:v>3174</c:v>
                </c:pt>
                <c:pt idx="3541">
                  <c:v>3175</c:v>
                </c:pt>
                <c:pt idx="3542">
                  <c:v>3176</c:v>
                </c:pt>
                <c:pt idx="3543">
                  <c:v>3177</c:v>
                </c:pt>
                <c:pt idx="3544">
                  <c:v>3178</c:v>
                </c:pt>
                <c:pt idx="3545">
                  <c:v>3179</c:v>
                </c:pt>
                <c:pt idx="3546">
                  <c:v>3180</c:v>
                </c:pt>
                <c:pt idx="3547">
                  <c:v>3181</c:v>
                </c:pt>
                <c:pt idx="3548">
                  <c:v>3182</c:v>
                </c:pt>
                <c:pt idx="3549">
                  <c:v>3183</c:v>
                </c:pt>
                <c:pt idx="3550">
                  <c:v>3184</c:v>
                </c:pt>
                <c:pt idx="3551">
                  <c:v>3185</c:v>
                </c:pt>
                <c:pt idx="3552">
                  <c:v>3186</c:v>
                </c:pt>
                <c:pt idx="3553">
                  <c:v>3187</c:v>
                </c:pt>
                <c:pt idx="3554">
                  <c:v>3188</c:v>
                </c:pt>
                <c:pt idx="3555">
                  <c:v>3189</c:v>
                </c:pt>
                <c:pt idx="3556">
                  <c:v>3190</c:v>
                </c:pt>
                <c:pt idx="3557">
                  <c:v>3191</c:v>
                </c:pt>
                <c:pt idx="3558">
                  <c:v>3192</c:v>
                </c:pt>
                <c:pt idx="3559">
                  <c:v>3193</c:v>
                </c:pt>
                <c:pt idx="3560">
                  <c:v>3194</c:v>
                </c:pt>
                <c:pt idx="3561">
                  <c:v>3195</c:v>
                </c:pt>
                <c:pt idx="3562">
                  <c:v>3196</c:v>
                </c:pt>
                <c:pt idx="3563">
                  <c:v>3197</c:v>
                </c:pt>
                <c:pt idx="3564">
                  <c:v>3198</c:v>
                </c:pt>
                <c:pt idx="3565">
                  <c:v>3199</c:v>
                </c:pt>
                <c:pt idx="3566">
                  <c:v>3200</c:v>
                </c:pt>
                <c:pt idx="3567">
                  <c:v>3201</c:v>
                </c:pt>
                <c:pt idx="3568">
                  <c:v>3202</c:v>
                </c:pt>
                <c:pt idx="3569">
                  <c:v>3203</c:v>
                </c:pt>
                <c:pt idx="3570">
                  <c:v>3204</c:v>
                </c:pt>
                <c:pt idx="3571">
                  <c:v>3205</c:v>
                </c:pt>
                <c:pt idx="3572">
                  <c:v>3206</c:v>
                </c:pt>
                <c:pt idx="3573">
                  <c:v>3207</c:v>
                </c:pt>
                <c:pt idx="3574">
                  <c:v>3208</c:v>
                </c:pt>
                <c:pt idx="3575">
                  <c:v>3209</c:v>
                </c:pt>
                <c:pt idx="3576">
                  <c:v>3210</c:v>
                </c:pt>
                <c:pt idx="3577">
                  <c:v>3211</c:v>
                </c:pt>
                <c:pt idx="3578">
                  <c:v>3212</c:v>
                </c:pt>
                <c:pt idx="3579">
                  <c:v>3213</c:v>
                </c:pt>
                <c:pt idx="3580">
                  <c:v>3214</c:v>
                </c:pt>
                <c:pt idx="3581">
                  <c:v>3215</c:v>
                </c:pt>
                <c:pt idx="3582">
                  <c:v>3216</c:v>
                </c:pt>
                <c:pt idx="3583">
                  <c:v>3217</c:v>
                </c:pt>
                <c:pt idx="3584">
                  <c:v>3218</c:v>
                </c:pt>
                <c:pt idx="3585">
                  <c:v>3219</c:v>
                </c:pt>
                <c:pt idx="3586">
                  <c:v>3220</c:v>
                </c:pt>
                <c:pt idx="3587">
                  <c:v>3221</c:v>
                </c:pt>
                <c:pt idx="3588">
                  <c:v>3222</c:v>
                </c:pt>
                <c:pt idx="3589">
                  <c:v>3223</c:v>
                </c:pt>
                <c:pt idx="3590">
                  <c:v>3224</c:v>
                </c:pt>
                <c:pt idx="3591">
                  <c:v>3225</c:v>
                </c:pt>
                <c:pt idx="3592">
                  <c:v>3226</c:v>
                </c:pt>
                <c:pt idx="3593">
                  <c:v>3227</c:v>
                </c:pt>
                <c:pt idx="3594">
                  <c:v>3228</c:v>
                </c:pt>
                <c:pt idx="3595">
                  <c:v>3229</c:v>
                </c:pt>
                <c:pt idx="3596">
                  <c:v>3230</c:v>
                </c:pt>
                <c:pt idx="3597">
                  <c:v>3231</c:v>
                </c:pt>
                <c:pt idx="3598">
                  <c:v>3232</c:v>
                </c:pt>
                <c:pt idx="3599">
                  <c:v>3233</c:v>
                </c:pt>
                <c:pt idx="3600">
                  <c:v>3234</c:v>
                </c:pt>
                <c:pt idx="3601">
                  <c:v>3235</c:v>
                </c:pt>
                <c:pt idx="3602">
                  <c:v>3236</c:v>
                </c:pt>
                <c:pt idx="3603">
                  <c:v>3237</c:v>
                </c:pt>
                <c:pt idx="3604">
                  <c:v>3238</c:v>
                </c:pt>
                <c:pt idx="3605">
                  <c:v>3239</c:v>
                </c:pt>
                <c:pt idx="3606">
                  <c:v>3240</c:v>
                </c:pt>
                <c:pt idx="3607">
                  <c:v>3241</c:v>
                </c:pt>
                <c:pt idx="3608">
                  <c:v>3242</c:v>
                </c:pt>
                <c:pt idx="3609">
                  <c:v>3243</c:v>
                </c:pt>
                <c:pt idx="3610">
                  <c:v>3244</c:v>
                </c:pt>
                <c:pt idx="3611">
                  <c:v>3245</c:v>
                </c:pt>
                <c:pt idx="3612">
                  <c:v>3246</c:v>
                </c:pt>
                <c:pt idx="3613">
                  <c:v>3247</c:v>
                </c:pt>
                <c:pt idx="3614">
                  <c:v>3248</c:v>
                </c:pt>
                <c:pt idx="3615">
                  <c:v>3249</c:v>
                </c:pt>
                <c:pt idx="3616">
                  <c:v>3250</c:v>
                </c:pt>
                <c:pt idx="3617">
                  <c:v>3251</c:v>
                </c:pt>
                <c:pt idx="3618">
                  <c:v>3252</c:v>
                </c:pt>
                <c:pt idx="3619">
                  <c:v>3253</c:v>
                </c:pt>
                <c:pt idx="3620">
                  <c:v>3254</c:v>
                </c:pt>
                <c:pt idx="3621">
                  <c:v>3255</c:v>
                </c:pt>
                <c:pt idx="3622">
                  <c:v>3256</c:v>
                </c:pt>
                <c:pt idx="3623">
                  <c:v>3257</c:v>
                </c:pt>
                <c:pt idx="3624">
                  <c:v>3258</c:v>
                </c:pt>
                <c:pt idx="3625">
                  <c:v>3259</c:v>
                </c:pt>
                <c:pt idx="3626">
                  <c:v>3260</c:v>
                </c:pt>
                <c:pt idx="3627">
                  <c:v>3261</c:v>
                </c:pt>
                <c:pt idx="3628">
                  <c:v>3262</c:v>
                </c:pt>
                <c:pt idx="3629">
                  <c:v>3263</c:v>
                </c:pt>
                <c:pt idx="3630">
                  <c:v>3264</c:v>
                </c:pt>
                <c:pt idx="3631">
                  <c:v>3265</c:v>
                </c:pt>
                <c:pt idx="3632">
                  <c:v>3266</c:v>
                </c:pt>
                <c:pt idx="3633">
                  <c:v>3267</c:v>
                </c:pt>
                <c:pt idx="3634">
                  <c:v>3268</c:v>
                </c:pt>
                <c:pt idx="3635">
                  <c:v>3269</c:v>
                </c:pt>
                <c:pt idx="3636">
                  <c:v>3270</c:v>
                </c:pt>
                <c:pt idx="3637">
                  <c:v>3271</c:v>
                </c:pt>
                <c:pt idx="3638">
                  <c:v>3272</c:v>
                </c:pt>
                <c:pt idx="3639">
                  <c:v>3273</c:v>
                </c:pt>
                <c:pt idx="3640">
                  <c:v>3274</c:v>
                </c:pt>
                <c:pt idx="3641">
                  <c:v>3275</c:v>
                </c:pt>
                <c:pt idx="3642">
                  <c:v>3276</c:v>
                </c:pt>
                <c:pt idx="3643">
                  <c:v>3277</c:v>
                </c:pt>
                <c:pt idx="3644">
                  <c:v>3278</c:v>
                </c:pt>
                <c:pt idx="3645">
                  <c:v>3279</c:v>
                </c:pt>
                <c:pt idx="3646">
                  <c:v>3280</c:v>
                </c:pt>
                <c:pt idx="3647">
                  <c:v>3281</c:v>
                </c:pt>
                <c:pt idx="3648">
                  <c:v>3282</c:v>
                </c:pt>
                <c:pt idx="3649">
                  <c:v>3283</c:v>
                </c:pt>
                <c:pt idx="3650">
                  <c:v>3284</c:v>
                </c:pt>
                <c:pt idx="3651">
                  <c:v>3285</c:v>
                </c:pt>
                <c:pt idx="3652">
                  <c:v>3286</c:v>
                </c:pt>
                <c:pt idx="3653">
                  <c:v>3287</c:v>
                </c:pt>
                <c:pt idx="3654">
                  <c:v>3288</c:v>
                </c:pt>
                <c:pt idx="3655">
                  <c:v>3289</c:v>
                </c:pt>
                <c:pt idx="3656">
                  <c:v>3290</c:v>
                </c:pt>
                <c:pt idx="3657">
                  <c:v>3291</c:v>
                </c:pt>
                <c:pt idx="3658">
                  <c:v>3292</c:v>
                </c:pt>
                <c:pt idx="3659">
                  <c:v>3293</c:v>
                </c:pt>
                <c:pt idx="3660">
                  <c:v>3294</c:v>
                </c:pt>
                <c:pt idx="3661">
                  <c:v>3295</c:v>
                </c:pt>
                <c:pt idx="3662">
                  <c:v>3296</c:v>
                </c:pt>
                <c:pt idx="3663">
                  <c:v>3297</c:v>
                </c:pt>
                <c:pt idx="3664">
                  <c:v>3298</c:v>
                </c:pt>
                <c:pt idx="3665">
                  <c:v>3299</c:v>
                </c:pt>
                <c:pt idx="3666">
                  <c:v>3300</c:v>
                </c:pt>
                <c:pt idx="3667">
                  <c:v>3301</c:v>
                </c:pt>
                <c:pt idx="3668">
                  <c:v>3302</c:v>
                </c:pt>
                <c:pt idx="3669">
                  <c:v>3303</c:v>
                </c:pt>
                <c:pt idx="3670">
                  <c:v>3304</c:v>
                </c:pt>
                <c:pt idx="3671">
                  <c:v>3305</c:v>
                </c:pt>
                <c:pt idx="3672">
                  <c:v>3306</c:v>
                </c:pt>
                <c:pt idx="3673">
                  <c:v>3307</c:v>
                </c:pt>
                <c:pt idx="3674">
                  <c:v>3308</c:v>
                </c:pt>
                <c:pt idx="3675">
                  <c:v>3309</c:v>
                </c:pt>
                <c:pt idx="3676">
                  <c:v>3310</c:v>
                </c:pt>
                <c:pt idx="3677">
                  <c:v>3311</c:v>
                </c:pt>
                <c:pt idx="3678">
                  <c:v>3312</c:v>
                </c:pt>
                <c:pt idx="3679">
                  <c:v>3313</c:v>
                </c:pt>
                <c:pt idx="3680">
                  <c:v>3314</c:v>
                </c:pt>
                <c:pt idx="3681">
                  <c:v>3315</c:v>
                </c:pt>
                <c:pt idx="3682">
                  <c:v>3316</c:v>
                </c:pt>
                <c:pt idx="3683">
                  <c:v>3317</c:v>
                </c:pt>
                <c:pt idx="3684">
                  <c:v>3318</c:v>
                </c:pt>
                <c:pt idx="3685">
                  <c:v>3319</c:v>
                </c:pt>
                <c:pt idx="3686">
                  <c:v>3320</c:v>
                </c:pt>
                <c:pt idx="3687">
                  <c:v>3321</c:v>
                </c:pt>
                <c:pt idx="3688">
                  <c:v>3322</c:v>
                </c:pt>
                <c:pt idx="3689">
                  <c:v>3323</c:v>
                </c:pt>
                <c:pt idx="3690">
                  <c:v>3324</c:v>
                </c:pt>
                <c:pt idx="3691">
                  <c:v>3325</c:v>
                </c:pt>
                <c:pt idx="3692">
                  <c:v>3326</c:v>
                </c:pt>
                <c:pt idx="3693">
                  <c:v>3327</c:v>
                </c:pt>
                <c:pt idx="3694">
                  <c:v>3328</c:v>
                </c:pt>
                <c:pt idx="3695">
                  <c:v>3329</c:v>
                </c:pt>
                <c:pt idx="3696">
                  <c:v>3330</c:v>
                </c:pt>
                <c:pt idx="3697">
                  <c:v>3331</c:v>
                </c:pt>
                <c:pt idx="3698">
                  <c:v>3332</c:v>
                </c:pt>
                <c:pt idx="3699">
                  <c:v>3333</c:v>
                </c:pt>
                <c:pt idx="3700">
                  <c:v>3334</c:v>
                </c:pt>
                <c:pt idx="3701">
                  <c:v>3335</c:v>
                </c:pt>
                <c:pt idx="3702">
                  <c:v>3336</c:v>
                </c:pt>
                <c:pt idx="3703">
                  <c:v>3337</c:v>
                </c:pt>
                <c:pt idx="3704">
                  <c:v>3338</c:v>
                </c:pt>
                <c:pt idx="3705">
                  <c:v>3339</c:v>
                </c:pt>
                <c:pt idx="3706">
                  <c:v>3340</c:v>
                </c:pt>
                <c:pt idx="3707">
                  <c:v>3341</c:v>
                </c:pt>
                <c:pt idx="3708">
                  <c:v>3342</c:v>
                </c:pt>
                <c:pt idx="3709">
                  <c:v>3343</c:v>
                </c:pt>
                <c:pt idx="3710">
                  <c:v>3344</c:v>
                </c:pt>
                <c:pt idx="3711">
                  <c:v>3345</c:v>
                </c:pt>
                <c:pt idx="3712">
                  <c:v>3346</c:v>
                </c:pt>
                <c:pt idx="3713">
                  <c:v>3347</c:v>
                </c:pt>
                <c:pt idx="3714">
                  <c:v>3348</c:v>
                </c:pt>
                <c:pt idx="3715">
                  <c:v>3349</c:v>
                </c:pt>
                <c:pt idx="3716">
                  <c:v>3350</c:v>
                </c:pt>
                <c:pt idx="3717">
                  <c:v>3351</c:v>
                </c:pt>
                <c:pt idx="3718">
                  <c:v>3352</c:v>
                </c:pt>
                <c:pt idx="3719">
                  <c:v>3353</c:v>
                </c:pt>
                <c:pt idx="3720">
                  <c:v>3354</c:v>
                </c:pt>
                <c:pt idx="3721">
                  <c:v>3355</c:v>
                </c:pt>
                <c:pt idx="3722">
                  <c:v>3356</c:v>
                </c:pt>
                <c:pt idx="3723">
                  <c:v>3357</c:v>
                </c:pt>
                <c:pt idx="3724">
                  <c:v>3358</c:v>
                </c:pt>
                <c:pt idx="3725">
                  <c:v>3359</c:v>
                </c:pt>
                <c:pt idx="3726">
                  <c:v>3360</c:v>
                </c:pt>
                <c:pt idx="3727">
                  <c:v>3361</c:v>
                </c:pt>
                <c:pt idx="3728">
                  <c:v>3362</c:v>
                </c:pt>
                <c:pt idx="3729">
                  <c:v>3363</c:v>
                </c:pt>
                <c:pt idx="3730">
                  <c:v>3364</c:v>
                </c:pt>
                <c:pt idx="3731">
                  <c:v>3365</c:v>
                </c:pt>
                <c:pt idx="3732">
                  <c:v>3366</c:v>
                </c:pt>
                <c:pt idx="3733">
                  <c:v>3367</c:v>
                </c:pt>
                <c:pt idx="3734">
                  <c:v>3368</c:v>
                </c:pt>
                <c:pt idx="3735">
                  <c:v>3369</c:v>
                </c:pt>
                <c:pt idx="3736">
                  <c:v>3370</c:v>
                </c:pt>
                <c:pt idx="3737">
                  <c:v>3371</c:v>
                </c:pt>
                <c:pt idx="3738">
                  <c:v>3372</c:v>
                </c:pt>
                <c:pt idx="3739">
                  <c:v>3373</c:v>
                </c:pt>
                <c:pt idx="3740">
                  <c:v>3374</c:v>
                </c:pt>
                <c:pt idx="3741">
                  <c:v>3375</c:v>
                </c:pt>
                <c:pt idx="3742">
                  <c:v>3376</c:v>
                </c:pt>
                <c:pt idx="3743">
                  <c:v>3377</c:v>
                </c:pt>
                <c:pt idx="3744">
                  <c:v>3378</c:v>
                </c:pt>
                <c:pt idx="3745">
                  <c:v>3379</c:v>
                </c:pt>
                <c:pt idx="3746">
                  <c:v>3380</c:v>
                </c:pt>
                <c:pt idx="3747">
                  <c:v>3381</c:v>
                </c:pt>
                <c:pt idx="3748">
                  <c:v>3382</c:v>
                </c:pt>
                <c:pt idx="3749">
                  <c:v>3383</c:v>
                </c:pt>
                <c:pt idx="3750">
                  <c:v>3384</c:v>
                </c:pt>
                <c:pt idx="3751">
                  <c:v>3385</c:v>
                </c:pt>
                <c:pt idx="3752">
                  <c:v>3386</c:v>
                </c:pt>
                <c:pt idx="3753">
                  <c:v>3387</c:v>
                </c:pt>
                <c:pt idx="3754">
                  <c:v>3388</c:v>
                </c:pt>
                <c:pt idx="3755">
                  <c:v>3389</c:v>
                </c:pt>
                <c:pt idx="3756">
                  <c:v>3390</c:v>
                </c:pt>
                <c:pt idx="3757">
                  <c:v>3391</c:v>
                </c:pt>
                <c:pt idx="3758">
                  <c:v>3392</c:v>
                </c:pt>
                <c:pt idx="3759">
                  <c:v>3393</c:v>
                </c:pt>
                <c:pt idx="3760">
                  <c:v>3394</c:v>
                </c:pt>
                <c:pt idx="3761">
                  <c:v>3395</c:v>
                </c:pt>
                <c:pt idx="3762">
                  <c:v>3396</c:v>
                </c:pt>
                <c:pt idx="3763">
                  <c:v>3397</c:v>
                </c:pt>
                <c:pt idx="3764">
                  <c:v>3398</c:v>
                </c:pt>
                <c:pt idx="3765">
                  <c:v>3399</c:v>
                </c:pt>
                <c:pt idx="3766">
                  <c:v>3400</c:v>
                </c:pt>
                <c:pt idx="3767">
                  <c:v>3401</c:v>
                </c:pt>
                <c:pt idx="3768">
                  <c:v>3402</c:v>
                </c:pt>
                <c:pt idx="3769">
                  <c:v>3403</c:v>
                </c:pt>
                <c:pt idx="3770">
                  <c:v>3404</c:v>
                </c:pt>
                <c:pt idx="3771">
                  <c:v>3405</c:v>
                </c:pt>
                <c:pt idx="3772">
                  <c:v>3406</c:v>
                </c:pt>
                <c:pt idx="3773">
                  <c:v>3407</c:v>
                </c:pt>
                <c:pt idx="3774">
                  <c:v>3408</c:v>
                </c:pt>
                <c:pt idx="3775">
                  <c:v>3409</c:v>
                </c:pt>
                <c:pt idx="3776">
                  <c:v>3410</c:v>
                </c:pt>
                <c:pt idx="3777">
                  <c:v>3411</c:v>
                </c:pt>
                <c:pt idx="3778">
                  <c:v>3412</c:v>
                </c:pt>
                <c:pt idx="3779">
                  <c:v>3413</c:v>
                </c:pt>
                <c:pt idx="3780">
                  <c:v>3414</c:v>
                </c:pt>
                <c:pt idx="3781">
                  <c:v>3415</c:v>
                </c:pt>
                <c:pt idx="3782">
                  <c:v>3416</c:v>
                </c:pt>
                <c:pt idx="3783">
                  <c:v>3417</c:v>
                </c:pt>
                <c:pt idx="3784">
                  <c:v>3418</c:v>
                </c:pt>
                <c:pt idx="3785">
                  <c:v>3419</c:v>
                </c:pt>
                <c:pt idx="3786">
                  <c:v>3420</c:v>
                </c:pt>
                <c:pt idx="3787">
                  <c:v>3421</c:v>
                </c:pt>
                <c:pt idx="3788">
                  <c:v>3422</c:v>
                </c:pt>
                <c:pt idx="3789">
                  <c:v>3423</c:v>
                </c:pt>
                <c:pt idx="3790">
                  <c:v>3424</c:v>
                </c:pt>
                <c:pt idx="3791">
                  <c:v>3425</c:v>
                </c:pt>
                <c:pt idx="3792">
                  <c:v>3426</c:v>
                </c:pt>
                <c:pt idx="3793">
                  <c:v>3427</c:v>
                </c:pt>
                <c:pt idx="3794">
                  <c:v>3428</c:v>
                </c:pt>
                <c:pt idx="3795">
                  <c:v>3429</c:v>
                </c:pt>
                <c:pt idx="3796">
                  <c:v>3430</c:v>
                </c:pt>
                <c:pt idx="3797">
                  <c:v>3431</c:v>
                </c:pt>
                <c:pt idx="3798">
                  <c:v>3432</c:v>
                </c:pt>
                <c:pt idx="3799">
                  <c:v>3433</c:v>
                </c:pt>
                <c:pt idx="3800">
                  <c:v>3434</c:v>
                </c:pt>
                <c:pt idx="3801">
                  <c:v>3435</c:v>
                </c:pt>
                <c:pt idx="3802">
                  <c:v>3436</c:v>
                </c:pt>
                <c:pt idx="3803">
                  <c:v>3437</c:v>
                </c:pt>
                <c:pt idx="3804">
                  <c:v>3438</c:v>
                </c:pt>
                <c:pt idx="3805">
                  <c:v>3439</c:v>
                </c:pt>
                <c:pt idx="3806">
                  <c:v>3440</c:v>
                </c:pt>
                <c:pt idx="3807">
                  <c:v>3441</c:v>
                </c:pt>
                <c:pt idx="3808">
                  <c:v>3442</c:v>
                </c:pt>
                <c:pt idx="3809">
                  <c:v>3443</c:v>
                </c:pt>
                <c:pt idx="3810">
                  <c:v>3444</c:v>
                </c:pt>
                <c:pt idx="3811">
                  <c:v>3445</c:v>
                </c:pt>
                <c:pt idx="3812">
                  <c:v>3446</c:v>
                </c:pt>
                <c:pt idx="3813">
                  <c:v>3447</c:v>
                </c:pt>
                <c:pt idx="3814">
                  <c:v>3448</c:v>
                </c:pt>
                <c:pt idx="3815">
                  <c:v>3449</c:v>
                </c:pt>
                <c:pt idx="3816">
                  <c:v>3450</c:v>
                </c:pt>
                <c:pt idx="3817">
                  <c:v>3451</c:v>
                </c:pt>
                <c:pt idx="3818">
                  <c:v>3452</c:v>
                </c:pt>
                <c:pt idx="3819">
                  <c:v>3453</c:v>
                </c:pt>
                <c:pt idx="3820">
                  <c:v>3454</c:v>
                </c:pt>
                <c:pt idx="3821">
                  <c:v>3455</c:v>
                </c:pt>
                <c:pt idx="3822">
                  <c:v>3456</c:v>
                </c:pt>
                <c:pt idx="3823">
                  <c:v>3457</c:v>
                </c:pt>
                <c:pt idx="3824">
                  <c:v>3458</c:v>
                </c:pt>
                <c:pt idx="3825">
                  <c:v>3459</c:v>
                </c:pt>
                <c:pt idx="3826">
                  <c:v>3460</c:v>
                </c:pt>
                <c:pt idx="3827">
                  <c:v>3461</c:v>
                </c:pt>
                <c:pt idx="3828">
                  <c:v>3462</c:v>
                </c:pt>
                <c:pt idx="3829">
                  <c:v>3463</c:v>
                </c:pt>
                <c:pt idx="3830">
                  <c:v>3464</c:v>
                </c:pt>
                <c:pt idx="3831">
                  <c:v>3465</c:v>
                </c:pt>
                <c:pt idx="3832">
                  <c:v>3466</c:v>
                </c:pt>
                <c:pt idx="3833">
                  <c:v>3467</c:v>
                </c:pt>
                <c:pt idx="3834">
                  <c:v>3468</c:v>
                </c:pt>
                <c:pt idx="3835">
                  <c:v>3469</c:v>
                </c:pt>
                <c:pt idx="3836">
                  <c:v>3470</c:v>
                </c:pt>
                <c:pt idx="3837">
                  <c:v>3471</c:v>
                </c:pt>
                <c:pt idx="3838">
                  <c:v>3472</c:v>
                </c:pt>
                <c:pt idx="3839">
                  <c:v>3473</c:v>
                </c:pt>
                <c:pt idx="3840">
                  <c:v>3474</c:v>
                </c:pt>
                <c:pt idx="3841">
                  <c:v>3475</c:v>
                </c:pt>
                <c:pt idx="3842">
                  <c:v>3476</c:v>
                </c:pt>
                <c:pt idx="3843">
                  <c:v>3477</c:v>
                </c:pt>
                <c:pt idx="3844">
                  <c:v>3478</c:v>
                </c:pt>
                <c:pt idx="3845">
                  <c:v>3479</c:v>
                </c:pt>
                <c:pt idx="3846">
                  <c:v>3480</c:v>
                </c:pt>
                <c:pt idx="3847">
                  <c:v>3481</c:v>
                </c:pt>
                <c:pt idx="3848">
                  <c:v>3482</c:v>
                </c:pt>
                <c:pt idx="3849">
                  <c:v>3483</c:v>
                </c:pt>
                <c:pt idx="3850">
                  <c:v>3484</c:v>
                </c:pt>
                <c:pt idx="3851">
                  <c:v>3485</c:v>
                </c:pt>
                <c:pt idx="3852">
                  <c:v>3486</c:v>
                </c:pt>
                <c:pt idx="3853">
                  <c:v>3487</c:v>
                </c:pt>
                <c:pt idx="3854">
                  <c:v>3488</c:v>
                </c:pt>
                <c:pt idx="3855">
                  <c:v>3489</c:v>
                </c:pt>
                <c:pt idx="3856">
                  <c:v>3490</c:v>
                </c:pt>
                <c:pt idx="3857">
                  <c:v>3491</c:v>
                </c:pt>
                <c:pt idx="3858">
                  <c:v>3492</c:v>
                </c:pt>
                <c:pt idx="3859">
                  <c:v>3493</c:v>
                </c:pt>
                <c:pt idx="3860">
                  <c:v>3494</c:v>
                </c:pt>
                <c:pt idx="3861">
                  <c:v>3495</c:v>
                </c:pt>
                <c:pt idx="3862">
                  <c:v>3496</c:v>
                </c:pt>
                <c:pt idx="3863">
                  <c:v>3497</c:v>
                </c:pt>
                <c:pt idx="3864">
                  <c:v>3498</c:v>
                </c:pt>
                <c:pt idx="3865">
                  <c:v>3499</c:v>
                </c:pt>
                <c:pt idx="3866">
                  <c:v>3500</c:v>
                </c:pt>
                <c:pt idx="3867">
                  <c:v>3501</c:v>
                </c:pt>
                <c:pt idx="3868">
                  <c:v>3502</c:v>
                </c:pt>
                <c:pt idx="3869">
                  <c:v>3503</c:v>
                </c:pt>
                <c:pt idx="3870">
                  <c:v>3504</c:v>
                </c:pt>
                <c:pt idx="3871">
                  <c:v>3505</c:v>
                </c:pt>
                <c:pt idx="3872">
                  <c:v>3506</c:v>
                </c:pt>
                <c:pt idx="3873">
                  <c:v>3507</c:v>
                </c:pt>
                <c:pt idx="3874">
                  <c:v>3508</c:v>
                </c:pt>
                <c:pt idx="3875">
                  <c:v>3509</c:v>
                </c:pt>
                <c:pt idx="3876">
                  <c:v>3510</c:v>
                </c:pt>
                <c:pt idx="3877">
                  <c:v>3511</c:v>
                </c:pt>
                <c:pt idx="3878">
                  <c:v>3512</c:v>
                </c:pt>
                <c:pt idx="3879">
                  <c:v>3513</c:v>
                </c:pt>
                <c:pt idx="3880">
                  <c:v>3514</c:v>
                </c:pt>
                <c:pt idx="3881">
                  <c:v>3515</c:v>
                </c:pt>
                <c:pt idx="3882">
                  <c:v>3516</c:v>
                </c:pt>
                <c:pt idx="3883">
                  <c:v>3517</c:v>
                </c:pt>
                <c:pt idx="3884">
                  <c:v>3518</c:v>
                </c:pt>
                <c:pt idx="3885">
                  <c:v>3519</c:v>
                </c:pt>
                <c:pt idx="3886">
                  <c:v>3520</c:v>
                </c:pt>
                <c:pt idx="3887">
                  <c:v>3521</c:v>
                </c:pt>
                <c:pt idx="3888">
                  <c:v>3522</c:v>
                </c:pt>
                <c:pt idx="3889">
                  <c:v>3523</c:v>
                </c:pt>
                <c:pt idx="3890">
                  <c:v>3524</c:v>
                </c:pt>
                <c:pt idx="3891">
                  <c:v>3525</c:v>
                </c:pt>
                <c:pt idx="3892">
                  <c:v>3526</c:v>
                </c:pt>
                <c:pt idx="3893">
                  <c:v>3527</c:v>
                </c:pt>
                <c:pt idx="3894">
                  <c:v>3528</c:v>
                </c:pt>
                <c:pt idx="3895">
                  <c:v>3529</c:v>
                </c:pt>
                <c:pt idx="3896">
                  <c:v>3530</c:v>
                </c:pt>
                <c:pt idx="3897">
                  <c:v>3531</c:v>
                </c:pt>
                <c:pt idx="3898">
                  <c:v>3532</c:v>
                </c:pt>
                <c:pt idx="3899">
                  <c:v>3533</c:v>
                </c:pt>
                <c:pt idx="3900">
                  <c:v>3534</c:v>
                </c:pt>
                <c:pt idx="3901">
                  <c:v>3535</c:v>
                </c:pt>
                <c:pt idx="3902">
                  <c:v>3536</c:v>
                </c:pt>
                <c:pt idx="3903">
                  <c:v>3537</c:v>
                </c:pt>
                <c:pt idx="3904">
                  <c:v>3538</c:v>
                </c:pt>
                <c:pt idx="3905">
                  <c:v>3539</c:v>
                </c:pt>
                <c:pt idx="3906">
                  <c:v>3540</c:v>
                </c:pt>
                <c:pt idx="3907">
                  <c:v>3541</c:v>
                </c:pt>
                <c:pt idx="3908">
                  <c:v>3542</c:v>
                </c:pt>
                <c:pt idx="3909">
                  <c:v>3543</c:v>
                </c:pt>
                <c:pt idx="3910">
                  <c:v>3544</c:v>
                </c:pt>
                <c:pt idx="3911">
                  <c:v>3545</c:v>
                </c:pt>
                <c:pt idx="3912">
                  <c:v>3546</c:v>
                </c:pt>
                <c:pt idx="3913">
                  <c:v>3547</c:v>
                </c:pt>
                <c:pt idx="3914">
                  <c:v>3548</c:v>
                </c:pt>
                <c:pt idx="3915">
                  <c:v>3549</c:v>
                </c:pt>
                <c:pt idx="3916">
                  <c:v>3550</c:v>
                </c:pt>
                <c:pt idx="3917">
                  <c:v>3551</c:v>
                </c:pt>
                <c:pt idx="3918">
                  <c:v>3552</c:v>
                </c:pt>
                <c:pt idx="3919">
                  <c:v>3553</c:v>
                </c:pt>
                <c:pt idx="3920">
                  <c:v>3554</c:v>
                </c:pt>
                <c:pt idx="3921">
                  <c:v>3555</c:v>
                </c:pt>
                <c:pt idx="3922">
                  <c:v>3556</c:v>
                </c:pt>
                <c:pt idx="3923">
                  <c:v>3557</c:v>
                </c:pt>
                <c:pt idx="3924">
                  <c:v>3558</c:v>
                </c:pt>
                <c:pt idx="3925">
                  <c:v>3559</c:v>
                </c:pt>
                <c:pt idx="3926">
                  <c:v>3560</c:v>
                </c:pt>
                <c:pt idx="3927">
                  <c:v>3561</c:v>
                </c:pt>
                <c:pt idx="3928">
                  <c:v>3562</c:v>
                </c:pt>
                <c:pt idx="3929">
                  <c:v>3563</c:v>
                </c:pt>
                <c:pt idx="3930">
                  <c:v>3564</c:v>
                </c:pt>
                <c:pt idx="3931">
                  <c:v>3565</c:v>
                </c:pt>
                <c:pt idx="3932">
                  <c:v>3566</c:v>
                </c:pt>
                <c:pt idx="3933">
                  <c:v>3567</c:v>
                </c:pt>
                <c:pt idx="3934">
                  <c:v>3568</c:v>
                </c:pt>
                <c:pt idx="3935">
                  <c:v>3569</c:v>
                </c:pt>
                <c:pt idx="3936">
                  <c:v>3570</c:v>
                </c:pt>
                <c:pt idx="3937">
                  <c:v>3571</c:v>
                </c:pt>
                <c:pt idx="3938">
                  <c:v>3572</c:v>
                </c:pt>
                <c:pt idx="3939">
                  <c:v>3573</c:v>
                </c:pt>
                <c:pt idx="3940">
                  <c:v>3574</c:v>
                </c:pt>
                <c:pt idx="3941">
                  <c:v>3575</c:v>
                </c:pt>
                <c:pt idx="3942">
                  <c:v>3576</c:v>
                </c:pt>
                <c:pt idx="3943">
                  <c:v>3577</c:v>
                </c:pt>
                <c:pt idx="3944">
                  <c:v>3578</c:v>
                </c:pt>
                <c:pt idx="3945">
                  <c:v>3579</c:v>
                </c:pt>
                <c:pt idx="3946">
                  <c:v>3580</c:v>
                </c:pt>
                <c:pt idx="3947">
                  <c:v>3581</c:v>
                </c:pt>
                <c:pt idx="3948">
                  <c:v>3582</c:v>
                </c:pt>
                <c:pt idx="3949">
                  <c:v>3583</c:v>
                </c:pt>
                <c:pt idx="3950">
                  <c:v>3584</c:v>
                </c:pt>
                <c:pt idx="3951">
                  <c:v>3585</c:v>
                </c:pt>
                <c:pt idx="3952">
                  <c:v>3586</c:v>
                </c:pt>
                <c:pt idx="3953">
                  <c:v>3587</c:v>
                </c:pt>
                <c:pt idx="3954">
                  <c:v>3588</c:v>
                </c:pt>
                <c:pt idx="3955">
                  <c:v>3589</c:v>
                </c:pt>
                <c:pt idx="3956">
                  <c:v>3590</c:v>
                </c:pt>
                <c:pt idx="3957">
                  <c:v>3591</c:v>
                </c:pt>
                <c:pt idx="3958">
                  <c:v>3592</c:v>
                </c:pt>
                <c:pt idx="3959">
                  <c:v>3593</c:v>
                </c:pt>
                <c:pt idx="3960">
                  <c:v>3594</c:v>
                </c:pt>
                <c:pt idx="3961">
                  <c:v>3595</c:v>
                </c:pt>
                <c:pt idx="3962">
                  <c:v>3596</c:v>
                </c:pt>
                <c:pt idx="3963">
                  <c:v>3597</c:v>
                </c:pt>
                <c:pt idx="3964">
                  <c:v>3598</c:v>
                </c:pt>
                <c:pt idx="3965">
                  <c:v>3599</c:v>
                </c:pt>
                <c:pt idx="3966">
                  <c:v>3600</c:v>
                </c:pt>
                <c:pt idx="3967">
                  <c:v>3601</c:v>
                </c:pt>
                <c:pt idx="3968">
                  <c:v>3602</c:v>
                </c:pt>
                <c:pt idx="3969">
                  <c:v>3603</c:v>
                </c:pt>
                <c:pt idx="3970">
                  <c:v>3604</c:v>
                </c:pt>
                <c:pt idx="3971">
                  <c:v>3605</c:v>
                </c:pt>
                <c:pt idx="3972">
                  <c:v>3606</c:v>
                </c:pt>
                <c:pt idx="3973">
                  <c:v>3607</c:v>
                </c:pt>
                <c:pt idx="3974">
                  <c:v>3608</c:v>
                </c:pt>
                <c:pt idx="3975">
                  <c:v>3609</c:v>
                </c:pt>
                <c:pt idx="3976">
                  <c:v>3610</c:v>
                </c:pt>
                <c:pt idx="3977">
                  <c:v>3611</c:v>
                </c:pt>
                <c:pt idx="3978">
                  <c:v>3612</c:v>
                </c:pt>
                <c:pt idx="3979">
                  <c:v>3613</c:v>
                </c:pt>
                <c:pt idx="3980">
                  <c:v>3614</c:v>
                </c:pt>
                <c:pt idx="3981">
                  <c:v>3615</c:v>
                </c:pt>
                <c:pt idx="3982">
                  <c:v>3616</c:v>
                </c:pt>
                <c:pt idx="3983">
                  <c:v>3617</c:v>
                </c:pt>
                <c:pt idx="3984">
                  <c:v>3618</c:v>
                </c:pt>
                <c:pt idx="3985">
                  <c:v>3619</c:v>
                </c:pt>
                <c:pt idx="3986">
                  <c:v>3620</c:v>
                </c:pt>
                <c:pt idx="3987">
                  <c:v>3621</c:v>
                </c:pt>
                <c:pt idx="3988">
                  <c:v>3622</c:v>
                </c:pt>
                <c:pt idx="3989">
                  <c:v>3623</c:v>
                </c:pt>
                <c:pt idx="3990">
                  <c:v>3624</c:v>
                </c:pt>
                <c:pt idx="3991">
                  <c:v>3625</c:v>
                </c:pt>
                <c:pt idx="3992">
                  <c:v>3626</c:v>
                </c:pt>
                <c:pt idx="3993">
                  <c:v>3627</c:v>
                </c:pt>
                <c:pt idx="3994">
                  <c:v>3628</c:v>
                </c:pt>
                <c:pt idx="3995">
                  <c:v>3629</c:v>
                </c:pt>
                <c:pt idx="3996">
                  <c:v>3630</c:v>
                </c:pt>
              </c:numCache>
            </c:numRef>
          </c:cat>
          <c:val>
            <c:numRef>
              <c:f>'איור 22 נתונים'!$K$4:$K$4000</c:f>
              <c:numCache>
                <c:formatCode>0.00</c:formatCode>
                <c:ptCount val="3997"/>
                <c:pt idx="0">
                  <c:v>100</c:v>
                </c:pt>
                <c:pt idx="1">
                  <c:v>101.08021018326956</c:v>
                </c:pt>
                <c:pt idx="2">
                  <c:v>101.14429044837877</c:v>
                </c:pt>
                <c:pt idx="3">
                  <c:v>101.14429044837877</c:v>
                </c:pt>
                <c:pt idx="4">
                  <c:v>101.14429044837877</c:v>
                </c:pt>
                <c:pt idx="5">
                  <c:v>101.36582507918489</c:v>
                </c:pt>
                <c:pt idx="6">
                  <c:v>101.76861531701422</c:v>
                </c:pt>
                <c:pt idx="7">
                  <c:v>101.72467456379647</c:v>
                </c:pt>
                <c:pt idx="8">
                  <c:v>102.97332430106738</c:v>
                </c:pt>
                <c:pt idx="9">
                  <c:v>102.854318094436</c:v>
                </c:pt>
                <c:pt idx="10">
                  <c:v>102.854318094436</c:v>
                </c:pt>
                <c:pt idx="11">
                  <c:v>102.854318094436</c:v>
                </c:pt>
                <c:pt idx="12">
                  <c:v>102.55314084842271</c:v>
                </c:pt>
                <c:pt idx="13">
                  <c:v>102.28858089675755</c:v>
                </c:pt>
                <c:pt idx="14">
                  <c:v>101.74664494040536</c:v>
                </c:pt>
                <c:pt idx="15">
                  <c:v>101.24224171076</c:v>
                </c:pt>
                <c:pt idx="16">
                  <c:v>99.746425236639254</c:v>
                </c:pt>
                <c:pt idx="17">
                  <c:v>99.746425236639254</c:v>
                </c:pt>
                <c:pt idx="18">
                  <c:v>99.746425236639254</c:v>
                </c:pt>
                <c:pt idx="19">
                  <c:v>99.368351672494924</c:v>
                </c:pt>
                <c:pt idx="20">
                  <c:v>99.503835661582968</c:v>
                </c:pt>
                <c:pt idx="21">
                  <c:v>99.090060235449201</c:v>
                </c:pt>
                <c:pt idx="22">
                  <c:v>98.315604459986446</c:v>
                </c:pt>
                <c:pt idx="23">
                  <c:v>98.15998095900693</c:v>
                </c:pt>
                <c:pt idx="24">
                  <c:v>98.15998095900693</c:v>
                </c:pt>
                <c:pt idx="25">
                  <c:v>98.15998095900693</c:v>
                </c:pt>
                <c:pt idx="26">
                  <c:v>98.616781705999728</c:v>
                </c:pt>
                <c:pt idx="27">
                  <c:v>98.097731558615109</c:v>
                </c:pt>
                <c:pt idx="28">
                  <c:v>99.303355975026989</c:v>
                </c:pt>
                <c:pt idx="29">
                  <c:v>99.580731979714002</c:v>
                </c:pt>
                <c:pt idx="30">
                  <c:v>97.148428202640105</c:v>
                </c:pt>
                <c:pt idx="31">
                  <c:v>97.148428202640105</c:v>
                </c:pt>
                <c:pt idx="32">
                  <c:v>97.148428202640105</c:v>
                </c:pt>
                <c:pt idx="33">
                  <c:v>93.05186839744411</c:v>
                </c:pt>
                <c:pt idx="34">
                  <c:v>94.368260129259042</c:v>
                </c:pt>
                <c:pt idx="35">
                  <c:v>96.147860634577711</c:v>
                </c:pt>
                <c:pt idx="36">
                  <c:v>95.782603123455203</c:v>
                </c:pt>
                <c:pt idx="37">
                  <c:v>97.34982332155478</c:v>
                </c:pt>
                <c:pt idx="38">
                  <c:v>97.34982332155478</c:v>
                </c:pt>
                <c:pt idx="39">
                  <c:v>97.34982332155478</c:v>
                </c:pt>
                <c:pt idx="40">
                  <c:v>97.86978890129808</c:v>
                </c:pt>
                <c:pt idx="41">
                  <c:v>98.043721049451676</c:v>
                </c:pt>
                <c:pt idx="42">
                  <c:v>98.552701440890559</c:v>
                </c:pt>
                <c:pt idx="43">
                  <c:v>98.500521796444488</c:v>
                </c:pt>
                <c:pt idx="44">
                  <c:v>100.11625990955531</c:v>
                </c:pt>
                <c:pt idx="45">
                  <c:v>100.11625990955531</c:v>
                </c:pt>
                <c:pt idx="46">
                  <c:v>100.11625990955531</c:v>
                </c:pt>
                <c:pt idx="47">
                  <c:v>101.02070707995388</c:v>
                </c:pt>
                <c:pt idx="48">
                  <c:v>101.10492685695458</c:v>
                </c:pt>
                <c:pt idx="49">
                  <c:v>100.77903293725632</c:v>
                </c:pt>
                <c:pt idx="50">
                  <c:v>100.78727182848465</c:v>
                </c:pt>
                <c:pt idx="51">
                  <c:v>100.75980885772356</c:v>
                </c:pt>
                <c:pt idx="52">
                  <c:v>100.75980885772356</c:v>
                </c:pt>
                <c:pt idx="53">
                  <c:v>100.75980885772356</c:v>
                </c:pt>
                <c:pt idx="54">
                  <c:v>101.08936450685663</c:v>
                </c:pt>
                <c:pt idx="55">
                  <c:v>100.67650451308157</c:v>
                </c:pt>
                <c:pt idx="56">
                  <c:v>100.44306926161231</c:v>
                </c:pt>
                <c:pt idx="57">
                  <c:v>100.23618154854543</c:v>
                </c:pt>
                <c:pt idx="58">
                  <c:v>100.69023599846213</c:v>
                </c:pt>
                <c:pt idx="59">
                  <c:v>100.69023599846213</c:v>
                </c:pt>
                <c:pt idx="60">
                  <c:v>100.69023599846213</c:v>
                </c:pt>
                <c:pt idx="61">
                  <c:v>100.36251121404644</c:v>
                </c:pt>
                <c:pt idx="62">
                  <c:v>99.797689448726686</c:v>
                </c:pt>
                <c:pt idx="63">
                  <c:v>98.279902597997079</c:v>
                </c:pt>
                <c:pt idx="64">
                  <c:v>98.508760687672833</c:v>
                </c:pt>
                <c:pt idx="65">
                  <c:v>98.398908804628491</c:v>
                </c:pt>
                <c:pt idx="66">
                  <c:v>98.398908804628491</c:v>
                </c:pt>
                <c:pt idx="67">
                  <c:v>98.398908804628491</c:v>
                </c:pt>
                <c:pt idx="68">
                  <c:v>97.350738753913532</c:v>
                </c:pt>
                <c:pt idx="69">
                  <c:v>97.299474541826172</c:v>
                </c:pt>
                <c:pt idx="70">
                  <c:v>96.915908383529612</c:v>
                </c:pt>
                <c:pt idx="71">
                  <c:v>98.465735366813789</c:v>
                </c:pt>
                <c:pt idx="72">
                  <c:v>99.077244182427407</c:v>
                </c:pt>
                <c:pt idx="73">
                  <c:v>99.077244182427407</c:v>
                </c:pt>
                <c:pt idx="74">
                  <c:v>99.077244182427407</c:v>
                </c:pt>
                <c:pt idx="75">
                  <c:v>99.417785019864937</c:v>
                </c:pt>
                <c:pt idx="76">
                  <c:v>99.828814148922604</c:v>
                </c:pt>
                <c:pt idx="77">
                  <c:v>99.576154817920582</c:v>
                </c:pt>
                <c:pt idx="78">
                  <c:v>100.71129094271234</c:v>
                </c:pt>
                <c:pt idx="79">
                  <c:v>101.28709789633655</c:v>
                </c:pt>
                <c:pt idx="80">
                  <c:v>101.28709789633655</c:v>
                </c:pt>
                <c:pt idx="81">
                  <c:v>101.28709789633655</c:v>
                </c:pt>
                <c:pt idx="82">
                  <c:v>101.67341035170922</c:v>
                </c:pt>
                <c:pt idx="83">
                  <c:v>103.63060473461626</c:v>
                </c:pt>
                <c:pt idx="84">
                  <c:v>104.06635053735889</c:v>
                </c:pt>
                <c:pt idx="85">
                  <c:v>106.49956974679152</c:v>
                </c:pt>
                <c:pt idx="86">
                  <c:v>107.51936139438668</c:v>
                </c:pt>
                <c:pt idx="87">
                  <c:v>107.51936139438668</c:v>
                </c:pt>
                <c:pt idx="88">
                  <c:v>107.51936139438668</c:v>
                </c:pt>
                <c:pt idx="89">
                  <c:v>107.18339771874267</c:v>
                </c:pt>
                <c:pt idx="90">
                  <c:v>107.34268294915701</c:v>
                </c:pt>
                <c:pt idx="91">
                  <c:v>108.75061791684224</c:v>
                </c:pt>
                <c:pt idx="92">
                  <c:v>107.38204654058123</c:v>
                </c:pt>
                <c:pt idx="93">
                  <c:v>107.96059979128154</c:v>
                </c:pt>
                <c:pt idx="94">
                  <c:v>107.96059979128154</c:v>
                </c:pt>
                <c:pt idx="95">
                  <c:v>107.96059979128154</c:v>
                </c:pt>
                <c:pt idx="96">
                  <c:v>108.36705175854568</c:v>
                </c:pt>
                <c:pt idx="97">
                  <c:v>105.84503561031889</c:v>
                </c:pt>
                <c:pt idx="98">
                  <c:v>105.11635145279129</c:v>
                </c:pt>
                <c:pt idx="99">
                  <c:v>105.91186217250421</c:v>
                </c:pt>
                <c:pt idx="100">
                  <c:v>106.14987458576698</c:v>
                </c:pt>
                <c:pt idx="101">
                  <c:v>106.14987458576698</c:v>
                </c:pt>
                <c:pt idx="102">
                  <c:v>106.14987458576698</c:v>
                </c:pt>
                <c:pt idx="103">
                  <c:v>106.19564620370214</c:v>
                </c:pt>
                <c:pt idx="104">
                  <c:v>105.25000457716193</c:v>
                </c:pt>
                <c:pt idx="105">
                  <c:v>104.72912356505991</c:v>
                </c:pt>
                <c:pt idx="106">
                  <c:v>103.91347333345553</c:v>
                </c:pt>
                <c:pt idx="107">
                  <c:v>105.74342261850283</c:v>
                </c:pt>
                <c:pt idx="108">
                  <c:v>105.74342261850283</c:v>
                </c:pt>
                <c:pt idx="109">
                  <c:v>105.74342261850283</c:v>
                </c:pt>
                <c:pt idx="110">
                  <c:v>105.13008293817184</c:v>
                </c:pt>
                <c:pt idx="111">
                  <c:v>104.55976857869986</c:v>
                </c:pt>
                <c:pt idx="112">
                  <c:v>104.52498214906915</c:v>
                </c:pt>
                <c:pt idx="113">
                  <c:v>103.85763195957465</c:v>
                </c:pt>
                <c:pt idx="114">
                  <c:v>103.89058752448796</c:v>
                </c:pt>
                <c:pt idx="115">
                  <c:v>103.89058752448796</c:v>
                </c:pt>
                <c:pt idx="116">
                  <c:v>103.89058752448796</c:v>
                </c:pt>
                <c:pt idx="117">
                  <c:v>104.17070982625108</c:v>
                </c:pt>
                <c:pt idx="118">
                  <c:v>104.03614126952175</c:v>
                </c:pt>
                <c:pt idx="119">
                  <c:v>103.12437064025355</c:v>
                </c:pt>
                <c:pt idx="120">
                  <c:v>102.48448342152014</c:v>
                </c:pt>
                <c:pt idx="121">
                  <c:v>102.73714275252217</c:v>
                </c:pt>
                <c:pt idx="122">
                  <c:v>102.73714275252217</c:v>
                </c:pt>
                <c:pt idx="123">
                  <c:v>102.73714275252217</c:v>
                </c:pt>
                <c:pt idx="124">
                  <c:v>103.42737875098425</c:v>
                </c:pt>
                <c:pt idx="125">
                  <c:v>104.27781541221934</c:v>
                </c:pt>
                <c:pt idx="126">
                  <c:v>103.61504238451836</c:v>
                </c:pt>
                <c:pt idx="127">
                  <c:v>104.40872223951389</c:v>
                </c:pt>
                <c:pt idx="128">
                  <c:v>103.96107581610812</c:v>
                </c:pt>
                <c:pt idx="129">
                  <c:v>103.96107581610812</c:v>
                </c:pt>
                <c:pt idx="130">
                  <c:v>103.96107581610812</c:v>
                </c:pt>
                <c:pt idx="131">
                  <c:v>103.06761383401397</c:v>
                </c:pt>
                <c:pt idx="132">
                  <c:v>100.98958237975812</c:v>
                </c:pt>
                <c:pt idx="133">
                  <c:v>100.12083707134896</c:v>
                </c:pt>
                <c:pt idx="134">
                  <c:v>99.270400410113865</c:v>
                </c:pt>
                <c:pt idx="135">
                  <c:v>99.324410919277327</c:v>
                </c:pt>
                <c:pt idx="136">
                  <c:v>99.324410919277327</c:v>
                </c:pt>
                <c:pt idx="137">
                  <c:v>99.324410919277327</c:v>
                </c:pt>
                <c:pt idx="138">
                  <c:v>99.756494992585147</c:v>
                </c:pt>
                <c:pt idx="139">
                  <c:v>100.23435068382813</c:v>
                </c:pt>
                <c:pt idx="140">
                  <c:v>100.13456855672949</c:v>
                </c:pt>
                <c:pt idx="141">
                  <c:v>99.369267104853776</c:v>
                </c:pt>
                <c:pt idx="142">
                  <c:v>99.532214064702913</c:v>
                </c:pt>
                <c:pt idx="143">
                  <c:v>99.532214064702913</c:v>
                </c:pt>
                <c:pt idx="144">
                  <c:v>99.532214064702913</c:v>
                </c:pt>
                <c:pt idx="145">
                  <c:v>99.983522217543495</c:v>
                </c:pt>
                <c:pt idx="146">
                  <c:v>99.50108936450701</c:v>
                </c:pt>
                <c:pt idx="147">
                  <c:v>99.560592467822687</c:v>
                </c:pt>
                <c:pt idx="148">
                  <c:v>98.834654607371206</c:v>
                </c:pt>
                <c:pt idx="149">
                  <c:v>98.735787912631267</c:v>
                </c:pt>
                <c:pt idx="150">
                  <c:v>98.735787912631267</c:v>
                </c:pt>
                <c:pt idx="151">
                  <c:v>98.735787912631267</c:v>
                </c:pt>
                <c:pt idx="152">
                  <c:v>99.451656017137026</c:v>
                </c:pt>
                <c:pt idx="153">
                  <c:v>100.47053223237346</c:v>
                </c:pt>
                <c:pt idx="154">
                  <c:v>100.74241564290827</c:v>
                </c:pt>
                <c:pt idx="155">
                  <c:v>100.90719346747481</c:v>
                </c:pt>
                <c:pt idx="156">
                  <c:v>101.16259909555295</c:v>
                </c:pt>
                <c:pt idx="157">
                  <c:v>101.16259909555295</c:v>
                </c:pt>
                <c:pt idx="158">
                  <c:v>101.16259909555295</c:v>
                </c:pt>
                <c:pt idx="159">
                  <c:v>101.98282648895086</c:v>
                </c:pt>
                <c:pt idx="160">
                  <c:v>101.76953074937308</c:v>
                </c:pt>
                <c:pt idx="161">
                  <c:v>101.46926893571849</c:v>
                </c:pt>
                <c:pt idx="162">
                  <c:v>101.88212892949356</c:v>
                </c:pt>
                <c:pt idx="163">
                  <c:v>101.33927754078266</c:v>
                </c:pt>
                <c:pt idx="164">
                  <c:v>101.33927754078266</c:v>
                </c:pt>
                <c:pt idx="165">
                  <c:v>101.33927754078266</c:v>
                </c:pt>
                <c:pt idx="166">
                  <c:v>100.99141324447551</c:v>
                </c:pt>
                <c:pt idx="167">
                  <c:v>100.07506545341379</c:v>
                </c:pt>
                <c:pt idx="168">
                  <c:v>100.26822168110012</c:v>
                </c:pt>
                <c:pt idx="169">
                  <c:v>99.027810835057537</c:v>
                </c:pt>
                <c:pt idx="170">
                  <c:v>98.157234661930971</c:v>
                </c:pt>
                <c:pt idx="171">
                  <c:v>98.157234661930971</c:v>
                </c:pt>
                <c:pt idx="172">
                  <c:v>98.157234661930971</c:v>
                </c:pt>
                <c:pt idx="173">
                  <c:v>99.045204049872908</c:v>
                </c:pt>
                <c:pt idx="174">
                  <c:v>99.323495486918631</c:v>
                </c:pt>
                <c:pt idx="175">
                  <c:v>99.403138102125794</c:v>
                </c:pt>
                <c:pt idx="176">
                  <c:v>99.296032516157553</c:v>
                </c:pt>
                <c:pt idx="177">
                  <c:v>99.129423826873591</c:v>
                </c:pt>
                <c:pt idx="178">
                  <c:v>99.129423826873591</c:v>
                </c:pt>
                <c:pt idx="179">
                  <c:v>99.129423826873591</c:v>
                </c:pt>
                <c:pt idx="180">
                  <c:v>98.720225562533358</c:v>
                </c:pt>
                <c:pt idx="181">
                  <c:v>98.45291931379208</c:v>
                </c:pt>
                <c:pt idx="182">
                  <c:v>98.548124279097195</c:v>
                </c:pt>
                <c:pt idx="183">
                  <c:v>98.042805617093137</c:v>
                </c:pt>
                <c:pt idx="184">
                  <c:v>98.245116168366508</c:v>
                </c:pt>
                <c:pt idx="185">
                  <c:v>98.245116168366508</c:v>
                </c:pt>
                <c:pt idx="186">
                  <c:v>98.245116168366508</c:v>
                </c:pt>
                <c:pt idx="187">
                  <c:v>98.765081748109822</c:v>
                </c:pt>
                <c:pt idx="188">
                  <c:v>98.873102766436773</c:v>
                </c:pt>
                <c:pt idx="189">
                  <c:v>98.023581537560375</c:v>
                </c:pt>
                <c:pt idx="190">
                  <c:v>97.628114758600674</c:v>
                </c:pt>
                <c:pt idx="191">
                  <c:v>96.770354638495931</c:v>
                </c:pt>
                <c:pt idx="192">
                  <c:v>96.770354638495931</c:v>
                </c:pt>
                <c:pt idx="193">
                  <c:v>96.770354638495931</c:v>
                </c:pt>
                <c:pt idx="194">
                  <c:v>95.123491825189205</c:v>
                </c:pt>
                <c:pt idx="195">
                  <c:v>96.399604533221222</c:v>
                </c:pt>
                <c:pt idx="196">
                  <c:v>96.651348431864548</c:v>
                </c:pt>
                <c:pt idx="197">
                  <c:v>97.64642340577474</c:v>
                </c:pt>
                <c:pt idx="198">
                  <c:v>97.962247569527278</c:v>
                </c:pt>
                <c:pt idx="199">
                  <c:v>97.962247569527278</c:v>
                </c:pt>
                <c:pt idx="200">
                  <c:v>97.962247569527278</c:v>
                </c:pt>
                <c:pt idx="201">
                  <c:v>98.912466357861007</c:v>
                </c:pt>
                <c:pt idx="202">
                  <c:v>98.968307731741874</c:v>
                </c:pt>
                <c:pt idx="203">
                  <c:v>99.080905911862345</c:v>
                </c:pt>
                <c:pt idx="204">
                  <c:v>98.989362675992041</c:v>
                </c:pt>
                <c:pt idx="205">
                  <c:v>99.783957963346253</c:v>
                </c:pt>
                <c:pt idx="206">
                  <c:v>99.783957963346253</c:v>
                </c:pt>
                <c:pt idx="207">
                  <c:v>99.783957963346253</c:v>
                </c:pt>
                <c:pt idx="208">
                  <c:v>99.556930738387905</c:v>
                </c:pt>
                <c:pt idx="209">
                  <c:v>99.702484483421699</c:v>
                </c:pt>
                <c:pt idx="210">
                  <c:v>99.993591973489245</c:v>
                </c:pt>
                <c:pt idx="211">
                  <c:v>100.30850070488309</c:v>
                </c:pt>
                <c:pt idx="212">
                  <c:v>100.09062780351175</c:v>
                </c:pt>
                <c:pt idx="213">
                  <c:v>100.09062780351175</c:v>
                </c:pt>
                <c:pt idx="214">
                  <c:v>100.09062780351175</c:v>
                </c:pt>
                <c:pt idx="215">
                  <c:v>98.291803218660334</c:v>
                </c:pt>
                <c:pt idx="216">
                  <c:v>100.05034877972882</c:v>
                </c:pt>
                <c:pt idx="217">
                  <c:v>100.31216243431787</c:v>
                </c:pt>
                <c:pt idx="218">
                  <c:v>100.90353173804002</c:v>
                </c:pt>
                <c:pt idx="219">
                  <c:v>101.47384609751198</c:v>
                </c:pt>
                <c:pt idx="220">
                  <c:v>101.47384609751198</c:v>
                </c:pt>
                <c:pt idx="221">
                  <c:v>101.47384609751198</c:v>
                </c:pt>
                <c:pt idx="222">
                  <c:v>101.47201523279458</c:v>
                </c:pt>
                <c:pt idx="223">
                  <c:v>101.12140463941132</c:v>
                </c:pt>
                <c:pt idx="224">
                  <c:v>101.70545048426384</c:v>
                </c:pt>
                <c:pt idx="225">
                  <c:v>101.91050733261331</c:v>
                </c:pt>
                <c:pt idx="226">
                  <c:v>103.00719529833952</c:v>
                </c:pt>
                <c:pt idx="227">
                  <c:v>103.00719529833952</c:v>
                </c:pt>
                <c:pt idx="228">
                  <c:v>103.00719529833952</c:v>
                </c:pt>
                <c:pt idx="229">
                  <c:v>103.49969790732173</c:v>
                </c:pt>
                <c:pt idx="230">
                  <c:v>104.26042219740394</c:v>
                </c:pt>
                <c:pt idx="231">
                  <c:v>104.07275856386981</c:v>
                </c:pt>
                <c:pt idx="232">
                  <c:v>103.66813746132308</c:v>
                </c:pt>
                <c:pt idx="233">
                  <c:v>105.02755451399706</c:v>
                </c:pt>
                <c:pt idx="234">
                  <c:v>105.02755451399706</c:v>
                </c:pt>
                <c:pt idx="235">
                  <c:v>105.02755451399706</c:v>
                </c:pt>
                <c:pt idx="236">
                  <c:v>103.96931470733638</c:v>
                </c:pt>
                <c:pt idx="237">
                  <c:v>102.74629707610916</c:v>
                </c:pt>
                <c:pt idx="238">
                  <c:v>103.93910543949919</c:v>
                </c:pt>
                <c:pt idx="239">
                  <c:v>102.89734341529514</c:v>
                </c:pt>
                <c:pt idx="240">
                  <c:v>100.44581555868847</c:v>
                </c:pt>
                <c:pt idx="241">
                  <c:v>100.44581555868847</c:v>
                </c:pt>
                <c:pt idx="242">
                  <c:v>100.44581555868847</c:v>
                </c:pt>
                <c:pt idx="243">
                  <c:v>100.4568007469929</c:v>
                </c:pt>
                <c:pt idx="244">
                  <c:v>100.05675680623969</c:v>
                </c:pt>
                <c:pt idx="245">
                  <c:v>102.12105677511499</c:v>
                </c:pt>
                <c:pt idx="246">
                  <c:v>103.55920101063744</c:v>
                </c:pt>
                <c:pt idx="247">
                  <c:v>103.31111884142892</c:v>
                </c:pt>
                <c:pt idx="248">
                  <c:v>103.31111884142892</c:v>
                </c:pt>
                <c:pt idx="249">
                  <c:v>103.31111884142892</c:v>
                </c:pt>
                <c:pt idx="250">
                  <c:v>101.89311411779795</c:v>
                </c:pt>
                <c:pt idx="251">
                  <c:v>101.53609549790379</c:v>
                </c:pt>
                <c:pt idx="252">
                  <c:v>101.71643567256828</c:v>
                </c:pt>
                <c:pt idx="253">
                  <c:v>101.25322689906454</c:v>
                </c:pt>
                <c:pt idx="254">
                  <c:v>102.49272231274843</c:v>
                </c:pt>
                <c:pt idx="255">
                  <c:v>102.49272231274843</c:v>
                </c:pt>
                <c:pt idx="256">
                  <c:v>102.49272231274843</c:v>
                </c:pt>
                <c:pt idx="257">
                  <c:v>103.57567879309411</c:v>
                </c:pt>
                <c:pt idx="258">
                  <c:v>104.83256742159335</c:v>
                </c:pt>
                <c:pt idx="259">
                  <c:v>104.66046613815718</c:v>
                </c:pt>
                <c:pt idx="260">
                  <c:v>104.4224537248944</c:v>
                </c:pt>
                <c:pt idx="261">
                  <c:v>103.5701861989419</c:v>
                </c:pt>
                <c:pt idx="262">
                  <c:v>103.5701861989419</c:v>
                </c:pt>
                <c:pt idx="263">
                  <c:v>103.5701861989419</c:v>
                </c:pt>
                <c:pt idx="264">
                  <c:v>103.9940313810214</c:v>
                </c:pt>
                <c:pt idx="265">
                  <c:v>103.38984602427742</c:v>
                </c:pt>
                <c:pt idx="266">
                  <c:v>103.58483311668115</c:v>
                </c:pt>
                <c:pt idx="267">
                  <c:v>103.49328988081085</c:v>
                </c:pt>
                <c:pt idx="268">
                  <c:v>102.59433530456448</c:v>
                </c:pt>
                <c:pt idx="269">
                  <c:v>102.59433530456448</c:v>
                </c:pt>
                <c:pt idx="270">
                  <c:v>102.59433530456448</c:v>
                </c:pt>
                <c:pt idx="271">
                  <c:v>100.82571998755026</c:v>
                </c:pt>
                <c:pt idx="272">
                  <c:v>101.67341035170925</c:v>
                </c:pt>
                <c:pt idx="273">
                  <c:v>101.76678445229696</c:v>
                </c:pt>
                <c:pt idx="274">
                  <c:v>100.95204965305126</c:v>
                </c:pt>
                <c:pt idx="275">
                  <c:v>99.561507900181383</c:v>
                </c:pt>
                <c:pt idx="276">
                  <c:v>99.561507900181383</c:v>
                </c:pt>
                <c:pt idx="277">
                  <c:v>99.561507900181383</c:v>
                </c:pt>
                <c:pt idx="278">
                  <c:v>91.679635291748411</c:v>
                </c:pt>
                <c:pt idx="279">
                  <c:v>91.781248283564452</c:v>
                </c:pt>
                <c:pt idx="280">
                  <c:v>90.943627675351195</c:v>
                </c:pt>
                <c:pt idx="281">
                  <c:v>94.185173657518561</c:v>
                </c:pt>
                <c:pt idx="282">
                  <c:v>95.680990131639305</c:v>
                </c:pt>
                <c:pt idx="283">
                  <c:v>95.680990131639305</c:v>
                </c:pt>
                <c:pt idx="284">
                  <c:v>95.680990131639305</c:v>
                </c:pt>
                <c:pt idx="285">
                  <c:v>97.055969534411233</c:v>
                </c:pt>
                <c:pt idx="286">
                  <c:v>97.975063622549072</c:v>
                </c:pt>
                <c:pt idx="287">
                  <c:v>96.953441110236497</c:v>
                </c:pt>
                <c:pt idx="288">
                  <c:v>97.683040700122802</c:v>
                </c:pt>
                <c:pt idx="289">
                  <c:v>97.822186418645657</c:v>
                </c:pt>
                <c:pt idx="290">
                  <c:v>97.822186418645657</c:v>
                </c:pt>
                <c:pt idx="291">
                  <c:v>97.822186418645657</c:v>
                </c:pt>
                <c:pt idx="292">
                  <c:v>98.129771691169893</c:v>
                </c:pt>
                <c:pt idx="293">
                  <c:v>98.298211245171245</c:v>
                </c:pt>
                <c:pt idx="294">
                  <c:v>100.33596367564415</c:v>
                </c:pt>
                <c:pt idx="295">
                  <c:v>100.05492594152233</c:v>
                </c:pt>
                <c:pt idx="296">
                  <c:v>100.43208407330798</c:v>
                </c:pt>
                <c:pt idx="297">
                  <c:v>100.43208407330798</c:v>
                </c:pt>
                <c:pt idx="298">
                  <c:v>100.43208407330798</c:v>
                </c:pt>
                <c:pt idx="299">
                  <c:v>100.93282557351851</c:v>
                </c:pt>
                <c:pt idx="300">
                  <c:v>101.24590344019495</c:v>
                </c:pt>
                <c:pt idx="301">
                  <c:v>101.87297460590651</c:v>
                </c:pt>
                <c:pt idx="302">
                  <c:v>101.79333199069936</c:v>
                </c:pt>
                <c:pt idx="303">
                  <c:v>103.74320291473678</c:v>
                </c:pt>
                <c:pt idx="304">
                  <c:v>103.74320291473678</c:v>
                </c:pt>
                <c:pt idx="305">
                  <c:v>103.74320291473678</c:v>
                </c:pt>
                <c:pt idx="306">
                  <c:v>104.32175616543708</c:v>
                </c:pt>
                <c:pt idx="307">
                  <c:v>104.12310734359853</c:v>
                </c:pt>
                <c:pt idx="308">
                  <c:v>104.12219191123982</c:v>
                </c:pt>
                <c:pt idx="309">
                  <c:v>103.77158131785656</c:v>
                </c:pt>
                <c:pt idx="310">
                  <c:v>104.21281971475142</c:v>
                </c:pt>
                <c:pt idx="311">
                  <c:v>104.21281971475142</c:v>
                </c:pt>
                <c:pt idx="312">
                  <c:v>104.21281971475142</c:v>
                </c:pt>
                <c:pt idx="313">
                  <c:v>106.35950859590999</c:v>
                </c:pt>
                <c:pt idx="314">
                  <c:v>105.89904611948238</c:v>
                </c:pt>
                <c:pt idx="315">
                  <c:v>107.43971877917957</c:v>
                </c:pt>
                <c:pt idx="316">
                  <c:v>107.42873359087513</c:v>
                </c:pt>
                <c:pt idx="317">
                  <c:v>107.32345886962429</c:v>
                </c:pt>
                <c:pt idx="318">
                  <c:v>107.32345886962429</c:v>
                </c:pt>
                <c:pt idx="319">
                  <c:v>107.32345886962429</c:v>
                </c:pt>
                <c:pt idx="320">
                  <c:v>106.79800069572876</c:v>
                </c:pt>
                <c:pt idx="321">
                  <c:v>106.87306614914239</c:v>
                </c:pt>
                <c:pt idx="322">
                  <c:v>107.52302312382153</c:v>
                </c:pt>
                <c:pt idx="323">
                  <c:v>106.68265621853217</c:v>
                </c:pt>
                <c:pt idx="324">
                  <c:v>107.19529833940585</c:v>
                </c:pt>
                <c:pt idx="325">
                  <c:v>107.19529833940585</c:v>
                </c:pt>
                <c:pt idx="326">
                  <c:v>107.19529833940585</c:v>
                </c:pt>
                <c:pt idx="327">
                  <c:v>107.11748658891609</c:v>
                </c:pt>
                <c:pt idx="328">
                  <c:v>106.56548087661817</c:v>
                </c:pt>
                <c:pt idx="329">
                  <c:v>106.5416796352919</c:v>
                </c:pt>
                <c:pt idx="330">
                  <c:v>107.12023288599222</c:v>
                </c:pt>
                <c:pt idx="331">
                  <c:v>105.94664860213494</c:v>
                </c:pt>
                <c:pt idx="332">
                  <c:v>105.94664860213494</c:v>
                </c:pt>
                <c:pt idx="333">
                  <c:v>105.94664860213494</c:v>
                </c:pt>
                <c:pt idx="334">
                  <c:v>105.61983925007797</c:v>
                </c:pt>
                <c:pt idx="335">
                  <c:v>106.01896775847251</c:v>
                </c:pt>
                <c:pt idx="336">
                  <c:v>107.32986689613523</c:v>
                </c:pt>
                <c:pt idx="337">
                  <c:v>108.26635419908841</c:v>
                </c:pt>
                <c:pt idx="338">
                  <c:v>108.289240008056</c:v>
                </c:pt>
                <c:pt idx="339">
                  <c:v>108.289240008056</c:v>
                </c:pt>
                <c:pt idx="340">
                  <c:v>108.289240008056</c:v>
                </c:pt>
                <c:pt idx="341">
                  <c:v>109.28248411724877</c:v>
                </c:pt>
                <c:pt idx="342">
                  <c:v>109.9553269008955</c:v>
                </c:pt>
                <c:pt idx="343">
                  <c:v>110.67394130247737</c:v>
                </c:pt>
                <c:pt idx="344">
                  <c:v>110.1027115106467</c:v>
                </c:pt>
                <c:pt idx="345">
                  <c:v>108.93919698273517</c:v>
                </c:pt>
                <c:pt idx="346">
                  <c:v>108.93919698273517</c:v>
                </c:pt>
                <c:pt idx="347">
                  <c:v>108.93919698273517</c:v>
                </c:pt>
                <c:pt idx="348">
                  <c:v>109.68527435507815</c:v>
                </c:pt>
                <c:pt idx="349">
                  <c:v>109.57359160731639</c:v>
                </c:pt>
                <c:pt idx="350">
                  <c:v>109.25227484941163</c:v>
                </c:pt>
                <c:pt idx="351">
                  <c:v>107.77476702246496</c:v>
                </c:pt>
                <c:pt idx="352">
                  <c:v>108.92271920027854</c:v>
                </c:pt>
                <c:pt idx="353">
                  <c:v>108.92271920027854</c:v>
                </c:pt>
                <c:pt idx="354">
                  <c:v>108.92271920027854</c:v>
                </c:pt>
                <c:pt idx="355">
                  <c:v>108.22699060766425</c:v>
                </c:pt>
                <c:pt idx="356">
                  <c:v>110.93575495706646</c:v>
                </c:pt>
                <c:pt idx="357">
                  <c:v>111.74865889159476</c:v>
                </c:pt>
                <c:pt idx="358">
                  <c:v>112.31897325106674</c:v>
                </c:pt>
                <c:pt idx="359">
                  <c:v>112.46361156374181</c:v>
                </c:pt>
                <c:pt idx="360">
                  <c:v>112.46361156374181</c:v>
                </c:pt>
                <c:pt idx="361">
                  <c:v>112.46361156374181</c:v>
                </c:pt>
                <c:pt idx="362">
                  <c:v>111.93723795748758</c:v>
                </c:pt>
                <c:pt idx="363">
                  <c:v>112.52952269356842</c:v>
                </c:pt>
                <c:pt idx="364">
                  <c:v>112.62015049708002</c:v>
                </c:pt>
                <c:pt idx="365">
                  <c:v>113.23623647448714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B3-489F-8877-4609ABCD8798}"/>
            </c:ext>
          </c:extLst>
        </c:ser>
        <c:ser>
          <c:idx val="4"/>
          <c:order val="3"/>
          <c:tx>
            <c:strRef>
              <c:f>'איור 22 נתונים'!$L$3</c:f>
              <c:strCache>
                <c:ptCount val="1"/>
                <c:pt idx="0">
                  <c:v>אירופה- EuroStoxx 50</c:v>
                </c:pt>
              </c:strCache>
            </c:strRef>
          </c:tx>
          <c:spPr>
            <a:ln w="22225">
              <a:solidFill>
                <a:srgbClr val="357C32"/>
              </a:solidFill>
            </a:ln>
          </c:spPr>
          <c:marker>
            <c:symbol val="none"/>
          </c:marker>
          <c:cat>
            <c:numRef>
              <c:f>'איור 22 נתונים'!$H$4:$H$4000</c:f>
              <c:numCache>
                <c:formatCode>m/d/yyyy</c:formatCode>
                <c:ptCount val="3997"/>
                <c:pt idx="0">
                  <c:v>45476</c:v>
                </c:pt>
                <c:pt idx="1">
                  <c:v>45477</c:v>
                </c:pt>
                <c:pt idx="2">
                  <c:v>45478</c:v>
                </c:pt>
                <c:pt idx="3">
                  <c:v>45479</c:v>
                </c:pt>
                <c:pt idx="4">
                  <c:v>45480</c:v>
                </c:pt>
                <c:pt idx="5">
                  <c:v>45481</c:v>
                </c:pt>
                <c:pt idx="6">
                  <c:v>45482</c:v>
                </c:pt>
                <c:pt idx="7">
                  <c:v>45483</c:v>
                </c:pt>
                <c:pt idx="8">
                  <c:v>45484</c:v>
                </c:pt>
                <c:pt idx="9">
                  <c:v>45485</c:v>
                </c:pt>
                <c:pt idx="10">
                  <c:v>45486</c:v>
                </c:pt>
                <c:pt idx="11">
                  <c:v>45487</c:v>
                </c:pt>
                <c:pt idx="12">
                  <c:v>45488</c:v>
                </c:pt>
                <c:pt idx="13">
                  <c:v>45489</c:v>
                </c:pt>
                <c:pt idx="14">
                  <c:v>45490</c:v>
                </c:pt>
                <c:pt idx="15">
                  <c:v>45491</c:v>
                </c:pt>
                <c:pt idx="16">
                  <c:v>45492</c:v>
                </c:pt>
                <c:pt idx="17">
                  <c:v>45493</c:v>
                </c:pt>
                <c:pt idx="18">
                  <c:v>45494</c:v>
                </c:pt>
                <c:pt idx="19">
                  <c:v>45495</c:v>
                </c:pt>
                <c:pt idx="20">
                  <c:v>45496</c:v>
                </c:pt>
                <c:pt idx="21">
                  <c:v>45497</c:v>
                </c:pt>
                <c:pt idx="22">
                  <c:v>45498</c:v>
                </c:pt>
                <c:pt idx="23">
                  <c:v>45499</c:v>
                </c:pt>
                <c:pt idx="24">
                  <c:v>45500</c:v>
                </c:pt>
                <c:pt idx="25">
                  <c:v>45501</c:v>
                </c:pt>
                <c:pt idx="26">
                  <c:v>45502</c:v>
                </c:pt>
                <c:pt idx="27">
                  <c:v>45503</c:v>
                </c:pt>
                <c:pt idx="28">
                  <c:v>45504</c:v>
                </c:pt>
                <c:pt idx="29">
                  <c:v>45505</c:v>
                </c:pt>
                <c:pt idx="30">
                  <c:v>45506</c:v>
                </c:pt>
                <c:pt idx="31">
                  <c:v>45507</c:v>
                </c:pt>
                <c:pt idx="32">
                  <c:v>45508</c:v>
                </c:pt>
                <c:pt idx="33">
                  <c:v>45509</c:v>
                </c:pt>
                <c:pt idx="34">
                  <c:v>45510</c:v>
                </c:pt>
                <c:pt idx="35">
                  <c:v>45511</c:v>
                </c:pt>
                <c:pt idx="36">
                  <c:v>45512</c:v>
                </c:pt>
                <c:pt idx="37">
                  <c:v>45513</c:v>
                </c:pt>
                <c:pt idx="38">
                  <c:v>45514</c:v>
                </c:pt>
                <c:pt idx="39">
                  <c:v>45515</c:v>
                </c:pt>
                <c:pt idx="40">
                  <c:v>45516</c:v>
                </c:pt>
                <c:pt idx="41">
                  <c:v>45517</c:v>
                </c:pt>
                <c:pt idx="42">
                  <c:v>45518</c:v>
                </c:pt>
                <c:pt idx="43">
                  <c:v>45519</c:v>
                </c:pt>
                <c:pt idx="44">
                  <c:v>45520</c:v>
                </c:pt>
                <c:pt idx="45">
                  <c:v>45521</c:v>
                </c:pt>
                <c:pt idx="46">
                  <c:v>45522</c:v>
                </c:pt>
                <c:pt idx="47">
                  <c:v>45523</c:v>
                </c:pt>
                <c:pt idx="48">
                  <c:v>45524</c:v>
                </c:pt>
                <c:pt idx="49">
                  <c:v>45525</c:v>
                </c:pt>
                <c:pt idx="50">
                  <c:v>45526</c:v>
                </c:pt>
                <c:pt idx="51">
                  <c:v>45527</c:v>
                </c:pt>
                <c:pt idx="52">
                  <c:v>45528</c:v>
                </c:pt>
                <c:pt idx="53">
                  <c:v>45529</c:v>
                </c:pt>
                <c:pt idx="54">
                  <c:v>45530</c:v>
                </c:pt>
                <c:pt idx="55">
                  <c:v>45531</c:v>
                </c:pt>
                <c:pt idx="56">
                  <c:v>45532</c:v>
                </c:pt>
                <c:pt idx="57">
                  <c:v>45533</c:v>
                </c:pt>
                <c:pt idx="58">
                  <c:v>45534</c:v>
                </c:pt>
                <c:pt idx="59">
                  <c:v>45535</c:v>
                </c:pt>
                <c:pt idx="60">
                  <c:v>45536</c:v>
                </c:pt>
                <c:pt idx="61">
                  <c:v>45537</c:v>
                </c:pt>
                <c:pt idx="62">
                  <c:v>45538</c:v>
                </c:pt>
                <c:pt idx="63">
                  <c:v>45539</c:v>
                </c:pt>
                <c:pt idx="64">
                  <c:v>45540</c:v>
                </c:pt>
                <c:pt idx="65">
                  <c:v>45541</c:v>
                </c:pt>
                <c:pt idx="66">
                  <c:v>45542</c:v>
                </c:pt>
                <c:pt idx="67">
                  <c:v>45543</c:v>
                </c:pt>
                <c:pt idx="68">
                  <c:v>45544</c:v>
                </c:pt>
                <c:pt idx="69">
                  <c:v>45545</c:v>
                </c:pt>
                <c:pt idx="70">
                  <c:v>45546</c:v>
                </c:pt>
                <c:pt idx="71">
                  <c:v>45547</c:v>
                </c:pt>
                <c:pt idx="72">
                  <c:v>45548</c:v>
                </c:pt>
                <c:pt idx="73">
                  <c:v>45549</c:v>
                </c:pt>
                <c:pt idx="74">
                  <c:v>45550</c:v>
                </c:pt>
                <c:pt idx="75">
                  <c:v>45551</c:v>
                </c:pt>
                <c:pt idx="76">
                  <c:v>45552</c:v>
                </c:pt>
                <c:pt idx="77">
                  <c:v>45553</c:v>
                </c:pt>
                <c:pt idx="78">
                  <c:v>45554</c:v>
                </c:pt>
                <c:pt idx="79">
                  <c:v>45555</c:v>
                </c:pt>
                <c:pt idx="80">
                  <c:v>45556</c:v>
                </c:pt>
                <c:pt idx="81">
                  <c:v>45557</c:v>
                </c:pt>
                <c:pt idx="82">
                  <c:v>45558</c:v>
                </c:pt>
                <c:pt idx="83">
                  <c:v>45559</c:v>
                </c:pt>
                <c:pt idx="84">
                  <c:v>45560</c:v>
                </c:pt>
                <c:pt idx="85">
                  <c:v>45561</c:v>
                </c:pt>
                <c:pt idx="86">
                  <c:v>45562</c:v>
                </c:pt>
                <c:pt idx="87">
                  <c:v>45563</c:v>
                </c:pt>
                <c:pt idx="88">
                  <c:v>45564</c:v>
                </c:pt>
                <c:pt idx="89">
                  <c:v>45565</c:v>
                </c:pt>
                <c:pt idx="90">
                  <c:v>45566</c:v>
                </c:pt>
                <c:pt idx="91">
                  <c:v>45567</c:v>
                </c:pt>
                <c:pt idx="92">
                  <c:v>45568</c:v>
                </c:pt>
                <c:pt idx="93">
                  <c:v>45569</c:v>
                </c:pt>
                <c:pt idx="94">
                  <c:v>45570</c:v>
                </c:pt>
                <c:pt idx="95">
                  <c:v>45571</c:v>
                </c:pt>
                <c:pt idx="96">
                  <c:v>45572</c:v>
                </c:pt>
                <c:pt idx="97">
                  <c:v>45573</c:v>
                </c:pt>
                <c:pt idx="98">
                  <c:v>45574</c:v>
                </c:pt>
                <c:pt idx="99">
                  <c:v>45575</c:v>
                </c:pt>
                <c:pt idx="100">
                  <c:v>45576</c:v>
                </c:pt>
                <c:pt idx="101">
                  <c:v>45577</c:v>
                </c:pt>
                <c:pt idx="102">
                  <c:v>45578</c:v>
                </c:pt>
                <c:pt idx="103">
                  <c:v>45579</c:v>
                </c:pt>
                <c:pt idx="104">
                  <c:v>45580</c:v>
                </c:pt>
                <c:pt idx="105">
                  <c:v>45581</c:v>
                </c:pt>
                <c:pt idx="106">
                  <c:v>45582</c:v>
                </c:pt>
                <c:pt idx="107">
                  <c:v>45583</c:v>
                </c:pt>
                <c:pt idx="108">
                  <c:v>45584</c:v>
                </c:pt>
                <c:pt idx="109">
                  <c:v>45585</c:v>
                </c:pt>
                <c:pt idx="110">
                  <c:v>45586</c:v>
                </c:pt>
                <c:pt idx="111">
                  <c:v>45587</c:v>
                </c:pt>
                <c:pt idx="112">
                  <c:v>45588</c:v>
                </c:pt>
                <c:pt idx="113">
                  <c:v>45589</c:v>
                </c:pt>
                <c:pt idx="114">
                  <c:v>45590</c:v>
                </c:pt>
                <c:pt idx="115">
                  <c:v>45591</c:v>
                </c:pt>
                <c:pt idx="116">
                  <c:v>45592</c:v>
                </c:pt>
                <c:pt idx="117">
                  <c:v>45593</c:v>
                </c:pt>
                <c:pt idx="118">
                  <c:v>45594</c:v>
                </c:pt>
                <c:pt idx="119">
                  <c:v>45595</c:v>
                </c:pt>
                <c:pt idx="120">
                  <c:v>45596</c:v>
                </c:pt>
                <c:pt idx="121">
                  <c:v>45597</c:v>
                </c:pt>
                <c:pt idx="122">
                  <c:v>45598</c:v>
                </c:pt>
                <c:pt idx="123">
                  <c:v>45599</c:v>
                </c:pt>
                <c:pt idx="124">
                  <c:v>45600</c:v>
                </c:pt>
                <c:pt idx="125">
                  <c:v>45601</c:v>
                </c:pt>
                <c:pt idx="126">
                  <c:v>45602</c:v>
                </c:pt>
                <c:pt idx="127">
                  <c:v>45603</c:v>
                </c:pt>
                <c:pt idx="128">
                  <c:v>45604</c:v>
                </c:pt>
                <c:pt idx="129">
                  <c:v>45605</c:v>
                </c:pt>
                <c:pt idx="130">
                  <c:v>45606</c:v>
                </c:pt>
                <c:pt idx="131">
                  <c:v>45607</c:v>
                </c:pt>
                <c:pt idx="132">
                  <c:v>45608</c:v>
                </c:pt>
                <c:pt idx="133">
                  <c:v>45609</c:v>
                </c:pt>
                <c:pt idx="134">
                  <c:v>45610</c:v>
                </c:pt>
                <c:pt idx="135">
                  <c:v>45611</c:v>
                </c:pt>
                <c:pt idx="136">
                  <c:v>45612</c:v>
                </c:pt>
                <c:pt idx="137">
                  <c:v>45613</c:v>
                </c:pt>
                <c:pt idx="138">
                  <c:v>45614</c:v>
                </c:pt>
                <c:pt idx="139">
                  <c:v>45615</c:v>
                </c:pt>
                <c:pt idx="140">
                  <c:v>45616</c:v>
                </c:pt>
                <c:pt idx="141">
                  <c:v>45617</c:v>
                </c:pt>
                <c:pt idx="142">
                  <c:v>45618</c:v>
                </c:pt>
                <c:pt idx="143">
                  <c:v>45619</c:v>
                </c:pt>
                <c:pt idx="144">
                  <c:v>45620</c:v>
                </c:pt>
                <c:pt idx="145">
                  <c:v>45621</c:v>
                </c:pt>
                <c:pt idx="146">
                  <c:v>45622</c:v>
                </c:pt>
                <c:pt idx="147">
                  <c:v>45623</c:v>
                </c:pt>
                <c:pt idx="148">
                  <c:v>45624</c:v>
                </c:pt>
                <c:pt idx="149">
                  <c:v>45625</c:v>
                </c:pt>
                <c:pt idx="150">
                  <c:v>45626</c:v>
                </c:pt>
                <c:pt idx="151">
                  <c:v>45627</c:v>
                </c:pt>
                <c:pt idx="152">
                  <c:v>45628</c:v>
                </c:pt>
                <c:pt idx="153">
                  <c:v>45629</c:v>
                </c:pt>
                <c:pt idx="154">
                  <c:v>45630</c:v>
                </c:pt>
                <c:pt idx="155">
                  <c:v>45631</c:v>
                </c:pt>
                <c:pt idx="156">
                  <c:v>45632</c:v>
                </c:pt>
                <c:pt idx="157">
                  <c:v>45633</c:v>
                </c:pt>
                <c:pt idx="158">
                  <c:v>45634</c:v>
                </c:pt>
                <c:pt idx="159">
                  <c:v>45635</c:v>
                </c:pt>
                <c:pt idx="160">
                  <c:v>45636</c:v>
                </c:pt>
                <c:pt idx="161">
                  <c:v>45637</c:v>
                </c:pt>
                <c:pt idx="162">
                  <c:v>45638</c:v>
                </c:pt>
                <c:pt idx="163">
                  <c:v>45639</c:v>
                </c:pt>
                <c:pt idx="164">
                  <c:v>45640</c:v>
                </c:pt>
                <c:pt idx="165">
                  <c:v>45641</c:v>
                </c:pt>
                <c:pt idx="166">
                  <c:v>45642</c:v>
                </c:pt>
                <c:pt idx="167">
                  <c:v>45643</c:v>
                </c:pt>
                <c:pt idx="168">
                  <c:v>45644</c:v>
                </c:pt>
                <c:pt idx="169">
                  <c:v>45645</c:v>
                </c:pt>
                <c:pt idx="170">
                  <c:v>45646</c:v>
                </c:pt>
                <c:pt idx="171">
                  <c:v>45647</c:v>
                </c:pt>
                <c:pt idx="172">
                  <c:v>45648</c:v>
                </c:pt>
                <c:pt idx="173">
                  <c:v>45649</c:v>
                </c:pt>
                <c:pt idx="174">
                  <c:v>45650</c:v>
                </c:pt>
                <c:pt idx="175">
                  <c:v>45651</c:v>
                </c:pt>
                <c:pt idx="176">
                  <c:v>45652</c:v>
                </c:pt>
                <c:pt idx="177">
                  <c:v>45653</c:v>
                </c:pt>
                <c:pt idx="178">
                  <c:v>45654</c:v>
                </c:pt>
                <c:pt idx="179">
                  <c:v>45655</c:v>
                </c:pt>
                <c:pt idx="180">
                  <c:v>45656</c:v>
                </c:pt>
                <c:pt idx="181">
                  <c:v>45657</c:v>
                </c:pt>
                <c:pt idx="182">
                  <c:v>45658</c:v>
                </c:pt>
                <c:pt idx="183">
                  <c:v>45659</c:v>
                </c:pt>
                <c:pt idx="184">
                  <c:v>45660</c:v>
                </c:pt>
                <c:pt idx="185">
                  <c:v>45661</c:v>
                </c:pt>
                <c:pt idx="186">
                  <c:v>45662</c:v>
                </c:pt>
                <c:pt idx="187">
                  <c:v>45663</c:v>
                </c:pt>
                <c:pt idx="188">
                  <c:v>45664</c:v>
                </c:pt>
                <c:pt idx="189">
                  <c:v>45665</c:v>
                </c:pt>
                <c:pt idx="190">
                  <c:v>45666</c:v>
                </c:pt>
                <c:pt idx="191">
                  <c:v>45667</c:v>
                </c:pt>
                <c:pt idx="192">
                  <c:v>45668</c:v>
                </c:pt>
                <c:pt idx="193">
                  <c:v>45669</c:v>
                </c:pt>
                <c:pt idx="194">
                  <c:v>45670</c:v>
                </c:pt>
                <c:pt idx="195">
                  <c:v>45671</c:v>
                </c:pt>
                <c:pt idx="196">
                  <c:v>45672</c:v>
                </c:pt>
                <c:pt idx="197">
                  <c:v>45673</c:v>
                </c:pt>
                <c:pt idx="198">
                  <c:v>45674</c:v>
                </c:pt>
                <c:pt idx="199">
                  <c:v>45675</c:v>
                </c:pt>
                <c:pt idx="200">
                  <c:v>45676</c:v>
                </c:pt>
                <c:pt idx="201">
                  <c:v>45677</c:v>
                </c:pt>
                <c:pt idx="202">
                  <c:v>45678</c:v>
                </c:pt>
                <c:pt idx="203">
                  <c:v>45679</c:v>
                </c:pt>
                <c:pt idx="204">
                  <c:v>45680</c:v>
                </c:pt>
                <c:pt idx="205">
                  <c:v>45681</c:v>
                </c:pt>
                <c:pt idx="206">
                  <c:v>45682</c:v>
                </c:pt>
                <c:pt idx="207">
                  <c:v>45683</c:v>
                </c:pt>
                <c:pt idx="208">
                  <c:v>45684</c:v>
                </c:pt>
                <c:pt idx="209">
                  <c:v>45685</c:v>
                </c:pt>
                <c:pt idx="210">
                  <c:v>45686</c:v>
                </c:pt>
                <c:pt idx="211">
                  <c:v>45687</c:v>
                </c:pt>
                <c:pt idx="212">
                  <c:v>45688</c:v>
                </c:pt>
                <c:pt idx="213">
                  <c:v>45689</c:v>
                </c:pt>
                <c:pt idx="214">
                  <c:v>45690</c:v>
                </c:pt>
                <c:pt idx="215">
                  <c:v>45691</c:v>
                </c:pt>
                <c:pt idx="216">
                  <c:v>45692</c:v>
                </c:pt>
                <c:pt idx="217">
                  <c:v>45693</c:v>
                </c:pt>
                <c:pt idx="218">
                  <c:v>45694</c:v>
                </c:pt>
                <c:pt idx="219">
                  <c:v>45695</c:v>
                </c:pt>
                <c:pt idx="220">
                  <c:v>45696</c:v>
                </c:pt>
                <c:pt idx="221">
                  <c:v>45697</c:v>
                </c:pt>
                <c:pt idx="222">
                  <c:v>45698</c:v>
                </c:pt>
                <c:pt idx="223">
                  <c:v>45699</c:v>
                </c:pt>
                <c:pt idx="224">
                  <c:v>45700</c:v>
                </c:pt>
                <c:pt idx="225">
                  <c:v>45701</c:v>
                </c:pt>
                <c:pt idx="226">
                  <c:v>45702</c:v>
                </c:pt>
                <c:pt idx="227">
                  <c:v>45703</c:v>
                </c:pt>
                <c:pt idx="228">
                  <c:v>45704</c:v>
                </c:pt>
                <c:pt idx="229">
                  <c:v>45705</c:v>
                </c:pt>
                <c:pt idx="230">
                  <c:v>45706</c:v>
                </c:pt>
                <c:pt idx="231">
                  <c:v>45707</c:v>
                </c:pt>
                <c:pt idx="232">
                  <c:v>45708</c:v>
                </c:pt>
                <c:pt idx="233">
                  <c:v>45709</c:v>
                </c:pt>
                <c:pt idx="234">
                  <c:v>45710</c:v>
                </c:pt>
                <c:pt idx="235">
                  <c:v>45711</c:v>
                </c:pt>
                <c:pt idx="236">
                  <c:v>45712</c:v>
                </c:pt>
                <c:pt idx="237">
                  <c:v>45713</c:v>
                </c:pt>
                <c:pt idx="238">
                  <c:v>45714</c:v>
                </c:pt>
                <c:pt idx="239">
                  <c:v>45715</c:v>
                </c:pt>
                <c:pt idx="240">
                  <c:v>45716</c:v>
                </c:pt>
                <c:pt idx="241">
                  <c:v>45717</c:v>
                </c:pt>
                <c:pt idx="242">
                  <c:v>45718</c:v>
                </c:pt>
                <c:pt idx="243">
                  <c:v>45719</c:v>
                </c:pt>
                <c:pt idx="244">
                  <c:v>45720</c:v>
                </c:pt>
                <c:pt idx="245">
                  <c:v>45721</c:v>
                </c:pt>
                <c:pt idx="246">
                  <c:v>45722</c:v>
                </c:pt>
                <c:pt idx="247">
                  <c:v>45723</c:v>
                </c:pt>
                <c:pt idx="248">
                  <c:v>45724</c:v>
                </c:pt>
                <c:pt idx="249">
                  <c:v>45725</c:v>
                </c:pt>
                <c:pt idx="250">
                  <c:v>45726</c:v>
                </c:pt>
                <c:pt idx="251">
                  <c:v>45727</c:v>
                </c:pt>
                <c:pt idx="252">
                  <c:v>45728</c:v>
                </c:pt>
                <c:pt idx="253">
                  <c:v>45729</c:v>
                </c:pt>
                <c:pt idx="254">
                  <c:v>45730</c:v>
                </c:pt>
                <c:pt idx="255">
                  <c:v>45731</c:v>
                </c:pt>
                <c:pt idx="256">
                  <c:v>45732</c:v>
                </c:pt>
                <c:pt idx="257">
                  <c:v>45733</c:v>
                </c:pt>
                <c:pt idx="258">
                  <c:v>45734</c:v>
                </c:pt>
                <c:pt idx="259">
                  <c:v>45735</c:v>
                </c:pt>
                <c:pt idx="260">
                  <c:v>45736</c:v>
                </c:pt>
                <c:pt idx="261">
                  <c:v>45737</c:v>
                </c:pt>
                <c:pt idx="262">
                  <c:v>45738</c:v>
                </c:pt>
                <c:pt idx="263">
                  <c:v>45739</c:v>
                </c:pt>
                <c:pt idx="264">
                  <c:v>45740</c:v>
                </c:pt>
                <c:pt idx="265">
                  <c:v>45741</c:v>
                </c:pt>
                <c:pt idx="266">
                  <c:v>45742</c:v>
                </c:pt>
                <c:pt idx="267">
                  <c:v>45743</c:v>
                </c:pt>
                <c:pt idx="268">
                  <c:v>45744</c:v>
                </c:pt>
                <c:pt idx="269">
                  <c:v>45745</c:v>
                </c:pt>
                <c:pt idx="270">
                  <c:v>45746</c:v>
                </c:pt>
                <c:pt idx="271">
                  <c:v>45747</c:v>
                </c:pt>
                <c:pt idx="272">
                  <c:v>45748</c:v>
                </c:pt>
                <c:pt idx="273">
                  <c:v>45749</c:v>
                </c:pt>
                <c:pt idx="274">
                  <c:v>45750</c:v>
                </c:pt>
                <c:pt idx="275">
                  <c:v>45751</c:v>
                </c:pt>
                <c:pt idx="276">
                  <c:v>45752</c:v>
                </c:pt>
                <c:pt idx="277">
                  <c:v>45753</c:v>
                </c:pt>
                <c:pt idx="278">
                  <c:v>45754</c:v>
                </c:pt>
                <c:pt idx="279">
                  <c:v>45755</c:v>
                </c:pt>
                <c:pt idx="280">
                  <c:v>45756</c:v>
                </c:pt>
                <c:pt idx="281">
                  <c:v>45757</c:v>
                </c:pt>
                <c:pt idx="282">
                  <c:v>45758</c:v>
                </c:pt>
                <c:pt idx="283">
                  <c:v>45759</c:v>
                </c:pt>
                <c:pt idx="284">
                  <c:v>45760</c:v>
                </c:pt>
                <c:pt idx="285">
                  <c:v>45761</c:v>
                </c:pt>
                <c:pt idx="286">
                  <c:v>45762</c:v>
                </c:pt>
                <c:pt idx="287">
                  <c:v>45763</c:v>
                </c:pt>
                <c:pt idx="288">
                  <c:v>45764</c:v>
                </c:pt>
                <c:pt idx="289">
                  <c:v>45765</c:v>
                </c:pt>
                <c:pt idx="290">
                  <c:v>45766</c:v>
                </c:pt>
                <c:pt idx="291">
                  <c:v>45767</c:v>
                </c:pt>
                <c:pt idx="292">
                  <c:v>45768</c:v>
                </c:pt>
                <c:pt idx="293">
                  <c:v>45769</c:v>
                </c:pt>
                <c:pt idx="294">
                  <c:v>45770</c:v>
                </c:pt>
                <c:pt idx="295">
                  <c:v>45771</c:v>
                </c:pt>
                <c:pt idx="296">
                  <c:v>45772</c:v>
                </c:pt>
                <c:pt idx="297">
                  <c:v>45773</c:v>
                </c:pt>
                <c:pt idx="298">
                  <c:v>45774</c:v>
                </c:pt>
                <c:pt idx="299">
                  <c:v>45775</c:v>
                </c:pt>
                <c:pt idx="300">
                  <c:v>45776</c:v>
                </c:pt>
                <c:pt idx="301">
                  <c:v>45777</c:v>
                </c:pt>
                <c:pt idx="302">
                  <c:v>45778</c:v>
                </c:pt>
                <c:pt idx="303">
                  <c:v>45779</c:v>
                </c:pt>
                <c:pt idx="304">
                  <c:v>45780</c:v>
                </c:pt>
                <c:pt idx="305">
                  <c:v>45781</c:v>
                </c:pt>
                <c:pt idx="306">
                  <c:v>45782</c:v>
                </c:pt>
                <c:pt idx="307">
                  <c:v>45783</c:v>
                </c:pt>
                <c:pt idx="308">
                  <c:v>45784</c:v>
                </c:pt>
                <c:pt idx="309">
                  <c:v>45785</c:v>
                </c:pt>
                <c:pt idx="310">
                  <c:v>45786</c:v>
                </c:pt>
                <c:pt idx="311">
                  <c:v>45787</c:v>
                </c:pt>
                <c:pt idx="312">
                  <c:v>45788</c:v>
                </c:pt>
                <c:pt idx="313">
                  <c:v>45789</c:v>
                </c:pt>
                <c:pt idx="314">
                  <c:v>45790</c:v>
                </c:pt>
                <c:pt idx="315">
                  <c:v>45791</c:v>
                </c:pt>
                <c:pt idx="316">
                  <c:v>45792</c:v>
                </c:pt>
                <c:pt idx="317">
                  <c:v>45793</c:v>
                </c:pt>
                <c:pt idx="318">
                  <c:v>45794</c:v>
                </c:pt>
                <c:pt idx="319">
                  <c:v>45795</c:v>
                </c:pt>
                <c:pt idx="320">
                  <c:v>45796</c:v>
                </c:pt>
                <c:pt idx="321">
                  <c:v>45797</c:v>
                </c:pt>
                <c:pt idx="322">
                  <c:v>45798</c:v>
                </c:pt>
                <c:pt idx="323">
                  <c:v>45799</c:v>
                </c:pt>
                <c:pt idx="324">
                  <c:v>45800</c:v>
                </c:pt>
                <c:pt idx="325">
                  <c:v>45801</c:v>
                </c:pt>
                <c:pt idx="326">
                  <c:v>45802</c:v>
                </c:pt>
                <c:pt idx="327">
                  <c:v>45803</c:v>
                </c:pt>
                <c:pt idx="328">
                  <c:v>45804</c:v>
                </c:pt>
                <c:pt idx="329">
                  <c:v>45805</c:v>
                </c:pt>
                <c:pt idx="330">
                  <c:v>45806</c:v>
                </c:pt>
                <c:pt idx="331">
                  <c:v>45807</c:v>
                </c:pt>
                <c:pt idx="332">
                  <c:v>45808</c:v>
                </c:pt>
                <c:pt idx="333">
                  <c:v>45809</c:v>
                </c:pt>
                <c:pt idx="334">
                  <c:v>45810</c:v>
                </c:pt>
                <c:pt idx="335">
                  <c:v>45811</c:v>
                </c:pt>
                <c:pt idx="336">
                  <c:v>45812</c:v>
                </c:pt>
                <c:pt idx="337">
                  <c:v>45813</c:v>
                </c:pt>
                <c:pt idx="338">
                  <c:v>45814</c:v>
                </c:pt>
                <c:pt idx="339">
                  <c:v>45815</c:v>
                </c:pt>
                <c:pt idx="340">
                  <c:v>45816</c:v>
                </c:pt>
                <c:pt idx="341">
                  <c:v>45817</c:v>
                </c:pt>
                <c:pt idx="342">
                  <c:v>45818</c:v>
                </c:pt>
                <c:pt idx="343">
                  <c:v>45819</c:v>
                </c:pt>
                <c:pt idx="344">
                  <c:v>45820</c:v>
                </c:pt>
                <c:pt idx="345">
                  <c:v>45821</c:v>
                </c:pt>
                <c:pt idx="346">
                  <c:v>45822</c:v>
                </c:pt>
                <c:pt idx="347">
                  <c:v>45823</c:v>
                </c:pt>
                <c:pt idx="348">
                  <c:v>45824</c:v>
                </c:pt>
                <c:pt idx="349">
                  <c:v>45825</c:v>
                </c:pt>
                <c:pt idx="350">
                  <c:v>45826</c:v>
                </c:pt>
                <c:pt idx="351">
                  <c:v>45827</c:v>
                </c:pt>
                <c:pt idx="352">
                  <c:v>45828</c:v>
                </c:pt>
                <c:pt idx="353">
                  <c:v>45829</c:v>
                </c:pt>
                <c:pt idx="354">
                  <c:v>45830</c:v>
                </c:pt>
                <c:pt idx="355">
                  <c:v>45831</c:v>
                </c:pt>
                <c:pt idx="356">
                  <c:v>45832</c:v>
                </c:pt>
                <c:pt idx="357">
                  <c:v>45833</c:v>
                </c:pt>
                <c:pt idx="358">
                  <c:v>45834</c:v>
                </c:pt>
                <c:pt idx="359">
                  <c:v>45835</c:v>
                </c:pt>
                <c:pt idx="360">
                  <c:v>45836</c:v>
                </c:pt>
                <c:pt idx="361">
                  <c:v>45837</c:v>
                </c:pt>
                <c:pt idx="362">
                  <c:v>45838</c:v>
                </c:pt>
                <c:pt idx="363">
                  <c:v>45839</c:v>
                </c:pt>
                <c:pt idx="364">
                  <c:v>45840</c:v>
                </c:pt>
                <c:pt idx="365">
                  <c:v>45841</c:v>
                </c:pt>
                <c:pt idx="366">
                  <c:v>0</c:v>
                </c:pt>
                <c:pt idx="367">
                  <c:v>1</c:v>
                </c:pt>
                <c:pt idx="368">
                  <c:v>2</c:v>
                </c:pt>
                <c:pt idx="369">
                  <c:v>3</c:v>
                </c:pt>
                <c:pt idx="370">
                  <c:v>4</c:v>
                </c:pt>
                <c:pt idx="371">
                  <c:v>5</c:v>
                </c:pt>
                <c:pt idx="372">
                  <c:v>6</c:v>
                </c:pt>
                <c:pt idx="373">
                  <c:v>7</c:v>
                </c:pt>
                <c:pt idx="374">
                  <c:v>8</c:v>
                </c:pt>
                <c:pt idx="375">
                  <c:v>9</c:v>
                </c:pt>
                <c:pt idx="376">
                  <c:v>10</c:v>
                </c:pt>
                <c:pt idx="377">
                  <c:v>11</c:v>
                </c:pt>
                <c:pt idx="378">
                  <c:v>12</c:v>
                </c:pt>
                <c:pt idx="379">
                  <c:v>13</c:v>
                </c:pt>
                <c:pt idx="380">
                  <c:v>14</c:v>
                </c:pt>
                <c:pt idx="381">
                  <c:v>15</c:v>
                </c:pt>
                <c:pt idx="382">
                  <c:v>16</c:v>
                </c:pt>
                <c:pt idx="383">
                  <c:v>17</c:v>
                </c:pt>
                <c:pt idx="384">
                  <c:v>18</c:v>
                </c:pt>
                <c:pt idx="385">
                  <c:v>19</c:v>
                </c:pt>
                <c:pt idx="386">
                  <c:v>20</c:v>
                </c:pt>
                <c:pt idx="387">
                  <c:v>21</c:v>
                </c:pt>
                <c:pt idx="388">
                  <c:v>22</c:v>
                </c:pt>
                <c:pt idx="389">
                  <c:v>23</c:v>
                </c:pt>
                <c:pt idx="390">
                  <c:v>24</c:v>
                </c:pt>
                <c:pt idx="391">
                  <c:v>25</c:v>
                </c:pt>
                <c:pt idx="392">
                  <c:v>26</c:v>
                </c:pt>
                <c:pt idx="393">
                  <c:v>27</c:v>
                </c:pt>
                <c:pt idx="394">
                  <c:v>28</c:v>
                </c:pt>
                <c:pt idx="395">
                  <c:v>29</c:v>
                </c:pt>
                <c:pt idx="396">
                  <c:v>30</c:v>
                </c:pt>
                <c:pt idx="397">
                  <c:v>31</c:v>
                </c:pt>
                <c:pt idx="398">
                  <c:v>32</c:v>
                </c:pt>
                <c:pt idx="399">
                  <c:v>33</c:v>
                </c:pt>
                <c:pt idx="400">
                  <c:v>34</c:v>
                </c:pt>
                <c:pt idx="401">
                  <c:v>35</c:v>
                </c:pt>
                <c:pt idx="402">
                  <c:v>36</c:v>
                </c:pt>
                <c:pt idx="403">
                  <c:v>37</c:v>
                </c:pt>
                <c:pt idx="404">
                  <c:v>38</c:v>
                </c:pt>
                <c:pt idx="405">
                  <c:v>39</c:v>
                </c:pt>
                <c:pt idx="406">
                  <c:v>40</c:v>
                </c:pt>
                <c:pt idx="407">
                  <c:v>41</c:v>
                </c:pt>
                <c:pt idx="408">
                  <c:v>42</c:v>
                </c:pt>
                <c:pt idx="409">
                  <c:v>43</c:v>
                </c:pt>
                <c:pt idx="410">
                  <c:v>44</c:v>
                </c:pt>
                <c:pt idx="411">
                  <c:v>45</c:v>
                </c:pt>
                <c:pt idx="412">
                  <c:v>46</c:v>
                </c:pt>
                <c:pt idx="413">
                  <c:v>47</c:v>
                </c:pt>
                <c:pt idx="414">
                  <c:v>48</c:v>
                </c:pt>
                <c:pt idx="415">
                  <c:v>49</c:v>
                </c:pt>
                <c:pt idx="416">
                  <c:v>50</c:v>
                </c:pt>
                <c:pt idx="417">
                  <c:v>51</c:v>
                </c:pt>
                <c:pt idx="418">
                  <c:v>52</c:v>
                </c:pt>
                <c:pt idx="419">
                  <c:v>53</c:v>
                </c:pt>
                <c:pt idx="420">
                  <c:v>54</c:v>
                </c:pt>
                <c:pt idx="421">
                  <c:v>55</c:v>
                </c:pt>
                <c:pt idx="422">
                  <c:v>56</c:v>
                </c:pt>
                <c:pt idx="423">
                  <c:v>57</c:v>
                </c:pt>
                <c:pt idx="424">
                  <c:v>58</c:v>
                </c:pt>
                <c:pt idx="425">
                  <c:v>59</c:v>
                </c:pt>
                <c:pt idx="426">
                  <c:v>60</c:v>
                </c:pt>
                <c:pt idx="427">
                  <c:v>61</c:v>
                </c:pt>
                <c:pt idx="428">
                  <c:v>62</c:v>
                </c:pt>
                <c:pt idx="429">
                  <c:v>63</c:v>
                </c:pt>
                <c:pt idx="430">
                  <c:v>64</c:v>
                </c:pt>
                <c:pt idx="431">
                  <c:v>65</c:v>
                </c:pt>
                <c:pt idx="432">
                  <c:v>66</c:v>
                </c:pt>
                <c:pt idx="433">
                  <c:v>67</c:v>
                </c:pt>
                <c:pt idx="434">
                  <c:v>68</c:v>
                </c:pt>
                <c:pt idx="435">
                  <c:v>69</c:v>
                </c:pt>
                <c:pt idx="436">
                  <c:v>70</c:v>
                </c:pt>
                <c:pt idx="437">
                  <c:v>71</c:v>
                </c:pt>
                <c:pt idx="438">
                  <c:v>72</c:v>
                </c:pt>
                <c:pt idx="439">
                  <c:v>73</c:v>
                </c:pt>
                <c:pt idx="440">
                  <c:v>74</c:v>
                </c:pt>
                <c:pt idx="441">
                  <c:v>75</c:v>
                </c:pt>
                <c:pt idx="442">
                  <c:v>76</c:v>
                </c:pt>
                <c:pt idx="443">
                  <c:v>77</c:v>
                </c:pt>
                <c:pt idx="444">
                  <c:v>78</c:v>
                </c:pt>
                <c:pt idx="445">
                  <c:v>79</c:v>
                </c:pt>
                <c:pt idx="446">
                  <c:v>80</c:v>
                </c:pt>
                <c:pt idx="447">
                  <c:v>81</c:v>
                </c:pt>
                <c:pt idx="448">
                  <c:v>82</c:v>
                </c:pt>
                <c:pt idx="449">
                  <c:v>83</c:v>
                </c:pt>
                <c:pt idx="450">
                  <c:v>84</c:v>
                </c:pt>
                <c:pt idx="451">
                  <c:v>85</c:v>
                </c:pt>
                <c:pt idx="452">
                  <c:v>86</c:v>
                </c:pt>
                <c:pt idx="453">
                  <c:v>87</c:v>
                </c:pt>
                <c:pt idx="454">
                  <c:v>88</c:v>
                </c:pt>
                <c:pt idx="455">
                  <c:v>89</c:v>
                </c:pt>
                <c:pt idx="456">
                  <c:v>90</c:v>
                </c:pt>
                <c:pt idx="457">
                  <c:v>91</c:v>
                </c:pt>
                <c:pt idx="458">
                  <c:v>92</c:v>
                </c:pt>
                <c:pt idx="459">
                  <c:v>93</c:v>
                </c:pt>
                <c:pt idx="460">
                  <c:v>94</c:v>
                </c:pt>
                <c:pt idx="461">
                  <c:v>95</c:v>
                </c:pt>
                <c:pt idx="462">
                  <c:v>96</c:v>
                </c:pt>
                <c:pt idx="463">
                  <c:v>97</c:v>
                </c:pt>
                <c:pt idx="464">
                  <c:v>98</c:v>
                </c:pt>
                <c:pt idx="465">
                  <c:v>99</c:v>
                </c:pt>
                <c:pt idx="466">
                  <c:v>100</c:v>
                </c:pt>
                <c:pt idx="467">
                  <c:v>101</c:v>
                </c:pt>
                <c:pt idx="468">
                  <c:v>102</c:v>
                </c:pt>
                <c:pt idx="469">
                  <c:v>103</c:v>
                </c:pt>
                <c:pt idx="470">
                  <c:v>104</c:v>
                </c:pt>
                <c:pt idx="471">
                  <c:v>105</c:v>
                </c:pt>
                <c:pt idx="472">
                  <c:v>106</c:v>
                </c:pt>
                <c:pt idx="473">
                  <c:v>107</c:v>
                </c:pt>
                <c:pt idx="474">
                  <c:v>108</c:v>
                </c:pt>
                <c:pt idx="475">
                  <c:v>109</c:v>
                </c:pt>
                <c:pt idx="476">
                  <c:v>110</c:v>
                </c:pt>
                <c:pt idx="477">
                  <c:v>111</c:v>
                </c:pt>
                <c:pt idx="478">
                  <c:v>112</c:v>
                </c:pt>
                <c:pt idx="479">
                  <c:v>113</c:v>
                </c:pt>
                <c:pt idx="480">
                  <c:v>114</c:v>
                </c:pt>
                <c:pt idx="481">
                  <c:v>115</c:v>
                </c:pt>
                <c:pt idx="482">
                  <c:v>116</c:v>
                </c:pt>
                <c:pt idx="483">
                  <c:v>117</c:v>
                </c:pt>
                <c:pt idx="484">
                  <c:v>118</c:v>
                </c:pt>
                <c:pt idx="485">
                  <c:v>119</c:v>
                </c:pt>
                <c:pt idx="486">
                  <c:v>120</c:v>
                </c:pt>
                <c:pt idx="487">
                  <c:v>121</c:v>
                </c:pt>
                <c:pt idx="488">
                  <c:v>122</c:v>
                </c:pt>
                <c:pt idx="489">
                  <c:v>123</c:v>
                </c:pt>
                <c:pt idx="490">
                  <c:v>124</c:v>
                </c:pt>
                <c:pt idx="491">
                  <c:v>125</c:v>
                </c:pt>
                <c:pt idx="492">
                  <c:v>126</c:v>
                </c:pt>
                <c:pt idx="493">
                  <c:v>127</c:v>
                </c:pt>
                <c:pt idx="494">
                  <c:v>128</c:v>
                </c:pt>
                <c:pt idx="495">
                  <c:v>129</c:v>
                </c:pt>
                <c:pt idx="496">
                  <c:v>130</c:v>
                </c:pt>
                <c:pt idx="497">
                  <c:v>131</c:v>
                </c:pt>
                <c:pt idx="498">
                  <c:v>132</c:v>
                </c:pt>
                <c:pt idx="499">
                  <c:v>133</c:v>
                </c:pt>
                <c:pt idx="500">
                  <c:v>134</c:v>
                </c:pt>
                <c:pt idx="501">
                  <c:v>135</c:v>
                </c:pt>
                <c:pt idx="502">
                  <c:v>136</c:v>
                </c:pt>
                <c:pt idx="503">
                  <c:v>137</c:v>
                </c:pt>
                <c:pt idx="504">
                  <c:v>138</c:v>
                </c:pt>
                <c:pt idx="505">
                  <c:v>139</c:v>
                </c:pt>
                <c:pt idx="506">
                  <c:v>140</c:v>
                </c:pt>
                <c:pt idx="507">
                  <c:v>141</c:v>
                </c:pt>
                <c:pt idx="508">
                  <c:v>142</c:v>
                </c:pt>
                <c:pt idx="509">
                  <c:v>143</c:v>
                </c:pt>
                <c:pt idx="510">
                  <c:v>144</c:v>
                </c:pt>
                <c:pt idx="511">
                  <c:v>145</c:v>
                </c:pt>
                <c:pt idx="512">
                  <c:v>146</c:v>
                </c:pt>
                <c:pt idx="513">
                  <c:v>147</c:v>
                </c:pt>
                <c:pt idx="514">
                  <c:v>148</c:v>
                </c:pt>
                <c:pt idx="515">
                  <c:v>149</c:v>
                </c:pt>
                <c:pt idx="516">
                  <c:v>150</c:v>
                </c:pt>
                <c:pt idx="517">
                  <c:v>151</c:v>
                </c:pt>
                <c:pt idx="518">
                  <c:v>152</c:v>
                </c:pt>
                <c:pt idx="519">
                  <c:v>153</c:v>
                </c:pt>
                <c:pt idx="520">
                  <c:v>154</c:v>
                </c:pt>
                <c:pt idx="521">
                  <c:v>155</c:v>
                </c:pt>
                <c:pt idx="522">
                  <c:v>156</c:v>
                </c:pt>
                <c:pt idx="523">
                  <c:v>157</c:v>
                </c:pt>
                <c:pt idx="524">
                  <c:v>158</c:v>
                </c:pt>
                <c:pt idx="525">
                  <c:v>159</c:v>
                </c:pt>
                <c:pt idx="526">
                  <c:v>160</c:v>
                </c:pt>
                <c:pt idx="527">
                  <c:v>161</c:v>
                </c:pt>
                <c:pt idx="528">
                  <c:v>162</c:v>
                </c:pt>
                <c:pt idx="529">
                  <c:v>163</c:v>
                </c:pt>
                <c:pt idx="530">
                  <c:v>164</c:v>
                </c:pt>
                <c:pt idx="531">
                  <c:v>165</c:v>
                </c:pt>
                <c:pt idx="532">
                  <c:v>166</c:v>
                </c:pt>
                <c:pt idx="533">
                  <c:v>167</c:v>
                </c:pt>
                <c:pt idx="534">
                  <c:v>168</c:v>
                </c:pt>
                <c:pt idx="535">
                  <c:v>169</c:v>
                </c:pt>
                <c:pt idx="536">
                  <c:v>170</c:v>
                </c:pt>
                <c:pt idx="537">
                  <c:v>171</c:v>
                </c:pt>
                <c:pt idx="538">
                  <c:v>172</c:v>
                </c:pt>
                <c:pt idx="539">
                  <c:v>173</c:v>
                </c:pt>
                <c:pt idx="540">
                  <c:v>174</c:v>
                </c:pt>
                <c:pt idx="541">
                  <c:v>175</c:v>
                </c:pt>
                <c:pt idx="542">
                  <c:v>176</c:v>
                </c:pt>
                <c:pt idx="543">
                  <c:v>177</c:v>
                </c:pt>
                <c:pt idx="544">
                  <c:v>178</c:v>
                </c:pt>
                <c:pt idx="545">
                  <c:v>179</c:v>
                </c:pt>
                <c:pt idx="546">
                  <c:v>180</c:v>
                </c:pt>
                <c:pt idx="547">
                  <c:v>181</c:v>
                </c:pt>
                <c:pt idx="548">
                  <c:v>182</c:v>
                </c:pt>
                <c:pt idx="549">
                  <c:v>183</c:v>
                </c:pt>
                <c:pt idx="550">
                  <c:v>184</c:v>
                </c:pt>
                <c:pt idx="551">
                  <c:v>185</c:v>
                </c:pt>
                <c:pt idx="552">
                  <c:v>186</c:v>
                </c:pt>
                <c:pt idx="553">
                  <c:v>187</c:v>
                </c:pt>
                <c:pt idx="554">
                  <c:v>188</c:v>
                </c:pt>
                <c:pt idx="555">
                  <c:v>189</c:v>
                </c:pt>
                <c:pt idx="556">
                  <c:v>190</c:v>
                </c:pt>
                <c:pt idx="557">
                  <c:v>191</c:v>
                </c:pt>
                <c:pt idx="558">
                  <c:v>192</c:v>
                </c:pt>
                <c:pt idx="559">
                  <c:v>193</c:v>
                </c:pt>
                <c:pt idx="560">
                  <c:v>194</c:v>
                </c:pt>
                <c:pt idx="561">
                  <c:v>195</c:v>
                </c:pt>
                <c:pt idx="562">
                  <c:v>196</c:v>
                </c:pt>
                <c:pt idx="563">
                  <c:v>197</c:v>
                </c:pt>
                <c:pt idx="564">
                  <c:v>198</c:v>
                </c:pt>
                <c:pt idx="565">
                  <c:v>199</c:v>
                </c:pt>
                <c:pt idx="566">
                  <c:v>200</c:v>
                </c:pt>
                <c:pt idx="567">
                  <c:v>201</c:v>
                </c:pt>
                <c:pt idx="568">
                  <c:v>202</c:v>
                </c:pt>
                <c:pt idx="569">
                  <c:v>203</c:v>
                </c:pt>
                <c:pt idx="570">
                  <c:v>204</c:v>
                </c:pt>
                <c:pt idx="571">
                  <c:v>205</c:v>
                </c:pt>
                <c:pt idx="572">
                  <c:v>206</c:v>
                </c:pt>
                <c:pt idx="573">
                  <c:v>207</c:v>
                </c:pt>
                <c:pt idx="574">
                  <c:v>208</c:v>
                </c:pt>
                <c:pt idx="575">
                  <c:v>209</c:v>
                </c:pt>
                <c:pt idx="576">
                  <c:v>210</c:v>
                </c:pt>
                <c:pt idx="577">
                  <c:v>211</c:v>
                </c:pt>
                <c:pt idx="578">
                  <c:v>212</c:v>
                </c:pt>
                <c:pt idx="579">
                  <c:v>213</c:v>
                </c:pt>
                <c:pt idx="580">
                  <c:v>214</c:v>
                </c:pt>
                <c:pt idx="581">
                  <c:v>215</c:v>
                </c:pt>
                <c:pt idx="582">
                  <c:v>216</c:v>
                </c:pt>
                <c:pt idx="583">
                  <c:v>217</c:v>
                </c:pt>
                <c:pt idx="584">
                  <c:v>218</c:v>
                </c:pt>
                <c:pt idx="585">
                  <c:v>219</c:v>
                </c:pt>
                <c:pt idx="586">
                  <c:v>220</c:v>
                </c:pt>
                <c:pt idx="587">
                  <c:v>221</c:v>
                </c:pt>
                <c:pt idx="588">
                  <c:v>222</c:v>
                </c:pt>
                <c:pt idx="589">
                  <c:v>223</c:v>
                </c:pt>
                <c:pt idx="590">
                  <c:v>224</c:v>
                </c:pt>
                <c:pt idx="591">
                  <c:v>225</c:v>
                </c:pt>
                <c:pt idx="592">
                  <c:v>226</c:v>
                </c:pt>
                <c:pt idx="593">
                  <c:v>227</c:v>
                </c:pt>
                <c:pt idx="594">
                  <c:v>228</c:v>
                </c:pt>
                <c:pt idx="595">
                  <c:v>229</c:v>
                </c:pt>
                <c:pt idx="596">
                  <c:v>230</c:v>
                </c:pt>
                <c:pt idx="597">
                  <c:v>231</c:v>
                </c:pt>
                <c:pt idx="598">
                  <c:v>232</c:v>
                </c:pt>
                <c:pt idx="599">
                  <c:v>233</c:v>
                </c:pt>
                <c:pt idx="600">
                  <c:v>234</c:v>
                </c:pt>
                <c:pt idx="601">
                  <c:v>235</c:v>
                </c:pt>
                <c:pt idx="602">
                  <c:v>236</c:v>
                </c:pt>
                <c:pt idx="603">
                  <c:v>237</c:v>
                </c:pt>
                <c:pt idx="604">
                  <c:v>238</c:v>
                </c:pt>
                <c:pt idx="605">
                  <c:v>239</c:v>
                </c:pt>
                <c:pt idx="606">
                  <c:v>240</c:v>
                </c:pt>
                <c:pt idx="607">
                  <c:v>241</c:v>
                </c:pt>
                <c:pt idx="608">
                  <c:v>242</c:v>
                </c:pt>
                <c:pt idx="609">
                  <c:v>243</c:v>
                </c:pt>
                <c:pt idx="610">
                  <c:v>244</c:v>
                </c:pt>
                <c:pt idx="611">
                  <c:v>245</c:v>
                </c:pt>
                <c:pt idx="612">
                  <c:v>246</c:v>
                </c:pt>
                <c:pt idx="613">
                  <c:v>247</c:v>
                </c:pt>
                <c:pt idx="614">
                  <c:v>248</c:v>
                </c:pt>
                <c:pt idx="615">
                  <c:v>249</c:v>
                </c:pt>
                <c:pt idx="616">
                  <c:v>250</c:v>
                </c:pt>
                <c:pt idx="617">
                  <c:v>251</c:v>
                </c:pt>
                <c:pt idx="618">
                  <c:v>252</c:v>
                </c:pt>
                <c:pt idx="619">
                  <c:v>253</c:v>
                </c:pt>
                <c:pt idx="620">
                  <c:v>254</c:v>
                </c:pt>
                <c:pt idx="621">
                  <c:v>255</c:v>
                </c:pt>
                <c:pt idx="622">
                  <c:v>256</c:v>
                </c:pt>
                <c:pt idx="623">
                  <c:v>257</c:v>
                </c:pt>
                <c:pt idx="624">
                  <c:v>258</c:v>
                </c:pt>
                <c:pt idx="625">
                  <c:v>259</c:v>
                </c:pt>
                <c:pt idx="626">
                  <c:v>260</c:v>
                </c:pt>
                <c:pt idx="627">
                  <c:v>261</c:v>
                </c:pt>
                <c:pt idx="628">
                  <c:v>262</c:v>
                </c:pt>
                <c:pt idx="629">
                  <c:v>263</c:v>
                </c:pt>
                <c:pt idx="630">
                  <c:v>264</c:v>
                </c:pt>
                <c:pt idx="631">
                  <c:v>265</c:v>
                </c:pt>
                <c:pt idx="632">
                  <c:v>266</c:v>
                </c:pt>
                <c:pt idx="633">
                  <c:v>267</c:v>
                </c:pt>
                <c:pt idx="634">
                  <c:v>268</c:v>
                </c:pt>
                <c:pt idx="635">
                  <c:v>269</c:v>
                </c:pt>
                <c:pt idx="636">
                  <c:v>270</c:v>
                </c:pt>
                <c:pt idx="637">
                  <c:v>271</c:v>
                </c:pt>
                <c:pt idx="638">
                  <c:v>272</c:v>
                </c:pt>
                <c:pt idx="639">
                  <c:v>273</c:v>
                </c:pt>
                <c:pt idx="640">
                  <c:v>274</c:v>
                </c:pt>
                <c:pt idx="641">
                  <c:v>275</c:v>
                </c:pt>
                <c:pt idx="642">
                  <c:v>276</c:v>
                </c:pt>
                <c:pt idx="643">
                  <c:v>277</c:v>
                </c:pt>
                <c:pt idx="644">
                  <c:v>278</c:v>
                </c:pt>
                <c:pt idx="645">
                  <c:v>279</c:v>
                </c:pt>
                <c:pt idx="646">
                  <c:v>280</c:v>
                </c:pt>
                <c:pt idx="647">
                  <c:v>281</c:v>
                </c:pt>
                <c:pt idx="648">
                  <c:v>282</c:v>
                </c:pt>
                <c:pt idx="649">
                  <c:v>283</c:v>
                </c:pt>
                <c:pt idx="650">
                  <c:v>284</c:v>
                </c:pt>
                <c:pt idx="651">
                  <c:v>285</c:v>
                </c:pt>
                <c:pt idx="652">
                  <c:v>286</c:v>
                </c:pt>
                <c:pt idx="653">
                  <c:v>287</c:v>
                </c:pt>
                <c:pt idx="654">
                  <c:v>288</c:v>
                </c:pt>
                <c:pt idx="655">
                  <c:v>289</c:v>
                </c:pt>
                <c:pt idx="656">
                  <c:v>290</c:v>
                </c:pt>
                <c:pt idx="657">
                  <c:v>291</c:v>
                </c:pt>
                <c:pt idx="658">
                  <c:v>292</c:v>
                </c:pt>
                <c:pt idx="659">
                  <c:v>293</c:v>
                </c:pt>
                <c:pt idx="660">
                  <c:v>294</c:v>
                </c:pt>
                <c:pt idx="661">
                  <c:v>295</c:v>
                </c:pt>
                <c:pt idx="662">
                  <c:v>296</c:v>
                </c:pt>
                <c:pt idx="663">
                  <c:v>297</c:v>
                </c:pt>
                <c:pt idx="664">
                  <c:v>298</c:v>
                </c:pt>
                <c:pt idx="665">
                  <c:v>299</c:v>
                </c:pt>
                <c:pt idx="666">
                  <c:v>300</c:v>
                </c:pt>
                <c:pt idx="667">
                  <c:v>301</c:v>
                </c:pt>
                <c:pt idx="668">
                  <c:v>302</c:v>
                </c:pt>
                <c:pt idx="669">
                  <c:v>303</c:v>
                </c:pt>
                <c:pt idx="670">
                  <c:v>304</c:v>
                </c:pt>
                <c:pt idx="671">
                  <c:v>305</c:v>
                </c:pt>
                <c:pt idx="672">
                  <c:v>306</c:v>
                </c:pt>
                <c:pt idx="673">
                  <c:v>307</c:v>
                </c:pt>
                <c:pt idx="674">
                  <c:v>308</c:v>
                </c:pt>
                <c:pt idx="675">
                  <c:v>309</c:v>
                </c:pt>
                <c:pt idx="676">
                  <c:v>310</c:v>
                </c:pt>
                <c:pt idx="677">
                  <c:v>311</c:v>
                </c:pt>
                <c:pt idx="678">
                  <c:v>312</c:v>
                </c:pt>
                <c:pt idx="679">
                  <c:v>313</c:v>
                </c:pt>
                <c:pt idx="680">
                  <c:v>314</c:v>
                </c:pt>
                <c:pt idx="681">
                  <c:v>315</c:v>
                </c:pt>
                <c:pt idx="682">
                  <c:v>316</c:v>
                </c:pt>
                <c:pt idx="683">
                  <c:v>317</c:v>
                </c:pt>
                <c:pt idx="684">
                  <c:v>318</c:v>
                </c:pt>
                <c:pt idx="685">
                  <c:v>319</c:v>
                </c:pt>
                <c:pt idx="686">
                  <c:v>320</c:v>
                </c:pt>
                <c:pt idx="687">
                  <c:v>321</c:v>
                </c:pt>
                <c:pt idx="688">
                  <c:v>322</c:v>
                </c:pt>
                <c:pt idx="689">
                  <c:v>323</c:v>
                </c:pt>
                <c:pt idx="690">
                  <c:v>324</c:v>
                </c:pt>
                <c:pt idx="691">
                  <c:v>325</c:v>
                </c:pt>
                <c:pt idx="692">
                  <c:v>326</c:v>
                </c:pt>
                <c:pt idx="693">
                  <c:v>327</c:v>
                </c:pt>
                <c:pt idx="694">
                  <c:v>328</c:v>
                </c:pt>
                <c:pt idx="695">
                  <c:v>329</c:v>
                </c:pt>
                <c:pt idx="696">
                  <c:v>330</c:v>
                </c:pt>
                <c:pt idx="697">
                  <c:v>331</c:v>
                </c:pt>
                <c:pt idx="698">
                  <c:v>332</c:v>
                </c:pt>
                <c:pt idx="699">
                  <c:v>333</c:v>
                </c:pt>
                <c:pt idx="700">
                  <c:v>334</c:v>
                </c:pt>
                <c:pt idx="701">
                  <c:v>335</c:v>
                </c:pt>
                <c:pt idx="702">
                  <c:v>336</c:v>
                </c:pt>
                <c:pt idx="703">
                  <c:v>337</c:v>
                </c:pt>
                <c:pt idx="704">
                  <c:v>338</c:v>
                </c:pt>
                <c:pt idx="705">
                  <c:v>339</c:v>
                </c:pt>
                <c:pt idx="706">
                  <c:v>340</c:v>
                </c:pt>
                <c:pt idx="707">
                  <c:v>341</c:v>
                </c:pt>
                <c:pt idx="708">
                  <c:v>342</c:v>
                </c:pt>
                <c:pt idx="709">
                  <c:v>343</c:v>
                </c:pt>
                <c:pt idx="710">
                  <c:v>344</c:v>
                </c:pt>
                <c:pt idx="711">
                  <c:v>345</c:v>
                </c:pt>
                <c:pt idx="712">
                  <c:v>346</c:v>
                </c:pt>
                <c:pt idx="713">
                  <c:v>347</c:v>
                </c:pt>
                <c:pt idx="714">
                  <c:v>348</c:v>
                </c:pt>
                <c:pt idx="715">
                  <c:v>349</c:v>
                </c:pt>
                <c:pt idx="716">
                  <c:v>350</c:v>
                </c:pt>
                <c:pt idx="717">
                  <c:v>351</c:v>
                </c:pt>
                <c:pt idx="718">
                  <c:v>352</c:v>
                </c:pt>
                <c:pt idx="719">
                  <c:v>353</c:v>
                </c:pt>
                <c:pt idx="720">
                  <c:v>354</c:v>
                </c:pt>
                <c:pt idx="721">
                  <c:v>355</c:v>
                </c:pt>
                <c:pt idx="722">
                  <c:v>356</c:v>
                </c:pt>
                <c:pt idx="723">
                  <c:v>357</c:v>
                </c:pt>
                <c:pt idx="724">
                  <c:v>358</c:v>
                </c:pt>
                <c:pt idx="725">
                  <c:v>359</c:v>
                </c:pt>
                <c:pt idx="726">
                  <c:v>360</c:v>
                </c:pt>
                <c:pt idx="727">
                  <c:v>361</c:v>
                </c:pt>
                <c:pt idx="728">
                  <c:v>362</c:v>
                </c:pt>
                <c:pt idx="729">
                  <c:v>363</c:v>
                </c:pt>
                <c:pt idx="730">
                  <c:v>364</c:v>
                </c:pt>
                <c:pt idx="731">
                  <c:v>365</c:v>
                </c:pt>
                <c:pt idx="732">
                  <c:v>366</c:v>
                </c:pt>
                <c:pt idx="733">
                  <c:v>367</c:v>
                </c:pt>
                <c:pt idx="734">
                  <c:v>368</c:v>
                </c:pt>
                <c:pt idx="735">
                  <c:v>369</c:v>
                </c:pt>
                <c:pt idx="736">
                  <c:v>370</c:v>
                </c:pt>
                <c:pt idx="737">
                  <c:v>371</c:v>
                </c:pt>
                <c:pt idx="738">
                  <c:v>372</c:v>
                </c:pt>
                <c:pt idx="739">
                  <c:v>373</c:v>
                </c:pt>
                <c:pt idx="740">
                  <c:v>374</c:v>
                </c:pt>
                <c:pt idx="741">
                  <c:v>375</c:v>
                </c:pt>
                <c:pt idx="742">
                  <c:v>376</c:v>
                </c:pt>
                <c:pt idx="743">
                  <c:v>377</c:v>
                </c:pt>
                <c:pt idx="744">
                  <c:v>378</c:v>
                </c:pt>
                <c:pt idx="745">
                  <c:v>379</c:v>
                </c:pt>
                <c:pt idx="746">
                  <c:v>380</c:v>
                </c:pt>
                <c:pt idx="747">
                  <c:v>381</c:v>
                </c:pt>
                <c:pt idx="748">
                  <c:v>382</c:v>
                </c:pt>
                <c:pt idx="749">
                  <c:v>383</c:v>
                </c:pt>
                <c:pt idx="750">
                  <c:v>384</c:v>
                </c:pt>
                <c:pt idx="751">
                  <c:v>385</c:v>
                </c:pt>
                <c:pt idx="752">
                  <c:v>386</c:v>
                </c:pt>
                <c:pt idx="753">
                  <c:v>387</c:v>
                </c:pt>
                <c:pt idx="754">
                  <c:v>388</c:v>
                </c:pt>
                <c:pt idx="755">
                  <c:v>389</c:v>
                </c:pt>
                <c:pt idx="756">
                  <c:v>390</c:v>
                </c:pt>
                <c:pt idx="757">
                  <c:v>391</c:v>
                </c:pt>
                <c:pt idx="758">
                  <c:v>392</c:v>
                </c:pt>
                <c:pt idx="759">
                  <c:v>393</c:v>
                </c:pt>
                <c:pt idx="760">
                  <c:v>394</c:v>
                </c:pt>
                <c:pt idx="761">
                  <c:v>395</c:v>
                </c:pt>
                <c:pt idx="762">
                  <c:v>396</c:v>
                </c:pt>
                <c:pt idx="763">
                  <c:v>397</c:v>
                </c:pt>
                <c:pt idx="764">
                  <c:v>398</c:v>
                </c:pt>
                <c:pt idx="765">
                  <c:v>399</c:v>
                </c:pt>
                <c:pt idx="766">
                  <c:v>400</c:v>
                </c:pt>
                <c:pt idx="767">
                  <c:v>401</c:v>
                </c:pt>
                <c:pt idx="768">
                  <c:v>402</c:v>
                </c:pt>
                <c:pt idx="769">
                  <c:v>403</c:v>
                </c:pt>
                <c:pt idx="770">
                  <c:v>404</c:v>
                </c:pt>
                <c:pt idx="771">
                  <c:v>405</c:v>
                </c:pt>
                <c:pt idx="772">
                  <c:v>406</c:v>
                </c:pt>
                <c:pt idx="773">
                  <c:v>407</c:v>
                </c:pt>
                <c:pt idx="774">
                  <c:v>408</c:v>
                </c:pt>
                <c:pt idx="775">
                  <c:v>409</c:v>
                </c:pt>
                <c:pt idx="776">
                  <c:v>410</c:v>
                </c:pt>
                <c:pt idx="777">
                  <c:v>411</c:v>
                </c:pt>
                <c:pt idx="778">
                  <c:v>412</c:v>
                </c:pt>
                <c:pt idx="779">
                  <c:v>413</c:v>
                </c:pt>
                <c:pt idx="780">
                  <c:v>414</c:v>
                </c:pt>
                <c:pt idx="781">
                  <c:v>415</c:v>
                </c:pt>
                <c:pt idx="782">
                  <c:v>416</c:v>
                </c:pt>
                <c:pt idx="783">
                  <c:v>417</c:v>
                </c:pt>
                <c:pt idx="784">
                  <c:v>418</c:v>
                </c:pt>
                <c:pt idx="785">
                  <c:v>419</c:v>
                </c:pt>
                <c:pt idx="786">
                  <c:v>420</c:v>
                </c:pt>
                <c:pt idx="787">
                  <c:v>421</c:v>
                </c:pt>
                <c:pt idx="788">
                  <c:v>422</c:v>
                </c:pt>
                <c:pt idx="789">
                  <c:v>423</c:v>
                </c:pt>
                <c:pt idx="790">
                  <c:v>424</c:v>
                </c:pt>
                <c:pt idx="791">
                  <c:v>425</c:v>
                </c:pt>
                <c:pt idx="792">
                  <c:v>426</c:v>
                </c:pt>
                <c:pt idx="793">
                  <c:v>427</c:v>
                </c:pt>
                <c:pt idx="794">
                  <c:v>428</c:v>
                </c:pt>
                <c:pt idx="795">
                  <c:v>429</c:v>
                </c:pt>
                <c:pt idx="796">
                  <c:v>430</c:v>
                </c:pt>
                <c:pt idx="797">
                  <c:v>431</c:v>
                </c:pt>
                <c:pt idx="798">
                  <c:v>432</c:v>
                </c:pt>
                <c:pt idx="799">
                  <c:v>433</c:v>
                </c:pt>
                <c:pt idx="800">
                  <c:v>434</c:v>
                </c:pt>
                <c:pt idx="801">
                  <c:v>435</c:v>
                </c:pt>
                <c:pt idx="802">
                  <c:v>436</c:v>
                </c:pt>
                <c:pt idx="803">
                  <c:v>437</c:v>
                </c:pt>
                <c:pt idx="804">
                  <c:v>438</c:v>
                </c:pt>
                <c:pt idx="805">
                  <c:v>439</c:v>
                </c:pt>
                <c:pt idx="806">
                  <c:v>440</c:v>
                </c:pt>
                <c:pt idx="807">
                  <c:v>441</c:v>
                </c:pt>
                <c:pt idx="808">
                  <c:v>442</c:v>
                </c:pt>
                <c:pt idx="809">
                  <c:v>443</c:v>
                </c:pt>
                <c:pt idx="810">
                  <c:v>444</c:v>
                </c:pt>
                <c:pt idx="811">
                  <c:v>445</c:v>
                </c:pt>
                <c:pt idx="812">
                  <c:v>446</c:v>
                </c:pt>
                <c:pt idx="813">
                  <c:v>447</c:v>
                </c:pt>
                <c:pt idx="814">
                  <c:v>448</c:v>
                </c:pt>
                <c:pt idx="815">
                  <c:v>449</c:v>
                </c:pt>
                <c:pt idx="816">
                  <c:v>450</c:v>
                </c:pt>
                <c:pt idx="817">
                  <c:v>451</c:v>
                </c:pt>
                <c:pt idx="818">
                  <c:v>452</c:v>
                </c:pt>
                <c:pt idx="819">
                  <c:v>453</c:v>
                </c:pt>
                <c:pt idx="820">
                  <c:v>454</c:v>
                </c:pt>
                <c:pt idx="821">
                  <c:v>455</c:v>
                </c:pt>
                <c:pt idx="822">
                  <c:v>456</c:v>
                </c:pt>
                <c:pt idx="823">
                  <c:v>457</c:v>
                </c:pt>
                <c:pt idx="824">
                  <c:v>458</c:v>
                </c:pt>
                <c:pt idx="825">
                  <c:v>459</c:v>
                </c:pt>
                <c:pt idx="826">
                  <c:v>460</c:v>
                </c:pt>
                <c:pt idx="827">
                  <c:v>461</c:v>
                </c:pt>
                <c:pt idx="828">
                  <c:v>462</c:v>
                </c:pt>
                <c:pt idx="829">
                  <c:v>463</c:v>
                </c:pt>
                <c:pt idx="830">
                  <c:v>464</c:v>
                </c:pt>
                <c:pt idx="831">
                  <c:v>465</c:v>
                </c:pt>
                <c:pt idx="832">
                  <c:v>466</c:v>
                </c:pt>
                <c:pt idx="833">
                  <c:v>467</c:v>
                </c:pt>
                <c:pt idx="834">
                  <c:v>468</c:v>
                </c:pt>
                <c:pt idx="835">
                  <c:v>469</c:v>
                </c:pt>
                <c:pt idx="836">
                  <c:v>470</c:v>
                </c:pt>
                <c:pt idx="837">
                  <c:v>471</c:v>
                </c:pt>
                <c:pt idx="838">
                  <c:v>472</c:v>
                </c:pt>
                <c:pt idx="839">
                  <c:v>473</c:v>
                </c:pt>
                <c:pt idx="840">
                  <c:v>474</c:v>
                </c:pt>
                <c:pt idx="841">
                  <c:v>475</c:v>
                </c:pt>
                <c:pt idx="842">
                  <c:v>476</c:v>
                </c:pt>
                <c:pt idx="843">
                  <c:v>477</c:v>
                </c:pt>
                <c:pt idx="844">
                  <c:v>478</c:v>
                </c:pt>
                <c:pt idx="845">
                  <c:v>479</c:v>
                </c:pt>
                <c:pt idx="846">
                  <c:v>480</c:v>
                </c:pt>
                <c:pt idx="847">
                  <c:v>481</c:v>
                </c:pt>
                <c:pt idx="848">
                  <c:v>482</c:v>
                </c:pt>
                <c:pt idx="849">
                  <c:v>483</c:v>
                </c:pt>
                <c:pt idx="850">
                  <c:v>484</c:v>
                </c:pt>
                <c:pt idx="851">
                  <c:v>485</c:v>
                </c:pt>
                <c:pt idx="852">
                  <c:v>486</c:v>
                </c:pt>
                <c:pt idx="853">
                  <c:v>487</c:v>
                </c:pt>
                <c:pt idx="854">
                  <c:v>488</c:v>
                </c:pt>
                <c:pt idx="855">
                  <c:v>489</c:v>
                </c:pt>
                <c:pt idx="856">
                  <c:v>490</c:v>
                </c:pt>
                <c:pt idx="857">
                  <c:v>491</c:v>
                </c:pt>
                <c:pt idx="858">
                  <c:v>492</c:v>
                </c:pt>
                <c:pt idx="859">
                  <c:v>493</c:v>
                </c:pt>
                <c:pt idx="860">
                  <c:v>494</c:v>
                </c:pt>
                <c:pt idx="861">
                  <c:v>495</c:v>
                </c:pt>
                <c:pt idx="862">
                  <c:v>496</c:v>
                </c:pt>
                <c:pt idx="863">
                  <c:v>497</c:v>
                </c:pt>
                <c:pt idx="864">
                  <c:v>498</c:v>
                </c:pt>
                <c:pt idx="865">
                  <c:v>499</c:v>
                </c:pt>
                <c:pt idx="866">
                  <c:v>500</c:v>
                </c:pt>
                <c:pt idx="867">
                  <c:v>501</c:v>
                </c:pt>
                <c:pt idx="868">
                  <c:v>502</c:v>
                </c:pt>
                <c:pt idx="869">
                  <c:v>503</c:v>
                </c:pt>
                <c:pt idx="870">
                  <c:v>504</c:v>
                </c:pt>
                <c:pt idx="871">
                  <c:v>505</c:v>
                </c:pt>
                <c:pt idx="872">
                  <c:v>506</c:v>
                </c:pt>
                <c:pt idx="873">
                  <c:v>507</c:v>
                </c:pt>
                <c:pt idx="874">
                  <c:v>508</c:v>
                </c:pt>
                <c:pt idx="875">
                  <c:v>509</c:v>
                </c:pt>
                <c:pt idx="876">
                  <c:v>510</c:v>
                </c:pt>
                <c:pt idx="877">
                  <c:v>511</c:v>
                </c:pt>
                <c:pt idx="878">
                  <c:v>512</c:v>
                </c:pt>
                <c:pt idx="879">
                  <c:v>513</c:v>
                </c:pt>
                <c:pt idx="880">
                  <c:v>514</c:v>
                </c:pt>
                <c:pt idx="881">
                  <c:v>515</c:v>
                </c:pt>
                <c:pt idx="882">
                  <c:v>516</c:v>
                </c:pt>
                <c:pt idx="883">
                  <c:v>517</c:v>
                </c:pt>
                <c:pt idx="884">
                  <c:v>518</c:v>
                </c:pt>
                <c:pt idx="885">
                  <c:v>519</c:v>
                </c:pt>
                <c:pt idx="886">
                  <c:v>520</c:v>
                </c:pt>
                <c:pt idx="887">
                  <c:v>521</c:v>
                </c:pt>
                <c:pt idx="888">
                  <c:v>522</c:v>
                </c:pt>
                <c:pt idx="889">
                  <c:v>523</c:v>
                </c:pt>
                <c:pt idx="890">
                  <c:v>524</c:v>
                </c:pt>
                <c:pt idx="891">
                  <c:v>525</c:v>
                </c:pt>
                <c:pt idx="892">
                  <c:v>526</c:v>
                </c:pt>
                <c:pt idx="893">
                  <c:v>527</c:v>
                </c:pt>
                <c:pt idx="894">
                  <c:v>528</c:v>
                </c:pt>
                <c:pt idx="895">
                  <c:v>529</c:v>
                </c:pt>
                <c:pt idx="896">
                  <c:v>530</c:v>
                </c:pt>
                <c:pt idx="897">
                  <c:v>531</c:v>
                </c:pt>
                <c:pt idx="898">
                  <c:v>532</c:v>
                </c:pt>
                <c:pt idx="899">
                  <c:v>533</c:v>
                </c:pt>
                <c:pt idx="900">
                  <c:v>534</c:v>
                </c:pt>
                <c:pt idx="901">
                  <c:v>535</c:v>
                </c:pt>
                <c:pt idx="902">
                  <c:v>536</c:v>
                </c:pt>
                <c:pt idx="903">
                  <c:v>537</c:v>
                </c:pt>
                <c:pt idx="904">
                  <c:v>538</c:v>
                </c:pt>
                <c:pt idx="905">
                  <c:v>539</c:v>
                </c:pt>
                <c:pt idx="906">
                  <c:v>540</c:v>
                </c:pt>
                <c:pt idx="907">
                  <c:v>541</c:v>
                </c:pt>
                <c:pt idx="908">
                  <c:v>542</c:v>
                </c:pt>
                <c:pt idx="909">
                  <c:v>543</c:v>
                </c:pt>
                <c:pt idx="910">
                  <c:v>544</c:v>
                </c:pt>
                <c:pt idx="911">
                  <c:v>545</c:v>
                </c:pt>
                <c:pt idx="912">
                  <c:v>546</c:v>
                </c:pt>
                <c:pt idx="913">
                  <c:v>547</c:v>
                </c:pt>
                <c:pt idx="914">
                  <c:v>548</c:v>
                </c:pt>
                <c:pt idx="915">
                  <c:v>549</c:v>
                </c:pt>
                <c:pt idx="916">
                  <c:v>550</c:v>
                </c:pt>
                <c:pt idx="917">
                  <c:v>551</c:v>
                </c:pt>
                <c:pt idx="918">
                  <c:v>552</c:v>
                </c:pt>
                <c:pt idx="919">
                  <c:v>553</c:v>
                </c:pt>
                <c:pt idx="920">
                  <c:v>554</c:v>
                </c:pt>
                <c:pt idx="921">
                  <c:v>555</c:v>
                </c:pt>
                <c:pt idx="922">
                  <c:v>556</c:v>
                </c:pt>
                <c:pt idx="923">
                  <c:v>557</c:v>
                </c:pt>
                <c:pt idx="924">
                  <c:v>558</c:v>
                </c:pt>
                <c:pt idx="925">
                  <c:v>559</c:v>
                </c:pt>
                <c:pt idx="926">
                  <c:v>560</c:v>
                </c:pt>
                <c:pt idx="927">
                  <c:v>561</c:v>
                </c:pt>
                <c:pt idx="928">
                  <c:v>562</c:v>
                </c:pt>
                <c:pt idx="929">
                  <c:v>563</c:v>
                </c:pt>
                <c:pt idx="930">
                  <c:v>564</c:v>
                </c:pt>
                <c:pt idx="931">
                  <c:v>565</c:v>
                </c:pt>
                <c:pt idx="932">
                  <c:v>566</c:v>
                </c:pt>
                <c:pt idx="933">
                  <c:v>567</c:v>
                </c:pt>
                <c:pt idx="934">
                  <c:v>568</c:v>
                </c:pt>
                <c:pt idx="935">
                  <c:v>569</c:v>
                </c:pt>
                <c:pt idx="936">
                  <c:v>570</c:v>
                </c:pt>
                <c:pt idx="937">
                  <c:v>571</c:v>
                </c:pt>
                <c:pt idx="938">
                  <c:v>572</c:v>
                </c:pt>
                <c:pt idx="939">
                  <c:v>573</c:v>
                </c:pt>
                <c:pt idx="940">
                  <c:v>574</c:v>
                </c:pt>
                <c:pt idx="941">
                  <c:v>575</c:v>
                </c:pt>
                <c:pt idx="942">
                  <c:v>576</c:v>
                </c:pt>
                <c:pt idx="943">
                  <c:v>577</c:v>
                </c:pt>
                <c:pt idx="944">
                  <c:v>578</c:v>
                </c:pt>
                <c:pt idx="945">
                  <c:v>579</c:v>
                </c:pt>
                <c:pt idx="946">
                  <c:v>580</c:v>
                </c:pt>
                <c:pt idx="947">
                  <c:v>581</c:v>
                </c:pt>
                <c:pt idx="948">
                  <c:v>582</c:v>
                </c:pt>
                <c:pt idx="949">
                  <c:v>583</c:v>
                </c:pt>
                <c:pt idx="950">
                  <c:v>584</c:v>
                </c:pt>
                <c:pt idx="951">
                  <c:v>585</c:v>
                </c:pt>
                <c:pt idx="952">
                  <c:v>586</c:v>
                </c:pt>
                <c:pt idx="953">
                  <c:v>587</c:v>
                </c:pt>
                <c:pt idx="954">
                  <c:v>588</c:v>
                </c:pt>
                <c:pt idx="955">
                  <c:v>589</c:v>
                </c:pt>
                <c:pt idx="956">
                  <c:v>590</c:v>
                </c:pt>
                <c:pt idx="957">
                  <c:v>591</c:v>
                </c:pt>
                <c:pt idx="958">
                  <c:v>592</c:v>
                </c:pt>
                <c:pt idx="959">
                  <c:v>593</c:v>
                </c:pt>
                <c:pt idx="960">
                  <c:v>594</c:v>
                </c:pt>
                <c:pt idx="961">
                  <c:v>595</c:v>
                </c:pt>
                <c:pt idx="962">
                  <c:v>596</c:v>
                </c:pt>
                <c:pt idx="963">
                  <c:v>597</c:v>
                </c:pt>
                <c:pt idx="964">
                  <c:v>598</c:v>
                </c:pt>
                <c:pt idx="965">
                  <c:v>599</c:v>
                </c:pt>
                <c:pt idx="966">
                  <c:v>600</c:v>
                </c:pt>
                <c:pt idx="967">
                  <c:v>601</c:v>
                </c:pt>
                <c:pt idx="968">
                  <c:v>602</c:v>
                </c:pt>
                <c:pt idx="969">
                  <c:v>603</c:v>
                </c:pt>
                <c:pt idx="970">
                  <c:v>604</c:v>
                </c:pt>
                <c:pt idx="971">
                  <c:v>605</c:v>
                </c:pt>
                <c:pt idx="972">
                  <c:v>606</c:v>
                </c:pt>
                <c:pt idx="973">
                  <c:v>607</c:v>
                </c:pt>
                <c:pt idx="974">
                  <c:v>608</c:v>
                </c:pt>
                <c:pt idx="975">
                  <c:v>609</c:v>
                </c:pt>
                <c:pt idx="976">
                  <c:v>610</c:v>
                </c:pt>
                <c:pt idx="977">
                  <c:v>611</c:v>
                </c:pt>
                <c:pt idx="978">
                  <c:v>612</c:v>
                </c:pt>
                <c:pt idx="979">
                  <c:v>613</c:v>
                </c:pt>
                <c:pt idx="980">
                  <c:v>614</c:v>
                </c:pt>
                <c:pt idx="981">
                  <c:v>615</c:v>
                </c:pt>
                <c:pt idx="982">
                  <c:v>616</c:v>
                </c:pt>
                <c:pt idx="983">
                  <c:v>617</c:v>
                </c:pt>
                <c:pt idx="984">
                  <c:v>618</c:v>
                </c:pt>
                <c:pt idx="985">
                  <c:v>619</c:v>
                </c:pt>
                <c:pt idx="986">
                  <c:v>620</c:v>
                </c:pt>
                <c:pt idx="987">
                  <c:v>621</c:v>
                </c:pt>
                <c:pt idx="988">
                  <c:v>622</c:v>
                </c:pt>
                <c:pt idx="989">
                  <c:v>623</c:v>
                </c:pt>
                <c:pt idx="990">
                  <c:v>624</c:v>
                </c:pt>
                <c:pt idx="991">
                  <c:v>625</c:v>
                </c:pt>
                <c:pt idx="992">
                  <c:v>626</c:v>
                </c:pt>
                <c:pt idx="993">
                  <c:v>627</c:v>
                </c:pt>
                <c:pt idx="994">
                  <c:v>628</c:v>
                </c:pt>
                <c:pt idx="995">
                  <c:v>629</c:v>
                </c:pt>
                <c:pt idx="996">
                  <c:v>630</c:v>
                </c:pt>
                <c:pt idx="997">
                  <c:v>631</c:v>
                </c:pt>
                <c:pt idx="998">
                  <c:v>632</c:v>
                </c:pt>
                <c:pt idx="999">
                  <c:v>633</c:v>
                </c:pt>
                <c:pt idx="1000">
                  <c:v>634</c:v>
                </c:pt>
                <c:pt idx="1001">
                  <c:v>635</c:v>
                </c:pt>
                <c:pt idx="1002">
                  <c:v>636</c:v>
                </c:pt>
                <c:pt idx="1003">
                  <c:v>637</c:v>
                </c:pt>
                <c:pt idx="1004">
                  <c:v>638</c:v>
                </c:pt>
                <c:pt idx="1005">
                  <c:v>639</c:v>
                </c:pt>
                <c:pt idx="1006">
                  <c:v>640</c:v>
                </c:pt>
                <c:pt idx="1007">
                  <c:v>641</c:v>
                </c:pt>
                <c:pt idx="1008">
                  <c:v>642</c:v>
                </c:pt>
                <c:pt idx="1009">
                  <c:v>643</c:v>
                </c:pt>
                <c:pt idx="1010">
                  <c:v>644</c:v>
                </c:pt>
                <c:pt idx="1011">
                  <c:v>645</c:v>
                </c:pt>
                <c:pt idx="1012">
                  <c:v>646</c:v>
                </c:pt>
                <c:pt idx="1013">
                  <c:v>647</c:v>
                </c:pt>
                <c:pt idx="1014">
                  <c:v>648</c:v>
                </c:pt>
                <c:pt idx="1015">
                  <c:v>649</c:v>
                </c:pt>
                <c:pt idx="1016">
                  <c:v>650</c:v>
                </c:pt>
                <c:pt idx="1017">
                  <c:v>651</c:v>
                </c:pt>
                <c:pt idx="1018">
                  <c:v>652</c:v>
                </c:pt>
                <c:pt idx="1019">
                  <c:v>653</c:v>
                </c:pt>
                <c:pt idx="1020">
                  <c:v>654</c:v>
                </c:pt>
                <c:pt idx="1021">
                  <c:v>655</c:v>
                </c:pt>
                <c:pt idx="1022">
                  <c:v>656</c:v>
                </c:pt>
                <c:pt idx="1023">
                  <c:v>657</c:v>
                </c:pt>
                <c:pt idx="1024">
                  <c:v>658</c:v>
                </c:pt>
                <c:pt idx="1025">
                  <c:v>659</c:v>
                </c:pt>
                <c:pt idx="1026">
                  <c:v>660</c:v>
                </c:pt>
                <c:pt idx="1027">
                  <c:v>661</c:v>
                </c:pt>
                <c:pt idx="1028">
                  <c:v>662</c:v>
                </c:pt>
                <c:pt idx="1029">
                  <c:v>663</c:v>
                </c:pt>
                <c:pt idx="1030">
                  <c:v>664</c:v>
                </c:pt>
                <c:pt idx="1031">
                  <c:v>665</c:v>
                </c:pt>
                <c:pt idx="1032">
                  <c:v>666</c:v>
                </c:pt>
                <c:pt idx="1033">
                  <c:v>667</c:v>
                </c:pt>
                <c:pt idx="1034">
                  <c:v>668</c:v>
                </c:pt>
                <c:pt idx="1035">
                  <c:v>669</c:v>
                </c:pt>
                <c:pt idx="1036">
                  <c:v>670</c:v>
                </c:pt>
                <c:pt idx="1037">
                  <c:v>671</c:v>
                </c:pt>
                <c:pt idx="1038">
                  <c:v>672</c:v>
                </c:pt>
                <c:pt idx="1039">
                  <c:v>673</c:v>
                </c:pt>
                <c:pt idx="1040">
                  <c:v>674</c:v>
                </c:pt>
                <c:pt idx="1041">
                  <c:v>675</c:v>
                </c:pt>
                <c:pt idx="1042">
                  <c:v>676</c:v>
                </c:pt>
                <c:pt idx="1043">
                  <c:v>677</c:v>
                </c:pt>
                <c:pt idx="1044">
                  <c:v>678</c:v>
                </c:pt>
                <c:pt idx="1045">
                  <c:v>679</c:v>
                </c:pt>
                <c:pt idx="1046">
                  <c:v>680</c:v>
                </c:pt>
                <c:pt idx="1047">
                  <c:v>681</c:v>
                </c:pt>
                <c:pt idx="1048">
                  <c:v>682</c:v>
                </c:pt>
                <c:pt idx="1049">
                  <c:v>683</c:v>
                </c:pt>
                <c:pt idx="1050">
                  <c:v>684</c:v>
                </c:pt>
                <c:pt idx="1051">
                  <c:v>685</c:v>
                </c:pt>
                <c:pt idx="1052">
                  <c:v>686</c:v>
                </c:pt>
                <c:pt idx="1053">
                  <c:v>687</c:v>
                </c:pt>
                <c:pt idx="1054">
                  <c:v>688</c:v>
                </c:pt>
                <c:pt idx="1055">
                  <c:v>689</c:v>
                </c:pt>
                <c:pt idx="1056">
                  <c:v>690</c:v>
                </c:pt>
                <c:pt idx="1057">
                  <c:v>691</c:v>
                </c:pt>
                <c:pt idx="1058">
                  <c:v>692</c:v>
                </c:pt>
                <c:pt idx="1059">
                  <c:v>693</c:v>
                </c:pt>
                <c:pt idx="1060">
                  <c:v>694</c:v>
                </c:pt>
                <c:pt idx="1061">
                  <c:v>695</c:v>
                </c:pt>
                <c:pt idx="1062">
                  <c:v>696</c:v>
                </c:pt>
                <c:pt idx="1063">
                  <c:v>697</c:v>
                </c:pt>
                <c:pt idx="1064">
                  <c:v>698</c:v>
                </c:pt>
                <c:pt idx="1065">
                  <c:v>699</c:v>
                </c:pt>
                <c:pt idx="1066">
                  <c:v>700</c:v>
                </c:pt>
                <c:pt idx="1067">
                  <c:v>701</c:v>
                </c:pt>
                <c:pt idx="1068">
                  <c:v>702</c:v>
                </c:pt>
                <c:pt idx="1069">
                  <c:v>703</c:v>
                </c:pt>
                <c:pt idx="1070">
                  <c:v>704</c:v>
                </c:pt>
                <c:pt idx="1071">
                  <c:v>705</c:v>
                </c:pt>
                <c:pt idx="1072">
                  <c:v>706</c:v>
                </c:pt>
                <c:pt idx="1073">
                  <c:v>707</c:v>
                </c:pt>
                <c:pt idx="1074">
                  <c:v>708</c:v>
                </c:pt>
                <c:pt idx="1075">
                  <c:v>709</c:v>
                </c:pt>
                <c:pt idx="1076">
                  <c:v>710</c:v>
                </c:pt>
                <c:pt idx="1077">
                  <c:v>711</c:v>
                </c:pt>
                <c:pt idx="1078">
                  <c:v>712</c:v>
                </c:pt>
                <c:pt idx="1079">
                  <c:v>713</c:v>
                </c:pt>
                <c:pt idx="1080">
                  <c:v>714</c:v>
                </c:pt>
                <c:pt idx="1081">
                  <c:v>715</c:v>
                </c:pt>
                <c:pt idx="1082">
                  <c:v>716</c:v>
                </c:pt>
                <c:pt idx="1083">
                  <c:v>717</c:v>
                </c:pt>
                <c:pt idx="1084">
                  <c:v>718</c:v>
                </c:pt>
                <c:pt idx="1085">
                  <c:v>719</c:v>
                </c:pt>
                <c:pt idx="1086">
                  <c:v>720</c:v>
                </c:pt>
                <c:pt idx="1087">
                  <c:v>721</c:v>
                </c:pt>
                <c:pt idx="1088">
                  <c:v>722</c:v>
                </c:pt>
                <c:pt idx="1089">
                  <c:v>723</c:v>
                </c:pt>
                <c:pt idx="1090">
                  <c:v>724</c:v>
                </c:pt>
                <c:pt idx="1091">
                  <c:v>725</c:v>
                </c:pt>
                <c:pt idx="1092">
                  <c:v>726</c:v>
                </c:pt>
                <c:pt idx="1093">
                  <c:v>727</c:v>
                </c:pt>
                <c:pt idx="1094">
                  <c:v>728</c:v>
                </c:pt>
                <c:pt idx="1095">
                  <c:v>729</c:v>
                </c:pt>
                <c:pt idx="1096">
                  <c:v>730</c:v>
                </c:pt>
                <c:pt idx="1097">
                  <c:v>731</c:v>
                </c:pt>
                <c:pt idx="1098">
                  <c:v>732</c:v>
                </c:pt>
                <c:pt idx="1099">
                  <c:v>733</c:v>
                </c:pt>
                <c:pt idx="1100">
                  <c:v>734</c:v>
                </c:pt>
                <c:pt idx="1101">
                  <c:v>735</c:v>
                </c:pt>
                <c:pt idx="1102">
                  <c:v>736</c:v>
                </c:pt>
                <c:pt idx="1103">
                  <c:v>737</c:v>
                </c:pt>
                <c:pt idx="1104">
                  <c:v>738</c:v>
                </c:pt>
                <c:pt idx="1105">
                  <c:v>739</c:v>
                </c:pt>
                <c:pt idx="1106">
                  <c:v>740</c:v>
                </c:pt>
                <c:pt idx="1107">
                  <c:v>741</c:v>
                </c:pt>
                <c:pt idx="1108">
                  <c:v>742</c:v>
                </c:pt>
                <c:pt idx="1109">
                  <c:v>743</c:v>
                </c:pt>
                <c:pt idx="1110">
                  <c:v>744</c:v>
                </c:pt>
                <c:pt idx="1111">
                  <c:v>745</c:v>
                </c:pt>
                <c:pt idx="1112">
                  <c:v>746</c:v>
                </c:pt>
                <c:pt idx="1113">
                  <c:v>747</c:v>
                </c:pt>
                <c:pt idx="1114">
                  <c:v>748</c:v>
                </c:pt>
                <c:pt idx="1115">
                  <c:v>749</c:v>
                </c:pt>
                <c:pt idx="1116">
                  <c:v>750</c:v>
                </c:pt>
                <c:pt idx="1117">
                  <c:v>751</c:v>
                </c:pt>
                <c:pt idx="1118">
                  <c:v>752</c:v>
                </c:pt>
                <c:pt idx="1119">
                  <c:v>753</c:v>
                </c:pt>
                <c:pt idx="1120">
                  <c:v>754</c:v>
                </c:pt>
                <c:pt idx="1121">
                  <c:v>755</c:v>
                </c:pt>
                <c:pt idx="1122">
                  <c:v>756</c:v>
                </c:pt>
                <c:pt idx="1123">
                  <c:v>757</c:v>
                </c:pt>
                <c:pt idx="1124">
                  <c:v>758</c:v>
                </c:pt>
                <c:pt idx="1125">
                  <c:v>759</c:v>
                </c:pt>
                <c:pt idx="1126">
                  <c:v>760</c:v>
                </c:pt>
                <c:pt idx="1127">
                  <c:v>761</c:v>
                </c:pt>
                <c:pt idx="1128">
                  <c:v>762</c:v>
                </c:pt>
                <c:pt idx="1129">
                  <c:v>763</c:v>
                </c:pt>
                <c:pt idx="1130">
                  <c:v>764</c:v>
                </c:pt>
                <c:pt idx="1131">
                  <c:v>765</c:v>
                </c:pt>
                <c:pt idx="1132">
                  <c:v>766</c:v>
                </c:pt>
                <c:pt idx="1133">
                  <c:v>767</c:v>
                </c:pt>
                <c:pt idx="1134">
                  <c:v>768</c:v>
                </c:pt>
                <c:pt idx="1135">
                  <c:v>769</c:v>
                </c:pt>
                <c:pt idx="1136">
                  <c:v>770</c:v>
                </c:pt>
                <c:pt idx="1137">
                  <c:v>771</c:v>
                </c:pt>
                <c:pt idx="1138">
                  <c:v>772</c:v>
                </c:pt>
                <c:pt idx="1139">
                  <c:v>773</c:v>
                </c:pt>
                <c:pt idx="1140">
                  <c:v>774</c:v>
                </c:pt>
                <c:pt idx="1141">
                  <c:v>775</c:v>
                </c:pt>
                <c:pt idx="1142">
                  <c:v>776</c:v>
                </c:pt>
                <c:pt idx="1143">
                  <c:v>777</c:v>
                </c:pt>
                <c:pt idx="1144">
                  <c:v>778</c:v>
                </c:pt>
                <c:pt idx="1145">
                  <c:v>779</c:v>
                </c:pt>
                <c:pt idx="1146">
                  <c:v>780</c:v>
                </c:pt>
                <c:pt idx="1147">
                  <c:v>781</c:v>
                </c:pt>
                <c:pt idx="1148">
                  <c:v>782</c:v>
                </c:pt>
                <c:pt idx="1149">
                  <c:v>783</c:v>
                </c:pt>
                <c:pt idx="1150">
                  <c:v>784</c:v>
                </c:pt>
                <c:pt idx="1151">
                  <c:v>785</c:v>
                </c:pt>
                <c:pt idx="1152">
                  <c:v>786</c:v>
                </c:pt>
                <c:pt idx="1153">
                  <c:v>787</c:v>
                </c:pt>
                <c:pt idx="1154">
                  <c:v>788</c:v>
                </c:pt>
                <c:pt idx="1155">
                  <c:v>789</c:v>
                </c:pt>
                <c:pt idx="1156">
                  <c:v>790</c:v>
                </c:pt>
                <c:pt idx="1157">
                  <c:v>791</c:v>
                </c:pt>
                <c:pt idx="1158">
                  <c:v>792</c:v>
                </c:pt>
                <c:pt idx="1159">
                  <c:v>793</c:v>
                </c:pt>
                <c:pt idx="1160">
                  <c:v>794</c:v>
                </c:pt>
                <c:pt idx="1161">
                  <c:v>795</c:v>
                </c:pt>
                <c:pt idx="1162">
                  <c:v>796</c:v>
                </c:pt>
                <c:pt idx="1163">
                  <c:v>797</c:v>
                </c:pt>
                <c:pt idx="1164">
                  <c:v>798</c:v>
                </c:pt>
                <c:pt idx="1165">
                  <c:v>799</c:v>
                </c:pt>
                <c:pt idx="1166">
                  <c:v>800</c:v>
                </c:pt>
                <c:pt idx="1167">
                  <c:v>801</c:v>
                </c:pt>
                <c:pt idx="1168">
                  <c:v>802</c:v>
                </c:pt>
                <c:pt idx="1169">
                  <c:v>803</c:v>
                </c:pt>
                <c:pt idx="1170">
                  <c:v>804</c:v>
                </c:pt>
                <c:pt idx="1171">
                  <c:v>805</c:v>
                </c:pt>
                <c:pt idx="1172">
                  <c:v>806</c:v>
                </c:pt>
                <c:pt idx="1173">
                  <c:v>807</c:v>
                </c:pt>
                <c:pt idx="1174">
                  <c:v>808</c:v>
                </c:pt>
                <c:pt idx="1175">
                  <c:v>809</c:v>
                </c:pt>
                <c:pt idx="1176">
                  <c:v>810</c:v>
                </c:pt>
                <c:pt idx="1177">
                  <c:v>811</c:v>
                </c:pt>
                <c:pt idx="1178">
                  <c:v>812</c:v>
                </c:pt>
                <c:pt idx="1179">
                  <c:v>813</c:v>
                </c:pt>
                <c:pt idx="1180">
                  <c:v>814</c:v>
                </c:pt>
                <c:pt idx="1181">
                  <c:v>815</c:v>
                </c:pt>
                <c:pt idx="1182">
                  <c:v>816</c:v>
                </c:pt>
                <c:pt idx="1183">
                  <c:v>817</c:v>
                </c:pt>
                <c:pt idx="1184">
                  <c:v>818</c:v>
                </c:pt>
                <c:pt idx="1185">
                  <c:v>819</c:v>
                </c:pt>
                <c:pt idx="1186">
                  <c:v>820</c:v>
                </c:pt>
                <c:pt idx="1187">
                  <c:v>821</c:v>
                </c:pt>
                <c:pt idx="1188">
                  <c:v>822</c:v>
                </c:pt>
                <c:pt idx="1189">
                  <c:v>823</c:v>
                </c:pt>
                <c:pt idx="1190">
                  <c:v>824</c:v>
                </c:pt>
                <c:pt idx="1191">
                  <c:v>825</c:v>
                </c:pt>
                <c:pt idx="1192">
                  <c:v>826</c:v>
                </c:pt>
                <c:pt idx="1193">
                  <c:v>827</c:v>
                </c:pt>
                <c:pt idx="1194">
                  <c:v>828</c:v>
                </c:pt>
                <c:pt idx="1195">
                  <c:v>829</c:v>
                </c:pt>
                <c:pt idx="1196">
                  <c:v>830</c:v>
                </c:pt>
                <c:pt idx="1197">
                  <c:v>831</c:v>
                </c:pt>
                <c:pt idx="1198">
                  <c:v>832</c:v>
                </c:pt>
                <c:pt idx="1199">
                  <c:v>833</c:v>
                </c:pt>
                <c:pt idx="1200">
                  <c:v>834</c:v>
                </c:pt>
                <c:pt idx="1201">
                  <c:v>835</c:v>
                </c:pt>
                <c:pt idx="1202">
                  <c:v>836</c:v>
                </c:pt>
                <c:pt idx="1203">
                  <c:v>837</c:v>
                </c:pt>
                <c:pt idx="1204">
                  <c:v>838</c:v>
                </c:pt>
                <c:pt idx="1205">
                  <c:v>839</c:v>
                </c:pt>
                <c:pt idx="1206">
                  <c:v>840</c:v>
                </c:pt>
                <c:pt idx="1207">
                  <c:v>841</c:v>
                </c:pt>
                <c:pt idx="1208">
                  <c:v>842</c:v>
                </c:pt>
                <c:pt idx="1209">
                  <c:v>843</c:v>
                </c:pt>
                <c:pt idx="1210">
                  <c:v>844</c:v>
                </c:pt>
                <c:pt idx="1211">
                  <c:v>845</c:v>
                </c:pt>
                <c:pt idx="1212">
                  <c:v>846</c:v>
                </c:pt>
                <c:pt idx="1213">
                  <c:v>847</c:v>
                </c:pt>
                <c:pt idx="1214">
                  <c:v>848</c:v>
                </c:pt>
                <c:pt idx="1215">
                  <c:v>849</c:v>
                </c:pt>
                <c:pt idx="1216">
                  <c:v>850</c:v>
                </c:pt>
                <c:pt idx="1217">
                  <c:v>851</c:v>
                </c:pt>
                <c:pt idx="1218">
                  <c:v>852</c:v>
                </c:pt>
                <c:pt idx="1219">
                  <c:v>853</c:v>
                </c:pt>
                <c:pt idx="1220">
                  <c:v>854</c:v>
                </c:pt>
                <c:pt idx="1221">
                  <c:v>855</c:v>
                </c:pt>
                <c:pt idx="1222">
                  <c:v>856</c:v>
                </c:pt>
                <c:pt idx="1223">
                  <c:v>857</c:v>
                </c:pt>
                <c:pt idx="1224">
                  <c:v>858</c:v>
                </c:pt>
                <c:pt idx="1225">
                  <c:v>859</c:v>
                </c:pt>
                <c:pt idx="1226">
                  <c:v>860</c:v>
                </c:pt>
                <c:pt idx="1227">
                  <c:v>861</c:v>
                </c:pt>
                <c:pt idx="1228">
                  <c:v>862</c:v>
                </c:pt>
                <c:pt idx="1229">
                  <c:v>863</c:v>
                </c:pt>
                <c:pt idx="1230">
                  <c:v>864</c:v>
                </c:pt>
                <c:pt idx="1231">
                  <c:v>865</c:v>
                </c:pt>
                <c:pt idx="1232">
                  <c:v>866</c:v>
                </c:pt>
                <c:pt idx="1233">
                  <c:v>867</c:v>
                </c:pt>
                <c:pt idx="1234">
                  <c:v>868</c:v>
                </c:pt>
                <c:pt idx="1235">
                  <c:v>869</c:v>
                </c:pt>
                <c:pt idx="1236">
                  <c:v>870</c:v>
                </c:pt>
                <c:pt idx="1237">
                  <c:v>871</c:v>
                </c:pt>
                <c:pt idx="1238">
                  <c:v>872</c:v>
                </c:pt>
                <c:pt idx="1239">
                  <c:v>873</c:v>
                </c:pt>
                <c:pt idx="1240">
                  <c:v>874</c:v>
                </c:pt>
                <c:pt idx="1241">
                  <c:v>875</c:v>
                </c:pt>
                <c:pt idx="1242">
                  <c:v>876</c:v>
                </c:pt>
                <c:pt idx="1243">
                  <c:v>877</c:v>
                </c:pt>
                <c:pt idx="1244">
                  <c:v>878</c:v>
                </c:pt>
                <c:pt idx="1245">
                  <c:v>879</c:v>
                </c:pt>
                <c:pt idx="1246">
                  <c:v>880</c:v>
                </c:pt>
                <c:pt idx="1247">
                  <c:v>881</c:v>
                </c:pt>
                <c:pt idx="1248">
                  <c:v>882</c:v>
                </c:pt>
                <c:pt idx="1249">
                  <c:v>883</c:v>
                </c:pt>
                <c:pt idx="1250">
                  <c:v>884</c:v>
                </c:pt>
                <c:pt idx="1251">
                  <c:v>885</c:v>
                </c:pt>
                <c:pt idx="1252">
                  <c:v>886</c:v>
                </c:pt>
                <c:pt idx="1253">
                  <c:v>887</c:v>
                </c:pt>
                <c:pt idx="1254">
                  <c:v>888</c:v>
                </c:pt>
                <c:pt idx="1255">
                  <c:v>889</c:v>
                </c:pt>
                <c:pt idx="1256">
                  <c:v>890</c:v>
                </c:pt>
                <c:pt idx="1257">
                  <c:v>891</c:v>
                </c:pt>
                <c:pt idx="1258">
                  <c:v>892</c:v>
                </c:pt>
                <c:pt idx="1259">
                  <c:v>893</c:v>
                </c:pt>
                <c:pt idx="1260">
                  <c:v>894</c:v>
                </c:pt>
                <c:pt idx="1261">
                  <c:v>895</c:v>
                </c:pt>
                <c:pt idx="1262">
                  <c:v>896</c:v>
                </c:pt>
                <c:pt idx="1263">
                  <c:v>897</c:v>
                </c:pt>
                <c:pt idx="1264">
                  <c:v>898</c:v>
                </c:pt>
                <c:pt idx="1265">
                  <c:v>899</c:v>
                </c:pt>
                <c:pt idx="1266">
                  <c:v>900</c:v>
                </c:pt>
                <c:pt idx="1267">
                  <c:v>901</c:v>
                </c:pt>
                <c:pt idx="1268">
                  <c:v>902</c:v>
                </c:pt>
                <c:pt idx="1269">
                  <c:v>903</c:v>
                </c:pt>
                <c:pt idx="1270">
                  <c:v>904</c:v>
                </c:pt>
                <c:pt idx="1271">
                  <c:v>905</c:v>
                </c:pt>
                <c:pt idx="1272">
                  <c:v>906</c:v>
                </c:pt>
                <c:pt idx="1273">
                  <c:v>907</c:v>
                </c:pt>
                <c:pt idx="1274">
                  <c:v>908</c:v>
                </c:pt>
                <c:pt idx="1275">
                  <c:v>909</c:v>
                </c:pt>
                <c:pt idx="1276">
                  <c:v>910</c:v>
                </c:pt>
                <c:pt idx="1277">
                  <c:v>911</c:v>
                </c:pt>
                <c:pt idx="1278">
                  <c:v>912</c:v>
                </c:pt>
                <c:pt idx="1279">
                  <c:v>913</c:v>
                </c:pt>
                <c:pt idx="1280">
                  <c:v>914</c:v>
                </c:pt>
                <c:pt idx="1281">
                  <c:v>915</c:v>
                </c:pt>
                <c:pt idx="1282">
                  <c:v>916</c:v>
                </c:pt>
                <c:pt idx="1283">
                  <c:v>917</c:v>
                </c:pt>
                <c:pt idx="1284">
                  <c:v>918</c:v>
                </c:pt>
                <c:pt idx="1285">
                  <c:v>919</c:v>
                </c:pt>
                <c:pt idx="1286">
                  <c:v>920</c:v>
                </c:pt>
                <c:pt idx="1287">
                  <c:v>921</c:v>
                </c:pt>
                <c:pt idx="1288">
                  <c:v>922</c:v>
                </c:pt>
                <c:pt idx="1289">
                  <c:v>923</c:v>
                </c:pt>
                <c:pt idx="1290">
                  <c:v>924</c:v>
                </c:pt>
                <c:pt idx="1291">
                  <c:v>925</c:v>
                </c:pt>
                <c:pt idx="1292">
                  <c:v>926</c:v>
                </c:pt>
                <c:pt idx="1293">
                  <c:v>927</c:v>
                </c:pt>
                <c:pt idx="1294">
                  <c:v>928</c:v>
                </c:pt>
                <c:pt idx="1295">
                  <c:v>929</c:v>
                </c:pt>
                <c:pt idx="1296">
                  <c:v>930</c:v>
                </c:pt>
                <c:pt idx="1297">
                  <c:v>931</c:v>
                </c:pt>
                <c:pt idx="1298">
                  <c:v>932</c:v>
                </c:pt>
                <c:pt idx="1299">
                  <c:v>933</c:v>
                </c:pt>
                <c:pt idx="1300">
                  <c:v>934</c:v>
                </c:pt>
                <c:pt idx="1301">
                  <c:v>935</c:v>
                </c:pt>
                <c:pt idx="1302">
                  <c:v>936</c:v>
                </c:pt>
                <c:pt idx="1303">
                  <c:v>937</c:v>
                </c:pt>
                <c:pt idx="1304">
                  <c:v>938</c:v>
                </c:pt>
                <c:pt idx="1305">
                  <c:v>939</c:v>
                </c:pt>
                <c:pt idx="1306">
                  <c:v>940</c:v>
                </c:pt>
                <c:pt idx="1307">
                  <c:v>941</c:v>
                </c:pt>
                <c:pt idx="1308">
                  <c:v>942</c:v>
                </c:pt>
                <c:pt idx="1309">
                  <c:v>943</c:v>
                </c:pt>
                <c:pt idx="1310">
                  <c:v>944</c:v>
                </c:pt>
                <c:pt idx="1311">
                  <c:v>945</c:v>
                </c:pt>
                <c:pt idx="1312">
                  <c:v>946</c:v>
                </c:pt>
                <c:pt idx="1313">
                  <c:v>947</c:v>
                </c:pt>
                <c:pt idx="1314">
                  <c:v>948</c:v>
                </c:pt>
                <c:pt idx="1315">
                  <c:v>949</c:v>
                </c:pt>
                <c:pt idx="1316">
                  <c:v>950</c:v>
                </c:pt>
                <c:pt idx="1317">
                  <c:v>951</c:v>
                </c:pt>
                <c:pt idx="1318">
                  <c:v>952</c:v>
                </c:pt>
                <c:pt idx="1319">
                  <c:v>953</c:v>
                </c:pt>
                <c:pt idx="1320">
                  <c:v>954</c:v>
                </c:pt>
                <c:pt idx="1321">
                  <c:v>955</c:v>
                </c:pt>
                <c:pt idx="1322">
                  <c:v>956</c:v>
                </c:pt>
                <c:pt idx="1323">
                  <c:v>957</c:v>
                </c:pt>
                <c:pt idx="1324">
                  <c:v>958</c:v>
                </c:pt>
                <c:pt idx="1325">
                  <c:v>959</c:v>
                </c:pt>
                <c:pt idx="1326">
                  <c:v>960</c:v>
                </c:pt>
                <c:pt idx="1327">
                  <c:v>961</c:v>
                </c:pt>
                <c:pt idx="1328">
                  <c:v>962</c:v>
                </c:pt>
                <c:pt idx="1329">
                  <c:v>963</c:v>
                </c:pt>
                <c:pt idx="1330">
                  <c:v>964</c:v>
                </c:pt>
                <c:pt idx="1331">
                  <c:v>965</c:v>
                </c:pt>
                <c:pt idx="1332">
                  <c:v>966</c:v>
                </c:pt>
                <c:pt idx="1333">
                  <c:v>967</c:v>
                </c:pt>
                <c:pt idx="1334">
                  <c:v>968</c:v>
                </c:pt>
                <c:pt idx="1335">
                  <c:v>969</c:v>
                </c:pt>
                <c:pt idx="1336">
                  <c:v>970</c:v>
                </c:pt>
                <c:pt idx="1337">
                  <c:v>971</c:v>
                </c:pt>
                <c:pt idx="1338">
                  <c:v>972</c:v>
                </c:pt>
                <c:pt idx="1339">
                  <c:v>973</c:v>
                </c:pt>
                <c:pt idx="1340">
                  <c:v>974</c:v>
                </c:pt>
                <c:pt idx="1341">
                  <c:v>975</c:v>
                </c:pt>
                <c:pt idx="1342">
                  <c:v>976</c:v>
                </c:pt>
                <c:pt idx="1343">
                  <c:v>977</c:v>
                </c:pt>
                <c:pt idx="1344">
                  <c:v>978</c:v>
                </c:pt>
                <c:pt idx="1345">
                  <c:v>979</c:v>
                </c:pt>
                <c:pt idx="1346">
                  <c:v>980</c:v>
                </c:pt>
                <c:pt idx="1347">
                  <c:v>981</c:v>
                </c:pt>
                <c:pt idx="1348">
                  <c:v>982</c:v>
                </c:pt>
                <c:pt idx="1349">
                  <c:v>983</c:v>
                </c:pt>
                <c:pt idx="1350">
                  <c:v>984</c:v>
                </c:pt>
                <c:pt idx="1351">
                  <c:v>985</c:v>
                </c:pt>
                <c:pt idx="1352">
                  <c:v>986</c:v>
                </c:pt>
                <c:pt idx="1353">
                  <c:v>987</c:v>
                </c:pt>
                <c:pt idx="1354">
                  <c:v>988</c:v>
                </c:pt>
                <c:pt idx="1355">
                  <c:v>989</c:v>
                </c:pt>
                <c:pt idx="1356">
                  <c:v>990</c:v>
                </c:pt>
                <c:pt idx="1357">
                  <c:v>991</c:v>
                </c:pt>
                <c:pt idx="1358">
                  <c:v>992</c:v>
                </c:pt>
                <c:pt idx="1359">
                  <c:v>993</c:v>
                </c:pt>
                <c:pt idx="1360">
                  <c:v>994</c:v>
                </c:pt>
                <c:pt idx="1361">
                  <c:v>995</c:v>
                </c:pt>
                <c:pt idx="1362">
                  <c:v>996</c:v>
                </c:pt>
                <c:pt idx="1363">
                  <c:v>997</c:v>
                </c:pt>
                <c:pt idx="1364">
                  <c:v>998</c:v>
                </c:pt>
                <c:pt idx="1365">
                  <c:v>999</c:v>
                </c:pt>
                <c:pt idx="1366">
                  <c:v>1000</c:v>
                </c:pt>
                <c:pt idx="1367">
                  <c:v>1001</c:v>
                </c:pt>
                <c:pt idx="1368">
                  <c:v>1002</c:v>
                </c:pt>
                <c:pt idx="1369">
                  <c:v>1003</c:v>
                </c:pt>
                <c:pt idx="1370">
                  <c:v>1004</c:v>
                </c:pt>
                <c:pt idx="1371">
                  <c:v>1005</c:v>
                </c:pt>
                <c:pt idx="1372">
                  <c:v>1006</c:v>
                </c:pt>
                <c:pt idx="1373">
                  <c:v>1007</c:v>
                </c:pt>
                <c:pt idx="1374">
                  <c:v>1008</c:v>
                </c:pt>
                <c:pt idx="1375">
                  <c:v>1009</c:v>
                </c:pt>
                <c:pt idx="1376">
                  <c:v>1010</c:v>
                </c:pt>
                <c:pt idx="1377">
                  <c:v>1011</c:v>
                </c:pt>
                <c:pt idx="1378">
                  <c:v>1012</c:v>
                </c:pt>
                <c:pt idx="1379">
                  <c:v>1013</c:v>
                </c:pt>
                <c:pt idx="1380">
                  <c:v>1014</c:v>
                </c:pt>
                <c:pt idx="1381">
                  <c:v>1015</c:v>
                </c:pt>
                <c:pt idx="1382">
                  <c:v>1016</c:v>
                </c:pt>
                <c:pt idx="1383">
                  <c:v>1017</c:v>
                </c:pt>
                <c:pt idx="1384">
                  <c:v>1018</c:v>
                </c:pt>
                <c:pt idx="1385">
                  <c:v>1019</c:v>
                </c:pt>
                <c:pt idx="1386">
                  <c:v>1020</c:v>
                </c:pt>
                <c:pt idx="1387">
                  <c:v>1021</c:v>
                </c:pt>
                <c:pt idx="1388">
                  <c:v>1022</c:v>
                </c:pt>
                <c:pt idx="1389">
                  <c:v>1023</c:v>
                </c:pt>
                <c:pt idx="1390">
                  <c:v>1024</c:v>
                </c:pt>
                <c:pt idx="1391">
                  <c:v>1025</c:v>
                </c:pt>
                <c:pt idx="1392">
                  <c:v>1026</c:v>
                </c:pt>
                <c:pt idx="1393">
                  <c:v>1027</c:v>
                </c:pt>
                <c:pt idx="1394">
                  <c:v>1028</c:v>
                </c:pt>
                <c:pt idx="1395">
                  <c:v>1029</c:v>
                </c:pt>
                <c:pt idx="1396">
                  <c:v>1030</c:v>
                </c:pt>
                <c:pt idx="1397">
                  <c:v>1031</c:v>
                </c:pt>
                <c:pt idx="1398">
                  <c:v>1032</c:v>
                </c:pt>
                <c:pt idx="1399">
                  <c:v>1033</c:v>
                </c:pt>
                <c:pt idx="1400">
                  <c:v>1034</c:v>
                </c:pt>
                <c:pt idx="1401">
                  <c:v>1035</c:v>
                </c:pt>
                <c:pt idx="1402">
                  <c:v>1036</c:v>
                </c:pt>
                <c:pt idx="1403">
                  <c:v>1037</c:v>
                </c:pt>
                <c:pt idx="1404">
                  <c:v>1038</c:v>
                </c:pt>
                <c:pt idx="1405">
                  <c:v>1039</c:v>
                </c:pt>
                <c:pt idx="1406">
                  <c:v>1040</c:v>
                </c:pt>
                <c:pt idx="1407">
                  <c:v>1041</c:v>
                </c:pt>
                <c:pt idx="1408">
                  <c:v>1042</c:v>
                </c:pt>
                <c:pt idx="1409">
                  <c:v>1043</c:v>
                </c:pt>
                <c:pt idx="1410">
                  <c:v>1044</c:v>
                </c:pt>
                <c:pt idx="1411">
                  <c:v>1045</c:v>
                </c:pt>
                <c:pt idx="1412">
                  <c:v>1046</c:v>
                </c:pt>
                <c:pt idx="1413">
                  <c:v>1047</c:v>
                </c:pt>
                <c:pt idx="1414">
                  <c:v>1048</c:v>
                </c:pt>
                <c:pt idx="1415">
                  <c:v>1049</c:v>
                </c:pt>
                <c:pt idx="1416">
                  <c:v>1050</c:v>
                </c:pt>
                <c:pt idx="1417">
                  <c:v>1051</c:v>
                </c:pt>
                <c:pt idx="1418">
                  <c:v>1052</c:v>
                </c:pt>
                <c:pt idx="1419">
                  <c:v>1053</c:v>
                </c:pt>
                <c:pt idx="1420">
                  <c:v>1054</c:v>
                </c:pt>
                <c:pt idx="1421">
                  <c:v>1055</c:v>
                </c:pt>
                <c:pt idx="1422">
                  <c:v>1056</c:v>
                </c:pt>
                <c:pt idx="1423">
                  <c:v>1057</c:v>
                </c:pt>
                <c:pt idx="1424">
                  <c:v>1058</c:v>
                </c:pt>
                <c:pt idx="1425">
                  <c:v>1059</c:v>
                </c:pt>
                <c:pt idx="1426">
                  <c:v>1060</c:v>
                </c:pt>
                <c:pt idx="1427">
                  <c:v>1061</c:v>
                </c:pt>
                <c:pt idx="1428">
                  <c:v>1062</c:v>
                </c:pt>
                <c:pt idx="1429">
                  <c:v>1063</c:v>
                </c:pt>
                <c:pt idx="1430">
                  <c:v>1064</c:v>
                </c:pt>
                <c:pt idx="1431">
                  <c:v>1065</c:v>
                </c:pt>
                <c:pt idx="1432">
                  <c:v>1066</c:v>
                </c:pt>
                <c:pt idx="1433">
                  <c:v>1067</c:v>
                </c:pt>
                <c:pt idx="1434">
                  <c:v>1068</c:v>
                </c:pt>
                <c:pt idx="1435">
                  <c:v>1069</c:v>
                </c:pt>
                <c:pt idx="1436">
                  <c:v>1070</c:v>
                </c:pt>
                <c:pt idx="1437">
                  <c:v>1071</c:v>
                </c:pt>
                <c:pt idx="1438">
                  <c:v>1072</c:v>
                </c:pt>
                <c:pt idx="1439">
                  <c:v>1073</c:v>
                </c:pt>
                <c:pt idx="1440">
                  <c:v>1074</c:v>
                </c:pt>
                <c:pt idx="1441">
                  <c:v>1075</c:v>
                </c:pt>
                <c:pt idx="1442">
                  <c:v>1076</c:v>
                </c:pt>
                <c:pt idx="1443">
                  <c:v>1077</c:v>
                </c:pt>
                <c:pt idx="1444">
                  <c:v>1078</c:v>
                </c:pt>
                <c:pt idx="1445">
                  <c:v>1079</c:v>
                </c:pt>
                <c:pt idx="1446">
                  <c:v>1080</c:v>
                </c:pt>
                <c:pt idx="1447">
                  <c:v>1081</c:v>
                </c:pt>
                <c:pt idx="1448">
                  <c:v>1082</c:v>
                </c:pt>
                <c:pt idx="1449">
                  <c:v>1083</c:v>
                </c:pt>
                <c:pt idx="1450">
                  <c:v>1084</c:v>
                </c:pt>
                <c:pt idx="1451">
                  <c:v>1085</c:v>
                </c:pt>
                <c:pt idx="1452">
                  <c:v>1086</c:v>
                </c:pt>
                <c:pt idx="1453">
                  <c:v>1087</c:v>
                </c:pt>
                <c:pt idx="1454">
                  <c:v>1088</c:v>
                </c:pt>
                <c:pt idx="1455">
                  <c:v>1089</c:v>
                </c:pt>
                <c:pt idx="1456">
                  <c:v>1090</c:v>
                </c:pt>
                <c:pt idx="1457">
                  <c:v>1091</c:v>
                </c:pt>
                <c:pt idx="1458">
                  <c:v>1092</c:v>
                </c:pt>
                <c:pt idx="1459">
                  <c:v>1093</c:v>
                </c:pt>
                <c:pt idx="1460">
                  <c:v>1094</c:v>
                </c:pt>
                <c:pt idx="1461">
                  <c:v>1095</c:v>
                </c:pt>
                <c:pt idx="1462">
                  <c:v>1096</c:v>
                </c:pt>
                <c:pt idx="1463">
                  <c:v>1097</c:v>
                </c:pt>
                <c:pt idx="1464">
                  <c:v>1098</c:v>
                </c:pt>
                <c:pt idx="1465">
                  <c:v>1099</c:v>
                </c:pt>
                <c:pt idx="1466">
                  <c:v>1100</c:v>
                </c:pt>
                <c:pt idx="1467">
                  <c:v>1101</c:v>
                </c:pt>
                <c:pt idx="1468">
                  <c:v>1102</c:v>
                </c:pt>
                <c:pt idx="1469">
                  <c:v>1103</c:v>
                </c:pt>
                <c:pt idx="1470">
                  <c:v>1104</c:v>
                </c:pt>
                <c:pt idx="1471">
                  <c:v>1105</c:v>
                </c:pt>
                <c:pt idx="1472">
                  <c:v>1106</c:v>
                </c:pt>
                <c:pt idx="1473">
                  <c:v>1107</c:v>
                </c:pt>
                <c:pt idx="1474">
                  <c:v>1108</c:v>
                </c:pt>
                <c:pt idx="1475">
                  <c:v>1109</c:v>
                </c:pt>
                <c:pt idx="1476">
                  <c:v>1110</c:v>
                </c:pt>
                <c:pt idx="1477">
                  <c:v>1111</c:v>
                </c:pt>
                <c:pt idx="1478">
                  <c:v>1112</c:v>
                </c:pt>
                <c:pt idx="1479">
                  <c:v>1113</c:v>
                </c:pt>
                <c:pt idx="1480">
                  <c:v>1114</c:v>
                </c:pt>
                <c:pt idx="1481">
                  <c:v>1115</c:v>
                </c:pt>
                <c:pt idx="1482">
                  <c:v>1116</c:v>
                </c:pt>
                <c:pt idx="1483">
                  <c:v>1117</c:v>
                </c:pt>
                <c:pt idx="1484">
                  <c:v>1118</c:v>
                </c:pt>
                <c:pt idx="1485">
                  <c:v>1119</c:v>
                </c:pt>
                <c:pt idx="1486">
                  <c:v>1120</c:v>
                </c:pt>
                <c:pt idx="1487">
                  <c:v>1121</c:v>
                </c:pt>
                <c:pt idx="1488">
                  <c:v>1122</c:v>
                </c:pt>
                <c:pt idx="1489">
                  <c:v>1123</c:v>
                </c:pt>
                <c:pt idx="1490">
                  <c:v>1124</c:v>
                </c:pt>
                <c:pt idx="1491">
                  <c:v>1125</c:v>
                </c:pt>
                <c:pt idx="1492">
                  <c:v>1126</c:v>
                </c:pt>
                <c:pt idx="1493">
                  <c:v>1127</c:v>
                </c:pt>
                <c:pt idx="1494">
                  <c:v>1128</c:v>
                </c:pt>
                <c:pt idx="1495">
                  <c:v>1129</c:v>
                </c:pt>
                <c:pt idx="1496">
                  <c:v>1130</c:v>
                </c:pt>
                <c:pt idx="1497">
                  <c:v>1131</c:v>
                </c:pt>
                <c:pt idx="1498">
                  <c:v>1132</c:v>
                </c:pt>
                <c:pt idx="1499">
                  <c:v>1133</c:v>
                </c:pt>
                <c:pt idx="1500">
                  <c:v>1134</c:v>
                </c:pt>
                <c:pt idx="1501">
                  <c:v>1135</c:v>
                </c:pt>
                <c:pt idx="1502">
                  <c:v>1136</c:v>
                </c:pt>
                <c:pt idx="1503">
                  <c:v>1137</c:v>
                </c:pt>
                <c:pt idx="1504">
                  <c:v>1138</c:v>
                </c:pt>
                <c:pt idx="1505">
                  <c:v>1139</c:v>
                </c:pt>
                <c:pt idx="1506">
                  <c:v>1140</c:v>
                </c:pt>
                <c:pt idx="1507">
                  <c:v>1141</c:v>
                </c:pt>
                <c:pt idx="1508">
                  <c:v>1142</c:v>
                </c:pt>
                <c:pt idx="1509">
                  <c:v>1143</c:v>
                </c:pt>
                <c:pt idx="1510">
                  <c:v>1144</c:v>
                </c:pt>
                <c:pt idx="1511">
                  <c:v>1145</c:v>
                </c:pt>
                <c:pt idx="1512">
                  <c:v>1146</c:v>
                </c:pt>
                <c:pt idx="1513">
                  <c:v>1147</c:v>
                </c:pt>
                <c:pt idx="1514">
                  <c:v>1148</c:v>
                </c:pt>
                <c:pt idx="1515">
                  <c:v>1149</c:v>
                </c:pt>
                <c:pt idx="1516">
                  <c:v>1150</c:v>
                </c:pt>
                <c:pt idx="1517">
                  <c:v>1151</c:v>
                </c:pt>
                <c:pt idx="1518">
                  <c:v>1152</c:v>
                </c:pt>
                <c:pt idx="1519">
                  <c:v>1153</c:v>
                </c:pt>
                <c:pt idx="1520">
                  <c:v>1154</c:v>
                </c:pt>
                <c:pt idx="1521">
                  <c:v>1155</c:v>
                </c:pt>
                <c:pt idx="1522">
                  <c:v>1156</c:v>
                </c:pt>
                <c:pt idx="1523">
                  <c:v>1157</c:v>
                </c:pt>
                <c:pt idx="1524">
                  <c:v>1158</c:v>
                </c:pt>
                <c:pt idx="1525">
                  <c:v>1159</c:v>
                </c:pt>
                <c:pt idx="1526">
                  <c:v>1160</c:v>
                </c:pt>
                <c:pt idx="1527">
                  <c:v>1161</c:v>
                </c:pt>
                <c:pt idx="1528">
                  <c:v>1162</c:v>
                </c:pt>
                <c:pt idx="1529">
                  <c:v>1163</c:v>
                </c:pt>
                <c:pt idx="1530">
                  <c:v>1164</c:v>
                </c:pt>
                <c:pt idx="1531">
                  <c:v>1165</c:v>
                </c:pt>
                <c:pt idx="1532">
                  <c:v>1166</c:v>
                </c:pt>
                <c:pt idx="1533">
                  <c:v>1167</c:v>
                </c:pt>
                <c:pt idx="1534">
                  <c:v>1168</c:v>
                </c:pt>
                <c:pt idx="1535">
                  <c:v>1169</c:v>
                </c:pt>
                <c:pt idx="1536">
                  <c:v>1170</c:v>
                </c:pt>
                <c:pt idx="1537">
                  <c:v>1171</c:v>
                </c:pt>
                <c:pt idx="1538">
                  <c:v>1172</c:v>
                </c:pt>
                <c:pt idx="1539">
                  <c:v>1173</c:v>
                </c:pt>
                <c:pt idx="1540">
                  <c:v>1174</c:v>
                </c:pt>
                <c:pt idx="1541">
                  <c:v>1175</c:v>
                </c:pt>
                <c:pt idx="1542">
                  <c:v>1176</c:v>
                </c:pt>
                <c:pt idx="1543">
                  <c:v>1177</c:v>
                </c:pt>
                <c:pt idx="1544">
                  <c:v>1178</c:v>
                </c:pt>
                <c:pt idx="1545">
                  <c:v>1179</c:v>
                </c:pt>
                <c:pt idx="1546">
                  <c:v>1180</c:v>
                </c:pt>
                <c:pt idx="1547">
                  <c:v>1181</c:v>
                </c:pt>
                <c:pt idx="1548">
                  <c:v>1182</c:v>
                </c:pt>
                <c:pt idx="1549">
                  <c:v>1183</c:v>
                </c:pt>
                <c:pt idx="1550">
                  <c:v>1184</c:v>
                </c:pt>
                <c:pt idx="1551">
                  <c:v>1185</c:v>
                </c:pt>
                <c:pt idx="1552">
                  <c:v>1186</c:v>
                </c:pt>
                <c:pt idx="1553">
                  <c:v>1187</c:v>
                </c:pt>
                <c:pt idx="1554">
                  <c:v>1188</c:v>
                </c:pt>
                <c:pt idx="1555">
                  <c:v>1189</c:v>
                </c:pt>
                <c:pt idx="1556">
                  <c:v>1190</c:v>
                </c:pt>
                <c:pt idx="1557">
                  <c:v>1191</c:v>
                </c:pt>
                <c:pt idx="1558">
                  <c:v>1192</c:v>
                </c:pt>
                <c:pt idx="1559">
                  <c:v>1193</c:v>
                </c:pt>
                <c:pt idx="1560">
                  <c:v>1194</c:v>
                </c:pt>
                <c:pt idx="1561">
                  <c:v>1195</c:v>
                </c:pt>
                <c:pt idx="1562">
                  <c:v>1196</c:v>
                </c:pt>
                <c:pt idx="1563">
                  <c:v>1197</c:v>
                </c:pt>
                <c:pt idx="1564">
                  <c:v>1198</c:v>
                </c:pt>
                <c:pt idx="1565">
                  <c:v>1199</c:v>
                </c:pt>
                <c:pt idx="1566">
                  <c:v>1200</c:v>
                </c:pt>
                <c:pt idx="1567">
                  <c:v>1201</c:v>
                </c:pt>
                <c:pt idx="1568">
                  <c:v>1202</c:v>
                </c:pt>
                <c:pt idx="1569">
                  <c:v>1203</c:v>
                </c:pt>
                <c:pt idx="1570">
                  <c:v>1204</c:v>
                </c:pt>
                <c:pt idx="1571">
                  <c:v>1205</c:v>
                </c:pt>
                <c:pt idx="1572">
                  <c:v>1206</c:v>
                </c:pt>
                <c:pt idx="1573">
                  <c:v>1207</c:v>
                </c:pt>
                <c:pt idx="1574">
                  <c:v>1208</c:v>
                </c:pt>
                <c:pt idx="1575">
                  <c:v>1209</c:v>
                </c:pt>
                <c:pt idx="1576">
                  <c:v>1210</c:v>
                </c:pt>
                <c:pt idx="1577">
                  <c:v>1211</c:v>
                </c:pt>
                <c:pt idx="1578">
                  <c:v>1212</c:v>
                </c:pt>
                <c:pt idx="1579">
                  <c:v>1213</c:v>
                </c:pt>
                <c:pt idx="1580">
                  <c:v>1214</c:v>
                </c:pt>
                <c:pt idx="1581">
                  <c:v>1215</c:v>
                </c:pt>
                <c:pt idx="1582">
                  <c:v>1216</c:v>
                </c:pt>
                <c:pt idx="1583">
                  <c:v>1217</c:v>
                </c:pt>
                <c:pt idx="1584">
                  <c:v>1218</c:v>
                </c:pt>
                <c:pt idx="1585">
                  <c:v>1219</c:v>
                </c:pt>
                <c:pt idx="1586">
                  <c:v>1220</c:v>
                </c:pt>
                <c:pt idx="1587">
                  <c:v>1221</c:v>
                </c:pt>
                <c:pt idx="1588">
                  <c:v>1222</c:v>
                </c:pt>
                <c:pt idx="1589">
                  <c:v>1223</c:v>
                </c:pt>
                <c:pt idx="1590">
                  <c:v>1224</c:v>
                </c:pt>
                <c:pt idx="1591">
                  <c:v>1225</c:v>
                </c:pt>
                <c:pt idx="1592">
                  <c:v>1226</c:v>
                </c:pt>
                <c:pt idx="1593">
                  <c:v>1227</c:v>
                </c:pt>
                <c:pt idx="1594">
                  <c:v>1228</c:v>
                </c:pt>
                <c:pt idx="1595">
                  <c:v>1229</c:v>
                </c:pt>
                <c:pt idx="1596">
                  <c:v>1230</c:v>
                </c:pt>
                <c:pt idx="1597">
                  <c:v>1231</c:v>
                </c:pt>
                <c:pt idx="1598">
                  <c:v>1232</c:v>
                </c:pt>
                <c:pt idx="1599">
                  <c:v>1233</c:v>
                </c:pt>
                <c:pt idx="1600">
                  <c:v>1234</c:v>
                </c:pt>
                <c:pt idx="1601">
                  <c:v>1235</c:v>
                </c:pt>
                <c:pt idx="1602">
                  <c:v>1236</c:v>
                </c:pt>
                <c:pt idx="1603">
                  <c:v>1237</c:v>
                </c:pt>
                <c:pt idx="1604">
                  <c:v>1238</c:v>
                </c:pt>
                <c:pt idx="1605">
                  <c:v>1239</c:v>
                </c:pt>
                <c:pt idx="1606">
                  <c:v>1240</c:v>
                </c:pt>
                <c:pt idx="1607">
                  <c:v>1241</c:v>
                </c:pt>
                <c:pt idx="1608">
                  <c:v>1242</c:v>
                </c:pt>
                <c:pt idx="1609">
                  <c:v>1243</c:v>
                </c:pt>
                <c:pt idx="1610">
                  <c:v>1244</c:v>
                </c:pt>
                <c:pt idx="1611">
                  <c:v>1245</c:v>
                </c:pt>
                <c:pt idx="1612">
                  <c:v>1246</c:v>
                </c:pt>
                <c:pt idx="1613">
                  <c:v>1247</c:v>
                </c:pt>
                <c:pt idx="1614">
                  <c:v>1248</c:v>
                </c:pt>
                <c:pt idx="1615">
                  <c:v>1249</c:v>
                </c:pt>
                <c:pt idx="1616">
                  <c:v>1250</c:v>
                </c:pt>
                <c:pt idx="1617">
                  <c:v>1251</c:v>
                </c:pt>
                <c:pt idx="1618">
                  <c:v>1252</c:v>
                </c:pt>
                <c:pt idx="1619">
                  <c:v>1253</c:v>
                </c:pt>
                <c:pt idx="1620">
                  <c:v>1254</c:v>
                </c:pt>
                <c:pt idx="1621">
                  <c:v>1255</c:v>
                </c:pt>
                <c:pt idx="1622">
                  <c:v>1256</c:v>
                </c:pt>
                <c:pt idx="1623">
                  <c:v>1257</c:v>
                </c:pt>
                <c:pt idx="1624">
                  <c:v>1258</c:v>
                </c:pt>
                <c:pt idx="1625">
                  <c:v>1259</c:v>
                </c:pt>
                <c:pt idx="1626">
                  <c:v>1260</c:v>
                </c:pt>
                <c:pt idx="1627">
                  <c:v>1261</c:v>
                </c:pt>
                <c:pt idx="1628">
                  <c:v>1262</c:v>
                </c:pt>
                <c:pt idx="1629">
                  <c:v>1263</c:v>
                </c:pt>
                <c:pt idx="1630">
                  <c:v>1264</c:v>
                </c:pt>
                <c:pt idx="1631">
                  <c:v>1265</c:v>
                </c:pt>
                <c:pt idx="1632">
                  <c:v>1266</c:v>
                </c:pt>
                <c:pt idx="1633">
                  <c:v>1267</c:v>
                </c:pt>
                <c:pt idx="1634">
                  <c:v>1268</c:v>
                </c:pt>
                <c:pt idx="1635">
                  <c:v>1269</c:v>
                </c:pt>
                <c:pt idx="1636">
                  <c:v>1270</c:v>
                </c:pt>
                <c:pt idx="1637">
                  <c:v>1271</c:v>
                </c:pt>
                <c:pt idx="1638">
                  <c:v>1272</c:v>
                </c:pt>
                <c:pt idx="1639">
                  <c:v>1273</c:v>
                </c:pt>
                <c:pt idx="1640">
                  <c:v>1274</c:v>
                </c:pt>
                <c:pt idx="1641">
                  <c:v>1275</c:v>
                </c:pt>
                <c:pt idx="1642">
                  <c:v>1276</c:v>
                </c:pt>
                <c:pt idx="1643">
                  <c:v>1277</c:v>
                </c:pt>
                <c:pt idx="1644">
                  <c:v>1278</c:v>
                </c:pt>
                <c:pt idx="1645">
                  <c:v>1279</c:v>
                </c:pt>
                <c:pt idx="1646">
                  <c:v>1280</c:v>
                </c:pt>
                <c:pt idx="1647">
                  <c:v>1281</c:v>
                </c:pt>
                <c:pt idx="1648">
                  <c:v>1282</c:v>
                </c:pt>
                <c:pt idx="1649">
                  <c:v>1283</c:v>
                </c:pt>
                <c:pt idx="1650">
                  <c:v>1284</c:v>
                </c:pt>
                <c:pt idx="1651">
                  <c:v>1285</c:v>
                </c:pt>
                <c:pt idx="1652">
                  <c:v>1286</c:v>
                </c:pt>
                <c:pt idx="1653">
                  <c:v>1287</c:v>
                </c:pt>
                <c:pt idx="1654">
                  <c:v>1288</c:v>
                </c:pt>
                <c:pt idx="1655">
                  <c:v>1289</c:v>
                </c:pt>
                <c:pt idx="1656">
                  <c:v>1290</c:v>
                </c:pt>
                <c:pt idx="1657">
                  <c:v>1291</c:v>
                </c:pt>
                <c:pt idx="1658">
                  <c:v>1292</c:v>
                </c:pt>
                <c:pt idx="1659">
                  <c:v>1293</c:v>
                </c:pt>
                <c:pt idx="1660">
                  <c:v>1294</c:v>
                </c:pt>
                <c:pt idx="1661">
                  <c:v>1295</c:v>
                </c:pt>
                <c:pt idx="1662">
                  <c:v>1296</c:v>
                </c:pt>
                <c:pt idx="1663">
                  <c:v>1297</c:v>
                </c:pt>
                <c:pt idx="1664">
                  <c:v>1298</c:v>
                </c:pt>
                <c:pt idx="1665">
                  <c:v>1299</c:v>
                </c:pt>
                <c:pt idx="1666">
                  <c:v>1300</c:v>
                </c:pt>
                <c:pt idx="1667">
                  <c:v>1301</c:v>
                </c:pt>
                <c:pt idx="1668">
                  <c:v>1302</c:v>
                </c:pt>
                <c:pt idx="1669">
                  <c:v>1303</c:v>
                </c:pt>
                <c:pt idx="1670">
                  <c:v>1304</c:v>
                </c:pt>
                <c:pt idx="1671">
                  <c:v>1305</c:v>
                </c:pt>
                <c:pt idx="1672">
                  <c:v>1306</c:v>
                </c:pt>
                <c:pt idx="1673">
                  <c:v>1307</c:v>
                </c:pt>
                <c:pt idx="1674">
                  <c:v>1308</c:v>
                </c:pt>
                <c:pt idx="1675">
                  <c:v>1309</c:v>
                </c:pt>
                <c:pt idx="1676">
                  <c:v>1310</c:v>
                </c:pt>
                <c:pt idx="1677">
                  <c:v>1311</c:v>
                </c:pt>
                <c:pt idx="1678">
                  <c:v>1312</c:v>
                </c:pt>
                <c:pt idx="1679">
                  <c:v>1313</c:v>
                </c:pt>
                <c:pt idx="1680">
                  <c:v>1314</c:v>
                </c:pt>
                <c:pt idx="1681">
                  <c:v>1315</c:v>
                </c:pt>
                <c:pt idx="1682">
                  <c:v>1316</c:v>
                </c:pt>
                <c:pt idx="1683">
                  <c:v>1317</c:v>
                </c:pt>
                <c:pt idx="1684">
                  <c:v>1318</c:v>
                </c:pt>
                <c:pt idx="1685">
                  <c:v>1319</c:v>
                </c:pt>
                <c:pt idx="1686">
                  <c:v>1320</c:v>
                </c:pt>
                <c:pt idx="1687">
                  <c:v>1321</c:v>
                </c:pt>
                <c:pt idx="1688">
                  <c:v>1322</c:v>
                </c:pt>
                <c:pt idx="1689">
                  <c:v>1323</c:v>
                </c:pt>
                <c:pt idx="1690">
                  <c:v>1324</c:v>
                </c:pt>
                <c:pt idx="1691">
                  <c:v>1325</c:v>
                </c:pt>
                <c:pt idx="1692">
                  <c:v>1326</c:v>
                </c:pt>
                <c:pt idx="1693">
                  <c:v>1327</c:v>
                </c:pt>
                <c:pt idx="1694">
                  <c:v>1328</c:v>
                </c:pt>
                <c:pt idx="1695">
                  <c:v>1329</c:v>
                </c:pt>
                <c:pt idx="1696">
                  <c:v>1330</c:v>
                </c:pt>
                <c:pt idx="1697">
                  <c:v>1331</c:v>
                </c:pt>
                <c:pt idx="1698">
                  <c:v>1332</c:v>
                </c:pt>
                <c:pt idx="1699">
                  <c:v>1333</c:v>
                </c:pt>
                <c:pt idx="1700">
                  <c:v>1334</c:v>
                </c:pt>
                <c:pt idx="1701">
                  <c:v>1335</c:v>
                </c:pt>
                <c:pt idx="1702">
                  <c:v>1336</c:v>
                </c:pt>
                <c:pt idx="1703">
                  <c:v>1337</c:v>
                </c:pt>
                <c:pt idx="1704">
                  <c:v>1338</c:v>
                </c:pt>
                <c:pt idx="1705">
                  <c:v>1339</c:v>
                </c:pt>
                <c:pt idx="1706">
                  <c:v>1340</c:v>
                </c:pt>
                <c:pt idx="1707">
                  <c:v>1341</c:v>
                </c:pt>
                <c:pt idx="1708">
                  <c:v>1342</c:v>
                </c:pt>
                <c:pt idx="1709">
                  <c:v>1343</c:v>
                </c:pt>
                <c:pt idx="1710">
                  <c:v>1344</c:v>
                </c:pt>
                <c:pt idx="1711">
                  <c:v>1345</c:v>
                </c:pt>
                <c:pt idx="1712">
                  <c:v>1346</c:v>
                </c:pt>
                <c:pt idx="1713">
                  <c:v>1347</c:v>
                </c:pt>
                <c:pt idx="1714">
                  <c:v>1348</c:v>
                </c:pt>
                <c:pt idx="1715">
                  <c:v>1349</c:v>
                </c:pt>
                <c:pt idx="1716">
                  <c:v>1350</c:v>
                </c:pt>
                <c:pt idx="1717">
                  <c:v>1351</c:v>
                </c:pt>
                <c:pt idx="1718">
                  <c:v>1352</c:v>
                </c:pt>
                <c:pt idx="1719">
                  <c:v>1353</c:v>
                </c:pt>
                <c:pt idx="1720">
                  <c:v>1354</c:v>
                </c:pt>
                <c:pt idx="1721">
                  <c:v>1355</c:v>
                </c:pt>
                <c:pt idx="1722">
                  <c:v>1356</c:v>
                </c:pt>
                <c:pt idx="1723">
                  <c:v>1357</c:v>
                </c:pt>
                <c:pt idx="1724">
                  <c:v>1358</c:v>
                </c:pt>
                <c:pt idx="1725">
                  <c:v>1359</c:v>
                </c:pt>
                <c:pt idx="1726">
                  <c:v>1360</c:v>
                </c:pt>
                <c:pt idx="1727">
                  <c:v>1361</c:v>
                </c:pt>
                <c:pt idx="1728">
                  <c:v>1362</c:v>
                </c:pt>
                <c:pt idx="1729">
                  <c:v>1363</c:v>
                </c:pt>
                <c:pt idx="1730">
                  <c:v>1364</c:v>
                </c:pt>
                <c:pt idx="1731">
                  <c:v>1365</c:v>
                </c:pt>
                <c:pt idx="1732">
                  <c:v>1366</c:v>
                </c:pt>
                <c:pt idx="1733">
                  <c:v>1367</c:v>
                </c:pt>
                <c:pt idx="1734">
                  <c:v>1368</c:v>
                </c:pt>
                <c:pt idx="1735">
                  <c:v>1369</c:v>
                </c:pt>
                <c:pt idx="1736">
                  <c:v>1370</c:v>
                </c:pt>
                <c:pt idx="1737">
                  <c:v>1371</c:v>
                </c:pt>
                <c:pt idx="1738">
                  <c:v>1372</c:v>
                </c:pt>
                <c:pt idx="1739">
                  <c:v>1373</c:v>
                </c:pt>
                <c:pt idx="1740">
                  <c:v>1374</c:v>
                </c:pt>
                <c:pt idx="1741">
                  <c:v>1375</c:v>
                </c:pt>
                <c:pt idx="1742">
                  <c:v>1376</c:v>
                </c:pt>
                <c:pt idx="1743">
                  <c:v>1377</c:v>
                </c:pt>
                <c:pt idx="1744">
                  <c:v>1378</c:v>
                </c:pt>
                <c:pt idx="1745">
                  <c:v>1379</c:v>
                </c:pt>
                <c:pt idx="1746">
                  <c:v>1380</c:v>
                </c:pt>
                <c:pt idx="1747">
                  <c:v>1381</c:v>
                </c:pt>
                <c:pt idx="1748">
                  <c:v>1382</c:v>
                </c:pt>
                <c:pt idx="1749">
                  <c:v>1383</c:v>
                </c:pt>
                <c:pt idx="1750">
                  <c:v>1384</c:v>
                </c:pt>
                <c:pt idx="1751">
                  <c:v>1385</c:v>
                </c:pt>
                <c:pt idx="1752">
                  <c:v>1386</c:v>
                </c:pt>
                <c:pt idx="1753">
                  <c:v>1387</c:v>
                </c:pt>
                <c:pt idx="1754">
                  <c:v>1388</c:v>
                </c:pt>
                <c:pt idx="1755">
                  <c:v>1389</c:v>
                </c:pt>
                <c:pt idx="1756">
                  <c:v>1390</c:v>
                </c:pt>
                <c:pt idx="1757">
                  <c:v>1391</c:v>
                </c:pt>
                <c:pt idx="1758">
                  <c:v>1392</c:v>
                </c:pt>
                <c:pt idx="1759">
                  <c:v>1393</c:v>
                </c:pt>
                <c:pt idx="1760">
                  <c:v>1394</c:v>
                </c:pt>
                <c:pt idx="1761">
                  <c:v>1395</c:v>
                </c:pt>
                <c:pt idx="1762">
                  <c:v>1396</c:v>
                </c:pt>
                <c:pt idx="1763">
                  <c:v>1397</c:v>
                </c:pt>
                <c:pt idx="1764">
                  <c:v>1398</c:v>
                </c:pt>
                <c:pt idx="1765">
                  <c:v>1399</c:v>
                </c:pt>
                <c:pt idx="1766">
                  <c:v>1400</c:v>
                </c:pt>
                <c:pt idx="1767">
                  <c:v>1401</c:v>
                </c:pt>
                <c:pt idx="1768">
                  <c:v>1402</c:v>
                </c:pt>
                <c:pt idx="1769">
                  <c:v>1403</c:v>
                </c:pt>
                <c:pt idx="1770">
                  <c:v>1404</c:v>
                </c:pt>
                <c:pt idx="1771">
                  <c:v>1405</c:v>
                </c:pt>
                <c:pt idx="1772">
                  <c:v>1406</c:v>
                </c:pt>
                <c:pt idx="1773">
                  <c:v>1407</c:v>
                </c:pt>
                <c:pt idx="1774">
                  <c:v>1408</c:v>
                </c:pt>
                <c:pt idx="1775">
                  <c:v>1409</c:v>
                </c:pt>
                <c:pt idx="1776">
                  <c:v>1410</c:v>
                </c:pt>
                <c:pt idx="1777">
                  <c:v>1411</c:v>
                </c:pt>
                <c:pt idx="1778">
                  <c:v>1412</c:v>
                </c:pt>
                <c:pt idx="1779">
                  <c:v>1413</c:v>
                </c:pt>
                <c:pt idx="1780">
                  <c:v>1414</c:v>
                </c:pt>
                <c:pt idx="1781">
                  <c:v>1415</c:v>
                </c:pt>
                <c:pt idx="1782">
                  <c:v>1416</c:v>
                </c:pt>
                <c:pt idx="1783">
                  <c:v>1417</c:v>
                </c:pt>
                <c:pt idx="1784">
                  <c:v>1418</c:v>
                </c:pt>
                <c:pt idx="1785">
                  <c:v>1419</c:v>
                </c:pt>
                <c:pt idx="1786">
                  <c:v>1420</c:v>
                </c:pt>
                <c:pt idx="1787">
                  <c:v>1421</c:v>
                </c:pt>
                <c:pt idx="1788">
                  <c:v>1422</c:v>
                </c:pt>
                <c:pt idx="1789">
                  <c:v>1423</c:v>
                </c:pt>
                <c:pt idx="1790">
                  <c:v>1424</c:v>
                </c:pt>
                <c:pt idx="1791">
                  <c:v>1425</c:v>
                </c:pt>
                <c:pt idx="1792">
                  <c:v>1426</c:v>
                </c:pt>
                <c:pt idx="1793">
                  <c:v>1427</c:v>
                </c:pt>
                <c:pt idx="1794">
                  <c:v>1428</c:v>
                </c:pt>
                <c:pt idx="1795">
                  <c:v>1429</c:v>
                </c:pt>
                <c:pt idx="1796">
                  <c:v>1430</c:v>
                </c:pt>
                <c:pt idx="1797">
                  <c:v>1431</c:v>
                </c:pt>
                <c:pt idx="1798">
                  <c:v>1432</c:v>
                </c:pt>
                <c:pt idx="1799">
                  <c:v>1433</c:v>
                </c:pt>
                <c:pt idx="1800">
                  <c:v>1434</c:v>
                </c:pt>
                <c:pt idx="1801">
                  <c:v>1435</c:v>
                </c:pt>
                <c:pt idx="1802">
                  <c:v>1436</c:v>
                </c:pt>
                <c:pt idx="1803">
                  <c:v>1437</c:v>
                </c:pt>
                <c:pt idx="1804">
                  <c:v>1438</c:v>
                </c:pt>
                <c:pt idx="1805">
                  <c:v>1439</c:v>
                </c:pt>
                <c:pt idx="1806">
                  <c:v>1440</c:v>
                </c:pt>
                <c:pt idx="1807">
                  <c:v>1441</c:v>
                </c:pt>
                <c:pt idx="1808">
                  <c:v>1442</c:v>
                </c:pt>
                <c:pt idx="1809">
                  <c:v>1443</c:v>
                </c:pt>
                <c:pt idx="1810">
                  <c:v>1444</c:v>
                </c:pt>
                <c:pt idx="1811">
                  <c:v>1445</c:v>
                </c:pt>
                <c:pt idx="1812">
                  <c:v>1446</c:v>
                </c:pt>
                <c:pt idx="1813">
                  <c:v>1447</c:v>
                </c:pt>
                <c:pt idx="1814">
                  <c:v>1448</c:v>
                </c:pt>
                <c:pt idx="1815">
                  <c:v>1449</c:v>
                </c:pt>
                <c:pt idx="1816">
                  <c:v>1450</c:v>
                </c:pt>
                <c:pt idx="1817">
                  <c:v>1451</c:v>
                </c:pt>
                <c:pt idx="1818">
                  <c:v>1452</c:v>
                </c:pt>
                <c:pt idx="1819">
                  <c:v>1453</c:v>
                </c:pt>
                <c:pt idx="1820">
                  <c:v>1454</c:v>
                </c:pt>
                <c:pt idx="1821">
                  <c:v>1455</c:v>
                </c:pt>
                <c:pt idx="1822">
                  <c:v>1456</c:v>
                </c:pt>
                <c:pt idx="1823">
                  <c:v>1457</c:v>
                </c:pt>
                <c:pt idx="1824">
                  <c:v>1458</c:v>
                </c:pt>
                <c:pt idx="1825">
                  <c:v>1459</c:v>
                </c:pt>
                <c:pt idx="1826">
                  <c:v>1460</c:v>
                </c:pt>
                <c:pt idx="1827">
                  <c:v>1461</c:v>
                </c:pt>
                <c:pt idx="1828">
                  <c:v>1462</c:v>
                </c:pt>
                <c:pt idx="1829">
                  <c:v>1463</c:v>
                </c:pt>
                <c:pt idx="1830">
                  <c:v>1464</c:v>
                </c:pt>
                <c:pt idx="1831">
                  <c:v>1465</c:v>
                </c:pt>
                <c:pt idx="1832">
                  <c:v>1466</c:v>
                </c:pt>
                <c:pt idx="1833">
                  <c:v>1467</c:v>
                </c:pt>
                <c:pt idx="1834">
                  <c:v>1468</c:v>
                </c:pt>
                <c:pt idx="1835">
                  <c:v>1469</c:v>
                </c:pt>
                <c:pt idx="1836">
                  <c:v>1470</c:v>
                </c:pt>
                <c:pt idx="1837">
                  <c:v>1471</c:v>
                </c:pt>
                <c:pt idx="1838">
                  <c:v>1472</c:v>
                </c:pt>
                <c:pt idx="1839">
                  <c:v>1473</c:v>
                </c:pt>
                <c:pt idx="1840">
                  <c:v>1474</c:v>
                </c:pt>
                <c:pt idx="1841">
                  <c:v>1475</c:v>
                </c:pt>
                <c:pt idx="1842">
                  <c:v>1476</c:v>
                </c:pt>
                <c:pt idx="1843">
                  <c:v>1477</c:v>
                </c:pt>
                <c:pt idx="1844">
                  <c:v>1478</c:v>
                </c:pt>
                <c:pt idx="1845">
                  <c:v>1479</c:v>
                </c:pt>
                <c:pt idx="1846">
                  <c:v>1480</c:v>
                </c:pt>
                <c:pt idx="1847">
                  <c:v>1481</c:v>
                </c:pt>
                <c:pt idx="1848">
                  <c:v>1482</c:v>
                </c:pt>
                <c:pt idx="1849">
                  <c:v>1483</c:v>
                </c:pt>
                <c:pt idx="1850">
                  <c:v>1484</c:v>
                </c:pt>
                <c:pt idx="1851">
                  <c:v>1485</c:v>
                </c:pt>
                <c:pt idx="1852">
                  <c:v>1486</c:v>
                </c:pt>
                <c:pt idx="1853">
                  <c:v>1487</c:v>
                </c:pt>
                <c:pt idx="1854">
                  <c:v>1488</c:v>
                </c:pt>
                <c:pt idx="1855">
                  <c:v>1489</c:v>
                </c:pt>
                <c:pt idx="1856">
                  <c:v>1490</c:v>
                </c:pt>
                <c:pt idx="1857">
                  <c:v>1491</c:v>
                </c:pt>
                <c:pt idx="1858">
                  <c:v>1492</c:v>
                </c:pt>
                <c:pt idx="1859">
                  <c:v>1493</c:v>
                </c:pt>
                <c:pt idx="1860">
                  <c:v>1494</c:v>
                </c:pt>
                <c:pt idx="1861">
                  <c:v>1495</c:v>
                </c:pt>
                <c:pt idx="1862">
                  <c:v>1496</c:v>
                </c:pt>
                <c:pt idx="1863">
                  <c:v>1497</c:v>
                </c:pt>
                <c:pt idx="1864">
                  <c:v>1498</c:v>
                </c:pt>
                <c:pt idx="1865">
                  <c:v>1499</c:v>
                </c:pt>
                <c:pt idx="1866">
                  <c:v>1500</c:v>
                </c:pt>
                <c:pt idx="1867">
                  <c:v>1501</c:v>
                </c:pt>
                <c:pt idx="1868">
                  <c:v>1502</c:v>
                </c:pt>
                <c:pt idx="1869">
                  <c:v>1503</c:v>
                </c:pt>
                <c:pt idx="1870">
                  <c:v>1504</c:v>
                </c:pt>
                <c:pt idx="1871">
                  <c:v>1505</c:v>
                </c:pt>
                <c:pt idx="1872">
                  <c:v>1506</c:v>
                </c:pt>
                <c:pt idx="1873">
                  <c:v>1507</c:v>
                </c:pt>
                <c:pt idx="1874">
                  <c:v>1508</c:v>
                </c:pt>
                <c:pt idx="1875">
                  <c:v>1509</c:v>
                </c:pt>
                <c:pt idx="1876">
                  <c:v>1510</c:v>
                </c:pt>
                <c:pt idx="1877">
                  <c:v>1511</c:v>
                </c:pt>
                <c:pt idx="1878">
                  <c:v>1512</c:v>
                </c:pt>
                <c:pt idx="1879">
                  <c:v>1513</c:v>
                </c:pt>
                <c:pt idx="1880">
                  <c:v>1514</c:v>
                </c:pt>
                <c:pt idx="1881">
                  <c:v>1515</c:v>
                </c:pt>
                <c:pt idx="1882">
                  <c:v>1516</c:v>
                </c:pt>
                <c:pt idx="1883">
                  <c:v>1517</c:v>
                </c:pt>
                <c:pt idx="1884">
                  <c:v>1518</c:v>
                </c:pt>
                <c:pt idx="1885">
                  <c:v>1519</c:v>
                </c:pt>
                <c:pt idx="1886">
                  <c:v>1520</c:v>
                </c:pt>
                <c:pt idx="1887">
                  <c:v>1521</c:v>
                </c:pt>
                <c:pt idx="1888">
                  <c:v>1522</c:v>
                </c:pt>
                <c:pt idx="1889">
                  <c:v>1523</c:v>
                </c:pt>
                <c:pt idx="1890">
                  <c:v>1524</c:v>
                </c:pt>
                <c:pt idx="1891">
                  <c:v>1525</c:v>
                </c:pt>
                <c:pt idx="1892">
                  <c:v>1526</c:v>
                </c:pt>
                <c:pt idx="1893">
                  <c:v>1527</c:v>
                </c:pt>
                <c:pt idx="1894">
                  <c:v>1528</c:v>
                </c:pt>
                <c:pt idx="1895">
                  <c:v>1529</c:v>
                </c:pt>
                <c:pt idx="1896">
                  <c:v>1530</c:v>
                </c:pt>
                <c:pt idx="1897">
                  <c:v>1531</c:v>
                </c:pt>
                <c:pt idx="1898">
                  <c:v>1532</c:v>
                </c:pt>
                <c:pt idx="1899">
                  <c:v>1533</c:v>
                </c:pt>
                <c:pt idx="1900">
                  <c:v>1534</c:v>
                </c:pt>
                <c:pt idx="1901">
                  <c:v>1535</c:v>
                </c:pt>
                <c:pt idx="1902">
                  <c:v>1536</c:v>
                </c:pt>
                <c:pt idx="1903">
                  <c:v>1537</c:v>
                </c:pt>
                <c:pt idx="1904">
                  <c:v>1538</c:v>
                </c:pt>
                <c:pt idx="1905">
                  <c:v>1539</c:v>
                </c:pt>
                <c:pt idx="1906">
                  <c:v>1540</c:v>
                </c:pt>
                <c:pt idx="1907">
                  <c:v>1541</c:v>
                </c:pt>
                <c:pt idx="1908">
                  <c:v>1542</c:v>
                </c:pt>
                <c:pt idx="1909">
                  <c:v>1543</c:v>
                </c:pt>
                <c:pt idx="1910">
                  <c:v>1544</c:v>
                </c:pt>
                <c:pt idx="1911">
                  <c:v>1545</c:v>
                </c:pt>
                <c:pt idx="1912">
                  <c:v>1546</c:v>
                </c:pt>
                <c:pt idx="1913">
                  <c:v>1547</c:v>
                </c:pt>
                <c:pt idx="1914">
                  <c:v>1548</c:v>
                </c:pt>
                <c:pt idx="1915">
                  <c:v>1549</c:v>
                </c:pt>
                <c:pt idx="1916">
                  <c:v>1550</c:v>
                </c:pt>
                <c:pt idx="1917">
                  <c:v>1551</c:v>
                </c:pt>
                <c:pt idx="1918">
                  <c:v>1552</c:v>
                </c:pt>
                <c:pt idx="1919">
                  <c:v>1553</c:v>
                </c:pt>
                <c:pt idx="1920">
                  <c:v>1554</c:v>
                </c:pt>
                <c:pt idx="1921">
                  <c:v>1555</c:v>
                </c:pt>
                <c:pt idx="1922">
                  <c:v>1556</c:v>
                </c:pt>
                <c:pt idx="1923">
                  <c:v>1557</c:v>
                </c:pt>
                <c:pt idx="1924">
                  <c:v>1558</c:v>
                </c:pt>
                <c:pt idx="1925">
                  <c:v>1559</c:v>
                </c:pt>
                <c:pt idx="1926">
                  <c:v>1560</c:v>
                </c:pt>
                <c:pt idx="1927">
                  <c:v>1561</c:v>
                </c:pt>
                <c:pt idx="1928">
                  <c:v>1562</c:v>
                </c:pt>
                <c:pt idx="1929">
                  <c:v>1563</c:v>
                </c:pt>
                <c:pt idx="1930">
                  <c:v>1564</c:v>
                </c:pt>
                <c:pt idx="1931">
                  <c:v>1565</c:v>
                </c:pt>
                <c:pt idx="1932">
                  <c:v>1566</c:v>
                </c:pt>
                <c:pt idx="1933">
                  <c:v>1567</c:v>
                </c:pt>
                <c:pt idx="1934">
                  <c:v>1568</c:v>
                </c:pt>
                <c:pt idx="1935">
                  <c:v>1569</c:v>
                </c:pt>
                <c:pt idx="1936">
                  <c:v>1570</c:v>
                </c:pt>
                <c:pt idx="1937">
                  <c:v>1571</c:v>
                </c:pt>
                <c:pt idx="1938">
                  <c:v>1572</c:v>
                </c:pt>
                <c:pt idx="1939">
                  <c:v>1573</c:v>
                </c:pt>
                <c:pt idx="1940">
                  <c:v>1574</c:v>
                </c:pt>
                <c:pt idx="1941">
                  <c:v>1575</c:v>
                </c:pt>
                <c:pt idx="1942">
                  <c:v>1576</c:v>
                </c:pt>
                <c:pt idx="1943">
                  <c:v>1577</c:v>
                </c:pt>
                <c:pt idx="1944">
                  <c:v>1578</c:v>
                </c:pt>
                <c:pt idx="1945">
                  <c:v>1579</c:v>
                </c:pt>
                <c:pt idx="1946">
                  <c:v>1580</c:v>
                </c:pt>
                <c:pt idx="1947">
                  <c:v>1581</c:v>
                </c:pt>
                <c:pt idx="1948">
                  <c:v>1582</c:v>
                </c:pt>
                <c:pt idx="1949">
                  <c:v>1583</c:v>
                </c:pt>
                <c:pt idx="1950">
                  <c:v>1584</c:v>
                </c:pt>
                <c:pt idx="1951">
                  <c:v>1585</c:v>
                </c:pt>
                <c:pt idx="1952">
                  <c:v>1586</c:v>
                </c:pt>
                <c:pt idx="1953">
                  <c:v>1587</c:v>
                </c:pt>
                <c:pt idx="1954">
                  <c:v>1588</c:v>
                </c:pt>
                <c:pt idx="1955">
                  <c:v>1589</c:v>
                </c:pt>
                <c:pt idx="1956">
                  <c:v>1590</c:v>
                </c:pt>
                <c:pt idx="1957">
                  <c:v>1591</c:v>
                </c:pt>
                <c:pt idx="1958">
                  <c:v>1592</c:v>
                </c:pt>
                <c:pt idx="1959">
                  <c:v>1593</c:v>
                </c:pt>
                <c:pt idx="1960">
                  <c:v>1594</c:v>
                </c:pt>
                <c:pt idx="1961">
                  <c:v>1595</c:v>
                </c:pt>
                <c:pt idx="1962">
                  <c:v>1596</c:v>
                </c:pt>
                <c:pt idx="1963">
                  <c:v>1597</c:v>
                </c:pt>
                <c:pt idx="1964">
                  <c:v>1598</c:v>
                </c:pt>
                <c:pt idx="1965">
                  <c:v>1599</c:v>
                </c:pt>
                <c:pt idx="1966">
                  <c:v>1600</c:v>
                </c:pt>
                <c:pt idx="1967">
                  <c:v>1601</c:v>
                </c:pt>
                <c:pt idx="1968">
                  <c:v>1602</c:v>
                </c:pt>
                <c:pt idx="1969">
                  <c:v>1603</c:v>
                </c:pt>
                <c:pt idx="1970">
                  <c:v>1604</c:v>
                </c:pt>
                <c:pt idx="1971">
                  <c:v>1605</c:v>
                </c:pt>
                <c:pt idx="1972">
                  <c:v>1606</c:v>
                </c:pt>
                <c:pt idx="1973">
                  <c:v>1607</c:v>
                </c:pt>
                <c:pt idx="1974">
                  <c:v>1608</c:v>
                </c:pt>
                <c:pt idx="1975">
                  <c:v>1609</c:v>
                </c:pt>
                <c:pt idx="1976">
                  <c:v>1610</c:v>
                </c:pt>
                <c:pt idx="1977">
                  <c:v>1611</c:v>
                </c:pt>
                <c:pt idx="1978">
                  <c:v>1612</c:v>
                </c:pt>
                <c:pt idx="1979">
                  <c:v>1613</c:v>
                </c:pt>
                <c:pt idx="1980">
                  <c:v>1614</c:v>
                </c:pt>
                <c:pt idx="1981">
                  <c:v>1615</c:v>
                </c:pt>
                <c:pt idx="1982">
                  <c:v>1616</c:v>
                </c:pt>
                <c:pt idx="1983">
                  <c:v>1617</c:v>
                </c:pt>
                <c:pt idx="1984">
                  <c:v>1618</c:v>
                </c:pt>
                <c:pt idx="1985">
                  <c:v>1619</c:v>
                </c:pt>
                <c:pt idx="1986">
                  <c:v>1620</c:v>
                </c:pt>
                <c:pt idx="1987">
                  <c:v>1621</c:v>
                </c:pt>
                <c:pt idx="1988">
                  <c:v>1622</c:v>
                </c:pt>
                <c:pt idx="1989">
                  <c:v>1623</c:v>
                </c:pt>
                <c:pt idx="1990">
                  <c:v>1624</c:v>
                </c:pt>
                <c:pt idx="1991">
                  <c:v>1625</c:v>
                </c:pt>
                <c:pt idx="1992">
                  <c:v>1626</c:v>
                </c:pt>
                <c:pt idx="1993">
                  <c:v>1627</c:v>
                </c:pt>
                <c:pt idx="1994">
                  <c:v>1628</c:v>
                </c:pt>
                <c:pt idx="1995">
                  <c:v>1629</c:v>
                </c:pt>
                <c:pt idx="1996">
                  <c:v>1630</c:v>
                </c:pt>
                <c:pt idx="1997">
                  <c:v>1631</c:v>
                </c:pt>
                <c:pt idx="1998">
                  <c:v>1632</c:v>
                </c:pt>
                <c:pt idx="1999">
                  <c:v>1633</c:v>
                </c:pt>
                <c:pt idx="2000">
                  <c:v>1634</c:v>
                </c:pt>
                <c:pt idx="2001">
                  <c:v>1635</c:v>
                </c:pt>
                <c:pt idx="2002">
                  <c:v>1636</c:v>
                </c:pt>
                <c:pt idx="2003">
                  <c:v>1637</c:v>
                </c:pt>
                <c:pt idx="2004">
                  <c:v>1638</c:v>
                </c:pt>
                <c:pt idx="2005">
                  <c:v>1639</c:v>
                </c:pt>
                <c:pt idx="2006">
                  <c:v>1640</c:v>
                </c:pt>
                <c:pt idx="2007">
                  <c:v>1641</c:v>
                </c:pt>
                <c:pt idx="2008">
                  <c:v>1642</c:v>
                </c:pt>
                <c:pt idx="2009">
                  <c:v>1643</c:v>
                </c:pt>
                <c:pt idx="2010">
                  <c:v>1644</c:v>
                </c:pt>
                <c:pt idx="2011">
                  <c:v>1645</c:v>
                </c:pt>
                <c:pt idx="2012">
                  <c:v>1646</c:v>
                </c:pt>
                <c:pt idx="2013">
                  <c:v>1647</c:v>
                </c:pt>
                <c:pt idx="2014">
                  <c:v>1648</c:v>
                </c:pt>
                <c:pt idx="2015">
                  <c:v>1649</c:v>
                </c:pt>
                <c:pt idx="2016">
                  <c:v>1650</c:v>
                </c:pt>
                <c:pt idx="2017">
                  <c:v>1651</c:v>
                </c:pt>
                <c:pt idx="2018">
                  <c:v>1652</c:v>
                </c:pt>
                <c:pt idx="2019">
                  <c:v>1653</c:v>
                </c:pt>
                <c:pt idx="2020">
                  <c:v>1654</c:v>
                </c:pt>
                <c:pt idx="2021">
                  <c:v>1655</c:v>
                </c:pt>
                <c:pt idx="2022">
                  <c:v>1656</c:v>
                </c:pt>
                <c:pt idx="2023">
                  <c:v>1657</c:v>
                </c:pt>
                <c:pt idx="2024">
                  <c:v>1658</c:v>
                </c:pt>
                <c:pt idx="2025">
                  <c:v>1659</c:v>
                </c:pt>
                <c:pt idx="2026">
                  <c:v>1660</c:v>
                </c:pt>
                <c:pt idx="2027">
                  <c:v>1661</c:v>
                </c:pt>
                <c:pt idx="2028">
                  <c:v>1662</c:v>
                </c:pt>
                <c:pt idx="2029">
                  <c:v>1663</c:v>
                </c:pt>
                <c:pt idx="2030">
                  <c:v>1664</c:v>
                </c:pt>
                <c:pt idx="2031">
                  <c:v>1665</c:v>
                </c:pt>
                <c:pt idx="2032">
                  <c:v>1666</c:v>
                </c:pt>
                <c:pt idx="2033">
                  <c:v>1667</c:v>
                </c:pt>
                <c:pt idx="2034">
                  <c:v>1668</c:v>
                </c:pt>
                <c:pt idx="2035">
                  <c:v>1669</c:v>
                </c:pt>
                <c:pt idx="2036">
                  <c:v>1670</c:v>
                </c:pt>
                <c:pt idx="2037">
                  <c:v>1671</c:v>
                </c:pt>
                <c:pt idx="2038">
                  <c:v>1672</c:v>
                </c:pt>
                <c:pt idx="2039">
                  <c:v>1673</c:v>
                </c:pt>
                <c:pt idx="2040">
                  <c:v>1674</c:v>
                </c:pt>
                <c:pt idx="2041">
                  <c:v>1675</c:v>
                </c:pt>
                <c:pt idx="2042">
                  <c:v>1676</c:v>
                </c:pt>
                <c:pt idx="2043">
                  <c:v>1677</c:v>
                </c:pt>
                <c:pt idx="2044">
                  <c:v>1678</c:v>
                </c:pt>
                <c:pt idx="2045">
                  <c:v>1679</c:v>
                </c:pt>
                <c:pt idx="2046">
                  <c:v>1680</c:v>
                </c:pt>
                <c:pt idx="2047">
                  <c:v>1681</c:v>
                </c:pt>
                <c:pt idx="2048">
                  <c:v>1682</c:v>
                </c:pt>
                <c:pt idx="2049">
                  <c:v>1683</c:v>
                </c:pt>
                <c:pt idx="2050">
                  <c:v>1684</c:v>
                </c:pt>
                <c:pt idx="2051">
                  <c:v>1685</c:v>
                </c:pt>
                <c:pt idx="2052">
                  <c:v>1686</c:v>
                </c:pt>
                <c:pt idx="2053">
                  <c:v>1687</c:v>
                </c:pt>
                <c:pt idx="2054">
                  <c:v>1688</c:v>
                </c:pt>
                <c:pt idx="2055">
                  <c:v>1689</c:v>
                </c:pt>
                <c:pt idx="2056">
                  <c:v>1690</c:v>
                </c:pt>
                <c:pt idx="2057">
                  <c:v>1691</c:v>
                </c:pt>
                <c:pt idx="2058">
                  <c:v>1692</c:v>
                </c:pt>
                <c:pt idx="2059">
                  <c:v>1693</c:v>
                </c:pt>
                <c:pt idx="2060">
                  <c:v>1694</c:v>
                </c:pt>
                <c:pt idx="2061">
                  <c:v>1695</c:v>
                </c:pt>
                <c:pt idx="2062">
                  <c:v>1696</c:v>
                </c:pt>
                <c:pt idx="2063">
                  <c:v>1697</c:v>
                </c:pt>
                <c:pt idx="2064">
                  <c:v>1698</c:v>
                </c:pt>
                <c:pt idx="2065">
                  <c:v>1699</c:v>
                </c:pt>
                <c:pt idx="2066">
                  <c:v>1700</c:v>
                </c:pt>
                <c:pt idx="2067">
                  <c:v>1701</c:v>
                </c:pt>
                <c:pt idx="2068">
                  <c:v>1702</c:v>
                </c:pt>
                <c:pt idx="2069">
                  <c:v>1703</c:v>
                </c:pt>
                <c:pt idx="2070">
                  <c:v>1704</c:v>
                </c:pt>
                <c:pt idx="2071">
                  <c:v>1705</c:v>
                </c:pt>
                <c:pt idx="2072">
                  <c:v>1706</c:v>
                </c:pt>
                <c:pt idx="2073">
                  <c:v>1707</c:v>
                </c:pt>
                <c:pt idx="2074">
                  <c:v>1708</c:v>
                </c:pt>
                <c:pt idx="2075">
                  <c:v>1709</c:v>
                </c:pt>
                <c:pt idx="2076">
                  <c:v>1710</c:v>
                </c:pt>
                <c:pt idx="2077">
                  <c:v>1711</c:v>
                </c:pt>
                <c:pt idx="2078">
                  <c:v>1712</c:v>
                </c:pt>
                <c:pt idx="2079">
                  <c:v>1713</c:v>
                </c:pt>
                <c:pt idx="2080">
                  <c:v>1714</c:v>
                </c:pt>
                <c:pt idx="2081">
                  <c:v>1715</c:v>
                </c:pt>
                <c:pt idx="2082">
                  <c:v>1716</c:v>
                </c:pt>
                <c:pt idx="2083">
                  <c:v>1717</c:v>
                </c:pt>
                <c:pt idx="2084">
                  <c:v>1718</c:v>
                </c:pt>
                <c:pt idx="2085">
                  <c:v>1719</c:v>
                </c:pt>
                <c:pt idx="2086">
                  <c:v>1720</c:v>
                </c:pt>
                <c:pt idx="2087">
                  <c:v>1721</c:v>
                </c:pt>
                <c:pt idx="2088">
                  <c:v>1722</c:v>
                </c:pt>
                <c:pt idx="2089">
                  <c:v>1723</c:v>
                </c:pt>
                <c:pt idx="2090">
                  <c:v>1724</c:v>
                </c:pt>
                <c:pt idx="2091">
                  <c:v>1725</c:v>
                </c:pt>
                <c:pt idx="2092">
                  <c:v>1726</c:v>
                </c:pt>
                <c:pt idx="2093">
                  <c:v>1727</c:v>
                </c:pt>
                <c:pt idx="2094">
                  <c:v>1728</c:v>
                </c:pt>
                <c:pt idx="2095">
                  <c:v>1729</c:v>
                </c:pt>
                <c:pt idx="2096">
                  <c:v>1730</c:v>
                </c:pt>
                <c:pt idx="2097">
                  <c:v>1731</c:v>
                </c:pt>
                <c:pt idx="2098">
                  <c:v>1732</c:v>
                </c:pt>
                <c:pt idx="2099">
                  <c:v>1733</c:v>
                </c:pt>
                <c:pt idx="2100">
                  <c:v>1734</c:v>
                </c:pt>
                <c:pt idx="2101">
                  <c:v>1735</c:v>
                </c:pt>
                <c:pt idx="2102">
                  <c:v>1736</c:v>
                </c:pt>
                <c:pt idx="2103">
                  <c:v>1737</c:v>
                </c:pt>
                <c:pt idx="2104">
                  <c:v>1738</c:v>
                </c:pt>
                <c:pt idx="2105">
                  <c:v>1739</c:v>
                </c:pt>
                <c:pt idx="2106">
                  <c:v>1740</c:v>
                </c:pt>
                <c:pt idx="2107">
                  <c:v>1741</c:v>
                </c:pt>
                <c:pt idx="2108">
                  <c:v>1742</c:v>
                </c:pt>
                <c:pt idx="2109">
                  <c:v>1743</c:v>
                </c:pt>
                <c:pt idx="2110">
                  <c:v>1744</c:v>
                </c:pt>
                <c:pt idx="2111">
                  <c:v>1745</c:v>
                </c:pt>
                <c:pt idx="2112">
                  <c:v>1746</c:v>
                </c:pt>
                <c:pt idx="2113">
                  <c:v>1747</c:v>
                </c:pt>
                <c:pt idx="2114">
                  <c:v>1748</c:v>
                </c:pt>
                <c:pt idx="2115">
                  <c:v>1749</c:v>
                </c:pt>
                <c:pt idx="2116">
                  <c:v>1750</c:v>
                </c:pt>
                <c:pt idx="2117">
                  <c:v>1751</c:v>
                </c:pt>
                <c:pt idx="2118">
                  <c:v>1752</c:v>
                </c:pt>
                <c:pt idx="2119">
                  <c:v>1753</c:v>
                </c:pt>
                <c:pt idx="2120">
                  <c:v>1754</c:v>
                </c:pt>
                <c:pt idx="2121">
                  <c:v>1755</c:v>
                </c:pt>
                <c:pt idx="2122">
                  <c:v>1756</c:v>
                </c:pt>
                <c:pt idx="2123">
                  <c:v>1757</c:v>
                </c:pt>
                <c:pt idx="2124">
                  <c:v>1758</c:v>
                </c:pt>
                <c:pt idx="2125">
                  <c:v>1759</c:v>
                </c:pt>
                <c:pt idx="2126">
                  <c:v>1760</c:v>
                </c:pt>
                <c:pt idx="2127">
                  <c:v>1761</c:v>
                </c:pt>
                <c:pt idx="2128">
                  <c:v>1762</c:v>
                </c:pt>
                <c:pt idx="2129">
                  <c:v>1763</c:v>
                </c:pt>
                <c:pt idx="2130">
                  <c:v>1764</c:v>
                </c:pt>
                <c:pt idx="2131">
                  <c:v>1765</c:v>
                </c:pt>
                <c:pt idx="2132">
                  <c:v>1766</c:v>
                </c:pt>
                <c:pt idx="2133">
                  <c:v>1767</c:v>
                </c:pt>
                <c:pt idx="2134">
                  <c:v>1768</c:v>
                </c:pt>
                <c:pt idx="2135">
                  <c:v>1769</c:v>
                </c:pt>
                <c:pt idx="2136">
                  <c:v>1770</c:v>
                </c:pt>
                <c:pt idx="2137">
                  <c:v>1771</c:v>
                </c:pt>
                <c:pt idx="2138">
                  <c:v>1772</c:v>
                </c:pt>
                <c:pt idx="2139">
                  <c:v>1773</c:v>
                </c:pt>
                <c:pt idx="2140">
                  <c:v>1774</c:v>
                </c:pt>
                <c:pt idx="2141">
                  <c:v>1775</c:v>
                </c:pt>
                <c:pt idx="2142">
                  <c:v>1776</c:v>
                </c:pt>
                <c:pt idx="2143">
                  <c:v>1777</c:v>
                </c:pt>
                <c:pt idx="2144">
                  <c:v>1778</c:v>
                </c:pt>
                <c:pt idx="2145">
                  <c:v>1779</c:v>
                </c:pt>
                <c:pt idx="2146">
                  <c:v>1780</c:v>
                </c:pt>
                <c:pt idx="2147">
                  <c:v>1781</c:v>
                </c:pt>
                <c:pt idx="2148">
                  <c:v>1782</c:v>
                </c:pt>
                <c:pt idx="2149">
                  <c:v>1783</c:v>
                </c:pt>
                <c:pt idx="2150">
                  <c:v>1784</c:v>
                </c:pt>
                <c:pt idx="2151">
                  <c:v>1785</c:v>
                </c:pt>
                <c:pt idx="2152">
                  <c:v>1786</c:v>
                </c:pt>
                <c:pt idx="2153">
                  <c:v>1787</c:v>
                </c:pt>
                <c:pt idx="2154">
                  <c:v>1788</c:v>
                </c:pt>
                <c:pt idx="2155">
                  <c:v>1789</c:v>
                </c:pt>
                <c:pt idx="2156">
                  <c:v>1790</c:v>
                </c:pt>
                <c:pt idx="2157">
                  <c:v>1791</c:v>
                </c:pt>
                <c:pt idx="2158">
                  <c:v>1792</c:v>
                </c:pt>
                <c:pt idx="2159">
                  <c:v>1793</c:v>
                </c:pt>
                <c:pt idx="2160">
                  <c:v>1794</c:v>
                </c:pt>
                <c:pt idx="2161">
                  <c:v>1795</c:v>
                </c:pt>
                <c:pt idx="2162">
                  <c:v>1796</c:v>
                </c:pt>
                <c:pt idx="2163">
                  <c:v>1797</c:v>
                </c:pt>
                <c:pt idx="2164">
                  <c:v>1798</c:v>
                </c:pt>
                <c:pt idx="2165">
                  <c:v>1799</c:v>
                </c:pt>
                <c:pt idx="2166">
                  <c:v>1800</c:v>
                </c:pt>
                <c:pt idx="2167">
                  <c:v>1801</c:v>
                </c:pt>
                <c:pt idx="2168">
                  <c:v>1802</c:v>
                </c:pt>
                <c:pt idx="2169">
                  <c:v>1803</c:v>
                </c:pt>
                <c:pt idx="2170">
                  <c:v>1804</c:v>
                </c:pt>
                <c:pt idx="2171">
                  <c:v>1805</c:v>
                </c:pt>
                <c:pt idx="2172">
                  <c:v>1806</c:v>
                </c:pt>
                <c:pt idx="2173">
                  <c:v>1807</c:v>
                </c:pt>
                <c:pt idx="2174">
                  <c:v>1808</c:v>
                </c:pt>
                <c:pt idx="2175">
                  <c:v>1809</c:v>
                </c:pt>
                <c:pt idx="2176">
                  <c:v>1810</c:v>
                </c:pt>
                <c:pt idx="2177">
                  <c:v>1811</c:v>
                </c:pt>
                <c:pt idx="2178">
                  <c:v>1812</c:v>
                </c:pt>
                <c:pt idx="2179">
                  <c:v>1813</c:v>
                </c:pt>
                <c:pt idx="2180">
                  <c:v>1814</c:v>
                </c:pt>
                <c:pt idx="2181">
                  <c:v>1815</c:v>
                </c:pt>
                <c:pt idx="2182">
                  <c:v>1816</c:v>
                </c:pt>
                <c:pt idx="2183">
                  <c:v>1817</c:v>
                </c:pt>
                <c:pt idx="2184">
                  <c:v>1818</c:v>
                </c:pt>
                <c:pt idx="2185">
                  <c:v>1819</c:v>
                </c:pt>
                <c:pt idx="2186">
                  <c:v>1820</c:v>
                </c:pt>
                <c:pt idx="2187">
                  <c:v>1821</c:v>
                </c:pt>
                <c:pt idx="2188">
                  <c:v>1822</c:v>
                </c:pt>
                <c:pt idx="2189">
                  <c:v>1823</c:v>
                </c:pt>
                <c:pt idx="2190">
                  <c:v>1824</c:v>
                </c:pt>
                <c:pt idx="2191">
                  <c:v>1825</c:v>
                </c:pt>
                <c:pt idx="2192">
                  <c:v>1826</c:v>
                </c:pt>
                <c:pt idx="2193">
                  <c:v>1827</c:v>
                </c:pt>
                <c:pt idx="2194">
                  <c:v>1828</c:v>
                </c:pt>
                <c:pt idx="2195">
                  <c:v>1829</c:v>
                </c:pt>
                <c:pt idx="2196">
                  <c:v>1830</c:v>
                </c:pt>
                <c:pt idx="2197">
                  <c:v>1831</c:v>
                </c:pt>
                <c:pt idx="2198">
                  <c:v>1832</c:v>
                </c:pt>
                <c:pt idx="2199">
                  <c:v>1833</c:v>
                </c:pt>
                <c:pt idx="2200">
                  <c:v>1834</c:v>
                </c:pt>
                <c:pt idx="2201">
                  <c:v>1835</c:v>
                </c:pt>
                <c:pt idx="2202">
                  <c:v>1836</c:v>
                </c:pt>
                <c:pt idx="2203">
                  <c:v>1837</c:v>
                </c:pt>
                <c:pt idx="2204">
                  <c:v>1838</c:v>
                </c:pt>
                <c:pt idx="2205">
                  <c:v>1839</c:v>
                </c:pt>
                <c:pt idx="2206">
                  <c:v>1840</c:v>
                </c:pt>
                <c:pt idx="2207">
                  <c:v>1841</c:v>
                </c:pt>
                <c:pt idx="2208">
                  <c:v>1842</c:v>
                </c:pt>
                <c:pt idx="2209">
                  <c:v>1843</c:v>
                </c:pt>
                <c:pt idx="2210">
                  <c:v>1844</c:v>
                </c:pt>
                <c:pt idx="2211">
                  <c:v>1845</c:v>
                </c:pt>
                <c:pt idx="2212">
                  <c:v>1846</c:v>
                </c:pt>
                <c:pt idx="2213">
                  <c:v>1847</c:v>
                </c:pt>
                <c:pt idx="2214">
                  <c:v>1848</c:v>
                </c:pt>
                <c:pt idx="2215">
                  <c:v>1849</c:v>
                </c:pt>
                <c:pt idx="2216">
                  <c:v>1850</c:v>
                </c:pt>
                <c:pt idx="2217">
                  <c:v>1851</c:v>
                </c:pt>
                <c:pt idx="2218">
                  <c:v>1852</c:v>
                </c:pt>
                <c:pt idx="2219">
                  <c:v>1853</c:v>
                </c:pt>
                <c:pt idx="2220">
                  <c:v>1854</c:v>
                </c:pt>
                <c:pt idx="2221">
                  <c:v>1855</c:v>
                </c:pt>
                <c:pt idx="2222">
                  <c:v>1856</c:v>
                </c:pt>
                <c:pt idx="2223">
                  <c:v>1857</c:v>
                </c:pt>
                <c:pt idx="2224">
                  <c:v>1858</c:v>
                </c:pt>
                <c:pt idx="2225">
                  <c:v>1859</c:v>
                </c:pt>
                <c:pt idx="2226">
                  <c:v>1860</c:v>
                </c:pt>
                <c:pt idx="2227">
                  <c:v>1861</c:v>
                </c:pt>
                <c:pt idx="2228">
                  <c:v>1862</c:v>
                </c:pt>
                <c:pt idx="2229">
                  <c:v>1863</c:v>
                </c:pt>
                <c:pt idx="2230">
                  <c:v>1864</c:v>
                </c:pt>
                <c:pt idx="2231">
                  <c:v>1865</c:v>
                </c:pt>
                <c:pt idx="2232">
                  <c:v>1866</c:v>
                </c:pt>
                <c:pt idx="2233">
                  <c:v>1867</c:v>
                </c:pt>
                <c:pt idx="2234">
                  <c:v>1868</c:v>
                </c:pt>
                <c:pt idx="2235">
                  <c:v>1869</c:v>
                </c:pt>
                <c:pt idx="2236">
                  <c:v>1870</c:v>
                </c:pt>
                <c:pt idx="2237">
                  <c:v>1871</c:v>
                </c:pt>
                <c:pt idx="2238">
                  <c:v>1872</c:v>
                </c:pt>
                <c:pt idx="2239">
                  <c:v>1873</c:v>
                </c:pt>
                <c:pt idx="2240">
                  <c:v>1874</c:v>
                </c:pt>
                <c:pt idx="2241">
                  <c:v>1875</c:v>
                </c:pt>
                <c:pt idx="2242">
                  <c:v>1876</c:v>
                </c:pt>
                <c:pt idx="2243">
                  <c:v>1877</c:v>
                </c:pt>
                <c:pt idx="2244">
                  <c:v>1878</c:v>
                </c:pt>
                <c:pt idx="2245">
                  <c:v>1879</c:v>
                </c:pt>
                <c:pt idx="2246">
                  <c:v>1880</c:v>
                </c:pt>
                <c:pt idx="2247">
                  <c:v>1881</c:v>
                </c:pt>
                <c:pt idx="2248">
                  <c:v>1882</c:v>
                </c:pt>
                <c:pt idx="2249">
                  <c:v>1883</c:v>
                </c:pt>
                <c:pt idx="2250">
                  <c:v>1884</c:v>
                </c:pt>
                <c:pt idx="2251">
                  <c:v>1885</c:v>
                </c:pt>
                <c:pt idx="2252">
                  <c:v>1886</c:v>
                </c:pt>
                <c:pt idx="2253">
                  <c:v>1887</c:v>
                </c:pt>
                <c:pt idx="2254">
                  <c:v>1888</c:v>
                </c:pt>
                <c:pt idx="2255">
                  <c:v>1889</c:v>
                </c:pt>
                <c:pt idx="2256">
                  <c:v>1890</c:v>
                </c:pt>
                <c:pt idx="2257">
                  <c:v>1891</c:v>
                </c:pt>
                <c:pt idx="2258">
                  <c:v>1892</c:v>
                </c:pt>
                <c:pt idx="2259">
                  <c:v>1893</c:v>
                </c:pt>
                <c:pt idx="2260">
                  <c:v>1894</c:v>
                </c:pt>
                <c:pt idx="2261">
                  <c:v>1895</c:v>
                </c:pt>
                <c:pt idx="2262">
                  <c:v>1896</c:v>
                </c:pt>
                <c:pt idx="2263">
                  <c:v>1897</c:v>
                </c:pt>
                <c:pt idx="2264">
                  <c:v>1898</c:v>
                </c:pt>
                <c:pt idx="2265">
                  <c:v>1899</c:v>
                </c:pt>
                <c:pt idx="2266">
                  <c:v>1900</c:v>
                </c:pt>
                <c:pt idx="2267">
                  <c:v>1901</c:v>
                </c:pt>
                <c:pt idx="2268">
                  <c:v>1902</c:v>
                </c:pt>
                <c:pt idx="2269">
                  <c:v>1903</c:v>
                </c:pt>
                <c:pt idx="2270">
                  <c:v>1904</c:v>
                </c:pt>
                <c:pt idx="2271">
                  <c:v>1905</c:v>
                </c:pt>
                <c:pt idx="2272">
                  <c:v>1906</c:v>
                </c:pt>
                <c:pt idx="2273">
                  <c:v>1907</c:v>
                </c:pt>
                <c:pt idx="2274">
                  <c:v>1908</c:v>
                </c:pt>
                <c:pt idx="2275">
                  <c:v>1909</c:v>
                </c:pt>
                <c:pt idx="2276">
                  <c:v>1910</c:v>
                </c:pt>
                <c:pt idx="2277">
                  <c:v>1911</c:v>
                </c:pt>
                <c:pt idx="2278">
                  <c:v>1912</c:v>
                </c:pt>
                <c:pt idx="2279">
                  <c:v>1913</c:v>
                </c:pt>
                <c:pt idx="2280">
                  <c:v>1914</c:v>
                </c:pt>
                <c:pt idx="2281">
                  <c:v>1915</c:v>
                </c:pt>
                <c:pt idx="2282">
                  <c:v>1916</c:v>
                </c:pt>
                <c:pt idx="2283">
                  <c:v>1917</c:v>
                </c:pt>
                <c:pt idx="2284">
                  <c:v>1918</c:v>
                </c:pt>
                <c:pt idx="2285">
                  <c:v>1919</c:v>
                </c:pt>
                <c:pt idx="2286">
                  <c:v>1920</c:v>
                </c:pt>
                <c:pt idx="2287">
                  <c:v>1921</c:v>
                </c:pt>
                <c:pt idx="2288">
                  <c:v>1922</c:v>
                </c:pt>
                <c:pt idx="2289">
                  <c:v>1923</c:v>
                </c:pt>
                <c:pt idx="2290">
                  <c:v>1924</c:v>
                </c:pt>
                <c:pt idx="2291">
                  <c:v>1925</c:v>
                </c:pt>
                <c:pt idx="2292">
                  <c:v>1926</c:v>
                </c:pt>
                <c:pt idx="2293">
                  <c:v>1927</c:v>
                </c:pt>
                <c:pt idx="2294">
                  <c:v>1928</c:v>
                </c:pt>
                <c:pt idx="2295">
                  <c:v>1929</c:v>
                </c:pt>
                <c:pt idx="2296">
                  <c:v>1930</c:v>
                </c:pt>
                <c:pt idx="2297">
                  <c:v>1931</c:v>
                </c:pt>
                <c:pt idx="2298">
                  <c:v>1932</c:v>
                </c:pt>
                <c:pt idx="2299">
                  <c:v>1933</c:v>
                </c:pt>
                <c:pt idx="2300">
                  <c:v>1934</c:v>
                </c:pt>
                <c:pt idx="2301">
                  <c:v>1935</c:v>
                </c:pt>
                <c:pt idx="2302">
                  <c:v>1936</c:v>
                </c:pt>
                <c:pt idx="2303">
                  <c:v>1937</c:v>
                </c:pt>
                <c:pt idx="2304">
                  <c:v>1938</c:v>
                </c:pt>
                <c:pt idx="2305">
                  <c:v>1939</c:v>
                </c:pt>
                <c:pt idx="2306">
                  <c:v>1940</c:v>
                </c:pt>
                <c:pt idx="2307">
                  <c:v>1941</c:v>
                </c:pt>
                <c:pt idx="2308">
                  <c:v>1942</c:v>
                </c:pt>
                <c:pt idx="2309">
                  <c:v>1943</c:v>
                </c:pt>
                <c:pt idx="2310">
                  <c:v>1944</c:v>
                </c:pt>
                <c:pt idx="2311">
                  <c:v>1945</c:v>
                </c:pt>
                <c:pt idx="2312">
                  <c:v>1946</c:v>
                </c:pt>
                <c:pt idx="2313">
                  <c:v>1947</c:v>
                </c:pt>
                <c:pt idx="2314">
                  <c:v>1948</c:v>
                </c:pt>
                <c:pt idx="2315">
                  <c:v>1949</c:v>
                </c:pt>
                <c:pt idx="2316">
                  <c:v>1950</c:v>
                </c:pt>
                <c:pt idx="2317">
                  <c:v>1951</c:v>
                </c:pt>
                <c:pt idx="2318">
                  <c:v>1952</c:v>
                </c:pt>
                <c:pt idx="2319">
                  <c:v>1953</c:v>
                </c:pt>
                <c:pt idx="2320">
                  <c:v>1954</c:v>
                </c:pt>
                <c:pt idx="2321">
                  <c:v>1955</c:v>
                </c:pt>
                <c:pt idx="2322">
                  <c:v>1956</c:v>
                </c:pt>
                <c:pt idx="2323">
                  <c:v>1957</c:v>
                </c:pt>
                <c:pt idx="2324">
                  <c:v>1958</c:v>
                </c:pt>
                <c:pt idx="2325">
                  <c:v>1959</c:v>
                </c:pt>
                <c:pt idx="2326">
                  <c:v>1960</c:v>
                </c:pt>
                <c:pt idx="2327">
                  <c:v>1961</c:v>
                </c:pt>
                <c:pt idx="2328">
                  <c:v>1962</c:v>
                </c:pt>
                <c:pt idx="2329">
                  <c:v>1963</c:v>
                </c:pt>
                <c:pt idx="2330">
                  <c:v>1964</c:v>
                </c:pt>
                <c:pt idx="2331">
                  <c:v>1965</c:v>
                </c:pt>
                <c:pt idx="2332">
                  <c:v>1966</c:v>
                </c:pt>
                <c:pt idx="2333">
                  <c:v>1967</c:v>
                </c:pt>
                <c:pt idx="2334">
                  <c:v>1968</c:v>
                </c:pt>
                <c:pt idx="2335">
                  <c:v>1969</c:v>
                </c:pt>
                <c:pt idx="2336">
                  <c:v>1970</c:v>
                </c:pt>
                <c:pt idx="2337">
                  <c:v>1971</c:v>
                </c:pt>
                <c:pt idx="2338">
                  <c:v>1972</c:v>
                </c:pt>
                <c:pt idx="2339">
                  <c:v>1973</c:v>
                </c:pt>
                <c:pt idx="2340">
                  <c:v>1974</c:v>
                </c:pt>
                <c:pt idx="2341">
                  <c:v>1975</c:v>
                </c:pt>
                <c:pt idx="2342">
                  <c:v>1976</c:v>
                </c:pt>
                <c:pt idx="2343">
                  <c:v>1977</c:v>
                </c:pt>
                <c:pt idx="2344">
                  <c:v>1978</c:v>
                </c:pt>
                <c:pt idx="2345">
                  <c:v>1979</c:v>
                </c:pt>
                <c:pt idx="2346">
                  <c:v>1980</c:v>
                </c:pt>
                <c:pt idx="2347">
                  <c:v>1981</c:v>
                </c:pt>
                <c:pt idx="2348">
                  <c:v>1982</c:v>
                </c:pt>
                <c:pt idx="2349">
                  <c:v>1983</c:v>
                </c:pt>
                <c:pt idx="2350">
                  <c:v>1984</c:v>
                </c:pt>
                <c:pt idx="2351">
                  <c:v>1985</c:v>
                </c:pt>
                <c:pt idx="2352">
                  <c:v>1986</c:v>
                </c:pt>
                <c:pt idx="2353">
                  <c:v>1987</c:v>
                </c:pt>
                <c:pt idx="2354">
                  <c:v>1988</c:v>
                </c:pt>
                <c:pt idx="2355">
                  <c:v>1989</c:v>
                </c:pt>
                <c:pt idx="2356">
                  <c:v>1990</c:v>
                </c:pt>
                <c:pt idx="2357">
                  <c:v>1991</c:v>
                </c:pt>
                <c:pt idx="2358">
                  <c:v>1992</c:v>
                </c:pt>
                <c:pt idx="2359">
                  <c:v>1993</c:v>
                </c:pt>
                <c:pt idx="2360">
                  <c:v>1994</c:v>
                </c:pt>
                <c:pt idx="2361">
                  <c:v>1995</c:v>
                </c:pt>
                <c:pt idx="2362">
                  <c:v>1996</c:v>
                </c:pt>
                <c:pt idx="2363">
                  <c:v>1997</c:v>
                </c:pt>
                <c:pt idx="2364">
                  <c:v>1998</c:v>
                </c:pt>
                <c:pt idx="2365">
                  <c:v>1999</c:v>
                </c:pt>
                <c:pt idx="2366">
                  <c:v>2000</c:v>
                </c:pt>
                <c:pt idx="2367">
                  <c:v>2001</c:v>
                </c:pt>
                <c:pt idx="2368">
                  <c:v>2002</c:v>
                </c:pt>
                <c:pt idx="2369">
                  <c:v>2003</c:v>
                </c:pt>
                <c:pt idx="2370">
                  <c:v>2004</c:v>
                </c:pt>
                <c:pt idx="2371">
                  <c:v>2005</c:v>
                </c:pt>
                <c:pt idx="2372">
                  <c:v>2006</c:v>
                </c:pt>
                <c:pt idx="2373">
                  <c:v>2007</c:v>
                </c:pt>
                <c:pt idx="2374">
                  <c:v>2008</c:v>
                </c:pt>
                <c:pt idx="2375">
                  <c:v>2009</c:v>
                </c:pt>
                <c:pt idx="2376">
                  <c:v>2010</c:v>
                </c:pt>
                <c:pt idx="2377">
                  <c:v>2011</c:v>
                </c:pt>
                <c:pt idx="2378">
                  <c:v>2012</c:v>
                </c:pt>
                <c:pt idx="2379">
                  <c:v>2013</c:v>
                </c:pt>
                <c:pt idx="2380">
                  <c:v>2014</c:v>
                </c:pt>
                <c:pt idx="2381">
                  <c:v>2015</c:v>
                </c:pt>
                <c:pt idx="2382">
                  <c:v>2016</c:v>
                </c:pt>
                <c:pt idx="2383">
                  <c:v>2017</c:v>
                </c:pt>
                <c:pt idx="2384">
                  <c:v>2018</c:v>
                </c:pt>
                <c:pt idx="2385">
                  <c:v>2019</c:v>
                </c:pt>
                <c:pt idx="2386">
                  <c:v>2020</c:v>
                </c:pt>
                <c:pt idx="2387">
                  <c:v>2021</c:v>
                </c:pt>
                <c:pt idx="2388">
                  <c:v>2022</c:v>
                </c:pt>
                <c:pt idx="2389">
                  <c:v>2023</c:v>
                </c:pt>
                <c:pt idx="2390">
                  <c:v>2024</c:v>
                </c:pt>
                <c:pt idx="2391">
                  <c:v>2025</c:v>
                </c:pt>
                <c:pt idx="2392">
                  <c:v>2026</c:v>
                </c:pt>
                <c:pt idx="2393">
                  <c:v>2027</c:v>
                </c:pt>
                <c:pt idx="2394">
                  <c:v>2028</c:v>
                </c:pt>
                <c:pt idx="2395">
                  <c:v>2029</c:v>
                </c:pt>
                <c:pt idx="2396">
                  <c:v>2030</c:v>
                </c:pt>
                <c:pt idx="2397">
                  <c:v>2031</c:v>
                </c:pt>
                <c:pt idx="2398">
                  <c:v>2032</c:v>
                </c:pt>
                <c:pt idx="2399">
                  <c:v>2033</c:v>
                </c:pt>
                <c:pt idx="2400">
                  <c:v>2034</c:v>
                </c:pt>
                <c:pt idx="2401">
                  <c:v>2035</c:v>
                </c:pt>
                <c:pt idx="2402">
                  <c:v>2036</c:v>
                </c:pt>
                <c:pt idx="2403">
                  <c:v>2037</c:v>
                </c:pt>
                <c:pt idx="2404">
                  <c:v>2038</c:v>
                </c:pt>
                <c:pt idx="2405">
                  <c:v>2039</c:v>
                </c:pt>
                <c:pt idx="2406">
                  <c:v>2040</c:v>
                </c:pt>
                <c:pt idx="2407">
                  <c:v>2041</c:v>
                </c:pt>
                <c:pt idx="2408">
                  <c:v>2042</c:v>
                </c:pt>
                <c:pt idx="2409">
                  <c:v>2043</c:v>
                </c:pt>
                <c:pt idx="2410">
                  <c:v>2044</c:v>
                </c:pt>
                <c:pt idx="2411">
                  <c:v>2045</c:v>
                </c:pt>
                <c:pt idx="2412">
                  <c:v>2046</c:v>
                </c:pt>
                <c:pt idx="2413">
                  <c:v>2047</c:v>
                </c:pt>
                <c:pt idx="2414">
                  <c:v>2048</c:v>
                </c:pt>
                <c:pt idx="2415">
                  <c:v>2049</c:v>
                </c:pt>
                <c:pt idx="2416">
                  <c:v>2050</c:v>
                </c:pt>
                <c:pt idx="2417">
                  <c:v>2051</c:v>
                </c:pt>
                <c:pt idx="2418">
                  <c:v>2052</c:v>
                </c:pt>
                <c:pt idx="2419">
                  <c:v>2053</c:v>
                </c:pt>
                <c:pt idx="2420">
                  <c:v>2054</c:v>
                </c:pt>
                <c:pt idx="2421">
                  <c:v>2055</c:v>
                </c:pt>
                <c:pt idx="2422">
                  <c:v>2056</c:v>
                </c:pt>
                <c:pt idx="2423">
                  <c:v>2057</c:v>
                </c:pt>
                <c:pt idx="2424">
                  <c:v>2058</c:v>
                </c:pt>
                <c:pt idx="2425">
                  <c:v>2059</c:v>
                </c:pt>
                <c:pt idx="2426">
                  <c:v>2060</c:v>
                </c:pt>
                <c:pt idx="2427">
                  <c:v>2061</c:v>
                </c:pt>
                <c:pt idx="2428">
                  <c:v>2062</c:v>
                </c:pt>
                <c:pt idx="2429">
                  <c:v>2063</c:v>
                </c:pt>
                <c:pt idx="2430">
                  <c:v>2064</c:v>
                </c:pt>
                <c:pt idx="2431">
                  <c:v>2065</c:v>
                </c:pt>
                <c:pt idx="2432">
                  <c:v>2066</c:v>
                </c:pt>
                <c:pt idx="2433">
                  <c:v>2067</c:v>
                </c:pt>
                <c:pt idx="2434">
                  <c:v>2068</c:v>
                </c:pt>
                <c:pt idx="2435">
                  <c:v>2069</c:v>
                </c:pt>
                <c:pt idx="2436">
                  <c:v>2070</c:v>
                </c:pt>
                <c:pt idx="2437">
                  <c:v>2071</c:v>
                </c:pt>
                <c:pt idx="2438">
                  <c:v>2072</c:v>
                </c:pt>
                <c:pt idx="2439">
                  <c:v>2073</c:v>
                </c:pt>
                <c:pt idx="2440">
                  <c:v>2074</c:v>
                </c:pt>
                <c:pt idx="2441">
                  <c:v>2075</c:v>
                </c:pt>
                <c:pt idx="2442">
                  <c:v>2076</c:v>
                </c:pt>
                <c:pt idx="2443">
                  <c:v>2077</c:v>
                </c:pt>
                <c:pt idx="2444">
                  <c:v>2078</c:v>
                </c:pt>
                <c:pt idx="2445">
                  <c:v>2079</c:v>
                </c:pt>
                <c:pt idx="2446">
                  <c:v>2080</c:v>
                </c:pt>
                <c:pt idx="2447">
                  <c:v>2081</c:v>
                </c:pt>
                <c:pt idx="2448">
                  <c:v>2082</c:v>
                </c:pt>
                <c:pt idx="2449">
                  <c:v>2083</c:v>
                </c:pt>
                <c:pt idx="2450">
                  <c:v>2084</c:v>
                </c:pt>
                <c:pt idx="2451">
                  <c:v>2085</c:v>
                </c:pt>
                <c:pt idx="2452">
                  <c:v>2086</c:v>
                </c:pt>
                <c:pt idx="2453">
                  <c:v>2087</c:v>
                </c:pt>
                <c:pt idx="2454">
                  <c:v>2088</c:v>
                </c:pt>
                <c:pt idx="2455">
                  <c:v>2089</c:v>
                </c:pt>
                <c:pt idx="2456">
                  <c:v>2090</c:v>
                </c:pt>
                <c:pt idx="2457">
                  <c:v>2091</c:v>
                </c:pt>
                <c:pt idx="2458">
                  <c:v>2092</c:v>
                </c:pt>
                <c:pt idx="2459">
                  <c:v>2093</c:v>
                </c:pt>
                <c:pt idx="2460">
                  <c:v>2094</c:v>
                </c:pt>
                <c:pt idx="2461">
                  <c:v>2095</c:v>
                </c:pt>
                <c:pt idx="2462">
                  <c:v>2096</c:v>
                </c:pt>
                <c:pt idx="2463">
                  <c:v>2097</c:v>
                </c:pt>
                <c:pt idx="2464">
                  <c:v>2098</c:v>
                </c:pt>
                <c:pt idx="2465">
                  <c:v>2099</c:v>
                </c:pt>
                <c:pt idx="2466">
                  <c:v>2100</c:v>
                </c:pt>
                <c:pt idx="2467">
                  <c:v>2101</c:v>
                </c:pt>
                <c:pt idx="2468">
                  <c:v>2102</c:v>
                </c:pt>
                <c:pt idx="2469">
                  <c:v>2103</c:v>
                </c:pt>
                <c:pt idx="2470">
                  <c:v>2104</c:v>
                </c:pt>
                <c:pt idx="2471">
                  <c:v>2105</c:v>
                </c:pt>
                <c:pt idx="2472">
                  <c:v>2106</c:v>
                </c:pt>
                <c:pt idx="2473">
                  <c:v>2107</c:v>
                </c:pt>
                <c:pt idx="2474">
                  <c:v>2108</c:v>
                </c:pt>
                <c:pt idx="2475">
                  <c:v>2109</c:v>
                </c:pt>
                <c:pt idx="2476">
                  <c:v>2110</c:v>
                </c:pt>
                <c:pt idx="2477">
                  <c:v>2111</c:v>
                </c:pt>
                <c:pt idx="2478">
                  <c:v>2112</c:v>
                </c:pt>
                <c:pt idx="2479">
                  <c:v>2113</c:v>
                </c:pt>
                <c:pt idx="2480">
                  <c:v>2114</c:v>
                </c:pt>
                <c:pt idx="2481">
                  <c:v>2115</c:v>
                </c:pt>
                <c:pt idx="2482">
                  <c:v>2116</c:v>
                </c:pt>
                <c:pt idx="2483">
                  <c:v>2117</c:v>
                </c:pt>
                <c:pt idx="2484">
                  <c:v>2118</c:v>
                </c:pt>
                <c:pt idx="2485">
                  <c:v>2119</c:v>
                </c:pt>
                <c:pt idx="2486">
                  <c:v>2120</c:v>
                </c:pt>
                <c:pt idx="2487">
                  <c:v>2121</c:v>
                </c:pt>
                <c:pt idx="2488">
                  <c:v>2122</c:v>
                </c:pt>
                <c:pt idx="2489">
                  <c:v>2123</c:v>
                </c:pt>
                <c:pt idx="2490">
                  <c:v>2124</c:v>
                </c:pt>
                <c:pt idx="2491">
                  <c:v>2125</c:v>
                </c:pt>
                <c:pt idx="2492">
                  <c:v>2126</c:v>
                </c:pt>
                <c:pt idx="2493">
                  <c:v>2127</c:v>
                </c:pt>
                <c:pt idx="2494">
                  <c:v>2128</c:v>
                </c:pt>
                <c:pt idx="2495">
                  <c:v>2129</c:v>
                </c:pt>
                <c:pt idx="2496">
                  <c:v>2130</c:v>
                </c:pt>
                <c:pt idx="2497">
                  <c:v>2131</c:v>
                </c:pt>
                <c:pt idx="2498">
                  <c:v>2132</c:v>
                </c:pt>
                <c:pt idx="2499">
                  <c:v>2133</c:v>
                </c:pt>
                <c:pt idx="2500">
                  <c:v>2134</c:v>
                </c:pt>
                <c:pt idx="2501">
                  <c:v>2135</c:v>
                </c:pt>
                <c:pt idx="2502">
                  <c:v>2136</c:v>
                </c:pt>
                <c:pt idx="2503">
                  <c:v>2137</c:v>
                </c:pt>
                <c:pt idx="2504">
                  <c:v>2138</c:v>
                </c:pt>
                <c:pt idx="2505">
                  <c:v>2139</c:v>
                </c:pt>
                <c:pt idx="2506">
                  <c:v>2140</c:v>
                </c:pt>
                <c:pt idx="2507">
                  <c:v>2141</c:v>
                </c:pt>
                <c:pt idx="2508">
                  <c:v>2142</c:v>
                </c:pt>
                <c:pt idx="2509">
                  <c:v>2143</c:v>
                </c:pt>
                <c:pt idx="2510">
                  <c:v>2144</c:v>
                </c:pt>
                <c:pt idx="2511">
                  <c:v>2145</c:v>
                </c:pt>
                <c:pt idx="2512">
                  <c:v>2146</c:v>
                </c:pt>
                <c:pt idx="2513">
                  <c:v>2147</c:v>
                </c:pt>
                <c:pt idx="2514">
                  <c:v>2148</c:v>
                </c:pt>
                <c:pt idx="2515">
                  <c:v>2149</c:v>
                </c:pt>
                <c:pt idx="2516">
                  <c:v>2150</c:v>
                </c:pt>
                <c:pt idx="2517">
                  <c:v>2151</c:v>
                </c:pt>
                <c:pt idx="2518">
                  <c:v>2152</c:v>
                </c:pt>
                <c:pt idx="2519">
                  <c:v>2153</c:v>
                </c:pt>
                <c:pt idx="2520">
                  <c:v>2154</c:v>
                </c:pt>
                <c:pt idx="2521">
                  <c:v>2155</c:v>
                </c:pt>
                <c:pt idx="2522">
                  <c:v>2156</c:v>
                </c:pt>
                <c:pt idx="2523">
                  <c:v>2157</c:v>
                </c:pt>
                <c:pt idx="2524">
                  <c:v>2158</c:v>
                </c:pt>
                <c:pt idx="2525">
                  <c:v>2159</c:v>
                </c:pt>
                <c:pt idx="2526">
                  <c:v>2160</c:v>
                </c:pt>
                <c:pt idx="2527">
                  <c:v>2161</c:v>
                </c:pt>
                <c:pt idx="2528">
                  <c:v>2162</c:v>
                </c:pt>
                <c:pt idx="2529">
                  <c:v>2163</c:v>
                </c:pt>
                <c:pt idx="2530">
                  <c:v>2164</c:v>
                </c:pt>
                <c:pt idx="2531">
                  <c:v>2165</c:v>
                </c:pt>
                <c:pt idx="2532">
                  <c:v>2166</c:v>
                </c:pt>
                <c:pt idx="2533">
                  <c:v>2167</c:v>
                </c:pt>
                <c:pt idx="2534">
                  <c:v>2168</c:v>
                </c:pt>
                <c:pt idx="2535">
                  <c:v>2169</c:v>
                </c:pt>
                <c:pt idx="2536">
                  <c:v>2170</c:v>
                </c:pt>
                <c:pt idx="2537">
                  <c:v>2171</c:v>
                </c:pt>
                <c:pt idx="2538">
                  <c:v>2172</c:v>
                </c:pt>
                <c:pt idx="2539">
                  <c:v>2173</c:v>
                </c:pt>
                <c:pt idx="2540">
                  <c:v>2174</c:v>
                </c:pt>
                <c:pt idx="2541">
                  <c:v>2175</c:v>
                </c:pt>
                <c:pt idx="2542">
                  <c:v>2176</c:v>
                </c:pt>
                <c:pt idx="2543">
                  <c:v>2177</c:v>
                </c:pt>
                <c:pt idx="2544">
                  <c:v>2178</c:v>
                </c:pt>
                <c:pt idx="2545">
                  <c:v>2179</c:v>
                </c:pt>
                <c:pt idx="2546">
                  <c:v>2180</c:v>
                </c:pt>
                <c:pt idx="2547">
                  <c:v>2181</c:v>
                </c:pt>
                <c:pt idx="2548">
                  <c:v>2182</c:v>
                </c:pt>
                <c:pt idx="2549">
                  <c:v>2183</c:v>
                </c:pt>
                <c:pt idx="2550">
                  <c:v>2184</c:v>
                </c:pt>
                <c:pt idx="2551">
                  <c:v>2185</c:v>
                </c:pt>
                <c:pt idx="2552">
                  <c:v>2186</c:v>
                </c:pt>
                <c:pt idx="2553">
                  <c:v>2187</c:v>
                </c:pt>
                <c:pt idx="2554">
                  <c:v>2188</c:v>
                </c:pt>
                <c:pt idx="2555">
                  <c:v>2189</c:v>
                </c:pt>
                <c:pt idx="2556">
                  <c:v>2190</c:v>
                </c:pt>
                <c:pt idx="2557">
                  <c:v>2191</c:v>
                </c:pt>
                <c:pt idx="2558">
                  <c:v>2192</c:v>
                </c:pt>
                <c:pt idx="2559">
                  <c:v>2193</c:v>
                </c:pt>
                <c:pt idx="2560">
                  <c:v>2194</c:v>
                </c:pt>
                <c:pt idx="2561">
                  <c:v>2195</c:v>
                </c:pt>
                <c:pt idx="2562">
                  <c:v>2196</c:v>
                </c:pt>
                <c:pt idx="2563">
                  <c:v>2197</c:v>
                </c:pt>
                <c:pt idx="2564">
                  <c:v>2198</c:v>
                </c:pt>
                <c:pt idx="2565">
                  <c:v>2199</c:v>
                </c:pt>
                <c:pt idx="2566">
                  <c:v>2200</c:v>
                </c:pt>
                <c:pt idx="2567">
                  <c:v>2201</c:v>
                </c:pt>
                <c:pt idx="2568">
                  <c:v>2202</c:v>
                </c:pt>
                <c:pt idx="2569">
                  <c:v>2203</c:v>
                </c:pt>
                <c:pt idx="2570">
                  <c:v>2204</c:v>
                </c:pt>
                <c:pt idx="2571">
                  <c:v>2205</c:v>
                </c:pt>
                <c:pt idx="2572">
                  <c:v>2206</c:v>
                </c:pt>
                <c:pt idx="2573">
                  <c:v>2207</c:v>
                </c:pt>
                <c:pt idx="2574">
                  <c:v>2208</c:v>
                </c:pt>
                <c:pt idx="2575">
                  <c:v>2209</c:v>
                </c:pt>
                <c:pt idx="2576">
                  <c:v>2210</c:v>
                </c:pt>
                <c:pt idx="2577">
                  <c:v>2211</c:v>
                </c:pt>
                <c:pt idx="2578">
                  <c:v>2212</c:v>
                </c:pt>
                <c:pt idx="2579">
                  <c:v>2213</c:v>
                </c:pt>
                <c:pt idx="2580">
                  <c:v>2214</c:v>
                </c:pt>
                <c:pt idx="2581">
                  <c:v>2215</c:v>
                </c:pt>
                <c:pt idx="2582">
                  <c:v>2216</c:v>
                </c:pt>
                <c:pt idx="2583">
                  <c:v>2217</c:v>
                </c:pt>
                <c:pt idx="2584">
                  <c:v>2218</c:v>
                </c:pt>
                <c:pt idx="2585">
                  <c:v>2219</c:v>
                </c:pt>
                <c:pt idx="2586">
                  <c:v>2220</c:v>
                </c:pt>
                <c:pt idx="2587">
                  <c:v>2221</c:v>
                </c:pt>
                <c:pt idx="2588">
                  <c:v>2222</c:v>
                </c:pt>
                <c:pt idx="2589">
                  <c:v>2223</c:v>
                </c:pt>
                <c:pt idx="2590">
                  <c:v>2224</c:v>
                </c:pt>
                <c:pt idx="2591">
                  <c:v>2225</c:v>
                </c:pt>
                <c:pt idx="2592">
                  <c:v>2226</c:v>
                </c:pt>
                <c:pt idx="2593">
                  <c:v>2227</c:v>
                </c:pt>
                <c:pt idx="2594">
                  <c:v>2228</c:v>
                </c:pt>
                <c:pt idx="2595">
                  <c:v>2229</c:v>
                </c:pt>
                <c:pt idx="2596">
                  <c:v>2230</c:v>
                </c:pt>
                <c:pt idx="2597">
                  <c:v>2231</c:v>
                </c:pt>
                <c:pt idx="2598">
                  <c:v>2232</c:v>
                </c:pt>
                <c:pt idx="2599">
                  <c:v>2233</c:v>
                </c:pt>
                <c:pt idx="2600">
                  <c:v>2234</c:v>
                </c:pt>
                <c:pt idx="2601">
                  <c:v>2235</c:v>
                </c:pt>
                <c:pt idx="2602">
                  <c:v>2236</c:v>
                </c:pt>
                <c:pt idx="2603">
                  <c:v>2237</c:v>
                </c:pt>
                <c:pt idx="2604">
                  <c:v>2238</c:v>
                </c:pt>
                <c:pt idx="2605">
                  <c:v>2239</c:v>
                </c:pt>
                <c:pt idx="2606">
                  <c:v>2240</c:v>
                </c:pt>
                <c:pt idx="2607">
                  <c:v>2241</c:v>
                </c:pt>
                <c:pt idx="2608">
                  <c:v>2242</c:v>
                </c:pt>
                <c:pt idx="2609">
                  <c:v>2243</c:v>
                </c:pt>
                <c:pt idx="2610">
                  <c:v>2244</c:v>
                </c:pt>
                <c:pt idx="2611">
                  <c:v>2245</c:v>
                </c:pt>
                <c:pt idx="2612">
                  <c:v>2246</c:v>
                </c:pt>
                <c:pt idx="2613">
                  <c:v>2247</c:v>
                </c:pt>
                <c:pt idx="2614">
                  <c:v>2248</c:v>
                </c:pt>
                <c:pt idx="2615">
                  <c:v>2249</c:v>
                </c:pt>
                <c:pt idx="2616">
                  <c:v>2250</c:v>
                </c:pt>
                <c:pt idx="2617">
                  <c:v>2251</c:v>
                </c:pt>
                <c:pt idx="2618">
                  <c:v>2252</c:v>
                </c:pt>
                <c:pt idx="2619">
                  <c:v>2253</c:v>
                </c:pt>
                <c:pt idx="2620">
                  <c:v>2254</c:v>
                </c:pt>
                <c:pt idx="2621">
                  <c:v>2255</c:v>
                </c:pt>
                <c:pt idx="2622">
                  <c:v>2256</c:v>
                </c:pt>
                <c:pt idx="2623">
                  <c:v>2257</c:v>
                </c:pt>
                <c:pt idx="2624">
                  <c:v>2258</c:v>
                </c:pt>
                <c:pt idx="2625">
                  <c:v>2259</c:v>
                </c:pt>
                <c:pt idx="2626">
                  <c:v>2260</c:v>
                </c:pt>
                <c:pt idx="2627">
                  <c:v>2261</c:v>
                </c:pt>
                <c:pt idx="2628">
                  <c:v>2262</c:v>
                </c:pt>
                <c:pt idx="2629">
                  <c:v>2263</c:v>
                </c:pt>
                <c:pt idx="2630">
                  <c:v>2264</c:v>
                </c:pt>
                <c:pt idx="2631">
                  <c:v>2265</c:v>
                </c:pt>
                <c:pt idx="2632">
                  <c:v>2266</c:v>
                </c:pt>
                <c:pt idx="2633">
                  <c:v>2267</c:v>
                </c:pt>
                <c:pt idx="2634">
                  <c:v>2268</c:v>
                </c:pt>
                <c:pt idx="2635">
                  <c:v>2269</c:v>
                </c:pt>
                <c:pt idx="2636">
                  <c:v>2270</c:v>
                </c:pt>
                <c:pt idx="2637">
                  <c:v>2271</c:v>
                </c:pt>
                <c:pt idx="2638">
                  <c:v>2272</c:v>
                </c:pt>
                <c:pt idx="2639">
                  <c:v>2273</c:v>
                </c:pt>
                <c:pt idx="2640">
                  <c:v>2274</c:v>
                </c:pt>
                <c:pt idx="2641">
                  <c:v>2275</c:v>
                </c:pt>
                <c:pt idx="2642">
                  <c:v>2276</c:v>
                </c:pt>
                <c:pt idx="2643">
                  <c:v>2277</c:v>
                </c:pt>
                <c:pt idx="2644">
                  <c:v>2278</c:v>
                </c:pt>
                <c:pt idx="2645">
                  <c:v>2279</c:v>
                </c:pt>
                <c:pt idx="2646">
                  <c:v>2280</c:v>
                </c:pt>
                <c:pt idx="2647">
                  <c:v>2281</c:v>
                </c:pt>
                <c:pt idx="2648">
                  <c:v>2282</c:v>
                </c:pt>
                <c:pt idx="2649">
                  <c:v>2283</c:v>
                </c:pt>
                <c:pt idx="2650">
                  <c:v>2284</c:v>
                </c:pt>
                <c:pt idx="2651">
                  <c:v>2285</c:v>
                </c:pt>
                <c:pt idx="2652">
                  <c:v>2286</c:v>
                </c:pt>
                <c:pt idx="2653">
                  <c:v>2287</c:v>
                </c:pt>
                <c:pt idx="2654">
                  <c:v>2288</c:v>
                </c:pt>
                <c:pt idx="2655">
                  <c:v>2289</c:v>
                </c:pt>
                <c:pt idx="2656">
                  <c:v>2290</c:v>
                </c:pt>
                <c:pt idx="2657">
                  <c:v>2291</c:v>
                </c:pt>
                <c:pt idx="2658">
                  <c:v>2292</c:v>
                </c:pt>
                <c:pt idx="2659">
                  <c:v>2293</c:v>
                </c:pt>
                <c:pt idx="2660">
                  <c:v>2294</c:v>
                </c:pt>
                <c:pt idx="2661">
                  <c:v>2295</c:v>
                </c:pt>
                <c:pt idx="2662">
                  <c:v>2296</c:v>
                </c:pt>
                <c:pt idx="2663">
                  <c:v>2297</c:v>
                </c:pt>
                <c:pt idx="2664">
                  <c:v>2298</c:v>
                </c:pt>
                <c:pt idx="2665">
                  <c:v>2299</c:v>
                </c:pt>
                <c:pt idx="2666">
                  <c:v>2300</c:v>
                </c:pt>
                <c:pt idx="2667">
                  <c:v>2301</c:v>
                </c:pt>
                <c:pt idx="2668">
                  <c:v>2302</c:v>
                </c:pt>
                <c:pt idx="2669">
                  <c:v>2303</c:v>
                </c:pt>
                <c:pt idx="2670">
                  <c:v>2304</c:v>
                </c:pt>
                <c:pt idx="2671">
                  <c:v>2305</c:v>
                </c:pt>
                <c:pt idx="2672">
                  <c:v>2306</c:v>
                </c:pt>
                <c:pt idx="2673">
                  <c:v>2307</c:v>
                </c:pt>
                <c:pt idx="2674">
                  <c:v>2308</c:v>
                </c:pt>
                <c:pt idx="2675">
                  <c:v>2309</c:v>
                </c:pt>
                <c:pt idx="2676">
                  <c:v>2310</c:v>
                </c:pt>
                <c:pt idx="2677">
                  <c:v>2311</c:v>
                </c:pt>
                <c:pt idx="2678">
                  <c:v>2312</c:v>
                </c:pt>
                <c:pt idx="2679">
                  <c:v>2313</c:v>
                </c:pt>
                <c:pt idx="2680">
                  <c:v>2314</c:v>
                </c:pt>
                <c:pt idx="2681">
                  <c:v>2315</c:v>
                </c:pt>
                <c:pt idx="2682">
                  <c:v>2316</c:v>
                </c:pt>
                <c:pt idx="2683">
                  <c:v>2317</c:v>
                </c:pt>
                <c:pt idx="2684">
                  <c:v>2318</c:v>
                </c:pt>
                <c:pt idx="2685">
                  <c:v>2319</c:v>
                </c:pt>
                <c:pt idx="2686">
                  <c:v>2320</c:v>
                </c:pt>
                <c:pt idx="2687">
                  <c:v>2321</c:v>
                </c:pt>
                <c:pt idx="2688">
                  <c:v>2322</c:v>
                </c:pt>
                <c:pt idx="2689">
                  <c:v>2323</c:v>
                </c:pt>
                <c:pt idx="2690">
                  <c:v>2324</c:v>
                </c:pt>
                <c:pt idx="2691">
                  <c:v>2325</c:v>
                </c:pt>
                <c:pt idx="2692">
                  <c:v>2326</c:v>
                </c:pt>
                <c:pt idx="2693">
                  <c:v>2327</c:v>
                </c:pt>
                <c:pt idx="2694">
                  <c:v>2328</c:v>
                </c:pt>
                <c:pt idx="2695">
                  <c:v>2329</c:v>
                </c:pt>
                <c:pt idx="2696">
                  <c:v>2330</c:v>
                </c:pt>
                <c:pt idx="2697">
                  <c:v>2331</c:v>
                </c:pt>
                <c:pt idx="2698">
                  <c:v>2332</c:v>
                </c:pt>
                <c:pt idx="2699">
                  <c:v>2333</c:v>
                </c:pt>
                <c:pt idx="2700">
                  <c:v>2334</c:v>
                </c:pt>
                <c:pt idx="2701">
                  <c:v>2335</c:v>
                </c:pt>
                <c:pt idx="2702">
                  <c:v>2336</c:v>
                </c:pt>
                <c:pt idx="2703">
                  <c:v>2337</c:v>
                </c:pt>
                <c:pt idx="2704">
                  <c:v>2338</c:v>
                </c:pt>
                <c:pt idx="2705">
                  <c:v>2339</c:v>
                </c:pt>
                <c:pt idx="2706">
                  <c:v>2340</c:v>
                </c:pt>
                <c:pt idx="2707">
                  <c:v>2341</c:v>
                </c:pt>
                <c:pt idx="2708">
                  <c:v>2342</c:v>
                </c:pt>
                <c:pt idx="2709">
                  <c:v>2343</c:v>
                </c:pt>
                <c:pt idx="2710">
                  <c:v>2344</c:v>
                </c:pt>
                <c:pt idx="2711">
                  <c:v>2345</c:v>
                </c:pt>
                <c:pt idx="2712">
                  <c:v>2346</c:v>
                </c:pt>
                <c:pt idx="2713">
                  <c:v>2347</c:v>
                </c:pt>
                <c:pt idx="2714">
                  <c:v>2348</c:v>
                </c:pt>
                <c:pt idx="2715">
                  <c:v>2349</c:v>
                </c:pt>
                <c:pt idx="2716">
                  <c:v>2350</c:v>
                </c:pt>
                <c:pt idx="2717">
                  <c:v>2351</c:v>
                </c:pt>
                <c:pt idx="2718">
                  <c:v>2352</c:v>
                </c:pt>
                <c:pt idx="2719">
                  <c:v>2353</c:v>
                </c:pt>
                <c:pt idx="2720">
                  <c:v>2354</c:v>
                </c:pt>
                <c:pt idx="2721">
                  <c:v>2355</c:v>
                </c:pt>
                <c:pt idx="2722">
                  <c:v>2356</c:v>
                </c:pt>
                <c:pt idx="2723">
                  <c:v>2357</c:v>
                </c:pt>
                <c:pt idx="2724">
                  <c:v>2358</c:v>
                </c:pt>
                <c:pt idx="2725">
                  <c:v>2359</c:v>
                </c:pt>
                <c:pt idx="2726">
                  <c:v>2360</c:v>
                </c:pt>
                <c:pt idx="2727">
                  <c:v>2361</c:v>
                </c:pt>
                <c:pt idx="2728">
                  <c:v>2362</c:v>
                </c:pt>
                <c:pt idx="2729">
                  <c:v>2363</c:v>
                </c:pt>
                <c:pt idx="2730">
                  <c:v>2364</c:v>
                </c:pt>
                <c:pt idx="2731">
                  <c:v>2365</c:v>
                </c:pt>
                <c:pt idx="2732">
                  <c:v>2366</c:v>
                </c:pt>
                <c:pt idx="2733">
                  <c:v>2367</c:v>
                </c:pt>
                <c:pt idx="2734">
                  <c:v>2368</c:v>
                </c:pt>
                <c:pt idx="2735">
                  <c:v>2369</c:v>
                </c:pt>
                <c:pt idx="2736">
                  <c:v>2370</c:v>
                </c:pt>
                <c:pt idx="2737">
                  <c:v>2371</c:v>
                </c:pt>
                <c:pt idx="2738">
                  <c:v>2372</c:v>
                </c:pt>
                <c:pt idx="2739">
                  <c:v>2373</c:v>
                </c:pt>
                <c:pt idx="2740">
                  <c:v>2374</c:v>
                </c:pt>
                <c:pt idx="2741">
                  <c:v>2375</c:v>
                </c:pt>
                <c:pt idx="2742">
                  <c:v>2376</c:v>
                </c:pt>
                <c:pt idx="2743">
                  <c:v>2377</c:v>
                </c:pt>
                <c:pt idx="2744">
                  <c:v>2378</c:v>
                </c:pt>
                <c:pt idx="2745">
                  <c:v>2379</c:v>
                </c:pt>
                <c:pt idx="2746">
                  <c:v>2380</c:v>
                </c:pt>
                <c:pt idx="2747">
                  <c:v>2381</c:v>
                </c:pt>
                <c:pt idx="2748">
                  <c:v>2382</c:v>
                </c:pt>
                <c:pt idx="2749">
                  <c:v>2383</c:v>
                </c:pt>
                <c:pt idx="2750">
                  <c:v>2384</c:v>
                </c:pt>
                <c:pt idx="2751">
                  <c:v>2385</c:v>
                </c:pt>
                <c:pt idx="2752">
                  <c:v>2386</c:v>
                </c:pt>
                <c:pt idx="2753">
                  <c:v>2387</c:v>
                </c:pt>
                <c:pt idx="2754">
                  <c:v>2388</c:v>
                </c:pt>
                <c:pt idx="2755">
                  <c:v>2389</c:v>
                </c:pt>
                <c:pt idx="2756">
                  <c:v>2390</c:v>
                </c:pt>
                <c:pt idx="2757">
                  <c:v>2391</c:v>
                </c:pt>
                <c:pt idx="2758">
                  <c:v>2392</c:v>
                </c:pt>
                <c:pt idx="2759">
                  <c:v>2393</c:v>
                </c:pt>
                <c:pt idx="2760">
                  <c:v>2394</c:v>
                </c:pt>
                <c:pt idx="2761">
                  <c:v>2395</c:v>
                </c:pt>
                <c:pt idx="2762">
                  <c:v>2396</c:v>
                </c:pt>
                <c:pt idx="2763">
                  <c:v>2397</c:v>
                </c:pt>
                <c:pt idx="2764">
                  <c:v>2398</c:v>
                </c:pt>
                <c:pt idx="2765">
                  <c:v>2399</c:v>
                </c:pt>
                <c:pt idx="2766">
                  <c:v>2400</c:v>
                </c:pt>
                <c:pt idx="2767">
                  <c:v>2401</c:v>
                </c:pt>
                <c:pt idx="2768">
                  <c:v>2402</c:v>
                </c:pt>
                <c:pt idx="2769">
                  <c:v>2403</c:v>
                </c:pt>
                <c:pt idx="2770">
                  <c:v>2404</c:v>
                </c:pt>
                <c:pt idx="2771">
                  <c:v>2405</c:v>
                </c:pt>
                <c:pt idx="2772">
                  <c:v>2406</c:v>
                </c:pt>
                <c:pt idx="2773">
                  <c:v>2407</c:v>
                </c:pt>
                <c:pt idx="2774">
                  <c:v>2408</c:v>
                </c:pt>
                <c:pt idx="2775">
                  <c:v>2409</c:v>
                </c:pt>
                <c:pt idx="2776">
                  <c:v>2410</c:v>
                </c:pt>
                <c:pt idx="2777">
                  <c:v>2411</c:v>
                </c:pt>
                <c:pt idx="2778">
                  <c:v>2412</c:v>
                </c:pt>
                <c:pt idx="2779">
                  <c:v>2413</c:v>
                </c:pt>
                <c:pt idx="2780">
                  <c:v>2414</c:v>
                </c:pt>
                <c:pt idx="2781">
                  <c:v>2415</c:v>
                </c:pt>
                <c:pt idx="2782">
                  <c:v>2416</c:v>
                </c:pt>
                <c:pt idx="2783">
                  <c:v>2417</c:v>
                </c:pt>
                <c:pt idx="2784">
                  <c:v>2418</c:v>
                </c:pt>
                <c:pt idx="2785">
                  <c:v>2419</c:v>
                </c:pt>
                <c:pt idx="2786">
                  <c:v>2420</c:v>
                </c:pt>
                <c:pt idx="2787">
                  <c:v>2421</c:v>
                </c:pt>
                <c:pt idx="2788">
                  <c:v>2422</c:v>
                </c:pt>
                <c:pt idx="2789">
                  <c:v>2423</c:v>
                </c:pt>
                <c:pt idx="2790">
                  <c:v>2424</c:v>
                </c:pt>
                <c:pt idx="2791">
                  <c:v>2425</c:v>
                </c:pt>
                <c:pt idx="2792">
                  <c:v>2426</c:v>
                </c:pt>
                <c:pt idx="2793">
                  <c:v>2427</c:v>
                </c:pt>
                <c:pt idx="2794">
                  <c:v>2428</c:v>
                </c:pt>
                <c:pt idx="2795">
                  <c:v>2429</c:v>
                </c:pt>
                <c:pt idx="2796">
                  <c:v>2430</c:v>
                </c:pt>
                <c:pt idx="2797">
                  <c:v>2431</c:v>
                </c:pt>
                <c:pt idx="2798">
                  <c:v>2432</c:v>
                </c:pt>
                <c:pt idx="2799">
                  <c:v>2433</c:v>
                </c:pt>
                <c:pt idx="2800">
                  <c:v>2434</c:v>
                </c:pt>
                <c:pt idx="2801">
                  <c:v>2435</c:v>
                </c:pt>
                <c:pt idx="2802">
                  <c:v>2436</c:v>
                </c:pt>
                <c:pt idx="2803">
                  <c:v>2437</c:v>
                </c:pt>
                <c:pt idx="2804">
                  <c:v>2438</c:v>
                </c:pt>
                <c:pt idx="2805">
                  <c:v>2439</c:v>
                </c:pt>
                <c:pt idx="2806">
                  <c:v>2440</c:v>
                </c:pt>
                <c:pt idx="2807">
                  <c:v>2441</c:v>
                </c:pt>
                <c:pt idx="2808">
                  <c:v>2442</c:v>
                </c:pt>
                <c:pt idx="2809">
                  <c:v>2443</c:v>
                </c:pt>
                <c:pt idx="2810">
                  <c:v>2444</c:v>
                </c:pt>
                <c:pt idx="2811">
                  <c:v>2445</c:v>
                </c:pt>
                <c:pt idx="2812">
                  <c:v>2446</c:v>
                </c:pt>
                <c:pt idx="2813">
                  <c:v>2447</c:v>
                </c:pt>
                <c:pt idx="2814">
                  <c:v>2448</c:v>
                </c:pt>
                <c:pt idx="2815">
                  <c:v>2449</c:v>
                </c:pt>
                <c:pt idx="2816">
                  <c:v>2450</c:v>
                </c:pt>
                <c:pt idx="2817">
                  <c:v>2451</c:v>
                </c:pt>
                <c:pt idx="2818">
                  <c:v>2452</c:v>
                </c:pt>
                <c:pt idx="2819">
                  <c:v>2453</c:v>
                </c:pt>
                <c:pt idx="2820">
                  <c:v>2454</c:v>
                </c:pt>
                <c:pt idx="2821">
                  <c:v>2455</c:v>
                </c:pt>
                <c:pt idx="2822">
                  <c:v>2456</c:v>
                </c:pt>
                <c:pt idx="2823">
                  <c:v>2457</c:v>
                </c:pt>
                <c:pt idx="2824">
                  <c:v>2458</c:v>
                </c:pt>
                <c:pt idx="2825">
                  <c:v>2459</c:v>
                </c:pt>
                <c:pt idx="2826">
                  <c:v>2460</c:v>
                </c:pt>
                <c:pt idx="2827">
                  <c:v>2461</c:v>
                </c:pt>
                <c:pt idx="2828">
                  <c:v>2462</c:v>
                </c:pt>
                <c:pt idx="2829">
                  <c:v>2463</c:v>
                </c:pt>
                <c:pt idx="2830">
                  <c:v>2464</c:v>
                </c:pt>
                <c:pt idx="2831">
                  <c:v>2465</c:v>
                </c:pt>
                <c:pt idx="2832">
                  <c:v>2466</c:v>
                </c:pt>
                <c:pt idx="2833">
                  <c:v>2467</c:v>
                </c:pt>
                <c:pt idx="2834">
                  <c:v>2468</c:v>
                </c:pt>
                <c:pt idx="2835">
                  <c:v>2469</c:v>
                </c:pt>
                <c:pt idx="2836">
                  <c:v>2470</c:v>
                </c:pt>
                <c:pt idx="2837">
                  <c:v>2471</c:v>
                </c:pt>
                <c:pt idx="2838">
                  <c:v>2472</c:v>
                </c:pt>
                <c:pt idx="2839">
                  <c:v>2473</c:v>
                </c:pt>
                <c:pt idx="2840">
                  <c:v>2474</c:v>
                </c:pt>
                <c:pt idx="2841">
                  <c:v>2475</c:v>
                </c:pt>
                <c:pt idx="2842">
                  <c:v>2476</c:v>
                </c:pt>
                <c:pt idx="2843">
                  <c:v>2477</c:v>
                </c:pt>
                <c:pt idx="2844">
                  <c:v>2478</c:v>
                </c:pt>
                <c:pt idx="2845">
                  <c:v>2479</c:v>
                </c:pt>
                <c:pt idx="2846">
                  <c:v>2480</c:v>
                </c:pt>
                <c:pt idx="2847">
                  <c:v>2481</c:v>
                </c:pt>
                <c:pt idx="2848">
                  <c:v>2482</c:v>
                </c:pt>
                <c:pt idx="2849">
                  <c:v>2483</c:v>
                </c:pt>
                <c:pt idx="2850">
                  <c:v>2484</c:v>
                </c:pt>
                <c:pt idx="2851">
                  <c:v>2485</c:v>
                </c:pt>
                <c:pt idx="2852">
                  <c:v>2486</c:v>
                </c:pt>
                <c:pt idx="2853">
                  <c:v>2487</c:v>
                </c:pt>
                <c:pt idx="2854">
                  <c:v>2488</c:v>
                </c:pt>
                <c:pt idx="2855">
                  <c:v>2489</c:v>
                </c:pt>
                <c:pt idx="2856">
                  <c:v>2490</c:v>
                </c:pt>
                <c:pt idx="2857">
                  <c:v>2491</c:v>
                </c:pt>
                <c:pt idx="2858">
                  <c:v>2492</c:v>
                </c:pt>
                <c:pt idx="2859">
                  <c:v>2493</c:v>
                </c:pt>
                <c:pt idx="2860">
                  <c:v>2494</c:v>
                </c:pt>
                <c:pt idx="2861">
                  <c:v>2495</c:v>
                </c:pt>
                <c:pt idx="2862">
                  <c:v>2496</c:v>
                </c:pt>
                <c:pt idx="2863">
                  <c:v>2497</c:v>
                </c:pt>
                <c:pt idx="2864">
                  <c:v>2498</c:v>
                </c:pt>
                <c:pt idx="2865">
                  <c:v>2499</c:v>
                </c:pt>
                <c:pt idx="2866">
                  <c:v>2500</c:v>
                </c:pt>
                <c:pt idx="2867">
                  <c:v>2501</c:v>
                </c:pt>
                <c:pt idx="2868">
                  <c:v>2502</c:v>
                </c:pt>
                <c:pt idx="2869">
                  <c:v>2503</c:v>
                </c:pt>
                <c:pt idx="2870">
                  <c:v>2504</c:v>
                </c:pt>
                <c:pt idx="2871">
                  <c:v>2505</c:v>
                </c:pt>
                <c:pt idx="2872">
                  <c:v>2506</c:v>
                </c:pt>
                <c:pt idx="2873">
                  <c:v>2507</c:v>
                </c:pt>
                <c:pt idx="2874">
                  <c:v>2508</c:v>
                </c:pt>
                <c:pt idx="2875">
                  <c:v>2509</c:v>
                </c:pt>
                <c:pt idx="2876">
                  <c:v>2510</c:v>
                </c:pt>
                <c:pt idx="2877">
                  <c:v>2511</c:v>
                </c:pt>
                <c:pt idx="2878">
                  <c:v>2512</c:v>
                </c:pt>
                <c:pt idx="2879">
                  <c:v>2513</c:v>
                </c:pt>
                <c:pt idx="2880">
                  <c:v>2514</c:v>
                </c:pt>
                <c:pt idx="2881">
                  <c:v>2515</c:v>
                </c:pt>
                <c:pt idx="2882">
                  <c:v>2516</c:v>
                </c:pt>
                <c:pt idx="2883">
                  <c:v>2517</c:v>
                </c:pt>
                <c:pt idx="2884">
                  <c:v>2518</c:v>
                </c:pt>
                <c:pt idx="2885">
                  <c:v>2519</c:v>
                </c:pt>
                <c:pt idx="2886">
                  <c:v>2520</c:v>
                </c:pt>
                <c:pt idx="2887">
                  <c:v>2521</c:v>
                </c:pt>
                <c:pt idx="2888">
                  <c:v>2522</c:v>
                </c:pt>
                <c:pt idx="2889">
                  <c:v>2523</c:v>
                </c:pt>
                <c:pt idx="2890">
                  <c:v>2524</c:v>
                </c:pt>
                <c:pt idx="2891">
                  <c:v>2525</c:v>
                </c:pt>
                <c:pt idx="2892">
                  <c:v>2526</c:v>
                </c:pt>
                <c:pt idx="2893">
                  <c:v>2527</c:v>
                </c:pt>
                <c:pt idx="2894">
                  <c:v>2528</c:v>
                </c:pt>
                <c:pt idx="2895">
                  <c:v>2529</c:v>
                </c:pt>
                <c:pt idx="2896">
                  <c:v>2530</c:v>
                </c:pt>
                <c:pt idx="2897">
                  <c:v>2531</c:v>
                </c:pt>
                <c:pt idx="2898">
                  <c:v>2532</c:v>
                </c:pt>
                <c:pt idx="2899">
                  <c:v>2533</c:v>
                </c:pt>
                <c:pt idx="2900">
                  <c:v>2534</c:v>
                </c:pt>
                <c:pt idx="2901">
                  <c:v>2535</c:v>
                </c:pt>
                <c:pt idx="2902">
                  <c:v>2536</c:v>
                </c:pt>
                <c:pt idx="2903">
                  <c:v>2537</c:v>
                </c:pt>
                <c:pt idx="2904">
                  <c:v>2538</c:v>
                </c:pt>
                <c:pt idx="2905">
                  <c:v>2539</c:v>
                </c:pt>
                <c:pt idx="2906">
                  <c:v>2540</c:v>
                </c:pt>
                <c:pt idx="2907">
                  <c:v>2541</c:v>
                </c:pt>
                <c:pt idx="2908">
                  <c:v>2542</c:v>
                </c:pt>
                <c:pt idx="2909">
                  <c:v>2543</c:v>
                </c:pt>
                <c:pt idx="2910">
                  <c:v>2544</c:v>
                </c:pt>
                <c:pt idx="2911">
                  <c:v>2545</c:v>
                </c:pt>
                <c:pt idx="2912">
                  <c:v>2546</c:v>
                </c:pt>
                <c:pt idx="2913">
                  <c:v>2547</c:v>
                </c:pt>
                <c:pt idx="2914">
                  <c:v>2548</c:v>
                </c:pt>
                <c:pt idx="2915">
                  <c:v>2549</c:v>
                </c:pt>
                <c:pt idx="2916">
                  <c:v>2550</c:v>
                </c:pt>
                <c:pt idx="2917">
                  <c:v>2551</c:v>
                </c:pt>
                <c:pt idx="2918">
                  <c:v>2552</c:v>
                </c:pt>
                <c:pt idx="2919">
                  <c:v>2553</c:v>
                </c:pt>
                <c:pt idx="2920">
                  <c:v>2554</c:v>
                </c:pt>
                <c:pt idx="2921">
                  <c:v>2555</c:v>
                </c:pt>
                <c:pt idx="2922">
                  <c:v>2556</c:v>
                </c:pt>
                <c:pt idx="2923">
                  <c:v>2557</c:v>
                </c:pt>
                <c:pt idx="2924">
                  <c:v>2558</c:v>
                </c:pt>
                <c:pt idx="2925">
                  <c:v>2559</c:v>
                </c:pt>
                <c:pt idx="2926">
                  <c:v>2560</c:v>
                </c:pt>
                <c:pt idx="2927">
                  <c:v>2561</c:v>
                </c:pt>
                <c:pt idx="2928">
                  <c:v>2562</c:v>
                </c:pt>
                <c:pt idx="2929">
                  <c:v>2563</c:v>
                </c:pt>
                <c:pt idx="2930">
                  <c:v>2564</c:v>
                </c:pt>
                <c:pt idx="2931">
                  <c:v>2565</c:v>
                </c:pt>
                <c:pt idx="2932">
                  <c:v>2566</c:v>
                </c:pt>
                <c:pt idx="2933">
                  <c:v>2567</c:v>
                </c:pt>
                <c:pt idx="2934">
                  <c:v>2568</c:v>
                </c:pt>
                <c:pt idx="2935">
                  <c:v>2569</c:v>
                </c:pt>
                <c:pt idx="2936">
                  <c:v>2570</c:v>
                </c:pt>
                <c:pt idx="2937">
                  <c:v>2571</c:v>
                </c:pt>
                <c:pt idx="2938">
                  <c:v>2572</c:v>
                </c:pt>
                <c:pt idx="2939">
                  <c:v>2573</c:v>
                </c:pt>
                <c:pt idx="2940">
                  <c:v>2574</c:v>
                </c:pt>
                <c:pt idx="2941">
                  <c:v>2575</c:v>
                </c:pt>
                <c:pt idx="2942">
                  <c:v>2576</c:v>
                </c:pt>
                <c:pt idx="2943">
                  <c:v>2577</c:v>
                </c:pt>
                <c:pt idx="2944">
                  <c:v>2578</c:v>
                </c:pt>
                <c:pt idx="2945">
                  <c:v>2579</c:v>
                </c:pt>
                <c:pt idx="2946">
                  <c:v>2580</c:v>
                </c:pt>
                <c:pt idx="2947">
                  <c:v>2581</c:v>
                </c:pt>
                <c:pt idx="2948">
                  <c:v>2582</c:v>
                </c:pt>
                <c:pt idx="2949">
                  <c:v>2583</c:v>
                </c:pt>
                <c:pt idx="2950">
                  <c:v>2584</c:v>
                </c:pt>
                <c:pt idx="2951">
                  <c:v>2585</c:v>
                </c:pt>
                <c:pt idx="2952">
                  <c:v>2586</c:v>
                </c:pt>
                <c:pt idx="2953">
                  <c:v>2587</c:v>
                </c:pt>
                <c:pt idx="2954">
                  <c:v>2588</c:v>
                </c:pt>
                <c:pt idx="2955">
                  <c:v>2589</c:v>
                </c:pt>
                <c:pt idx="2956">
                  <c:v>2590</c:v>
                </c:pt>
                <c:pt idx="2957">
                  <c:v>2591</c:v>
                </c:pt>
                <c:pt idx="2958">
                  <c:v>2592</c:v>
                </c:pt>
                <c:pt idx="2959">
                  <c:v>2593</c:v>
                </c:pt>
                <c:pt idx="2960">
                  <c:v>2594</c:v>
                </c:pt>
                <c:pt idx="2961">
                  <c:v>2595</c:v>
                </c:pt>
                <c:pt idx="2962">
                  <c:v>2596</c:v>
                </c:pt>
                <c:pt idx="2963">
                  <c:v>2597</c:v>
                </c:pt>
                <c:pt idx="2964">
                  <c:v>2598</c:v>
                </c:pt>
                <c:pt idx="2965">
                  <c:v>2599</c:v>
                </c:pt>
                <c:pt idx="2966">
                  <c:v>2600</c:v>
                </c:pt>
                <c:pt idx="2967">
                  <c:v>2601</c:v>
                </c:pt>
                <c:pt idx="2968">
                  <c:v>2602</c:v>
                </c:pt>
                <c:pt idx="2969">
                  <c:v>2603</c:v>
                </c:pt>
                <c:pt idx="2970">
                  <c:v>2604</c:v>
                </c:pt>
                <c:pt idx="2971">
                  <c:v>2605</c:v>
                </c:pt>
                <c:pt idx="2972">
                  <c:v>2606</c:v>
                </c:pt>
                <c:pt idx="2973">
                  <c:v>2607</c:v>
                </c:pt>
                <c:pt idx="2974">
                  <c:v>2608</c:v>
                </c:pt>
                <c:pt idx="2975">
                  <c:v>2609</c:v>
                </c:pt>
                <c:pt idx="2976">
                  <c:v>2610</c:v>
                </c:pt>
                <c:pt idx="2977">
                  <c:v>2611</c:v>
                </c:pt>
                <c:pt idx="2978">
                  <c:v>2612</c:v>
                </c:pt>
                <c:pt idx="2979">
                  <c:v>2613</c:v>
                </c:pt>
                <c:pt idx="2980">
                  <c:v>2614</c:v>
                </c:pt>
                <c:pt idx="2981">
                  <c:v>2615</c:v>
                </c:pt>
                <c:pt idx="2982">
                  <c:v>2616</c:v>
                </c:pt>
                <c:pt idx="2983">
                  <c:v>2617</c:v>
                </c:pt>
                <c:pt idx="2984">
                  <c:v>2618</c:v>
                </c:pt>
                <c:pt idx="2985">
                  <c:v>2619</c:v>
                </c:pt>
                <c:pt idx="2986">
                  <c:v>2620</c:v>
                </c:pt>
                <c:pt idx="2987">
                  <c:v>2621</c:v>
                </c:pt>
                <c:pt idx="2988">
                  <c:v>2622</c:v>
                </c:pt>
                <c:pt idx="2989">
                  <c:v>2623</c:v>
                </c:pt>
                <c:pt idx="2990">
                  <c:v>2624</c:v>
                </c:pt>
                <c:pt idx="2991">
                  <c:v>2625</c:v>
                </c:pt>
                <c:pt idx="2992">
                  <c:v>2626</c:v>
                </c:pt>
                <c:pt idx="2993">
                  <c:v>2627</c:v>
                </c:pt>
                <c:pt idx="2994">
                  <c:v>2628</c:v>
                </c:pt>
                <c:pt idx="2995">
                  <c:v>2629</c:v>
                </c:pt>
                <c:pt idx="2996">
                  <c:v>2630</c:v>
                </c:pt>
                <c:pt idx="2997">
                  <c:v>2631</c:v>
                </c:pt>
                <c:pt idx="2998">
                  <c:v>2632</c:v>
                </c:pt>
                <c:pt idx="2999">
                  <c:v>2633</c:v>
                </c:pt>
                <c:pt idx="3000">
                  <c:v>2634</c:v>
                </c:pt>
                <c:pt idx="3001">
                  <c:v>2635</c:v>
                </c:pt>
                <c:pt idx="3002">
                  <c:v>2636</c:v>
                </c:pt>
                <c:pt idx="3003">
                  <c:v>2637</c:v>
                </c:pt>
                <c:pt idx="3004">
                  <c:v>2638</c:v>
                </c:pt>
                <c:pt idx="3005">
                  <c:v>2639</c:v>
                </c:pt>
                <c:pt idx="3006">
                  <c:v>2640</c:v>
                </c:pt>
                <c:pt idx="3007">
                  <c:v>2641</c:v>
                </c:pt>
                <c:pt idx="3008">
                  <c:v>2642</c:v>
                </c:pt>
                <c:pt idx="3009">
                  <c:v>2643</c:v>
                </c:pt>
                <c:pt idx="3010">
                  <c:v>2644</c:v>
                </c:pt>
                <c:pt idx="3011">
                  <c:v>2645</c:v>
                </c:pt>
                <c:pt idx="3012">
                  <c:v>2646</c:v>
                </c:pt>
                <c:pt idx="3013">
                  <c:v>2647</c:v>
                </c:pt>
                <c:pt idx="3014">
                  <c:v>2648</c:v>
                </c:pt>
                <c:pt idx="3015">
                  <c:v>2649</c:v>
                </c:pt>
                <c:pt idx="3016">
                  <c:v>2650</c:v>
                </c:pt>
                <c:pt idx="3017">
                  <c:v>2651</c:v>
                </c:pt>
                <c:pt idx="3018">
                  <c:v>2652</c:v>
                </c:pt>
                <c:pt idx="3019">
                  <c:v>2653</c:v>
                </c:pt>
                <c:pt idx="3020">
                  <c:v>2654</c:v>
                </c:pt>
                <c:pt idx="3021">
                  <c:v>2655</c:v>
                </c:pt>
                <c:pt idx="3022">
                  <c:v>2656</c:v>
                </c:pt>
                <c:pt idx="3023">
                  <c:v>2657</c:v>
                </c:pt>
                <c:pt idx="3024">
                  <c:v>2658</c:v>
                </c:pt>
                <c:pt idx="3025">
                  <c:v>2659</c:v>
                </c:pt>
                <c:pt idx="3026">
                  <c:v>2660</c:v>
                </c:pt>
                <c:pt idx="3027">
                  <c:v>2661</c:v>
                </c:pt>
                <c:pt idx="3028">
                  <c:v>2662</c:v>
                </c:pt>
                <c:pt idx="3029">
                  <c:v>2663</c:v>
                </c:pt>
                <c:pt idx="3030">
                  <c:v>2664</c:v>
                </c:pt>
                <c:pt idx="3031">
                  <c:v>2665</c:v>
                </c:pt>
                <c:pt idx="3032">
                  <c:v>2666</c:v>
                </c:pt>
                <c:pt idx="3033">
                  <c:v>2667</c:v>
                </c:pt>
                <c:pt idx="3034">
                  <c:v>2668</c:v>
                </c:pt>
                <c:pt idx="3035">
                  <c:v>2669</c:v>
                </c:pt>
                <c:pt idx="3036">
                  <c:v>2670</c:v>
                </c:pt>
                <c:pt idx="3037">
                  <c:v>2671</c:v>
                </c:pt>
                <c:pt idx="3038">
                  <c:v>2672</c:v>
                </c:pt>
                <c:pt idx="3039">
                  <c:v>2673</c:v>
                </c:pt>
                <c:pt idx="3040">
                  <c:v>2674</c:v>
                </c:pt>
                <c:pt idx="3041">
                  <c:v>2675</c:v>
                </c:pt>
                <c:pt idx="3042">
                  <c:v>2676</c:v>
                </c:pt>
                <c:pt idx="3043">
                  <c:v>2677</c:v>
                </c:pt>
                <c:pt idx="3044">
                  <c:v>2678</c:v>
                </c:pt>
                <c:pt idx="3045">
                  <c:v>2679</c:v>
                </c:pt>
                <c:pt idx="3046">
                  <c:v>2680</c:v>
                </c:pt>
                <c:pt idx="3047">
                  <c:v>2681</c:v>
                </c:pt>
                <c:pt idx="3048">
                  <c:v>2682</c:v>
                </c:pt>
                <c:pt idx="3049">
                  <c:v>2683</c:v>
                </c:pt>
                <c:pt idx="3050">
                  <c:v>2684</c:v>
                </c:pt>
                <c:pt idx="3051">
                  <c:v>2685</c:v>
                </c:pt>
                <c:pt idx="3052">
                  <c:v>2686</c:v>
                </c:pt>
                <c:pt idx="3053">
                  <c:v>2687</c:v>
                </c:pt>
                <c:pt idx="3054">
                  <c:v>2688</c:v>
                </c:pt>
                <c:pt idx="3055">
                  <c:v>2689</c:v>
                </c:pt>
                <c:pt idx="3056">
                  <c:v>2690</c:v>
                </c:pt>
                <c:pt idx="3057">
                  <c:v>2691</c:v>
                </c:pt>
                <c:pt idx="3058">
                  <c:v>2692</c:v>
                </c:pt>
                <c:pt idx="3059">
                  <c:v>2693</c:v>
                </c:pt>
                <c:pt idx="3060">
                  <c:v>2694</c:v>
                </c:pt>
                <c:pt idx="3061">
                  <c:v>2695</c:v>
                </c:pt>
                <c:pt idx="3062">
                  <c:v>2696</c:v>
                </c:pt>
                <c:pt idx="3063">
                  <c:v>2697</c:v>
                </c:pt>
                <c:pt idx="3064">
                  <c:v>2698</c:v>
                </c:pt>
                <c:pt idx="3065">
                  <c:v>2699</c:v>
                </c:pt>
                <c:pt idx="3066">
                  <c:v>2700</c:v>
                </c:pt>
                <c:pt idx="3067">
                  <c:v>2701</c:v>
                </c:pt>
                <c:pt idx="3068">
                  <c:v>2702</c:v>
                </c:pt>
                <c:pt idx="3069">
                  <c:v>2703</c:v>
                </c:pt>
                <c:pt idx="3070">
                  <c:v>2704</c:v>
                </c:pt>
                <c:pt idx="3071">
                  <c:v>2705</c:v>
                </c:pt>
                <c:pt idx="3072">
                  <c:v>2706</c:v>
                </c:pt>
                <c:pt idx="3073">
                  <c:v>2707</c:v>
                </c:pt>
                <c:pt idx="3074">
                  <c:v>2708</c:v>
                </c:pt>
                <c:pt idx="3075">
                  <c:v>2709</c:v>
                </c:pt>
                <c:pt idx="3076">
                  <c:v>2710</c:v>
                </c:pt>
                <c:pt idx="3077">
                  <c:v>2711</c:v>
                </c:pt>
                <c:pt idx="3078">
                  <c:v>2712</c:v>
                </c:pt>
                <c:pt idx="3079">
                  <c:v>2713</c:v>
                </c:pt>
                <c:pt idx="3080">
                  <c:v>2714</c:v>
                </c:pt>
                <c:pt idx="3081">
                  <c:v>2715</c:v>
                </c:pt>
                <c:pt idx="3082">
                  <c:v>2716</c:v>
                </c:pt>
                <c:pt idx="3083">
                  <c:v>2717</c:v>
                </c:pt>
                <c:pt idx="3084">
                  <c:v>2718</c:v>
                </c:pt>
                <c:pt idx="3085">
                  <c:v>2719</c:v>
                </c:pt>
                <c:pt idx="3086">
                  <c:v>2720</c:v>
                </c:pt>
                <c:pt idx="3087">
                  <c:v>2721</c:v>
                </c:pt>
                <c:pt idx="3088">
                  <c:v>2722</c:v>
                </c:pt>
                <c:pt idx="3089">
                  <c:v>2723</c:v>
                </c:pt>
                <c:pt idx="3090">
                  <c:v>2724</c:v>
                </c:pt>
                <c:pt idx="3091">
                  <c:v>2725</c:v>
                </c:pt>
                <c:pt idx="3092">
                  <c:v>2726</c:v>
                </c:pt>
                <c:pt idx="3093">
                  <c:v>2727</c:v>
                </c:pt>
                <c:pt idx="3094">
                  <c:v>2728</c:v>
                </c:pt>
                <c:pt idx="3095">
                  <c:v>2729</c:v>
                </c:pt>
                <c:pt idx="3096">
                  <c:v>2730</c:v>
                </c:pt>
                <c:pt idx="3097">
                  <c:v>2731</c:v>
                </c:pt>
                <c:pt idx="3098">
                  <c:v>2732</c:v>
                </c:pt>
                <c:pt idx="3099">
                  <c:v>2733</c:v>
                </c:pt>
                <c:pt idx="3100">
                  <c:v>2734</c:v>
                </c:pt>
                <c:pt idx="3101">
                  <c:v>2735</c:v>
                </c:pt>
                <c:pt idx="3102">
                  <c:v>2736</c:v>
                </c:pt>
                <c:pt idx="3103">
                  <c:v>2737</c:v>
                </c:pt>
                <c:pt idx="3104">
                  <c:v>2738</c:v>
                </c:pt>
                <c:pt idx="3105">
                  <c:v>2739</c:v>
                </c:pt>
                <c:pt idx="3106">
                  <c:v>2740</c:v>
                </c:pt>
                <c:pt idx="3107">
                  <c:v>2741</c:v>
                </c:pt>
                <c:pt idx="3108">
                  <c:v>2742</c:v>
                </c:pt>
                <c:pt idx="3109">
                  <c:v>2743</c:v>
                </c:pt>
                <c:pt idx="3110">
                  <c:v>2744</c:v>
                </c:pt>
                <c:pt idx="3111">
                  <c:v>2745</c:v>
                </c:pt>
                <c:pt idx="3112">
                  <c:v>2746</c:v>
                </c:pt>
                <c:pt idx="3113">
                  <c:v>2747</c:v>
                </c:pt>
                <c:pt idx="3114">
                  <c:v>2748</c:v>
                </c:pt>
                <c:pt idx="3115">
                  <c:v>2749</c:v>
                </c:pt>
                <c:pt idx="3116">
                  <c:v>2750</c:v>
                </c:pt>
                <c:pt idx="3117">
                  <c:v>2751</c:v>
                </c:pt>
                <c:pt idx="3118">
                  <c:v>2752</c:v>
                </c:pt>
                <c:pt idx="3119">
                  <c:v>2753</c:v>
                </c:pt>
                <c:pt idx="3120">
                  <c:v>2754</c:v>
                </c:pt>
                <c:pt idx="3121">
                  <c:v>2755</c:v>
                </c:pt>
                <c:pt idx="3122">
                  <c:v>2756</c:v>
                </c:pt>
                <c:pt idx="3123">
                  <c:v>2757</c:v>
                </c:pt>
                <c:pt idx="3124">
                  <c:v>2758</c:v>
                </c:pt>
                <c:pt idx="3125">
                  <c:v>2759</c:v>
                </c:pt>
                <c:pt idx="3126">
                  <c:v>2760</c:v>
                </c:pt>
                <c:pt idx="3127">
                  <c:v>2761</c:v>
                </c:pt>
                <c:pt idx="3128">
                  <c:v>2762</c:v>
                </c:pt>
                <c:pt idx="3129">
                  <c:v>2763</c:v>
                </c:pt>
                <c:pt idx="3130">
                  <c:v>2764</c:v>
                </c:pt>
                <c:pt idx="3131">
                  <c:v>2765</c:v>
                </c:pt>
                <c:pt idx="3132">
                  <c:v>2766</c:v>
                </c:pt>
                <c:pt idx="3133">
                  <c:v>2767</c:v>
                </c:pt>
                <c:pt idx="3134">
                  <c:v>2768</c:v>
                </c:pt>
                <c:pt idx="3135">
                  <c:v>2769</c:v>
                </c:pt>
                <c:pt idx="3136">
                  <c:v>2770</c:v>
                </c:pt>
                <c:pt idx="3137">
                  <c:v>2771</c:v>
                </c:pt>
                <c:pt idx="3138">
                  <c:v>2772</c:v>
                </c:pt>
                <c:pt idx="3139">
                  <c:v>2773</c:v>
                </c:pt>
                <c:pt idx="3140">
                  <c:v>2774</c:v>
                </c:pt>
                <c:pt idx="3141">
                  <c:v>2775</c:v>
                </c:pt>
                <c:pt idx="3142">
                  <c:v>2776</c:v>
                </c:pt>
                <c:pt idx="3143">
                  <c:v>2777</c:v>
                </c:pt>
                <c:pt idx="3144">
                  <c:v>2778</c:v>
                </c:pt>
                <c:pt idx="3145">
                  <c:v>2779</c:v>
                </c:pt>
                <c:pt idx="3146">
                  <c:v>2780</c:v>
                </c:pt>
                <c:pt idx="3147">
                  <c:v>2781</c:v>
                </c:pt>
                <c:pt idx="3148">
                  <c:v>2782</c:v>
                </c:pt>
                <c:pt idx="3149">
                  <c:v>2783</c:v>
                </c:pt>
                <c:pt idx="3150">
                  <c:v>2784</c:v>
                </c:pt>
                <c:pt idx="3151">
                  <c:v>2785</c:v>
                </c:pt>
                <c:pt idx="3152">
                  <c:v>2786</c:v>
                </c:pt>
                <c:pt idx="3153">
                  <c:v>2787</c:v>
                </c:pt>
                <c:pt idx="3154">
                  <c:v>2788</c:v>
                </c:pt>
                <c:pt idx="3155">
                  <c:v>2789</c:v>
                </c:pt>
                <c:pt idx="3156">
                  <c:v>2790</c:v>
                </c:pt>
                <c:pt idx="3157">
                  <c:v>2791</c:v>
                </c:pt>
                <c:pt idx="3158">
                  <c:v>2792</c:v>
                </c:pt>
                <c:pt idx="3159">
                  <c:v>2793</c:v>
                </c:pt>
                <c:pt idx="3160">
                  <c:v>2794</c:v>
                </c:pt>
                <c:pt idx="3161">
                  <c:v>2795</c:v>
                </c:pt>
                <c:pt idx="3162">
                  <c:v>2796</c:v>
                </c:pt>
                <c:pt idx="3163">
                  <c:v>2797</c:v>
                </c:pt>
                <c:pt idx="3164">
                  <c:v>2798</c:v>
                </c:pt>
                <c:pt idx="3165">
                  <c:v>2799</c:v>
                </c:pt>
                <c:pt idx="3166">
                  <c:v>2800</c:v>
                </c:pt>
                <c:pt idx="3167">
                  <c:v>2801</c:v>
                </c:pt>
                <c:pt idx="3168">
                  <c:v>2802</c:v>
                </c:pt>
                <c:pt idx="3169">
                  <c:v>2803</c:v>
                </c:pt>
                <c:pt idx="3170">
                  <c:v>2804</c:v>
                </c:pt>
                <c:pt idx="3171">
                  <c:v>2805</c:v>
                </c:pt>
                <c:pt idx="3172">
                  <c:v>2806</c:v>
                </c:pt>
                <c:pt idx="3173">
                  <c:v>2807</c:v>
                </c:pt>
                <c:pt idx="3174">
                  <c:v>2808</c:v>
                </c:pt>
                <c:pt idx="3175">
                  <c:v>2809</c:v>
                </c:pt>
                <c:pt idx="3176">
                  <c:v>2810</c:v>
                </c:pt>
                <c:pt idx="3177">
                  <c:v>2811</c:v>
                </c:pt>
                <c:pt idx="3178">
                  <c:v>2812</c:v>
                </c:pt>
                <c:pt idx="3179">
                  <c:v>2813</c:v>
                </c:pt>
                <c:pt idx="3180">
                  <c:v>2814</c:v>
                </c:pt>
                <c:pt idx="3181">
                  <c:v>2815</c:v>
                </c:pt>
                <c:pt idx="3182">
                  <c:v>2816</c:v>
                </c:pt>
                <c:pt idx="3183">
                  <c:v>2817</c:v>
                </c:pt>
                <c:pt idx="3184">
                  <c:v>2818</c:v>
                </c:pt>
                <c:pt idx="3185">
                  <c:v>2819</c:v>
                </c:pt>
                <c:pt idx="3186">
                  <c:v>2820</c:v>
                </c:pt>
                <c:pt idx="3187">
                  <c:v>2821</c:v>
                </c:pt>
                <c:pt idx="3188">
                  <c:v>2822</c:v>
                </c:pt>
                <c:pt idx="3189">
                  <c:v>2823</c:v>
                </c:pt>
                <c:pt idx="3190">
                  <c:v>2824</c:v>
                </c:pt>
                <c:pt idx="3191">
                  <c:v>2825</c:v>
                </c:pt>
                <c:pt idx="3192">
                  <c:v>2826</c:v>
                </c:pt>
                <c:pt idx="3193">
                  <c:v>2827</c:v>
                </c:pt>
                <c:pt idx="3194">
                  <c:v>2828</c:v>
                </c:pt>
                <c:pt idx="3195">
                  <c:v>2829</c:v>
                </c:pt>
                <c:pt idx="3196">
                  <c:v>2830</c:v>
                </c:pt>
                <c:pt idx="3197">
                  <c:v>2831</c:v>
                </c:pt>
                <c:pt idx="3198">
                  <c:v>2832</c:v>
                </c:pt>
                <c:pt idx="3199">
                  <c:v>2833</c:v>
                </c:pt>
                <c:pt idx="3200">
                  <c:v>2834</c:v>
                </c:pt>
                <c:pt idx="3201">
                  <c:v>2835</c:v>
                </c:pt>
                <c:pt idx="3202">
                  <c:v>2836</c:v>
                </c:pt>
                <c:pt idx="3203">
                  <c:v>2837</c:v>
                </c:pt>
                <c:pt idx="3204">
                  <c:v>2838</c:v>
                </c:pt>
                <c:pt idx="3205">
                  <c:v>2839</c:v>
                </c:pt>
                <c:pt idx="3206">
                  <c:v>2840</c:v>
                </c:pt>
                <c:pt idx="3207">
                  <c:v>2841</c:v>
                </c:pt>
                <c:pt idx="3208">
                  <c:v>2842</c:v>
                </c:pt>
                <c:pt idx="3209">
                  <c:v>2843</c:v>
                </c:pt>
                <c:pt idx="3210">
                  <c:v>2844</c:v>
                </c:pt>
                <c:pt idx="3211">
                  <c:v>2845</c:v>
                </c:pt>
                <c:pt idx="3212">
                  <c:v>2846</c:v>
                </c:pt>
                <c:pt idx="3213">
                  <c:v>2847</c:v>
                </c:pt>
                <c:pt idx="3214">
                  <c:v>2848</c:v>
                </c:pt>
                <c:pt idx="3215">
                  <c:v>2849</c:v>
                </c:pt>
                <c:pt idx="3216">
                  <c:v>2850</c:v>
                </c:pt>
                <c:pt idx="3217">
                  <c:v>2851</c:v>
                </c:pt>
                <c:pt idx="3218">
                  <c:v>2852</c:v>
                </c:pt>
                <c:pt idx="3219">
                  <c:v>2853</c:v>
                </c:pt>
                <c:pt idx="3220">
                  <c:v>2854</c:v>
                </c:pt>
                <c:pt idx="3221">
                  <c:v>2855</c:v>
                </c:pt>
                <c:pt idx="3222">
                  <c:v>2856</c:v>
                </c:pt>
                <c:pt idx="3223">
                  <c:v>2857</c:v>
                </c:pt>
                <c:pt idx="3224">
                  <c:v>2858</c:v>
                </c:pt>
                <c:pt idx="3225">
                  <c:v>2859</c:v>
                </c:pt>
                <c:pt idx="3226">
                  <c:v>2860</c:v>
                </c:pt>
                <c:pt idx="3227">
                  <c:v>2861</c:v>
                </c:pt>
                <c:pt idx="3228">
                  <c:v>2862</c:v>
                </c:pt>
                <c:pt idx="3229">
                  <c:v>2863</c:v>
                </c:pt>
                <c:pt idx="3230">
                  <c:v>2864</c:v>
                </c:pt>
                <c:pt idx="3231">
                  <c:v>2865</c:v>
                </c:pt>
                <c:pt idx="3232">
                  <c:v>2866</c:v>
                </c:pt>
                <c:pt idx="3233">
                  <c:v>2867</c:v>
                </c:pt>
                <c:pt idx="3234">
                  <c:v>2868</c:v>
                </c:pt>
                <c:pt idx="3235">
                  <c:v>2869</c:v>
                </c:pt>
                <c:pt idx="3236">
                  <c:v>2870</c:v>
                </c:pt>
                <c:pt idx="3237">
                  <c:v>2871</c:v>
                </c:pt>
                <c:pt idx="3238">
                  <c:v>2872</c:v>
                </c:pt>
                <c:pt idx="3239">
                  <c:v>2873</c:v>
                </c:pt>
                <c:pt idx="3240">
                  <c:v>2874</c:v>
                </c:pt>
                <c:pt idx="3241">
                  <c:v>2875</c:v>
                </c:pt>
                <c:pt idx="3242">
                  <c:v>2876</c:v>
                </c:pt>
                <c:pt idx="3243">
                  <c:v>2877</c:v>
                </c:pt>
                <c:pt idx="3244">
                  <c:v>2878</c:v>
                </c:pt>
                <c:pt idx="3245">
                  <c:v>2879</c:v>
                </c:pt>
                <c:pt idx="3246">
                  <c:v>2880</c:v>
                </c:pt>
                <c:pt idx="3247">
                  <c:v>2881</c:v>
                </c:pt>
                <c:pt idx="3248">
                  <c:v>2882</c:v>
                </c:pt>
                <c:pt idx="3249">
                  <c:v>2883</c:v>
                </c:pt>
                <c:pt idx="3250">
                  <c:v>2884</c:v>
                </c:pt>
                <c:pt idx="3251">
                  <c:v>2885</c:v>
                </c:pt>
                <c:pt idx="3252">
                  <c:v>2886</c:v>
                </c:pt>
                <c:pt idx="3253">
                  <c:v>2887</c:v>
                </c:pt>
                <c:pt idx="3254">
                  <c:v>2888</c:v>
                </c:pt>
                <c:pt idx="3255">
                  <c:v>2889</c:v>
                </c:pt>
                <c:pt idx="3256">
                  <c:v>2890</c:v>
                </c:pt>
                <c:pt idx="3257">
                  <c:v>2891</c:v>
                </c:pt>
                <c:pt idx="3258">
                  <c:v>2892</c:v>
                </c:pt>
                <c:pt idx="3259">
                  <c:v>2893</c:v>
                </c:pt>
                <c:pt idx="3260">
                  <c:v>2894</c:v>
                </c:pt>
                <c:pt idx="3261">
                  <c:v>2895</c:v>
                </c:pt>
                <c:pt idx="3262">
                  <c:v>2896</c:v>
                </c:pt>
                <c:pt idx="3263">
                  <c:v>2897</c:v>
                </c:pt>
                <c:pt idx="3264">
                  <c:v>2898</c:v>
                </c:pt>
                <c:pt idx="3265">
                  <c:v>2899</c:v>
                </c:pt>
                <c:pt idx="3266">
                  <c:v>2900</c:v>
                </c:pt>
                <c:pt idx="3267">
                  <c:v>2901</c:v>
                </c:pt>
                <c:pt idx="3268">
                  <c:v>2902</c:v>
                </c:pt>
                <c:pt idx="3269">
                  <c:v>2903</c:v>
                </c:pt>
                <c:pt idx="3270">
                  <c:v>2904</c:v>
                </c:pt>
                <c:pt idx="3271">
                  <c:v>2905</c:v>
                </c:pt>
                <c:pt idx="3272">
                  <c:v>2906</c:v>
                </c:pt>
                <c:pt idx="3273">
                  <c:v>2907</c:v>
                </c:pt>
                <c:pt idx="3274">
                  <c:v>2908</c:v>
                </c:pt>
                <c:pt idx="3275">
                  <c:v>2909</c:v>
                </c:pt>
                <c:pt idx="3276">
                  <c:v>2910</c:v>
                </c:pt>
                <c:pt idx="3277">
                  <c:v>2911</c:v>
                </c:pt>
                <c:pt idx="3278">
                  <c:v>2912</c:v>
                </c:pt>
                <c:pt idx="3279">
                  <c:v>2913</c:v>
                </c:pt>
                <c:pt idx="3280">
                  <c:v>2914</c:v>
                </c:pt>
                <c:pt idx="3281">
                  <c:v>2915</c:v>
                </c:pt>
                <c:pt idx="3282">
                  <c:v>2916</c:v>
                </c:pt>
                <c:pt idx="3283">
                  <c:v>2917</c:v>
                </c:pt>
                <c:pt idx="3284">
                  <c:v>2918</c:v>
                </c:pt>
                <c:pt idx="3285">
                  <c:v>2919</c:v>
                </c:pt>
                <c:pt idx="3286">
                  <c:v>2920</c:v>
                </c:pt>
                <c:pt idx="3287">
                  <c:v>2921</c:v>
                </c:pt>
                <c:pt idx="3288">
                  <c:v>2922</c:v>
                </c:pt>
                <c:pt idx="3289">
                  <c:v>2923</c:v>
                </c:pt>
                <c:pt idx="3290">
                  <c:v>2924</c:v>
                </c:pt>
                <c:pt idx="3291">
                  <c:v>2925</c:v>
                </c:pt>
                <c:pt idx="3292">
                  <c:v>2926</c:v>
                </c:pt>
                <c:pt idx="3293">
                  <c:v>2927</c:v>
                </c:pt>
                <c:pt idx="3294">
                  <c:v>2928</c:v>
                </c:pt>
                <c:pt idx="3295">
                  <c:v>2929</c:v>
                </c:pt>
                <c:pt idx="3296">
                  <c:v>2930</c:v>
                </c:pt>
                <c:pt idx="3297">
                  <c:v>2931</c:v>
                </c:pt>
                <c:pt idx="3298">
                  <c:v>2932</c:v>
                </c:pt>
                <c:pt idx="3299">
                  <c:v>2933</c:v>
                </c:pt>
                <c:pt idx="3300">
                  <c:v>2934</c:v>
                </c:pt>
                <c:pt idx="3301">
                  <c:v>2935</c:v>
                </c:pt>
                <c:pt idx="3302">
                  <c:v>2936</c:v>
                </c:pt>
                <c:pt idx="3303">
                  <c:v>2937</c:v>
                </c:pt>
                <c:pt idx="3304">
                  <c:v>2938</c:v>
                </c:pt>
                <c:pt idx="3305">
                  <c:v>2939</c:v>
                </c:pt>
                <c:pt idx="3306">
                  <c:v>2940</c:v>
                </c:pt>
                <c:pt idx="3307">
                  <c:v>2941</c:v>
                </c:pt>
                <c:pt idx="3308">
                  <c:v>2942</c:v>
                </c:pt>
                <c:pt idx="3309">
                  <c:v>2943</c:v>
                </c:pt>
                <c:pt idx="3310">
                  <c:v>2944</c:v>
                </c:pt>
                <c:pt idx="3311">
                  <c:v>2945</c:v>
                </c:pt>
                <c:pt idx="3312">
                  <c:v>2946</c:v>
                </c:pt>
                <c:pt idx="3313">
                  <c:v>2947</c:v>
                </c:pt>
                <c:pt idx="3314">
                  <c:v>2948</c:v>
                </c:pt>
                <c:pt idx="3315">
                  <c:v>2949</c:v>
                </c:pt>
                <c:pt idx="3316">
                  <c:v>2950</c:v>
                </c:pt>
                <c:pt idx="3317">
                  <c:v>2951</c:v>
                </c:pt>
                <c:pt idx="3318">
                  <c:v>2952</c:v>
                </c:pt>
                <c:pt idx="3319">
                  <c:v>2953</c:v>
                </c:pt>
                <c:pt idx="3320">
                  <c:v>2954</c:v>
                </c:pt>
                <c:pt idx="3321">
                  <c:v>2955</c:v>
                </c:pt>
                <c:pt idx="3322">
                  <c:v>2956</c:v>
                </c:pt>
                <c:pt idx="3323">
                  <c:v>2957</c:v>
                </c:pt>
                <c:pt idx="3324">
                  <c:v>2958</c:v>
                </c:pt>
                <c:pt idx="3325">
                  <c:v>2959</c:v>
                </c:pt>
                <c:pt idx="3326">
                  <c:v>2960</c:v>
                </c:pt>
                <c:pt idx="3327">
                  <c:v>2961</c:v>
                </c:pt>
                <c:pt idx="3328">
                  <c:v>2962</c:v>
                </c:pt>
                <c:pt idx="3329">
                  <c:v>2963</c:v>
                </c:pt>
                <c:pt idx="3330">
                  <c:v>2964</c:v>
                </c:pt>
                <c:pt idx="3331">
                  <c:v>2965</c:v>
                </c:pt>
                <c:pt idx="3332">
                  <c:v>2966</c:v>
                </c:pt>
                <c:pt idx="3333">
                  <c:v>2967</c:v>
                </c:pt>
                <c:pt idx="3334">
                  <c:v>2968</c:v>
                </c:pt>
                <c:pt idx="3335">
                  <c:v>2969</c:v>
                </c:pt>
                <c:pt idx="3336">
                  <c:v>2970</c:v>
                </c:pt>
                <c:pt idx="3337">
                  <c:v>2971</c:v>
                </c:pt>
                <c:pt idx="3338">
                  <c:v>2972</c:v>
                </c:pt>
                <c:pt idx="3339">
                  <c:v>2973</c:v>
                </c:pt>
                <c:pt idx="3340">
                  <c:v>2974</c:v>
                </c:pt>
                <c:pt idx="3341">
                  <c:v>2975</c:v>
                </c:pt>
                <c:pt idx="3342">
                  <c:v>2976</c:v>
                </c:pt>
                <c:pt idx="3343">
                  <c:v>2977</c:v>
                </c:pt>
                <c:pt idx="3344">
                  <c:v>2978</c:v>
                </c:pt>
                <c:pt idx="3345">
                  <c:v>2979</c:v>
                </c:pt>
                <c:pt idx="3346">
                  <c:v>2980</c:v>
                </c:pt>
                <c:pt idx="3347">
                  <c:v>2981</c:v>
                </c:pt>
                <c:pt idx="3348">
                  <c:v>2982</c:v>
                </c:pt>
                <c:pt idx="3349">
                  <c:v>2983</c:v>
                </c:pt>
                <c:pt idx="3350">
                  <c:v>2984</c:v>
                </c:pt>
                <c:pt idx="3351">
                  <c:v>2985</c:v>
                </c:pt>
                <c:pt idx="3352">
                  <c:v>2986</c:v>
                </c:pt>
                <c:pt idx="3353">
                  <c:v>2987</c:v>
                </c:pt>
                <c:pt idx="3354">
                  <c:v>2988</c:v>
                </c:pt>
                <c:pt idx="3355">
                  <c:v>2989</c:v>
                </c:pt>
                <c:pt idx="3356">
                  <c:v>2990</c:v>
                </c:pt>
                <c:pt idx="3357">
                  <c:v>2991</c:v>
                </c:pt>
                <c:pt idx="3358">
                  <c:v>2992</c:v>
                </c:pt>
                <c:pt idx="3359">
                  <c:v>2993</c:v>
                </c:pt>
                <c:pt idx="3360">
                  <c:v>2994</c:v>
                </c:pt>
                <c:pt idx="3361">
                  <c:v>2995</c:v>
                </c:pt>
                <c:pt idx="3362">
                  <c:v>2996</c:v>
                </c:pt>
                <c:pt idx="3363">
                  <c:v>2997</c:v>
                </c:pt>
                <c:pt idx="3364">
                  <c:v>2998</c:v>
                </c:pt>
                <c:pt idx="3365">
                  <c:v>2999</c:v>
                </c:pt>
                <c:pt idx="3366">
                  <c:v>3000</c:v>
                </c:pt>
                <c:pt idx="3367">
                  <c:v>3001</c:v>
                </c:pt>
                <c:pt idx="3368">
                  <c:v>3002</c:v>
                </c:pt>
                <c:pt idx="3369">
                  <c:v>3003</c:v>
                </c:pt>
                <c:pt idx="3370">
                  <c:v>3004</c:v>
                </c:pt>
                <c:pt idx="3371">
                  <c:v>3005</c:v>
                </c:pt>
                <c:pt idx="3372">
                  <c:v>3006</c:v>
                </c:pt>
                <c:pt idx="3373">
                  <c:v>3007</c:v>
                </c:pt>
                <c:pt idx="3374">
                  <c:v>3008</c:v>
                </c:pt>
                <c:pt idx="3375">
                  <c:v>3009</c:v>
                </c:pt>
                <c:pt idx="3376">
                  <c:v>3010</c:v>
                </c:pt>
                <c:pt idx="3377">
                  <c:v>3011</c:v>
                </c:pt>
                <c:pt idx="3378">
                  <c:v>3012</c:v>
                </c:pt>
                <c:pt idx="3379">
                  <c:v>3013</c:v>
                </c:pt>
                <c:pt idx="3380">
                  <c:v>3014</c:v>
                </c:pt>
                <c:pt idx="3381">
                  <c:v>3015</c:v>
                </c:pt>
                <c:pt idx="3382">
                  <c:v>3016</c:v>
                </c:pt>
                <c:pt idx="3383">
                  <c:v>3017</c:v>
                </c:pt>
                <c:pt idx="3384">
                  <c:v>3018</c:v>
                </c:pt>
                <c:pt idx="3385">
                  <c:v>3019</c:v>
                </c:pt>
                <c:pt idx="3386">
                  <c:v>3020</c:v>
                </c:pt>
                <c:pt idx="3387">
                  <c:v>3021</c:v>
                </c:pt>
                <c:pt idx="3388">
                  <c:v>3022</c:v>
                </c:pt>
                <c:pt idx="3389">
                  <c:v>3023</c:v>
                </c:pt>
                <c:pt idx="3390">
                  <c:v>3024</c:v>
                </c:pt>
                <c:pt idx="3391">
                  <c:v>3025</c:v>
                </c:pt>
                <c:pt idx="3392">
                  <c:v>3026</c:v>
                </c:pt>
                <c:pt idx="3393">
                  <c:v>3027</c:v>
                </c:pt>
                <c:pt idx="3394">
                  <c:v>3028</c:v>
                </c:pt>
                <c:pt idx="3395">
                  <c:v>3029</c:v>
                </c:pt>
                <c:pt idx="3396">
                  <c:v>3030</c:v>
                </c:pt>
                <c:pt idx="3397">
                  <c:v>3031</c:v>
                </c:pt>
                <c:pt idx="3398">
                  <c:v>3032</c:v>
                </c:pt>
                <c:pt idx="3399">
                  <c:v>3033</c:v>
                </c:pt>
                <c:pt idx="3400">
                  <c:v>3034</c:v>
                </c:pt>
                <c:pt idx="3401">
                  <c:v>3035</c:v>
                </c:pt>
                <c:pt idx="3402">
                  <c:v>3036</c:v>
                </c:pt>
                <c:pt idx="3403">
                  <c:v>3037</c:v>
                </c:pt>
                <c:pt idx="3404">
                  <c:v>3038</c:v>
                </c:pt>
                <c:pt idx="3405">
                  <c:v>3039</c:v>
                </c:pt>
                <c:pt idx="3406">
                  <c:v>3040</c:v>
                </c:pt>
                <c:pt idx="3407">
                  <c:v>3041</c:v>
                </c:pt>
                <c:pt idx="3408">
                  <c:v>3042</c:v>
                </c:pt>
                <c:pt idx="3409">
                  <c:v>3043</c:v>
                </c:pt>
                <c:pt idx="3410">
                  <c:v>3044</c:v>
                </c:pt>
                <c:pt idx="3411">
                  <c:v>3045</c:v>
                </c:pt>
                <c:pt idx="3412">
                  <c:v>3046</c:v>
                </c:pt>
                <c:pt idx="3413">
                  <c:v>3047</c:v>
                </c:pt>
                <c:pt idx="3414">
                  <c:v>3048</c:v>
                </c:pt>
                <c:pt idx="3415">
                  <c:v>3049</c:v>
                </c:pt>
                <c:pt idx="3416">
                  <c:v>3050</c:v>
                </c:pt>
                <c:pt idx="3417">
                  <c:v>3051</c:v>
                </c:pt>
                <c:pt idx="3418">
                  <c:v>3052</c:v>
                </c:pt>
                <c:pt idx="3419">
                  <c:v>3053</c:v>
                </c:pt>
                <c:pt idx="3420">
                  <c:v>3054</c:v>
                </c:pt>
                <c:pt idx="3421">
                  <c:v>3055</c:v>
                </c:pt>
                <c:pt idx="3422">
                  <c:v>3056</c:v>
                </c:pt>
                <c:pt idx="3423">
                  <c:v>3057</c:v>
                </c:pt>
                <c:pt idx="3424">
                  <c:v>3058</c:v>
                </c:pt>
                <c:pt idx="3425">
                  <c:v>3059</c:v>
                </c:pt>
                <c:pt idx="3426">
                  <c:v>3060</c:v>
                </c:pt>
                <c:pt idx="3427">
                  <c:v>3061</c:v>
                </c:pt>
                <c:pt idx="3428">
                  <c:v>3062</c:v>
                </c:pt>
                <c:pt idx="3429">
                  <c:v>3063</c:v>
                </c:pt>
                <c:pt idx="3430">
                  <c:v>3064</c:v>
                </c:pt>
                <c:pt idx="3431">
                  <c:v>3065</c:v>
                </c:pt>
                <c:pt idx="3432">
                  <c:v>3066</c:v>
                </c:pt>
                <c:pt idx="3433">
                  <c:v>3067</c:v>
                </c:pt>
                <c:pt idx="3434">
                  <c:v>3068</c:v>
                </c:pt>
                <c:pt idx="3435">
                  <c:v>3069</c:v>
                </c:pt>
                <c:pt idx="3436">
                  <c:v>3070</c:v>
                </c:pt>
                <c:pt idx="3437">
                  <c:v>3071</c:v>
                </c:pt>
                <c:pt idx="3438">
                  <c:v>3072</c:v>
                </c:pt>
                <c:pt idx="3439">
                  <c:v>3073</c:v>
                </c:pt>
                <c:pt idx="3440">
                  <c:v>3074</c:v>
                </c:pt>
                <c:pt idx="3441">
                  <c:v>3075</c:v>
                </c:pt>
                <c:pt idx="3442">
                  <c:v>3076</c:v>
                </c:pt>
                <c:pt idx="3443">
                  <c:v>3077</c:v>
                </c:pt>
                <c:pt idx="3444">
                  <c:v>3078</c:v>
                </c:pt>
                <c:pt idx="3445">
                  <c:v>3079</c:v>
                </c:pt>
                <c:pt idx="3446">
                  <c:v>3080</c:v>
                </c:pt>
                <c:pt idx="3447">
                  <c:v>3081</c:v>
                </c:pt>
                <c:pt idx="3448">
                  <c:v>3082</c:v>
                </c:pt>
                <c:pt idx="3449">
                  <c:v>3083</c:v>
                </c:pt>
                <c:pt idx="3450">
                  <c:v>3084</c:v>
                </c:pt>
                <c:pt idx="3451">
                  <c:v>3085</c:v>
                </c:pt>
                <c:pt idx="3452">
                  <c:v>3086</c:v>
                </c:pt>
                <c:pt idx="3453">
                  <c:v>3087</c:v>
                </c:pt>
                <c:pt idx="3454">
                  <c:v>3088</c:v>
                </c:pt>
                <c:pt idx="3455">
                  <c:v>3089</c:v>
                </c:pt>
                <c:pt idx="3456">
                  <c:v>3090</c:v>
                </c:pt>
                <c:pt idx="3457">
                  <c:v>3091</c:v>
                </c:pt>
                <c:pt idx="3458">
                  <c:v>3092</c:v>
                </c:pt>
                <c:pt idx="3459">
                  <c:v>3093</c:v>
                </c:pt>
                <c:pt idx="3460">
                  <c:v>3094</c:v>
                </c:pt>
                <c:pt idx="3461">
                  <c:v>3095</c:v>
                </c:pt>
                <c:pt idx="3462">
                  <c:v>3096</c:v>
                </c:pt>
                <c:pt idx="3463">
                  <c:v>3097</c:v>
                </c:pt>
                <c:pt idx="3464">
                  <c:v>3098</c:v>
                </c:pt>
                <c:pt idx="3465">
                  <c:v>3099</c:v>
                </c:pt>
                <c:pt idx="3466">
                  <c:v>3100</c:v>
                </c:pt>
                <c:pt idx="3467">
                  <c:v>3101</c:v>
                </c:pt>
                <c:pt idx="3468">
                  <c:v>3102</c:v>
                </c:pt>
                <c:pt idx="3469">
                  <c:v>3103</c:v>
                </c:pt>
                <c:pt idx="3470">
                  <c:v>3104</c:v>
                </c:pt>
                <c:pt idx="3471">
                  <c:v>3105</c:v>
                </c:pt>
                <c:pt idx="3472">
                  <c:v>3106</c:v>
                </c:pt>
                <c:pt idx="3473">
                  <c:v>3107</c:v>
                </c:pt>
                <c:pt idx="3474">
                  <c:v>3108</c:v>
                </c:pt>
                <c:pt idx="3475">
                  <c:v>3109</c:v>
                </c:pt>
                <c:pt idx="3476">
                  <c:v>3110</c:v>
                </c:pt>
                <c:pt idx="3477">
                  <c:v>3111</c:v>
                </c:pt>
                <c:pt idx="3478">
                  <c:v>3112</c:v>
                </c:pt>
                <c:pt idx="3479">
                  <c:v>3113</c:v>
                </c:pt>
                <c:pt idx="3480">
                  <c:v>3114</c:v>
                </c:pt>
                <c:pt idx="3481">
                  <c:v>3115</c:v>
                </c:pt>
                <c:pt idx="3482">
                  <c:v>3116</c:v>
                </c:pt>
                <c:pt idx="3483">
                  <c:v>3117</c:v>
                </c:pt>
                <c:pt idx="3484">
                  <c:v>3118</c:v>
                </c:pt>
                <c:pt idx="3485">
                  <c:v>3119</c:v>
                </c:pt>
                <c:pt idx="3486">
                  <c:v>3120</c:v>
                </c:pt>
                <c:pt idx="3487">
                  <c:v>3121</c:v>
                </c:pt>
                <c:pt idx="3488">
                  <c:v>3122</c:v>
                </c:pt>
                <c:pt idx="3489">
                  <c:v>3123</c:v>
                </c:pt>
                <c:pt idx="3490">
                  <c:v>3124</c:v>
                </c:pt>
                <c:pt idx="3491">
                  <c:v>3125</c:v>
                </c:pt>
                <c:pt idx="3492">
                  <c:v>3126</c:v>
                </c:pt>
                <c:pt idx="3493">
                  <c:v>3127</c:v>
                </c:pt>
                <c:pt idx="3494">
                  <c:v>3128</c:v>
                </c:pt>
                <c:pt idx="3495">
                  <c:v>3129</c:v>
                </c:pt>
                <c:pt idx="3496">
                  <c:v>3130</c:v>
                </c:pt>
                <c:pt idx="3497">
                  <c:v>3131</c:v>
                </c:pt>
                <c:pt idx="3498">
                  <c:v>3132</c:v>
                </c:pt>
                <c:pt idx="3499">
                  <c:v>3133</c:v>
                </c:pt>
                <c:pt idx="3500">
                  <c:v>3134</c:v>
                </c:pt>
                <c:pt idx="3501">
                  <c:v>3135</c:v>
                </c:pt>
                <c:pt idx="3502">
                  <c:v>3136</c:v>
                </c:pt>
                <c:pt idx="3503">
                  <c:v>3137</c:v>
                </c:pt>
                <c:pt idx="3504">
                  <c:v>3138</c:v>
                </c:pt>
                <c:pt idx="3505">
                  <c:v>3139</c:v>
                </c:pt>
                <c:pt idx="3506">
                  <c:v>3140</c:v>
                </c:pt>
                <c:pt idx="3507">
                  <c:v>3141</c:v>
                </c:pt>
                <c:pt idx="3508">
                  <c:v>3142</c:v>
                </c:pt>
                <c:pt idx="3509">
                  <c:v>3143</c:v>
                </c:pt>
                <c:pt idx="3510">
                  <c:v>3144</c:v>
                </c:pt>
                <c:pt idx="3511">
                  <c:v>3145</c:v>
                </c:pt>
                <c:pt idx="3512">
                  <c:v>3146</c:v>
                </c:pt>
                <c:pt idx="3513">
                  <c:v>3147</c:v>
                </c:pt>
                <c:pt idx="3514">
                  <c:v>3148</c:v>
                </c:pt>
                <c:pt idx="3515">
                  <c:v>3149</c:v>
                </c:pt>
                <c:pt idx="3516">
                  <c:v>3150</c:v>
                </c:pt>
                <c:pt idx="3517">
                  <c:v>3151</c:v>
                </c:pt>
                <c:pt idx="3518">
                  <c:v>3152</c:v>
                </c:pt>
                <c:pt idx="3519">
                  <c:v>3153</c:v>
                </c:pt>
                <c:pt idx="3520">
                  <c:v>3154</c:v>
                </c:pt>
                <c:pt idx="3521">
                  <c:v>3155</c:v>
                </c:pt>
                <c:pt idx="3522">
                  <c:v>3156</c:v>
                </c:pt>
                <c:pt idx="3523">
                  <c:v>3157</c:v>
                </c:pt>
                <c:pt idx="3524">
                  <c:v>3158</c:v>
                </c:pt>
                <c:pt idx="3525">
                  <c:v>3159</c:v>
                </c:pt>
                <c:pt idx="3526">
                  <c:v>3160</c:v>
                </c:pt>
                <c:pt idx="3527">
                  <c:v>3161</c:v>
                </c:pt>
                <c:pt idx="3528">
                  <c:v>3162</c:v>
                </c:pt>
                <c:pt idx="3529">
                  <c:v>3163</c:v>
                </c:pt>
                <c:pt idx="3530">
                  <c:v>3164</c:v>
                </c:pt>
                <c:pt idx="3531">
                  <c:v>3165</c:v>
                </c:pt>
                <c:pt idx="3532">
                  <c:v>3166</c:v>
                </c:pt>
                <c:pt idx="3533">
                  <c:v>3167</c:v>
                </c:pt>
                <c:pt idx="3534">
                  <c:v>3168</c:v>
                </c:pt>
                <c:pt idx="3535">
                  <c:v>3169</c:v>
                </c:pt>
                <c:pt idx="3536">
                  <c:v>3170</c:v>
                </c:pt>
                <c:pt idx="3537">
                  <c:v>3171</c:v>
                </c:pt>
                <c:pt idx="3538">
                  <c:v>3172</c:v>
                </c:pt>
                <c:pt idx="3539">
                  <c:v>3173</c:v>
                </c:pt>
                <c:pt idx="3540">
                  <c:v>3174</c:v>
                </c:pt>
                <c:pt idx="3541">
                  <c:v>3175</c:v>
                </c:pt>
                <c:pt idx="3542">
                  <c:v>3176</c:v>
                </c:pt>
                <c:pt idx="3543">
                  <c:v>3177</c:v>
                </c:pt>
                <c:pt idx="3544">
                  <c:v>3178</c:v>
                </c:pt>
                <c:pt idx="3545">
                  <c:v>3179</c:v>
                </c:pt>
                <c:pt idx="3546">
                  <c:v>3180</c:v>
                </c:pt>
                <c:pt idx="3547">
                  <c:v>3181</c:v>
                </c:pt>
                <c:pt idx="3548">
                  <c:v>3182</c:v>
                </c:pt>
                <c:pt idx="3549">
                  <c:v>3183</c:v>
                </c:pt>
                <c:pt idx="3550">
                  <c:v>3184</c:v>
                </c:pt>
                <c:pt idx="3551">
                  <c:v>3185</c:v>
                </c:pt>
                <c:pt idx="3552">
                  <c:v>3186</c:v>
                </c:pt>
                <c:pt idx="3553">
                  <c:v>3187</c:v>
                </c:pt>
                <c:pt idx="3554">
                  <c:v>3188</c:v>
                </c:pt>
                <c:pt idx="3555">
                  <c:v>3189</c:v>
                </c:pt>
                <c:pt idx="3556">
                  <c:v>3190</c:v>
                </c:pt>
                <c:pt idx="3557">
                  <c:v>3191</c:v>
                </c:pt>
                <c:pt idx="3558">
                  <c:v>3192</c:v>
                </c:pt>
                <c:pt idx="3559">
                  <c:v>3193</c:v>
                </c:pt>
                <c:pt idx="3560">
                  <c:v>3194</c:v>
                </c:pt>
                <c:pt idx="3561">
                  <c:v>3195</c:v>
                </c:pt>
                <c:pt idx="3562">
                  <c:v>3196</c:v>
                </c:pt>
                <c:pt idx="3563">
                  <c:v>3197</c:v>
                </c:pt>
                <c:pt idx="3564">
                  <c:v>3198</c:v>
                </c:pt>
                <c:pt idx="3565">
                  <c:v>3199</c:v>
                </c:pt>
                <c:pt idx="3566">
                  <c:v>3200</c:v>
                </c:pt>
                <c:pt idx="3567">
                  <c:v>3201</c:v>
                </c:pt>
                <c:pt idx="3568">
                  <c:v>3202</c:v>
                </c:pt>
                <c:pt idx="3569">
                  <c:v>3203</c:v>
                </c:pt>
                <c:pt idx="3570">
                  <c:v>3204</c:v>
                </c:pt>
                <c:pt idx="3571">
                  <c:v>3205</c:v>
                </c:pt>
                <c:pt idx="3572">
                  <c:v>3206</c:v>
                </c:pt>
                <c:pt idx="3573">
                  <c:v>3207</c:v>
                </c:pt>
                <c:pt idx="3574">
                  <c:v>3208</c:v>
                </c:pt>
                <c:pt idx="3575">
                  <c:v>3209</c:v>
                </c:pt>
                <c:pt idx="3576">
                  <c:v>3210</c:v>
                </c:pt>
                <c:pt idx="3577">
                  <c:v>3211</c:v>
                </c:pt>
                <c:pt idx="3578">
                  <c:v>3212</c:v>
                </c:pt>
                <c:pt idx="3579">
                  <c:v>3213</c:v>
                </c:pt>
                <c:pt idx="3580">
                  <c:v>3214</c:v>
                </c:pt>
                <c:pt idx="3581">
                  <c:v>3215</c:v>
                </c:pt>
                <c:pt idx="3582">
                  <c:v>3216</c:v>
                </c:pt>
                <c:pt idx="3583">
                  <c:v>3217</c:v>
                </c:pt>
                <c:pt idx="3584">
                  <c:v>3218</c:v>
                </c:pt>
                <c:pt idx="3585">
                  <c:v>3219</c:v>
                </c:pt>
                <c:pt idx="3586">
                  <c:v>3220</c:v>
                </c:pt>
                <c:pt idx="3587">
                  <c:v>3221</c:v>
                </c:pt>
                <c:pt idx="3588">
                  <c:v>3222</c:v>
                </c:pt>
                <c:pt idx="3589">
                  <c:v>3223</c:v>
                </c:pt>
                <c:pt idx="3590">
                  <c:v>3224</c:v>
                </c:pt>
                <c:pt idx="3591">
                  <c:v>3225</c:v>
                </c:pt>
                <c:pt idx="3592">
                  <c:v>3226</c:v>
                </c:pt>
                <c:pt idx="3593">
                  <c:v>3227</c:v>
                </c:pt>
                <c:pt idx="3594">
                  <c:v>3228</c:v>
                </c:pt>
                <c:pt idx="3595">
                  <c:v>3229</c:v>
                </c:pt>
                <c:pt idx="3596">
                  <c:v>3230</c:v>
                </c:pt>
                <c:pt idx="3597">
                  <c:v>3231</c:v>
                </c:pt>
                <c:pt idx="3598">
                  <c:v>3232</c:v>
                </c:pt>
                <c:pt idx="3599">
                  <c:v>3233</c:v>
                </c:pt>
                <c:pt idx="3600">
                  <c:v>3234</c:v>
                </c:pt>
                <c:pt idx="3601">
                  <c:v>3235</c:v>
                </c:pt>
                <c:pt idx="3602">
                  <c:v>3236</c:v>
                </c:pt>
                <c:pt idx="3603">
                  <c:v>3237</c:v>
                </c:pt>
                <c:pt idx="3604">
                  <c:v>3238</c:v>
                </c:pt>
                <c:pt idx="3605">
                  <c:v>3239</c:v>
                </c:pt>
                <c:pt idx="3606">
                  <c:v>3240</c:v>
                </c:pt>
                <c:pt idx="3607">
                  <c:v>3241</c:v>
                </c:pt>
                <c:pt idx="3608">
                  <c:v>3242</c:v>
                </c:pt>
                <c:pt idx="3609">
                  <c:v>3243</c:v>
                </c:pt>
                <c:pt idx="3610">
                  <c:v>3244</c:v>
                </c:pt>
                <c:pt idx="3611">
                  <c:v>3245</c:v>
                </c:pt>
                <c:pt idx="3612">
                  <c:v>3246</c:v>
                </c:pt>
                <c:pt idx="3613">
                  <c:v>3247</c:v>
                </c:pt>
                <c:pt idx="3614">
                  <c:v>3248</c:v>
                </c:pt>
                <c:pt idx="3615">
                  <c:v>3249</c:v>
                </c:pt>
                <c:pt idx="3616">
                  <c:v>3250</c:v>
                </c:pt>
                <c:pt idx="3617">
                  <c:v>3251</c:v>
                </c:pt>
                <c:pt idx="3618">
                  <c:v>3252</c:v>
                </c:pt>
                <c:pt idx="3619">
                  <c:v>3253</c:v>
                </c:pt>
                <c:pt idx="3620">
                  <c:v>3254</c:v>
                </c:pt>
                <c:pt idx="3621">
                  <c:v>3255</c:v>
                </c:pt>
                <c:pt idx="3622">
                  <c:v>3256</c:v>
                </c:pt>
                <c:pt idx="3623">
                  <c:v>3257</c:v>
                </c:pt>
                <c:pt idx="3624">
                  <c:v>3258</c:v>
                </c:pt>
                <c:pt idx="3625">
                  <c:v>3259</c:v>
                </c:pt>
                <c:pt idx="3626">
                  <c:v>3260</c:v>
                </c:pt>
                <c:pt idx="3627">
                  <c:v>3261</c:v>
                </c:pt>
                <c:pt idx="3628">
                  <c:v>3262</c:v>
                </c:pt>
                <c:pt idx="3629">
                  <c:v>3263</c:v>
                </c:pt>
                <c:pt idx="3630">
                  <c:v>3264</c:v>
                </c:pt>
                <c:pt idx="3631">
                  <c:v>3265</c:v>
                </c:pt>
                <c:pt idx="3632">
                  <c:v>3266</c:v>
                </c:pt>
                <c:pt idx="3633">
                  <c:v>3267</c:v>
                </c:pt>
                <c:pt idx="3634">
                  <c:v>3268</c:v>
                </c:pt>
                <c:pt idx="3635">
                  <c:v>3269</c:v>
                </c:pt>
                <c:pt idx="3636">
                  <c:v>3270</c:v>
                </c:pt>
                <c:pt idx="3637">
                  <c:v>3271</c:v>
                </c:pt>
                <c:pt idx="3638">
                  <c:v>3272</c:v>
                </c:pt>
                <c:pt idx="3639">
                  <c:v>3273</c:v>
                </c:pt>
                <c:pt idx="3640">
                  <c:v>3274</c:v>
                </c:pt>
                <c:pt idx="3641">
                  <c:v>3275</c:v>
                </c:pt>
                <c:pt idx="3642">
                  <c:v>3276</c:v>
                </c:pt>
                <c:pt idx="3643">
                  <c:v>3277</c:v>
                </c:pt>
                <c:pt idx="3644">
                  <c:v>3278</c:v>
                </c:pt>
                <c:pt idx="3645">
                  <c:v>3279</c:v>
                </c:pt>
                <c:pt idx="3646">
                  <c:v>3280</c:v>
                </c:pt>
                <c:pt idx="3647">
                  <c:v>3281</c:v>
                </c:pt>
                <c:pt idx="3648">
                  <c:v>3282</c:v>
                </c:pt>
                <c:pt idx="3649">
                  <c:v>3283</c:v>
                </c:pt>
                <c:pt idx="3650">
                  <c:v>3284</c:v>
                </c:pt>
                <c:pt idx="3651">
                  <c:v>3285</c:v>
                </c:pt>
                <c:pt idx="3652">
                  <c:v>3286</c:v>
                </c:pt>
                <c:pt idx="3653">
                  <c:v>3287</c:v>
                </c:pt>
                <c:pt idx="3654">
                  <c:v>3288</c:v>
                </c:pt>
                <c:pt idx="3655">
                  <c:v>3289</c:v>
                </c:pt>
                <c:pt idx="3656">
                  <c:v>3290</c:v>
                </c:pt>
                <c:pt idx="3657">
                  <c:v>3291</c:v>
                </c:pt>
                <c:pt idx="3658">
                  <c:v>3292</c:v>
                </c:pt>
                <c:pt idx="3659">
                  <c:v>3293</c:v>
                </c:pt>
                <c:pt idx="3660">
                  <c:v>3294</c:v>
                </c:pt>
                <c:pt idx="3661">
                  <c:v>3295</c:v>
                </c:pt>
                <c:pt idx="3662">
                  <c:v>3296</c:v>
                </c:pt>
                <c:pt idx="3663">
                  <c:v>3297</c:v>
                </c:pt>
                <c:pt idx="3664">
                  <c:v>3298</c:v>
                </c:pt>
                <c:pt idx="3665">
                  <c:v>3299</c:v>
                </c:pt>
                <c:pt idx="3666">
                  <c:v>3300</c:v>
                </c:pt>
                <c:pt idx="3667">
                  <c:v>3301</c:v>
                </c:pt>
                <c:pt idx="3668">
                  <c:v>3302</c:v>
                </c:pt>
                <c:pt idx="3669">
                  <c:v>3303</c:v>
                </c:pt>
                <c:pt idx="3670">
                  <c:v>3304</c:v>
                </c:pt>
                <c:pt idx="3671">
                  <c:v>3305</c:v>
                </c:pt>
                <c:pt idx="3672">
                  <c:v>3306</c:v>
                </c:pt>
                <c:pt idx="3673">
                  <c:v>3307</c:v>
                </c:pt>
                <c:pt idx="3674">
                  <c:v>3308</c:v>
                </c:pt>
                <c:pt idx="3675">
                  <c:v>3309</c:v>
                </c:pt>
                <c:pt idx="3676">
                  <c:v>3310</c:v>
                </c:pt>
                <c:pt idx="3677">
                  <c:v>3311</c:v>
                </c:pt>
                <c:pt idx="3678">
                  <c:v>3312</c:v>
                </c:pt>
                <c:pt idx="3679">
                  <c:v>3313</c:v>
                </c:pt>
                <c:pt idx="3680">
                  <c:v>3314</c:v>
                </c:pt>
                <c:pt idx="3681">
                  <c:v>3315</c:v>
                </c:pt>
                <c:pt idx="3682">
                  <c:v>3316</c:v>
                </c:pt>
                <c:pt idx="3683">
                  <c:v>3317</c:v>
                </c:pt>
                <c:pt idx="3684">
                  <c:v>3318</c:v>
                </c:pt>
                <c:pt idx="3685">
                  <c:v>3319</c:v>
                </c:pt>
                <c:pt idx="3686">
                  <c:v>3320</c:v>
                </c:pt>
                <c:pt idx="3687">
                  <c:v>3321</c:v>
                </c:pt>
                <c:pt idx="3688">
                  <c:v>3322</c:v>
                </c:pt>
                <c:pt idx="3689">
                  <c:v>3323</c:v>
                </c:pt>
                <c:pt idx="3690">
                  <c:v>3324</c:v>
                </c:pt>
                <c:pt idx="3691">
                  <c:v>3325</c:v>
                </c:pt>
                <c:pt idx="3692">
                  <c:v>3326</c:v>
                </c:pt>
                <c:pt idx="3693">
                  <c:v>3327</c:v>
                </c:pt>
                <c:pt idx="3694">
                  <c:v>3328</c:v>
                </c:pt>
                <c:pt idx="3695">
                  <c:v>3329</c:v>
                </c:pt>
                <c:pt idx="3696">
                  <c:v>3330</c:v>
                </c:pt>
                <c:pt idx="3697">
                  <c:v>3331</c:v>
                </c:pt>
                <c:pt idx="3698">
                  <c:v>3332</c:v>
                </c:pt>
                <c:pt idx="3699">
                  <c:v>3333</c:v>
                </c:pt>
                <c:pt idx="3700">
                  <c:v>3334</c:v>
                </c:pt>
                <c:pt idx="3701">
                  <c:v>3335</c:v>
                </c:pt>
                <c:pt idx="3702">
                  <c:v>3336</c:v>
                </c:pt>
                <c:pt idx="3703">
                  <c:v>3337</c:v>
                </c:pt>
                <c:pt idx="3704">
                  <c:v>3338</c:v>
                </c:pt>
                <c:pt idx="3705">
                  <c:v>3339</c:v>
                </c:pt>
                <c:pt idx="3706">
                  <c:v>3340</c:v>
                </c:pt>
                <c:pt idx="3707">
                  <c:v>3341</c:v>
                </c:pt>
                <c:pt idx="3708">
                  <c:v>3342</c:v>
                </c:pt>
                <c:pt idx="3709">
                  <c:v>3343</c:v>
                </c:pt>
                <c:pt idx="3710">
                  <c:v>3344</c:v>
                </c:pt>
                <c:pt idx="3711">
                  <c:v>3345</c:v>
                </c:pt>
                <c:pt idx="3712">
                  <c:v>3346</c:v>
                </c:pt>
                <c:pt idx="3713">
                  <c:v>3347</c:v>
                </c:pt>
                <c:pt idx="3714">
                  <c:v>3348</c:v>
                </c:pt>
                <c:pt idx="3715">
                  <c:v>3349</c:v>
                </c:pt>
                <c:pt idx="3716">
                  <c:v>3350</c:v>
                </c:pt>
                <c:pt idx="3717">
                  <c:v>3351</c:v>
                </c:pt>
                <c:pt idx="3718">
                  <c:v>3352</c:v>
                </c:pt>
                <c:pt idx="3719">
                  <c:v>3353</c:v>
                </c:pt>
                <c:pt idx="3720">
                  <c:v>3354</c:v>
                </c:pt>
                <c:pt idx="3721">
                  <c:v>3355</c:v>
                </c:pt>
                <c:pt idx="3722">
                  <c:v>3356</c:v>
                </c:pt>
                <c:pt idx="3723">
                  <c:v>3357</c:v>
                </c:pt>
                <c:pt idx="3724">
                  <c:v>3358</c:v>
                </c:pt>
                <c:pt idx="3725">
                  <c:v>3359</c:v>
                </c:pt>
                <c:pt idx="3726">
                  <c:v>3360</c:v>
                </c:pt>
                <c:pt idx="3727">
                  <c:v>3361</c:v>
                </c:pt>
                <c:pt idx="3728">
                  <c:v>3362</c:v>
                </c:pt>
                <c:pt idx="3729">
                  <c:v>3363</c:v>
                </c:pt>
                <c:pt idx="3730">
                  <c:v>3364</c:v>
                </c:pt>
                <c:pt idx="3731">
                  <c:v>3365</c:v>
                </c:pt>
                <c:pt idx="3732">
                  <c:v>3366</c:v>
                </c:pt>
                <c:pt idx="3733">
                  <c:v>3367</c:v>
                </c:pt>
                <c:pt idx="3734">
                  <c:v>3368</c:v>
                </c:pt>
                <c:pt idx="3735">
                  <c:v>3369</c:v>
                </c:pt>
                <c:pt idx="3736">
                  <c:v>3370</c:v>
                </c:pt>
                <c:pt idx="3737">
                  <c:v>3371</c:v>
                </c:pt>
                <c:pt idx="3738">
                  <c:v>3372</c:v>
                </c:pt>
                <c:pt idx="3739">
                  <c:v>3373</c:v>
                </c:pt>
                <c:pt idx="3740">
                  <c:v>3374</c:v>
                </c:pt>
                <c:pt idx="3741">
                  <c:v>3375</c:v>
                </c:pt>
                <c:pt idx="3742">
                  <c:v>3376</c:v>
                </c:pt>
                <c:pt idx="3743">
                  <c:v>3377</c:v>
                </c:pt>
                <c:pt idx="3744">
                  <c:v>3378</c:v>
                </c:pt>
                <c:pt idx="3745">
                  <c:v>3379</c:v>
                </c:pt>
                <c:pt idx="3746">
                  <c:v>3380</c:v>
                </c:pt>
                <c:pt idx="3747">
                  <c:v>3381</c:v>
                </c:pt>
                <c:pt idx="3748">
                  <c:v>3382</c:v>
                </c:pt>
                <c:pt idx="3749">
                  <c:v>3383</c:v>
                </c:pt>
                <c:pt idx="3750">
                  <c:v>3384</c:v>
                </c:pt>
                <c:pt idx="3751">
                  <c:v>3385</c:v>
                </c:pt>
                <c:pt idx="3752">
                  <c:v>3386</c:v>
                </c:pt>
                <c:pt idx="3753">
                  <c:v>3387</c:v>
                </c:pt>
                <c:pt idx="3754">
                  <c:v>3388</c:v>
                </c:pt>
                <c:pt idx="3755">
                  <c:v>3389</c:v>
                </c:pt>
                <c:pt idx="3756">
                  <c:v>3390</c:v>
                </c:pt>
                <c:pt idx="3757">
                  <c:v>3391</c:v>
                </c:pt>
                <c:pt idx="3758">
                  <c:v>3392</c:v>
                </c:pt>
                <c:pt idx="3759">
                  <c:v>3393</c:v>
                </c:pt>
                <c:pt idx="3760">
                  <c:v>3394</c:v>
                </c:pt>
                <c:pt idx="3761">
                  <c:v>3395</c:v>
                </c:pt>
                <c:pt idx="3762">
                  <c:v>3396</c:v>
                </c:pt>
                <c:pt idx="3763">
                  <c:v>3397</c:v>
                </c:pt>
                <c:pt idx="3764">
                  <c:v>3398</c:v>
                </c:pt>
                <c:pt idx="3765">
                  <c:v>3399</c:v>
                </c:pt>
                <c:pt idx="3766">
                  <c:v>3400</c:v>
                </c:pt>
                <c:pt idx="3767">
                  <c:v>3401</c:v>
                </c:pt>
                <c:pt idx="3768">
                  <c:v>3402</c:v>
                </c:pt>
                <c:pt idx="3769">
                  <c:v>3403</c:v>
                </c:pt>
                <c:pt idx="3770">
                  <c:v>3404</c:v>
                </c:pt>
                <c:pt idx="3771">
                  <c:v>3405</c:v>
                </c:pt>
                <c:pt idx="3772">
                  <c:v>3406</c:v>
                </c:pt>
                <c:pt idx="3773">
                  <c:v>3407</c:v>
                </c:pt>
                <c:pt idx="3774">
                  <c:v>3408</c:v>
                </c:pt>
                <c:pt idx="3775">
                  <c:v>3409</c:v>
                </c:pt>
                <c:pt idx="3776">
                  <c:v>3410</c:v>
                </c:pt>
                <c:pt idx="3777">
                  <c:v>3411</c:v>
                </c:pt>
                <c:pt idx="3778">
                  <c:v>3412</c:v>
                </c:pt>
                <c:pt idx="3779">
                  <c:v>3413</c:v>
                </c:pt>
                <c:pt idx="3780">
                  <c:v>3414</c:v>
                </c:pt>
                <c:pt idx="3781">
                  <c:v>3415</c:v>
                </c:pt>
                <c:pt idx="3782">
                  <c:v>3416</c:v>
                </c:pt>
                <c:pt idx="3783">
                  <c:v>3417</c:v>
                </c:pt>
                <c:pt idx="3784">
                  <c:v>3418</c:v>
                </c:pt>
                <c:pt idx="3785">
                  <c:v>3419</c:v>
                </c:pt>
                <c:pt idx="3786">
                  <c:v>3420</c:v>
                </c:pt>
                <c:pt idx="3787">
                  <c:v>3421</c:v>
                </c:pt>
                <c:pt idx="3788">
                  <c:v>3422</c:v>
                </c:pt>
                <c:pt idx="3789">
                  <c:v>3423</c:v>
                </c:pt>
                <c:pt idx="3790">
                  <c:v>3424</c:v>
                </c:pt>
                <c:pt idx="3791">
                  <c:v>3425</c:v>
                </c:pt>
                <c:pt idx="3792">
                  <c:v>3426</c:v>
                </c:pt>
                <c:pt idx="3793">
                  <c:v>3427</c:v>
                </c:pt>
                <c:pt idx="3794">
                  <c:v>3428</c:v>
                </c:pt>
                <c:pt idx="3795">
                  <c:v>3429</c:v>
                </c:pt>
                <c:pt idx="3796">
                  <c:v>3430</c:v>
                </c:pt>
                <c:pt idx="3797">
                  <c:v>3431</c:v>
                </c:pt>
                <c:pt idx="3798">
                  <c:v>3432</c:v>
                </c:pt>
                <c:pt idx="3799">
                  <c:v>3433</c:v>
                </c:pt>
                <c:pt idx="3800">
                  <c:v>3434</c:v>
                </c:pt>
                <c:pt idx="3801">
                  <c:v>3435</c:v>
                </c:pt>
                <c:pt idx="3802">
                  <c:v>3436</c:v>
                </c:pt>
                <c:pt idx="3803">
                  <c:v>3437</c:v>
                </c:pt>
                <c:pt idx="3804">
                  <c:v>3438</c:v>
                </c:pt>
                <c:pt idx="3805">
                  <c:v>3439</c:v>
                </c:pt>
                <c:pt idx="3806">
                  <c:v>3440</c:v>
                </c:pt>
                <c:pt idx="3807">
                  <c:v>3441</c:v>
                </c:pt>
                <c:pt idx="3808">
                  <c:v>3442</c:v>
                </c:pt>
                <c:pt idx="3809">
                  <c:v>3443</c:v>
                </c:pt>
                <c:pt idx="3810">
                  <c:v>3444</c:v>
                </c:pt>
                <c:pt idx="3811">
                  <c:v>3445</c:v>
                </c:pt>
                <c:pt idx="3812">
                  <c:v>3446</c:v>
                </c:pt>
                <c:pt idx="3813">
                  <c:v>3447</c:v>
                </c:pt>
                <c:pt idx="3814">
                  <c:v>3448</c:v>
                </c:pt>
                <c:pt idx="3815">
                  <c:v>3449</c:v>
                </c:pt>
                <c:pt idx="3816">
                  <c:v>3450</c:v>
                </c:pt>
                <c:pt idx="3817">
                  <c:v>3451</c:v>
                </c:pt>
                <c:pt idx="3818">
                  <c:v>3452</c:v>
                </c:pt>
                <c:pt idx="3819">
                  <c:v>3453</c:v>
                </c:pt>
                <c:pt idx="3820">
                  <c:v>3454</c:v>
                </c:pt>
                <c:pt idx="3821">
                  <c:v>3455</c:v>
                </c:pt>
                <c:pt idx="3822">
                  <c:v>3456</c:v>
                </c:pt>
                <c:pt idx="3823">
                  <c:v>3457</c:v>
                </c:pt>
                <c:pt idx="3824">
                  <c:v>3458</c:v>
                </c:pt>
                <c:pt idx="3825">
                  <c:v>3459</c:v>
                </c:pt>
                <c:pt idx="3826">
                  <c:v>3460</c:v>
                </c:pt>
                <c:pt idx="3827">
                  <c:v>3461</c:v>
                </c:pt>
                <c:pt idx="3828">
                  <c:v>3462</c:v>
                </c:pt>
                <c:pt idx="3829">
                  <c:v>3463</c:v>
                </c:pt>
                <c:pt idx="3830">
                  <c:v>3464</c:v>
                </c:pt>
                <c:pt idx="3831">
                  <c:v>3465</c:v>
                </c:pt>
                <c:pt idx="3832">
                  <c:v>3466</c:v>
                </c:pt>
                <c:pt idx="3833">
                  <c:v>3467</c:v>
                </c:pt>
                <c:pt idx="3834">
                  <c:v>3468</c:v>
                </c:pt>
                <c:pt idx="3835">
                  <c:v>3469</c:v>
                </c:pt>
                <c:pt idx="3836">
                  <c:v>3470</c:v>
                </c:pt>
                <c:pt idx="3837">
                  <c:v>3471</c:v>
                </c:pt>
                <c:pt idx="3838">
                  <c:v>3472</c:v>
                </c:pt>
                <c:pt idx="3839">
                  <c:v>3473</c:v>
                </c:pt>
                <c:pt idx="3840">
                  <c:v>3474</c:v>
                </c:pt>
                <c:pt idx="3841">
                  <c:v>3475</c:v>
                </c:pt>
                <c:pt idx="3842">
                  <c:v>3476</c:v>
                </c:pt>
                <c:pt idx="3843">
                  <c:v>3477</c:v>
                </c:pt>
                <c:pt idx="3844">
                  <c:v>3478</c:v>
                </c:pt>
                <c:pt idx="3845">
                  <c:v>3479</c:v>
                </c:pt>
                <c:pt idx="3846">
                  <c:v>3480</c:v>
                </c:pt>
                <c:pt idx="3847">
                  <c:v>3481</c:v>
                </c:pt>
                <c:pt idx="3848">
                  <c:v>3482</c:v>
                </c:pt>
                <c:pt idx="3849">
                  <c:v>3483</c:v>
                </c:pt>
                <c:pt idx="3850">
                  <c:v>3484</c:v>
                </c:pt>
                <c:pt idx="3851">
                  <c:v>3485</c:v>
                </c:pt>
                <c:pt idx="3852">
                  <c:v>3486</c:v>
                </c:pt>
                <c:pt idx="3853">
                  <c:v>3487</c:v>
                </c:pt>
                <c:pt idx="3854">
                  <c:v>3488</c:v>
                </c:pt>
                <c:pt idx="3855">
                  <c:v>3489</c:v>
                </c:pt>
                <c:pt idx="3856">
                  <c:v>3490</c:v>
                </c:pt>
                <c:pt idx="3857">
                  <c:v>3491</c:v>
                </c:pt>
                <c:pt idx="3858">
                  <c:v>3492</c:v>
                </c:pt>
                <c:pt idx="3859">
                  <c:v>3493</c:v>
                </c:pt>
                <c:pt idx="3860">
                  <c:v>3494</c:v>
                </c:pt>
                <c:pt idx="3861">
                  <c:v>3495</c:v>
                </c:pt>
                <c:pt idx="3862">
                  <c:v>3496</c:v>
                </c:pt>
                <c:pt idx="3863">
                  <c:v>3497</c:v>
                </c:pt>
                <c:pt idx="3864">
                  <c:v>3498</c:v>
                </c:pt>
                <c:pt idx="3865">
                  <c:v>3499</c:v>
                </c:pt>
                <c:pt idx="3866">
                  <c:v>3500</c:v>
                </c:pt>
                <c:pt idx="3867">
                  <c:v>3501</c:v>
                </c:pt>
                <c:pt idx="3868">
                  <c:v>3502</c:v>
                </c:pt>
                <c:pt idx="3869">
                  <c:v>3503</c:v>
                </c:pt>
                <c:pt idx="3870">
                  <c:v>3504</c:v>
                </c:pt>
                <c:pt idx="3871">
                  <c:v>3505</c:v>
                </c:pt>
                <c:pt idx="3872">
                  <c:v>3506</c:v>
                </c:pt>
                <c:pt idx="3873">
                  <c:v>3507</c:v>
                </c:pt>
                <c:pt idx="3874">
                  <c:v>3508</c:v>
                </c:pt>
                <c:pt idx="3875">
                  <c:v>3509</c:v>
                </c:pt>
                <c:pt idx="3876">
                  <c:v>3510</c:v>
                </c:pt>
                <c:pt idx="3877">
                  <c:v>3511</c:v>
                </c:pt>
                <c:pt idx="3878">
                  <c:v>3512</c:v>
                </c:pt>
                <c:pt idx="3879">
                  <c:v>3513</c:v>
                </c:pt>
                <c:pt idx="3880">
                  <c:v>3514</c:v>
                </c:pt>
                <c:pt idx="3881">
                  <c:v>3515</c:v>
                </c:pt>
                <c:pt idx="3882">
                  <c:v>3516</c:v>
                </c:pt>
                <c:pt idx="3883">
                  <c:v>3517</c:v>
                </c:pt>
                <c:pt idx="3884">
                  <c:v>3518</c:v>
                </c:pt>
                <c:pt idx="3885">
                  <c:v>3519</c:v>
                </c:pt>
                <c:pt idx="3886">
                  <c:v>3520</c:v>
                </c:pt>
                <c:pt idx="3887">
                  <c:v>3521</c:v>
                </c:pt>
                <c:pt idx="3888">
                  <c:v>3522</c:v>
                </c:pt>
                <c:pt idx="3889">
                  <c:v>3523</c:v>
                </c:pt>
                <c:pt idx="3890">
                  <c:v>3524</c:v>
                </c:pt>
                <c:pt idx="3891">
                  <c:v>3525</c:v>
                </c:pt>
                <c:pt idx="3892">
                  <c:v>3526</c:v>
                </c:pt>
                <c:pt idx="3893">
                  <c:v>3527</c:v>
                </c:pt>
                <c:pt idx="3894">
                  <c:v>3528</c:v>
                </c:pt>
                <c:pt idx="3895">
                  <c:v>3529</c:v>
                </c:pt>
                <c:pt idx="3896">
                  <c:v>3530</c:v>
                </c:pt>
                <c:pt idx="3897">
                  <c:v>3531</c:v>
                </c:pt>
                <c:pt idx="3898">
                  <c:v>3532</c:v>
                </c:pt>
                <c:pt idx="3899">
                  <c:v>3533</c:v>
                </c:pt>
                <c:pt idx="3900">
                  <c:v>3534</c:v>
                </c:pt>
                <c:pt idx="3901">
                  <c:v>3535</c:v>
                </c:pt>
                <c:pt idx="3902">
                  <c:v>3536</c:v>
                </c:pt>
                <c:pt idx="3903">
                  <c:v>3537</c:v>
                </c:pt>
                <c:pt idx="3904">
                  <c:v>3538</c:v>
                </c:pt>
                <c:pt idx="3905">
                  <c:v>3539</c:v>
                </c:pt>
                <c:pt idx="3906">
                  <c:v>3540</c:v>
                </c:pt>
                <c:pt idx="3907">
                  <c:v>3541</c:v>
                </c:pt>
                <c:pt idx="3908">
                  <c:v>3542</c:v>
                </c:pt>
                <c:pt idx="3909">
                  <c:v>3543</c:v>
                </c:pt>
                <c:pt idx="3910">
                  <c:v>3544</c:v>
                </c:pt>
                <c:pt idx="3911">
                  <c:v>3545</c:v>
                </c:pt>
                <c:pt idx="3912">
                  <c:v>3546</c:v>
                </c:pt>
                <c:pt idx="3913">
                  <c:v>3547</c:v>
                </c:pt>
                <c:pt idx="3914">
                  <c:v>3548</c:v>
                </c:pt>
                <c:pt idx="3915">
                  <c:v>3549</c:v>
                </c:pt>
                <c:pt idx="3916">
                  <c:v>3550</c:v>
                </c:pt>
                <c:pt idx="3917">
                  <c:v>3551</c:v>
                </c:pt>
                <c:pt idx="3918">
                  <c:v>3552</c:v>
                </c:pt>
                <c:pt idx="3919">
                  <c:v>3553</c:v>
                </c:pt>
                <c:pt idx="3920">
                  <c:v>3554</c:v>
                </c:pt>
                <c:pt idx="3921">
                  <c:v>3555</c:v>
                </c:pt>
                <c:pt idx="3922">
                  <c:v>3556</c:v>
                </c:pt>
                <c:pt idx="3923">
                  <c:v>3557</c:v>
                </c:pt>
                <c:pt idx="3924">
                  <c:v>3558</c:v>
                </c:pt>
                <c:pt idx="3925">
                  <c:v>3559</c:v>
                </c:pt>
                <c:pt idx="3926">
                  <c:v>3560</c:v>
                </c:pt>
                <c:pt idx="3927">
                  <c:v>3561</c:v>
                </c:pt>
                <c:pt idx="3928">
                  <c:v>3562</c:v>
                </c:pt>
                <c:pt idx="3929">
                  <c:v>3563</c:v>
                </c:pt>
                <c:pt idx="3930">
                  <c:v>3564</c:v>
                </c:pt>
                <c:pt idx="3931">
                  <c:v>3565</c:v>
                </c:pt>
                <c:pt idx="3932">
                  <c:v>3566</c:v>
                </c:pt>
                <c:pt idx="3933">
                  <c:v>3567</c:v>
                </c:pt>
                <c:pt idx="3934">
                  <c:v>3568</c:v>
                </c:pt>
                <c:pt idx="3935">
                  <c:v>3569</c:v>
                </c:pt>
                <c:pt idx="3936">
                  <c:v>3570</c:v>
                </c:pt>
                <c:pt idx="3937">
                  <c:v>3571</c:v>
                </c:pt>
                <c:pt idx="3938">
                  <c:v>3572</c:v>
                </c:pt>
                <c:pt idx="3939">
                  <c:v>3573</c:v>
                </c:pt>
                <c:pt idx="3940">
                  <c:v>3574</c:v>
                </c:pt>
                <c:pt idx="3941">
                  <c:v>3575</c:v>
                </c:pt>
                <c:pt idx="3942">
                  <c:v>3576</c:v>
                </c:pt>
                <c:pt idx="3943">
                  <c:v>3577</c:v>
                </c:pt>
                <c:pt idx="3944">
                  <c:v>3578</c:v>
                </c:pt>
                <c:pt idx="3945">
                  <c:v>3579</c:v>
                </c:pt>
                <c:pt idx="3946">
                  <c:v>3580</c:v>
                </c:pt>
                <c:pt idx="3947">
                  <c:v>3581</c:v>
                </c:pt>
                <c:pt idx="3948">
                  <c:v>3582</c:v>
                </c:pt>
                <c:pt idx="3949">
                  <c:v>3583</c:v>
                </c:pt>
                <c:pt idx="3950">
                  <c:v>3584</c:v>
                </c:pt>
                <c:pt idx="3951">
                  <c:v>3585</c:v>
                </c:pt>
                <c:pt idx="3952">
                  <c:v>3586</c:v>
                </c:pt>
                <c:pt idx="3953">
                  <c:v>3587</c:v>
                </c:pt>
                <c:pt idx="3954">
                  <c:v>3588</c:v>
                </c:pt>
                <c:pt idx="3955">
                  <c:v>3589</c:v>
                </c:pt>
                <c:pt idx="3956">
                  <c:v>3590</c:v>
                </c:pt>
                <c:pt idx="3957">
                  <c:v>3591</c:v>
                </c:pt>
                <c:pt idx="3958">
                  <c:v>3592</c:v>
                </c:pt>
                <c:pt idx="3959">
                  <c:v>3593</c:v>
                </c:pt>
                <c:pt idx="3960">
                  <c:v>3594</c:v>
                </c:pt>
                <c:pt idx="3961">
                  <c:v>3595</c:v>
                </c:pt>
                <c:pt idx="3962">
                  <c:v>3596</c:v>
                </c:pt>
                <c:pt idx="3963">
                  <c:v>3597</c:v>
                </c:pt>
                <c:pt idx="3964">
                  <c:v>3598</c:v>
                </c:pt>
                <c:pt idx="3965">
                  <c:v>3599</c:v>
                </c:pt>
                <c:pt idx="3966">
                  <c:v>3600</c:v>
                </c:pt>
                <c:pt idx="3967">
                  <c:v>3601</c:v>
                </c:pt>
                <c:pt idx="3968">
                  <c:v>3602</c:v>
                </c:pt>
                <c:pt idx="3969">
                  <c:v>3603</c:v>
                </c:pt>
                <c:pt idx="3970">
                  <c:v>3604</c:v>
                </c:pt>
                <c:pt idx="3971">
                  <c:v>3605</c:v>
                </c:pt>
                <c:pt idx="3972">
                  <c:v>3606</c:v>
                </c:pt>
                <c:pt idx="3973">
                  <c:v>3607</c:v>
                </c:pt>
                <c:pt idx="3974">
                  <c:v>3608</c:v>
                </c:pt>
                <c:pt idx="3975">
                  <c:v>3609</c:v>
                </c:pt>
                <c:pt idx="3976">
                  <c:v>3610</c:v>
                </c:pt>
                <c:pt idx="3977">
                  <c:v>3611</c:v>
                </c:pt>
                <c:pt idx="3978">
                  <c:v>3612</c:v>
                </c:pt>
                <c:pt idx="3979">
                  <c:v>3613</c:v>
                </c:pt>
                <c:pt idx="3980">
                  <c:v>3614</c:v>
                </c:pt>
                <c:pt idx="3981">
                  <c:v>3615</c:v>
                </c:pt>
                <c:pt idx="3982">
                  <c:v>3616</c:v>
                </c:pt>
                <c:pt idx="3983">
                  <c:v>3617</c:v>
                </c:pt>
                <c:pt idx="3984">
                  <c:v>3618</c:v>
                </c:pt>
                <c:pt idx="3985">
                  <c:v>3619</c:v>
                </c:pt>
                <c:pt idx="3986">
                  <c:v>3620</c:v>
                </c:pt>
                <c:pt idx="3987">
                  <c:v>3621</c:v>
                </c:pt>
                <c:pt idx="3988">
                  <c:v>3622</c:v>
                </c:pt>
                <c:pt idx="3989">
                  <c:v>3623</c:v>
                </c:pt>
                <c:pt idx="3990">
                  <c:v>3624</c:v>
                </c:pt>
                <c:pt idx="3991">
                  <c:v>3625</c:v>
                </c:pt>
                <c:pt idx="3992">
                  <c:v>3626</c:v>
                </c:pt>
                <c:pt idx="3993">
                  <c:v>3627</c:v>
                </c:pt>
                <c:pt idx="3994">
                  <c:v>3628</c:v>
                </c:pt>
                <c:pt idx="3995">
                  <c:v>3629</c:v>
                </c:pt>
                <c:pt idx="3996">
                  <c:v>3630</c:v>
                </c:pt>
              </c:numCache>
            </c:numRef>
          </c:cat>
          <c:val>
            <c:numRef>
              <c:f>'איור 22 נתונים'!$L$4:$L$4000</c:f>
              <c:numCache>
                <c:formatCode>0.00</c:formatCode>
                <c:ptCount val="3997"/>
                <c:pt idx="0">
                  <c:v>100</c:v>
                </c:pt>
                <c:pt idx="1">
                  <c:v>100.43658624994964</c:v>
                </c:pt>
                <c:pt idx="2">
                  <c:v>100.27367191590479</c:v>
                </c:pt>
                <c:pt idx="3">
                  <c:v>100.27367191590479</c:v>
                </c:pt>
                <c:pt idx="4">
                  <c:v>100.27367191590479</c:v>
                </c:pt>
                <c:pt idx="5">
                  <c:v>100.08115510089007</c:v>
                </c:pt>
                <c:pt idx="6">
                  <c:v>98.747835192718171</c:v>
                </c:pt>
                <c:pt idx="7">
                  <c:v>99.860244069434899</c:v>
                </c:pt>
                <c:pt idx="8">
                  <c:v>100.20802287647507</c:v>
                </c:pt>
                <c:pt idx="9">
                  <c:v>101.55503644931329</c:v>
                </c:pt>
                <c:pt idx="10">
                  <c:v>101.55503644931329</c:v>
                </c:pt>
                <c:pt idx="11">
                  <c:v>101.55503644931329</c:v>
                </c:pt>
                <c:pt idx="12">
                  <c:v>100.34858431672639</c:v>
                </c:pt>
                <c:pt idx="13">
                  <c:v>99.638124773450386</c:v>
                </c:pt>
                <c:pt idx="14">
                  <c:v>98.502960248096969</c:v>
                </c:pt>
                <c:pt idx="15">
                  <c:v>98.073220830480466</c:v>
                </c:pt>
                <c:pt idx="16">
                  <c:v>97.209714446816207</c:v>
                </c:pt>
                <c:pt idx="17">
                  <c:v>97.209714446816207</c:v>
                </c:pt>
                <c:pt idx="18">
                  <c:v>97.209714446816207</c:v>
                </c:pt>
                <c:pt idx="19">
                  <c:v>98.623383946191936</c:v>
                </c:pt>
                <c:pt idx="20">
                  <c:v>99.013250634338888</c:v>
                </c:pt>
                <c:pt idx="21">
                  <c:v>97.907084457690615</c:v>
                </c:pt>
                <c:pt idx="22">
                  <c:v>96.888316082000898</c:v>
                </c:pt>
                <c:pt idx="23">
                  <c:v>97.919771235249115</c:v>
                </c:pt>
                <c:pt idx="24">
                  <c:v>97.919771235249115</c:v>
                </c:pt>
                <c:pt idx="25">
                  <c:v>97.919771235249115</c:v>
                </c:pt>
                <c:pt idx="26">
                  <c:v>96.971082202263503</c:v>
                </c:pt>
                <c:pt idx="27">
                  <c:v>97.486809778887604</c:v>
                </c:pt>
                <c:pt idx="28">
                  <c:v>98.130009263361387</c:v>
                </c:pt>
                <c:pt idx="29">
                  <c:v>95.970840549357618</c:v>
                </c:pt>
                <c:pt idx="30">
                  <c:v>93.412944540658103</c:v>
                </c:pt>
                <c:pt idx="31">
                  <c:v>93.412944540658103</c:v>
                </c:pt>
                <c:pt idx="32">
                  <c:v>93.412944540658103</c:v>
                </c:pt>
                <c:pt idx="33">
                  <c:v>92.061702041967067</c:v>
                </c:pt>
                <c:pt idx="34">
                  <c:v>92.134600668573043</c:v>
                </c:pt>
                <c:pt idx="35">
                  <c:v>94.004188650368533</c:v>
                </c:pt>
                <c:pt idx="36">
                  <c:v>94.017882315034839</c:v>
                </c:pt>
                <c:pt idx="37">
                  <c:v>94.149583148737364</c:v>
                </c:pt>
                <c:pt idx="38">
                  <c:v>94.149583148737364</c:v>
                </c:pt>
                <c:pt idx="39">
                  <c:v>94.149583148737364</c:v>
                </c:pt>
                <c:pt idx="40">
                  <c:v>94.081114825405791</c:v>
                </c:pt>
                <c:pt idx="41">
                  <c:v>94.545088404688073</c:v>
                </c:pt>
                <c:pt idx="42">
                  <c:v>95.203189818357572</c:v>
                </c:pt>
                <c:pt idx="43">
                  <c:v>96.81763260703211</c:v>
                </c:pt>
                <c:pt idx="44">
                  <c:v>97.477143662652551</c:v>
                </c:pt>
                <c:pt idx="45">
                  <c:v>97.477143662652551</c:v>
                </c:pt>
                <c:pt idx="46">
                  <c:v>97.477143662652551</c:v>
                </c:pt>
                <c:pt idx="47">
                  <c:v>98.099198517862163</c:v>
                </c:pt>
                <c:pt idx="48">
                  <c:v>97.820693543839852</c:v>
                </c:pt>
                <c:pt idx="49">
                  <c:v>98.37850900157072</c:v>
                </c:pt>
                <c:pt idx="50">
                  <c:v>98.372870433766948</c:v>
                </c:pt>
                <c:pt idx="51">
                  <c:v>98.860203793950603</c:v>
                </c:pt>
                <c:pt idx="52">
                  <c:v>98.860203793950603</c:v>
                </c:pt>
                <c:pt idx="53">
                  <c:v>98.860203793950603</c:v>
                </c:pt>
                <c:pt idx="54">
                  <c:v>98.608280639574673</c:v>
                </c:pt>
                <c:pt idx="55">
                  <c:v>98.650368520681454</c:v>
                </c:pt>
                <c:pt idx="56">
                  <c:v>98.937331346409437</c:v>
                </c:pt>
                <c:pt idx="57">
                  <c:v>100.00946473881349</c:v>
                </c:pt>
                <c:pt idx="58">
                  <c:v>99.842522856337339</c:v>
                </c:pt>
                <c:pt idx="59">
                  <c:v>99.842522856337339</c:v>
                </c:pt>
                <c:pt idx="60">
                  <c:v>99.842522856337339</c:v>
                </c:pt>
                <c:pt idx="61">
                  <c:v>100.14640138547666</c:v>
                </c:pt>
                <c:pt idx="62">
                  <c:v>98.927061097909728</c:v>
                </c:pt>
                <c:pt idx="63">
                  <c:v>97.631398767570204</c:v>
                </c:pt>
                <c:pt idx="64">
                  <c:v>96.966249144145962</c:v>
                </c:pt>
                <c:pt idx="65">
                  <c:v>95.413830601312995</c:v>
                </c:pt>
                <c:pt idx="66">
                  <c:v>95.413830601312995</c:v>
                </c:pt>
                <c:pt idx="67">
                  <c:v>95.413830601312995</c:v>
                </c:pt>
                <c:pt idx="68">
                  <c:v>96.231422932860781</c:v>
                </c:pt>
                <c:pt idx="69">
                  <c:v>95.597889564622037</c:v>
                </c:pt>
                <c:pt idx="70">
                  <c:v>95.927745781143031</c:v>
                </c:pt>
                <c:pt idx="71">
                  <c:v>96.944701760038683</c:v>
                </c:pt>
                <c:pt idx="72">
                  <c:v>97.547021627935095</c:v>
                </c:pt>
                <c:pt idx="73">
                  <c:v>97.547021627935095</c:v>
                </c:pt>
                <c:pt idx="74">
                  <c:v>97.547021627935095</c:v>
                </c:pt>
                <c:pt idx="75">
                  <c:v>97.217568166257223</c:v>
                </c:pt>
                <c:pt idx="76">
                  <c:v>97.885134318740199</c:v>
                </c:pt>
                <c:pt idx="77">
                  <c:v>97.372024648596422</c:v>
                </c:pt>
                <c:pt idx="78">
                  <c:v>99.548511820854657</c:v>
                </c:pt>
                <c:pt idx="79">
                  <c:v>98.101816424342502</c:v>
                </c:pt>
                <c:pt idx="80">
                  <c:v>98.101816424342502</c:v>
                </c:pt>
                <c:pt idx="81">
                  <c:v>98.101816424342502</c:v>
                </c:pt>
                <c:pt idx="82">
                  <c:v>98.384348946796081</c:v>
                </c:pt>
                <c:pt idx="83">
                  <c:v>99.494945426718758</c:v>
                </c:pt>
                <c:pt idx="84">
                  <c:v>99.015063031132954</c:v>
                </c:pt>
                <c:pt idx="85">
                  <c:v>101.34499979862258</c:v>
                </c:pt>
                <c:pt idx="86">
                  <c:v>102.04700149019291</c:v>
                </c:pt>
                <c:pt idx="87">
                  <c:v>102.04700149019291</c:v>
                </c:pt>
                <c:pt idx="88">
                  <c:v>102.04700149019291</c:v>
                </c:pt>
                <c:pt idx="89">
                  <c:v>100.6977727657175</c:v>
                </c:pt>
                <c:pt idx="90">
                  <c:v>99.76539530387852</c:v>
                </c:pt>
                <c:pt idx="91">
                  <c:v>99.949454267187576</c:v>
                </c:pt>
                <c:pt idx="92">
                  <c:v>99.10447460630715</c:v>
                </c:pt>
                <c:pt idx="93">
                  <c:v>99.781304120182057</c:v>
                </c:pt>
                <c:pt idx="94">
                  <c:v>99.781304120182057</c:v>
                </c:pt>
                <c:pt idx="95">
                  <c:v>99.781304120182057</c:v>
                </c:pt>
                <c:pt idx="96">
                  <c:v>100.07873857183135</c:v>
                </c:pt>
                <c:pt idx="97">
                  <c:v>99.661685931773349</c:v>
                </c:pt>
                <c:pt idx="98">
                  <c:v>100.337709935962</c:v>
                </c:pt>
                <c:pt idx="99">
                  <c:v>100.09142534938985</c:v>
                </c:pt>
                <c:pt idx="100">
                  <c:v>100.76765073100006</c:v>
                </c:pt>
                <c:pt idx="101">
                  <c:v>100.76765073100006</c:v>
                </c:pt>
                <c:pt idx="102">
                  <c:v>100.76765073100006</c:v>
                </c:pt>
                <c:pt idx="103">
                  <c:v>101.51455958757907</c:v>
                </c:pt>
                <c:pt idx="104">
                  <c:v>99.615973257078437</c:v>
                </c:pt>
                <c:pt idx="105">
                  <c:v>98.850336300294046</c:v>
                </c:pt>
                <c:pt idx="106">
                  <c:v>99.627451770107569</c:v>
                </c:pt>
                <c:pt idx="107">
                  <c:v>100.41221958194052</c:v>
                </c:pt>
                <c:pt idx="108">
                  <c:v>100.41221958194052</c:v>
                </c:pt>
                <c:pt idx="109">
                  <c:v>100.41221958194052</c:v>
                </c:pt>
                <c:pt idx="110">
                  <c:v>99.505014297796976</c:v>
                </c:pt>
                <c:pt idx="111">
                  <c:v>99.466551210278354</c:v>
                </c:pt>
                <c:pt idx="112">
                  <c:v>99.129042651737933</c:v>
                </c:pt>
                <c:pt idx="113">
                  <c:v>99.388819525554837</c:v>
                </c:pt>
                <c:pt idx="114">
                  <c:v>99.542671875629367</c:v>
                </c:pt>
                <c:pt idx="115">
                  <c:v>99.542671875629367</c:v>
                </c:pt>
                <c:pt idx="116">
                  <c:v>99.542671875629367</c:v>
                </c:pt>
                <c:pt idx="117">
                  <c:v>100.08115510089014</c:v>
                </c:pt>
                <c:pt idx="118">
                  <c:v>99.682226428772879</c:v>
                </c:pt>
                <c:pt idx="119">
                  <c:v>98.387973740384297</c:v>
                </c:pt>
                <c:pt idx="120">
                  <c:v>97.217568166257266</c:v>
                </c:pt>
                <c:pt idx="121">
                  <c:v>98.226871803133491</c:v>
                </c:pt>
                <c:pt idx="122">
                  <c:v>98.226871803133491</c:v>
                </c:pt>
                <c:pt idx="123">
                  <c:v>98.226871803133491</c:v>
                </c:pt>
                <c:pt idx="124">
                  <c:v>97.710338716823131</c:v>
                </c:pt>
                <c:pt idx="125">
                  <c:v>98.07744975633338</c:v>
                </c:pt>
                <c:pt idx="126">
                  <c:v>96.673849128035826</c:v>
                </c:pt>
                <c:pt idx="127">
                  <c:v>97.707519432921231</c:v>
                </c:pt>
                <c:pt idx="128">
                  <c:v>96.716742518828838</c:v>
                </c:pt>
                <c:pt idx="129">
                  <c:v>96.716742518828838</c:v>
                </c:pt>
                <c:pt idx="130">
                  <c:v>96.716742518828838</c:v>
                </c:pt>
                <c:pt idx="131">
                  <c:v>97.749204559184861</c:v>
                </c:pt>
                <c:pt idx="132">
                  <c:v>95.547343831809599</c:v>
                </c:pt>
                <c:pt idx="133">
                  <c:v>95.459744653429496</c:v>
                </c:pt>
                <c:pt idx="134">
                  <c:v>97.336380844979686</c:v>
                </c:pt>
                <c:pt idx="135">
                  <c:v>96.557452978372098</c:v>
                </c:pt>
                <c:pt idx="136">
                  <c:v>96.557452978372098</c:v>
                </c:pt>
                <c:pt idx="137">
                  <c:v>96.557452978372098</c:v>
                </c:pt>
                <c:pt idx="138">
                  <c:v>96.466430383825383</c:v>
                </c:pt>
                <c:pt idx="139">
                  <c:v>95.679044665512109</c:v>
                </c:pt>
                <c:pt idx="140">
                  <c:v>95.245680454307475</c:v>
                </c:pt>
                <c:pt idx="141">
                  <c:v>95.771678279431313</c:v>
                </c:pt>
                <c:pt idx="142">
                  <c:v>96.44125820612993</c:v>
                </c:pt>
                <c:pt idx="143">
                  <c:v>96.44125820612993</c:v>
                </c:pt>
                <c:pt idx="144">
                  <c:v>96.44125820612993</c:v>
                </c:pt>
                <c:pt idx="145">
                  <c:v>96.658544443996945</c:v>
                </c:pt>
                <c:pt idx="146">
                  <c:v>95.895726771114425</c:v>
                </c:pt>
                <c:pt idx="147">
                  <c:v>95.314954287325307</c:v>
                </c:pt>
                <c:pt idx="148">
                  <c:v>95.828466712312206</c:v>
                </c:pt>
                <c:pt idx="149">
                  <c:v>96.749768415965193</c:v>
                </c:pt>
                <c:pt idx="150">
                  <c:v>96.749768415965193</c:v>
                </c:pt>
                <c:pt idx="151">
                  <c:v>96.749768415965193</c:v>
                </c:pt>
                <c:pt idx="152">
                  <c:v>97.60219904144347</c:v>
                </c:pt>
                <c:pt idx="153">
                  <c:v>98.242176487172273</c:v>
                </c:pt>
                <c:pt idx="154">
                  <c:v>99.057956421925994</c:v>
                </c:pt>
                <c:pt idx="155">
                  <c:v>99.713641306536729</c:v>
                </c:pt>
                <c:pt idx="156">
                  <c:v>100.24125015103307</c:v>
                </c:pt>
                <c:pt idx="157">
                  <c:v>100.24125015103307</c:v>
                </c:pt>
                <c:pt idx="158">
                  <c:v>100.24125015103307</c:v>
                </c:pt>
                <c:pt idx="159">
                  <c:v>100.39590801079385</c:v>
                </c:pt>
                <c:pt idx="160">
                  <c:v>99.716863345281737</c:v>
                </c:pt>
                <c:pt idx="161">
                  <c:v>99.870111563091569</c:v>
                </c:pt>
                <c:pt idx="162">
                  <c:v>99.994562809617804</c:v>
                </c:pt>
                <c:pt idx="163">
                  <c:v>100.04329614563618</c:v>
                </c:pt>
                <c:pt idx="164">
                  <c:v>100.04329614563618</c:v>
                </c:pt>
                <c:pt idx="165">
                  <c:v>100.04329614563618</c:v>
                </c:pt>
                <c:pt idx="166">
                  <c:v>99.622014579725345</c:v>
                </c:pt>
                <c:pt idx="167">
                  <c:v>99.532401627129602</c:v>
                </c:pt>
                <c:pt idx="168">
                  <c:v>99.828426436827925</c:v>
                </c:pt>
                <c:pt idx="169">
                  <c:v>98.252043980828901</c:v>
                </c:pt>
                <c:pt idx="170">
                  <c:v>97.91534093197474</c:v>
                </c:pt>
                <c:pt idx="171">
                  <c:v>97.91534093197474</c:v>
                </c:pt>
                <c:pt idx="172">
                  <c:v>97.91534093197474</c:v>
                </c:pt>
                <c:pt idx="173">
                  <c:v>97.727053042812884</c:v>
                </c:pt>
                <c:pt idx="174">
                  <c:v>97.826332111643666</c:v>
                </c:pt>
                <c:pt idx="175">
                  <c:v>97.826332111643666</c:v>
                </c:pt>
                <c:pt idx="176">
                  <c:v>97.826332111643666</c:v>
                </c:pt>
                <c:pt idx="177">
                  <c:v>98.652382294897137</c:v>
                </c:pt>
                <c:pt idx="178">
                  <c:v>98.652382294897137</c:v>
                </c:pt>
                <c:pt idx="179">
                  <c:v>98.652382294897137</c:v>
                </c:pt>
                <c:pt idx="180">
                  <c:v>98.05630512706918</c:v>
                </c:pt>
                <c:pt idx="181">
                  <c:v>98.593982842643697</c:v>
                </c:pt>
                <c:pt idx="182">
                  <c:v>98.593982842643697</c:v>
                </c:pt>
                <c:pt idx="183">
                  <c:v>99.034999395867771</c:v>
                </c:pt>
                <c:pt idx="184">
                  <c:v>98.100004027548465</c:v>
                </c:pt>
                <c:pt idx="185">
                  <c:v>98.100004027548465</c:v>
                </c:pt>
                <c:pt idx="186">
                  <c:v>98.100004027548465</c:v>
                </c:pt>
                <c:pt idx="187">
                  <c:v>100.41967054653836</c:v>
                </c:pt>
                <c:pt idx="188">
                  <c:v>100.92673889403524</c:v>
                </c:pt>
                <c:pt idx="189">
                  <c:v>100.61601353256277</c:v>
                </c:pt>
                <c:pt idx="190">
                  <c:v>101.04937774376739</c:v>
                </c:pt>
                <c:pt idx="191">
                  <c:v>100.2307785251118</c:v>
                </c:pt>
                <c:pt idx="192">
                  <c:v>100.2307785251118</c:v>
                </c:pt>
                <c:pt idx="193">
                  <c:v>100.2307785251118</c:v>
                </c:pt>
                <c:pt idx="194">
                  <c:v>99.766603568407945</c:v>
                </c:pt>
                <c:pt idx="195">
                  <c:v>100.29542067743368</c:v>
                </c:pt>
                <c:pt idx="196">
                  <c:v>101.33936123081882</c:v>
                </c:pt>
                <c:pt idx="197">
                  <c:v>102.84203955052563</c:v>
                </c:pt>
                <c:pt idx="198">
                  <c:v>103.6751379435338</c:v>
                </c:pt>
                <c:pt idx="199">
                  <c:v>103.6751379435338</c:v>
                </c:pt>
                <c:pt idx="200">
                  <c:v>103.6751379435338</c:v>
                </c:pt>
                <c:pt idx="201">
                  <c:v>104.00016110193727</c:v>
                </c:pt>
                <c:pt idx="202">
                  <c:v>104.03077047001493</c:v>
                </c:pt>
                <c:pt idx="203">
                  <c:v>104.83366224978857</c:v>
                </c:pt>
                <c:pt idx="204">
                  <c:v>105.06866970075319</c:v>
                </c:pt>
                <c:pt idx="205">
                  <c:v>105.10632727858557</c:v>
                </c:pt>
                <c:pt idx="206">
                  <c:v>105.10632727858557</c:v>
                </c:pt>
                <c:pt idx="207">
                  <c:v>105.10632727858557</c:v>
                </c:pt>
                <c:pt idx="208">
                  <c:v>104.48366829111124</c:v>
                </c:pt>
                <c:pt idx="209">
                  <c:v>104.62986829916633</c:v>
                </c:pt>
                <c:pt idx="210">
                  <c:v>105.33368238753074</c:v>
                </c:pt>
                <c:pt idx="211">
                  <c:v>106.37178299569057</c:v>
                </c:pt>
                <c:pt idx="212">
                  <c:v>106.46562487413915</c:v>
                </c:pt>
                <c:pt idx="213">
                  <c:v>106.46562487413915</c:v>
                </c:pt>
                <c:pt idx="214">
                  <c:v>106.46562487413915</c:v>
                </c:pt>
                <c:pt idx="215">
                  <c:v>105.07692617503729</c:v>
                </c:pt>
                <c:pt idx="216">
                  <c:v>106.01695597889567</c:v>
                </c:pt>
                <c:pt idx="217">
                  <c:v>106.14845543517663</c:v>
                </c:pt>
                <c:pt idx="218">
                  <c:v>107.87043376696607</c:v>
                </c:pt>
                <c:pt idx="219">
                  <c:v>107.24153207942327</c:v>
                </c:pt>
                <c:pt idx="220">
                  <c:v>107.24153207942327</c:v>
                </c:pt>
                <c:pt idx="221">
                  <c:v>107.24153207942327</c:v>
                </c:pt>
                <c:pt idx="222">
                  <c:v>107.90406379636717</c:v>
                </c:pt>
                <c:pt idx="223">
                  <c:v>108.56075556808572</c:v>
                </c:pt>
                <c:pt idx="224">
                  <c:v>108.85758588747031</c:v>
                </c:pt>
                <c:pt idx="225">
                  <c:v>110.76765073100006</c:v>
                </c:pt>
                <c:pt idx="226">
                  <c:v>110.62467276168998</c:v>
                </c:pt>
                <c:pt idx="227">
                  <c:v>110.62467276168998</c:v>
                </c:pt>
                <c:pt idx="228">
                  <c:v>110.62467276168998</c:v>
                </c:pt>
                <c:pt idx="229">
                  <c:v>111.1569132868823</c:v>
                </c:pt>
                <c:pt idx="230">
                  <c:v>111.43904305449276</c:v>
                </c:pt>
                <c:pt idx="231">
                  <c:v>109.97563333199085</c:v>
                </c:pt>
                <c:pt idx="232">
                  <c:v>109.97281404808895</c:v>
                </c:pt>
                <c:pt idx="233">
                  <c:v>110.2511176446897</c:v>
                </c:pt>
                <c:pt idx="234">
                  <c:v>110.2511176446897</c:v>
                </c:pt>
                <c:pt idx="235">
                  <c:v>110.2511176446897</c:v>
                </c:pt>
                <c:pt idx="236">
                  <c:v>109.82641266261228</c:v>
                </c:pt>
                <c:pt idx="237">
                  <c:v>109.70840549357607</c:v>
                </c:pt>
                <c:pt idx="238">
                  <c:v>111.3212372628781</c:v>
                </c:pt>
                <c:pt idx="239">
                  <c:v>110.20500221515167</c:v>
                </c:pt>
                <c:pt idx="240">
                  <c:v>110.02335978090137</c:v>
                </c:pt>
                <c:pt idx="241">
                  <c:v>110.02335978090137</c:v>
                </c:pt>
                <c:pt idx="242">
                  <c:v>110.02335978090137</c:v>
                </c:pt>
                <c:pt idx="243">
                  <c:v>111.57698658826374</c:v>
                </c:pt>
                <c:pt idx="244">
                  <c:v>108.48825969632287</c:v>
                </c:pt>
                <c:pt idx="245">
                  <c:v>110.53848322526079</c:v>
                </c:pt>
                <c:pt idx="246">
                  <c:v>111.16980144186235</c:v>
                </c:pt>
                <c:pt idx="247">
                  <c:v>110.12143058520279</c:v>
                </c:pt>
                <c:pt idx="248">
                  <c:v>110.12143058520279</c:v>
                </c:pt>
                <c:pt idx="249">
                  <c:v>110.12143058520279</c:v>
                </c:pt>
                <c:pt idx="250">
                  <c:v>108.48161424141125</c:v>
                </c:pt>
                <c:pt idx="251">
                  <c:v>106.92939707599984</c:v>
                </c:pt>
                <c:pt idx="252">
                  <c:v>107.92661806758228</c:v>
                </c:pt>
                <c:pt idx="253">
                  <c:v>107.30174392847077</c:v>
                </c:pt>
                <c:pt idx="254">
                  <c:v>108.82798340650049</c:v>
                </c:pt>
                <c:pt idx="255">
                  <c:v>108.82798340650049</c:v>
                </c:pt>
                <c:pt idx="256">
                  <c:v>108.82798340650049</c:v>
                </c:pt>
                <c:pt idx="257">
                  <c:v>109.66108179950866</c:v>
                </c:pt>
                <c:pt idx="258">
                  <c:v>110.45571710499823</c:v>
                </c:pt>
                <c:pt idx="259">
                  <c:v>110.90579564219263</c:v>
                </c:pt>
                <c:pt idx="260">
                  <c:v>109.76942285230984</c:v>
                </c:pt>
                <c:pt idx="261">
                  <c:v>109.22369003987276</c:v>
                </c:pt>
                <c:pt idx="262">
                  <c:v>109.22369003987276</c:v>
                </c:pt>
                <c:pt idx="263">
                  <c:v>109.22369003987276</c:v>
                </c:pt>
                <c:pt idx="264">
                  <c:v>109.06178259293571</c:v>
                </c:pt>
                <c:pt idx="265">
                  <c:v>110.25574932538568</c:v>
                </c:pt>
                <c:pt idx="266">
                  <c:v>108.97921785009468</c:v>
                </c:pt>
                <c:pt idx="267">
                  <c:v>108.36280156268883</c:v>
                </c:pt>
                <c:pt idx="268">
                  <c:v>107.36235853236138</c:v>
                </c:pt>
                <c:pt idx="269">
                  <c:v>107.36235853236138</c:v>
                </c:pt>
                <c:pt idx="270">
                  <c:v>107.36235853236138</c:v>
                </c:pt>
                <c:pt idx="271">
                  <c:v>105.69072455596283</c:v>
                </c:pt>
                <c:pt idx="272">
                  <c:v>107.13882959442593</c:v>
                </c:pt>
                <c:pt idx="273">
                  <c:v>106.80957751016962</c:v>
                </c:pt>
                <c:pt idx="274">
                  <c:v>102.96991421321846</c:v>
                </c:pt>
                <c:pt idx="275">
                  <c:v>98.238148938741034</c:v>
                </c:pt>
                <c:pt idx="276">
                  <c:v>98.238148938741034</c:v>
                </c:pt>
                <c:pt idx="277">
                  <c:v>98.238148938741034</c:v>
                </c:pt>
                <c:pt idx="278">
                  <c:v>93.769583954247082</c:v>
                </c:pt>
                <c:pt idx="279">
                  <c:v>96.13053284465748</c:v>
                </c:pt>
                <c:pt idx="280">
                  <c:v>93.079463530548992</c:v>
                </c:pt>
                <c:pt idx="281">
                  <c:v>97.042168432075428</c:v>
                </c:pt>
                <c:pt idx="282">
                  <c:v>96.404003383140704</c:v>
                </c:pt>
                <c:pt idx="283">
                  <c:v>96.404003383140704</c:v>
                </c:pt>
                <c:pt idx="284">
                  <c:v>96.404003383140704</c:v>
                </c:pt>
                <c:pt idx="285">
                  <c:v>98.904305449273068</c:v>
                </c:pt>
                <c:pt idx="286">
                  <c:v>100.09323774618395</c:v>
                </c:pt>
                <c:pt idx="287">
                  <c:v>100.01409641950949</c:v>
                </c:pt>
                <c:pt idx="288">
                  <c:v>99.386604373917635</c:v>
                </c:pt>
                <c:pt idx="289">
                  <c:v>99.386604373917635</c:v>
                </c:pt>
                <c:pt idx="290">
                  <c:v>99.386604373917635</c:v>
                </c:pt>
                <c:pt idx="291">
                  <c:v>99.386604373917635</c:v>
                </c:pt>
                <c:pt idx="292">
                  <c:v>99.386604373917635</c:v>
                </c:pt>
                <c:pt idx="293">
                  <c:v>99.912400821619897</c:v>
                </c:pt>
                <c:pt idx="294">
                  <c:v>102.6771114422651</c:v>
                </c:pt>
                <c:pt idx="295">
                  <c:v>103.00414837488421</c:v>
                </c:pt>
                <c:pt idx="296">
                  <c:v>103.79233960288373</c:v>
                </c:pt>
                <c:pt idx="297">
                  <c:v>103.79233960288373</c:v>
                </c:pt>
                <c:pt idx="298">
                  <c:v>103.79233960288373</c:v>
                </c:pt>
                <c:pt idx="299">
                  <c:v>104.12199444198316</c:v>
                </c:pt>
                <c:pt idx="300">
                  <c:v>103.94901123686012</c:v>
                </c:pt>
                <c:pt idx="301">
                  <c:v>103.91517983003746</c:v>
                </c:pt>
                <c:pt idx="302">
                  <c:v>103.91517983003746</c:v>
                </c:pt>
                <c:pt idx="303">
                  <c:v>106.43179346731644</c:v>
                </c:pt>
                <c:pt idx="304">
                  <c:v>106.43179346731644</c:v>
                </c:pt>
                <c:pt idx="305">
                  <c:v>106.43179346731644</c:v>
                </c:pt>
                <c:pt idx="306">
                  <c:v>106.38869869910185</c:v>
                </c:pt>
                <c:pt idx="307">
                  <c:v>105.99258931088646</c:v>
                </c:pt>
                <c:pt idx="308">
                  <c:v>105.32421764871721</c:v>
                </c:pt>
                <c:pt idx="309">
                  <c:v>106.50731000040273</c:v>
                </c:pt>
                <c:pt idx="310">
                  <c:v>106.92617503725481</c:v>
                </c:pt>
                <c:pt idx="311">
                  <c:v>106.92617503725481</c:v>
                </c:pt>
                <c:pt idx="312">
                  <c:v>106.92617503725481</c:v>
                </c:pt>
                <c:pt idx="313">
                  <c:v>108.5899552942124</c:v>
                </c:pt>
                <c:pt idx="314">
                  <c:v>109.07024044464133</c:v>
                </c:pt>
                <c:pt idx="315">
                  <c:v>108.81308147730475</c:v>
                </c:pt>
                <c:pt idx="316">
                  <c:v>108.98707156953562</c:v>
                </c:pt>
                <c:pt idx="317">
                  <c:v>109.2981996858512</c:v>
                </c:pt>
                <c:pt idx="318">
                  <c:v>109.2981996858512</c:v>
                </c:pt>
                <c:pt idx="319">
                  <c:v>109.2981996858512</c:v>
                </c:pt>
                <c:pt idx="320">
                  <c:v>109.29215836320429</c:v>
                </c:pt>
                <c:pt idx="321">
                  <c:v>109.8443352531314</c:v>
                </c:pt>
                <c:pt idx="322">
                  <c:v>109.84050908212171</c:v>
                </c:pt>
                <c:pt idx="323">
                  <c:v>109.23677957227436</c:v>
                </c:pt>
                <c:pt idx="324">
                  <c:v>107.25985742478555</c:v>
                </c:pt>
                <c:pt idx="325">
                  <c:v>107.25985742478555</c:v>
                </c:pt>
                <c:pt idx="326">
                  <c:v>107.25985742478555</c:v>
                </c:pt>
                <c:pt idx="327">
                  <c:v>108.64976438841678</c:v>
                </c:pt>
                <c:pt idx="328">
                  <c:v>109.05493576060253</c:v>
                </c:pt>
                <c:pt idx="329">
                  <c:v>108.30863103628823</c:v>
                </c:pt>
                <c:pt idx="330">
                  <c:v>108.16182689596845</c:v>
                </c:pt>
                <c:pt idx="331">
                  <c:v>108.07100567884331</c:v>
                </c:pt>
                <c:pt idx="332">
                  <c:v>108.07100567884331</c:v>
                </c:pt>
                <c:pt idx="333">
                  <c:v>108.07100567884331</c:v>
                </c:pt>
                <c:pt idx="334">
                  <c:v>107.84888638285878</c:v>
                </c:pt>
                <c:pt idx="335">
                  <c:v>108.25446050988765</c:v>
                </c:pt>
                <c:pt idx="336">
                  <c:v>108.84751701639213</c:v>
                </c:pt>
                <c:pt idx="337">
                  <c:v>108.95626082403643</c:v>
                </c:pt>
                <c:pt idx="338">
                  <c:v>109.35136332514399</c:v>
                </c:pt>
                <c:pt idx="339">
                  <c:v>109.35136332514399</c:v>
                </c:pt>
                <c:pt idx="340">
                  <c:v>109.35136332514399</c:v>
                </c:pt>
                <c:pt idx="341">
                  <c:v>109.17717185549158</c:v>
                </c:pt>
                <c:pt idx="342">
                  <c:v>109.05352611865159</c:v>
                </c:pt>
                <c:pt idx="343">
                  <c:v>108.60586411051594</c:v>
                </c:pt>
                <c:pt idx="344">
                  <c:v>107.95481090660117</c:v>
                </c:pt>
                <c:pt idx="345">
                  <c:v>106.53812074590199</c:v>
                </c:pt>
                <c:pt idx="346">
                  <c:v>106.53812074590199</c:v>
                </c:pt>
                <c:pt idx="347">
                  <c:v>106.53812074590199</c:v>
                </c:pt>
                <c:pt idx="348">
                  <c:v>107.52688388577873</c:v>
                </c:pt>
                <c:pt idx="349">
                  <c:v>106.50207418744212</c:v>
                </c:pt>
                <c:pt idx="350">
                  <c:v>106.06367554069838</c:v>
                </c:pt>
                <c:pt idx="351">
                  <c:v>104.65645011881269</c:v>
                </c:pt>
                <c:pt idx="352">
                  <c:v>105.39248459462726</c:v>
                </c:pt>
                <c:pt idx="353">
                  <c:v>105.39248459462726</c:v>
                </c:pt>
                <c:pt idx="354">
                  <c:v>105.39248459462726</c:v>
                </c:pt>
                <c:pt idx="355">
                  <c:v>105.1572757662411</c:v>
                </c:pt>
                <c:pt idx="356">
                  <c:v>106.6710298441339</c:v>
                </c:pt>
                <c:pt idx="357">
                  <c:v>105.76362318256879</c:v>
                </c:pt>
                <c:pt idx="358">
                  <c:v>105.60292400016111</c:v>
                </c:pt>
                <c:pt idx="359">
                  <c:v>107.24636513754079</c:v>
                </c:pt>
                <c:pt idx="360">
                  <c:v>107.24636513754079</c:v>
                </c:pt>
                <c:pt idx="361">
                  <c:v>107.24636513754079</c:v>
                </c:pt>
                <c:pt idx="362">
                  <c:v>106.79527971323856</c:v>
                </c:pt>
                <c:pt idx="363">
                  <c:v>106.37621329896494</c:v>
                </c:pt>
                <c:pt idx="364">
                  <c:v>107.10701196181887</c:v>
                </c:pt>
                <c:pt idx="365">
                  <c:v>107.59897700269848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7B3-489F-8877-4609ABCD8798}"/>
            </c:ext>
          </c:extLst>
        </c:ser>
        <c:ser>
          <c:idx val="2"/>
          <c:order val="4"/>
          <c:spPr>
            <a:ln w="38100" cmpd="sng">
              <a:solidFill>
                <a:sysClr val="windowText" lastClr="000000">
                  <a:lumMod val="65000"/>
                  <a:lumOff val="35000"/>
                </a:sysClr>
              </a:solidFill>
              <a:prstDash val="sysDash"/>
            </a:ln>
          </c:spPr>
          <c:marker>
            <c:symbol val="none"/>
          </c:marker>
          <c:dPt>
            <c:idx val="3951"/>
            <c:bubble3D val="0"/>
            <c:extLst>
              <c:ext xmlns:c16="http://schemas.microsoft.com/office/drawing/2014/chart" uri="{C3380CC4-5D6E-409C-BE32-E72D297353CC}">
                <c16:uniqueId val="{00000004-67B3-489F-8877-4609ABCD8798}"/>
              </c:ext>
            </c:extLst>
          </c:dPt>
          <c:val>
            <c:numRef>
              <c:f>'איור 22 נתונים'!$N$4:$N$10001</c:f>
              <c:numCache>
                <c:formatCode>0.000%</c:formatCode>
                <c:ptCount val="9998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#N/A</c:v>
                </c:pt>
                <c:pt idx="143">
                  <c:v>#N/A</c:v>
                </c:pt>
                <c:pt idx="144">
                  <c:v>#N/A</c:v>
                </c:pt>
                <c:pt idx="145">
                  <c:v>#N/A</c:v>
                </c:pt>
                <c:pt idx="146">
                  <c:v>#N/A</c:v>
                </c:pt>
                <c:pt idx="147">
                  <c:v>#N/A</c:v>
                </c:pt>
                <c:pt idx="148">
                  <c:v>#N/A</c:v>
                </c:pt>
                <c:pt idx="149">
                  <c:v>#N/A</c:v>
                </c:pt>
                <c:pt idx="150">
                  <c:v>#N/A</c:v>
                </c:pt>
                <c:pt idx="151">
                  <c:v>#N/A</c:v>
                </c:pt>
                <c:pt idx="152">
                  <c:v>#N/A</c:v>
                </c:pt>
                <c:pt idx="153">
                  <c:v>#N/A</c:v>
                </c:pt>
                <c:pt idx="154">
                  <c:v>#N/A</c:v>
                </c:pt>
                <c:pt idx="155">
                  <c:v>#N/A</c:v>
                </c:pt>
                <c:pt idx="156">
                  <c:v>#N/A</c:v>
                </c:pt>
                <c:pt idx="157">
                  <c:v>#N/A</c:v>
                </c:pt>
                <c:pt idx="158">
                  <c:v>#N/A</c:v>
                </c:pt>
                <c:pt idx="159">
                  <c:v>#N/A</c:v>
                </c:pt>
                <c:pt idx="160">
                  <c:v>#N/A</c:v>
                </c:pt>
                <c:pt idx="161">
                  <c:v>#N/A</c:v>
                </c:pt>
                <c:pt idx="162">
                  <c:v>#N/A</c:v>
                </c:pt>
                <c:pt idx="163">
                  <c:v>#N/A</c:v>
                </c:pt>
                <c:pt idx="164">
                  <c:v>#N/A</c:v>
                </c:pt>
                <c:pt idx="165">
                  <c:v>#N/A</c:v>
                </c:pt>
                <c:pt idx="166">
                  <c:v>#N/A</c:v>
                </c:pt>
                <c:pt idx="167">
                  <c:v>#N/A</c:v>
                </c:pt>
                <c:pt idx="168">
                  <c:v>#N/A</c:v>
                </c:pt>
                <c:pt idx="169">
                  <c:v>#N/A</c:v>
                </c:pt>
                <c:pt idx="170">
                  <c:v>#N/A</c:v>
                </c:pt>
                <c:pt idx="171">
                  <c:v>#N/A</c:v>
                </c:pt>
                <c:pt idx="172">
                  <c:v>#N/A</c:v>
                </c:pt>
                <c:pt idx="173">
                  <c:v>#N/A</c:v>
                </c:pt>
                <c:pt idx="174">
                  <c:v>#N/A</c:v>
                </c:pt>
                <c:pt idx="175">
                  <c:v>#N/A</c:v>
                </c:pt>
                <c:pt idx="176">
                  <c:v>#N/A</c:v>
                </c:pt>
                <c:pt idx="177">
                  <c:v>#N/A</c:v>
                </c:pt>
                <c:pt idx="178">
                  <c:v>#N/A</c:v>
                </c:pt>
                <c:pt idx="179">
                  <c:v>#N/A</c:v>
                </c:pt>
                <c:pt idx="180">
                  <c:v>#N/A</c:v>
                </c:pt>
                <c:pt idx="181">
                  <c:v>#N/A</c:v>
                </c:pt>
                <c:pt idx="182">
                  <c:v>#N/A</c:v>
                </c:pt>
                <c:pt idx="183">
                  <c:v>#N/A</c:v>
                </c:pt>
                <c:pt idx="184">
                  <c:v>#N/A</c:v>
                </c:pt>
                <c:pt idx="185">
                  <c:v>#N/A</c:v>
                </c:pt>
                <c:pt idx="186">
                  <c:v>#N/A</c:v>
                </c:pt>
                <c:pt idx="187">
                  <c:v>#N/A</c:v>
                </c:pt>
                <c:pt idx="188">
                  <c:v>#N/A</c:v>
                </c:pt>
                <c:pt idx="189">
                  <c:v>#N/A</c:v>
                </c:pt>
                <c:pt idx="190">
                  <c:v>#N/A</c:v>
                </c:pt>
                <c:pt idx="191">
                  <c:v>#N/A</c:v>
                </c:pt>
                <c:pt idx="192">
                  <c:v>#N/A</c:v>
                </c:pt>
                <c:pt idx="193">
                  <c:v>#N/A</c:v>
                </c:pt>
                <c:pt idx="194">
                  <c:v>#N/A</c:v>
                </c:pt>
                <c:pt idx="195">
                  <c:v>#N/A</c:v>
                </c:pt>
                <c:pt idx="196">
                  <c:v>#N/A</c:v>
                </c:pt>
                <c:pt idx="197">
                  <c:v>#N/A</c:v>
                </c:pt>
                <c:pt idx="198">
                  <c:v>#N/A</c:v>
                </c:pt>
                <c:pt idx="199">
                  <c:v>#N/A</c:v>
                </c:pt>
                <c:pt idx="200">
                  <c:v>#N/A</c:v>
                </c:pt>
                <c:pt idx="201">
                  <c:v>#N/A</c:v>
                </c:pt>
                <c:pt idx="202">
                  <c:v>#N/A</c:v>
                </c:pt>
                <c:pt idx="203">
                  <c:v>#N/A</c:v>
                </c:pt>
                <c:pt idx="204">
                  <c:v>#N/A</c:v>
                </c:pt>
                <c:pt idx="205">
                  <c:v>#N/A</c:v>
                </c:pt>
                <c:pt idx="206">
                  <c:v>#N/A</c:v>
                </c:pt>
                <c:pt idx="207">
                  <c:v>#N/A</c:v>
                </c:pt>
                <c:pt idx="208">
                  <c:v>#N/A</c:v>
                </c:pt>
                <c:pt idx="209">
                  <c:v>#N/A</c:v>
                </c:pt>
                <c:pt idx="210">
                  <c:v>#N/A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#N/A</c:v>
                </c:pt>
                <c:pt idx="215">
                  <c:v>#N/A</c:v>
                </c:pt>
                <c:pt idx="216">
                  <c:v>#N/A</c:v>
                </c:pt>
                <c:pt idx="217">
                  <c:v>#N/A</c:v>
                </c:pt>
                <c:pt idx="218">
                  <c:v>#N/A</c:v>
                </c:pt>
                <c:pt idx="219">
                  <c:v>#N/A</c:v>
                </c:pt>
                <c:pt idx="220">
                  <c:v>#N/A</c:v>
                </c:pt>
                <c:pt idx="221">
                  <c:v>#N/A</c:v>
                </c:pt>
                <c:pt idx="222">
                  <c:v>#N/A</c:v>
                </c:pt>
                <c:pt idx="223">
                  <c:v>#N/A</c:v>
                </c:pt>
                <c:pt idx="224">
                  <c:v>#N/A</c:v>
                </c:pt>
                <c:pt idx="225">
                  <c:v>#N/A</c:v>
                </c:pt>
                <c:pt idx="226">
                  <c:v>#N/A</c:v>
                </c:pt>
                <c:pt idx="227">
                  <c:v>#N/A</c:v>
                </c:pt>
                <c:pt idx="228">
                  <c:v>#N/A</c:v>
                </c:pt>
                <c:pt idx="229">
                  <c:v>#N/A</c:v>
                </c:pt>
                <c:pt idx="230">
                  <c:v>#N/A</c:v>
                </c:pt>
                <c:pt idx="231">
                  <c:v>#N/A</c:v>
                </c:pt>
                <c:pt idx="232">
                  <c:v>#N/A</c:v>
                </c:pt>
                <c:pt idx="233">
                  <c:v>#N/A</c:v>
                </c:pt>
                <c:pt idx="234">
                  <c:v>#N/A</c:v>
                </c:pt>
                <c:pt idx="235">
                  <c:v>#N/A</c:v>
                </c:pt>
                <c:pt idx="236">
                  <c:v>#N/A</c:v>
                </c:pt>
                <c:pt idx="237">
                  <c:v>#N/A</c:v>
                </c:pt>
                <c:pt idx="238">
                  <c:v>#N/A</c:v>
                </c:pt>
                <c:pt idx="239">
                  <c:v>#N/A</c:v>
                </c:pt>
                <c:pt idx="240">
                  <c:v>#N/A</c:v>
                </c:pt>
                <c:pt idx="241">
                  <c:v>#N/A</c:v>
                </c:pt>
                <c:pt idx="242">
                  <c:v>#N/A</c:v>
                </c:pt>
                <c:pt idx="243">
                  <c:v>#N/A</c:v>
                </c:pt>
                <c:pt idx="244">
                  <c:v>#N/A</c:v>
                </c:pt>
                <c:pt idx="245">
                  <c:v>#N/A</c:v>
                </c:pt>
                <c:pt idx="246">
                  <c:v>#N/A</c:v>
                </c:pt>
                <c:pt idx="247">
                  <c:v>#N/A</c:v>
                </c:pt>
                <c:pt idx="248">
                  <c:v>#N/A</c:v>
                </c:pt>
                <c:pt idx="249">
                  <c:v>#N/A</c:v>
                </c:pt>
                <c:pt idx="250">
                  <c:v>#N/A</c:v>
                </c:pt>
                <c:pt idx="251">
                  <c:v>#N/A</c:v>
                </c:pt>
                <c:pt idx="252">
                  <c:v>#N/A</c:v>
                </c:pt>
                <c:pt idx="253">
                  <c:v>#N/A</c:v>
                </c:pt>
                <c:pt idx="254">
                  <c:v>#N/A</c:v>
                </c:pt>
                <c:pt idx="255">
                  <c:v>#N/A</c:v>
                </c:pt>
                <c:pt idx="256">
                  <c:v>#N/A</c:v>
                </c:pt>
                <c:pt idx="257">
                  <c:v>#N/A</c:v>
                </c:pt>
                <c:pt idx="258">
                  <c:v>#N/A</c:v>
                </c:pt>
                <c:pt idx="259">
                  <c:v>#N/A</c:v>
                </c:pt>
                <c:pt idx="260">
                  <c:v>#N/A</c:v>
                </c:pt>
                <c:pt idx="261">
                  <c:v>#N/A</c:v>
                </c:pt>
                <c:pt idx="262">
                  <c:v>#N/A</c:v>
                </c:pt>
                <c:pt idx="263">
                  <c:v>#N/A</c:v>
                </c:pt>
                <c:pt idx="264">
                  <c:v>#N/A</c:v>
                </c:pt>
                <c:pt idx="265">
                  <c:v>#N/A</c:v>
                </c:pt>
                <c:pt idx="266">
                  <c:v>#N/A</c:v>
                </c:pt>
                <c:pt idx="267">
                  <c:v>#N/A</c:v>
                </c:pt>
                <c:pt idx="268">
                  <c:v>#N/A</c:v>
                </c:pt>
                <c:pt idx="269">
                  <c:v>#N/A</c:v>
                </c:pt>
                <c:pt idx="270">
                  <c:v>#N/A</c:v>
                </c:pt>
                <c:pt idx="271">
                  <c:v>#N/A</c:v>
                </c:pt>
                <c:pt idx="272">
                  <c:v>#N/A</c:v>
                </c:pt>
                <c:pt idx="273">
                  <c:v>#N/A</c:v>
                </c:pt>
                <c:pt idx="274">
                  <c:v>#N/A</c:v>
                </c:pt>
                <c:pt idx="275">
                  <c:v>#N/A</c:v>
                </c:pt>
                <c:pt idx="276">
                  <c:v>#N/A</c:v>
                </c:pt>
                <c:pt idx="277">
                  <c:v>#N/A</c:v>
                </c:pt>
                <c:pt idx="278">
                  <c:v>#N/A</c:v>
                </c:pt>
                <c:pt idx="279">
                  <c:v>#N/A</c:v>
                </c:pt>
                <c:pt idx="280">
                  <c:v>#N/A</c:v>
                </c:pt>
                <c:pt idx="281">
                  <c:v>#N/A</c:v>
                </c:pt>
                <c:pt idx="282">
                  <c:v>#N/A</c:v>
                </c:pt>
                <c:pt idx="283">
                  <c:v>#N/A</c:v>
                </c:pt>
                <c:pt idx="284">
                  <c:v>#N/A</c:v>
                </c:pt>
                <c:pt idx="285">
                  <c:v>#N/A</c:v>
                </c:pt>
                <c:pt idx="286">
                  <c:v>#N/A</c:v>
                </c:pt>
                <c:pt idx="287">
                  <c:v>#N/A</c:v>
                </c:pt>
                <c:pt idx="288">
                  <c:v>#N/A</c:v>
                </c:pt>
                <c:pt idx="289">
                  <c:v>#N/A</c:v>
                </c:pt>
                <c:pt idx="290">
                  <c:v>#N/A</c:v>
                </c:pt>
                <c:pt idx="291">
                  <c:v>#N/A</c:v>
                </c:pt>
                <c:pt idx="292">
                  <c:v>#N/A</c:v>
                </c:pt>
                <c:pt idx="293">
                  <c:v>#N/A</c:v>
                </c:pt>
                <c:pt idx="294">
                  <c:v>#N/A</c:v>
                </c:pt>
                <c:pt idx="295">
                  <c:v>#N/A</c:v>
                </c:pt>
                <c:pt idx="296">
                  <c:v>#N/A</c:v>
                </c:pt>
                <c:pt idx="297">
                  <c:v>#N/A</c:v>
                </c:pt>
                <c:pt idx="298">
                  <c:v>#N/A</c:v>
                </c:pt>
                <c:pt idx="299">
                  <c:v>#N/A</c:v>
                </c:pt>
                <c:pt idx="300">
                  <c:v>#N/A</c:v>
                </c:pt>
                <c:pt idx="301">
                  <c:v>#N/A</c:v>
                </c:pt>
                <c:pt idx="302">
                  <c:v>#N/A</c:v>
                </c:pt>
                <c:pt idx="303">
                  <c:v>#N/A</c:v>
                </c:pt>
                <c:pt idx="304">
                  <c:v>#N/A</c:v>
                </c:pt>
                <c:pt idx="305">
                  <c:v>#N/A</c:v>
                </c:pt>
                <c:pt idx="306">
                  <c:v>#N/A</c:v>
                </c:pt>
                <c:pt idx="307">
                  <c:v>#N/A</c:v>
                </c:pt>
                <c:pt idx="308">
                  <c:v>#N/A</c:v>
                </c:pt>
                <c:pt idx="309">
                  <c:v>#N/A</c:v>
                </c:pt>
                <c:pt idx="310">
                  <c:v>#N/A</c:v>
                </c:pt>
                <c:pt idx="311">
                  <c:v>#N/A</c:v>
                </c:pt>
                <c:pt idx="312">
                  <c:v>#N/A</c:v>
                </c:pt>
                <c:pt idx="313">
                  <c:v>#N/A</c:v>
                </c:pt>
                <c:pt idx="314">
                  <c:v>#N/A</c:v>
                </c:pt>
                <c:pt idx="315">
                  <c:v>#N/A</c:v>
                </c:pt>
                <c:pt idx="316">
                  <c:v>#N/A</c:v>
                </c:pt>
                <c:pt idx="317">
                  <c:v>#N/A</c:v>
                </c:pt>
                <c:pt idx="318">
                  <c:v>#N/A</c:v>
                </c:pt>
                <c:pt idx="319">
                  <c:v>#N/A</c:v>
                </c:pt>
                <c:pt idx="320">
                  <c:v>#N/A</c:v>
                </c:pt>
                <c:pt idx="321">
                  <c:v>#N/A</c:v>
                </c:pt>
                <c:pt idx="322">
                  <c:v>#N/A</c:v>
                </c:pt>
                <c:pt idx="323">
                  <c:v>#N/A</c:v>
                </c:pt>
                <c:pt idx="324">
                  <c:v>#N/A</c:v>
                </c:pt>
                <c:pt idx="325">
                  <c:v>#N/A</c:v>
                </c:pt>
                <c:pt idx="326">
                  <c:v>#N/A</c:v>
                </c:pt>
                <c:pt idx="327">
                  <c:v>200</c:v>
                </c:pt>
                <c:pt idx="328">
                  <c:v>-100</c:v>
                </c:pt>
                <c:pt idx="329">
                  <c:v>#N/A</c:v>
                </c:pt>
                <c:pt idx="330">
                  <c:v>#N/A</c:v>
                </c:pt>
                <c:pt idx="331">
                  <c:v>#N/A</c:v>
                </c:pt>
                <c:pt idx="332">
                  <c:v>#N/A</c:v>
                </c:pt>
                <c:pt idx="333">
                  <c:v>#N/A</c:v>
                </c:pt>
                <c:pt idx="334">
                  <c:v>#N/A</c:v>
                </c:pt>
                <c:pt idx="335">
                  <c:v>#N/A</c:v>
                </c:pt>
                <c:pt idx="336">
                  <c:v>#N/A</c:v>
                </c:pt>
                <c:pt idx="337">
                  <c:v>#N/A</c:v>
                </c:pt>
                <c:pt idx="338">
                  <c:v>#N/A</c:v>
                </c:pt>
                <c:pt idx="339">
                  <c:v>#N/A</c:v>
                </c:pt>
                <c:pt idx="340">
                  <c:v>#N/A</c:v>
                </c:pt>
                <c:pt idx="341">
                  <c:v>#N/A</c:v>
                </c:pt>
                <c:pt idx="342">
                  <c:v>#N/A</c:v>
                </c:pt>
                <c:pt idx="343">
                  <c:v>#N/A</c:v>
                </c:pt>
                <c:pt idx="344">
                  <c:v>#N/A</c:v>
                </c:pt>
                <c:pt idx="345">
                  <c:v>#N/A</c:v>
                </c:pt>
                <c:pt idx="346">
                  <c:v>#N/A</c:v>
                </c:pt>
                <c:pt idx="347">
                  <c:v>#N/A</c:v>
                </c:pt>
                <c:pt idx="348">
                  <c:v>#N/A</c:v>
                </c:pt>
                <c:pt idx="349">
                  <c:v>#N/A</c:v>
                </c:pt>
                <c:pt idx="350">
                  <c:v>#N/A</c:v>
                </c:pt>
                <c:pt idx="351">
                  <c:v>#N/A</c:v>
                </c:pt>
                <c:pt idx="352">
                  <c:v>#N/A</c:v>
                </c:pt>
                <c:pt idx="353">
                  <c:v>#N/A</c:v>
                </c:pt>
                <c:pt idx="354">
                  <c:v>#N/A</c:v>
                </c:pt>
                <c:pt idx="355">
                  <c:v>#N/A</c:v>
                </c:pt>
                <c:pt idx="356">
                  <c:v>#N/A</c:v>
                </c:pt>
                <c:pt idx="357">
                  <c:v>#N/A</c:v>
                </c:pt>
                <c:pt idx="358">
                  <c:v>#N/A</c:v>
                </c:pt>
                <c:pt idx="359">
                  <c:v>#N/A</c:v>
                </c:pt>
                <c:pt idx="360">
                  <c:v>#N/A</c:v>
                </c:pt>
                <c:pt idx="361">
                  <c:v>#N/A</c:v>
                </c:pt>
                <c:pt idx="362">
                  <c:v>#N/A</c:v>
                </c:pt>
                <c:pt idx="363">
                  <c:v>#N/A</c:v>
                </c:pt>
                <c:pt idx="364">
                  <c:v>#N/A</c:v>
                </c:pt>
                <c:pt idx="365">
                  <c:v>#N/A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  <c:pt idx="3997">
                  <c:v>#N/A</c:v>
                </c:pt>
                <c:pt idx="3998">
                  <c:v>#N/A</c:v>
                </c:pt>
                <c:pt idx="3999">
                  <c:v>#N/A</c:v>
                </c:pt>
                <c:pt idx="4000">
                  <c:v>#N/A</c:v>
                </c:pt>
                <c:pt idx="4001">
                  <c:v>#N/A</c:v>
                </c:pt>
                <c:pt idx="4002">
                  <c:v>#N/A</c:v>
                </c:pt>
                <c:pt idx="4003">
                  <c:v>#N/A</c:v>
                </c:pt>
                <c:pt idx="4004">
                  <c:v>#N/A</c:v>
                </c:pt>
                <c:pt idx="4005">
                  <c:v>#N/A</c:v>
                </c:pt>
                <c:pt idx="4006">
                  <c:v>#N/A</c:v>
                </c:pt>
                <c:pt idx="4007">
                  <c:v>#N/A</c:v>
                </c:pt>
                <c:pt idx="4008">
                  <c:v>#N/A</c:v>
                </c:pt>
                <c:pt idx="4009">
                  <c:v>#N/A</c:v>
                </c:pt>
                <c:pt idx="4010">
                  <c:v>#N/A</c:v>
                </c:pt>
                <c:pt idx="4011">
                  <c:v>#N/A</c:v>
                </c:pt>
                <c:pt idx="4012">
                  <c:v>#N/A</c:v>
                </c:pt>
                <c:pt idx="4013">
                  <c:v>#N/A</c:v>
                </c:pt>
                <c:pt idx="4014">
                  <c:v>#N/A</c:v>
                </c:pt>
                <c:pt idx="4015">
                  <c:v>#N/A</c:v>
                </c:pt>
                <c:pt idx="4016">
                  <c:v>#N/A</c:v>
                </c:pt>
                <c:pt idx="4017">
                  <c:v>#N/A</c:v>
                </c:pt>
                <c:pt idx="4018">
                  <c:v>#N/A</c:v>
                </c:pt>
                <c:pt idx="4019">
                  <c:v>#N/A</c:v>
                </c:pt>
                <c:pt idx="4020">
                  <c:v>#N/A</c:v>
                </c:pt>
                <c:pt idx="4021">
                  <c:v>#N/A</c:v>
                </c:pt>
                <c:pt idx="4022">
                  <c:v>#N/A</c:v>
                </c:pt>
                <c:pt idx="4023">
                  <c:v>#N/A</c:v>
                </c:pt>
                <c:pt idx="4024">
                  <c:v>#N/A</c:v>
                </c:pt>
                <c:pt idx="4025">
                  <c:v>#N/A</c:v>
                </c:pt>
                <c:pt idx="4026">
                  <c:v>#N/A</c:v>
                </c:pt>
                <c:pt idx="4027">
                  <c:v>#N/A</c:v>
                </c:pt>
                <c:pt idx="4028">
                  <c:v>#N/A</c:v>
                </c:pt>
                <c:pt idx="4029">
                  <c:v>#N/A</c:v>
                </c:pt>
                <c:pt idx="4030">
                  <c:v>#N/A</c:v>
                </c:pt>
                <c:pt idx="4031">
                  <c:v>#N/A</c:v>
                </c:pt>
                <c:pt idx="4032">
                  <c:v>#N/A</c:v>
                </c:pt>
                <c:pt idx="4033">
                  <c:v>#N/A</c:v>
                </c:pt>
                <c:pt idx="4034">
                  <c:v>#N/A</c:v>
                </c:pt>
                <c:pt idx="4035">
                  <c:v>#N/A</c:v>
                </c:pt>
                <c:pt idx="4036">
                  <c:v>#N/A</c:v>
                </c:pt>
                <c:pt idx="4037">
                  <c:v>#N/A</c:v>
                </c:pt>
                <c:pt idx="4038">
                  <c:v>#N/A</c:v>
                </c:pt>
                <c:pt idx="4039">
                  <c:v>#N/A</c:v>
                </c:pt>
                <c:pt idx="4040">
                  <c:v>#N/A</c:v>
                </c:pt>
                <c:pt idx="4041">
                  <c:v>#N/A</c:v>
                </c:pt>
                <c:pt idx="4042">
                  <c:v>#N/A</c:v>
                </c:pt>
                <c:pt idx="4043">
                  <c:v>#N/A</c:v>
                </c:pt>
                <c:pt idx="4044">
                  <c:v>#N/A</c:v>
                </c:pt>
                <c:pt idx="4045">
                  <c:v>#N/A</c:v>
                </c:pt>
                <c:pt idx="4046">
                  <c:v>#N/A</c:v>
                </c:pt>
                <c:pt idx="4047">
                  <c:v>#N/A</c:v>
                </c:pt>
                <c:pt idx="4048">
                  <c:v>#N/A</c:v>
                </c:pt>
                <c:pt idx="4049">
                  <c:v>#N/A</c:v>
                </c:pt>
                <c:pt idx="4050">
                  <c:v>#N/A</c:v>
                </c:pt>
                <c:pt idx="4051">
                  <c:v>#N/A</c:v>
                </c:pt>
                <c:pt idx="4052">
                  <c:v>#N/A</c:v>
                </c:pt>
                <c:pt idx="4053">
                  <c:v>#N/A</c:v>
                </c:pt>
                <c:pt idx="4054">
                  <c:v>#N/A</c:v>
                </c:pt>
                <c:pt idx="4055">
                  <c:v>#N/A</c:v>
                </c:pt>
                <c:pt idx="4056">
                  <c:v>#N/A</c:v>
                </c:pt>
                <c:pt idx="4057">
                  <c:v>#N/A</c:v>
                </c:pt>
                <c:pt idx="4058">
                  <c:v>#N/A</c:v>
                </c:pt>
                <c:pt idx="4059">
                  <c:v>#N/A</c:v>
                </c:pt>
                <c:pt idx="4060">
                  <c:v>#N/A</c:v>
                </c:pt>
                <c:pt idx="4061">
                  <c:v>#N/A</c:v>
                </c:pt>
                <c:pt idx="4062">
                  <c:v>#N/A</c:v>
                </c:pt>
                <c:pt idx="4063">
                  <c:v>#N/A</c:v>
                </c:pt>
                <c:pt idx="4064">
                  <c:v>#N/A</c:v>
                </c:pt>
                <c:pt idx="4065">
                  <c:v>#N/A</c:v>
                </c:pt>
                <c:pt idx="4066">
                  <c:v>#N/A</c:v>
                </c:pt>
                <c:pt idx="4067">
                  <c:v>#N/A</c:v>
                </c:pt>
                <c:pt idx="4068">
                  <c:v>#N/A</c:v>
                </c:pt>
                <c:pt idx="4069">
                  <c:v>#N/A</c:v>
                </c:pt>
                <c:pt idx="4070">
                  <c:v>#N/A</c:v>
                </c:pt>
                <c:pt idx="4071">
                  <c:v>#N/A</c:v>
                </c:pt>
                <c:pt idx="4072">
                  <c:v>#N/A</c:v>
                </c:pt>
                <c:pt idx="4073">
                  <c:v>#N/A</c:v>
                </c:pt>
                <c:pt idx="4074">
                  <c:v>#N/A</c:v>
                </c:pt>
                <c:pt idx="4075">
                  <c:v>#N/A</c:v>
                </c:pt>
                <c:pt idx="4076">
                  <c:v>#N/A</c:v>
                </c:pt>
                <c:pt idx="4077">
                  <c:v>#N/A</c:v>
                </c:pt>
                <c:pt idx="4078">
                  <c:v>#N/A</c:v>
                </c:pt>
                <c:pt idx="4079">
                  <c:v>#N/A</c:v>
                </c:pt>
                <c:pt idx="4080">
                  <c:v>#N/A</c:v>
                </c:pt>
                <c:pt idx="4081">
                  <c:v>#N/A</c:v>
                </c:pt>
                <c:pt idx="4082">
                  <c:v>#N/A</c:v>
                </c:pt>
                <c:pt idx="4083">
                  <c:v>#N/A</c:v>
                </c:pt>
                <c:pt idx="4084">
                  <c:v>#N/A</c:v>
                </c:pt>
                <c:pt idx="4085">
                  <c:v>#N/A</c:v>
                </c:pt>
                <c:pt idx="4086">
                  <c:v>#N/A</c:v>
                </c:pt>
                <c:pt idx="4087">
                  <c:v>#N/A</c:v>
                </c:pt>
                <c:pt idx="4088">
                  <c:v>#N/A</c:v>
                </c:pt>
                <c:pt idx="4089">
                  <c:v>#N/A</c:v>
                </c:pt>
                <c:pt idx="4090">
                  <c:v>#N/A</c:v>
                </c:pt>
                <c:pt idx="4091">
                  <c:v>#N/A</c:v>
                </c:pt>
                <c:pt idx="4092">
                  <c:v>#N/A</c:v>
                </c:pt>
                <c:pt idx="4093">
                  <c:v>#N/A</c:v>
                </c:pt>
                <c:pt idx="4094">
                  <c:v>#N/A</c:v>
                </c:pt>
                <c:pt idx="4095">
                  <c:v>#N/A</c:v>
                </c:pt>
                <c:pt idx="4096">
                  <c:v>#N/A</c:v>
                </c:pt>
                <c:pt idx="4097">
                  <c:v>#N/A</c:v>
                </c:pt>
                <c:pt idx="4098">
                  <c:v>#N/A</c:v>
                </c:pt>
                <c:pt idx="4099">
                  <c:v>#N/A</c:v>
                </c:pt>
                <c:pt idx="4100">
                  <c:v>#N/A</c:v>
                </c:pt>
                <c:pt idx="4101">
                  <c:v>#N/A</c:v>
                </c:pt>
                <c:pt idx="4102">
                  <c:v>#N/A</c:v>
                </c:pt>
                <c:pt idx="4103">
                  <c:v>#N/A</c:v>
                </c:pt>
                <c:pt idx="4104">
                  <c:v>#N/A</c:v>
                </c:pt>
                <c:pt idx="4105">
                  <c:v>#N/A</c:v>
                </c:pt>
                <c:pt idx="4106">
                  <c:v>#N/A</c:v>
                </c:pt>
                <c:pt idx="4107">
                  <c:v>#N/A</c:v>
                </c:pt>
                <c:pt idx="4108">
                  <c:v>#N/A</c:v>
                </c:pt>
                <c:pt idx="4109">
                  <c:v>#N/A</c:v>
                </c:pt>
                <c:pt idx="4110">
                  <c:v>#N/A</c:v>
                </c:pt>
                <c:pt idx="4111">
                  <c:v>#N/A</c:v>
                </c:pt>
                <c:pt idx="4112">
                  <c:v>#N/A</c:v>
                </c:pt>
                <c:pt idx="4113">
                  <c:v>#N/A</c:v>
                </c:pt>
                <c:pt idx="4114">
                  <c:v>#N/A</c:v>
                </c:pt>
                <c:pt idx="4115">
                  <c:v>#N/A</c:v>
                </c:pt>
                <c:pt idx="4116">
                  <c:v>#N/A</c:v>
                </c:pt>
                <c:pt idx="4117">
                  <c:v>#N/A</c:v>
                </c:pt>
                <c:pt idx="4118">
                  <c:v>#N/A</c:v>
                </c:pt>
                <c:pt idx="4119">
                  <c:v>#N/A</c:v>
                </c:pt>
                <c:pt idx="4120">
                  <c:v>#N/A</c:v>
                </c:pt>
                <c:pt idx="4121">
                  <c:v>#N/A</c:v>
                </c:pt>
                <c:pt idx="4122">
                  <c:v>#N/A</c:v>
                </c:pt>
                <c:pt idx="4123">
                  <c:v>#N/A</c:v>
                </c:pt>
                <c:pt idx="4124">
                  <c:v>#N/A</c:v>
                </c:pt>
                <c:pt idx="4125">
                  <c:v>#N/A</c:v>
                </c:pt>
                <c:pt idx="4126">
                  <c:v>#N/A</c:v>
                </c:pt>
                <c:pt idx="4127">
                  <c:v>#N/A</c:v>
                </c:pt>
                <c:pt idx="4128">
                  <c:v>#N/A</c:v>
                </c:pt>
                <c:pt idx="4129">
                  <c:v>#N/A</c:v>
                </c:pt>
                <c:pt idx="4130">
                  <c:v>#N/A</c:v>
                </c:pt>
                <c:pt idx="4131">
                  <c:v>#N/A</c:v>
                </c:pt>
                <c:pt idx="4132">
                  <c:v>#N/A</c:v>
                </c:pt>
                <c:pt idx="4133">
                  <c:v>#N/A</c:v>
                </c:pt>
                <c:pt idx="4134">
                  <c:v>#N/A</c:v>
                </c:pt>
                <c:pt idx="4135">
                  <c:v>#N/A</c:v>
                </c:pt>
                <c:pt idx="4136">
                  <c:v>#N/A</c:v>
                </c:pt>
                <c:pt idx="4137">
                  <c:v>#N/A</c:v>
                </c:pt>
                <c:pt idx="4138">
                  <c:v>#N/A</c:v>
                </c:pt>
                <c:pt idx="4139">
                  <c:v>#N/A</c:v>
                </c:pt>
                <c:pt idx="4140">
                  <c:v>#N/A</c:v>
                </c:pt>
                <c:pt idx="4141">
                  <c:v>#N/A</c:v>
                </c:pt>
                <c:pt idx="4142">
                  <c:v>#N/A</c:v>
                </c:pt>
                <c:pt idx="4143">
                  <c:v>#N/A</c:v>
                </c:pt>
                <c:pt idx="4144">
                  <c:v>#N/A</c:v>
                </c:pt>
                <c:pt idx="4145">
                  <c:v>#N/A</c:v>
                </c:pt>
                <c:pt idx="4146">
                  <c:v>#N/A</c:v>
                </c:pt>
                <c:pt idx="4147">
                  <c:v>#N/A</c:v>
                </c:pt>
                <c:pt idx="4148">
                  <c:v>#N/A</c:v>
                </c:pt>
                <c:pt idx="4149">
                  <c:v>#N/A</c:v>
                </c:pt>
                <c:pt idx="4150">
                  <c:v>#N/A</c:v>
                </c:pt>
                <c:pt idx="4151">
                  <c:v>#N/A</c:v>
                </c:pt>
                <c:pt idx="4152">
                  <c:v>#N/A</c:v>
                </c:pt>
                <c:pt idx="4153">
                  <c:v>#N/A</c:v>
                </c:pt>
                <c:pt idx="4154">
                  <c:v>#N/A</c:v>
                </c:pt>
                <c:pt idx="4155">
                  <c:v>#N/A</c:v>
                </c:pt>
                <c:pt idx="4156">
                  <c:v>#N/A</c:v>
                </c:pt>
                <c:pt idx="4157">
                  <c:v>#N/A</c:v>
                </c:pt>
                <c:pt idx="4158">
                  <c:v>#N/A</c:v>
                </c:pt>
                <c:pt idx="4159">
                  <c:v>#N/A</c:v>
                </c:pt>
                <c:pt idx="4160">
                  <c:v>#N/A</c:v>
                </c:pt>
                <c:pt idx="4161">
                  <c:v>#N/A</c:v>
                </c:pt>
                <c:pt idx="4162">
                  <c:v>#N/A</c:v>
                </c:pt>
                <c:pt idx="4163">
                  <c:v>#N/A</c:v>
                </c:pt>
                <c:pt idx="4164">
                  <c:v>#N/A</c:v>
                </c:pt>
                <c:pt idx="4165">
                  <c:v>#N/A</c:v>
                </c:pt>
                <c:pt idx="4166">
                  <c:v>#N/A</c:v>
                </c:pt>
                <c:pt idx="4167">
                  <c:v>#N/A</c:v>
                </c:pt>
                <c:pt idx="4168">
                  <c:v>#N/A</c:v>
                </c:pt>
                <c:pt idx="4169">
                  <c:v>#N/A</c:v>
                </c:pt>
                <c:pt idx="4170">
                  <c:v>#N/A</c:v>
                </c:pt>
                <c:pt idx="4171">
                  <c:v>#N/A</c:v>
                </c:pt>
                <c:pt idx="4172">
                  <c:v>#N/A</c:v>
                </c:pt>
                <c:pt idx="4173">
                  <c:v>#N/A</c:v>
                </c:pt>
                <c:pt idx="4174">
                  <c:v>#N/A</c:v>
                </c:pt>
                <c:pt idx="4175">
                  <c:v>#N/A</c:v>
                </c:pt>
                <c:pt idx="4176">
                  <c:v>#N/A</c:v>
                </c:pt>
                <c:pt idx="4177">
                  <c:v>#N/A</c:v>
                </c:pt>
                <c:pt idx="4178">
                  <c:v>#N/A</c:v>
                </c:pt>
                <c:pt idx="4179">
                  <c:v>#N/A</c:v>
                </c:pt>
                <c:pt idx="4180">
                  <c:v>#N/A</c:v>
                </c:pt>
                <c:pt idx="4181">
                  <c:v>#N/A</c:v>
                </c:pt>
                <c:pt idx="4182">
                  <c:v>#N/A</c:v>
                </c:pt>
                <c:pt idx="4183">
                  <c:v>#N/A</c:v>
                </c:pt>
                <c:pt idx="4184">
                  <c:v>#N/A</c:v>
                </c:pt>
                <c:pt idx="4185">
                  <c:v>#N/A</c:v>
                </c:pt>
                <c:pt idx="4186">
                  <c:v>#N/A</c:v>
                </c:pt>
                <c:pt idx="4187">
                  <c:v>#N/A</c:v>
                </c:pt>
                <c:pt idx="4188">
                  <c:v>#N/A</c:v>
                </c:pt>
                <c:pt idx="4189">
                  <c:v>#N/A</c:v>
                </c:pt>
                <c:pt idx="4190">
                  <c:v>#N/A</c:v>
                </c:pt>
                <c:pt idx="4191">
                  <c:v>#N/A</c:v>
                </c:pt>
                <c:pt idx="4192">
                  <c:v>#N/A</c:v>
                </c:pt>
                <c:pt idx="4193">
                  <c:v>#N/A</c:v>
                </c:pt>
                <c:pt idx="4194">
                  <c:v>#N/A</c:v>
                </c:pt>
                <c:pt idx="4195">
                  <c:v>#N/A</c:v>
                </c:pt>
                <c:pt idx="4196">
                  <c:v>#N/A</c:v>
                </c:pt>
                <c:pt idx="4197">
                  <c:v>#N/A</c:v>
                </c:pt>
                <c:pt idx="4198">
                  <c:v>#N/A</c:v>
                </c:pt>
                <c:pt idx="4199">
                  <c:v>#N/A</c:v>
                </c:pt>
                <c:pt idx="4200">
                  <c:v>#N/A</c:v>
                </c:pt>
                <c:pt idx="4201">
                  <c:v>#N/A</c:v>
                </c:pt>
                <c:pt idx="4202">
                  <c:v>#N/A</c:v>
                </c:pt>
                <c:pt idx="4203">
                  <c:v>#N/A</c:v>
                </c:pt>
                <c:pt idx="4204">
                  <c:v>#N/A</c:v>
                </c:pt>
                <c:pt idx="4205">
                  <c:v>#N/A</c:v>
                </c:pt>
                <c:pt idx="4206">
                  <c:v>#N/A</c:v>
                </c:pt>
                <c:pt idx="4207">
                  <c:v>#N/A</c:v>
                </c:pt>
                <c:pt idx="4208">
                  <c:v>#N/A</c:v>
                </c:pt>
                <c:pt idx="4209">
                  <c:v>#N/A</c:v>
                </c:pt>
                <c:pt idx="4210">
                  <c:v>#N/A</c:v>
                </c:pt>
                <c:pt idx="4211">
                  <c:v>#N/A</c:v>
                </c:pt>
                <c:pt idx="4212">
                  <c:v>#N/A</c:v>
                </c:pt>
                <c:pt idx="4213">
                  <c:v>#N/A</c:v>
                </c:pt>
                <c:pt idx="4214">
                  <c:v>#N/A</c:v>
                </c:pt>
                <c:pt idx="4215">
                  <c:v>#N/A</c:v>
                </c:pt>
                <c:pt idx="4216">
                  <c:v>#N/A</c:v>
                </c:pt>
                <c:pt idx="4217">
                  <c:v>#N/A</c:v>
                </c:pt>
                <c:pt idx="4218">
                  <c:v>#N/A</c:v>
                </c:pt>
                <c:pt idx="4219">
                  <c:v>#N/A</c:v>
                </c:pt>
                <c:pt idx="4220">
                  <c:v>#N/A</c:v>
                </c:pt>
                <c:pt idx="4221">
                  <c:v>#N/A</c:v>
                </c:pt>
                <c:pt idx="4222">
                  <c:v>#N/A</c:v>
                </c:pt>
                <c:pt idx="4223">
                  <c:v>#N/A</c:v>
                </c:pt>
                <c:pt idx="4224">
                  <c:v>#N/A</c:v>
                </c:pt>
                <c:pt idx="4225">
                  <c:v>#N/A</c:v>
                </c:pt>
                <c:pt idx="4226">
                  <c:v>#N/A</c:v>
                </c:pt>
                <c:pt idx="4227">
                  <c:v>#N/A</c:v>
                </c:pt>
                <c:pt idx="4228">
                  <c:v>#N/A</c:v>
                </c:pt>
                <c:pt idx="4229">
                  <c:v>#N/A</c:v>
                </c:pt>
                <c:pt idx="4230">
                  <c:v>#N/A</c:v>
                </c:pt>
                <c:pt idx="4231">
                  <c:v>#N/A</c:v>
                </c:pt>
                <c:pt idx="4232">
                  <c:v>#N/A</c:v>
                </c:pt>
                <c:pt idx="4233">
                  <c:v>#N/A</c:v>
                </c:pt>
                <c:pt idx="4234">
                  <c:v>#N/A</c:v>
                </c:pt>
                <c:pt idx="4235">
                  <c:v>#N/A</c:v>
                </c:pt>
                <c:pt idx="4236">
                  <c:v>#N/A</c:v>
                </c:pt>
                <c:pt idx="4237">
                  <c:v>#N/A</c:v>
                </c:pt>
                <c:pt idx="4238">
                  <c:v>#N/A</c:v>
                </c:pt>
                <c:pt idx="4239">
                  <c:v>#N/A</c:v>
                </c:pt>
                <c:pt idx="4240">
                  <c:v>#N/A</c:v>
                </c:pt>
                <c:pt idx="4241">
                  <c:v>#N/A</c:v>
                </c:pt>
                <c:pt idx="4242">
                  <c:v>#N/A</c:v>
                </c:pt>
                <c:pt idx="4243">
                  <c:v>#N/A</c:v>
                </c:pt>
                <c:pt idx="4244">
                  <c:v>#N/A</c:v>
                </c:pt>
                <c:pt idx="4245">
                  <c:v>#N/A</c:v>
                </c:pt>
                <c:pt idx="4246">
                  <c:v>#N/A</c:v>
                </c:pt>
                <c:pt idx="4247">
                  <c:v>#N/A</c:v>
                </c:pt>
                <c:pt idx="4248">
                  <c:v>#N/A</c:v>
                </c:pt>
                <c:pt idx="4249">
                  <c:v>#N/A</c:v>
                </c:pt>
                <c:pt idx="4250">
                  <c:v>#N/A</c:v>
                </c:pt>
                <c:pt idx="4251">
                  <c:v>#N/A</c:v>
                </c:pt>
                <c:pt idx="4252">
                  <c:v>#N/A</c:v>
                </c:pt>
                <c:pt idx="4253">
                  <c:v>#N/A</c:v>
                </c:pt>
                <c:pt idx="4254">
                  <c:v>#N/A</c:v>
                </c:pt>
                <c:pt idx="4255">
                  <c:v>#N/A</c:v>
                </c:pt>
                <c:pt idx="4256">
                  <c:v>#N/A</c:v>
                </c:pt>
                <c:pt idx="4257">
                  <c:v>#N/A</c:v>
                </c:pt>
                <c:pt idx="4258">
                  <c:v>#N/A</c:v>
                </c:pt>
                <c:pt idx="4259">
                  <c:v>#N/A</c:v>
                </c:pt>
                <c:pt idx="4260">
                  <c:v>#N/A</c:v>
                </c:pt>
                <c:pt idx="4261">
                  <c:v>#N/A</c:v>
                </c:pt>
                <c:pt idx="4262">
                  <c:v>#N/A</c:v>
                </c:pt>
                <c:pt idx="4263">
                  <c:v>#N/A</c:v>
                </c:pt>
                <c:pt idx="4264">
                  <c:v>#N/A</c:v>
                </c:pt>
                <c:pt idx="4265">
                  <c:v>#N/A</c:v>
                </c:pt>
                <c:pt idx="4266">
                  <c:v>#N/A</c:v>
                </c:pt>
                <c:pt idx="4267">
                  <c:v>#N/A</c:v>
                </c:pt>
                <c:pt idx="4268">
                  <c:v>#N/A</c:v>
                </c:pt>
                <c:pt idx="4269">
                  <c:v>#N/A</c:v>
                </c:pt>
                <c:pt idx="4270">
                  <c:v>#N/A</c:v>
                </c:pt>
                <c:pt idx="4271">
                  <c:v>#N/A</c:v>
                </c:pt>
                <c:pt idx="4272">
                  <c:v>#N/A</c:v>
                </c:pt>
                <c:pt idx="4273">
                  <c:v>#N/A</c:v>
                </c:pt>
                <c:pt idx="4274">
                  <c:v>#N/A</c:v>
                </c:pt>
                <c:pt idx="4275">
                  <c:v>#N/A</c:v>
                </c:pt>
                <c:pt idx="4276">
                  <c:v>#N/A</c:v>
                </c:pt>
                <c:pt idx="4277">
                  <c:v>#N/A</c:v>
                </c:pt>
                <c:pt idx="4278">
                  <c:v>#N/A</c:v>
                </c:pt>
                <c:pt idx="4279">
                  <c:v>#N/A</c:v>
                </c:pt>
                <c:pt idx="4280">
                  <c:v>#N/A</c:v>
                </c:pt>
                <c:pt idx="4281">
                  <c:v>#N/A</c:v>
                </c:pt>
                <c:pt idx="4282">
                  <c:v>#N/A</c:v>
                </c:pt>
                <c:pt idx="4283">
                  <c:v>#N/A</c:v>
                </c:pt>
                <c:pt idx="4284">
                  <c:v>#N/A</c:v>
                </c:pt>
                <c:pt idx="4285">
                  <c:v>#N/A</c:v>
                </c:pt>
                <c:pt idx="4286">
                  <c:v>#N/A</c:v>
                </c:pt>
                <c:pt idx="4287">
                  <c:v>#N/A</c:v>
                </c:pt>
                <c:pt idx="4288">
                  <c:v>#N/A</c:v>
                </c:pt>
                <c:pt idx="4289">
                  <c:v>#N/A</c:v>
                </c:pt>
                <c:pt idx="4290">
                  <c:v>#N/A</c:v>
                </c:pt>
                <c:pt idx="4291">
                  <c:v>#N/A</c:v>
                </c:pt>
                <c:pt idx="4292">
                  <c:v>#N/A</c:v>
                </c:pt>
                <c:pt idx="4293">
                  <c:v>#N/A</c:v>
                </c:pt>
                <c:pt idx="4294">
                  <c:v>#N/A</c:v>
                </c:pt>
                <c:pt idx="4295">
                  <c:v>#N/A</c:v>
                </c:pt>
                <c:pt idx="4296">
                  <c:v>#N/A</c:v>
                </c:pt>
                <c:pt idx="4297">
                  <c:v>#N/A</c:v>
                </c:pt>
                <c:pt idx="4298">
                  <c:v>#N/A</c:v>
                </c:pt>
                <c:pt idx="4299">
                  <c:v>#N/A</c:v>
                </c:pt>
                <c:pt idx="4300">
                  <c:v>#N/A</c:v>
                </c:pt>
                <c:pt idx="4301">
                  <c:v>#N/A</c:v>
                </c:pt>
                <c:pt idx="4302">
                  <c:v>#N/A</c:v>
                </c:pt>
                <c:pt idx="4303">
                  <c:v>#N/A</c:v>
                </c:pt>
                <c:pt idx="4304">
                  <c:v>#N/A</c:v>
                </c:pt>
                <c:pt idx="4305">
                  <c:v>#N/A</c:v>
                </c:pt>
                <c:pt idx="4306">
                  <c:v>#N/A</c:v>
                </c:pt>
                <c:pt idx="4307">
                  <c:v>#N/A</c:v>
                </c:pt>
                <c:pt idx="4308">
                  <c:v>#N/A</c:v>
                </c:pt>
                <c:pt idx="4309">
                  <c:v>#N/A</c:v>
                </c:pt>
                <c:pt idx="4310">
                  <c:v>#N/A</c:v>
                </c:pt>
                <c:pt idx="4311">
                  <c:v>#N/A</c:v>
                </c:pt>
                <c:pt idx="4312">
                  <c:v>#N/A</c:v>
                </c:pt>
                <c:pt idx="4313">
                  <c:v>#N/A</c:v>
                </c:pt>
                <c:pt idx="4314">
                  <c:v>#N/A</c:v>
                </c:pt>
                <c:pt idx="4315">
                  <c:v>#N/A</c:v>
                </c:pt>
                <c:pt idx="4316">
                  <c:v>#N/A</c:v>
                </c:pt>
                <c:pt idx="4317">
                  <c:v>#N/A</c:v>
                </c:pt>
                <c:pt idx="4318">
                  <c:v>#N/A</c:v>
                </c:pt>
                <c:pt idx="4319">
                  <c:v>#N/A</c:v>
                </c:pt>
                <c:pt idx="4320">
                  <c:v>#N/A</c:v>
                </c:pt>
                <c:pt idx="4321">
                  <c:v>#N/A</c:v>
                </c:pt>
                <c:pt idx="4322">
                  <c:v>#N/A</c:v>
                </c:pt>
                <c:pt idx="4323">
                  <c:v>#N/A</c:v>
                </c:pt>
                <c:pt idx="4324">
                  <c:v>#N/A</c:v>
                </c:pt>
                <c:pt idx="4325">
                  <c:v>#N/A</c:v>
                </c:pt>
                <c:pt idx="4326">
                  <c:v>#N/A</c:v>
                </c:pt>
                <c:pt idx="4327">
                  <c:v>#N/A</c:v>
                </c:pt>
                <c:pt idx="4328">
                  <c:v>#N/A</c:v>
                </c:pt>
                <c:pt idx="4329">
                  <c:v>#N/A</c:v>
                </c:pt>
                <c:pt idx="4330">
                  <c:v>#N/A</c:v>
                </c:pt>
                <c:pt idx="4331">
                  <c:v>#N/A</c:v>
                </c:pt>
                <c:pt idx="4332">
                  <c:v>#N/A</c:v>
                </c:pt>
                <c:pt idx="4333">
                  <c:v>#N/A</c:v>
                </c:pt>
                <c:pt idx="4334">
                  <c:v>#N/A</c:v>
                </c:pt>
                <c:pt idx="4335">
                  <c:v>#N/A</c:v>
                </c:pt>
                <c:pt idx="4336">
                  <c:v>#N/A</c:v>
                </c:pt>
                <c:pt idx="4337">
                  <c:v>#N/A</c:v>
                </c:pt>
                <c:pt idx="4338">
                  <c:v>#N/A</c:v>
                </c:pt>
                <c:pt idx="4339">
                  <c:v>#N/A</c:v>
                </c:pt>
                <c:pt idx="4340">
                  <c:v>#N/A</c:v>
                </c:pt>
                <c:pt idx="4341">
                  <c:v>#N/A</c:v>
                </c:pt>
                <c:pt idx="4342">
                  <c:v>#N/A</c:v>
                </c:pt>
                <c:pt idx="4343">
                  <c:v>#N/A</c:v>
                </c:pt>
                <c:pt idx="4344">
                  <c:v>#N/A</c:v>
                </c:pt>
                <c:pt idx="434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7B3-489F-8877-4609ABCD8798}"/>
            </c:ext>
          </c:extLst>
        </c:ser>
        <c:ser>
          <c:idx val="5"/>
          <c:order val="5"/>
          <c:tx>
            <c:strRef>
              <c:f>'איור 22 נתונים'!$M$3</c:f>
              <c:strCache>
                <c:ptCount val="1"/>
                <c:pt idx="0">
                  <c:v>ישראל - ת"א 35</c:v>
                </c:pt>
              </c:strCache>
            </c:strRef>
          </c:tx>
          <c:spPr>
            <a:ln w="22225">
              <a:solidFill>
                <a:srgbClr val="66D1E3"/>
              </a:solidFill>
            </a:ln>
          </c:spPr>
          <c:marker>
            <c:symbol val="none"/>
          </c:marker>
          <c:val>
            <c:numRef>
              <c:f>'איור 22 נתונים'!$M$4:$M$4000</c:f>
              <c:numCache>
                <c:formatCode>0.00</c:formatCode>
                <c:ptCount val="3997"/>
                <c:pt idx="0">
                  <c:v>100</c:v>
                </c:pt>
                <c:pt idx="1">
                  <c:v>101.05999278643851</c:v>
                </c:pt>
                <c:pt idx="2">
                  <c:v>101.05999278643851</c:v>
                </c:pt>
                <c:pt idx="3">
                  <c:v>101.05999278643851</c:v>
                </c:pt>
                <c:pt idx="4">
                  <c:v>103.35881457139422</c:v>
                </c:pt>
                <c:pt idx="5">
                  <c:v>102.51823428044725</c:v>
                </c:pt>
                <c:pt idx="6">
                  <c:v>102.89143589949104</c:v>
                </c:pt>
                <c:pt idx="7">
                  <c:v>102.23169558770489</c:v>
                </c:pt>
                <c:pt idx="8">
                  <c:v>103.68142107161465</c:v>
                </c:pt>
                <c:pt idx="9">
                  <c:v>103.68142107161465</c:v>
                </c:pt>
                <c:pt idx="10">
                  <c:v>103.68142107161465</c:v>
                </c:pt>
                <c:pt idx="11">
                  <c:v>103.78311225103198</c:v>
                </c:pt>
                <c:pt idx="12">
                  <c:v>104.0340840780668</c:v>
                </c:pt>
                <c:pt idx="13">
                  <c:v>103.99601250350663</c:v>
                </c:pt>
                <c:pt idx="14">
                  <c:v>103.24209513886109</c:v>
                </c:pt>
                <c:pt idx="15">
                  <c:v>102.39700637197934</c:v>
                </c:pt>
                <c:pt idx="16">
                  <c:v>102.39700637197934</c:v>
                </c:pt>
                <c:pt idx="17">
                  <c:v>102.39700637197934</c:v>
                </c:pt>
                <c:pt idx="18">
                  <c:v>101.62405322005372</c:v>
                </c:pt>
                <c:pt idx="19">
                  <c:v>102.27627940528195</c:v>
                </c:pt>
                <c:pt idx="20">
                  <c:v>103.61529675790487</c:v>
                </c:pt>
                <c:pt idx="21">
                  <c:v>103.12036628862263</c:v>
                </c:pt>
                <c:pt idx="22">
                  <c:v>102.69656955075544</c:v>
                </c:pt>
                <c:pt idx="23">
                  <c:v>102.69656955075544</c:v>
                </c:pt>
                <c:pt idx="24">
                  <c:v>102.69656955075544</c:v>
                </c:pt>
                <c:pt idx="25">
                  <c:v>100.3852242215365</c:v>
                </c:pt>
                <c:pt idx="26">
                  <c:v>101.24283653268145</c:v>
                </c:pt>
                <c:pt idx="27">
                  <c:v>100.45034665170522</c:v>
                </c:pt>
                <c:pt idx="28">
                  <c:v>100.77796256963092</c:v>
                </c:pt>
                <c:pt idx="29">
                  <c:v>99.362301126117117</c:v>
                </c:pt>
                <c:pt idx="30">
                  <c:v>99.362301126117117</c:v>
                </c:pt>
                <c:pt idx="31">
                  <c:v>99.362301126117117</c:v>
                </c:pt>
                <c:pt idx="32">
                  <c:v>96.878130886065819</c:v>
                </c:pt>
                <c:pt idx="33">
                  <c:v>95.986955476295449</c:v>
                </c:pt>
                <c:pt idx="34">
                  <c:v>97.600989860938554</c:v>
                </c:pt>
                <c:pt idx="35">
                  <c:v>99.095299162425363</c:v>
                </c:pt>
                <c:pt idx="36">
                  <c:v>100.48541257564221</c:v>
                </c:pt>
                <c:pt idx="37">
                  <c:v>100.48541257564221</c:v>
                </c:pt>
                <c:pt idx="38">
                  <c:v>100.48541257564221</c:v>
                </c:pt>
                <c:pt idx="39">
                  <c:v>100.80451248346894</c:v>
                </c:pt>
                <c:pt idx="40">
                  <c:v>99.52009778383362</c:v>
                </c:pt>
                <c:pt idx="41">
                  <c:v>99.52009778383362</c:v>
                </c:pt>
                <c:pt idx="42">
                  <c:v>101.30044483629223</c:v>
                </c:pt>
                <c:pt idx="43">
                  <c:v>102.94954514487236</c:v>
                </c:pt>
                <c:pt idx="44">
                  <c:v>102.94954514487236</c:v>
                </c:pt>
                <c:pt idx="45">
                  <c:v>102.94954514487236</c:v>
                </c:pt>
                <c:pt idx="46">
                  <c:v>103.48104436340321</c:v>
                </c:pt>
                <c:pt idx="47">
                  <c:v>103.03320242055065</c:v>
                </c:pt>
                <c:pt idx="48">
                  <c:v>103.20652827315355</c:v>
                </c:pt>
                <c:pt idx="49">
                  <c:v>102.47465234641128</c:v>
                </c:pt>
                <c:pt idx="50">
                  <c:v>102.75367691259569</c:v>
                </c:pt>
                <c:pt idx="51">
                  <c:v>102.75367691259569</c:v>
                </c:pt>
                <c:pt idx="52">
                  <c:v>102.75367691259569</c:v>
                </c:pt>
                <c:pt idx="53">
                  <c:v>104.77748166553121</c:v>
                </c:pt>
                <c:pt idx="54">
                  <c:v>104.10421592594078</c:v>
                </c:pt>
                <c:pt idx="55">
                  <c:v>104.08618202220174</c:v>
                </c:pt>
                <c:pt idx="56">
                  <c:v>104.71235923536248</c:v>
                </c:pt>
                <c:pt idx="57">
                  <c:v>104.8511201057989</c:v>
                </c:pt>
                <c:pt idx="58">
                  <c:v>104.8511201057989</c:v>
                </c:pt>
                <c:pt idx="59">
                  <c:v>104.8511201057989</c:v>
                </c:pt>
                <c:pt idx="60">
                  <c:v>103.93239289864945</c:v>
                </c:pt>
                <c:pt idx="61">
                  <c:v>104.78549673385966</c:v>
                </c:pt>
                <c:pt idx="62">
                  <c:v>103.27014787801066</c:v>
                </c:pt>
                <c:pt idx="63">
                  <c:v>102.57433975874645</c:v>
                </c:pt>
                <c:pt idx="64">
                  <c:v>103.7911273193604</c:v>
                </c:pt>
                <c:pt idx="65">
                  <c:v>103.7911273193604</c:v>
                </c:pt>
                <c:pt idx="66">
                  <c:v>103.7911273193604</c:v>
                </c:pt>
                <c:pt idx="67">
                  <c:v>102.17659199294674</c:v>
                </c:pt>
                <c:pt idx="68">
                  <c:v>101.95217007974993</c:v>
                </c:pt>
                <c:pt idx="69">
                  <c:v>101.72173686530678</c:v>
                </c:pt>
                <c:pt idx="70">
                  <c:v>101.84146194846312</c:v>
                </c:pt>
                <c:pt idx="71">
                  <c:v>102.91648298801748</c:v>
                </c:pt>
                <c:pt idx="72">
                  <c:v>102.91648298801748</c:v>
                </c:pt>
                <c:pt idx="73">
                  <c:v>102.91648298801748</c:v>
                </c:pt>
                <c:pt idx="74">
                  <c:v>102.5858614194686</c:v>
                </c:pt>
                <c:pt idx="75">
                  <c:v>101.15066324690419</c:v>
                </c:pt>
                <c:pt idx="76">
                  <c:v>100.09517893640044</c:v>
                </c:pt>
                <c:pt idx="77">
                  <c:v>100.30607542179297</c:v>
                </c:pt>
                <c:pt idx="78">
                  <c:v>100.08415821744882</c:v>
                </c:pt>
                <c:pt idx="79">
                  <c:v>100.08415821744882</c:v>
                </c:pt>
                <c:pt idx="80">
                  <c:v>100.08415821744882</c:v>
                </c:pt>
                <c:pt idx="81">
                  <c:v>100.86562737947342</c:v>
                </c:pt>
                <c:pt idx="82">
                  <c:v>101.65010219212121</c:v>
                </c:pt>
                <c:pt idx="83">
                  <c:v>102.63244900412778</c:v>
                </c:pt>
                <c:pt idx="84">
                  <c:v>103.58874684406688</c:v>
                </c:pt>
                <c:pt idx="85">
                  <c:v>104.9853725003006</c:v>
                </c:pt>
                <c:pt idx="86">
                  <c:v>104.9853725003006</c:v>
                </c:pt>
                <c:pt idx="87">
                  <c:v>104.9853725003006</c:v>
                </c:pt>
                <c:pt idx="88">
                  <c:v>106.05838977277283</c:v>
                </c:pt>
                <c:pt idx="89">
                  <c:v>106.38199815653431</c:v>
                </c:pt>
                <c:pt idx="90">
                  <c:v>104.87115777662008</c:v>
                </c:pt>
                <c:pt idx="91">
                  <c:v>104.87115777662008</c:v>
                </c:pt>
                <c:pt idx="92">
                  <c:v>104.87115777662008</c:v>
                </c:pt>
                <c:pt idx="93">
                  <c:v>104.87115777662008</c:v>
                </c:pt>
                <c:pt idx="94">
                  <c:v>104.87115777662008</c:v>
                </c:pt>
                <c:pt idx="95">
                  <c:v>104.63070572676635</c:v>
                </c:pt>
                <c:pt idx="96">
                  <c:v>104.85061916402842</c:v>
                </c:pt>
                <c:pt idx="97">
                  <c:v>105.11712018594962</c:v>
                </c:pt>
                <c:pt idx="98">
                  <c:v>105.87203943413621</c:v>
                </c:pt>
                <c:pt idx="99">
                  <c:v>104.87466436901379</c:v>
                </c:pt>
                <c:pt idx="100">
                  <c:v>104.87466436901379</c:v>
                </c:pt>
                <c:pt idx="101">
                  <c:v>104.87466436901379</c:v>
                </c:pt>
                <c:pt idx="102">
                  <c:v>105.71825031058393</c:v>
                </c:pt>
                <c:pt idx="103">
                  <c:v>106.5377910471687</c:v>
                </c:pt>
                <c:pt idx="104">
                  <c:v>107.08682322766803</c:v>
                </c:pt>
                <c:pt idx="105">
                  <c:v>107.08682322766803</c:v>
                </c:pt>
                <c:pt idx="106">
                  <c:v>107.08682322766803</c:v>
                </c:pt>
                <c:pt idx="107">
                  <c:v>107.08682322766803</c:v>
                </c:pt>
                <c:pt idx="108">
                  <c:v>107.08682322766803</c:v>
                </c:pt>
                <c:pt idx="109">
                  <c:v>109.23886907385887</c:v>
                </c:pt>
                <c:pt idx="110">
                  <c:v>109.05953192000963</c:v>
                </c:pt>
                <c:pt idx="111">
                  <c:v>107.97298921973311</c:v>
                </c:pt>
                <c:pt idx="112">
                  <c:v>107.97298921973311</c:v>
                </c:pt>
                <c:pt idx="113">
                  <c:v>107.97298921973311</c:v>
                </c:pt>
                <c:pt idx="114">
                  <c:v>107.97298921973311</c:v>
                </c:pt>
                <c:pt idx="115">
                  <c:v>107.97298921973311</c:v>
                </c:pt>
                <c:pt idx="116">
                  <c:v>108.73191600208393</c:v>
                </c:pt>
                <c:pt idx="117">
                  <c:v>108.91676351540896</c:v>
                </c:pt>
                <c:pt idx="118">
                  <c:v>109.69923456097465</c:v>
                </c:pt>
                <c:pt idx="119">
                  <c:v>111.15396946258967</c:v>
                </c:pt>
                <c:pt idx="120">
                  <c:v>110.40606339919047</c:v>
                </c:pt>
                <c:pt idx="121">
                  <c:v>110.40606339919047</c:v>
                </c:pt>
                <c:pt idx="122">
                  <c:v>110.40606339919047</c:v>
                </c:pt>
                <c:pt idx="123">
                  <c:v>110.4240973029295</c:v>
                </c:pt>
                <c:pt idx="124">
                  <c:v>110.59942692261451</c:v>
                </c:pt>
                <c:pt idx="125">
                  <c:v>111.13994309301486</c:v>
                </c:pt>
                <c:pt idx="126">
                  <c:v>111.39692622129604</c:v>
                </c:pt>
                <c:pt idx="127">
                  <c:v>111.70951388610588</c:v>
                </c:pt>
                <c:pt idx="128">
                  <c:v>111.70951388610588</c:v>
                </c:pt>
                <c:pt idx="129">
                  <c:v>111.70951388610588</c:v>
                </c:pt>
                <c:pt idx="130">
                  <c:v>114.61848274756542</c:v>
                </c:pt>
                <c:pt idx="131">
                  <c:v>114.01584979761954</c:v>
                </c:pt>
                <c:pt idx="132">
                  <c:v>115.10940568268344</c:v>
                </c:pt>
                <c:pt idx="133">
                  <c:v>115.37240011221095</c:v>
                </c:pt>
                <c:pt idx="134">
                  <c:v>113.5930549432934</c:v>
                </c:pt>
                <c:pt idx="135">
                  <c:v>113.5930549432934</c:v>
                </c:pt>
                <c:pt idx="136">
                  <c:v>113.5930549432934</c:v>
                </c:pt>
                <c:pt idx="137">
                  <c:v>113.64064441149361</c:v>
                </c:pt>
                <c:pt idx="138">
                  <c:v>112.8170961407446</c:v>
                </c:pt>
                <c:pt idx="139">
                  <c:v>113.19230152687052</c:v>
                </c:pt>
                <c:pt idx="140">
                  <c:v>112.85266300645212</c:v>
                </c:pt>
                <c:pt idx="141">
                  <c:v>113.22035426602011</c:v>
                </c:pt>
                <c:pt idx="142">
                  <c:v>113.22035426602011</c:v>
                </c:pt>
                <c:pt idx="143">
                  <c:v>113.22035426602011</c:v>
                </c:pt>
                <c:pt idx="144">
                  <c:v>114.37602693062956</c:v>
                </c:pt>
                <c:pt idx="145">
                  <c:v>114.27533763475333</c:v>
                </c:pt>
                <c:pt idx="146">
                  <c:v>115.38642648178573</c:v>
                </c:pt>
                <c:pt idx="147">
                  <c:v>114.05492325572074</c:v>
                </c:pt>
                <c:pt idx="148">
                  <c:v>113.23738628621807</c:v>
                </c:pt>
                <c:pt idx="149">
                  <c:v>113.23738628621807</c:v>
                </c:pt>
                <c:pt idx="150">
                  <c:v>113.23738628621807</c:v>
                </c:pt>
                <c:pt idx="151">
                  <c:v>114.95160902496691</c:v>
                </c:pt>
                <c:pt idx="152">
                  <c:v>114.85091972909066</c:v>
                </c:pt>
                <c:pt idx="153">
                  <c:v>115.99406884943691</c:v>
                </c:pt>
                <c:pt idx="154">
                  <c:v>116.35174127359433</c:v>
                </c:pt>
                <c:pt idx="155">
                  <c:v>116.30765839778782</c:v>
                </c:pt>
                <c:pt idx="156">
                  <c:v>116.30765839778782</c:v>
                </c:pt>
                <c:pt idx="157">
                  <c:v>116.30765839778782</c:v>
                </c:pt>
                <c:pt idx="158">
                  <c:v>117.41574159419707</c:v>
                </c:pt>
                <c:pt idx="159">
                  <c:v>118.33647256842863</c:v>
                </c:pt>
                <c:pt idx="160">
                  <c:v>117.84554963331061</c:v>
                </c:pt>
                <c:pt idx="161">
                  <c:v>117.03652867390693</c:v>
                </c:pt>
                <c:pt idx="162">
                  <c:v>116.99294673987096</c:v>
                </c:pt>
                <c:pt idx="163">
                  <c:v>116.99294673987096</c:v>
                </c:pt>
                <c:pt idx="164">
                  <c:v>116.99294673987096</c:v>
                </c:pt>
                <c:pt idx="165">
                  <c:v>116.06620446439307</c:v>
                </c:pt>
                <c:pt idx="166">
                  <c:v>117.44179056626459</c:v>
                </c:pt>
                <c:pt idx="167">
                  <c:v>118.62251031940048</c:v>
                </c:pt>
                <c:pt idx="168">
                  <c:v>119.411493607983</c:v>
                </c:pt>
                <c:pt idx="169">
                  <c:v>118.44116939846911</c:v>
                </c:pt>
                <c:pt idx="170">
                  <c:v>118.44116939846911</c:v>
                </c:pt>
                <c:pt idx="171">
                  <c:v>118.44116939846911</c:v>
                </c:pt>
                <c:pt idx="172">
                  <c:v>119.72909069049814</c:v>
                </c:pt>
                <c:pt idx="173">
                  <c:v>119.63391175409771</c:v>
                </c:pt>
                <c:pt idx="174">
                  <c:v>120.36378391375789</c:v>
                </c:pt>
                <c:pt idx="175">
                  <c:v>119.92545986454536</c:v>
                </c:pt>
                <c:pt idx="176">
                  <c:v>119.21211878331265</c:v>
                </c:pt>
                <c:pt idx="177">
                  <c:v>119.21211878331265</c:v>
                </c:pt>
                <c:pt idx="178">
                  <c:v>119.21211878331265</c:v>
                </c:pt>
                <c:pt idx="179">
                  <c:v>118.92307538171764</c:v>
                </c:pt>
                <c:pt idx="180">
                  <c:v>118.57692461828238</c:v>
                </c:pt>
                <c:pt idx="181">
                  <c:v>119.97355027451611</c:v>
                </c:pt>
                <c:pt idx="182">
                  <c:v>120.25808520017634</c:v>
                </c:pt>
                <c:pt idx="183">
                  <c:v>120.95940367891636</c:v>
                </c:pt>
                <c:pt idx="184">
                  <c:v>120.95940367891636</c:v>
                </c:pt>
                <c:pt idx="185">
                  <c:v>120.95940367891636</c:v>
                </c:pt>
                <c:pt idx="186">
                  <c:v>121.71883140303774</c:v>
                </c:pt>
                <c:pt idx="187">
                  <c:v>123.05334027972592</c:v>
                </c:pt>
                <c:pt idx="188">
                  <c:v>123.13699755540419</c:v>
                </c:pt>
                <c:pt idx="189">
                  <c:v>122.22879012543585</c:v>
                </c:pt>
                <c:pt idx="190">
                  <c:v>122.74225544022767</c:v>
                </c:pt>
                <c:pt idx="191">
                  <c:v>122.74225544022767</c:v>
                </c:pt>
                <c:pt idx="192">
                  <c:v>122.74225544022767</c:v>
                </c:pt>
                <c:pt idx="193">
                  <c:v>123.16955877048856</c:v>
                </c:pt>
                <c:pt idx="194">
                  <c:v>123.01777341401839</c:v>
                </c:pt>
                <c:pt idx="195">
                  <c:v>124.60125035065929</c:v>
                </c:pt>
                <c:pt idx="196">
                  <c:v>125.98535246262976</c:v>
                </c:pt>
                <c:pt idx="197">
                  <c:v>126.50733378752057</c:v>
                </c:pt>
                <c:pt idx="198">
                  <c:v>126.50733378752057</c:v>
                </c:pt>
                <c:pt idx="199">
                  <c:v>126.50733378752057</c:v>
                </c:pt>
                <c:pt idx="200">
                  <c:v>127.85536809201301</c:v>
                </c:pt>
                <c:pt idx="201">
                  <c:v>127.82881817817498</c:v>
                </c:pt>
                <c:pt idx="202">
                  <c:v>127.83533042119186</c:v>
                </c:pt>
                <c:pt idx="203">
                  <c:v>127.10545826153168</c:v>
                </c:pt>
                <c:pt idx="204">
                  <c:v>126.12160862421354</c:v>
                </c:pt>
                <c:pt idx="205">
                  <c:v>126.12160862421354</c:v>
                </c:pt>
                <c:pt idx="206">
                  <c:v>126.12160862421354</c:v>
                </c:pt>
                <c:pt idx="207">
                  <c:v>126.27239209714261</c:v>
                </c:pt>
                <c:pt idx="208">
                  <c:v>123.41201458742435</c:v>
                </c:pt>
                <c:pt idx="209">
                  <c:v>123.62341201458744</c:v>
                </c:pt>
                <c:pt idx="210">
                  <c:v>123.89442151244342</c:v>
                </c:pt>
                <c:pt idx="211">
                  <c:v>122.66310664048414</c:v>
                </c:pt>
                <c:pt idx="212">
                  <c:v>122.66310664048414</c:v>
                </c:pt>
                <c:pt idx="213">
                  <c:v>122.66310664048414</c:v>
                </c:pt>
                <c:pt idx="214">
                  <c:v>123.11996553520623</c:v>
                </c:pt>
                <c:pt idx="215">
                  <c:v>122.6811405442232</c:v>
                </c:pt>
                <c:pt idx="216">
                  <c:v>124.02867390694509</c:v>
                </c:pt>
                <c:pt idx="217">
                  <c:v>125.68578928385367</c:v>
                </c:pt>
                <c:pt idx="218">
                  <c:v>125.64371017512929</c:v>
                </c:pt>
                <c:pt idx="219">
                  <c:v>125.64371017512929</c:v>
                </c:pt>
                <c:pt idx="220">
                  <c:v>125.64371017512929</c:v>
                </c:pt>
                <c:pt idx="221">
                  <c:v>124.80162705887072</c:v>
                </c:pt>
                <c:pt idx="222">
                  <c:v>126.01090049292675</c:v>
                </c:pt>
                <c:pt idx="223">
                  <c:v>124.77958562096748</c:v>
                </c:pt>
                <c:pt idx="224">
                  <c:v>122.98621408247512</c:v>
                </c:pt>
                <c:pt idx="225">
                  <c:v>125.20087764998203</c:v>
                </c:pt>
                <c:pt idx="226">
                  <c:v>125.20087764998203</c:v>
                </c:pt>
                <c:pt idx="227">
                  <c:v>125.20087764998203</c:v>
                </c:pt>
                <c:pt idx="228">
                  <c:v>125.29605658638248</c:v>
                </c:pt>
                <c:pt idx="229">
                  <c:v>124.85572877008785</c:v>
                </c:pt>
                <c:pt idx="230">
                  <c:v>126.9396465354868</c:v>
                </c:pt>
                <c:pt idx="231">
                  <c:v>126.63858053139913</c:v>
                </c:pt>
                <c:pt idx="232">
                  <c:v>125.96531479180869</c:v>
                </c:pt>
                <c:pt idx="233">
                  <c:v>125.96531479180869</c:v>
                </c:pt>
                <c:pt idx="234">
                  <c:v>125.96531479180869</c:v>
                </c:pt>
                <c:pt idx="235">
                  <c:v>124.43293391576172</c:v>
                </c:pt>
                <c:pt idx="236">
                  <c:v>123.41401835450655</c:v>
                </c:pt>
                <c:pt idx="237">
                  <c:v>123.27726125115224</c:v>
                </c:pt>
                <c:pt idx="238">
                  <c:v>123.83130284935687</c:v>
                </c:pt>
                <c:pt idx="239">
                  <c:v>123.71308059151214</c:v>
                </c:pt>
                <c:pt idx="240">
                  <c:v>123.71308059151214</c:v>
                </c:pt>
                <c:pt idx="241">
                  <c:v>123.71308059151214</c:v>
                </c:pt>
                <c:pt idx="242">
                  <c:v>123.04782992025015</c:v>
                </c:pt>
                <c:pt idx="243">
                  <c:v>125.11020718951636</c:v>
                </c:pt>
                <c:pt idx="244">
                  <c:v>122.81539293872487</c:v>
                </c:pt>
                <c:pt idx="245">
                  <c:v>124.21552518735228</c:v>
                </c:pt>
                <c:pt idx="246">
                  <c:v>123.58433855648626</c:v>
                </c:pt>
                <c:pt idx="247">
                  <c:v>123.58433855648626</c:v>
                </c:pt>
                <c:pt idx="248">
                  <c:v>123.58433855648626</c:v>
                </c:pt>
                <c:pt idx="249">
                  <c:v>124.92836532681446</c:v>
                </c:pt>
                <c:pt idx="250">
                  <c:v>124.11283212439392</c:v>
                </c:pt>
                <c:pt idx="251">
                  <c:v>123.34388650663251</c:v>
                </c:pt>
                <c:pt idx="252">
                  <c:v>124.90231635474697</c:v>
                </c:pt>
                <c:pt idx="253">
                  <c:v>125.78247104556571</c:v>
                </c:pt>
                <c:pt idx="254">
                  <c:v>125.78247104556571</c:v>
                </c:pt>
                <c:pt idx="255">
                  <c:v>125.78247104556571</c:v>
                </c:pt>
                <c:pt idx="256">
                  <c:v>126.72474251593</c:v>
                </c:pt>
                <c:pt idx="257">
                  <c:v>126.75680278924382</c:v>
                </c:pt>
                <c:pt idx="258">
                  <c:v>126.10958602172087</c:v>
                </c:pt>
                <c:pt idx="259">
                  <c:v>125.46737867190322</c:v>
                </c:pt>
                <c:pt idx="260">
                  <c:v>125.32210555844992</c:v>
                </c:pt>
                <c:pt idx="261">
                  <c:v>125.32210555844992</c:v>
                </c:pt>
                <c:pt idx="262">
                  <c:v>125.32210555844992</c:v>
                </c:pt>
                <c:pt idx="263">
                  <c:v>121.24443954634715</c:v>
                </c:pt>
                <c:pt idx="264">
                  <c:v>123.55728770087767</c:v>
                </c:pt>
                <c:pt idx="265">
                  <c:v>123.73662485472688</c:v>
                </c:pt>
                <c:pt idx="266">
                  <c:v>122.21075622169678</c:v>
                </c:pt>
                <c:pt idx="267">
                  <c:v>123.29880174728491</c:v>
                </c:pt>
                <c:pt idx="268">
                  <c:v>123.29880174728491</c:v>
                </c:pt>
                <c:pt idx="269">
                  <c:v>123.29880174728491</c:v>
                </c:pt>
                <c:pt idx="270">
                  <c:v>121.60712138820986</c:v>
                </c:pt>
                <c:pt idx="271">
                  <c:v>121.13924177453615</c:v>
                </c:pt>
                <c:pt idx="272">
                  <c:v>121.55602532761593</c:v>
                </c:pt>
                <c:pt idx="273">
                  <c:v>123.41652306335912</c:v>
                </c:pt>
                <c:pt idx="274">
                  <c:v>122.65408968861459</c:v>
                </c:pt>
                <c:pt idx="275">
                  <c:v>122.65408968861459</c:v>
                </c:pt>
                <c:pt idx="276">
                  <c:v>122.65408968861459</c:v>
                </c:pt>
                <c:pt idx="277">
                  <c:v>117.83653268144113</c:v>
                </c:pt>
                <c:pt idx="278">
                  <c:v>118.87298120466478</c:v>
                </c:pt>
                <c:pt idx="279">
                  <c:v>120.60774255600532</c:v>
                </c:pt>
                <c:pt idx="280">
                  <c:v>118.81036348334872</c:v>
                </c:pt>
                <c:pt idx="281">
                  <c:v>121.11118903538656</c:v>
                </c:pt>
                <c:pt idx="282">
                  <c:v>121.11118903538656</c:v>
                </c:pt>
                <c:pt idx="283">
                  <c:v>121.11118903538656</c:v>
                </c:pt>
                <c:pt idx="284">
                  <c:v>121.11118903538656</c:v>
                </c:pt>
                <c:pt idx="285">
                  <c:v>123.74013144712062</c:v>
                </c:pt>
                <c:pt idx="286">
                  <c:v>124.29367210355471</c:v>
                </c:pt>
                <c:pt idx="287">
                  <c:v>125.02454614675592</c:v>
                </c:pt>
                <c:pt idx="288">
                  <c:v>124.76004889191684</c:v>
                </c:pt>
                <c:pt idx="289">
                  <c:v>124.76004889191684</c:v>
                </c:pt>
                <c:pt idx="290">
                  <c:v>124.76004889191684</c:v>
                </c:pt>
                <c:pt idx="291">
                  <c:v>124.82416943854447</c:v>
                </c:pt>
                <c:pt idx="292">
                  <c:v>123.28577726125116</c:v>
                </c:pt>
                <c:pt idx="293">
                  <c:v>123.63543461708011</c:v>
                </c:pt>
                <c:pt idx="294">
                  <c:v>125.53300204384243</c:v>
                </c:pt>
                <c:pt idx="295">
                  <c:v>125.58309622089527</c:v>
                </c:pt>
                <c:pt idx="296">
                  <c:v>125.58309622089527</c:v>
                </c:pt>
                <c:pt idx="297">
                  <c:v>125.58309622089527</c:v>
                </c:pt>
                <c:pt idx="298">
                  <c:v>125.80751813409209</c:v>
                </c:pt>
                <c:pt idx="299">
                  <c:v>125.54101711217088</c:v>
                </c:pt>
                <c:pt idx="300">
                  <c:v>126.13613593555884</c:v>
                </c:pt>
                <c:pt idx="301">
                  <c:v>126.13613593555884</c:v>
                </c:pt>
                <c:pt idx="302">
                  <c:v>126.13613593555884</c:v>
                </c:pt>
                <c:pt idx="303">
                  <c:v>126.13613593555884</c:v>
                </c:pt>
                <c:pt idx="304">
                  <c:v>126.13613593555884</c:v>
                </c:pt>
                <c:pt idx="305">
                  <c:v>126.24834689215724</c:v>
                </c:pt>
                <c:pt idx="306">
                  <c:v>127.67703282170478</c:v>
                </c:pt>
                <c:pt idx="307">
                  <c:v>128.69945497535366</c:v>
                </c:pt>
                <c:pt idx="308">
                  <c:v>130.71374183464914</c:v>
                </c:pt>
                <c:pt idx="309">
                  <c:v>132.05626577966575</c:v>
                </c:pt>
                <c:pt idx="310">
                  <c:v>132.05626577966575</c:v>
                </c:pt>
                <c:pt idx="311">
                  <c:v>132.05626577966575</c:v>
                </c:pt>
                <c:pt idx="312">
                  <c:v>132.05025447841942</c:v>
                </c:pt>
                <c:pt idx="313">
                  <c:v>132.07129403278162</c:v>
                </c:pt>
                <c:pt idx="314">
                  <c:v>131.7957760589909</c:v>
                </c:pt>
                <c:pt idx="315">
                  <c:v>132.21255961207069</c:v>
                </c:pt>
                <c:pt idx="316">
                  <c:v>131.72414138580532</c:v>
                </c:pt>
                <c:pt idx="317">
                  <c:v>131.72414138580532</c:v>
                </c:pt>
                <c:pt idx="318">
                  <c:v>131.72414138580532</c:v>
                </c:pt>
                <c:pt idx="319">
                  <c:v>132.97148639442153</c:v>
                </c:pt>
                <c:pt idx="320">
                  <c:v>132.67793451689181</c:v>
                </c:pt>
                <c:pt idx="321">
                  <c:v>132.40642407726531</c:v>
                </c:pt>
                <c:pt idx="322">
                  <c:v>131.58387769005736</c:v>
                </c:pt>
                <c:pt idx="323">
                  <c:v>129.93728209032989</c:v>
                </c:pt>
                <c:pt idx="324">
                  <c:v>129.93728209032989</c:v>
                </c:pt>
                <c:pt idx="325">
                  <c:v>129.93728209032989</c:v>
                </c:pt>
                <c:pt idx="326">
                  <c:v>130.34354586622857</c:v>
                </c:pt>
                <c:pt idx="327">
                  <c:v>132.73704564581422</c:v>
                </c:pt>
                <c:pt idx="328">
                  <c:v>133.45940367891646</c:v>
                </c:pt>
                <c:pt idx="329">
                  <c:v>134.17224381837863</c:v>
                </c:pt>
                <c:pt idx="330">
                  <c:v>135.3384362601692</c:v>
                </c:pt>
                <c:pt idx="331">
                  <c:v>135.3384362601692</c:v>
                </c:pt>
                <c:pt idx="332">
                  <c:v>135.3384362601692</c:v>
                </c:pt>
                <c:pt idx="333">
                  <c:v>135.3384362601692</c:v>
                </c:pt>
                <c:pt idx="334">
                  <c:v>135.3384362601692</c:v>
                </c:pt>
                <c:pt idx="335">
                  <c:v>135.7957960966618</c:v>
                </c:pt>
                <c:pt idx="336">
                  <c:v>135.41508035106008</c:v>
                </c:pt>
                <c:pt idx="337">
                  <c:v>137.00256482186521</c:v>
                </c:pt>
                <c:pt idx="338">
                  <c:v>137.00256482186521</c:v>
                </c:pt>
                <c:pt idx="339">
                  <c:v>137.00256482186521</c:v>
                </c:pt>
                <c:pt idx="340">
                  <c:v>137.04414298881906</c:v>
                </c:pt>
                <c:pt idx="341">
                  <c:v>136.73906945056714</c:v>
                </c:pt>
                <c:pt idx="342">
                  <c:v>136.84727287300134</c:v>
                </c:pt>
                <c:pt idx="343">
                  <c:v>137.09624093295403</c:v>
                </c:pt>
                <c:pt idx="344">
                  <c:v>134.95571674748535</c:v>
                </c:pt>
                <c:pt idx="345">
                  <c:v>134.95571674748535</c:v>
                </c:pt>
                <c:pt idx="346">
                  <c:v>134.95571674748535</c:v>
                </c:pt>
                <c:pt idx="347">
                  <c:v>135.59491844667986</c:v>
                </c:pt>
                <c:pt idx="348">
                  <c:v>138.06756702600899</c:v>
                </c:pt>
                <c:pt idx="349">
                  <c:v>138.69725083156342</c:v>
                </c:pt>
                <c:pt idx="350">
                  <c:v>140.52819300284546</c:v>
                </c:pt>
                <c:pt idx="351">
                  <c:v>141.98242696268994</c:v>
                </c:pt>
                <c:pt idx="352">
                  <c:v>141.98242696268994</c:v>
                </c:pt>
                <c:pt idx="353">
                  <c:v>141.98242696268994</c:v>
                </c:pt>
                <c:pt idx="354">
                  <c:v>144.16002083917778</c:v>
                </c:pt>
                <c:pt idx="355">
                  <c:v>142.30553440468091</c:v>
                </c:pt>
                <c:pt idx="356">
                  <c:v>144.09590029255011</c:v>
                </c:pt>
                <c:pt idx="357">
                  <c:v>146.69328337274089</c:v>
                </c:pt>
                <c:pt idx="358">
                  <c:v>145.5090570272113</c:v>
                </c:pt>
                <c:pt idx="359">
                  <c:v>145.5090570272113</c:v>
                </c:pt>
                <c:pt idx="360">
                  <c:v>145.5090570272113</c:v>
                </c:pt>
                <c:pt idx="361">
                  <c:v>147.68965655432226</c:v>
                </c:pt>
                <c:pt idx="362">
                  <c:v>148.21364164629517</c:v>
                </c:pt>
                <c:pt idx="363">
                  <c:v>147.62253035707144</c:v>
                </c:pt>
                <c:pt idx="364">
                  <c:v>150.43381557327791</c:v>
                </c:pt>
                <c:pt idx="365">
                  <c:v>151.97120586703016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7B3-489F-8877-4609ABCD87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4819968"/>
        <c:axId val="234821504"/>
      </c:lineChart>
      <c:dateAx>
        <c:axId val="233108608"/>
        <c:scaling>
          <c:orientation val="minMax"/>
          <c:max val="45840"/>
          <c:min val="45475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ln w="3175">
            <a:noFill/>
            <a:prstDash val="solid"/>
          </a:ln>
        </c:spPr>
        <c:txPr>
          <a:bodyPr rot="-2700000" vert="horz"/>
          <a:lstStyle/>
          <a:p>
            <a:pPr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33110144"/>
        <c:crosses val="autoZero"/>
        <c:auto val="0"/>
        <c:lblOffset val="100"/>
        <c:baseTimeUnit val="days"/>
      </c:dateAx>
      <c:valAx>
        <c:axId val="233110144"/>
        <c:scaling>
          <c:orientation val="minMax"/>
          <c:max val="150"/>
          <c:min val="70"/>
        </c:scaling>
        <c:delete val="0"/>
        <c:axPos val="l"/>
        <c:numFmt formatCode="0" sourceLinked="0"/>
        <c:majorTickMark val="cross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33108608"/>
        <c:crosses val="autoZero"/>
        <c:crossBetween val="between"/>
        <c:majorUnit val="10"/>
      </c:valAx>
      <c:dateAx>
        <c:axId val="234819968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234821504"/>
        <c:crosses val="autoZero"/>
        <c:auto val="0"/>
        <c:lblOffset val="100"/>
        <c:baseTimeUnit val="days"/>
      </c:dateAx>
      <c:valAx>
        <c:axId val="234821504"/>
        <c:scaling>
          <c:orientation val="minMax"/>
          <c:max val="42"/>
          <c:min val="32"/>
        </c:scaling>
        <c:delete val="1"/>
        <c:axPos val="r"/>
        <c:numFmt formatCode="0.00" sourceLinked="1"/>
        <c:majorTickMark val="out"/>
        <c:minorTickMark val="none"/>
        <c:tickLblPos val="nextTo"/>
        <c:crossAx val="234819968"/>
        <c:crosses val="max"/>
        <c:crossBetween val="between"/>
      </c:valAx>
      <c:spPr>
        <a:noFill/>
        <a:ln w="12700">
          <a:noFill/>
          <a:prstDash val="solid"/>
        </a:ln>
      </c:spPr>
    </c:plotArea>
    <c:legend>
      <c:legendPos val="b"/>
      <c:legendEntry>
        <c:idx val="4"/>
        <c:delete val="1"/>
      </c:legendEntry>
      <c:layout>
        <c:manualLayout>
          <c:xMode val="edge"/>
          <c:yMode val="edge"/>
          <c:x val="5.9560929496815997E-2"/>
          <c:y val="0.94648656291700917"/>
          <c:w val="0.89999994571516206"/>
          <c:h val="4.4078934577622242E-2"/>
        </c:manualLayout>
      </c:layout>
      <c:overlay val="0"/>
      <c:spPr>
        <a:noFill/>
        <a:ln w="12700">
          <a:noFill/>
        </a:ln>
      </c:spPr>
      <c:txPr>
        <a:bodyPr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ysClr val="window" lastClr="FFFFFF"/>
    </a:solidFill>
    <a:ln w="9525">
      <a:noFill/>
    </a:ln>
  </c:spPr>
  <c:txPr>
    <a:bodyPr/>
    <a:lstStyle/>
    <a:p>
      <a:pPr>
        <a:defRPr sz="1400" b="1" i="0" u="none" strike="noStrike" baseline="0">
          <a:solidFill>
            <a:srgbClr val="000000"/>
          </a:solidFill>
          <a:latin typeface="David" panose="020E0502060401010101" pitchFamily="34" charset="-79"/>
          <a:ea typeface="Arial"/>
          <a:cs typeface="David" panose="020E0502060401010101" pitchFamily="34" charset="-79"/>
        </a:defRPr>
      </a:pPr>
      <a:endParaRPr lang="he-IL"/>
    </a:p>
  </c:txPr>
  <c:externalData r:id="rId2">
    <c:autoUpdate val="0"/>
  </c:externalData>
  <c:userShapes r:id="rId3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איור 29ב: פרמיית </a:t>
            </a:r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ה-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CDS</a:t>
            </a:r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ל-5 </a:t>
            </a:r>
            <a:r>
              <a:rPr lang="he-IL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שנים</a:t>
            </a:r>
            <a:endParaRPr lang="he-I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9.4503838826569056E-2"/>
          <c:y val="0.13566386250424656"/>
          <c:w val="0.86799948443538333"/>
          <c:h val="0.64636426914727274"/>
        </c:manualLayout>
      </c:layout>
      <c:lineChart>
        <c:grouping val="standard"/>
        <c:varyColors val="0"/>
        <c:ser>
          <c:idx val="0"/>
          <c:order val="0"/>
          <c:tx>
            <c:strRef>
              <c:f>'מסכם+גרף'!$B$2</c:f>
              <c:strCache>
                <c:ptCount val="1"/>
                <c:pt idx="0">
                  <c:v>מקסיקו</c:v>
                </c:pt>
              </c:strCache>
            </c:strRef>
          </c:tx>
          <c:spPr>
            <a:ln w="19050" cap="rnd">
              <a:solidFill>
                <a:srgbClr val="D98D25"/>
              </a:solidFill>
              <a:round/>
            </a:ln>
            <a:effectLst/>
          </c:spPr>
          <c:marker>
            <c:symbol val="none"/>
          </c:marker>
          <c:cat>
            <c:numRef>
              <c:f>'מסכם+גרף'!$A$3:$A$1427</c:f>
              <c:numCache>
                <c:formatCode>m/d/yyyy</c:formatCode>
                <c:ptCount val="1425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43857</c:v>
                </c:pt>
                <c:pt idx="6">
                  <c:v>43858</c:v>
                </c:pt>
                <c:pt idx="7">
                  <c:v>43859</c:v>
                </c:pt>
                <c:pt idx="8">
                  <c:v>43860</c:v>
                </c:pt>
                <c:pt idx="9">
                  <c:v>43861</c:v>
                </c:pt>
                <c:pt idx="10">
                  <c:v>43864</c:v>
                </c:pt>
                <c:pt idx="11">
                  <c:v>43865</c:v>
                </c:pt>
                <c:pt idx="12">
                  <c:v>43866</c:v>
                </c:pt>
                <c:pt idx="13">
                  <c:v>43867</c:v>
                </c:pt>
                <c:pt idx="14">
                  <c:v>43868</c:v>
                </c:pt>
                <c:pt idx="15">
                  <c:v>43871</c:v>
                </c:pt>
                <c:pt idx="16">
                  <c:v>43872</c:v>
                </c:pt>
                <c:pt idx="17">
                  <c:v>43873</c:v>
                </c:pt>
                <c:pt idx="18">
                  <c:v>43874</c:v>
                </c:pt>
                <c:pt idx="19">
                  <c:v>43875</c:v>
                </c:pt>
                <c:pt idx="20">
                  <c:v>43878</c:v>
                </c:pt>
                <c:pt idx="21">
                  <c:v>43879</c:v>
                </c:pt>
                <c:pt idx="22">
                  <c:v>43880</c:v>
                </c:pt>
                <c:pt idx="23">
                  <c:v>43881</c:v>
                </c:pt>
                <c:pt idx="24">
                  <c:v>43882</c:v>
                </c:pt>
                <c:pt idx="25">
                  <c:v>43885</c:v>
                </c:pt>
                <c:pt idx="26">
                  <c:v>43886</c:v>
                </c:pt>
                <c:pt idx="27">
                  <c:v>43887</c:v>
                </c:pt>
                <c:pt idx="28">
                  <c:v>43888</c:v>
                </c:pt>
                <c:pt idx="29">
                  <c:v>43889</c:v>
                </c:pt>
                <c:pt idx="30">
                  <c:v>43892</c:v>
                </c:pt>
                <c:pt idx="31">
                  <c:v>43893</c:v>
                </c:pt>
                <c:pt idx="32">
                  <c:v>43894</c:v>
                </c:pt>
                <c:pt idx="33">
                  <c:v>43895</c:v>
                </c:pt>
                <c:pt idx="34">
                  <c:v>43896</c:v>
                </c:pt>
                <c:pt idx="35">
                  <c:v>43899</c:v>
                </c:pt>
                <c:pt idx="36">
                  <c:v>43900</c:v>
                </c:pt>
                <c:pt idx="37">
                  <c:v>43901</c:v>
                </c:pt>
                <c:pt idx="38">
                  <c:v>43902</c:v>
                </c:pt>
                <c:pt idx="39">
                  <c:v>43903</c:v>
                </c:pt>
                <c:pt idx="40">
                  <c:v>43906</c:v>
                </c:pt>
                <c:pt idx="41">
                  <c:v>43907</c:v>
                </c:pt>
                <c:pt idx="42">
                  <c:v>43908</c:v>
                </c:pt>
                <c:pt idx="43">
                  <c:v>43909</c:v>
                </c:pt>
                <c:pt idx="44">
                  <c:v>43910</c:v>
                </c:pt>
                <c:pt idx="45">
                  <c:v>43913</c:v>
                </c:pt>
                <c:pt idx="46">
                  <c:v>43914</c:v>
                </c:pt>
                <c:pt idx="47">
                  <c:v>43915</c:v>
                </c:pt>
                <c:pt idx="48">
                  <c:v>43916</c:v>
                </c:pt>
                <c:pt idx="49">
                  <c:v>43917</c:v>
                </c:pt>
                <c:pt idx="50">
                  <c:v>43920</c:v>
                </c:pt>
                <c:pt idx="51">
                  <c:v>43921</c:v>
                </c:pt>
                <c:pt idx="52">
                  <c:v>43922</c:v>
                </c:pt>
                <c:pt idx="53">
                  <c:v>43923</c:v>
                </c:pt>
                <c:pt idx="54">
                  <c:v>43924</c:v>
                </c:pt>
                <c:pt idx="55">
                  <c:v>43927</c:v>
                </c:pt>
                <c:pt idx="56">
                  <c:v>43928</c:v>
                </c:pt>
                <c:pt idx="57">
                  <c:v>43929</c:v>
                </c:pt>
                <c:pt idx="58">
                  <c:v>43930</c:v>
                </c:pt>
                <c:pt idx="59">
                  <c:v>43931</c:v>
                </c:pt>
                <c:pt idx="60">
                  <c:v>43934</c:v>
                </c:pt>
                <c:pt idx="61">
                  <c:v>43935</c:v>
                </c:pt>
                <c:pt idx="62">
                  <c:v>43936</c:v>
                </c:pt>
                <c:pt idx="63">
                  <c:v>43937</c:v>
                </c:pt>
                <c:pt idx="64">
                  <c:v>43938</c:v>
                </c:pt>
                <c:pt idx="65">
                  <c:v>43941</c:v>
                </c:pt>
                <c:pt idx="66">
                  <c:v>43942</c:v>
                </c:pt>
                <c:pt idx="67">
                  <c:v>43943</c:v>
                </c:pt>
                <c:pt idx="68">
                  <c:v>43944</c:v>
                </c:pt>
                <c:pt idx="69">
                  <c:v>43945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43955</c:v>
                </c:pt>
                <c:pt idx="76">
                  <c:v>43956</c:v>
                </c:pt>
                <c:pt idx="77">
                  <c:v>43957</c:v>
                </c:pt>
                <c:pt idx="78">
                  <c:v>43958</c:v>
                </c:pt>
                <c:pt idx="79">
                  <c:v>43959</c:v>
                </c:pt>
                <c:pt idx="80">
                  <c:v>43962</c:v>
                </c:pt>
                <c:pt idx="81">
                  <c:v>43963</c:v>
                </c:pt>
                <c:pt idx="82">
                  <c:v>43964</c:v>
                </c:pt>
                <c:pt idx="83">
                  <c:v>43965</c:v>
                </c:pt>
                <c:pt idx="84">
                  <c:v>43966</c:v>
                </c:pt>
                <c:pt idx="85">
                  <c:v>43969</c:v>
                </c:pt>
                <c:pt idx="86">
                  <c:v>43970</c:v>
                </c:pt>
                <c:pt idx="87">
                  <c:v>43971</c:v>
                </c:pt>
                <c:pt idx="88">
                  <c:v>43972</c:v>
                </c:pt>
                <c:pt idx="89">
                  <c:v>43973</c:v>
                </c:pt>
                <c:pt idx="90">
                  <c:v>43976</c:v>
                </c:pt>
                <c:pt idx="91">
                  <c:v>43977</c:v>
                </c:pt>
                <c:pt idx="92">
                  <c:v>43978</c:v>
                </c:pt>
                <c:pt idx="93">
                  <c:v>43979</c:v>
                </c:pt>
                <c:pt idx="94">
                  <c:v>43980</c:v>
                </c:pt>
                <c:pt idx="95">
                  <c:v>43983</c:v>
                </c:pt>
                <c:pt idx="96">
                  <c:v>43984</c:v>
                </c:pt>
                <c:pt idx="97">
                  <c:v>43985</c:v>
                </c:pt>
                <c:pt idx="98">
                  <c:v>43986</c:v>
                </c:pt>
                <c:pt idx="99">
                  <c:v>43987</c:v>
                </c:pt>
                <c:pt idx="100">
                  <c:v>43990</c:v>
                </c:pt>
                <c:pt idx="101">
                  <c:v>43991</c:v>
                </c:pt>
                <c:pt idx="102">
                  <c:v>43992</c:v>
                </c:pt>
                <c:pt idx="103">
                  <c:v>43993</c:v>
                </c:pt>
                <c:pt idx="104">
                  <c:v>43994</c:v>
                </c:pt>
                <c:pt idx="105">
                  <c:v>43997</c:v>
                </c:pt>
                <c:pt idx="106">
                  <c:v>43998</c:v>
                </c:pt>
                <c:pt idx="107">
                  <c:v>43999</c:v>
                </c:pt>
                <c:pt idx="108">
                  <c:v>44000</c:v>
                </c:pt>
                <c:pt idx="109">
                  <c:v>44001</c:v>
                </c:pt>
                <c:pt idx="110">
                  <c:v>44004</c:v>
                </c:pt>
                <c:pt idx="111">
                  <c:v>44005</c:v>
                </c:pt>
                <c:pt idx="112">
                  <c:v>44006</c:v>
                </c:pt>
                <c:pt idx="113">
                  <c:v>44007</c:v>
                </c:pt>
                <c:pt idx="114">
                  <c:v>44008</c:v>
                </c:pt>
                <c:pt idx="115">
                  <c:v>44011</c:v>
                </c:pt>
                <c:pt idx="116">
                  <c:v>44012</c:v>
                </c:pt>
                <c:pt idx="117">
                  <c:v>44013</c:v>
                </c:pt>
                <c:pt idx="118">
                  <c:v>44014</c:v>
                </c:pt>
                <c:pt idx="119">
                  <c:v>44015</c:v>
                </c:pt>
                <c:pt idx="120">
                  <c:v>44018</c:v>
                </c:pt>
                <c:pt idx="121">
                  <c:v>44019</c:v>
                </c:pt>
                <c:pt idx="122">
                  <c:v>44020</c:v>
                </c:pt>
                <c:pt idx="123">
                  <c:v>44021</c:v>
                </c:pt>
                <c:pt idx="124">
                  <c:v>44022</c:v>
                </c:pt>
                <c:pt idx="125">
                  <c:v>44025</c:v>
                </c:pt>
                <c:pt idx="126">
                  <c:v>44026</c:v>
                </c:pt>
                <c:pt idx="127">
                  <c:v>44027</c:v>
                </c:pt>
                <c:pt idx="128">
                  <c:v>44028</c:v>
                </c:pt>
                <c:pt idx="129">
                  <c:v>44029</c:v>
                </c:pt>
                <c:pt idx="130">
                  <c:v>44032</c:v>
                </c:pt>
                <c:pt idx="131">
                  <c:v>44033</c:v>
                </c:pt>
                <c:pt idx="132">
                  <c:v>44034</c:v>
                </c:pt>
                <c:pt idx="133">
                  <c:v>44035</c:v>
                </c:pt>
                <c:pt idx="134">
                  <c:v>44036</c:v>
                </c:pt>
                <c:pt idx="135">
                  <c:v>44039</c:v>
                </c:pt>
                <c:pt idx="136">
                  <c:v>44040</c:v>
                </c:pt>
                <c:pt idx="137">
                  <c:v>44041</c:v>
                </c:pt>
                <c:pt idx="138">
                  <c:v>44042</c:v>
                </c:pt>
                <c:pt idx="139">
                  <c:v>44043</c:v>
                </c:pt>
                <c:pt idx="140">
                  <c:v>44046</c:v>
                </c:pt>
                <c:pt idx="141">
                  <c:v>44047</c:v>
                </c:pt>
                <c:pt idx="142">
                  <c:v>44048</c:v>
                </c:pt>
                <c:pt idx="143">
                  <c:v>44049</c:v>
                </c:pt>
                <c:pt idx="144">
                  <c:v>44050</c:v>
                </c:pt>
                <c:pt idx="145">
                  <c:v>44053</c:v>
                </c:pt>
                <c:pt idx="146">
                  <c:v>44054</c:v>
                </c:pt>
                <c:pt idx="147">
                  <c:v>44055</c:v>
                </c:pt>
                <c:pt idx="148">
                  <c:v>44056</c:v>
                </c:pt>
                <c:pt idx="149">
                  <c:v>44057</c:v>
                </c:pt>
                <c:pt idx="150">
                  <c:v>44060</c:v>
                </c:pt>
                <c:pt idx="151">
                  <c:v>44061</c:v>
                </c:pt>
                <c:pt idx="152">
                  <c:v>44062</c:v>
                </c:pt>
                <c:pt idx="153">
                  <c:v>44063</c:v>
                </c:pt>
                <c:pt idx="154">
                  <c:v>44064</c:v>
                </c:pt>
                <c:pt idx="155">
                  <c:v>44067</c:v>
                </c:pt>
                <c:pt idx="156">
                  <c:v>44068</c:v>
                </c:pt>
                <c:pt idx="157">
                  <c:v>44069</c:v>
                </c:pt>
                <c:pt idx="158">
                  <c:v>44070</c:v>
                </c:pt>
                <c:pt idx="159">
                  <c:v>44071</c:v>
                </c:pt>
                <c:pt idx="160">
                  <c:v>44074</c:v>
                </c:pt>
                <c:pt idx="161">
                  <c:v>44075</c:v>
                </c:pt>
                <c:pt idx="162">
                  <c:v>44076</c:v>
                </c:pt>
                <c:pt idx="163">
                  <c:v>44077</c:v>
                </c:pt>
                <c:pt idx="164">
                  <c:v>44078</c:v>
                </c:pt>
                <c:pt idx="165">
                  <c:v>44081</c:v>
                </c:pt>
                <c:pt idx="166">
                  <c:v>44082</c:v>
                </c:pt>
                <c:pt idx="167">
                  <c:v>44083</c:v>
                </c:pt>
                <c:pt idx="168">
                  <c:v>44084</c:v>
                </c:pt>
                <c:pt idx="169">
                  <c:v>44085</c:v>
                </c:pt>
                <c:pt idx="170">
                  <c:v>44088</c:v>
                </c:pt>
                <c:pt idx="171">
                  <c:v>44089</c:v>
                </c:pt>
                <c:pt idx="172">
                  <c:v>44090</c:v>
                </c:pt>
                <c:pt idx="173">
                  <c:v>44091</c:v>
                </c:pt>
                <c:pt idx="174">
                  <c:v>44092</c:v>
                </c:pt>
                <c:pt idx="175">
                  <c:v>44095</c:v>
                </c:pt>
                <c:pt idx="176">
                  <c:v>44096</c:v>
                </c:pt>
                <c:pt idx="177">
                  <c:v>44097</c:v>
                </c:pt>
                <c:pt idx="178">
                  <c:v>44098</c:v>
                </c:pt>
                <c:pt idx="179">
                  <c:v>44099</c:v>
                </c:pt>
                <c:pt idx="180">
                  <c:v>44102</c:v>
                </c:pt>
                <c:pt idx="181">
                  <c:v>44103</c:v>
                </c:pt>
                <c:pt idx="182">
                  <c:v>44104</c:v>
                </c:pt>
                <c:pt idx="183">
                  <c:v>44105</c:v>
                </c:pt>
                <c:pt idx="184">
                  <c:v>44106</c:v>
                </c:pt>
                <c:pt idx="185">
                  <c:v>44109</c:v>
                </c:pt>
                <c:pt idx="186">
                  <c:v>44110</c:v>
                </c:pt>
                <c:pt idx="187">
                  <c:v>44111</c:v>
                </c:pt>
                <c:pt idx="188">
                  <c:v>44112</c:v>
                </c:pt>
                <c:pt idx="189">
                  <c:v>44113</c:v>
                </c:pt>
                <c:pt idx="190">
                  <c:v>44116</c:v>
                </c:pt>
                <c:pt idx="191">
                  <c:v>44117</c:v>
                </c:pt>
                <c:pt idx="192">
                  <c:v>44118</c:v>
                </c:pt>
                <c:pt idx="193">
                  <c:v>44119</c:v>
                </c:pt>
                <c:pt idx="194">
                  <c:v>44120</c:v>
                </c:pt>
                <c:pt idx="195">
                  <c:v>44123</c:v>
                </c:pt>
                <c:pt idx="196">
                  <c:v>44124</c:v>
                </c:pt>
                <c:pt idx="197">
                  <c:v>44125</c:v>
                </c:pt>
                <c:pt idx="198">
                  <c:v>44126</c:v>
                </c:pt>
                <c:pt idx="199">
                  <c:v>44127</c:v>
                </c:pt>
                <c:pt idx="200">
                  <c:v>44130</c:v>
                </c:pt>
                <c:pt idx="201">
                  <c:v>44131</c:v>
                </c:pt>
                <c:pt idx="202">
                  <c:v>44132</c:v>
                </c:pt>
                <c:pt idx="203">
                  <c:v>44133</c:v>
                </c:pt>
                <c:pt idx="204">
                  <c:v>44134</c:v>
                </c:pt>
                <c:pt idx="205">
                  <c:v>44137</c:v>
                </c:pt>
                <c:pt idx="206">
                  <c:v>44138</c:v>
                </c:pt>
                <c:pt idx="207">
                  <c:v>44139</c:v>
                </c:pt>
                <c:pt idx="208">
                  <c:v>44140</c:v>
                </c:pt>
                <c:pt idx="209">
                  <c:v>44141</c:v>
                </c:pt>
                <c:pt idx="210">
                  <c:v>44144</c:v>
                </c:pt>
                <c:pt idx="211">
                  <c:v>44145</c:v>
                </c:pt>
                <c:pt idx="212">
                  <c:v>44146</c:v>
                </c:pt>
                <c:pt idx="213">
                  <c:v>44147</c:v>
                </c:pt>
                <c:pt idx="214">
                  <c:v>44148</c:v>
                </c:pt>
                <c:pt idx="215">
                  <c:v>44151</c:v>
                </c:pt>
                <c:pt idx="216">
                  <c:v>44152</c:v>
                </c:pt>
                <c:pt idx="217">
                  <c:v>44153</c:v>
                </c:pt>
                <c:pt idx="218">
                  <c:v>44154</c:v>
                </c:pt>
                <c:pt idx="219">
                  <c:v>44155</c:v>
                </c:pt>
                <c:pt idx="220">
                  <c:v>44158</c:v>
                </c:pt>
                <c:pt idx="221">
                  <c:v>44159</c:v>
                </c:pt>
                <c:pt idx="222">
                  <c:v>44160</c:v>
                </c:pt>
                <c:pt idx="223">
                  <c:v>44161</c:v>
                </c:pt>
                <c:pt idx="224">
                  <c:v>44162</c:v>
                </c:pt>
                <c:pt idx="225">
                  <c:v>44165</c:v>
                </c:pt>
                <c:pt idx="226">
                  <c:v>44166</c:v>
                </c:pt>
                <c:pt idx="227">
                  <c:v>44167</c:v>
                </c:pt>
                <c:pt idx="228">
                  <c:v>44168</c:v>
                </c:pt>
                <c:pt idx="229">
                  <c:v>44169</c:v>
                </c:pt>
                <c:pt idx="230">
                  <c:v>44172</c:v>
                </c:pt>
                <c:pt idx="231">
                  <c:v>44173</c:v>
                </c:pt>
                <c:pt idx="232">
                  <c:v>44174</c:v>
                </c:pt>
                <c:pt idx="233">
                  <c:v>44175</c:v>
                </c:pt>
                <c:pt idx="234">
                  <c:v>44176</c:v>
                </c:pt>
                <c:pt idx="235">
                  <c:v>44179</c:v>
                </c:pt>
                <c:pt idx="236">
                  <c:v>44180</c:v>
                </c:pt>
                <c:pt idx="237">
                  <c:v>44181</c:v>
                </c:pt>
                <c:pt idx="238">
                  <c:v>44182</c:v>
                </c:pt>
                <c:pt idx="239">
                  <c:v>44183</c:v>
                </c:pt>
                <c:pt idx="240">
                  <c:v>44186</c:v>
                </c:pt>
                <c:pt idx="241">
                  <c:v>44187</c:v>
                </c:pt>
                <c:pt idx="242">
                  <c:v>44188</c:v>
                </c:pt>
                <c:pt idx="243">
                  <c:v>44189</c:v>
                </c:pt>
                <c:pt idx="244">
                  <c:v>44190</c:v>
                </c:pt>
                <c:pt idx="245">
                  <c:v>44193</c:v>
                </c:pt>
                <c:pt idx="246">
                  <c:v>44194</c:v>
                </c:pt>
                <c:pt idx="247">
                  <c:v>44195</c:v>
                </c:pt>
                <c:pt idx="248">
                  <c:v>44196</c:v>
                </c:pt>
                <c:pt idx="249">
                  <c:v>44197</c:v>
                </c:pt>
                <c:pt idx="250">
                  <c:v>44200</c:v>
                </c:pt>
                <c:pt idx="251">
                  <c:v>44201</c:v>
                </c:pt>
                <c:pt idx="252">
                  <c:v>44202</c:v>
                </c:pt>
                <c:pt idx="253">
                  <c:v>44203</c:v>
                </c:pt>
                <c:pt idx="254">
                  <c:v>44204</c:v>
                </c:pt>
                <c:pt idx="255">
                  <c:v>44207</c:v>
                </c:pt>
                <c:pt idx="256">
                  <c:v>44208</c:v>
                </c:pt>
                <c:pt idx="257">
                  <c:v>44209</c:v>
                </c:pt>
                <c:pt idx="258">
                  <c:v>44210</c:v>
                </c:pt>
                <c:pt idx="259">
                  <c:v>44211</c:v>
                </c:pt>
                <c:pt idx="260">
                  <c:v>44214</c:v>
                </c:pt>
                <c:pt idx="261">
                  <c:v>44215</c:v>
                </c:pt>
                <c:pt idx="262">
                  <c:v>44216</c:v>
                </c:pt>
                <c:pt idx="263">
                  <c:v>44217</c:v>
                </c:pt>
                <c:pt idx="264">
                  <c:v>44218</c:v>
                </c:pt>
                <c:pt idx="265">
                  <c:v>44221</c:v>
                </c:pt>
                <c:pt idx="266">
                  <c:v>44222</c:v>
                </c:pt>
                <c:pt idx="267">
                  <c:v>44223</c:v>
                </c:pt>
                <c:pt idx="268">
                  <c:v>44224</c:v>
                </c:pt>
                <c:pt idx="269">
                  <c:v>44225</c:v>
                </c:pt>
                <c:pt idx="270">
                  <c:v>44228</c:v>
                </c:pt>
                <c:pt idx="271">
                  <c:v>44229</c:v>
                </c:pt>
                <c:pt idx="272">
                  <c:v>44230</c:v>
                </c:pt>
                <c:pt idx="273">
                  <c:v>44231</c:v>
                </c:pt>
                <c:pt idx="274">
                  <c:v>44232</c:v>
                </c:pt>
                <c:pt idx="275">
                  <c:v>44235</c:v>
                </c:pt>
                <c:pt idx="276">
                  <c:v>44236</c:v>
                </c:pt>
                <c:pt idx="277">
                  <c:v>44237</c:v>
                </c:pt>
                <c:pt idx="278">
                  <c:v>44238</c:v>
                </c:pt>
                <c:pt idx="279">
                  <c:v>44239</c:v>
                </c:pt>
                <c:pt idx="280">
                  <c:v>44242</c:v>
                </c:pt>
                <c:pt idx="281">
                  <c:v>44243</c:v>
                </c:pt>
                <c:pt idx="282">
                  <c:v>44244</c:v>
                </c:pt>
                <c:pt idx="283">
                  <c:v>44245</c:v>
                </c:pt>
                <c:pt idx="284">
                  <c:v>44246</c:v>
                </c:pt>
                <c:pt idx="285">
                  <c:v>44249</c:v>
                </c:pt>
                <c:pt idx="286">
                  <c:v>44250</c:v>
                </c:pt>
                <c:pt idx="287">
                  <c:v>44251</c:v>
                </c:pt>
                <c:pt idx="288">
                  <c:v>44252</c:v>
                </c:pt>
                <c:pt idx="289">
                  <c:v>44253</c:v>
                </c:pt>
                <c:pt idx="290">
                  <c:v>44256</c:v>
                </c:pt>
                <c:pt idx="291">
                  <c:v>44257</c:v>
                </c:pt>
                <c:pt idx="292">
                  <c:v>44258</c:v>
                </c:pt>
                <c:pt idx="293">
                  <c:v>44259</c:v>
                </c:pt>
                <c:pt idx="294">
                  <c:v>44260</c:v>
                </c:pt>
                <c:pt idx="295">
                  <c:v>44263</c:v>
                </c:pt>
                <c:pt idx="296">
                  <c:v>44264</c:v>
                </c:pt>
                <c:pt idx="297">
                  <c:v>44265</c:v>
                </c:pt>
                <c:pt idx="298">
                  <c:v>44266</c:v>
                </c:pt>
                <c:pt idx="299">
                  <c:v>44267</c:v>
                </c:pt>
                <c:pt idx="300">
                  <c:v>44270</c:v>
                </c:pt>
                <c:pt idx="301">
                  <c:v>44271</c:v>
                </c:pt>
                <c:pt idx="302">
                  <c:v>44272</c:v>
                </c:pt>
                <c:pt idx="303">
                  <c:v>44273</c:v>
                </c:pt>
                <c:pt idx="304">
                  <c:v>44274</c:v>
                </c:pt>
                <c:pt idx="305">
                  <c:v>44277</c:v>
                </c:pt>
                <c:pt idx="306">
                  <c:v>44278</c:v>
                </c:pt>
                <c:pt idx="307">
                  <c:v>44279</c:v>
                </c:pt>
                <c:pt idx="308">
                  <c:v>44280</c:v>
                </c:pt>
                <c:pt idx="309">
                  <c:v>44281</c:v>
                </c:pt>
                <c:pt idx="310">
                  <c:v>44284</c:v>
                </c:pt>
                <c:pt idx="311">
                  <c:v>44285</c:v>
                </c:pt>
                <c:pt idx="312">
                  <c:v>44286</c:v>
                </c:pt>
                <c:pt idx="313">
                  <c:v>44287</c:v>
                </c:pt>
                <c:pt idx="314">
                  <c:v>44288</c:v>
                </c:pt>
                <c:pt idx="315">
                  <c:v>44291</c:v>
                </c:pt>
                <c:pt idx="316">
                  <c:v>44292</c:v>
                </c:pt>
                <c:pt idx="317">
                  <c:v>44293</c:v>
                </c:pt>
                <c:pt idx="318">
                  <c:v>44294</c:v>
                </c:pt>
                <c:pt idx="319">
                  <c:v>44295</c:v>
                </c:pt>
                <c:pt idx="320">
                  <c:v>44298</c:v>
                </c:pt>
                <c:pt idx="321">
                  <c:v>44299</c:v>
                </c:pt>
                <c:pt idx="322">
                  <c:v>44300</c:v>
                </c:pt>
                <c:pt idx="323">
                  <c:v>44301</c:v>
                </c:pt>
                <c:pt idx="324">
                  <c:v>44302</c:v>
                </c:pt>
                <c:pt idx="325">
                  <c:v>44305</c:v>
                </c:pt>
                <c:pt idx="326">
                  <c:v>44306</c:v>
                </c:pt>
                <c:pt idx="327">
                  <c:v>44307</c:v>
                </c:pt>
                <c:pt idx="328">
                  <c:v>44308</c:v>
                </c:pt>
                <c:pt idx="329">
                  <c:v>44309</c:v>
                </c:pt>
                <c:pt idx="330">
                  <c:v>44312</c:v>
                </c:pt>
                <c:pt idx="331">
                  <c:v>44313</c:v>
                </c:pt>
                <c:pt idx="332">
                  <c:v>44314</c:v>
                </c:pt>
                <c:pt idx="333">
                  <c:v>44315</c:v>
                </c:pt>
                <c:pt idx="334">
                  <c:v>44316</c:v>
                </c:pt>
                <c:pt idx="335">
                  <c:v>44319</c:v>
                </c:pt>
                <c:pt idx="336">
                  <c:v>44320</c:v>
                </c:pt>
                <c:pt idx="337">
                  <c:v>44321</c:v>
                </c:pt>
                <c:pt idx="338">
                  <c:v>44322</c:v>
                </c:pt>
                <c:pt idx="339">
                  <c:v>44323</c:v>
                </c:pt>
                <c:pt idx="340">
                  <c:v>44326</c:v>
                </c:pt>
                <c:pt idx="341">
                  <c:v>44327</c:v>
                </c:pt>
                <c:pt idx="342">
                  <c:v>44328</c:v>
                </c:pt>
                <c:pt idx="343">
                  <c:v>44329</c:v>
                </c:pt>
                <c:pt idx="344">
                  <c:v>44330</c:v>
                </c:pt>
                <c:pt idx="345">
                  <c:v>44333</c:v>
                </c:pt>
                <c:pt idx="346">
                  <c:v>44334</c:v>
                </c:pt>
                <c:pt idx="347">
                  <c:v>44335</c:v>
                </c:pt>
                <c:pt idx="348">
                  <c:v>44336</c:v>
                </c:pt>
                <c:pt idx="349">
                  <c:v>44337</c:v>
                </c:pt>
                <c:pt idx="350">
                  <c:v>44340</c:v>
                </c:pt>
                <c:pt idx="351">
                  <c:v>44341</c:v>
                </c:pt>
                <c:pt idx="352">
                  <c:v>44342</c:v>
                </c:pt>
                <c:pt idx="353">
                  <c:v>44343</c:v>
                </c:pt>
                <c:pt idx="354">
                  <c:v>44344</c:v>
                </c:pt>
                <c:pt idx="355">
                  <c:v>44347</c:v>
                </c:pt>
                <c:pt idx="356">
                  <c:v>44348</c:v>
                </c:pt>
                <c:pt idx="357">
                  <c:v>44349</c:v>
                </c:pt>
                <c:pt idx="358">
                  <c:v>44350</c:v>
                </c:pt>
                <c:pt idx="359">
                  <c:v>44351</c:v>
                </c:pt>
                <c:pt idx="360">
                  <c:v>44354</c:v>
                </c:pt>
                <c:pt idx="361">
                  <c:v>44355</c:v>
                </c:pt>
                <c:pt idx="362">
                  <c:v>44356</c:v>
                </c:pt>
                <c:pt idx="363">
                  <c:v>44357</c:v>
                </c:pt>
                <c:pt idx="364">
                  <c:v>44358</c:v>
                </c:pt>
                <c:pt idx="365">
                  <c:v>44361</c:v>
                </c:pt>
                <c:pt idx="366">
                  <c:v>44362</c:v>
                </c:pt>
                <c:pt idx="367">
                  <c:v>44363</c:v>
                </c:pt>
                <c:pt idx="368">
                  <c:v>44364</c:v>
                </c:pt>
                <c:pt idx="369">
                  <c:v>44365</c:v>
                </c:pt>
                <c:pt idx="370">
                  <c:v>44368</c:v>
                </c:pt>
                <c:pt idx="371">
                  <c:v>44369</c:v>
                </c:pt>
                <c:pt idx="372">
                  <c:v>44370</c:v>
                </c:pt>
                <c:pt idx="373">
                  <c:v>44371</c:v>
                </c:pt>
                <c:pt idx="374">
                  <c:v>44372</c:v>
                </c:pt>
                <c:pt idx="375">
                  <c:v>44375</c:v>
                </c:pt>
                <c:pt idx="376">
                  <c:v>44376</c:v>
                </c:pt>
                <c:pt idx="377">
                  <c:v>44377</c:v>
                </c:pt>
                <c:pt idx="378">
                  <c:v>44378</c:v>
                </c:pt>
                <c:pt idx="379">
                  <c:v>44379</c:v>
                </c:pt>
                <c:pt idx="380">
                  <c:v>44382</c:v>
                </c:pt>
                <c:pt idx="381">
                  <c:v>44383</c:v>
                </c:pt>
                <c:pt idx="382">
                  <c:v>44384</c:v>
                </c:pt>
                <c:pt idx="383">
                  <c:v>44385</c:v>
                </c:pt>
                <c:pt idx="384">
                  <c:v>44386</c:v>
                </c:pt>
                <c:pt idx="385">
                  <c:v>44389</c:v>
                </c:pt>
                <c:pt idx="386">
                  <c:v>44390</c:v>
                </c:pt>
                <c:pt idx="387">
                  <c:v>44391</c:v>
                </c:pt>
                <c:pt idx="388">
                  <c:v>44392</c:v>
                </c:pt>
                <c:pt idx="389">
                  <c:v>44393</c:v>
                </c:pt>
                <c:pt idx="390">
                  <c:v>44396</c:v>
                </c:pt>
                <c:pt idx="391">
                  <c:v>44397</c:v>
                </c:pt>
                <c:pt idx="392">
                  <c:v>44398</c:v>
                </c:pt>
                <c:pt idx="393">
                  <c:v>44399</c:v>
                </c:pt>
                <c:pt idx="394">
                  <c:v>44400</c:v>
                </c:pt>
                <c:pt idx="395">
                  <c:v>44403</c:v>
                </c:pt>
                <c:pt idx="396">
                  <c:v>44404</c:v>
                </c:pt>
                <c:pt idx="397">
                  <c:v>44405</c:v>
                </c:pt>
                <c:pt idx="398">
                  <c:v>44406</c:v>
                </c:pt>
                <c:pt idx="399">
                  <c:v>44407</c:v>
                </c:pt>
                <c:pt idx="400">
                  <c:v>44410</c:v>
                </c:pt>
                <c:pt idx="401">
                  <c:v>44411</c:v>
                </c:pt>
                <c:pt idx="402">
                  <c:v>44412</c:v>
                </c:pt>
                <c:pt idx="403">
                  <c:v>44413</c:v>
                </c:pt>
                <c:pt idx="404">
                  <c:v>44414</c:v>
                </c:pt>
                <c:pt idx="405">
                  <c:v>44417</c:v>
                </c:pt>
                <c:pt idx="406">
                  <c:v>44418</c:v>
                </c:pt>
                <c:pt idx="407">
                  <c:v>44419</c:v>
                </c:pt>
                <c:pt idx="408">
                  <c:v>44420</c:v>
                </c:pt>
                <c:pt idx="409">
                  <c:v>44421</c:v>
                </c:pt>
                <c:pt idx="410">
                  <c:v>44424</c:v>
                </c:pt>
                <c:pt idx="411">
                  <c:v>44425</c:v>
                </c:pt>
                <c:pt idx="412">
                  <c:v>44426</c:v>
                </c:pt>
                <c:pt idx="413">
                  <c:v>44427</c:v>
                </c:pt>
                <c:pt idx="414">
                  <c:v>44428</c:v>
                </c:pt>
                <c:pt idx="415">
                  <c:v>44431</c:v>
                </c:pt>
                <c:pt idx="416">
                  <c:v>44432</c:v>
                </c:pt>
                <c:pt idx="417">
                  <c:v>44433</c:v>
                </c:pt>
                <c:pt idx="418">
                  <c:v>44434</c:v>
                </c:pt>
                <c:pt idx="419">
                  <c:v>44435</c:v>
                </c:pt>
                <c:pt idx="420">
                  <c:v>44438</c:v>
                </c:pt>
                <c:pt idx="421">
                  <c:v>44439</c:v>
                </c:pt>
                <c:pt idx="422">
                  <c:v>44440</c:v>
                </c:pt>
                <c:pt idx="423">
                  <c:v>44441</c:v>
                </c:pt>
                <c:pt idx="424">
                  <c:v>44442</c:v>
                </c:pt>
                <c:pt idx="425">
                  <c:v>44445</c:v>
                </c:pt>
                <c:pt idx="426">
                  <c:v>44446</c:v>
                </c:pt>
                <c:pt idx="427">
                  <c:v>44447</c:v>
                </c:pt>
                <c:pt idx="428">
                  <c:v>44448</c:v>
                </c:pt>
                <c:pt idx="429">
                  <c:v>44449</c:v>
                </c:pt>
                <c:pt idx="430">
                  <c:v>44452</c:v>
                </c:pt>
                <c:pt idx="431">
                  <c:v>44453</c:v>
                </c:pt>
                <c:pt idx="432">
                  <c:v>44454</c:v>
                </c:pt>
                <c:pt idx="433">
                  <c:v>44455</c:v>
                </c:pt>
                <c:pt idx="434">
                  <c:v>44456</c:v>
                </c:pt>
                <c:pt idx="435">
                  <c:v>44459</c:v>
                </c:pt>
                <c:pt idx="436">
                  <c:v>44460</c:v>
                </c:pt>
                <c:pt idx="437">
                  <c:v>44461</c:v>
                </c:pt>
                <c:pt idx="438">
                  <c:v>44462</c:v>
                </c:pt>
                <c:pt idx="439">
                  <c:v>44463</c:v>
                </c:pt>
                <c:pt idx="440">
                  <c:v>44466</c:v>
                </c:pt>
                <c:pt idx="441">
                  <c:v>44467</c:v>
                </c:pt>
                <c:pt idx="442">
                  <c:v>44468</c:v>
                </c:pt>
                <c:pt idx="443">
                  <c:v>44469</c:v>
                </c:pt>
                <c:pt idx="444">
                  <c:v>44470</c:v>
                </c:pt>
                <c:pt idx="445">
                  <c:v>44473</c:v>
                </c:pt>
                <c:pt idx="446">
                  <c:v>44474</c:v>
                </c:pt>
                <c:pt idx="447">
                  <c:v>44475</c:v>
                </c:pt>
                <c:pt idx="448">
                  <c:v>44476</c:v>
                </c:pt>
                <c:pt idx="449">
                  <c:v>44477</c:v>
                </c:pt>
                <c:pt idx="450">
                  <c:v>44480</c:v>
                </c:pt>
                <c:pt idx="451">
                  <c:v>44481</c:v>
                </c:pt>
                <c:pt idx="452">
                  <c:v>44482</c:v>
                </c:pt>
                <c:pt idx="453">
                  <c:v>44483</c:v>
                </c:pt>
                <c:pt idx="454">
                  <c:v>44484</c:v>
                </c:pt>
                <c:pt idx="455">
                  <c:v>44487</c:v>
                </c:pt>
                <c:pt idx="456">
                  <c:v>44488</c:v>
                </c:pt>
                <c:pt idx="457">
                  <c:v>44489</c:v>
                </c:pt>
                <c:pt idx="458">
                  <c:v>44490</c:v>
                </c:pt>
                <c:pt idx="459">
                  <c:v>44491</c:v>
                </c:pt>
                <c:pt idx="460">
                  <c:v>44494</c:v>
                </c:pt>
                <c:pt idx="461">
                  <c:v>44495</c:v>
                </c:pt>
                <c:pt idx="462">
                  <c:v>44496</c:v>
                </c:pt>
                <c:pt idx="463">
                  <c:v>44497</c:v>
                </c:pt>
                <c:pt idx="464">
                  <c:v>44498</c:v>
                </c:pt>
                <c:pt idx="465">
                  <c:v>44501</c:v>
                </c:pt>
                <c:pt idx="466">
                  <c:v>44502</c:v>
                </c:pt>
                <c:pt idx="467">
                  <c:v>44503</c:v>
                </c:pt>
                <c:pt idx="468">
                  <c:v>44504</c:v>
                </c:pt>
                <c:pt idx="469">
                  <c:v>44505</c:v>
                </c:pt>
                <c:pt idx="470">
                  <c:v>44508</c:v>
                </c:pt>
                <c:pt idx="471">
                  <c:v>44509</c:v>
                </c:pt>
                <c:pt idx="472">
                  <c:v>44510</c:v>
                </c:pt>
                <c:pt idx="473">
                  <c:v>44511</c:v>
                </c:pt>
                <c:pt idx="474">
                  <c:v>44512</c:v>
                </c:pt>
                <c:pt idx="475">
                  <c:v>44515</c:v>
                </c:pt>
                <c:pt idx="476">
                  <c:v>44516</c:v>
                </c:pt>
                <c:pt idx="477">
                  <c:v>44517</c:v>
                </c:pt>
                <c:pt idx="478">
                  <c:v>44518</c:v>
                </c:pt>
                <c:pt idx="479">
                  <c:v>44519</c:v>
                </c:pt>
                <c:pt idx="480">
                  <c:v>44522</c:v>
                </c:pt>
                <c:pt idx="481">
                  <c:v>44523</c:v>
                </c:pt>
                <c:pt idx="482">
                  <c:v>44524</c:v>
                </c:pt>
                <c:pt idx="483">
                  <c:v>44525</c:v>
                </c:pt>
                <c:pt idx="484">
                  <c:v>44526</c:v>
                </c:pt>
                <c:pt idx="485">
                  <c:v>44529</c:v>
                </c:pt>
                <c:pt idx="486">
                  <c:v>44530</c:v>
                </c:pt>
                <c:pt idx="487">
                  <c:v>44531</c:v>
                </c:pt>
                <c:pt idx="488">
                  <c:v>44532</c:v>
                </c:pt>
                <c:pt idx="489">
                  <c:v>44533</c:v>
                </c:pt>
                <c:pt idx="490">
                  <c:v>44536</c:v>
                </c:pt>
                <c:pt idx="491">
                  <c:v>44537</c:v>
                </c:pt>
                <c:pt idx="492">
                  <c:v>44538</c:v>
                </c:pt>
                <c:pt idx="493">
                  <c:v>44539</c:v>
                </c:pt>
                <c:pt idx="494">
                  <c:v>44540</c:v>
                </c:pt>
                <c:pt idx="495">
                  <c:v>44543</c:v>
                </c:pt>
                <c:pt idx="496">
                  <c:v>44544</c:v>
                </c:pt>
                <c:pt idx="497">
                  <c:v>44545</c:v>
                </c:pt>
                <c:pt idx="498">
                  <c:v>44546</c:v>
                </c:pt>
                <c:pt idx="499">
                  <c:v>44547</c:v>
                </c:pt>
                <c:pt idx="500">
                  <c:v>44550</c:v>
                </c:pt>
                <c:pt idx="501">
                  <c:v>44551</c:v>
                </c:pt>
                <c:pt idx="502">
                  <c:v>44552</c:v>
                </c:pt>
                <c:pt idx="503">
                  <c:v>44553</c:v>
                </c:pt>
                <c:pt idx="504">
                  <c:v>44554</c:v>
                </c:pt>
                <c:pt idx="505">
                  <c:v>44557</c:v>
                </c:pt>
                <c:pt idx="506">
                  <c:v>44558</c:v>
                </c:pt>
                <c:pt idx="507">
                  <c:v>44559</c:v>
                </c:pt>
                <c:pt idx="508">
                  <c:v>44560</c:v>
                </c:pt>
                <c:pt idx="509">
                  <c:v>44561</c:v>
                </c:pt>
                <c:pt idx="510">
                  <c:v>44564</c:v>
                </c:pt>
                <c:pt idx="511">
                  <c:v>44565</c:v>
                </c:pt>
                <c:pt idx="512">
                  <c:v>44566</c:v>
                </c:pt>
                <c:pt idx="513">
                  <c:v>44567</c:v>
                </c:pt>
                <c:pt idx="514">
                  <c:v>44568</c:v>
                </c:pt>
                <c:pt idx="515">
                  <c:v>44571</c:v>
                </c:pt>
                <c:pt idx="516">
                  <c:v>44572</c:v>
                </c:pt>
                <c:pt idx="517">
                  <c:v>44573</c:v>
                </c:pt>
                <c:pt idx="518">
                  <c:v>44574</c:v>
                </c:pt>
                <c:pt idx="519">
                  <c:v>44575</c:v>
                </c:pt>
                <c:pt idx="520">
                  <c:v>44578</c:v>
                </c:pt>
                <c:pt idx="521">
                  <c:v>44579</c:v>
                </c:pt>
                <c:pt idx="522">
                  <c:v>44580</c:v>
                </c:pt>
                <c:pt idx="523">
                  <c:v>44581</c:v>
                </c:pt>
                <c:pt idx="524">
                  <c:v>44582</c:v>
                </c:pt>
                <c:pt idx="525">
                  <c:v>44585</c:v>
                </c:pt>
                <c:pt idx="526">
                  <c:v>44586</c:v>
                </c:pt>
                <c:pt idx="527">
                  <c:v>44587</c:v>
                </c:pt>
                <c:pt idx="528">
                  <c:v>44588</c:v>
                </c:pt>
                <c:pt idx="529">
                  <c:v>44589</c:v>
                </c:pt>
                <c:pt idx="530">
                  <c:v>44592</c:v>
                </c:pt>
                <c:pt idx="531">
                  <c:v>44593</c:v>
                </c:pt>
                <c:pt idx="532">
                  <c:v>44594</c:v>
                </c:pt>
                <c:pt idx="533">
                  <c:v>44595</c:v>
                </c:pt>
                <c:pt idx="534">
                  <c:v>44596</c:v>
                </c:pt>
                <c:pt idx="535">
                  <c:v>44599</c:v>
                </c:pt>
                <c:pt idx="536">
                  <c:v>44600</c:v>
                </c:pt>
                <c:pt idx="537">
                  <c:v>44601</c:v>
                </c:pt>
                <c:pt idx="538">
                  <c:v>44602</c:v>
                </c:pt>
                <c:pt idx="539">
                  <c:v>44603</c:v>
                </c:pt>
                <c:pt idx="540">
                  <c:v>44606</c:v>
                </c:pt>
                <c:pt idx="541">
                  <c:v>44607</c:v>
                </c:pt>
                <c:pt idx="542">
                  <c:v>44608</c:v>
                </c:pt>
                <c:pt idx="543">
                  <c:v>44609</c:v>
                </c:pt>
                <c:pt idx="544">
                  <c:v>44610</c:v>
                </c:pt>
                <c:pt idx="545">
                  <c:v>44613</c:v>
                </c:pt>
                <c:pt idx="546">
                  <c:v>44614</c:v>
                </c:pt>
                <c:pt idx="547">
                  <c:v>44615</c:v>
                </c:pt>
                <c:pt idx="548">
                  <c:v>44616</c:v>
                </c:pt>
                <c:pt idx="549">
                  <c:v>44617</c:v>
                </c:pt>
                <c:pt idx="550">
                  <c:v>44620</c:v>
                </c:pt>
                <c:pt idx="551">
                  <c:v>44621</c:v>
                </c:pt>
                <c:pt idx="552">
                  <c:v>44622</c:v>
                </c:pt>
                <c:pt idx="553">
                  <c:v>44623</c:v>
                </c:pt>
                <c:pt idx="554">
                  <c:v>44624</c:v>
                </c:pt>
                <c:pt idx="555">
                  <c:v>44627</c:v>
                </c:pt>
                <c:pt idx="556">
                  <c:v>44628</c:v>
                </c:pt>
                <c:pt idx="557">
                  <c:v>44629</c:v>
                </c:pt>
                <c:pt idx="558">
                  <c:v>44630</c:v>
                </c:pt>
                <c:pt idx="559">
                  <c:v>44631</c:v>
                </c:pt>
                <c:pt idx="560">
                  <c:v>44634</c:v>
                </c:pt>
                <c:pt idx="561">
                  <c:v>44635</c:v>
                </c:pt>
                <c:pt idx="562">
                  <c:v>44636</c:v>
                </c:pt>
                <c:pt idx="563">
                  <c:v>44637</c:v>
                </c:pt>
                <c:pt idx="564">
                  <c:v>44638</c:v>
                </c:pt>
                <c:pt idx="565">
                  <c:v>44641</c:v>
                </c:pt>
                <c:pt idx="566">
                  <c:v>44642</c:v>
                </c:pt>
                <c:pt idx="567">
                  <c:v>44643</c:v>
                </c:pt>
                <c:pt idx="568">
                  <c:v>44644</c:v>
                </c:pt>
                <c:pt idx="569">
                  <c:v>44645</c:v>
                </c:pt>
                <c:pt idx="570">
                  <c:v>44648</c:v>
                </c:pt>
                <c:pt idx="571">
                  <c:v>44649</c:v>
                </c:pt>
                <c:pt idx="572">
                  <c:v>44650</c:v>
                </c:pt>
                <c:pt idx="573">
                  <c:v>44651</c:v>
                </c:pt>
                <c:pt idx="574">
                  <c:v>44652</c:v>
                </c:pt>
                <c:pt idx="575">
                  <c:v>44655</c:v>
                </c:pt>
                <c:pt idx="576">
                  <c:v>44656</c:v>
                </c:pt>
                <c:pt idx="577">
                  <c:v>44657</c:v>
                </c:pt>
                <c:pt idx="578">
                  <c:v>44658</c:v>
                </c:pt>
                <c:pt idx="579">
                  <c:v>44659</c:v>
                </c:pt>
                <c:pt idx="580">
                  <c:v>44662</c:v>
                </c:pt>
                <c:pt idx="581">
                  <c:v>44663</c:v>
                </c:pt>
                <c:pt idx="582">
                  <c:v>44664</c:v>
                </c:pt>
                <c:pt idx="583">
                  <c:v>44665</c:v>
                </c:pt>
                <c:pt idx="584">
                  <c:v>44666</c:v>
                </c:pt>
                <c:pt idx="585">
                  <c:v>44669</c:v>
                </c:pt>
                <c:pt idx="586">
                  <c:v>44670</c:v>
                </c:pt>
                <c:pt idx="587">
                  <c:v>44671</c:v>
                </c:pt>
                <c:pt idx="588">
                  <c:v>44672</c:v>
                </c:pt>
                <c:pt idx="589">
                  <c:v>44673</c:v>
                </c:pt>
                <c:pt idx="590">
                  <c:v>44676</c:v>
                </c:pt>
                <c:pt idx="591">
                  <c:v>44677</c:v>
                </c:pt>
                <c:pt idx="592">
                  <c:v>44678</c:v>
                </c:pt>
                <c:pt idx="593">
                  <c:v>44679</c:v>
                </c:pt>
                <c:pt idx="594">
                  <c:v>44680</c:v>
                </c:pt>
                <c:pt idx="595">
                  <c:v>44683</c:v>
                </c:pt>
                <c:pt idx="596">
                  <c:v>44684</c:v>
                </c:pt>
                <c:pt idx="597">
                  <c:v>44685</c:v>
                </c:pt>
                <c:pt idx="598">
                  <c:v>44686</c:v>
                </c:pt>
                <c:pt idx="599">
                  <c:v>44687</c:v>
                </c:pt>
                <c:pt idx="600">
                  <c:v>44690</c:v>
                </c:pt>
                <c:pt idx="601">
                  <c:v>44691</c:v>
                </c:pt>
                <c:pt idx="602">
                  <c:v>44692</c:v>
                </c:pt>
                <c:pt idx="603">
                  <c:v>44693</c:v>
                </c:pt>
                <c:pt idx="604">
                  <c:v>44694</c:v>
                </c:pt>
                <c:pt idx="605">
                  <c:v>44697</c:v>
                </c:pt>
                <c:pt idx="606">
                  <c:v>44698</c:v>
                </c:pt>
                <c:pt idx="607">
                  <c:v>44699</c:v>
                </c:pt>
                <c:pt idx="608">
                  <c:v>44700</c:v>
                </c:pt>
                <c:pt idx="609">
                  <c:v>44701</c:v>
                </c:pt>
                <c:pt idx="610">
                  <c:v>44704</c:v>
                </c:pt>
                <c:pt idx="611">
                  <c:v>44705</c:v>
                </c:pt>
                <c:pt idx="612">
                  <c:v>44706</c:v>
                </c:pt>
                <c:pt idx="613">
                  <c:v>44707</c:v>
                </c:pt>
                <c:pt idx="614">
                  <c:v>44708</c:v>
                </c:pt>
                <c:pt idx="615">
                  <c:v>44711</c:v>
                </c:pt>
                <c:pt idx="616">
                  <c:v>44712</c:v>
                </c:pt>
                <c:pt idx="617">
                  <c:v>44713</c:v>
                </c:pt>
                <c:pt idx="618">
                  <c:v>44714</c:v>
                </c:pt>
                <c:pt idx="619">
                  <c:v>44715</c:v>
                </c:pt>
                <c:pt idx="620">
                  <c:v>44718</c:v>
                </c:pt>
                <c:pt idx="621">
                  <c:v>44719</c:v>
                </c:pt>
                <c:pt idx="622">
                  <c:v>44720</c:v>
                </c:pt>
                <c:pt idx="623">
                  <c:v>44721</c:v>
                </c:pt>
                <c:pt idx="624">
                  <c:v>44722</c:v>
                </c:pt>
                <c:pt idx="625">
                  <c:v>44725</c:v>
                </c:pt>
                <c:pt idx="626">
                  <c:v>44726</c:v>
                </c:pt>
                <c:pt idx="627">
                  <c:v>44727</c:v>
                </c:pt>
                <c:pt idx="628">
                  <c:v>44728</c:v>
                </c:pt>
                <c:pt idx="629">
                  <c:v>44729</c:v>
                </c:pt>
                <c:pt idx="630">
                  <c:v>44732</c:v>
                </c:pt>
                <c:pt idx="631">
                  <c:v>44733</c:v>
                </c:pt>
                <c:pt idx="632">
                  <c:v>44734</c:v>
                </c:pt>
                <c:pt idx="633">
                  <c:v>44735</c:v>
                </c:pt>
                <c:pt idx="634">
                  <c:v>44736</c:v>
                </c:pt>
                <c:pt idx="635">
                  <c:v>44739</c:v>
                </c:pt>
                <c:pt idx="636">
                  <c:v>44740</c:v>
                </c:pt>
                <c:pt idx="637">
                  <c:v>44741</c:v>
                </c:pt>
                <c:pt idx="638">
                  <c:v>44742</c:v>
                </c:pt>
                <c:pt idx="639">
                  <c:v>44743</c:v>
                </c:pt>
                <c:pt idx="640">
                  <c:v>44746</c:v>
                </c:pt>
                <c:pt idx="641">
                  <c:v>44747</c:v>
                </c:pt>
                <c:pt idx="642">
                  <c:v>44748</c:v>
                </c:pt>
                <c:pt idx="643">
                  <c:v>44749</c:v>
                </c:pt>
                <c:pt idx="644">
                  <c:v>44750</c:v>
                </c:pt>
                <c:pt idx="645">
                  <c:v>44753</c:v>
                </c:pt>
                <c:pt idx="646">
                  <c:v>44754</c:v>
                </c:pt>
                <c:pt idx="647">
                  <c:v>44755</c:v>
                </c:pt>
                <c:pt idx="648">
                  <c:v>44756</c:v>
                </c:pt>
                <c:pt idx="649">
                  <c:v>44757</c:v>
                </c:pt>
                <c:pt idx="650">
                  <c:v>44760</c:v>
                </c:pt>
                <c:pt idx="651">
                  <c:v>44761</c:v>
                </c:pt>
                <c:pt idx="652">
                  <c:v>44762</c:v>
                </c:pt>
                <c:pt idx="653">
                  <c:v>44763</c:v>
                </c:pt>
                <c:pt idx="654">
                  <c:v>44764</c:v>
                </c:pt>
                <c:pt idx="655">
                  <c:v>44767</c:v>
                </c:pt>
                <c:pt idx="656">
                  <c:v>44768</c:v>
                </c:pt>
                <c:pt idx="657">
                  <c:v>44769</c:v>
                </c:pt>
                <c:pt idx="658">
                  <c:v>44770</c:v>
                </c:pt>
                <c:pt idx="659">
                  <c:v>44771</c:v>
                </c:pt>
                <c:pt idx="660">
                  <c:v>44774</c:v>
                </c:pt>
                <c:pt idx="661">
                  <c:v>44775</c:v>
                </c:pt>
                <c:pt idx="662">
                  <c:v>44776</c:v>
                </c:pt>
                <c:pt idx="663">
                  <c:v>44777</c:v>
                </c:pt>
                <c:pt idx="664">
                  <c:v>44778</c:v>
                </c:pt>
                <c:pt idx="665">
                  <c:v>44781</c:v>
                </c:pt>
                <c:pt idx="666">
                  <c:v>44782</c:v>
                </c:pt>
                <c:pt idx="667">
                  <c:v>44783</c:v>
                </c:pt>
                <c:pt idx="668">
                  <c:v>44784</c:v>
                </c:pt>
                <c:pt idx="669">
                  <c:v>44785</c:v>
                </c:pt>
                <c:pt idx="670">
                  <c:v>44788</c:v>
                </c:pt>
                <c:pt idx="671">
                  <c:v>44789</c:v>
                </c:pt>
                <c:pt idx="672">
                  <c:v>44790</c:v>
                </c:pt>
                <c:pt idx="673">
                  <c:v>44791</c:v>
                </c:pt>
                <c:pt idx="674">
                  <c:v>44792</c:v>
                </c:pt>
                <c:pt idx="675">
                  <c:v>44795</c:v>
                </c:pt>
                <c:pt idx="676">
                  <c:v>44796</c:v>
                </c:pt>
                <c:pt idx="677">
                  <c:v>44797</c:v>
                </c:pt>
                <c:pt idx="678">
                  <c:v>44798</c:v>
                </c:pt>
                <c:pt idx="679">
                  <c:v>44799</c:v>
                </c:pt>
                <c:pt idx="680">
                  <c:v>44802</c:v>
                </c:pt>
                <c:pt idx="681">
                  <c:v>44803</c:v>
                </c:pt>
                <c:pt idx="682">
                  <c:v>44804</c:v>
                </c:pt>
                <c:pt idx="683">
                  <c:v>44805</c:v>
                </c:pt>
                <c:pt idx="684">
                  <c:v>44806</c:v>
                </c:pt>
                <c:pt idx="685">
                  <c:v>44809</c:v>
                </c:pt>
                <c:pt idx="686">
                  <c:v>44810</c:v>
                </c:pt>
                <c:pt idx="687">
                  <c:v>44811</c:v>
                </c:pt>
                <c:pt idx="688">
                  <c:v>44812</c:v>
                </c:pt>
                <c:pt idx="689">
                  <c:v>44813</c:v>
                </c:pt>
                <c:pt idx="690">
                  <c:v>44816</c:v>
                </c:pt>
                <c:pt idx="691">
                  <c:v>44817</c:v>
                </c:pt>
                <c:pt idx="692">
                  <c:v>44818</c:v>
                </c:pt>
                <c:pt idx="693">
                  <c:v>44819</c:v>
                </c:pt>
                <c:pt idx="694">
                  <c:v>44820</c:v>
                </c:pt>
                <c:pt idx="695">
                  <c:v>44823</c:v>
                </c:pt>
                <c:pt idx="696">
                  <c:v>44824</c:v>
                </c:pt>
                <c:pt idx="697">
                  <c:v>44825</c:v>
                </c:pt>
                <c:pt idx="698">
                  <c:v>44826</c:v>
                </c:pt>
                <c:pt idx="699">
                  <c:v>44827</c:v>
                </c:pt>
                <c:pt idx="700">
                  <c:v>44830</c:v>
                </c:pt>
                <c:pt idx="701">
                  <c:v>44831</c:v>
                </c:pt>
                <c:pt idx="702">
                  <c:v>44832</c:v>
                </c:pt>
                <c:pt idx="703">
                  <c:v>44833</c:v>
                </c:pt>
                <c:pt idx="704">
                  <c:v>44834</c:v>
                </c:pt>
                <c:pt idx="705">
                  <c:v>44837</c:v>
                </c:pt>
                <c:pt idx="706">
                  <c:v>44838</c:v>
                </c:pt>
                <c:pt idx="707">
                  <c:v>44839</c:v>
                </c:pt>
                <c:pt idx="708">
                  <c:v>44840</c:v>
                </c:pt>
                <c:pt idx="709">
                  <c:v>44841</c:v>
                </c:pt>
                <c:pt idx="710">
                  <c:v>44844</c:v>
                </c:pt>
                <c:pt idx="711">
                  <c:v>44845</c:v>
                </c:pt>
                <c:pt idx="712">
                  <c:v>44846</c:v>
                </c:pt>
                <c:pt idx="713">
                  <c:v>44847</c:v>
                </c:pt>
                <c:pt idx="714">
                  <c:v>44848</c:v>
                </c:pt>
                <c:pt idx="715">
                  <c:v>44851</c:v>
                </c:pt>
                <c:pt idx="716">
                  <c:v>44852</c:v>
                </c:pt>
                <c:pt idx="717">
                  <c:v>44853</c:v>
                </c:pt>
                <c:pt idx="718">
                  <c:v>44854</c:v>
                </c:pt>
                <c:pt idx="719">
                  <c:v>44855</c:v>
                </c:pt>
                <c:pt idx="720">
                  <c:v>44858</c:v>
                </c:pt>
                <c:pt idx="721">
                  <c:v>44859</c:v>
                </c:pt>
                <c:pt idx="722">
                  <c:v>44860</c:v>
                </c:pt>
                <c:pt idx="723">
                  <c:v>44861</c:v>
                </c:pt>
                <c:pt idx="724">
                  <c:v>44862</c:v>
                </c:pt>
                <c:pt idx="725">
                  <c:v>44865</c:v>
                </c:pt>
                <c:pt idx="726">
                  <c:v>44866</c:v>
                </c:pt>
                <c:pt idx="727">
                  <c:v>44867</c:v>
                </c:pt>
                <c:pt idx="728">
                  <c:v>44868</c:v>
                </c:pt>
                <c:pt idx="729">
                  <c:v>44869</c:v>
                </c:pt>
                <c:pt idx="730">
                  <c:v>44872</c:v>
                </c:pt>
                <c:pt idx="731">
                  <c:v>44873</c:v>
                </c:pt>
                <c:pt idx="732">
                  <c:v>44874</c:v>
                </c:pt>
                <c:pt idx="733">
                  <c:v>44875</c:v>
                </c:pt>
                <c:pt idx="734">
                  <c:v>44876</c:v>
                </c:pt>
                <c:pt idx="735">
                  <c:v>44879</c:v>
                </c:pt>
                <c:pt idx="736">
                  <c:v>44880</c:v>
                </c:pt>
                <c:pt idx="737">
                  <c:v>44881</c:v>
                </c:pt>
                <c:pt idx="738">
                  <c:v>44882</c:v>
                </c:pt>
                <c:pt idx="739">
                  <c:v>44883</c:v>
                </c:pt>
                <c:pt idx="740">
                  <c:v>44886</c:v>
                </c:pt>
                <c:pt idx="741">
                  <c:v>44887</c:v>
                </c:pt>
                <c:pt idx="742">
                  <c:v>44888</c:v>
                </c:pt>
                <c:pt idx="743">
                  <c:v>44889</c:v>
                </c:pt>
                <c:pt idx="744">
                  <c:v>44890</c:v>
                </c:pt>
                <c:pt idx="745">
                  <c:v>44893</c:v>
                </c:pt>
                <c:pt idx="746">
                  <c:v>44894</c:v>
                </c:pt>
                <c:pt idx="747">
                  <c:v>44895</c:v>
                </c:pt>
                <c:pt idx="748">
                  <c:v>44896</c:v>
                </c:pt>
                <c:pt idx="749">
                  <c:v>44897</c:v>
                </c:pt>
                <c:pt idx="750">
                  <c:v>44900</c:v>
                </c:pt>
                <c:pt idx="751">
                  <c:v>44901</c:v>
                </c:pt>
                <c:pt idx="752">
                  <c:v>44902</c:v>
                </c:pt>
                <c:pt idx="753">
                  <c:v>44903</c:v>
                </c:pt>
                <c:pt idx="754">
                  <c:v>44904</c:v>
                </c:pt>
                <c:pt idx="755">
                  <c:v>44907</c:v>
                </c:pt>
                <c:pt idx="756">
                  <c:v>44908</c:v>
                </c:pt>
                <c:pt idx="757">
                  <c:v>44909</c:v>
                </c:pt>
                <c:pt idx="758">
                  <c:v>44910</c:v>
                </c:pt>
                <c:pt idx="759">
                  <c:v>44911</c:v>
                </c:pt>
                <c:pt idx="760">
                  <c:v>44914</c:v>
                </c:pt>
                <c:pt idx="761">
                  <c:v>44915</c:v>
                </c:pt>
                <c:pt idx="762">
                  <c:v>44916</c:v>
                </c:pt>
                <c:pt idx="763">
                  <c:v>44917</c:v>
                </c:pt>
                <c:pt idx="764">
                  <c:v>44918</c:v>
                </c:pt>
                <c:pt idx="765">
                  <c:v>44921</c:v>
                </c:pt>
                <c:pt idx="766">
                  <c:v>44922</c:v>
                </c:pt>
                <c:pt idx="767">
                  <c:v>44923</c:v>
                </c:pt>
                <c:pt idx="768">
                  <c:v>44924</c:v>
                </c:pt>
                <c:pt idx="769">
                  <c:v>44925</c:v>
                </c:pt>
                <c:pt idx="770">
                  <c:v>44928</c:v>
                </c:pt>
                <c:pt idx="771">
                  <c:v>44929</c:v>
                </c:pt>
                <c:pt idx="772">
                  <c:v>44930</c:v>
                </c:pt>
                <c:pt idx="773">
                  <c:v>44931</c:v>
                </c:pt>
                <c:pt idx="774">
                  <c:v>44932</c:v>
                </c:pt>
                <c:pt idx="775">
                  <c:v>44935</c:v>
                </c:pt>
                <c:pt idx="776">
                  <c:v>44936</c:v>
                </c:pt>
                <c:pt idx="777">
                  <c:v>44937</c:v>
                </c:pt>
                <c:pt idx="778">
                  <c:v>44938</c:v>
                </c:pt>
                <c:pt idx="779">
                  <c:v>44939</c:v>
                </c:pt>
                <c:pt idx="780">
                  <c:v>44942</c:v>
                </c:pt>
                <c:pt idx="781">
                  <c:v>44943</c:v>
                </c:pt>
                <c:pt idx="782">
                  <c:v>44944</c:v>
                </c:pt>
                <c:pt idx="783">
                  <c:v>44945</c:v>
                </c:pt>
                <c:pt idx="784">
                  <c:v>44946</c:v>
                </c:pt>
                <c:pt idx="785">
                  <c:v>44949</c:v>
                </c:pt>
                <c:pt idx="786">
                  <c:v>44950</c:v>
                </c:pt>
                <c:pt idx="787">
                  <c:v>44951</c:v>
                </c:pt>
                <c:pt idx="788">
                  <c:v>44952</c:v>
                </c:pt>
                <c:pt idx="789">
                  <c:v>44953</c:v>
                </c:pt>
                <c:pt idx="790">
                  <c:v>44956</c:v>
                </c:pt>
                <c:pt idx="791">
                  <c:v>44957</c:v>
                </c:pt>
                <c:pt idx="792">
                  <c:v>44958</c:v>
                </c:pt>
                <c:pt idx="793">
                  <c:v>44959</c:v>
                </c:pt>
                <c:pt idx="794">
                  <c:v>44960</c:v>
                </c:pt>
                <c:pt idx="795">
                  <c:v>44963</c:v>
                </c:pt>
                <c:pt idx="796">
                  <c:v>44964</c:v>
                </c:pt>
                <c:pt idx="797">
                  <c:v>44965</c:v>
                </c:pt>
                <c:pt idx="798">
                  <c:v>44966</c:v>
                </c:pt>
                <c:pt idx="799">
                  <c:v>44967</c:v>
                </c:pt>
                <c:pt idx="800">
                  <c:v>44970</c:v>
                </c:pt>
                <c:pt idx="801">
                  <c:v>44971</c:v>
                </c:pt>
                <c:pt idx="802">
                  <c:v>44972</c:v>
                </c:pt>
                <c:pt idx="803">
                  <c:v>44973</c:v>
                </c:pt>
                <c:pt idx="804">
                  <c:v>44974</c:v>
                </c:pt>
                <c:pt idx="805">
                  <c:v>44977</c:v>
                </c:pt>
                <c:pt idx="806">
                  <c:v>44978</c:v>
                </c:pt>
                <c:pt idx="807">
                  <c:v>44979</c:v>
                </c:pt>
                <c:pt idx="808">
                  <c:v>44980</c:v>
                </c:pt>
                <c:pt idx="809">
                  <c:v>44981</c:v>
                </c:pt>
                <c:pt idx="810">
                  <c:v>44984</c:v>
                </c:pt>
                <c:pt idx="811">
                  <c:v>44985</c:v>
                </c:pt>
                <c:pt idx="812">
                  <c:v>44986</c:v>
                </c:pt>
                <c:pt idx="813">
                  <c:v>44987</c:v>
                </c:pt>
                <c:pt idx="814">
                  <c:v>44988</c:v>
                </c:pt>
                <c:pt idx="815">
                  <c:v>44991</c:v>
                </c:pt>
                <c:pt idx="816">
                  <c:v>44992</c:v>
                </c:pt>
                <c:pt idx="817">
                  <c:v>44993</c:v>
                </c:pt>
                <c:pt idx="818">
                  <c:v>44994</c:v>
                </c:pt>
                <c:pt idx="819">
                  <c:v>44995</c:v>
                </c:pt>
                <c:pt idx="820">
                  <c:v>44998</c:v>
                </c:pt>
                <c:pt idx="821">
                  <c:v>44999</c:v>
                </c:pt>
                <c:pt idx="822">
                  <c:v>45000</c:v>
                </c:pt>
                <c:pt idx="823">
                  <c:v>45001</c:v>
                </c:pt>
                <c:pt idx="824">
                  <c:v>45002</c:v>
                </c:pt>
                <c:pt idx="825">
                  <c:v>45005</c:v>
                </c:pt>
                <c:pt idx="826">
                  <c:v>45006</c:v>
                </c:pt>
                <c:pt idx="827">
                  <c:v>45007</c:v>
                </c:pt>
                <c:pt idx="828">
                  <c:v>45008</c:v>
                </c:pt>
                <c:pt idx="829">
                  <c:v>45009</c:v>
                </c:pt>
                <c:pt idx="830">
                  <c:v>45012</c:v>
                </c:pt>
                <c:pt idx="831">
                  <c:v>45013</c:v>
                </c:pt>
                <c:pt idx="832">
                  <c:v>45014</c:v>
                </c:pt>
                <c:pt idx="833">
                  <c:v>45015</c:v>
                </c:pt>
                <c:pt idx="834">
                  <c:v>45016</c:v>
                </c:pt>
                <c:pt idx="835">
                  <c:v>45019</c:v>
                </c:pt>
                <c:pt idx="836">
                  <c:v>45020</c:v>
                </c:pt>
                <c:pt idx="837">
                  <c:v>45021</c:v>
                </c:pt>
                <c:pt idx="838">
                  <c:v>45022</c:v>
                </c:pt>
                <c:pt idx="839">
                  <c:v>45023</c:v>
                </c:pt>
                <c:pt idx="840">
                  <c:v>45026</c:v>
                </c:pt>
                <c:pt idx="841">
                  <c:v>45027</c:v>
                </c:pt>
                <c:pt idx="842">
                  <c:v>45028</c:v>
                </c:pt>
                <c:pt idx="843">
                  <c:v>45029</c:v>
                </c:pt>
                <c:pt idx="844">
                  <c:v>45030</c:v>
                </c:pt>
                <c:pt idx="845">
                  <c:v>45033</c:v>
                </c:pt>
                <c:pt idx="846">
                  <c:v>45034</c:v>
                </c:pt>
                <c:pt idx="847">
                  <c:v>45035</c:v>
                </c:pt>
                <c:pt idx="848">
                  <c:v>45036</c:v>
                </c:pt>
                <c:pt idx="849">
                  <c:v>45037</c:v>
                </c:pt>
                <c:pt idx="850">
                  <c:v>45040</c:v>
                </c:pt>
                <c:pt idx="851">
                  <c:v>45041</c:v>
                </c:pt>
                <c:pt idx="852">
                  <c:v>45042</c:v>
                </c:pt>
                <c:pt idx="853">
                  <c:v>45043</c:v>
                </c:pt>
                <c:pt idx="854">
                  <c:v>45044</c:v>
                </c:pt>
                <c:pt idx="855">
                  <c:v>45047</c:v>
                </c:pt>
                <c:pt idx="856">
                  <c:v>45048</c:v>
                </c:pt>
                <c:pt idx="857">
                  <c:v>45049</c:v>
                </c:pt>
                <c:pt idx="858">
                  <c:v>45050</c:v>
                </c:pt>
                <c:pt idx="859">
                  <c:v>45051</c:v>
                </c:pt>
                <c:pt idx="860">
                  <c:v>45054</c:v>
                </c:pt>
                <c:pt idx="861">
                  <c:v>45055</c:v>
                </c:pt>
                <c:pt idx="862">
                  <c:v>45056</c:v>
                </c:pt>
                <c:pt idx="863">
                  <c:v>45057</c:v>
                </c:pt>
                <c:pt idx="864">
                  <c:v>45058</c:v>
                </c:pt>
                <c:pt idx="865">
                  <c:v>45061</c:v>
                </c:pt>
                <c:pt idx="866">
                  <c:v>45062</c:v>
                </c:pt>
                <c:pt idx="867">
                  <c:v>45063</c:v>
                </c:pt>
                <c:pt idx="868">
                  <c:v>45064</c:v>
                </c:pt>
                <c:pt idx="869">
                  <c:v>45065</c:v>
                </c:pt>
                <c:pt idx="870">
                  <c:v>45068</c:v>
                </c:pt>
                <c:pt idx="871">
                  <c:v>45069</c:v>
                </c:pt>
                <c:pt idx="872">
                  <c:v>45070</c:v>
                </c:pt>
                <c:pt idx="873">
                  <c:v>45071</c:v>
                </c:pt>
                <c:pt idx="874">
                  <c:v>45072</c:v>
                </c:pt>
                <c:pt idx="875">
                  <c:v>45075</c:v>
                </c:pt>
                <c:pt idx="876">
                  <c:v>45076</c:v>
                </c:pt>
                <c:pt idx="877">
                  <c:v>45077</c:v>
                </c:pt>
                <c:pt idx="878">
                  <c:v>45078</c:v>
                </c:pt>
                <c:pt idx="879">
                  <c:v>45079</c:v>
                </c:pt>
                <c:pt idx="880">
                  <c:v>45082</c:v>
                </c:pt>
                <c:pt idx="881">
                  <c:v>45083</c:v>
                </c:pt>
                <c:pt idx="882">
                  <c:v>45084</c:v>
                </c:pt>
                <c:pt idx="883">
                  <c:v>45085</c:v>
                </c:pt>
                <c:pt idx="884">
                  <c:v>45086</c:v>
                </c:pt>
                <c:pt idx="885">
                  <c:v>45089</c:v>
                </c:pt>
                <c:pt idx="886">
                  <c:v>45090</c:v>
                </c:pt>
                <c:pt idx="887">
                  <c:v>45091</c:v>
                </c:pt>
                <c:pt idx="888">
                  <c:v>45092</c:v>
                </c:pt>
                <c:pt idx="889">
                  <c:v>45093</c:v>
                </c:pt>
                <c:pt idx="890">
                  <c:v>45096</c:v>
                </c:pt>
                <c:pt idx="891">
                  <c:v>45097</c:v>
                </c:pt>
                <c:pt idx="892">
                  <c:v>45098</c:v>
                </c:pt>
                <c:pt idx="893">
                  <c:v>45099</c:v>
                </c:pt>
                <c:pt idx="894">
                  <c:v>45100</c:v>
                </c:pt>
                <c:pt idx="895">
                  <c:v>45103</c:v>
                </c:pt>
                <c:pt idx="896">
                  <c:v>45104</c:v>
                </c:pt>
                <c:pt idx="897">
                  <c:v>45105</c:v>
                </c:pt>
                <c:pt idx="898">
                  <c:v>45106</c:v>
                </c:pt>
                <c:pt idx="899">
                  <c:v>45107</c:v>
                </c:pt>
                <c:pt idx="900">
                  <c:v>45110</c:v>
                </c:pt>
                <c:pt idx="901">
                  <c:v>45111</c:v>
                </c:pt>
                <c:pt idx="902">
                  <c:v>45112</c:v>
                </c:pt>
                <c:pt idx="903">
                  <c:v>45113</c:v>
                </c:pt>
                <c:pt idx="904">
                  <c:v>45114</c:v>
                </c:pt>
                <c:pt idx="905">
                  <c:v>45117</c:v>
                </c:pt>
                <c:pt idx="906">
                  <c:v>45118</c:v>
                </c:pt>
                <c:pt idx="907">
                  <c:v>45119</c:v>
                </c:pt>
                <c:pt idx="908">
                  <c:v>45120</c:v>
                </c:pt>
                <c:pt idx="909">
                  <c:v>45121</c:v>
                </c:pt>
                <c:pt idx="910">
                  <c:v>45124</c:v>
                </c:pt>
                <c:pt idx="911">
                  <c:v>45125</c:v>
                </c:pt>
                <c:pt idx="912">
                  <c:v>45126</c:v>
                </c:pt>
                <c:pt idx="913">
                  <c:v>45127</c:v>
                </c:pt>
                <c:pt idx="914">
                  <c:v>45128</c:v>
                </c:pt>
                <c:pt idx="915">
                  <c:v>45131</c:v>
                </c:pt>
                <c:pt idx="916">
                  <c:v>45132</c:v>
                </c:pt>
                <c:pt idx="917">
                  <c:v>45133</c:v>
                </c:pt>
                <c:pt idx="918">
                  <c:v>45134</c:v>
                </c:pt>
                <c:pt idx="919">
                  <c:v>45135</c:v>
                </c:pt>
                <c:pt idx="920">
                  <c:v>45138</c:v>
                </c:pt>
                <c:pt idx="921">
                  <c:v>45139</c:v>
                </c:pt>
                <c:pt idx="922">
                  <c:v>45140</c:v>
                </c:pt>
                <c:pt idx="923">
                  <c:v>45141</c:v>
                </c:pt>
                <c:pt idx="924">
                  <c:v>45142</c:v>
                </c:pt>
                <c:pt idx="925">
                  <c:v>45145</c:v>
                </c:pt>
                <c:pt idx="926">
                  <c:v>45146</c:v>
                </c:pt>
                <c:pt idx="927">
                  <c:v>45147</c:v>
                </c:pt>
                <c:pt idx="928">
                  <c:v>45148</c:v>
                </c:pt>
                <c:pt idx="929">
                  <c:v>45149</c:v>
                </c:pt>
                <c:pt idx="930">
                  <c:v>45152</c:v>
                </c:pt>
                <c:pt idx="931">
                  <c:v>45153</c:v>
                </c:pt>
                <c:pt idx="932">
                  <c:v>45154</c:v>
                </c:pt>
                <c:pt idx="933">
                  <c:v>45155</c:v>
                </c:pt>
                <c:pt idx="934">
                  <c:v>45156</c:v>
                </c:pt>
                <c:pt idx="935">
                  <c:v>45159</c:v>
                </c:pt>
                <c:pt idx="936">
                  <c:v>45160</c:v>
                </c:pt>
                <c:pt idx="937">
                  <c:v>45161</c:v>
                </c:pt>
                <c:pt idx="938">
                  <c:v>45162</c:v>
                </c:pt>
                <c:pt idx="939">
                  <c:v>45163</c:v>
                </c:pt>
                <c:pt idx="940">
                  <c:v>45166</c:v>
                </c:pt>
                <c:pt idx="941">
                  <c:v>45167</c:v>
                </c:pt>
                <c:pt idx="942">
                  <c:v>45168</c:v>
                </c:pt>
                <c:pt idx="943">
                  <c:v>45169</c:v>
                </c:pt>
                <c:pt idx="944">
                  <c:v>45170</c:v>
                </c:pt>
                <c:pt idx="945">
                  <c:v>45173</c:v>
                </c:pt>
                <c:pt idx="946">
                  <c:v>45174</c:v>
                </c:pt>
                <c:pt idx="947">
                  <c:v>45175</c:v>
                </c:pt>
                <c:pt idx="948">
                  <c:v>45176</c:v>
                </c:pt>
                <c:pt idx="949">
                  <c:v>45177</c:v>
                </c:pt>
                <c:pt idx="950">
                  <c:v>45180</c:v>
                </c:pt>
                <c:pt idx="951">
                  <c:v>45181</c:v>
                </c:pt>
                <c:pt idx="952">
                  <c:v>45182</c:v>
                </c:pt>
                <c:pt idx="953">
                  <c:v>45183</c:v>
                </c:pt>
                <c:pt idx="954">
                  <c:v>45184</c:v>
                </c:pt>
                <c:pt idx="955">
                  <c:v>45187</c:v>
                </c:pt>
                <c:pt idx="956">
                  <c:v>45188</c:v>
                </c:pt>
                <c:pt idx="957">
                  <c:v>45189</c:v>
                </c:pt>
                <c:pt idx="958">
                  <c:v>45190</c:v>
                </c:pt>
                <c:pt idx="959">
                  <c:v>45191</c:v>
                </c:pt>
                <c:pt idx="960">
                  <c:v>45194</c:v>
                </c:pt>
                <c:pt idx="961">
                  <c:v>45195</c:v>
                </c:pt>
                <c:pt idx="962">
                  <c:v>45196</c:v>
                </c:pt>
                <c:pt idx="963">
                  <c:v>45197</c:v>
                </c:pt>
                <c:pt idx="964">
                  <c:v>45198</c:v>
                </c:pt>
                <c:pt idx="965">
                  <c:v>45201</c:v>
                </c:pt>
                <c:pt idx="966">
                  <c:v>45202</c:v>
                </c:pt>
                <c:pt idx="967">
                  <c:v>45203</c:v>
                </c:pt>
                <c:pt idx="968">
                  <c:v>45204</c:v>
                </c:pt>
                <c:pt idx="969">
                  <c:v>45205</c:v>
                </c:pt>
                <c:pt idx="970">
                  <c:v>45208</c:v>
                </c:pt>
                <c:pt idx="971">
                  <c:v>45209</c:v>
                </c:pt>
                <c:pt idx="972">
                  <c:v>45210</c:v>
                </c:pt>
                <c:pt idx="973">
                  <c:v>45211</c:v>
                </c:pt>
                <c:pt idx="974">
                  <c:v>45212</c:v>
                </c:pt>
                <c:pt idx="975">
                  <c:v>45215</c:v>
                </c:pt>
                <c:pt idx="976">
                  <c:v>45216</c:v>
                </c:pt>
                <c:pt idx="977">
                  <c:v>45217</c:v>
                </c:pt>
                <c:pt idx="978">
                  <c:v>45218</c:v>
                </c:pt>
                <c:pt idx="979">
                  <c:v>45219</c:v>
                </c:pt>
                <c:pt idx="980">
                  <c:v>45222</c:v>
                </c:pt>
                <c:pt idx="981">
                  <c:v>45223</c:v>
                </c:pt>
                <c:pt idx="982">
                  <c:v>45224</c:v>
                </c:pt>
                <c:pt idx="983">
                  <c:v>45225</c:v>
                </c:pt>
                <c:pt idx="984">
                  <c:v>45226</c:v>
                </c:pt>
                <c:pt idx="985">
                  <c:v>45229</c:v>
                </c:pt>
                <c:pt idx="986">
                  <c:v>45230</c:v>
                </c:pt>
                <c:pt idx="987">
                  <c:v>45231</c:v>
                </c:pt>
                <c:pt idx="988">
                  <c:v>45232</c:v>
                </c:pt>
                <c:pt idx="989">
                  <c:v>45233</c:v>
                </c:pt>
                <c:pt idx="990">
                  <c:v>45236</c:v>
                </c:pt>
                <c:pt idx="991">
                  <c:v>45237</c:v>
                </c:pt>
                <c:pt idx="992">
                  <c:v>45238</c:v>
                </c:pt>
                <c:pt idx="993">
                  <c:v>45239</c:v>
                </c:pt>
                <c:pt idx="994">
                  <c:v>45240</c:v>
                </c:pt>
                <c:pt idx="995">
                  <c:v>45243</c:v>
                </c:pt>
                <c:pt idx="996">
                  <c:v>45244</c:v>
                </c:pt>
                <c:pt idx="997">
                  <c:v>45245</c:v>
                </c:pt>
                <c:pt idx="998">
                  <c:v>45246</c:v>
                </c:pt>
                <c:pt idx="999">
                  <c:v>45247</c:v>
                </c:pt>
                <c:pt idx="1000">
                  <c:v>45250</c:v>
                </c:pt>
                <c:pt idx="1001">
                  <c:v>45251</c:v>
                </c:pt>
                <c:pt idx="1002">
                  <c:v>45252</c:v>
                </c:pt>
                <c:pt idx="1003">
                  <c:v>45253</c:v>
                </c:pt>
                <c:pt idx="1004">
                  <c:v>45254</c:v>
                </c:pt>
                <c:pt idx="1005">
                  <c:v>45257</c:v>
                </c:pt>
                <c:pt idx="1006">
                  <c:v>45258</c:v>
                </c:pt>
                <c:pt idx="1007">
                  <c:v>45259</c:v>
                </c:pt>
                <c:pt idx="1008">
                  <c:v>45260</c:v>
                </c:pt>
                <c:pt idx="1009">
                  <c:v>45261</c:v>
                </c:pt>
                <c:pt idx="1010">
                  <c:v>45264</c:v>
                </c:pt>
                <c:pt idx="1011">
                  <c:v>45265</c:v>
                </c:pt>
                <c:pt idx="1012">
                  <c:v>45266</c:v>
                </c:pt>
                <c:pt idx="1013">
                  <c:v>45267</c:v>
                </c:pt>
                <c:pt idx="1014">
                  <c:v>45268</c:v>
                </c:pt>
                <c:pt idx="1015">
                  <c:v>45271</c:v>
                </c:pt>
                <c:pt idx="1016">
                  <c:v>45272</c:v>
                </c:pt>
                <c:pt idx="1017">
                  <c:v>45273</c:v>
                </c:pt>
                <c:pt idx="1018">
                  <c:v>45274</c:v>
                </c:pt>
                <c:pt idx="1019">
                  <c:v>45275</c:v>
                </c:pt>
                <c:pt idx="1020">
                  <c:v>45278</c:v>
                </c:pt>
                <c:pt idx="1021">
                  <c:v>45279</c:v>
                </c:pt>
                <c:pt idx="1022">
                  <c:v>45280</c:v>
                </c:pt>
                <c:pt idx="1023">
                  <c:v>45281</c:v>
                </c:pt>
                <c:pt idx="1024">
                  <c:v>45282</c:v>
                </c:pt>
                <c:pt idx="1025">
                  <c:v>45285</c:v>
                </c:pt>
                <c:pt idx="1026">
                  <c:v>45286</c:v>
                </c:pt>
                <c:pt idx="1027">
                  <c:v>45287</c:v>
                </c:pt>
                <c:pt idx="1028">
                  <c:v>45288</c:v>
                </c:pt>
                <c:pt idx="1029">
                  <c:v>45289</c:v>
                </c:pt>
                <c:pt idx="1030">
                  <c:v>45292</c:v>
                </c:pt>
                <c:pt idx="1031">
                  <c:v>45293</c:v>
                </c:pt>
                <c:pt idx="1032">
                  <c:v>45294</c:v>
                </c:pt>
                <c:pt idx="1033">
                  <c:v>45295</c:v>
                </c:pt>
                <c:pt idx="1034">
                  <c:v>45296</c:v>
                </c:pt>
                <c:pt idx="1035">
                  <c:v>45299</c:v>
                </c:pt>
                <c:pt idx="1036">
                  <c:v>45300</c:v>
                </c:pt>
                <c:pt idx="1037">
                  <c:v>45301</c:v>
                </c:pt>
                <c:pt idx="1038">
                  <c:v>45302</c:v>
                </c:pt>
                <c:pt idx="1039">
                  <c:v>45303</c:v>
                </c:pt>
                <c:pt idx="1040">
                  <c:v>45306</c:v>
                </c:pt>
                <c:pt idx="1041">
                  <c:v>45307</c:v>
                </c:pt>
                <c:pt idx="1042">
                  <c:v>45308</c:v>
                </c:pt>
                <c:pt idx="1043">
                  <c:v>45309</c:v>
                </c:pt>
                <c:pt idx="1044">
                  <c:v>45310</c:v>
                </c:pt>
                <c:pt idx="1045">
                  <c:v>45313</c:v>
                </c:pt>
                <c:pt idx="1046">
                  <c:v>45314</c:v>
                </c:pt>
                <c:pt idx="1047">
                  <c:v>45315</c:v>
                </c:pt>
                <c:pt idx="1048">
                  <c:v>45316</c:v>
                </c:pt>
                <c:pt idx="1049">
                  <c:v>45317</c:v>
                </c:pt>
                <c:pt idx="1050">
                  <c:v>45320</c:v>
                </c:pt>
                <c:pt idx="1051">
                  <c:v>45321</c:v>
                </c:pt>
                <c:pt idx="1052">
                  <c:v>45322</c:v>
                </c:pt>
                <c:pt idx="1053">
                  <c:v>45323</c:v>
                </c:pt>
                <c:pt idx="1054">
                  <c:v>45324</c:v>
                </c:pt>
                <c:pt idx="1055">
                  <c:v>45327</c:v>
                </c:pt>
                <c:pt idx="1056">
                  <c:v>45328</c:v>
                </c:pt>
                <c:pt idx="1057">
                  <c:v>45329</c:v>
                </c:pt>
                <c:pt idx="1058">
                  <c:v>45330</c:v>
                </c:pt>
                <c:pt idx="1059">
                  <c:v>45331</c:v>
                </c:pt>
                <c:pt idx="1060">
                  <c:v>45334</c:v>
                </c:pt>
                <c:pt idx="1061">
                  <c:v>45335</c:v>
                </c:pt>
                <c:pt idx="1062">
                  <c:v>45336</c:v>
                </c:pt>
                <c:pt idx="1063">
                  <c:v>45337</c:v>
                </c:pt>
                <c:pt idx="1064">
                  <c:v>45338</c:v>
                </c:pt>
                <c:pt idx="1065">
                  <c:v>45341</c:v>
                </c:pt>
                <c:pt idx="1066">
                  <c:v>45342</c:v>
                </c:pt>
                <c:pt idx="1067">
                  <c:v>45343</c:v>
                </c:pt>
                <c:pt idx="1068">
                  <c:v>45344</c:v>
                </c:pt>
                <c:pt idx="1069">
                  <c:v>45345</c:v>
                </c:pt>
                <c:pt idx="1070">
                  <c:v>45348</c:v>
                </c:pt>
                <c:pt idx="1071">
                  <c:v>45349</c:v>
                </c:pt>
                <c:pt idx="1072">
                  <c:v>45350</c:v>
                </c:pt>
                <c:pt idx="1073">
                  <c:v>45351</c:v>
                </c:pt>
                <c:pt idx="1074">
                  <c:v>45352</c:v>
                </c:pt>
                <c:pt idx="1075">
                  <c:v>45355</c:v>
                </c:pt>
                <c:pt idx="1076">
                  <c:v>45356</c:v>
                </c:pt>
                <c:pt idx="1077">
                  <c:v>45357</c:v>
                </c:pt>
                <c:pt idx="1078">
                  <c:v>45358</c:v>
                </c:pt>
                <c:pt idx="1079">
                  <c:v>45359</c:v>
                </c:pt>
                <c:pt idx="1080">
                  <c:v>45362</c:v>
                </c:pt>
                <c:pt idx="1081">
                  <c:v>45363</c:v>
                </c:pt>
                <c:pt idx="1082">
                  <c:v>45364</c:v>
                </c:pt>
                <c:pt idx="1083">
                  <c:v>45365</c:v>
                </c:pt>
                <c:pt idx="1084">
                  <c:v>45366</c:v>
                </c:pt>
                <c:pt idx="1085">
                  <c:v>45369</c:v>
                </c:pt>
                <c:pt idx="1086">
                  <c:v>45370</c:v>
                </c:pt>
                <c:pt idx="1087">
                  <c:v>45371</c:v>
                </c:pt>
                <c:pt idx="1088">
                  <c:v>45372</c:v>
                </c:pt>
                <c:pt idx="1089">
                  <c:v>45373</c:v>
                </c:pt>
                <c:pt idx="1090">
                  <c:v>45376</c:v>
                </c:pt>
                <c:pt idx="1091">
                  <c:v>45377</c:v>
                </c:pt>
                <c:pt idx="1092">
                  <c:v>45378</c:v>
                </c:pt>
                <c:pt idx="1093">
                  <c:v>45379</c:v>
                </c:pt>
                <c:pt idx="1094">
                  <c:v>45380</c:v>
                </c:pt>
                <c:pt idx="1095">
                  <c:v>45383</c:v>
                </c:pt>
                <c:pt idx="1096">
                  <c:v>45384</c:v>
                </c:pt>
                <c:pt idx="1097">
                  <c:v>45385</c:v>
                </c:pt>
                <c:pt idx="1098">
                  <c:v>45386</c:v>
                </c:pt>
                <c:pt idx="1099">
                  <c:v>45387</c:v>
                </c:pt>
                <c:pt idx="1100">
                  <c:v>45390</c:v>
                </c:pt>
                <c:pt idx="1101">
                  <c:v>45391</c:v>
                </c:pt>
                <c:pt idx="1102">
                  <c:v>45392</c:v>
                </c:pt>
                <c:pt idx="1103">
                  <c:v>45393</c:v>
                </c:pt>
                <c:pt idx="1104">
                  <c:v>45394</c:v>
                </c:pt>
                <c:pt idx="1105">
                  <c:v>45397</c:v>
                </c:pt>
                <c:pt idx="1106">
                  <c:v>45398</c:v>
                </c:pt>
                <c:pt idx="1107">
                  <c:v>45399</c:v>
                </c:pt>
                <c:pt idx="1108">
                  <c:v>45400</c:v>
                </c:pt>
                <c:pt idx="1109">
                  <c:v>45401</c:v>
                </c:pt>
                <c:pt idx="1110">
                  <c:v>45404</c:v>
                </c:pt>
                <c:pt idx="1111">
                  <c:v>45405</c:v>
                </c:pt>
                <c:pt idx="1112">
                  <c:v>45406</c:v>
                </c:pt>
                <c:pt idx="1113">
                  <c:v>45407</c:v>
                </c:pt>
                <c:pt idx="1114">
                  <c:v>45408</c:v>
                </c:pt>
                <c:pt idx="1115">
                  <c:v>45411</c:v>
                </c:pt>
                <c:pt idx="1116">
                  <c:v>45412</c:v>
                </c:pt>
                <c:pt idx="1117">
                  <c:v>45413</c:v>
                </c:pt>
                <c:pt idx="1118">
                  <c:v>45414</c:v>
                </c:pt>
                <c:pt idx="1119">
                  <c:v>45415</c:v>
                </c:pt>
                <c:pt idx="1120">
                  <c:v>45418</c:v>
                </c:pt>
                <c:pt idx="1121">
                  <c:v>45419</c:v>
                </c:pt>
                <c:pt idx="1122">
                  <c:v>45420</c:v>
                </c:pt>
                <c:pt idx="1123">
                  <c:v>45421</c:v>
                </c:pt>
                <c:pt idx="1124">
                  <c:v>45422</c:v>
                </c:pt>
                <c:pt idx="1125">
                  <c:v>45425</c:v>
                </c:pt>
                <c:pt idx="1126">
                  <c:v>45426</c:v>
                </c:pt>
                <c:pt idx="1127">
                  <c:v>45427</c:v>
                </c:pt>
                <c:pt idx="1128">
                  <c:v>45428</c:v>
                </c:pt>
                <c:pt idx="1129">
                  <c:v>45429</c:v>
                </c:pt>
                <c:pt idx="1130">
                  <c:v>45432</c:v>
                </c:pt>
                <c:pt idx="1131">
                  <c:v>45433</c:v>
                </c:pt>
                <c:pt idx="1132">
                  <c:v>45434</c:v>
                </c:pt>
                <c:pt idx="1133">
                  <c:v>45435</c:v>
                </c:pt>
                <c:pt idx="1134">
                  <c:v>45436</c:v>
                </c:pt>
                <c:pt idx="1135">
                  <c:v>45439</c:v>
                </c:pt>
                <c:pt idx="1136">
                  <c:v>45440</c:v>
                </c:pt>
                <c:pt idx="1137">
                  <c:v>45441</c:v>
                </c:pt>
                <c:pt idx="1138">
                  <c:v>45442</c:v>
                </c:pt>
                <c:pt idx="1139">
                  <c:v>45443</c:v>
                </c:pt>
                <c:pt idx="1140">
                  <c:v>45446</c:v>
                </c:pt>
                <c:pt idx="1141">
                  <c:v>45447</c:v>
                </c:pt>
                <c:pt idx="1142">
                  <c:v>45448</c:v>
                </c:pt>
                <c:pt idx="1143">
                  <c:v>45449</c:v>
                </c:pt>
                <c:pt idx="1144">
                  <c:v>45450</c:v>
                </c:pt>
                <c:pt idx="1145">
                  <c:v>45453</c:v>
                </c:pt>
                <c:pt idx="1146">
                  <c:v>45454</c:v>
                </c:pt>
                <c:pt idx="1147">
                  <c:v>45455</c:v>
                </c:pt>
                <c:pt idx="1148">
                  <c:v>45456</c:v>
                </c:pt>
                <c:pt idx="1149">
                  <c:v>45457</c:v>
                </c:pt>
                <c:pt idx="1150">
                  <c:v>45460</c:v>
                </c:pt>
                <c:pt idx="1151">
                  <c:v>45461</c:v>
                </c:pt>
                <c:pt idx="1152">
                  <c:v>45462</c:v>
                </c:pt>
                <c:pt idx="1153">
                  <c:v>45463</c:v>
                </c:pt>
                <c:pt idx="1154">
                  <c:v>45464</c:v>
                </c:pt>
                <c:pt idx="1155">
                  <c:v>45467</c:v>
                </c:pt>
                <c:pt idx="1156">
                  <c:v>45468</c:v>
                </c:pt>
                <c:pt idx="1157">
                  <c:v>45469</c:v>
                </c:pt>
                <c:pt idx="1158">
                  <c:v>45470</c:v>
                </c:pt>
                <c:pt idx="1159">
                  <c:v>45471</c:v>
                </c:pt>
                <c:pt idx="1160">
                  <c:v>45474</c:v>
                </c:pt>
                <c:pt idx="1161">
                  <c:v>45475</c:v>
                </c:pt>
                <c:pt idx="1162">
                  <c:v>45476</c:v>
                </c:pt>
                <c:pt idx="1163">
                  <c:v>45477</c:v>
                </c:pt>
                <c:pt idx="1164">
                  <c:v>45478</c:v>
                </c:pt>
                <c:pt idx="1165">
                  <c:v>45481</c:v>
                </c:pt>
                <c:pt idx="1166">
                  <c:v>45482</c:v>
                </c:pt>
                <c:pt idx="1167">
                  <c:v>45483</c:v>
                </c:pt>
                <c:pt idx="1168">
                  <c:v>45484</c:v>
                </c:pt>
                <c:pt idx="1169">
                  <c:v>45485</c:v>
                </c:pt>
                <c:pt idx="1170">
                  <c:v>45488</c:v>
                </c:pt>
                <c:pt idx="1171">
                  <c:v>45489</c:v>
                </c:pt>
                <c:pt idx="1172">
                  <c:v>45490</c:v>
                </c:pt>
                <c:pt idx="1173">
                  <c:v>45491</c:v>
                </c:pt>
                <c:pt idx="1174">
                  <c:v>45492</c:v>
                </c:pt>
                <c:pt idx="1175">
                  <c:v>45495</c:v>
                </c:pt>
                <c:pt idx="1176">
                  <c:v>45496</c:v>
                </c:pt>
                <c:pt idx="1177">
                  <c:v>45497</c:v>
                </c:pt>
                <c:pt idx="1178">
                  <c:v>45498</c:v>
                </c:pt>
                <c:pt idx="1179">
                  <c:v>45499</c:v>
                </c:pt>
                <c:pt idx="1180">
                  <c:v>45502</c:v>
                </c:pt>
                <c:pt idx="1181">
                  <c:v>45503</c:v>
                </c:pt>
                <c:pt idx="1182">
                  <c:v>45504</c:v>
                </c:pt>
                <c:pt idx="1183">
                  <c:v>45505</c:v>
                </c:pt>
                <c:pt idx="1184">
                  <c:v>45506</c:v>
                </c:pt>
                <c:pt idx="1185">
                  <c:v>45509</c:v>
                </c:pt>
                <c:pt idx="1186">
                  <c:v>45510</c:v>
                </c:pt>
                <c:pt idx="1187">
                  <c:v>45511</c:v>
                </c:pt>
                <c:pt idx="1188">
                  <c:v>45512</c:v>
                </c:pt>
                <c:pt idx="1189">
                  <c:v>45513</c:v>
                </c:pt>
                <c:pt idx="1190">
                  <c:v>45516</c:v>
                </c:pt>
                <c:pt idx="1191">
                  <c:v>45517</c:v>
                </c:pt>
                <c:pt idx="1192">
                  <c:v>45518</c:v>
                </c:pt>
                <c:pt idx="1193">
                  <c:v>45519</c:v>
                </c:pt>
                <c:pt idx="1194">
                  <c:v>45520</c:v>
                </c:pt>
                <c:pt idx="1195">
                  <c:v>45523</c:v>
                </c:pt>
                <c:pt idx="1196">
                  <c:v>45524</c:v>
                </c:pt>
                <c:pt idx="1197">
                  <c:v>45525</c:v>
                </c:pt>
                <c:pt idx="1198">
                  <c:v>45526</c:v>
                </c:pt>
                <c:pt idx="1199">
                  <c:v>45527</c:v>
                </c:pt>
                <c:pt idx="1200">
                  <c:v>45530</c:v>
                </c:pt>
                <c:pt idx="1201">
                  <c:v>45531</c:v>
                </c:pt>
                <c:pt idx="1202">
                  <c:v>45532</c:v>
                </c:pt>
                <c:pt idx="1203">
                  <c:v>45533</c:v>
                </c:pt>
                <c:pt idx="1204">
                  <c:v>45534</c:v>
                </c:pt>
                <c:pt idx="1205">
                  <c:v>45537</c:v>
                </c:pt>
                <c:pt idx="1206">
                  <c:v>45538</c:v>
                </c:pt>
                <c:pt idx="1207">
                  <c:v>45539</c:v>
                </c:pt>
                <c:pt idx="1208">
                  <c:v>45540</c:v>
                </c:pt>
                <c:pt idx="1209">
                  <c:v>45541</c:v>
                </c:pt>
                <c:pt idx="1210">
                  <c:v>45544</c:v>
                </c:pt>
                <c:pt idx="1211">
                  <c:v>45545</c:v>
                </c:pt>
                <c:pt idx="1212">
                  <c:v>45546</c:v>
                </c:pt>
                <c:pt idx="1213">
                  <c:v>45547</c:v>
                </c:pt>
                <c:pt idx="1214">
                  <c:v>45548</c:v>
                </c:pt>
                <c:pt idx="1215">
                  <c:v>45551</c:v>
                </c:pt>
                <c:pt idx="1216">
                  <c:v>45552</c:v>
                </c:pt>
                <c:pt idx="1217">
                  <c:v>45553</c:v>
                </c:pt>
                <c:pt idx="1218">
                  <c:v>45554</c:v>
                </c:pt>
                <c:pt idx="1219">
                  <c:v>45555</c:v>
                </c:pt>
                <c:pt idx="1220">
                  <c:v>45558</c:v>
                </c:pt>
                <c:pt idx="1221">
                  <c:v>45559</c:v>
                </c:pt>
                <c:pt idx="1222">
                  <c:v>45560</c:v>
                </c:pt>
                <c:pt idx="1223">
                  <c:v>45561</c:v>
                </c:pt>
                <c:pt idx="1224">
                  <c:v>45562</c:v>
                </c:pt>
                <c:pt idx="1225">
                  <c:v>45565</c:v>
                </c:pt>
                <c:pt idx="1226">
                  <c:v>45566</c:v>
                </c:pt>
                <c:pt idx="1227">
                  <c:v>45567</c:v>
                </c:pt>
                <c:pt idx="1228">
                  <c:v>45568</c:v>
                </c:pt>
                <c:pt idx="1229">
                  <c:v>45569</c:v>
                </c:pt>
                <c:pt idx="1230">
                  <c:v>45572</c:v>
                </c:pt>
                <c:pt idx="1231">
                  <c:v>45573</c:v>
                </c:pt>
                <c:pt idx="1232">
                  <c:v>45574</c:v>
                </c:pt>
                <c:pt idx="1233">
                  <c:v>45575</c:v>
                </c:pt>
                <c:pt idx="1234">
                  <c:v>45576</c:v>
                </c:pt>
                <c:pt idx="1235">
                  <c:v>45579</c:v>
                </c:pt>
                <c:pt idx="1236">
                  <c:v>45580</c:v>
                </c:pt>
                <c:pt idx="1237">
                  <c:v>45581</c:v>
                </c:pt>
                <c:pt idx="1238">
                  <c:v>45582</c:v>
                </c:pt>
                <c:pt idx="1239">
                  <c:v>45583</c:v>
                </c:pt>
                <c:pt idx="1240">
                  <c:v>45586</c:v>
                </c:pt>
                <c:pt idx="1241">
                  <c:v>45587</c:v>
                </c:pt>
                <c:pt idx="1242">
                  <c:v>45588</c:v>
                </c:pt>
                <c:pt idx="1243">
                  <c:v>45589</c:v>
                </c:pt>
                <c:pt idx="1244">
                  <c:v>45590</c:v>
                </c:pt>
                <c:pt idx="1245">
                  <c:v>45593</c:v>
                </c:pt>
                <c:pt idx="1246">
                  <c:v>45594</c:v>
                </c:pt>
                <c:pt idx="1247">
                  <c:v>45595</c:v>
                </c:pt>
                <c:pt idx="1248">
                  <c:v>45596</c:v>
                </c:pt>
                <c:pt idx="1249">
                  <c:v>45597</c:v>
                </c:pt>
                <c:pt idx="1250">
                  <c:v>45600</c:v>
                </c:pt>
                <c:pt idx="1251">
                  <c:v>45601</c:v>
                </c:pt>
                <c:pt idx="1252">
                  <c:v>45602</c:v>
                </c:pt>
                <c:pt idx="1253">
                  <c:v>45603</c:v>
                </c:pt>
                <c:pt idx="1254">
                  <c:v>45604</c:v>
                </c:pt>
                <c:pt idx="1255">
                  <c:v>45607</c:v>
                </c:pt>
                <c:pt idx="1256">
                  <c:v>45608</c:v>
                </c:pt>
                <c:pt idx="1257">
                  <c:v>45609</c:v>
                </c:pt>
                <c:pt idx="1258">
                  <c:v>45610</c:v>
                </c:pt>
                <c:pt idx="1259">
                  <c:v>45611</c:v>
                </c:pt>
                <c:pt idx="1260">
                  <c:v>45614</c:v>
                </c:pt>
                <c:pt idx="1261">
                  <c:v>45615</c:v>
                </c:pt>
                <c:pt idx="1262">
                  <c:v>45616</c:v>
                </c:pt>
                <c:pt idx="1263">
                  <c:v>45617</c:v>
                </c:pt>
                <c:pt idx="1264">
                  <c:v>45618</c:v>
                </c:pt>
                <c:pt idx="1265">
                  <c:v>45621</c:v>
                </c:pt>
                <c:pt idx="1266">
                  <c:v>45622</c:v>
                </c:pt>
                <c:pt idx="1267">
                  <c:v>45623</c:v>
                </c:pt>
                <c:pt idx="1268">
                  <c:v>45624</c:v>
                </c:pt>
                <c:pt idx="1269">
                  <c:v>45625</c:v>
                </c:pt>
                <c:pt idx="1270">
                  <c:v>45628</c:v>
                </c:pt>
                <c:pt idx="1271">
                  <c:v>45629</c:v>
                </c:pt>
                <c:pt idx="1272">
                  <c:v>45630</c:v>
                </c:pt>
                <c:pt idx="1273">
                  <c:v>45631</c:v>
                </c:pt>
                <c:pt idx="1274">
                  <c:v>45632</c:v>
                </c:pt>
                <c:pt idx="1275">
                  <c:v>45635</c:v>
                </c:pt>
                <c:pt idx="1276">
                  <c:v>45636</c:v>
                </c:pt>
                <c:pt idx="1277">
                  <c:v>45637</c:v>
                </c:pt>
                <c:pt idx="1278">
                  <c:v>45638</c:v>
                </c:pt>
                <c:pt idx="1279">
                  <c:v>45639</c:v>
                </c:pt>
                <c:pt idx="1280">
                  <c:v>45642</c:v>
                </c:pt>
                <c:pt idx="1281">
                  <c:v>45643</c:v>
                </c:pt>
                <c:pt idx="1282">
                  <c:v>45644</c:v>
                </c:pt>
                <c:pt idx="1283">
                  <c:v>45645</c:v>
                </c:pt>
                <c:pt idx="1284">
                  <c:v>45646</c:v>
                </c:pt>
                <c:pt idx="1285">
                  <c:v>45649</c:v>
                </c:pt>
                <c:pt idx="1286">
                  <c:v>45650</c:v>
                </c:pt>
                <c:pt idx="1287">
                  <c:v>45651</c:v>
                </c:pt>
                <c:pt idx="1288">
                  <c:v>45652</c:v>
                </c:pt>
                <c:pt idx="1289">
                  <c:v>45653</c:v>
                </c:pt>
                <c:pt idx="1290">
                  <c:v>45656</c:v>
                </c:pt>
                <c:pt idx="1291">
                  <c:v>45657</c:v>
                </c:pt>
                <c:pt idx="1292">
                  <c:v>45658</c:v>
                </c:pt>
                <c:pt idx="1293">
                  <c:v>45659</c:v>
                </c:pt>
                <c:pt idx="1294">
                  <c:v>45660</c:v>
                </c:pt>
                <c:pt idx="1295">
                  <c:v>45663</c:v>
                </c:pt>
                <c:pt idx="1296">
                  <c:v>45664</c:v>
                </c:pt>
                <c:pt idx="1297">
                  <c:v>45665</c:v>
                </c:pt>
                <c:pt idx="1298">
                  <c:v>45666</c:v>
                </c:pt>
                <c:pt idx="1299">
                  <c:v>45667</c:v>
                </c:pt>
                <c:pt idx="1300">
                  <c:v>45670</c:v>
                </c:pt>
                <c:pt idx="1301">
                  <c:v>45671</c:v>
                </c:pt>
                <c:pt idx="1302">
                  <c:v>45672</c:v>
                </c:pt>
                <c:pt idx="1303">
                  <c:v>45673</c:v>
                </c:pt>
                <c:pt idx="1304">
                  <c:v>45674</c:v>
                </c:pt>
                <c:pt idx="1305">
                  <c:v>45677</c:v>
                </c:pt>
                <c:pt idx="1306">
                  <c:v>45678</c:v>
                </c:pt>
                <c:pt idx="1307">
                  <c:v>45679</c:v>
                </c:pt>
                <c:pt idx="1308">
                  <c:v>45680</c:v>
                </c:pt>
                <c:pt idx="1309">
                  <c:v>45681</c:v>
                </c:pt>
                <c:pt idx="1310">
                  <c:v>45684</c:v>
                </c:pt>
                <c:pt idx="1311">
                  <c:v>45685</c:v>
                </c:pt>
                <c:pt idx="1312">
                  <c:v>45686</c:v>
                </c:pt>
                <c:pt idx="1313">
                  <c:v>45687</c:v>
                </c:pt>
                <c:pt idx="1314">
                  <c:v>45688</c:v>
                </c:pt>
                <c:pt idx="1315">
                  <c:v>45691</c:v>
                </c:pt>
                <c:pt idx="1316">
                  <c:v>45692</c:v>
                </c:pt>
                <c:pt idx="1317">
                  <c:v>45693</c:v>
                </c:pt>
                <c:pt idx="1318">
                  <c:v>45694</c:v>
                </c:pt>
                <c:pt idx="1319">
                  <c:v>45695</c:v>
                </c:pt>
                <c:pt idx="1320">
                  <c:v>45698</c:v>
                </c:pt>
                <c:pt idx="1321">
                  <c:v>45699</c:v>
                </c:pt>
                <c:pt idx="1322">
                  <c:v>45700</c:v>
                </c:pt>
                <c:pt idx="1323">
                  <c:v>45701</c:v>
                </c:pt>
                <c:pt idx="1324">
                  <c:v>45702</c:v>
                </c:pt>
                <c:pt idx="1325">
                  <c:v>45705</c:v>
                </c:pt>
                <c:pt idx="1326">
                  <c:v>45706</c:v>
                </c:pt>
                <c:pt idx="1327">
                  <c:v>45707</c:v>
                </c:pt>
                <c:pt idx="1328">
                  <c:v>45708</c:v>
                </c:pt>
                <c:pt idx="1329">
                  <c:v>45709</c:v>
                </c:pt>
                <c:pt idx="1330">
                  <c:v>45712</c:v>
                </c:pt>
                <c:pt idx="1331">
                  <c:v>45713</c:v>
                </c:pt>
                <c:pt idx="1332">
                  <c:v>45714</c:v>
                </c:pt>
                <c:pt idx="1333">
                  <c:v>45715</c:v>
                </c:pt>
                <c:pt idx="1334">
                  <c:v>45716</c:v>
                </c:pt>
                <c:pt idx="1335">
                  <c:v>45719</c:v>
                </c:pt>
                <c:pt idx="1336">
                  <c:v>45720</c:v>
                </c:pt>
                <c:pt idx="1337">
                  <c:v>45721</c:v>
                </c:pt>
                <c:pt idx="1338">
                  <c:v>45722</c:v>
                </c:pt>
                <c:pt idx="1339">
                  <c:v>45723</c:v>
                </c:pt>
                <c:pt idx="1340">
                  <c:v>45726</c:v>
                </c:pt>
                <c:pt idx="1341">
                  <c:v>45727</c:v>
                </c:pt>
                <c:pt idx="1342">
                  <c:v>45728</c:v>
                </c:pt>
                <c:pt idx="1343">
                  <c:v>45729</c:v>
                </c:pt>
                <c:pt idx="1344">
                  <c:v>45730</c:v>
                </c:pt>
                <c:pt idx="1345">
                  <c:v>45733</c:v>
                </c:pt>
                <c:pt idx="1346">
                  <c:v>45734</c:v>
                </c:pt>
                <c:pt idx="1347">
                  <c:v>45735</c:v>
                </c:pt>
                <c:pt idx="1348">
                  <c:v>45736</c:v>
                </c:pt>
                <c:pt idx="1349">
                  <c:v>45737</c:v>
                </c:pt>
                <c:pt idx="1350">
                  <c:v>45740</c:v>
                </c:pt>
                <c:pt idx="1351">
                  <c:v>45741</c:v>
                </c:pt>
                <c:pt idx="1352">
                  <c:v>45742</c:v>
                </c:pt>
                <c:pt idx="1353">
                  <c:v>45743</c:v>
                </c:pt>
                <c:pt idx="1354">
                  <c:v>45744</c:v>
                </c:pt>
                <c:pt idx="1355">
                  <c:v>45747</c:v>
                </c:pt>
                <c:pt idx="1356">
                  <c:v>45748</c:v>
                </c:pt>
                <c:pt idx="1357">
                  <c:v>45749</c:v>
                </c:pt>
                <c:pt idx="1358">
                  <c:v>45750</c:v>
                </c:pt>
                <c:pt idx="1359">
                  <c:v>45751</c:v>
                </c:pt>
                <c:pt idx="1360">
                  <c:v>45754</c:v>
                </c:pt>
                <c:pt idx="1361">
                  <c:v>45755</c:v>
                </c:pt>
                <c:pt idx="1362">
                  <c:v>45756</c:v>
                </c:pt>
                <c:pt idx="1363">
                  <c:v>45757</c:v>
                </c:pt>
                <c:pt idx="1364">
                  <c:v>45758</c:v>
                </c:pt>
                <c:pt idx="1365">
                  <c:v>45761</c:v>
                </c:pt>
                <c:pt idx="1366">
                  <c:v>45762</c:v>
                </c:pt>
                <c:pt idx="1367">
                  <c:v>45763</c:v>
                </c:pt>
                <c:pt idx="1368">
                  <c:v>45764</c:v>
                </c:pt>
                <c:pt idx="1369">
                  <c:v>45765</c:v>
                </c:pt>
                <c:pt idx="1370">
                  <c:v>45768</c:v>
                </c:pt>
                <c:pt idx="1371">
                  <c:v>45769</c:v>
                </c:pt>
                <c:pt idx="1372">
                  <c:v>45770</c:v>
                </c:pt>
                <c:pt idx="1373">
                  <c:v>45771</c:v>
                </c:pt>
                <c:pt idx="1374">
                  <c:v>45772</c:v>
                </c:pt>
                <c:pt idx="1375">
                  <c:v>45775</c:v>
                </c:pt>
                <c:pt idx="1376">
                  <c:v>45776</c:v>
                </c:pt>
                <c:pt idx="1377">
                  <c:v>45777</c:v>
                </c:pt>
                <c:pt idx="1378">
                  <c:v>45778</c:v>
                </c:pt>
                <c:pt idx="1379">
                  <c:v>45779</c:v>
                </c:pt>
                <c:pt idx="1380">
                  <c:v>45782</c:v>
                </c:pt>
                <c:pt idx="1381">
                  <c:v>45783</c:v>
                </c:pt>
                <c:pt idx="1382">
                  <c:v>45784</c:v>
                </c:pt>
                <c:pt idx="1383">
                  <c:v>45785</c:v>
                </c:pt>
                <c:pt idx="1384">
                  <c:v>45786</c:v>
                </c:pt>
                <c:pt idx="1385">
                  <c:v>45789</c:v>
                </c:pt>
                <c:pt idx="1386">
                  <c:v>45790</c:v>
                </c:pt>
                <c:pt idx="1387">
                  <c:v>45791</c:v>
                </c:pt>
                <c:pt idx="1388">
                  <c:v>45792</c:v>
                </c:pt>
                <c:pt idx="1389">
                  <c:v>45793</c:v>
                </c:pt>
                <c:pt idx="1390">
                  <c:v>45796</c:v>
                </c:pt>
                <c:pt idx="1391">
                  <c:v>45797</c:v>
                </c:pt>
                <c:pt idx="1392">
                  <c:v>45798</c:v>
                </c:pt>
                <c:pt idx="1393">
                  <c:v>45799</c:v>
                </c:pt>
                <c:pt idx="1394">
                  <c:v>45800</c:v>
                </c:pt>
                <c:pt idx="1395">
                  <c:v>45803</c:v>
                </c:pt>
                <c:pt idx="1396">
                  <c:v>45804</c:v>
                </c:pt>
                <c:pt idx="1397">
                  <c:v>45805</c:v>
                </c:pt>
                <c:pt idx="1398">
                  <c:v>45806</c:v>
                </c:pt>
                <c:pt idx="1399">
                  <c:v>45807</c:v>
                </c:pt>
                <c:pt idx="1400">
                  <c:v>45810</c:v>
                </c:pt>
                <c:pt idx="1401">
                  <c:v>45811</c:v>
                </c:pt>
                <c:pt idx="1402">
                  <c:v>45812</c:v>
                </c:pt>
                <c:pt idx="1403">
                  <c:v>45813</c:v>
                </c:pt>
                <c:pt idx="1404">
                  <c:v>45814</c:v>
                </c:pt>
                <c:pt idx="1405">
                  <c:v>45817</c:v>
                </c:pt>
                <c:pt idx="1406">
                  <c:v>45818</c:v>
                </c:pt>
                <c:pt idx="1407">
                  <c:v>45819</c:v>
                </c:pt>
                <c:pt idx="1408">
                  <c:v>45820</c:v>
                </c:pt>
                <c:pt idx="1409">
                  <c:v>45821</c:v>
                </c:pt>
                <c:pt idx="1410">
                  <c:v>45824</c:v>
                </c:pt>
                <c:pt idx="1411">
                  <c:v>45825</c:v>
                </c:pt>
                <c:pt idx="1412">
                  <c:v>45826</c:v>
                </c:pt>
                <c:pt idx="1413">
                  <c:v>45827</c:v>
                </c:pt>
                <c:pt idx="1414">
                  <c:v>45828</c:v>
                </c:pt>
                <c:pt idx="1415">
                  <c:v>45831</c:v>
                </c:pt>
                <c:pt idx="1416">
                  <c:v>45832</c:v>
                </c:pt>
                <c:pt idx="1417">
                  <c:v>45833</c:v>
                </c:pt>
                <c:pt idx="1418">
                  <c:v>45834</c:v>
                </c:pt>
                <c:pt idx="1419">
                  <c:v>45835</c:v>
                </c:pt>
                <c:pt idx="1420">
                  <c:v>45838</c:v>
                </c:pt>
                <c:pt idx="1421">
                  <c:v>45839</c:v>
                </c:pt>
                <c:pt idx="1422">
                  <c:v>45840</c:v>
                </c:pt>
                <c:pt idx="1423">
                  <c:v>45841</c:v>
                </c:pt>
                <c:pt idx="1424">
                  <c:v>45842</c:v>
                </c:pt>
              </c:numCache>
            </c:numRef>
          </c:cat>
          <c:val>
            <c:numRef>
              <c:f>'מסכם+גרף'!$B$3:$B$1427</c:f>
              <c:numCache>
                <c:formatCode>0.00</c:formatCode>
                <c:ptCount val="1425"/>
                <c:pt idx="0">
                  <c:v>79.196959570000004</c:v>
                </c:pt>
                <c:pt idx="1">
                  <c:v>79.845102499999996</c:v>
                </c:pt>
                <c:pt idx="2">
                  <c:v>80.52887552</c:v>
                </c:pt>
                <c:pt idx="3">
                  <c:v>81.998474139999999</c:v>
                </c:pt>
                <c:pt idx="4">
                  <c:v>84.742112090000006</c:v>
                </c:pt>
                <c:pt idx="5">
                  <c:v>88.969037599999993</c:v>
                </c:pt>
                <c:pt idx="6">
                  <c:v>81.296942619999996</c:v>
                </c:pt>
                <c:pt idx="7">
                  <c:v>78.187912870000005</c:v>
                </c:pt>
                <c:pt idx="8">
                  <c:v>80.984980269999994</c:v>
                </c:pt>
                <c:pt idx="9">
                  <c:v>83.867975709999996</c:v>
                </c:pt>
                <c:pt idx="10">
                  <c:v>82.336515520000006</c:v>
                </c:pt>
                <c:pt idx="11">
                  <c:v>79.39212689</c:v>
                </c:pt>
                <c:pt idx="12">
                  <c:v>77.579633459999997</c:v>
                </c:pt>
                <c:pt idx="13">
                  <c:v>77.368373599999998</c:v>
                </c:pt>
                <c:pt idx="14">
                  <c:v>79.012511829999994</c:v>
                </c:pt>
                <c:pt idx="15">
                  <c:v>78.705685939999995</c:v>
                </c:pt>
                <c:pt idx="16">
                  <c:v>77.236837609999995</c:v>
                </c:pt>
                <c:pt idx="17">
                  <c:v>76.258674760000005</c:v>
                </c:pt>
                <c:pt idx="18">
                  <c:v>76.208973959999994</c:v>
                </c:pt>
                <c:pt idx="19">
                  <c:v>74.287949269999999</c:v>
                </c:pt>
                <c:pt idx="20">
                  <c:v>74.545843980000001</c:v>
                </c:pt>
                <c:pt idx="21">
                  <c:v>73.672915759999995</c:v>
                </c:pt>
                <c:pt idx="22">
                  <c:v>71.545685309999996</c:v>
                </c:pt>
                <c:pt idx="23">
                  <c:v>71.968260939999993</c:v>
                </c:pt>
                <c:pt idx="24">
                  <c:v>70.470374030000002</c:v>
                </c:pt>
                <c:pt idx="25">
                  <c:v>76.162131250000002</c:v>
                </c:pt>
                <c:pt idx="26">
                  <c:v>82.235329829999998</c:v>
                </c:pt>
                <c:pt idx="27">
                  <c:v>84.719138099999995</c:v>
                </c:pt>
                <c:pt idx="28">
                  <c:v>99.154069849999999</c:v>
                </c:pt>
                <c:pt idx="29">
                  <c:v>106.24171010000001</c:v>
                </c:pt>
                <c:pt idx="30">
                  <c:v>101.9280559</c:v>
                </c:pt>
                <c:pt idx="31">
                  <c:v>97.370547060000007</c:v>
                </c:pt>
                <c:pt idx="32">
                  <c:v>88.526448380000005</c:v>
                </c:pt>
                <c:pt idx="33">
                  <c:v>104.9548346</c:v>
                </c:pt>
                <c:pt idx="34">
                  <c:v>116.0398917</c:v>
                </c:pt>
                <c:pt idx="35">
                  <c:v>183.53871530000001</c:v>
                </c:pt>
                <c:pt idx="36">
                  <c:v>176.00535769999999</c:v>
                </c:pt>
                <c:pt idx="37">
                  <c:v>195.054339</c:v>
                </c:pt>
                <c:pt idx="38">
                  <c:v>248.32180890000001</c:v>
                </c:pt>
                <c:pt idx="39">
                  <c:v>212.06606859999999</c:v>
                </c:pt>
                <c:pt idx="40">
                  <c:v>254.7549406</c:v>
                </c:pt>
                <c:pt idx="41">
                  <c:v>228.80795610000001</c:v>
                </c:pt>
                <c:pt idx="42">
                  <c:v>287.2351769</c:v>
                </c:pt>
                <c:pt idx="43">
                  <c:v>264.45470929999999</c:v>
                </c:pt>
                <c:pt idx="44">
                  <c:v>273.89106779999997</c:v>
                </c:pt>
                <c:pt idx="45">
                  <c:v>295.95690980000001</c:v>
                </c:pt>
                <c:pt idx="46">
                  <c:v>252.0502037</c:v>
                </c:pt>
                <c:pt idx="47">
                  <c:v>196.4457477</c:v>
                </c:pt>
                <c:pt idx="48">
                  <c:v>181.76575360000001</c:v>
                </c:pt>
                <c:pt idx="49">
                  <c:v>231.06407859999999</c:v>
                </c:pt>
                <c:pt idx="50">
                  <c:v>243.5327049</c:v>
                </c:pt>
                <c:pt idx="51">
                  <c:v>235.7972067</c:v>
                </c:pt>
                <c:pt idx="52">
                  <c:v>274.57655110000002</c:v>
                </c:pt>
                <c:pt idx="53">
                  <c:v>269.79356669999999</c:v>
                </c:pt>
                <c:pt idx="54">
                  <c:v>278.85863879999999</c:v>
                </c:pt>
                <c:pt idx="55">
                  <c:v>263.377589</c:v>
                </c:pt>
                <c:pt idx="56">
                  <c:v>261.79897039999997</c:v>
                </c:pt>
                <c:pt idx="57">
                  <c:v>260.85876459999997</c:v>
                </c:pt>
                <c:pt idx="58">
                  <c:v>232.04358909999999</c:v>
                </c:pt>
                <c:pt idx="59">
                  <c:v>229.78001159999999</c:v>
                </c:pt>
                <c:pt idx="60">
                  <c:v>224.5312121</c:v>
                </c:pt>
                <c:pt idx="61">
                  <c:v>223.0190996</c:v>
                </c:pt>
                <c:pt idx="62">
                  <c:v>260.28277539999999</c:v>
                </c:pt>
                <c:pt idx="63">
                  <c:v>268.43841689999999</c:v>
                </c:pt>
                <c:pt idx="64">
                  <c:v>264.3449243</c:v>
                </c:pt>
                <c:pt idx="65">
                  <c:v>274.98736029999998</c:v>
                </c:pt>
                <c:pt idx="66">
                  <c:v>290.09009470000001</c:v>
                </c:pt>
                <c:pt idx="67">
                  <c:v>285.1900334</c:v>
                </c:pt>
                <c:pt idx="68">
                  <c:v>287.45905069999998</c:v>
                </c:pt>
                <c:pt idx="69">
                  <c:v>300.51801790000002</c:v>
                </c:pt>
                <c:pt idx="70">
                  <c:v>307.45789239999999</c:v>
                </c:pt>
                <c:pt idx="71">
                  <c:v>301.75962959999998</c:v>
                </c:pt>
                <c:pt idx="72">
                  <c:v>270.40408780000001</c:v>
                </c:pt>
                <c:pt idx="73">
                  <c:v>251.33482219999999</c:v>
                </c:pt>
                <c:pt idx="74">
                  <c:v>257.12177860000003</c:v>
                </c:pt>
                <c:pt idx="75">
                  <c:v>257.97755569999998</c:v>
                </c:pt>
                <c:pt idx="76">
                  <c:v>242.68093709999999</c:v>
                </c:pt>
                <c:pt idx="77">
                  <c:v>244.8770681</c:v>
                </c:pt>
                <c:pt idx="78">
                  <c:v>236.3153647</c:v>
                </c:pt>
                <c:pt idx="79">
                  <c:v>227.56439330000001</c:v>
                </c:pt>
                <c:pt idx="80">
                  <c:v>224.41076219999999</c:v>
                </c:pt>
                <c:pt idx="81">
                  <c:v>221.32826230000001</c:v>
                </c:pt>
                <c:pt idx="82">
                  <c:v>240.48212100000001</c:v>
                </c:pt>
                <c:pt idx="83">
                  <c:v>242.00249210000001</c:v>
                </c:pt>
                <c:pt idx="84">
                  <c:v>245.84380340000001</c:v>
                </c:pt>
                <c:pt idx="85">
                  <c:v>225.24474269999999</c:v>
                </c:pt>
                <c:pt idx="86">
                  <c:v>225.76379030000001</c:v>
                </c:pt>
                <c:pt idx="87">
                  <c:v>208.8372402</c:v>
                </c:pt>
                <c:pt idx="88">
                  <c:v>196.10755660000001</c:v>
                </c:pt>
                <c:pt idx="89">
                  <c:v>198.81428099999999</c:v>
                </c:pt>
                <c:pt idx="90">
                  <c:v>198.95847090000001</c:v>
                </c:pt>
                <c:pt idx="91">
                  <c:v>173.3641519</c:v>
                </c:pt>
                <c:pt idx="92">
                  <c:v>168.81009130000001</c:v>
                </c:pt>
                <c:pt idx="93">
                  <c:v>174.5743851</c:v>
                </c:pt>
                <c:pt idx="94">
                  <c:v>177.44349690000001</c:v>
                </c:pt>
                <c:pt idx="95">
                  <c:v>169.0109746</c:v>
                </c:pt>
                <c:pt idx="96">
                  <c:v>148.15230650000001</c:v>
                </c:pt>
                <c:pt idx="97">
                  <c:v>134.3555326</c:v>
                </c:pt>
                <c:pt idx="98">
                  <c:v>136.88502339999999</c:v>
                </c:pt>
                <c:pt idx="99">
                  <c:v>122.73839510000001</c:v>
                </c:pt>
                <c:pt idx="100">
                  <c:v>127.52673559999999</c:v>
                </c:pt>
                <c:pt idx="101">
                  <c:v>139.4419991</c:v>
                </c:pt>
                <c:pt idx="102">
                  <c:v>141.91130050000001</c:v>
                </c:pt>
                <c:pt idx="103">
                  <c:v>174.46606389999999</c:v>
                </c:pt>
                <c:pt idx="104">
                  <c:v>165.92584880000001</c:v>
                </c:pt>
                <c:pt idx="105">
                  <c:v>160.76301380000001</c:v>
                </c:pt>
                <c:pt idx="106">
                  <c:v>147.08906590000001</c:v>
                </c:pt>
                <c:pt idx="107">
                  <c:v>152.31090399999999</c:v>
                </c:pt>
                <c:pt idx="108">
                  <c:v>154.37756450000001</c:v>
                </c:pt>
                <c:pt idx="109">
                  <c:v>151.06809999999999</c:v>
                </c:pt>
                <c:pt idx="110">
                  <c:v>154.0196669</c:v>
                </c:pt>
                <c:pt idx="111">
                  <c:v>147.6493006</c:v>
                </c:pt>
                <c:pt idx="112">
                  <c:v>159.1760458</c:v>
                </c:pt>
                <c:pt idx="113">
                  <c:v>158.42552119999999</c:v>
                </c:pt>
                <c:pt idx="114">
                  <c:v>164.76170440000001</c:v>
                </c:pt>
                <c:pt idx="115">
                  <c:v>161.01850210000001</c:v>
                </c:pt>
                <c:pt idx="116">
                  <c:v>154.72894600000001</c:v>
                </c:pt>
                <c:pt idx="117">
                  <c:v>144.1470726</c:v>
                </c:pt>
                <c:pt idx="118">
                  <c:v>137.31314710000001</c:v>
                </c:pt>
                <c:pt idx="119">
                  <c:v>135.8096644</c:v>
                </c:pt>
                <c:pt idx="120">
                  <c:v>133.62763279999999</c:v>
                </c:pt>
                <c:pt idx="121">
                  <c:v>140.74378089999999</c:v>
                </c:pt>
                <c:pt idx="122">
                  <c:v>144.06661099999999</c:v>
                </c:pt>
                <c:pt idx="123">
                  <c:v>150.51491619999999</c:v>
                </c:pt>
                <c:pt idx="124">
                  <c:v>152.98453929999999</c:v>
                </c:pt>
                <c:pt idx="125">
                  <c:v>151.2289658</c:v>
                </c:pt>
                <c:pt idx="126">
                  <c:v>154.228115</c:v>
                </c:pt>
                <c:pt idx="127">
                  <c:v>152.2571782</c:v>
                </c:pt>
                <c:pt idx="128">
                  <c:v>155.9847469</c:v>
                </c:pt>
                <c:pt idx="129">
                  <c:v>150.50901279999999</c:v>
                </c:pt>
                <c:pt idx="130">
                  <c:v>141.63911200000001</c:v>
                </c:pt>
                <c:pt idx="131">
                  <c:v>131.41549000000001</c:v>
                </c:pt>
                <c:pt idx="132">
                  <c:v>127.53637929999999</c:v>
                </c:pt>
                <c:pt idx="133">
                  <c:v>137.32513119999999</c:v>
                </c:pt>
                <c:pt idx="134">
                  <c:v>141.60090070000001</c:v>
                </c:pt>
                <c:pt idx="135">
                  <c:v>140.8146673</c:v>
                </c:pt>
                <c:pt idx="136">
                  <c:v>143.53654599999999</c:v>
                </c:pt>
                <c:pt idx="137">
                  <c:v>138.74204889999999</c:v>
                </c:pt>
                <c:pt idx="138">
                  <c:v>142.94949500000001</c:v>
                </c:pt>
                <c:pt idx="139">
                  <c:v>142.50392049999999</c:v>
                </c:pt>
                <c:pt idx="140">
                  <c:v>142.53225810000001</c:v>
                </c:pt>
                <c:pt idx="141">
                  <c:v>143.580128</c:v>
                </c:pt>
                <c:pt idx="142">
                  <c:v>136.29697189999999</c:v>
                </c:pt>
                <c:pt idx="143">
                  <c:v>132.23435330000001</c:v>
                </c:pt>
                <c:pt idx="144">
                  <c:v>133.37070220000001</c:v>
                </c:pt>
                <c:pt idx="145">
                  <c:v>131.1917182</c:v>
                </c:pt>
                <c:pt idx="146">
                  <c:v>129.90167210000001</c:v>
                </c:pt>
                <c:pt idx="147">
                  <c:v>132.8031671</c:v>
                </c:pt>
                <c:pt idx="148">
                  <c:v>136.9696319</c:v>
                </c:pt>
                <c:pt idx="149">
                  <c:v>135.97722519999999</c:v>
                </c:pt>
                <c:pt idx="150">
                  <c:v>133.64136679999999</c:v>
                </c:pt>
                <c:pt idx="151">
                  <c:v>129.03682069999999</c:v>
                </c:pt>
                <c:pt idx="152">
                  <c:v>129.01920010000001</c:v>
                </c:pt>
                <c:pt idx="153">
                  <c:v>129.49935199999999</c:v>
                </c:pt>
                <c:pt idx="154">
                  <c:v>126.4933619</c:v>
                </c:pt>
                <c:pt idx="155">
                  <c:v>122.5043175</c:v>
                </c:pt>
                <c:pt idx="156">
                  <c:v>120.67771879999999</c:v>
                </c:pt>
                <c:pt idx="157">
                  <c:v>122.0370224</c:v>
                </c:pt>
                <c:pt idx="158">
                  <c:v>124.35574339999999</c:v>
                </c:pt>
                <c:pt idx="159">
                  <c:v>118.7971792</c:v>
                </c:pt>
                <c:pt idx="160">
                  <c:v>116.9238951</c:v>
                </c:pt>
                <c:pt idx="161">
                  <c:v>108.32383230000001</c:v>
                </c:pt>
                <c:pt idx="162">
                  <c:v>103.9964456</c:v>
                </c:pt>
                <c:pt idx="163">
                  <c:v>112.40955510000001</c:v>
                </c:pt>
                <c:pt idx="164">
                  <c:v>115.8808592</c:v>
                </c:pt>
                <c:pt idx="165">
                  <c:v>115.94912119999999</c:v>
                </c:pt>
                <c:pt idx="166">
                  <c:v>122.7704559</c:v>
                </c:pt>
                <c:pt idx="167">
                  <c:v>118.00318470000001</c:v>
                </c:pt>
                <c:pt idx="168">
                  <c:v>119.29945410000001</c:v>
                </c:pt>
                <c:pt idx="169">
                  <c:v>120.45755990000001</c:v>
                </c:pt>
                <c:pt idx="170">
                  <c:v>119.41671100000001</c:v>
                </c:pt>
                <c:pt idx="171">
                  <c:v>116.3938282</c:v>
                </c:pt>
                <c:pt idx="172">
                  <c:v>115.3085856</c:v>
                </c:pt>
                <c:pt idx="173">
                  <c:v>117.8914656</c:v>
                </c:pt>
                <c:pt idx="174">
                  <c:v>121.7146425</c:v>
                </c:pt>
                <c:pt idx="175">
                  <c:v>145.1720292</c:v>
                </c:pt>
                <c:pt idx="176">
                  <c:v>150.61742050000001</c:v>
                </c:pt>
                <c:pt idx="177">
                  <c:v>160.9416473</c:v>
                </c:pt>
                <c:pt idx="178">
                  <c:v>162.509244</c:v>
                </c:pt>
                <c:pt idx="179">
                  <c:v>159.03694479999999</c:v>
                </c:pt>
                <c:pt idx="180">
                  <c:v>154.7448531</c:v>
                </c:pt>
                <c:pt idx="181">
                  <c:v>155.27709139999999</c:v>
                </c:pt>
                <c:pt idx="182">
                  <c:v>149.5044418</c:v>
                </c:pt>
                <c:pt idx="183">
                  <c:v>143.37869330000001</c:v>
                </c:pt>
                <c:pt idx="184">
                  <c:v>146.0593217</c:v>
                </c:pt>
                <c:pt idx="185">
                  <c:v>136.0393493</c:v>
                </c:pt>
                <c:pt idx="186">
                  <c:v>134.0150462</c:v>
                </c:pt>
                <c:pt idx="187">
                  <c:v>127.2051427</c:v>
                </c:pt>
                <c:pt idx="188">
                  <c:v>123.9381173</c:v>
                </c:pt>
                <c:pt idx="189">
                  <c:v>117.8060181</c:v>
                </c:pt>
                <c:pt idx="190">
                  <c:v>117.6</c:v>
                </c:pt>
                <c:pt idx="191">
                  <c:v>119.6304471</c:v>
                </c:pt>
                <c:pt idx="192">
                  <c:v>122.5699858</c:v>
                </c:pt>
                <c:pt idx="193">
                  <c:v>123.0882862</c:v>
                </c:pt>
                <c:pt idx="194">
                  <c:v>119.3782059</c:v>
                </c:pt>
                <c:pt idx="195">
                  <c:v>120.42009609999999</c:v>
                </c:pt>
                <c:pt idx="196">
                  <c:v>120.2727407</c:v>
                </c:pt>
                <c:pt idx="197">
                  <c:v>119.4146437</c:v>
                </c:pt>
                <c:pt idx="198">
                  <c:v>120.9597083</c:v>
                </c:pt>
                <c:pt idx="199">
                  <c:v>121.4548518</c:v>
                </c:pt>
                <c:pt idx="200">
                  <c:v>123.5746401</c:v>
                </c:pt>
                <c:pt idx="201">
                  <c:v>120.53884840000001</c:v>
                </c:pt>
                <c:pt idx="202">
                  <c:v>126.93098740000001</c:v>
                </c:pt>
                <c:pt idx="203">
                  <c:v>126.70526340000001</c:v>
                </c:pt>
                <c:pt idx="204">
                  <c:v>127.80908549999999</c:v>
                </c:pt>
                <c:pt idx="205">
                  <c:v>128.8443326</c:v>
                </c:pt>
                <c:pt idx="206">
                  <c:v>123.3045922</c:v>
                </c:pt>
                <c:pt idx="207">
                  <c:v>116.2047065</c:v>
                </c:pt>
                <c:pt idx="208">
                  <c:v>106.7099769</c:v>
                </c:pt>
                <c:pt idx="209">
                  <c:v>103.8654556</c:v>
                </c:pt>
                <c:pt idx="210">
                  <c:v>88.686917269999995</c:v>
                </c:pt>
                <c:pt idx="211">
                  <c:v>88.901428730000006</c:v>
                </c:pt>
                <c:pt idx="212">
                  <c:v>86.359924840000005</c:v>
                </c:pt>
                <c:pt idx="213">
                  <c:v>96.760682939999995</c:v>
                </c:pt>
                <c:pt idx="214">
                  <c:v>98.386055049999996</c:v>
                </c:pt>
                <c:pt idx="215">
                  <c:v>94.754430369999994</c:v>
                </c:pt>
                <c:pt idx="216">
                  <c:v>95.04225667</c:v>
                </c:pt>
                <c:pt idx="217">
                  <c:v>93.327609379999998</c:v>
                </c:pt>
                <c:pt idx="218">
                  <c:v>94.377041210000002</c:v>
                </c:pt>
                <c:pt idx="219">
                  <c:v>95.092280119999998</c:v>
                </c:pt>
                <c:pt idx="220">
                  <c:v>93.692805559999996</c:v>
                </c:pt>
                <c:pt idx="221">
                  <c:v>88.281833410000004</c:v>
                </c:pt>
                <c:pt idx="222">
                  <c:v>89.023565840000003</c:v>
                </c:pt>
                <c:pt idx="223">
                  <c:v>91.016180919999996</c:v>
                </c:pt>
                <c:pt idx="224">
                  <c:v>86.290465949999998</c:v>
                </c:pt>
                <c:pt idx="225">
                  <c:v>87.616462060000003</c:v>
                </c:pt>
                <c:pt idx="226">
                  <c:v>84.504029709999998</c:v>
                </c:pt>
                <c:pt idx="227">
                  <c:v>85.379877530000002</c:v>
                </c:pt>
                <c:pt idx="228">
                  <c:v>83.951550850000004</c:v>
                </c:pt>
                <c:pt idx="229">
                  <c:v>84.100527970000002</c:v>
                </c:pt>
                <c:pt idx="230">
                  <c:v>87.595382720000003</c:v>
                </c:pt>
                <c:pt idx="231">
                  <c:v>87.817423820000002</c:v>
                </c:pt>
                <c:pt idx="232">
                  <c:v>88.949438499999999</c:v>
                </c:pt>
                <c:pt idx="233">
                  <c:v>90.619572719999994</c:v>
                </c:pt>
                <c:pt idx="234">
                  <c:v>93.531478550000003</c:v>
                </c:pt>
                <c:pt idx="235">
                  <c:v>91.751758769999995</c:v>
                </c:pt>
                <c:pt idx="236">
                  <c:v>90.282011920000002</c:v>
                </c:pt>
                <c:pt idx="237">
                  <c:v>86.622897829999999</c:v>
                </c:pt>
                <c:pt idx="238">
                  <c:v>84.369961570000001</c:v>
                </c:pt>
                <c:pt idx="239">
                  <c:v>85.269670390000002</c:v>
                </c:pt>
                <c:pt idx="240">
                  <c:v>87.379769010000004</c:v>
                </c:pt>
                <c:pt idx="241">
                  <c:v>86.069469859999998</c:v>
                </c:pt>
                <c:pt idx="242">
                  <c:v>83.208807800000002</c:v>
                </c:pt>
                <c:pt idx="243">
                  <c:v>82.893168829999993</c:v>
                </c:pt>
                <c:pt idx="244">
                  <c:v>82.7</c:v>
                </c:pt>
                <c:pt idx="245">
                  <c:v>82.537398899999999</c:v>
                </c:pt>
                <c:pt idx="246">
                  <c:v>82.709745350000006</c:v>
                </c:pt>
                <c:pt idx="247">
                  <c:v>82.197659720000004</c:v>
                </c:pt>
                <c:pt idx="248">
                  <c:v>81.759461380000005</c:v>
                </c:pt>
                <c:pt idx="249">
                  <c:v>81.951620570000003</c:v>
                </c:pt>
                <c:pt idx="250">
                  <c:v>83.676493579999999</c:v>
                </c:pt>
                <c:pt idx="251">
                  <c:v>83.520726150000002</c:v>
                </c:pt>
                <c:pt idx="252">
                  <c:v>81.403793890000003</c:v>
                </c:pt>
                <c:pt idx="253">
                  <c:v>81.272821640000004</c:v>
                </c:pt>
                <c:pt idx="254">
                  <c:v>82.550963820000007</c:v>
                </c:pt>
                <c:pt idx="255">
                  <c:v>85.483805970000006</c:v>
                </c:pt>
                <c:pt idx="256">
                  <c:v>87.615274249999999</c:v>
                </c:pt>
                <c:pt idx="257">
                  <c:v>86.961864629999994</c:v>
                </c:pt>
                <c:pt idx="258">
                  <c:v>88.128897199999997</c:v>
                </c:pt>
                <c:pt idx="259">
                  <c:v>93.497623829999995</c:v>
                </c:pt>
                <c:pt idx="260">
                  <c:v>93.81120731</c:v>
                </c:pt>
                <c:pt idx="261">
                  <c:v>91.750075339999995</c:v>
                </c:pt>
                <c:pt idx="262">
                  <c:v>90.56053704</c:v>
                </c:pt>
                <c:pt idx="263">
                  <c:v>91.443639009999998</c:v>
                </c:pt>
                <c:pt idx="264">
                  <c:v>94.012777850000006</c:v>
                </c:pt>
                <c:pt idx="265">
                  <c:v>96.451520040000005</c:v>
                </c:pt>
                <c:pt idx="266">
                  <c:v>93.888541750000002</c:v>
                </c:pt>
                <c:pt idx="267">
                  <c:v>95.846124450000005</c:v>
                </c:pt>
                <c:pt idx="268">
                  <c:v>93.393003300000004</c:v>
                </c:pt>
                <c:pt idx="269">
                  <c:v>95.853455769999997</c:v>
                </c:pt>
                <c:pt idx="270">
                  <c:v>93.908962299999999</c:v>
                </c:pt>
                <c:pt idx="271">
                  <c:v>90.468102079999994</c:v>
                </c:pt>
                <c:pt idx="272">
                  <c:v>87.397502549999999</c:v>
                </c:pt>
                <c:pt idx="273">
                  <c:v>84.487637789999994</c:v>
                </c:pt>
                <c:pt idx="274">
                  <c:v>81.555735740000003</c:v>
                </c:pt>
                <c:pt idx="275">
                  <c:v>81.314901860000006</c:v>
                </c:pt>
                <c:pt idx="276">
                  <c:v>84.859779889999999</c:v>
                </c:pt>
                <c:pt idx="277">
                  <c:v>83.63440061</c:v>
                </c:pt>
                <c:pt idx="278">
                  <c:v>81.291483260000007</c:v>
                </c:pt>
                <c:pt idx="279">
                  <c:v>80.909233639999997</c:v>
                </c:pt>
                <c:pt idx="280">
                  <c:v>81.500511259999996</c:v>
                </c:pt>
                <c:pt idx="281">
                  <c:v>82.622052870000005</c:v>
                </c:pt>
                <c:pt idx="282">
                  <c:v>84.007570319999999</c:v>
                </c:pt>
                <c:pt idx="283">
                  <c:v>84.314626750000002</c:v>
                </c:pt>
                <c:pt idx="284">
                  <c:v>85.351571199999995</c:v>
                </c:pt>
                <c:pt idx="285">
                  <c:v>90.638367000000002</c:v>
                </c:pt>
                <c:pt idx="286">
                  <c:v>87.166507289999998</c:v>
                </c:pt>
                <c:pt idx="287">
                  <c:v>83.73992097</c:v>
                </c:pt>
                <c:pt idx="288">
                  <c:v>97.753956189999997</c:v>
                </c:pt>
                <c:pt idx="289">
                  <c:v>107.04134790000001</c:v>
                </c:pt>
                <c:pt idx="290">
                  <c:v>99.657258619999993</c:v>
                </c:pt>
                <c:pt idx="291">
                  <c:v>102.3814821</c:v>
                </c:pt>
                <c:pt idx="292">
                  <c:v>106.8520049</c:v>
                </c:pt>
                <c:pt idx="293">
                  <c:v>110.0383173</c:v>
                </c:pt>
                <c:pt idx="294">
                  <c:v>111.4644401</c:v>
                </c:pt>
                <c:pt idx="295">
                  <c:v>121.52159519999999</c:v>
                </c:pt>
                <c:pt idx="296">
                  <c:v>113.75863219999999</c:v>
                </c:pt>
                <c:pt idx="297">
                  <c:v>106.8174302</c:v>
                </c:pt>
                <c:pt idx="298">
                  <c:v>99.105779200000001</c:v>
                </c:pt>
                <c:pt idx="299">
                  <c:v>101.8813122</c:v>
                </c:pt>
                <c:pt idx="300">
                  <c:v>104.3118693</c:v>
                </c:pt>
                <c:pt idx="301">
                  <c:v>103.3442537</c:v>
                </c:pt>
                <c:pt idx="302">
                  <c:v>98.85725678</c:v>
                </c:pt>
                <c:pt idx="303">
                  <c:v>99.970517090000001</c:v>
                </c:pt>
                <c:pt idx="304">
                  <c:v>95.208777589999997</c:v>
                </c:pt>
                <c:pt idx="305">
                  <c:v>102.6524383</c:v>
                </c:pt>
                <c:pt idx="306">
                  <c:v>106.18454699999999</c:v>
                </c:pt>
                <c:pt idx="307">
                  <c:v>107.0012194</c:v>
                </c:pt>
                <c:pt idx="308">
                  <c:v>111.95118410000001</c:v>
                </c:pt>
                <c:pt idx="309">
                  <c:v>111.7578455</c:v>
                </c:pt>
                <c:pt idx="310">
                  <c:v>115.3397403</c:v>
                </c:pt>
                <c:pt idx="311">
                  <c:v>116.9297701</c:v>
                </c:pt>
                <c:pt idx="312">
                  <c:v>112.984053</c:v>
                </c:pt>
                <c:pt idx="313">
                  <c:v>108.864571</c:v>
                </c:pt>
                <c:pt idx="314">
                  <c:v>107.75289429999999</c:v>
                </c:pt>
                <c:pt idx="315">
                  <c:v>106.2989875</c:v>
                </c:pt>
                <c:pt idx="316">
                  <c:v>104.2736184</c:v>
                </c:pt>
                <c:pt idx="317">
                  <c:v>106.2190008</c:v>
                </c:pt>
                <c:pt idx="318">
                  <c:v>105.1540961</c:v>
                </c:pt>
                <c:pt idx="319">
                  <c:v>105.6377248</c:v>
                </c:pt>
                <c:pt idx="320">
                  <c:v>104.70600779999999</c:v>
                </c:pt>
                <c:pt idx="321">
                  <c:v>102.4492223</c:v>
                </c:pt>
                <c:pt idx="322">
                  <c:v>99.28474276</c:v>
                </c:pt>
                <c:pt idx="323">
                  <c:v>93.50320859</c:v>
                </c:pt>
                <c:pt idx="324">
                  <c:v>89.579508959999998</c:v>
                </c:pt>
                <c:pt idx="325">
                  <c:v>91.059509219999995</c:v>
                </c:pt>
                <c:pt idx="326">
                  <c:v>96.278391929999998</c:v>
                </c:pt>
                <c:pt idx="327">
                  <c:v>94.147467250000005</c:v>
                </c:pt>
                <c:pt idx="328">
                  <c:v>95.055248879999994</c:v>
                </c:pt>
                <c:pt idx="329">
                  <c:v>91.871769240000006</c:v>
                </c:pt>
                <c:pt idx="330">
                  <c:v>94.294137340000006</c:v>
                </c:pt>
                <c:pt idx="331">
                  <c:v>96.384233120000005</c:v>
                </c:pt>
                <c:pt idx="332">
                  <c:v>94.45604951</c:v>
                </c:pt>
                <c:pt idx="333">
                  <c:v>94.169134220000004</c:v>
                </c:pt>
                <c:pt idx="334">
                  <c:v>94.03206471</c:v>
                </c:pt>
                <c:pt idx="335">
                  <c:v>98.042122570000004</c:v>
                </c:pt>
                <c:pt idx="336">
                  <c:v>99.973055880000004</c:v>
                </c:pt>
                <c:pt idx="337">
                  <c:v>97.525016870000002</c:v>
                </c:pt>
                <c:pt idx="338">
                  <c:v>97.734868689999999</c:v>
                </c:pt>
                <c:pt idx="339">
                  <c:v>92.34676657</c:v>
                </c:pt>
                <c:pt idx="340">
                  <c:v>91.312986940000002</c:v>
                </c:pt>
                <c:pt idx="341">
                  <c:v>93.4716296</c:v>
                </c:pt>
                <c:pt idx="342">
                  <c:v>97.33085165</c:v>
                </c:pt>
                <c:pt idx="343">
                  <c:v>95.171028519999993</c:v>
                </c:pt>
                <c:pt idx="344">
                  <c:v>92.388065249999997</c:v>
                </c:pt>
                <c:pt idx="345">
                  <c:v>93.969994619999994</c:v>
                </c:pt>
                <c:pt idx="346">
                  <c:v>95.431583579999995</c:v>
                </c:pt>
                <c:pt idx="347">
                  <c:v>96.858318240000003</c:v>
                </c:pt>
                <c:pt idx="348">
                  <c:v>94.332481419999993</c:v>
                </c:pt>
                <c:pt idx="349">
                  <c:v>95.644764449999997</c:v>
                </c:pt>
                <c:pt idx="350">
                  <c:v>94.962939480000003</c:v>
                </c:pt>
                <c:pt idx="351">
                  <c:v>96.075765570000002</c:v>
                </c:pt>
                <c:pt idx="352">
                  <c:v>95.184025660000003</c:v>
                </c:pt>
                <c:pt idx="353">
                  <c:v>94.488258060000007</c:v>
                </c:pt>
                <c:pt idx="354">
                  <c:v>94.023630539999999</c:v>
                </c:pt>
                <c:pt idx="355">
                  <c:v>93.997737700000002</c:v>
                </c:pt>
                <c:pt idx="356">
                  <c:v>92.071393020000002</c:v>
                </c:pt>
                <c:pt idx="357">
                  <c:v>91.926450209999999</c:v>
                </c:pt>
                <c:pt idx="358">
                  <c:v>94.035295079999997</c:v>
                </c:pt>
                <c:pt idx="359">
                  <c:v>94.617849329999999</c:v>
                </c:pt>
                <c:pt idx="360">
                  <c:v>93.842765200000002</c:v>
                </c:pt>
                <c:pt idx="361">
                  <c:v>92.886488159999999</c:v>
                </c:pt>
                <c:pt idx="362">
                  <c:v>91.149191299999998</c:v>
                </c:pt>
                <c:pt idx="363">
                  <c:v>91.667477860000005</c:v>
                </c:pt>
                <c:pt idx="364">
                  <c:v>91.897439360000007</c:v>
                </c:pt>
                <c:pt idx="365">
                  <c:v>93.833088369999999</c:v>
                </c:pt>
                <c:pt idx="366">
                  <c:v>93.779855780000005</c:v>
                </c:pt>
                <c:pt idx="367">
                  <c:v>94.378371169999994</c:v>
                </c:pt>
                <c:pt idx="368">
                  <c:v>95.138920810000002</c:v>
                </c:pt>
                <c:pt idx="369">
                  <c:v>97.137905840000002</c:v>
                </c:pt>
                <c:pt idx="370">
                  <c:v>98.851666179999995</c:v>
                </c:pt>
                <c:pt idx="371">
                  <c:v>99.511787139999996</c:v>
                </c:pt>
                <c:pt idx="372">
                  <c:v>96.933646390000007</c:v>
                </c:pt>
                <c:pt idx="373">
                  <c:v>94.522594510000005</c:v>
                </c:pt>
                <c:pt idx="374">
                  <c:v>92.255012530000002</c:v>
                </c:pt>
                <c:pt idx="375">
                  <c:v>92.241985529999994</c:v>
                </c:pt>
                <c:pt idx="376">
                  <c:v>92.420231740000006</c:v>
                </c:pt>
                <c:pt idx="377">
                  <c:v>93.71092505</c:v>
                </c:pt>
                <c:pt idx="378">
                  <c:v>93.528971819999995</c:v>
                </c:pt>
                <c:pt idx="379">
                  <c:v>91.955490209999994</c:v>
                </c:pt>
                <c:pt idx="380">
                  <c:v>92.05858576</c:v>
                </c:pt>
                <c:pt idx="381">
                  <c:v>93.640606149999996</c:v>
                </c:pt>
                <c:pt idx="382">
                  <c:v>93.523293199999998</c:v>
                </c:pt>
                <c:pt idx="383">
                  <c:v>94.436336670000003</c:v>
                </c:pt>
                <c:pt idx="384">
                  <c:v>92.206120200000001</c:v>
                </c:pt>
                <c:pt idx="385">
                  <c:v>92.960585769999994</c:v>
                </c:pt>
                <c:pt idx="386">
                  <c:v>95.422327839999994</c:v>
                </c:pt>
                <c:pt idx="387">
                  <c:v>93.560307339999994</c:v>
                </c:pt>
                <c:pt idx="388">
                  <c:v>94.215739869999993</c:v>
                </c:pt>
                <c:pt idx="389">
                  <c:v>94.23884151</c:v>
                </c:pt>
                <c:pt idx="390">
                  <c:v>99.279069079999999</c:v>
                </c:pt>
                <c:pt idx="391">
                  <c:v>97.64752944</c:v>
                </c:pt>
                <c:pt idx="392">
                  <c:v>95.25352513</c:v>
                </c:pt>
                <c:pt idx="393">
                  <c:v>95.295276130000005</c:v>
                </c:pt>
                <c:pt idx="394">
                  <c:v>94.573023610000007</c:v>
                </c:pt>
                <c:pt idx="395">
                  <c:v>94.949388339999999</c:v>
                </c:pt>
                <c:pt idx="396">
                  <c:v>98.632736969999996</c:v>
                </c:pt>
                <c:pt idx="397">
                  <c:v>98.019383469999994</c:v>
                </c:pt>
                <c:pt idx="398">
                  <c:v>94.034499769999996</c:v>
                </c:pt>
                <c:pt idx="399">
                  <c:v>95.591804170000003</c:v>
                </c:pt>
                <c:pt idx="400">
                  <c:v>95.246771980000005</c:v>
                </c:pt>
                <c:pt idx="401">
                  <c:v>95.024612649999995</c:v>
                </c:pt>
                <c:pt idx="402">
                  <c:v>96.643822810000003</c:v>
                </c:pt>
                <c:pt idx="403">
                  <c:v>95.089374199999995</c:v>
                </c:pt>
                <c:pt idx="404">
                  <c:v>95.123710840000001</c:v>
                </c:pt>
                <c:pt idx="405">
                  <c:v>96.030775090000006</c:v>
                </c:pt>
                <c:pt idx="406">
                  <c:v>95.663798400000005</c:v>
                </c:pt>
                <c:pt idx="407">
                  <c:v>94.929643810000002</c:v>
                </c:pt>
                <c:pt idx="408">
                  <c:v>91.960193450000006</c:v>
                </c:pt>
                <c:pt idx="409">
                  <c:v>90.699887950000004</c:v>
                </c:pt>
                <c:pt idx="410">
                  <c:v>90.098869160000007</c:v>
                </c:pt>
                <c:pt idx="411">
                  <c:v>91.770487369999998</c:v>
                </c:pt>
                <c:pt idx="412">
                  <c:v>92.249287649999999</c:v>
                </c:pt>
                <c:pt idx="413">
                  <c:v>94.919267439999999</c:v>
                </c:pt>
                <c:pt idx="414">
                  <c:v>94.678497949999993</c:v>
                </c:pt>
                <c:pt idx="415">
                  <c:v>94.077353560000006</c:v>
                </c:pt>
                <c:pt idx="416">
                  <c:v>91.920133390000004</c:v>
                </c:pt>
                <c:pt idx="417">
                  <c:v>90.521303419999995</c:v>
                </c:pt>
                <c:pt idx="418">
                  <c:v>90.209993229999995</c:v>
                </c:pt>
                <c:pt idx="419">
                  <c:v>86.924785749999998</c:v>
                </c:pt>
                <c:pt idx="420">
                  <c:v>85.439792519999997</c:v>
                </c:pt>
                <c:pt idx="421">
                  <c:v>85.825573140000003</c:v>
                </c:pt>
                <c:pt idx="422">
                  <c:v>85.145331299999995</c:v>
                </c:pt>
                <c:pt idx="423">
                  <c:v>83.927266759999995</c:v>
                </c:pt>
                <c:pt idx="424">
                  <c:v>84.048231529999995</c:v>
                </c:pt>
                <c:pt idx="425">
                  <c:v>84.307850520000002</c:v>
                </c:pt>
                <c:pt idx="426">
                  <c:v>84.973650960000001</c:v>
                </c:pt>
                <c:pt idx="427">
                  <c:v>85.627400739999999</c:v>
                </c:pt>
                <c:pt idx="428">
                  <c:v>84.952855569999997</c:v>
                </c:pt>
                <c:pt idx="429">
                  <c:v>83.900458779999994</c:v>
                </c:pt>
                <c:pt idx="430">
                  <c:v>83.646090099999995</c:v>
                </c:pt>
                <c:pt idx="431">
                  <c:v>83.996037799999996</c:v>
                </c:pt>
                <c:pt idx="432">
                  <c:v>82.840157450000007</c:v>
                </c:pt>
                <c:pt idx="433">
                  <c:v>82.556387790000002</c:v>
                </c:pt>
                <c:pt idx="434">
                  <c:v>81.437305190000004</c:v>
                </c:pt>
                <c:pt idx="435">
                  <c:v>97.448085620000001</c:v>
                </c:pt>
                <c:pt idx="436">
                  <c:v>94.178853079999996</c:v>
                </c:pt>
                <c:pt idx="437">
                  <c:v>93.396365770000003</c:v>
                </c:pt>
                <c:pt idx="438">
                  <c:v>92.529428260000003</c:v>
                </c:pt>
                <c:pt idx="439">
                  <c:v>95.972213769999996</c:v>
                </c:pt>
                <c:pt idx="440">
                  <c:v>97.765446670000003</c:v>
                </c:pt>
                <c:pt idx="441">
                  <c:v>102.4631461</c:v>
                </c:pt>
                <c:pt idx="442">
                  <c:v>101.29650359999999</c:v>
                </c:pt>
                <c:pt idx="443">
                  <c:v>101.57604190000001</c:v>
                </c:pt>
                <c:pt idx="444">
                  <c:v>100.020399</c:v>
                </c:pt>
                <c:pt idx="445">
                  <c:v>102.3585302</c:v>
                </c:pt>
                <c:pt idx="446">
                  <c:v>100.18341030000001</c:v>
                </c:pt>
                <c:pt idx="447">
                  <c:v>101.6107099</c:v>
                </c:pt>
                <c:pt idx="448">
                  <c:v>97.791192600000002</c:v>
                </c:pt>
                <c:pt idx="449">
                  <c:v>98.62482473</c:v>
                </c:pt>
                <c:pt idx="450">
                  <c:v>98.515646919999995</c:v>
                </c:pt>
                <c:pt idx="451">
                  <c:v>103.2357782</c:v>
                </c:pt>
                <c:pt idx="452">
                  <c:v>103.51906169999999</c:v>
                </c:pt>
                <c:pt idx="453">
                  <c:v>97.389864619999997</c:v>
                </c:pt>
                <c:pt idx="454">
                  <c:v>96.996820020000001</c:v>
                </c:pt>
                <c:pt idx="455">
                  <c:v>98.889987039999994</c:v>
                </c:pt>
                <c:pt idx="456">
                  <c:v>96.117935000000003</c:v>
                </c:pt>
                <c:pt idx="457">
                  <c:v>95.681067799999994</c:v>
                </c:pt>
                <c:pt idx="458">
                  <c:v>97.715453960000005</c:v>
                </c:pt>
                <c:pt idx="459">
                  <c:v>99.476707340000004</c:v>
                </c:pt>
                <c:pt idx="460">
                  <c:v>97.15446652</c:v>
                </c:pt>
                <c:pt idx="461">
                  <c:v>95.143121609999994</c:v>
                </c:pt>
                <c:pt idx="462">
                  <c:v>96.658951729999998</c:v>
                </c:pt>
                <c:pt idx="463">
                  <c:v>99.993473890000004</c:v>
                </c:pt>
                <c:pt idx="464">
                  <c:v>103.48336500000001</c:v>
                </c:pt>
                <c:pt idx="465">
                  <c:v>105.65244060000001</c:v>
                </c:pt>
                <c:pt idx="466">
                  <c:v>104.92902119999999</c:v>
                </c:pt>
                <c:pt idx="467">
                  <c:v>104.97261760000001</c:v>
                </c:pt>
                <c:pt idx="468">
                  <c:v>102.0062444</c:v>
                </c:pt>
                <c:pt idx="469">
                  <c:v>98.790303969999997</c:v>
                </c:pt>
                <c:pt idx="470">
                  <c:v>97.945770890000006</c:v>
                </c:pt>
                <c:pt idx="471">
                  <c:v>97.042013780000005</c:v>
                </c:pt>
                <c:pt idx="472">
                  <c:v>99.522011669999998</c:v>
                </c:pt>
                <c:pt idx="473">
                  <c:v>99.703424729999995</c:v>
                </c:pt>
                <c:pt idx="474">
                  <c:v>97.126402089999999</c:v>
                </c:pt>
                <c:pt idx="475">
                  <c:v>96.662529649999996</c:v>
                </c:pt>
                <c:pt idx="476">
                  <c:v>96.795775039999995</c:v>
                </c:pt>
                <c:pt idx="477">
                  <c:v>97.390028720000004</c:v>
                </c:pt>
                <c:pt idx="478">
                  <c:v>96.848802910000003</c:v>
                </c:pt>
                <c:pt idx="479">
                  <c:v>97.319634320000006</c:v>
                </c:pt>
                <c:pt idx="480">
                  <c:v>99.144139899999999</c:v>
                </c:pt>
                <c:pt idx="481">
                  <c:v>104.2941125</c:v>
                </c:pt>
                <c:pt idx="482">
                  <c:v>110.80598860000001</c:v>
                </c:pt>
                <c:pt idx="483">
                  <c:v>108.72815749999999</c:v>
                </c:pt>
                <c:pt idx="484">
                  <c:v>125.411677</c:v>
                </c:pt>
                <c:pt idx="485">
                  <c:v>116.143721</c:v>
                </c:pt>
                <c:pt idx="486">
                  <c:v>118.95417809999999</c:v>
                </c:pt>
                <c:pt idx="487">
                  <c:v>115.6612157</c:v>
                </c:pt>
                <c:pt idx="488">
                  <c:v>113.105986</c:v>
                </c:pt>
                <c:pt idx="489">
                  <c:v>114.77254069999999</c:v>
                </c:pt>
                <c:pt idx="490">
                  <c:v>112.86483130000001</c:v>
                </c:pt>
                <c:pt idx="491">
                  <c:v>105.9862306</c:v>
                </c:pt>
                <c:pt idx="492">
                  <c:v>100.9715554</c:v>
                </c:pt>
                <c:pt idx="493">
                  <c:v>102.1130789</c:v>
                </c:pt>
                <c:pt idx="494">
                  <c:v>100.70229430000001</c:v>
                </c:pt>
                <c:pt idx="495">
                  <c:v>100.5395803</c:v>
                </c:pt>
                <c:pt idx="496">
                  <c:v>101.27854189999999</c:v>
                </c:pt>
                <c:pt idx="497">
                  <c:v>101.08600629999999</c:v>
                </c:pt>
                <c:pt idx="498">
                  <c:v>99.993075880000006</c:v>
                </c:pt>
                <c:pt idx="499">
                  <c:v>101.7538369</c:v>
                </c:pt>
                <c:pt idx="500">
                  <c:v>103.56733060000001</c:v>
                </c:pt>
                <c:pt idx="501">
                  <c:v>100.81160060000001</c:v>
                </c:pt>
                <c:pt idx="502">
                  <c:v>97.579914349999996</c:v>
                </c:pt>
                <c:pt idx="503">
                  <c:v>94.896621229999994</c:v>
                </c:pt>
                <c:pt idx="504">
                  <c:v>94.283809469999994</c:v>
                </c:pt>
                <c:pt idx="505">
                  <c:v>93.158779809999999</c:v>
                </c:pt>
                <c:pt idx="506">
                  <c:v>92.279329020000006</c:v>
                </c:pt>
                <c:pt idx="507">
                  <c:v>92.03840237</c:v>
                </c:pt>
                <c:pt idx="508">
                  <c:v>90.360573439999996</c:v>
                </c:pt>
                <c:pt idx="509">
                  <c:v>90.152565480000007</c:v>
                </c:pt>
                <c:pt idx="510">
                  <c:v>88.543210329999994</c:v>
                </c:pt>
                <c:pt idx="511">
                  <c:v>91.482210940000002</c:v>
                </c:pt>
                <c:pt idx="512">
                  <c:v>96.997865869999998</c:v>
                </c:pt>
                <c:pt idx="513">
                  <c:v>97.456249769999999</c:v>
                </c:pt>
                <c:pt idx="514">
                  <c:v>95.608753949999993</c:v>
                </c:pt>
                <c:pt idx="515">
                  <c:v>95.847868559999995</c:v>
                </c:pt>
                <c:pt idx="516">
                  <c:v>94.265086350000004</c:v>
                </c:pt>
                <c:pt idx="517">
                  <c:v>94.101919379999998</c:v>
                </c:pt>
                <c:pt idx="518">
                  <c:v>97.788798380000003</c:v>
                </c:pt>
                <c:pt idx="519">
                  <c:v>100.28056429999999</c:v>
                </c:pt>
                <c:pt idx="520">
                  <c:v>102.21470239999999</c:v>
                </c:pt>
                <c:pt idx="521">
                  <c:v>101.47094319999999</c:v>
                </c:pt>
                <c:pt idx="522">
                  <c:v>98.096205130000001</c:v>
                </c:pt>
                <c:pt idx="523">
                  <c:v>96.027135689999994</c:v>
                </c:pt>
                <c:pt idx="524">
                  <c:v>99.30916268</c:v>
                </c:pt>
                <c:pt idx="525">
                  <c:v>103.1887612</c:v>
                </c:pt>
                <c:pt idx="526">
                  <c:v>102.3061814</c:v>
                </c:pt>
                <c:pt idx="527">
                  <c:v>101.1733764</c:v>
                </c:pt>
                <c:pt idx="528">
                  <c:v>103.96185060000001</c:v>
                </c:pt>
                <c:pt idx="529">
                  <c:v>106.39235619999999</c:v>
                </c:pt>
                <c:pt idx="530">
                  <c:v>104.46706519999999</c:v>
                </c:pt>
                <c:pt idx="531">
                  <c:v>101.9889335</c:v>
                </c:pt>
                <c:pt idx="532">
                  <c:v>99.391785619999993</c:v>
                </c:pt>
                <c:pt idx="533">
                  <c:v>102.5738898</c:v>
                </c:pt>
                <c:pt idx="534">
                  <c:v>105.9882016</c:v>
                </c:pt>
                <c:pt idx="535">
                  <c:v>107.36716180000001</c:v>
                </c:pt>
                <c:pt idx="536">
                  <c:v>107.80981869999999</c:v>
                </c:pt>
                <c:pt idx="537">
                  <c:v>104.879402</c:v>
                </c:pt>
                <c:pt idx="538">
                  <c:v>110.3780093</c:v>
                </c:pt>
                <c:pt idx="539">
                  <c:v>116.1806491</c:v>
                </c:pt>
                <c:pt idx="540">
                  <c:v>115.49439820000001</c:v>
                </c:pt>
                <c:pt idx="541">
                  <c:v>111.66016759999999</c:v>
                </c:pt>
                <c:pt idx="542">
                  <c:v>109.51324870000001</c:v>
                </c:pt>
                <c:pt idx="543">
                  <c:v>111.6385928</c:v>
                </c:pt>
                <c:pt idx="544">
                  <c:v>112.8958461</c:v>
                </c:pt>
                <c:pt idx="545">
                  <c:v>113.41637160000001</c:v>
                </c:pt>
                <c:pt idx="546">
                  <c:v>114.4603997</c:v>
                </c:pt>
                <c:pt idx="547">
                  <c:v>119.30167609999999</c:v>
                </c:pt>
                <c:pt idx="548">
                  <c:v>118.445137</c:v>
                </c:pt>
                <c:pt idx="549">
                  <c:v>111.026117</c:v>
                </c:pt>
                <c:pt idx="550">
                  <c:v>114.5194231</c:v>
                </c:pt>
                <c:pt idx="551">
                  <c:v>115.4411145</c:v>
                </c:pt>
                <c:pt idx="552">
                  <c:v>111.0251471</c:v>
                </c:pt>
                <c:pt idx="553">
                  <c:v>107.9999996</c:v>
                </c:pt>
                <c:pt idx="554">
                  <c:v>114.3124164</c:v>
                </c:pt>
                <c:pt idx="555">
                  <c:v>121.0012195</c:v>
                </c:pt>
                <c:pt idx="556">
                  <c:v>117.66670019999999</c:v>
                </c:pt>
                <c:pt idx="557">
                  <c:v>107.7608673</c:v>
                </c:pt>
                <c:pt idx="558">
                  <c:v>108.5267918</c:v>
                </c:pt>
                <c:pt idx="559">
                  <c:v>111.31657420000001</c:v>
                </c:pt>
                <c:pt idx="560">
                  <c:v>108.9303427</c:v>
                </c:pt>
                <c:pt idx="561">
                  <c:v>106.15369800000001</c:v>
                </c:pt>
                <c:pt idx="562">
                  <c:v>100.6830605</c:v>
                </c:pt>
                <c:pt idx="563">
                  <c:v>97.045196840000003</c:v>
                </c:pt>
                <c:pt idx="564">
                  <c:v>97.527871700000006</c:v>
                </c:pt>
                <c:pt idx="565">
                  <c:v>112.2542878</c:v>
                </c:pt>
                <c:pt idx="566">
                  <c:v>109.514825</c:v>
                </c:pt>
                <c:pt idx="567">
                  <c:v>111.69516489999999</c:v>
                </c:pt>
                <c:pt idx="568">
                  <c:v>107.23893510000001</c:v>
                </c:pt>
                <c:pt idx="569">
                  <c:v>104.2885594</c:v>
                </c:pt>
                <c:pt idx="570">
                  <c:v>100.3729336</c:v>
                </c:pt>
                <c:pt idx="571">
                  <c:v>94.53329961</c:v>
                </c:pt>
                <c:pt idx="572">
                  <c:v>96.141732829999995</c:v>
                </c:pt>
                <c:pt idx="573">
                  <c:v>100.2513548</c:v>
                </c:pt>
                <c:pt idx="574">
                  <c:v>99.78130917</c:v>
                </c:pt>
                <c:pt idx="575">
                  <c:v>96.37354259</c:v>
                </c:pt>
                <c:pt idx="576">
                  <c:v>99.969121419999993</c:v>
                </c:pt>
                <c:pt idx="577">
                  <c:v>104.1164503</c:v>
                </c:pt>
                <c:pt idx="578">
                  <c:v>109.53821259999999</c:v>
                </c:pt>
                <c:pt idx="579">
                  <c:v>113.0305474</c:v>
                </c:pt>
                <c:pt idx="580">
                  <c:v>116.1950203</c:v>
                </c:pt>
                <c:pt idx="581">
                  <c:v>115.7314423</c:v>
                </c:pt>
                <c:pt idx="582">
                  <c:v>117.4300727</c:v>
                </c:pt>
                <c:pt idx="583">
                  <c:v>123.0099776</c:v>
                </c:pt>
                <c:pt idx="584">
                  <c:v>123.8004358</c:v>
                </c:pt>
                <c:pt idx="585">
                  <c:v>125.4479956</c:v>
                </c:pt>
                <c:pt idx="586">
                  <c:v>126.7862899</c:v>
                </c:pt>
                <c:pt idx="587">
                  <c:v>126.2589632</c:v>
                </c:pt>
                <c:pt idx="588">
                  <c:v>130.58391370000001</c:v>
                </c:pt>
                <c:pt idx="589">
                  <c:v>137.9606507</c:v>
                </c:pt>
                <c:pt idx="590">
                  <c:v>137.9681013</c:v>
                </c:pt>
                <c:pt idx="591">
                  <c:v>138.4429379</c:v>
                </c:pt>
                <c:pt idx="592">
                  <c:v>135.9700929</c:v>
                </c:pt>
                <c:pt idx="593">
                  <c:v>132.80475060000001</c:v>
                </c:pt>
                <c:pt idx="594">
                  <c:v>138.94489630000001</c:v>
                </c:pt>
                <c:pt idx="595">
                  <c:v>145.33566099999999</c:v>
                </c:pt>
                <c:pt idx="596">
                  <c:v>140.1237136</c:v>
                </c:pt>
                <c:pt idx="597">
                  <c:v>136.54527329999999</c:v>
                </c:pt>
                <c:pt idx="598">
                  <c:v>138.06052360000001</c:v>
                </c:pt>
                <c:pt idx="599">
                  <c:v>143.86797519999999</c:v>
                </c:pt>
                <c:pt idx="600">
                  <c:v>154.05117329999999</c:v>
                </c:pt>
                <c:pt idx="601">
                  <c:v>151.5905248</c:v>
                </c:pt>
                <c:pt idx="602">
                  <c:v>151.01318889999999</c:v>
                </c:pt>
                <c:pt idx="603">
                  <c:v>153.4500989</c:v>
                </c:pt>
                <c:pt idx="604">
                  <c:v>149.27371650000001</c:v>
                </c:pt>
                <c:pt idx="605">
                  <c:v>150.62571410000001</c:v>
                </c:pt>
                <c:pt idx="606">
                  <c:v>146.94722730000001</c:v>
                </c:pt>
                <c:pt idx="607">
                  <c:v>153.9640694</c:v>
                </c:pt>
                <c:pt idx="608">
                  <c:v>154.97450430000001</c:v>
                </c:pt>
                <c:pt idx="609">
                  <c:v>154.22700750000001</c:v>
                </c:pt>
                <c:pt idx="610">
                  <c:v>147.6669042</c:v>
                </c:pt>
                <c:pt idx="611">
                  <c:v>146.51085800000001</c:v>
                </c:pt>
                <c:pt idx="612">
                  <c:v>134.5457782</c:v>
                </c:pt>
                <c:pt idx="613">
                  <c:v>126.5408181</c:v>
                </c:pt>
                <c:pt idx="614">
                  <c:v>124.5308148</c:v>
                </c:pt>
                <c:pt idx="615">
                  <c:v>124.4</c:v>
                </c:pt>
                <c:pt idx="616">
                  <c:v>125.3823027</c:v>
                </c:pt>
                <c:pt idx="617">
                  <c:v>125.8305134</c:v>
                </c:pt>
                <c:pt idx="618">
                  <c:v>124.9319575</c:v>
                </c:pt>
                <c:pt idx="619">
                  <c:v>127.4757101</c:v>
                </c:pt>
                <c:pt idx="620">
                  <c:v>130.0012566</c:v>
                </c:pt>
                <c:pt idx="621">
                  <c:v>135.1689398</c:v>
                </c:pt>
                <c:pt idx="622">
                  <c:v>138.36194610000001</c:v>
                </c:pt>
                <c:pt idx="623">
                  <c:v>143.77172640000001</c:v>
                </c:pt>
                <c:pt idx="624">
                  <c:v>150.32886300000001</c:v>
                </c:pt>
                <c:pt idx="625">
                  <c:v>163.33719830000001</c:v>
                </c:pt>
                <c:pt idx="626">
                  <c:v>166.44429880000001</c:v>
                </c:pt>
                <c:pt idx="627">
                  <c:v>158.02772419999999</c:v>
                </c:pt>
                <c:pt idx="628">
                  <c:v>169.33161920000001</c:v>
                </c:pt>
                <c:pt idx="629">
                  <c:v>166.56472930000001</c:v>
                </c:pt>
                <c:pt idx="630">
                  <c:v>166.53805199999999</c:v>
                </c:pt>
                <c:pt idx="631">
                  <c:v>158.62196040000001</c:v>
                </c:pt>
                <c:pt idx="632">
                  <c:v>162.50541269999999</c:v>
                </c:pt>
                <c:pt idx="633">
                  <c:v>169.56312980000001</c:v>
                </c:pt>
                <c:pt idx="634">
                  <c:v>164.9209802</c:v>
                </c:pt>
                <c:pt idx="635">
                  <c:v>168.42138650000001</c:v>
                </c:pt>
                <c:pt idx="636">
                  <c:v>177.93502659999999</c:v>
                </c:pt>
                <c:pt idx="637">
                  <c:v>175.53906259999999</c:v>
                </c:pt>
                <c:pt idx="638">
                  <c:v>174.06298169999999</c:v>
                </c:pt>
                <c:pt idx="639">
                  <c:v>174.42565070000001</c:v>
                </c:pt>
                <c:pt idx="640">
                  <c:v>175.45338949999999</c:v>
                </c:pt>
                <c:pt idx="641">
                  <c:v>180.55190200000001</c:v>
                </c:pt>
                <c:pt idx="642">
                  <c:v>182.08047189999999</c:v>
                </c:pt>
                <c:pt idx="643">
                  <c:v>175.5842006</c:v>
                </c:pt>
                <c:pt idx="644">
                  <c:v>173.95225189999999</c:v>
                </c:pt>
                <c:pt idx="645">
                  <c:v>180.91149530000001</c:v>
                </c:pt>
                <c:pt idx="646">
                  <c:v>189.0476352</c:v>
                </c:pt>
                <c:pt idx="647">
                  <c:v>195.2484934</c:v>
                </c:pt>
                <c:pt idx="648">
                  <c:v>199.74018129999999</c:v>
                </c:pt>
                <c:pt idx="649">
                  <c:v>190.01189260000001</c:v>
                </c:pt>
                <c:pt idx="650">
                  <c:v>184.13863749999999</c:v>
                </c:pt>
                <c:pt idx="651">
                  <c:v>172.60795680000001</c:v>
                </c:pt>
                <c:pt idx="652">
                  <c:v>163.69097970000001</c:v>
                </c:pt>
                <c:pt idx="653">
                  <c:v>164.4307455</c:v>
                </c:pt>
                <c:pt idx="654">
                  <c:v>166.6984478</c:v>
                </c:pt>
                <c:pt idx="655">
                  <c:v>167.16018990000001</c:v>
                </c:pt>
                <c:pt idx="656">
                  <c:v>175.6298611</c:v>
                </c:pt>
                <c:pt idx="657">
                  <c:v>169.34720179999999</c:v>
                </c:pt>
                <c:pt idx="658">
                  <c:v>161.19542060000001</c:v>
                </c:pt>
                <c:pt idx="659">
                  <c:v>156.07381419999999</c:v>
                </c:pt>
                <c:pt idx="660">
                  <c:v>158.354049</c:v>
                </c:pt>
                <c:pt idx="661">
                  <c:v>163.14053369999999</c:v>
                </c:pt>
                <c:pt idx="662">
                  <c:v>160.33425940000001</c:v>
                </c:pt>
                <c:pt idx="663">
                  <c:v>155.8548997</c:v>
                </c:pt>
                <c:pt idx="664">
                  <c:v>157.25186450000001</c:v>
                </c:pt>
                <c:pt idx="665">
                  <c:v>150.4193373</c:v>
                </c:pt>
                <c:pt idx="666">
                  <c:v>156.26058689999999</c:v>
                </c:pt>
                <c:pt idx="667">
                  <c:v>139.41947440000001</c:v>
                </c:pt>
                <c:pt idx="668">
                  <c:v>139.81065659999999</c:v>
                </c:pt>
                <c:pt idx="669">
                  <c:v>135.37216649999999</c:v>
                </c:pt>
                <c:pt idx="670">
                  <c:v>136.95600959999999</c:v>
                </c:pt>
                <c:pt idx="671">
                  <c:v>139.67642559999999</c:v>
                </c:pt>
                <c:pt idx="672">
                  <c:v>144.70782209999999</c:v>
                </c:pt>
                <c:pt idx="673">
                  <c:v>144.32849239999999</c:v>
                </c:pt>
                <c:pt idx="674">
                  <c:v>153.8253862</c:v>
                </c:pt>
                <c:pt idx="675">
                  <c:v>158.40680649999999</c:v>
                </c:pt>
                <c:pt idx="676">
                  <c:v>149.27251079999999</c:v>
                </c:pt>
                <c:pt idx="677">
                  <c:v>146.008512</c:v>
                </c:pt>
                <c:pt idx="678">
                  <c:v>145.2958696</c:v>
                </c:pt>
                <c:pt idx="679">
                  <c:v>150.5141587</c:v>
                </c:pt>
                <c:pt idx="680">
                  <c:v>154.498614</c:v>
                </c:pt>
                <c:pt idx="681">
                  <c:v>160.02260989999999</c:v>
                </c:pt>
                <c:pt idx="682">
                  <c:v>162.30922029999999</c:v>
                </c:pt>
                <c:pt idx="683">
                  <c:v>161.5688935</c:v>
                </c:pt>
                <c:pt idx="684">
                  <c:v>159.25478269999999</c:v>
                </c:pt>
                <c:pt idx="685">
                  <c:v>157</c:v>
                </c:pt>
                <c:pt idx="686">
                  <c:v>155.88543290000001</c:v>
                </c:pt>
                <c:pt idx="687">
                  <c:v>147.13055510000001</c:v>
                </c:pt>
                <c:pt idx="688">
                  <c:v>142.95670730000001</c:v>
                </c:pt>
                <c:pt idx="689">
                  <c:v>137.796458</c:v>
                </c:pt>
                <c:pt idx="690">
                  <c:v>137.68234649999999</c:v>
                </c:pt>
                <c:pt idx="691">
                  <c:v>151.5534988</c:v>
                </c:pt>
                <c:pt idx="692">
                  <c:v>150.59823650000001</c:v>
                </c:pt>
                <c:pt idx="693">
                  <c:v>153.3400288</c:v>
                </c:pt>
                <c:pt idx="694">
                  <c:v>156.0225643</c:v>
                </c:pt>
                <c:pt idx="695">
                  <c:v>154.61989779999999</c:v>
                </c:pt>
                <c:pt idx="696">
                  <c:v>171.36872700000001</c:v>
                </c:pt>
                <c:pt idx="697">
                  <c:v>172.30635229999999</c:v>
                </c:pt>
                <c:pt idx="698">
                  <c:v>176.45150090000001</c:v>
                </c:pt>
                <c:pt idx="699">
                  <c:v>189.5140892</c:v>
                </c:pt>
                <c:pt idx="700">
                  <c:v>196.59680739999999</c:v>
                </c:pt>
                <c:pt idx="701">
                  <c:v>204.9935859</c:v>
                </c:pt>
                <c:pt idx="702">
                  <c:v>192.67905519999999</c:v>
                </c:pt>
                <c:pt idx="703">
                  <c:v>197.77882959999999</c:v>
                </c:pt>
                <c:pt idx="704">
                  <c:v>195.26470839999999</c:v>
                </c:pt>
                <c:pt idx="705">
                  <c:v>181.68980869999999</c:v>
                </c:pt>
                <c:pt idx="706">
                  <c:v>168.98361449999999</c:v>
                </c:pt>
                <c:pt idx="707">
                  <c:v>172.5954753</c:v>
                </c:pt>
                <c:pt idx="708">
                  <c:v>171.9475597</c:v>
                </c:pt>
                <c:pt idx="709">
                  <c:v>183.21487759999999</c:v>
                </c:pt>
                <c:pt idx="710">
                  <c:v>191.88236889999999</c:v>
                </c:pt>
                <c:pt idx="711">
                  <c:v>185.26397349999999</c:v>
                </c:pt>
                <c:pt idx="712">
                  <c:v>187.7148157</c:v>
                </c:pt>
                <c:pt idx="713">
                  <c:v>189.1599133</c:v>
                </c:pt>
                <c:pt idx="714">
                  <c:v>199.82213400000001</c:v>
                </c:pt>
                <c:pt idx="715">
                  <c:v>194.64801969999999</c:v>
                </c:pt>
                <c:pt idx="716">
                  <c:v>187.32737019999999</c:v>
                </c:pt>
                <c:pt idx="717">
                  <c:v>189.83115359999999</c:v>
                </c:pt>
                <c:pt idx="718">
                  <c:v>190.0413763</c:v>
                </c:pt>
                <c:pt idx="719">
                  <c:v>184.46909479999999</c:v>
                </c:pt>
                <c:pt idx="720">
                  <c:v>176.83397110000001</c:v>
                </c:pt>
                <c:pt idx="721">
                  <c:v>169.0968546</c:v>
                </c:pt>
                <c:pt idx="722">
                  <c:v>166.6825973</c:v>
                </c:pt>
                <c:pt idx="723">
                  <c:v>159.90037950000001</c:v>
                </c:pt>
                <c:pt idx="724">
                  <c:v>159.10679160000001</c:v>
                </c:pt>
                <c:pt idx="725">
                  <c:v>161.6497498</c:v>
                </c:pt>
                <c:pt idx="726">
                  <c:v>158.12389899999999</c:v>
                </c:pt>
                <c:pt idx="727">
                  <c:v>158.42025190000001</c:v>
                </c:pt>
                <c:pt idx="728">
                  <c:v>163.7253757</c:v>
                </c:pt>
                <c:pt idx="729">
                  <c:v>157.34035180000001</c:v>
                </c:pt>
                <c:pt idx="730">
                  <c:v>148.66484109999999</c:v>
                </c:pt>
                <c:pt idx="731">
                  <c:v>145.19370219999999</c:v>
                </c:pt>
                <c:pt idx="732">
                  <c:v>155.91620309999999</c:v>
                </c:pt>
                <c:pt idx="733">
                  <c:v>136.12608520000001</c:v>
                </c:pt>
                <c:pt idx="734">
                  <c:v>133.60848609999999</c:v>
                </c:pt>
                <c:pt idx="735">
                  <c:v>133.42460560000001</c:v>
                </c:pt>
                <c:pt idx="736">
                  <c:v>131.79109209999999</c:v>
                </c:pt>
                <c:pt idx="737">
                  <c:v>137.5880281</c:v>
                </c:pt>
                <c:pt idx="738">
                  <c:v>139.54632749999999</c:v>
                </c:pt>
                <c:pt idx="739">
                  <c:v>139.41230630000001</c:v>
                </c:pt>
                <c:pt idx="740">
                  <c:v>137.2384145</c:v>
                </c:pt>
                <c:pt idx="741">
                  <c:v>132.3055813</c:v>
                </c:pt>
                <c:pt idx="742">
                  <c:v>127.89603390000001</c:v>
                </c:pt>
                <c:pt idx="743">
                  <c:v>125.40224329999999</c:v>
                </c:pt>
                <c:pt idx="744">
                  <c:v>125.795896</c:v>
                </c:pt>
                <c:pt idx="745">
                  <c:v>130.96659260000001</c:v>
                </c:pt>
                <c:pt idx="746">
                  <c:v>130.42532829999999</c:v>
                </c:pt>
                <c:pt idx="747">
                  <c:v>126.5943908</c:v>
                </c:pt>
                <c:pt idx="748">
                  <c:v>124.6719039</c:v>
                </c:pt>
                <c:pt idx="749">
                  <c:v>122.9429013</c:v>
                </c:pt>
                <c:pt idx="750">
                  <c:v>134.58770820000001</c:v>
                </c:pt>
                <c:pt idx="751">
                  <c:v>138.7049557</c:v>
                </c:pt>
                <c:pt idx="752">
                  <c:v>135.80393699999999</c:v>
                </c:pt>
                <c:pt idx="753">
                  <c:v>130.4760723</c:v>
                </c:pt>
                <c:pt idx="754">
                  <c:v>129.4459933</c:v>
                </c:pt>
                <c:pt idx="755">
                  <c:v>128.94428880000001</c:v>
                </c:pt>
                <c:pt idx="756">
                  <c:v>121.6031089</c:v>
                </c:pt>
                <c:pt idx="757">
                  <c:v>122.0021977</c:v>
                </c:pt>
                <c:pt idx="758">
                  <c:v>126.5511601</c:v>
                </c:pt>
                <c:pt idx="759">
                  <c:v>132.85855699999999</c:v>
                </c:pt>
                <c:pt idx="760">
                  <c:v>134.58218170000001</c:v>
                </c:pt>
                <c:pt idx="761">
                  <c:v>135.45994060000001</c:v>
                </c:pt>
                <c:pt idx="762">
                  <c:v>130.53793339999999</c:v>
                </c:pt>
                <c:pt idx="763">
                  <c:v>131.58426299999999</c:v>
                </c:pt>
                <c:pt idx="764">
                  <c:v>130.99049439999999</c:v>
                </c:pt>
                <c:pt idx="765">
                  <c:v>128.3065666</c:v>
                </c:pt>
                <c:pt idx="766">
                  <c:v>130.6537572</c:v>
                </c:pt>
                <c:pt idx="767">
                  <c:v>130.4863312</c:v>
                </c:pt>
                <c:pt idx="768">
                  <c:v>128.79705269999999</c:v>
                </c:pt>
                <c:pt idx="769">
                  <c:v>129.53060049999999</c:v>
                </c:pt>
                <c:pt idx="770">
                  <c:v>128.8615183</c:v>
                </c:pt>
                <c:pt idx="771">
                  <c:v>133.56514440000001</c:v>
                </c:pt>
                <c:pt idx="772">
                  <c:v>135.27430699999999</c:v>
                </c:pt>
                <c:pt idx="773">
                  <c:v>137.29983100000001</c:v>
                </c:pt>
                <c:pt idx="774">
                  <c:v>132.3951466</c:v>
                </c:pt>
                <c:pt idx="775">
                  <c:v>128.77549490000001</c:v>
                </c:pt>
                <c:pt idx="776">
                  <c:v>131.40578120000001</c:v>
                </c:pt>
                <c:pt idx="777">
                  <c:v>128.578318</c:v>
                </c:pt>
                <c:pt idx="778">
                  <c:v>126.410082</c:v>
                </c:pt>
                <c:pt idx="779">
                  <c:v>125.13055989999999</c:v>
                </c:pt>
                <c:pt idx="780">
                  <c:v>124.11975889999999</c:v>
                </c:pt>
                <c:pt idx="781">
                  <c:v>125.431658</c:v>
                </c:pt>
                <c:pt idx="782">
                  <c:v>122.411986</c:v>
                </c:pt>
                <c:pt idx="783">
                  <c:v>124.14006689999999</c:v>
                </c:pt>
                <c:pt idx="784">
                  <c:v>123.25640079999999</c:v>
                </c:pt>
                <c:pt idx="785">
                  <c:v>121.1874443</c:v>
                </c:pt>
                <c:pt idx="786">
                  <c:v>121.2016955</c:v>
                </c:pt>
                <c:pt idx="787">
                  <c:v>121.98217510000001</c:v>
                </c:pt>
                <c:pt idx="788">
                  <c:v>119.43601</c:v>
                </c:pt>
                <c:pt idx="789">
                  <c:v>116.1224919</c:v>
                </c:pt>
                <c:pt idx="790">
                  <c:v>119.0467156</c:v>
                </c:pt>
                <c:pt idx="791">
                  <c:v>119.2611826</c:v>
                </c:pt>
                <c:pt idx="792">
                  <c:v>117.835683</c:v>
                </c:pt>
                <c:pt idx="793">
                  <c:v>106.76259949999999</c:v>
                </c:pt>
                <c:pt idx="794">
                  <c:v>109.4617822</c:v>
                </c:pt>
                <c:pt idx="795">
                  <c:v>113.26404100000001</c:v>
                </c:pt>
                <c:pt idx="796">
                  <c:v>111.0319891</c:v>
                </c:pt>
                <c:pt idx="797">
                  <c:v>116.0939644</c:v>
                </c:pt>
                <c:pt idx="798">
                  <c:v>118.6446165</c:v>
                </c:pt>
                <c:pt idx="799">
                  <c:v>120.3105643</c:v>
                </c:pt>
                <c:pt idx="800">
                  <c:v>118.3304892</c:v>
                </c:pt>
                <c:pt idx="801">
                  <c:v>115.6149322</c:v>
                </c:pt>
                <c:pt idx="802">
                  <c:v>113.3110659</c:v>
                </c:pt>
                <c:pt idx="803">
                  <c:v>113.8454855</c:v>
                </c:pt>
                <c:pt idx="804">
                  <c:v>118.1221415</c:v>
                </c:pt>
                <c:pt idx="805">
                  <c:v>114.4986828</c:v>
                </c:pt>
                <c:pt idx="806">
                  <c:v>123.0157033</c:v>
                </c:pt>
                <c:pt idx="807">
                  <c:v>118.5149499</c:v>
                </c:pt>
                <c:pt idx="808">
                  <c:v>114.6103085</c:v>
                </c:pt>
                <c:pt idx="809">
                  <c:v>118.05160360000001</c:v>
                </c:pt>
                <c:pt idx="810">
                  <c:v>115.80553810000001</c:v>
                </c:pt>
                <c:pt idx="811">
                  <c:v>115.8960038</c:v>
                </c:pt>
                <c:pt idx="812">
                  <c:v>113.9488185</c:v>
                </c:pt>
                <c:pt idx="813">
                  <c:v>113.78036280000001</c:v>
                </c:pt>
                <c:pt idx="814">
                  <c:v>106.5895581</c:v>
                </c:pt>
                <c:pt idx="815">
                  <c:v>104.0558535</c:v>
                </c:pt>
                <c:pt idx="816">
                  <c:v>109.4618002</c:v>
                </c:pt>
                <c:pt idx="817">
                  <c:v>110.5969096</c:v>
                </c:pt>
                <c:pt idx="818">
                  <c:v>112.28959620000001</c:v>
                </c:pt>
                <c:pt idx="819">
                  <c:v>116.7871391</c:v>
                </c:pt>
                <c:pt idx="820">
                  <c:v>128.06299569999999</c:v>
                </c:pt>
                <c:pt idx="821">
                  <c:v>125.5120222</c:v>
                </c:pt>
                <c:pt idx="822">
                  <c:v>138.75229049999999</c:v>
                </c:pt>
                <c:pt idx="823">
                  <c:v>132.0497828</c:v>
                </c:pt>
                <c:pt idx="824">
                  <c:v>138.09129659999999</c:v>
                </c:pt>
                <c:pt idx="825">
                  <c:v>146.22952029999999</c:v>
                </c:pt>
                <c:pt idx="826">
                  <c:v>138.62290100000001</c:v>
                </c:pt>
                <c:pt idx="827">
                  <c:v>136.30101669999999</c:v>
                </c:pt>
                <c:pt idx="828">
                  <c:v>139.59222159999999</c:v>
                </c:pt>
                <c:pt idx="829">
                  <c:v>139.02146089999999</c:v>
                </c:pt>
                <c:pt idx="830">
                  <c:v>131.97339260000001</c:v>
                </c:pt>
                <c:pt idx="831">
                  <c:v>130.9800468</c:v>
                </c:pt>
                <c:pt idx="832">
                  <c:v>125.99224479999999</c:v>
                </c:pt>
                <c:pt idx="833">
                  <c:v>123.45100979999999</c:v>
                </c:pt>
                <c:pt idx="834">
                  <c:v>117.6806842</c:v>
                </c:pt>
                <c:pt idx="835">
                  <c:v>117.4828531</c:v>
                </c:pt>
                <c:pt idx="836">
                  <c:v>119.6982311</c:v>
                </c:pt>
                <c:pt idx="837">
                  <c:v>123.5240412</c:v>
                </c:pt>
                <c:pt idx="838">
                  <c:v>124.5627128</c:v>
                </c:pt>
                <c:pt idx="839">
                  <c:v>124.97131280000001</c:v>
                </c:pt>
                <c:pt idx="840">
                  <c:v>123.8454792</c:v>
                </c:pt>
                <c:pt idx="841">
                  <c:v>119.6297357</c:v>
                </c:pt>
                <c:pt idx="842">
                  <c:v>115.66914939999999</c:v>
                </c:pt>
                <c:pt idx="843">
                  <c:v>112.9203703</c:v>
                </c:pt>
                <c:pt idx="844">
                  <c:v>114.6834279</c:v>
                </c:pt>
                <c:pt idx="845">
                  <c:v>115.7926349</c:v>
                </c:pt>
                <c:pt idx="846">
                  <c:v>116.7899752</c:v>
                </c:pt>
                <c:pt idx="847">
                  <c:v>116.7776179</c:v>
                </c:pt>
                <c:pt idx="848">
                  <c:v>119.0491887</c:v>
                </c:pt>
                <c:pt idx="849">
                  <c:v>118.81647510000001</c:v>
                </c:pt>
                <c:pt idx="850">
                  <c:v>118.6656035</c:v>
                </c:pt>
                <c:pt idx="851">
                  <c:v>120.16112099999999</c:v>
                </c:pt>
                <c:pt idx="852">
                  <c:v>120.3196276</c:v>
                </c:pt>
                <c:pt idx="853">
                  <c:v>116.13261679999999</c:v>
                </c:pt>
                <c:pt idx="854">
                  <c:v>112.70182490000001</c:v>
                </c:pt>
                <c:pt idx="855">
                  <c:v>110.6355186</c:v>
                </c:pt>
                <c:pt idx="856">
                  <c:v>116.2749098</c:v>
                </c:pt>
                <c:pt idx="857">
                  <c:v>118.14893170000001</c:v>
                </c:pt>
                <c:pt idx="858">
                  <c:v>123.8531861</c:v>
                </c:pt>
                <c:pt idx="859">
                  <c:v>119.3162449</c:v>
                </c:pt>
                <c:pt idx="860">
                  <c:v>120.7065644</c:v>
                </c:pt>
                <c:pt idx="861">
                  <c:v>122.96186710000001</c:v>
                </c:pt>
                <c:pt idx="862">
                  <c:v>120.4359771</c:v>
                </c:pt>
                <c:pt idx="863">
                  <c:v>120.4765458</c:v>
                </c:pt>
                <c:pt idx="864">
                  <c:v>121.9382343</c:v>
                </c:pt>
                <c:pt idx="865">
                  <c:v>122.11196390000001</c:v>
                </c:pt>
                <c:pt idx="866">
                  <c:v>124.0217765</c:v>
                </c:pt>
                <c:pt idx="867">
                  <c:v>120.0158684</c:v>
                </c:pt>
                <c:pt idx="868">
                  <c:v>117.1920911</c:v>
                </c:pt>
                <c:pt idx="869">
                  <c:v>119.276402</c:v>
                </c:pt>
                <c:pt idx="870">
                  <c:v>118.4099192</c:v>
                </c:pt>
                <c:pt idx="871">
                  <c:v>117.89455580000001</c:v>
                </c:pt>
                <c:pt idx="872">
                  <c:v>119.20705940000001</c:v>
                </c:pt>
                <c:pt idx="873">
                  <c:v>116.3314159</c:v>
                </c:pt>
                <c:pt idx="874">
                  <c:v>114.8009187</c:v>
                </c:pt>
                <c:pt idx="875">
                  <c:v>113.5677427</c:v>
                </c:pt>
                <c:pt idx="876">
                  <c:v>113.51042750000001</c:v>
                </c:pt>
                <c:pt idx="877">
                  <c:v>114.52039329999999</c:v>
                </c:pt>
                <c:pt idx="878">
                  <c:v>111.6178227</c:v>
                </c:pt>
                <c:pt idx="879">
                  <c:v>107.3000584</c:v>
                </c:pt>
                <c:pt idx="880">
                  <c:v>106.63267020000001</c:v>
                </c:pt>
                <c:pt idx="881">
                  <c:v>106.5116391</c:v>
                </c:pt>
                <c:pt idx="882">
                  <c:v>108.8467054</c:v>
                </c:pt>
                <c:pt idx="883">
                  <c:v>108.2439069</c:v>
                </c:pt>
                <c:pt idx="884">
                  <c:v>106.3161913</c:v>
                </c:pt>
                <c:pt idx="885">
                  <c:v>106.6324644</c:v>
                </c:pt>
                <c:pt idx="886">
                  <c:v>103.5772175</c:v>
                </c:pt>
                <c:pt idx="887">
                  <c:v>104.8370374</c:v>
                </c:pt>
                <c:pt idx="888">
                  <c:v>106.51117480000001</c:v>
                </c:pt>
                <c:pt idx="889">
                  <c:v>106.8607952</c:v>
                </c:pt>
                <c:pt idx="890">
                  <c:v>106.1459229</c:v>
                </c:pt>
                <c:pt idx="891">
                  <c:v>107.17540219999999</c:v>
                </c:pt>
                <c:pt idx="892">
                  <c:v>105.92643320000001</c:v>
                </c:pt>
                <c:pt idx="893">
                  <c:v>104.1646487</c:v>
                </c:pt>
                <c:pt idx="894">
                  <c:v>105.1614263</c:v>
                </c:pt>
                <c:pt idx="895">
                  <c:v>105.348277</c:v>
                </c:pt>
                <c:pt idx="896">
                  <c:v>103.5363117</c:v>
                </c:pt>
                <c:pt idx="897">
                  <c:v>103.75579399999999</c:v>
                </c:pt>
                <c:pt idx="898">
                  <c:v>103.99909409999999</c:v>
                </c:pt>
                <c:pt idx="899">
                  <c:v>101.66091160000001</c:v>
                </c:pt>
                <c:pt idx="900">
                  <c:v>100.9915429</c:v>
                </c:pt>
                <c:pt idx="901">
                  <c:v>99.736979289999994</c:v>
                </c:pt>
                <c:pt idx="902">
                  <c:v>102.3629919</c:v>
                </c:pt>
                <c:pt idx="903">
                  <c:v>106.0089208</c:v>
                </c:pt>
                <c:pt idx="904">
                  <c:v>106.48677549999999</c:v>
                </c:pt>
                <c:pt idx="905">
                  <c:v>106.8443505</c:v>
                </c:pt>
                <c:pt idx="906">
                  <c:v>105.7080345</c:v>
                </c:pt>
                <c:pt idx="907">
                  <c:v>101.1269199</c:v>
                </c:pt>
                <c:pt idx="908">
                  <c:v>97.933963419999998</c:v>
                </c:pt>
                <c:pt idx="909">
                  <c:v>98.835194479999998</c:v>
                </c:pt>
                <c:pt idx="910">
                  <c:v>99.715539109999995</c:v>
                </c:pt>
                <c:pt idx="911">
                  <c:v>99.1390715</c:v>
                </c:pt>
                <c:pt idx="912">
                  <c:v>102.1103485</c:v>
                </c:pt>
                <c:pt idx="913">
                  <c:v>104.1544849</c:v>
                </c:pt>
                <c:pt idx="914">
                  <c:v>100.8238916</c:v>
                </c:pt>
                <c:pt idx="915">
                  <c:v>99.707156330000004</c:v>
                </c:pt>
                <c:pt idx="916">
                  <c:v>103.67843670000001</c:v>
                </c:pt>
                <c:pt idx="917">
                  <c:v>102.4700879</c:v>
                </c:pt>
                <c:pt idx="918">
                  <c:v>103.3181702</c:v>
                </c:pt>
                <c:pt idx="919">
                  <c:v>99.368199020000006</c:v>
                </c:pt>
                <c:pt idx="920">
                  <c:v>100.34399790000001</c:v>
                </c:pt>
                <c:pt idx="921">
                  <c:v>103.3751666</c:v>
                </c:pt>
                <c:pt idx="922">
                  <c:v>107.8586387</c:v>
                </c:pt>
                <c:pt idx="923">
                  <c:v>108.2110899</c:v>
                </c:pt>
                <c:pt idx="924">
                  <c:v>105.0166048</c:v>
                </c:pt>
                <c:pt idx="925">
                  <c:v>103.8295056</c:v>
                </c:pt>
                <c:pt idx="926">
                  <c:v>104.6315491</c:v>
                </c:pt>
                <c:pt idx="927">
                  <c:v>104.154591</c:v>
                </c:pt>
                <c:pt idx="928">
                  <c:v>102.84396270000001</c:v>
                </c:pt>
                <c:pt idx="929">
                  <c:v>102.6012076</c:v>
                </c:pt>
                <c:pt idx="930">
                  <c:v>105.8583347</c:v>
                </c:pt>
                <c:pt idx="931">
                  <c:v>108.71111449999999</c:v>
                </c:pt>
                <c:pt idx="932">
                  <c:v>109.32932219999999</c:v>
                </c:pt>
                <c:pt idx="933">
                  <c:v>111.2776595</c:v>
                </c:pt>
                <c:pt idx="934">
                  <c:v>112.39504909999999</c:v>
                </c:pt>
                <c:pt idx="935">
                  <c:v>112.3052469</c:v>
                </c:pt>
                <c:pt idx="936">
                  <c:v>110.1435767</c:v>
                </c:pt>
                <c:pt idx="937">
                  <c:v>105.4824904</c:v>
                </c:pt>
                <c:pt idx="938">
                  <c:v>107.28028879999999</c:v>
                </c:pt>
                <c:pt idx="939">
                  <c:v>104.8925054</c:v>
                </c:pt>
                <c:pt idx="940">
                  <c:v>99.838324619999995</c:v>
                </c:pt>
                <c:pt idx="941">
                  <c:v>97.139297389999996</c:v>
                </c:pt>
                <c:pt idx="942">
                  <c:v>98.108553279999995</c:v>
                </c:pt>
                <c:pt idx="943">
                  <c:v>100.1422032</c:v>
                </c:pt>
                <c:pt idx="944">
                  <c:v>97.972486759999995</c:v>
                </c:pt>
                <c:pt idx="945">
                  <c:v>97.398572299999998</c:v>
                </c:pt>
                <c:pt idx="946">
                  <c:v>100.2468683</c:v>
                </c:pt>
                <c:pt idx="947">
                  <c:v>102.7860311</c:v>
                </c:pt>
                <c:pt idx="948">
                  <c:v>102.08574710000001</c:v>
                </c:pt>
                <c:pt idx="949">
                  <c:v>101.23541160000001</c:v>
                </c:pt>
                <c:pt idx="950">
                  <c:v>103.1572767</c:v>
                </c:pt>
                <c:pt idx="951">
                  <c:v>107.51312179999999</c:v>
                </c:pt>
                <c:pt idx="952">
                  <c:v>105.33013819999999</c:v>
                </c:pt>
                <c:pt idx="953">
                  <c:v>103.7186715</c:v>
                </c:pt>
                <c:pt idx="954">
                  <c:v>105.9018665</c:v>
                </c:pt>
                <c:pt idx="955">
                  <c:v>107.4106304</c:v>
                </c:pt>
                <c:pt idx="956">
                  <c:v>106.18964870000001</c:v>
                </c:pt>
                <c:pt idx="957">
                  <c:v>120.3269473</c:v>
                </c:pt>
                <c:pt idx="958">
                  <c:v>125.0614121</c:v>
                </c:pt>
                <c:pt idx="959">
                  <c:v>121.5542811</c:v>
                </c:pt>
                <c:pt idx="960">
                  <c:v>123.09449960000001</c:v>
                </c:pt>
                <c:pt idx="961">
                  <c:v>125.8574302</c:v>
                </c:pt>
                <c:pt idx="962">
                  <c:v>128.86851150000001</c:v>
                </c:pt>
                <c:pt idx="963">
                  <c:v>126.9826345</c:v>
                </c:pt>
                <c:pt idx="964">
                  <c:v>127.1806404</c:v>
                </c:pt>
                <c:pt idx="965">
                  <c:v>131.74279150000001</c:v>
                </c:pt>
                <c:pt idx="966">
                  <c:v>138.55230420000001</c:v>
                </c:pt>
                <c:pt idx="967">
                  <c:v>135.3174913</c:v>
                </c:pt>
                <c:pt idx="968">
                  <c:v>134.23376759999999</c:v>
                </c:pt>
                <c:pt idx="969">
                  <c:v>130.47970900000001</c:v>
                </c:pt>
                <c:pt idx="970">
                  <c:v>130.94153639999999</c:v>
                </c:pt>
                <c:pt idx="971">
                  <c:v>123.34556310000001</c:v>
                </c:pt>
                <c:pt idx="972">
                  <c:v>122.89019380000001</c:v>
                </c:pt>
                <c:pt idx="973">
                  <c:v>123.9718965</c:v>
                </c:pt>
                <c:pt idx="974">
                  <c:v>127.0312875</c:v>
                </c:pt>
                <c:pt idx="975">
                  <c:v>123.8271123</c:v>
                </c:pt>
                <c:pt idx="976">
                  <c:v>124.4024308</c:v>
                </c:pt>
                <c:pt idx="977">
                  <c:v>128.5930577</c:v>
                </c:pt>
                <c:pt idx="978">
                  <c:v>129.84585190000001</c:v>
                </c:pt>
                <c:pt idx="979">
                  <c:v>133.75805769999999</c:v>
                </c:pt>
                <c:pt idx="980">
                  <c:v>129.94620029999999</c:v>
                </c:pt>
                <c:pt idx="981">
                  <c:v>127.48573279999999</c:v>
                </c:pt>
                <c:pt idx="982">
                  <c:v>129.89629170000001</c:v>
                </c:pt>
                <c:pt idx="983">
                  <c:v>130.0033948</c:v>
                </c:pt>
                <c:pt idx="984">
                  <c:v>129.61587359999999</c:v>
                </c:pt>
                <c:pt idx="985">
                  <c:v>124.3137145</c:v>
                </c:pt>
                <c:pt idx="986">
                  <c:v>121.0571913</c:v>
                </c:pt>
                <c:pt idx="987">
                  <c:v>115.7165541</c:v>
                </c:pt>
                <c:pt idx="988">
                  <c:v>108.3077993</c:v>
                </c:pt>
                <c:pt idx="989">
                  <c:v>103.3102361</c:v>
                </c:pt>
                <c:pt idx="990">
                  <c:v>107.49143239999999</c:v>
                </c:pt>
                <c:pt idx="991">
                  <c:v>106.2589055</c:v>
                </c:pt>
                <c:pt idx="992">
                  <c:v>106.51025629999999</c:v>
                </c:pt>
                <c:pt idx="993">
                  <c:v>108.9567574</c:v>
                </c:pt>
                <c:pt idx="994">
                  <c:v>106.5732637</c:v>
                </c:pt>
                <c:pt idx="995">
                  <c:v>106.61737789999999</c:v>
                </c:pt>
                <c:pt idx="996">
                  <c:v>103.3060827</c:v>
                </c:pt>
                <c:pt idx="997">
                  <c:v>101.6041628</c:v>
                </c:pt>
                <c:pt idx="998">
                  <c:v>101.84433060000001</c:v>
                </c:pt>
                <c:pt idx="999">
                  <c:v>99.200142790000001</c:v>
                </c:pt>
                <c:pt idx="1000">
                  <c:v>96.643440380000001</c:v>
                </c:pt>
                <c:pt idx="1001">
                  <c:v>96.705233739999997</c:v>
                </c:pt>
                <c:pt idx="1002">
                  <c:v>97.963840829999995</c:v>
                </c:pt>
                <c:pt idx="1003">
                  <c:v>98.548246539999994</c:v>
                </c:pt>
                <c:pt idx="1004">
                  <c:v>97.043478480000005</c:v>
                </c:pt>
                <c:pt idx="1005">
                  <c:v>97.834992799999995</c:v>
                </c:pt>
                <c:pt idx="1006">
                  <c:v>97.219772019999994</c:v>
                </c:pt>
                <c:pt idx="1007">
                  <c:v>95.218401810000003</c:v>
                </c:pt>
                <c:pt idx="1008">
                  <c:v>99.052582450000003</c:v>
                </c:pt>
                <c:pt idx="1009">
                  <c:v>97.054923950000003</c:v>
                </c:pt>
                <c:pt idx="1010">
                  <c:v>97.375428700000001</c:v>
                </c:pt>
                <c:pt idx="1011">
                  <c:v>96.869700120000005</c:v>
                </c:pt>
                <c:pt idx="1012">
                  <c:v>98.237123830000002</c:v>
                </c:pt>
                <c:pt idx="1013">
                  <c:v>97.746610450000006</c:v>
                </c:pt>
                <c:pt idx="1014">
                  <c:v>96.851100340000002</c:v>
                </c:pt>
                <c:pt idx="1015">
                  <c:v>95.826384200000007</c:v>
                </c:pt>
                <c:pt idx="1016">
                  <c:v>96.266825139999995</c:v>
                </c:pt>
                <c:pt idx="1017">
                  <c:v>92.064987880000004</c:v>
                </c:pt>
                <c:pt idx="1018">
                  <c:v>89.755433640000007</c:v>
                </c:pt>
                <c:pt idx="1019">
                  <c:v>90.262578099999999</c:v>
                </c:pt>
                <c:pt idx="1020">
                  <c:v>91.100149020000003</c:v>
                </c:pt>
                <c:pt idx="1021">
                  <c:v>91.139779540000006</c:v>
                </c:pt>
                <c:pt idx="1022">
                  <c:v>90.447716970000002</c:v>
                </c:pt>
                <c:pt idx="1023">
                  <c:v>90.976131570000007</c:v>
                </c:pt>
                <c:pt idx="1024">
                  <c:v>90.066259919999993</c:v>
                </c:pt>
                <c:pt idx="1025">
                  <c:v>89.880036079999996</c:v>
                </c:pt>
                <c:pt idx="1026">
                  <c:v>90.082109669999994</c:v>
                </c:pt>
                <c:pt idx="1027">
                  <c:v>89.250934509999993</c:v>
                </c:pt>
                <c:pt idx="1028">
                  <c:v>88.54573053</c:v>
                </c:pt>
                <c:pt idx="1029">
                  <c:v>88.312078760000006</c:v>
                </c:pt>
                <c:pt idx="1030">
                  <c:v>88.739791870000005</c:v>
                </c:pt>
                <c:pt idx="1031">
                  <c:v>96.516743950000006</c:v>
                </c:pt>
                <c:pt idx="1032">
                  <c:v>99.911065519999994</c:v>
                </c:pt>
                <c:pt idx="1033">
                  <c:v>100.7870597</c:v>
                </c:pt>
                <c:pt idx="1034">
                  <c:v>98.148803229999999</c:v>
                </c:pt>
                <c:pt idx="1035">
                  <c:v>96.355541149999993</c:v>
                </c:pt>
                <c:pt idx="1036">
                  <c:v>94.747929889999995</c:v>
                </c:pt>
                <c:pt idx="1037">
                  <c:v>90.287962759999999</c:v>
                </c:pt>
                <c:pt idx="1038">
                  <c:v>90.505674299999995</c:v>
                </c:pt>
                <c:pt idx="1039">
                  <c:v>88.470537859999993</c:v>
                </c:pt>
                <c:pt idx="1040">
                  <c:v>88.038905299999996</c:v>
                </c:pt>
                <c:pt idx="1041">
                  <c:v>91.831708039999995</c:v>
                </c:pt>
                <c:pt idx="1042">
                  <c:v>93.847394589999993</c:v>
                </c:pt>
                <c:pt idx="1043">
                  <c:v>93.870995550000004</c:v>
                </c:pt>
                <c:pt idx="1044">
                  <c:v>92.652370540000007</c:v>
                </c:pt>
                <c:pt idx="1045">
                  <c:v>92.992675039999995</c:v>
                </c:pt>
                <c:pt idx="1046">
                  <c:v>95.38369969</c:v>
                </c:pt>
                <c:pt idx="1047">
                  <c:v>92.957879160000005</c:v>
                </c:pt>
                <c:pt idx="1048">
                  <c:v>91.338966290000002</c:v>
                </c:pt>
                <c:pt idx="1049">
                  <c:v>89.109829919999996</c:v>
                </c:pt>
                <c:pt idx="1050">
                  <c:v>87.756058960000004</c:v>
                </c:pt>
                <c:pt idx="1051">
                  <c:v>86.740353499999998</c:v>
                </c:pt>
                <c:pt idx="1052">
                  <c:v>89.802174030000003</c:v>
                </c:pt>
                <c:pt idx="1053">
                  <c:v>88.70543773</c:v>
                </c:pt>
                <c:pt idx="1054">
                  <c:v>88.336513139999994</c:v>
                </c:pt>
                <c:pt idx="1055">
                  <c:v>89.929353879999994</c:v>
                </c:pt>
                <c:pt idx="1056">
                  <c:v>87.941145930000005</c:v>
                </c:pt>
                <c:pt idx="1057">
                  <c:v>86.947986479999997</c:v>
                </c:pt>
                <c:pt idx="1058">
                  <c:v>88.964048079999998</c:v>
                </c:pt>
                <c:pt idx="1059">
                  <c:v>88.903978710000004</c:v>
                </c:pt>
                <c:pt idx="1060">
                  <c:v>90.112564689999999</c:v>
                </c:pt>
                <c:pt idx="1061">
                  <c:v>92.686383669999998</c:v>
                </c:pt>
                <c:pt idx="1062">
                  <c:v>91.033254119999995</c:v>
                </c:pt>
                <c:pt idx="1063">
                  <c:v>89.563590980000001</c:v>
                </c:pt>
                <c:pt idx="1064">
                  <c:v>88.679410239999996</c:v>
                </c:pt>
                <c:pt idx="1065">
                  <c:v>88.134126379999998</c:v>
                </c:pt>
                <c:pt idx="1066">
                  <c:v>92.259749850000006</c:v>
                </c:pt>
                <c:pt idx="1067">
                  <c:v>91.240899999999996</c:v>
                </c:pt>
                <c:pt idx="1068">
                  <c:v>85.035903419999997</c:v>
                </c:pt>
                <c:pt idx="1069">
                  <c:v>83.102992330000006</c:v>
                </c:pt>
                <c:pt idx="1070">
                  <c:v>84.416729540000006</c:v>
                </c:pt>
                <c:pt idx="1071">
                  <c:v>87.122340070000007</c:v>
                </c:pt>
                <c:pt idx="1072">
                  <c:v>87.133706599999996</c:v>
                </c:pt>
                <c:pt idx="1073">
                  <c:v>84.657552899999999</c:v>
                </c:pt>
                <c:pt idx="1074">
                  <c:v>83.635126209999996</c:v>
                </c:pt>
                <c:pt idx="1075">
                  <c:v>83.39182375</c:v>
                </c:pt>
                <c:pt idx="1076">
                  <c:v>85.427393219999999</c:v>
                </c:pt>
                <c:pt idx="1077">
                  <c:v>85.830399420000006</c:v>
                </c:pt>
                <c:pt idx="1078">
                  <c:v>84.393520730000006</c:v>
                </c:pt>
                <c:pt idx="1079">
                  <c:v>85.780989680000005</c:v>
                </c:pt>
                <c:pt idx="1080">
                  <c:v>84.427082409999997</c:v>
                </c:pt>
                <c:pt idx="1081">
                  <c:v>81.029062659999994</c:v>
                </c:pt>
                <c:pt idx="1082">
                  <c:v>79.384973990000006</c:v>
                </c:pt>
                <c:pt idx="1083">
                  <c:v>83.439346569999998</c:v>
                </c:pt>
                <c:pt idx="1084">
                  <c:v>85.152762179999996</c:v>
                </c:pt>
                <c:pt idx="1085">
                  <c:v>85.004611920000002</c:v>
                </c:pt>
                <c:pt idx="1086">
                  <c:v>83.920504379999997</c:v>
                </c:pt>
                <c:pt idx="1087">
                  <c:v>92.221370719999996</c:v>
                </c:pt>
                <c:pt idx="1088">
                  <c:v>88.910462499999994</c:v>
                </c:pt>
                <c:pt idx="1089">
                  <c:v>92.786354700000004</c:v>
                </c:pt>
                <c:pt idx="1090">
                  <c:v>91.063979410000002</c:v>
                </c:pt>
                <c:pt idx="1091">
                  <c:v>92.668987180000002</c:v>
                </c:pt>
                <c:pt idx="1092">
                  <c:v>92.202489549999996</c:v>
                </c:pt>
                <c:pt idx="1093">
                  <c:v>92.412220840000003</c:v>
                </c:pt>
                <c:pt idx="1094">
                  <c:v>91.988722159999995</c:v>
                </c:pt>
                <c:pt idx="1095">
                  <c:v>93.402576080000003</c:v>
                </c:pt>
                <c:pt idx="1096">
                  <c:v>95.569959870000005</c:v>
                </c:pt>
                <c:pt idx="1097">
                  <c:v>94.207861949999995</c:v>
                </c:pt>
                <c:pt idx="1098">
                  <c:v>94.320403490000004</c:v>
                </c:pt>
                <c:pt idx="1099">
                  <c:v>94.526975930000006</c:v>
                </c:pt>
                <c:pt idx="1100">
                  <c:v>92.050260820000005</c:v>
                </c:pt>
                <c:pt idx="1101">
                  <c:v>90.279882099999995</c:v>
                </c:pt>
                <c:pt idx="1102">
                  <c:v>94.771138669999999</c:v>
                </c:pt>
                <c:pt idx="1103">
                  <c:v>96.711575530000005</c:v>
                </c:pt>
                <c:pt idx="1104">
                  <c:v>101.86483370000001</c:v>
                </c:pt>
                <c:pt idx="1105">
                  <c:v>104.33064109999999</c:v>
                </c:pt>
                <c:pt idx="1106">
                  <c:v>103.2470588</c:v>
                </c:pt>
                <c:pt idx="1107">
                  <c:v>101.48060460000001</c:v>
                </c:pt>
                <c:pt idx="1108">
                  <c:v>102.2592282</c:v>
                </c:pt>
                <c:pt idx="1109">
                  <c:v>100.9720878</c:v>
                </c:pt>
                <c:pt idx="1110">
                  <c:v>97.798820989999996</c:v>
                </c:pt>
                <c:pt idx="1111">
                  <c:v>94.943774149999996</c:v>
                </c:pt>
                <c:pt idx="1112">
                  <c:v>95.289039020000004</c:v>
                </c:pt>
                <c:pt idx="1113">
                  <c:v>98.759138050000004</c:v>
                </c:pt>
                <c:pt idx="1114">
                  <c:v>96.591643469999994</c:v>
                </c:pt>
                <c:pt idx="1115">
                  <c:v>95.243949020000002</c:v>
                </c:pt>
                <c:pt idx="1116">
                  <c:v>99.411098960000004</c:v>
                </c:pt>
                <c:pt idx="1117">
                  <c:v>97.711048009999999</c:v>
                </c:pt>
                <c:pt idx="1118">
                  <c:v>95.869454110000007</c:v>
                </c:pt>
                <c:pt idx="1119">
                  <c:v>92.648790120000001</c:v>
                </c:pt>
                <c:pt idx="1120">
                  <c:v>90.55298904</c:v>
                </c:pt>
                <c:pt idx="1121">
                  <c:v>90.776696670000007</c:v>
                </c:pt>
                <c:pt idx="1122">
                  <c:v>92.315548109999995</c:v>
                </c:pt>
                <c:pt idx="1123">
                  <c:v>93.46492954</c:v>
                </c:pt>
                <c:pt idx="1124">
                  <c:v>94.154053590000004</c:v>
                </c:pt>
                <c:pt idx="1125">
                  <c:v>93.641819600000005</c:v>
                </c:pt>
                <c:pt idx="1126">
                  <c:v>94.026488740000005</c:v>
                </c:pt>
                <c:pt idx="1127">
                  <c:v>89.32584027</c:v>
                </c:pt>
                <c:pt idx="1128">
                  <c:v>90.255468120000003</c:v>
                </c:pt>
                <c:pt idx="1129">
                  <c:v>90.32336128</c:v>
                </c:pt>
                <c:pt idx="1130">
                  <c:v>88.446281290000002</c:v>
                </c:pt>
                <c:pt idx="1131">
                  <c:v>87.717838139999998</c:v>
                </c:pt>
                <c:pt idx="1132">
                  <c:v>89.647516789999997</c:v>
                </c:pt>
                <c:pt idx="1133">
                  <c:v>93.643305150000003</c:v>
                </c:pt>
                <c:pt idx="1134">
                  <c:v>93.571785419999998</c:v>
                </c:pt>
                <c:pt idx="1135">
                  <c:v>93.621232190000001</c:v>
                </c:pt>
                <c:pt idx="1136">
                  <c:v>93.598304630000001</c:v>
                </c:pt>
                <c:pt idx="1137">
                  <c:v>94.124492290000006</c:v>
                </c:pt>
                <c:pt idx="1138">
                  <c:v>92.298489799999999</c:v>
                </c:pt>
                <c:pt idx="1139">
                  <c:v>94.697566570000006</c:v>
                </c:pt>
                <c:pt idx="1140">
                  <c:v>101.45021149999999</c:v>
                </c:pt>
                <c:pt idx="1141">
                  <c:v>103.2381353</c:v>
                </c:pt>
                <c:pt idx="1142">
                  <c:v>99.560078039999993</c:v>
                </c:pt>
                <c:pt idx="1143">
                  <c:v>101.83203260000001</c:v>
                </c:pt>
                <c:pt idx="1144">
                  <c:v>108.949833</c:v>
                </c:pt>
                <c:pt idx="1145">
                  <c:v>107.2057363</c:v>
                </c:pt>
                <c:pt idx="1146">
                  <c:v>109.98136100000001</c:v>
                </c:pt>
                <c:pt idx="1147">
                  <c:v>114.9008577</c:v>
                </c:pt>
                <c:pt idx="1148">
                  <c:v>108.0527889</c:v>
                </c:pt>
                <c:pt idx="1149">
                  <c:v>109.50152559999999</c:v>
                </c:pt>
                <c:pt idx="1150">
                  <c:v>112.10169999999999</c:v>
                </c:pt>
                <c:pt idx="1151">
                  <c:v>107.1159595</c:v>
                </c:pt>
                <c:pt idx="1152">
                  <c:v>107.2918312</c:v>
                </c:pt>
                <c:pt idx="1153">
                  <c:v>105.4145072</c:v>
                </c:pt>
                <c:pt idx="1154">
                  <c:v>105.9214618</c:v>
                </c:pt>
                <c:pt idx="1155">
                  <c:v>105.50795789999999</c:v>
                </c:pt>
                <c:pt idx="1156">
                  <c:v>108.68064270000001</c:v>
                </c:pt>
                <c:pt idx="1157">
                  <c:v>112.1756477</c:v>
                </c:pt>
                <c:pt idx="1158">
                  <c:v>112.676551</c:v>
                </c:pt>
                <c:pt idx="1159">
                  <c:v>110.06895830000001</c:v>
                </c:pt>
                <c:pt idx="1160">
                  <c:v>110.2792156</c:v>
                </c:pt>
                <c:pt idx="1161">
                  <c:v>108.3280156</c:v>
                </c:pt>
                <c:pt idx="1162">
                  <c:v>105.8523862</c:v>
                </c:pt>
                <c:pt idx="1163">
                  <c:v>105.8606956</c:v>
                </c:pt>
                <c:pt idx="1164">
                  <c:v>104.4527318</c:v>
                </c:pt>
                <c:pt idx="1165">
                  <c:v>102.7617206</c:v>
                </c:pt>
                <c:pt idx="1166">
                  <c:v>104.73817769999999</c:v>
                </c:pt>
                <c:pt idx="1167">
                  <c:v>101.4414642</c:v>
                </c:pt>
                <c:pt idx="1168">
                  <c:v>101.54216959999999</c:v>
                </c:pt>
                <c:pt idx="1169">
                  <c:v>99.786479959999994</c:v>
                </c:pt>
                <c:pt idx="1170">
                  <c:v>101.9784945</c:v>
                </c:pt>
                <c:pt idx="1171">
                  <c:v>102.1973277</c:v>
                </c:pt>
                <c:pt idx="1172">
                  <c:v>104.44734029999999</c:v>
                </c:pt>
                <c:pt idx="1173">
                  <c:v>107.42115579999999</c:v>
                </c:pt>
                <c:pt idx="1174">
                  <c:v>109.10897559999999</c:v>
                </c:pt>
                <c:pt idx="1175">
                  <c:v>105.898416</c:v>
                </c:pt>
                <c:pt idx="1176">
                  <c:v>105.13250789999999</c:v>
                </c:pt>
                <c:pt idx="1177">
                  <c:v>110.1615992</c:v>
                </c:pt>
                <c:pt idx="1178">
                  <c:v>109.4717557</c:v>
                </c:pt>
                <c:pt idx="1179">
                  <c:v>107.8198793</c:v>
                </c:pt>
                <c:pt idx="1180">
                  <c:v>108.91313839999999</c:v>
                </c:pt>
                <c:pt idx="1181">
                  <c:v>111.3862555</c:v>
                </c:pt>
                <c:pt idx="1182">
                  <c:v>109.43826799999999</c:v>
                </c:pt>
                <c:pt idx="1183">
                  <c:v>112.5698569</c:v>
                </c:pt>
                <c:pt idx="1184">
                  <c:v>119.80231209999999</c:v>
                </c:pt>
                <c:pt idx="1185">
                  <c:v>127.538774</c:v>
                </c:pt>
                <c:pt idx="1186">
                  <c:v>125.9641343</c:v>
                </c:pt>
                <c:pt idx="1187">
                  <c:v>121.61189899999999</c:v>
                </c:pt>
                <c:pt idx="1188">
                  <c:v>116.1343277</c:v>
                </c:pt>
                <c:pt idx="1189">
                  <c:v>115.19878679999999</c:v>
                </c:pt>
                <c:pt idx="1190">
                  <c:v>117.2474235</c:v>
                </c:pt>
                <c:pt idx="1191">
                  <c:v>117.6636733</c:v>
                </c:pt>
                <c:pt idx="1192">
                  <c:v>115.6439441</c:v>
                </c:pt>
                <c:pt idx="1193">
                  <c:v>107.77474460000001</c:v>
                </c:pt>
                <c:pt idx="1194">
                  <c:v>105.9745229</c:v>
                </c:pt>
                <c:pt idx="1195">
                  <c:v>103.447237</c:v>
                </c:pt>
                <c:pt idx="1196">
                  <c:v>106.2404408</c:v>
                </c:pt>
                <c:pt idx="1197">
                  <c:v>107.1064203</c:v>
                </c:pt>
                <c:pt idx="1198">
                  <c:v>108.58809720000001</c:v>
                </c:pt>
                <c:pt idx="1199">
                  <c:v>103.2051933</c:v>
                </c:pt>
                <c:pt idx="1200">
                  <c:v>102.826047</c:v>
                </c:pt>
                <c:pt idx="1201">
                  <c:v>106.7428912</c:v>
                </c:pt>
                <c:pt idx="1202">
                  <c:v>110.18881399999999</c:v>
                </c:pt>
                <c:pt idx="1203">
                  <c:v>112.2208205</c:v>
                </c:pt>
                <c:pt idx="1204">
                  <c:v>113.6024998</c:v>
                </c:pt>
                <c:pt idx="1205">
                  <c:v>113.91701380000001</c:v>
                </c:pt>
                <c:pt idx="1206">
                  <c:v>118.7467673</c:v>
                </c:pt>
                <c:pt idx="1207">
                  <c:v>117.54239130000001</c:v>
                </c:pt>
                <c:pt idx="1208">
                  <c:v>117.6314945</c:v>
                </c:pt>
                <c:pt idx="1209">
                  <c:v>119.42437529999999</c:v>
                </c:pt>
                <c:pt idx="1210">
                  <c:v>116.9016422</c:v>
                </c:pt>
                <c:pt idx="1211">
                  <c:v>118.5996212</c:v>
                </c:pt>
                <c:pt idx="1212">
                  <c:v>112.93284850000001</c:v>
                </c:pt>
                <c:pt idx="1213">
                  <c:v>109.0115267</c:v>
                </c:pt>
                <c:pt idx="1214">
                  <c:v>107.20982069999999</c:v>
                </c:pt>
                <c:pt idx="1215">
                  <c:v>107.3764412</c:v>
                </c:pt>
                <c:pt idx="1216">
                  <c:v>106.89669809999999</c:v>
                </c:pt>
                <c:pt idx="1217">
                  <c:v>108.1128607</c:v>
                </c:pt>
                <c:pt idx="1218">
                  <c:v>102.6848832</c:v>
                </c:pt>
                <c:pt idx="1219">
                  <c:v>117.4879589</c:v>
                </c:pt>
                <c:pt idx="1220">
                  <c:v>119.3924265</c:v>
                </c:pt>
                <c:pt idx="1221">
                  <c:v>117.49375860000001</c:v>
                </c:pt>
                <c:pt idx="1222">
                  <c:v>122.0414263</c:v>
                </c:pt>
                <c:pt idx="1223">
                  <c:v>119.5909884</c:v>
                </c:pt>
                <c:pt idx="1224">
                  <c:v>120.7700181</c:v>
                </c:pt>
                <c:pt idx="1225">
                  <c:v>120.465104</c:v>
                </c:pt>
                <c:pt idx="1226">
                  <c:v>119.3225539</c:v>
                </c:pt>
                <c:pt idx="1227">
                  <c:v>117.27928540000001</c:v>
                </c:pt>
                <c:pt idx="1228">
                  <c:v>116.75678550000001</c:v>
                </c:pt>
                <c:pt idx="1229">
                  <c:v>114.32701590000001</c:v>
                </c:pt>
                <c:pt idx="1230">
                  <c:v>116.0342804</c:v>
                </c:pt>
                <c:pt idx="1231">
                  <c:v>114.57808489999999</c:v>
                </c:pt>
                <c:pt idx="1232">
                  <c:v>116.5603189</c:v>
                </c:pt>
                <c:pt idx="1233">
                  <c:v>117.48669409999999</c:v>
                </c:pt>
                <c:pt idx="1234">
                  <c:v>117.9978863</c:v>
                </c:pt>
                <c:pt idx="1235">
                  <c:v>120.1264625</c:v>
                </c:pt>
                <c:pt idx="1236">
                  <c:v>122.00151820000001</c:v>
                </c:pt>
                <c:pt idx="1237">
                  <c:v>122.72954559999999</c:v>
                </c:pt>
                <c:pt idx="1238">
                  <c:v>123.19638930000001</c:v>
                </c:pt>
                <c:pt idx="1239">
                  <c:v>121.64183540000001</c:v>
                </c:pt>
                <c:pt idx="1240">
                  <c:v>124.2826917</c:v>
                </c:pt>
                <c:pt idx="1241">
                  <c:v>123.1517513</c:v>
                </c:pt>
                <c:pt idx="1242">
                  <c:v>122.473844</c:v>
                </c:pt>
                <c:pt idx="1243">
                  <c:v>120.22468000000001</c:v>
                </c:pt>
                <c:pt idx="1244">
                  <c:v>121.2226028</c:v>
                </c:pt>
                <c:pt idx="1245">
                  <c:v>120.2891458</c:v>
                </c:pt>
                <c:pt idx="1246">
                  <c:v>120.071381</c:v>
                </c:pt>
                <c:pt idx="1247">
                  <c:v>124.4474737</c:v>
                </c:pt>
                <c:pt idx="1248">
                  <c:v>127.2539424</c:v>
                </c:pt>
                <c:pt idx="1249">
                  <c:v>128.37652309999999</c:v>
                </c:pt>
                <c:pt idx="1250">
                  <c:v>128.92431160000001</c:v>
                </c:pt>
                <c:pt idx="1251">
                  <c:v>128.92380840000001</c:v>
                </c:pt>
                <c:pt idx="1252">
                  <c:v>121.85433020000001</c:v>
                </c:pt>
                <c:pt idx="1253">
                  <c:v>116.2186358</c:v>
                </c:pt>
                <c:pt idx="1254">
                  <c:v>122.6869956</c:v>
                </c:pt>
                <c:pt idx="1255">
                  <c:v>121.99981529999999</c:v>
                </c:pt>
                <c:pt idx="1256">
                  <c:v>126.27002229999999</c:v>
                </c:pt>
                <c:pt idx="1257">
                  <c:v>124.7028665</c:v>
                </c:pt>
                <c:pt idx="1258">
                  <c:v>124.8642748</c:v>
                </c:pt>
                <c:pt idx="1259">
                  <c:v>127.0615883</c:v>
                </c:pt>
                <c:pt idx="1260">
                  <c:v>127.14912769999999</c:v>
                </c:pt>
                <c:pt idx="1261">
                  <c:v>123.8132507</c:v>
                </c:pt>
                <c:pt idx="1262">
                  <c:v>123.817246</c:v>
                </c:pt>
                <c:pt idx="1263">
                  <c:v>124.6281846</c:v>
                </c:pt>
                <c:pt idx="1264">
                  <c:v>125.5617506</c:v>
                </c:pt>
                <c:pt idx="1265">
                  <c:v>124.96975810000001</c:v>
                </c:pt>
                <c:pt idx="1266">
                  <c:v>127.88413799999999</c:v>
                </c:pt>
                <c:pt idx="1267">
                  <c:v>127.4918792</c:v>
                </c:pt>
                <c:pt idx="1268">
                  <c:v>127.7298831</c:v>
                </c:pt>
                <c:pt idx="1269">
                  <c:v>123.4737427</c:v>
                </c:pt>
                <c:pt idx="1270">
                  <c:v>124.2841651</c:v>
                </c:pt>
                <c:pt idx="1271">
                  <c:v>124.1564209</c:v>
                </c:pt>
                <c:pt idx="1272">
                  <c:v>123.5896063</c:v>
                </c:pt>
                <c:pt idx="1273">
                  <c:v>120.609791</c:v>
                </c:pt>
                <c:pt idx="1274">
                  <c:v>118.7988718</c:v>
                </c:pt>
                <c:pt idx="1275">
                  <c:v>118.4707748</c:v>
                </c:pt>
                <c:pt idx="1276">
                  <c:v>118.92450599999999</c:v>
                </c:pt>
                <c:pt idx="1277">
                  <c:v>117.1439481</c:v>
                </c:pt>
                <c:pt idx="1278">
                  <c:v>118.0203241</c:v>
                </c:pt>
                <c:pt idx="1279">
                  <c:v>121.4905977</c:v>
                </c:pt>
                <c:pt idx="1280">
                  <c:v>123.3286346</c:v>
                </c:pt>
                <c:pt idx="1281">
                  <c:v>126.32595999999999</c:v>
                </c:pt>
                <c:pt idx="1282">
                  <c:v>134.8681158</c:v>
                </c:pt>
                <c:pt idx="1283">
                  <c:v>132.41531470000001</c:v>
                </c:pt>
                <c:pt idx="1284">
                  <c:v>129.3302448</c:v>
                </c:pt>
                <c:pt idx="1285">
                  <c:v>132.14736250000001</c:v>
                </c:pt>
                <c:pt idx="1286">
                  <c:v>132.14101260000001</c:v>
                </c:pt>
                <c:pt idx="1287">
                  <c:v>131.99012830000001</c:v>
                </c:pt>
                <c:pt idx="1288">
                  <c:v>132.6343076</c:v>
                </c:pt>
                <c:pt idx="1289">
                  <c:v>138.4966895</c:v>
                </c:pt>
                <c:pt idx="1290">
                  <c:v>140.55021199999999</c:v>
                </c:pt>
                <c:pt idx="1291">
                  <c:v>142.0173187</c:v>
                </c:pt>
                <c:pt idx="1292">
                  <c:v>145.3788691</c:v>
                </c:pt>
                <c:pt idx="1293">
                  <c:v>137.80554330000001</c:v>
                </c:pt>
                <c:pt idx="1294">
                  <c:v>134.6328053</c:v>
                </c:pt>
                <c:pt idx="1295">
                  <c:v>130.36911699999999</c:v>
                </c:pt>
                <c:pt idx="1296">
                  <c:v>131.6973672</c:v>
                </c:pt>
                <c:pt idx="1297">
                  <c:v>132.5684833</c:v>
                </c:pt>
                <c:pt idx="1298">
                  <c:v>131.64801589999999</c:v>
                </c:pt>
                <c:pt idx="1299">
                  <c:v>133.88620510000001</c:v>
                </c:pt>
                <c:pt idx="1300">
                  <c:v>132.86209270000001</c:v>
                </c:pt>
                <c:pt idx="1301">
                  <c:v>129.3955718</c:v>
                </c:pt>
                <c:pt idx="1302">
                  <c:v>126.2522398</c:v>
                </c:pt>
                <c:pt idx="1303">
                  <c:v>131.7356552</c:v>
                </c:pt>
                <c:pt idx="1304">
                  <c:v>130.4668964</c:v>
                </c:pt>
                <c:pt idx="1305">
                  <c:v>127.55619160000001</c:v>
                </c:pt>
                <c:pt idx="1306">
                  <c:v>124.3609723</c:v>
                </c:pt>
                <c:pt idx="1307">
                  <c:v>123.8211668</c:v>
                </c:pt>
                <c:pt idx="1308">
                  <c:v>121.53608389999999</c:v>
                </c:pt>
                <c:pt idx="1309">
                  <c:v>121.7882771</c:v>
                </c:pt>
                <c:pt idx="1310">
                  <c:v>126.4857858</c:v>
                </c:pt>
                <c:pt idx="1311">
                  <c:v>127.1794429</c:v>
                </c:pt>
                <c:pt idx="1312">
                  <c:v>128.3103333</c:v>
                </c:pt>
                <c:pt idx="1313">
                  <c:v>130.34262609999999</c:v>
                </c:pt>
                <c:pt idx="1314">
                  <c:v>133.87093580000001</c:v>
                </c:pt>
                <c:pt idx="1315">
                  <c:v>128.71598539999999</c:v>
                </c:pt>
                <c:pt idx="1316">
                  <c:v>126.73076450000001</c:v>
                </c:pt>
                <c:pt idx="1317">
                  <c:v>125.4174658</c:v>
                </c:pt>
                <c:pt idx="1318">
                  <c:v>125.32402860000001</c:v>
                </c:pt>
                <c:pt idx="1319">
                  <c:v>124.0463242</c:v>
                </c:pt>
                <c:pt idx="1320">
                  <c:v>122.4600763</c:v>
                </c:pt>
                <c:pt idx="1321">
                  <c:v>120.0991738</c:v>
                </c:pt>
                <c:pt idx="1322">
                  <c:v>118.34</c:v>
                </c:pt>
                <c:pt idx="1323">
                  <c:v>116.995</c:v>
                </c:pt>
                <c:pt idx="1324">
                  <c:v>117.53</c:v>
                </c:pt>
                <c:pt idx="1325">
                  <c:v>116.715</c:v>
                </c:pt>
                <c:pt idx="1326">
                  <c:v>117.315</c:v>
                </c:pt>
                <c:pt idx="1327">
                  <c:v>117.72499999999999</c:v>
                </c:pt>
                <c:pt idx="1328">
                  <c:v>117.66</c:v>
                </c:pt>
                <c:pt idx="1329">
                  <c:v>121.07</c:v>
                </c:pt>
                <c:pt idx="1330">
                  <c:v>122.09</c:v>
                </c:pt>
                <c:pt idx="1331">
                  <c:v>122.05</c:v>
                </c:pt>
                <c:pt idx="1332">
                  <c:v>119.515</c:v>
                </c:pt>
                <c:pt idx="1333">
                  <c:v>125</c:v>
                </c:pt>
                <c:pt idx="1334">
                  <c:v>120.845</c:v>
                </c:pt>
                <c:pt idx="1335">
                  <c:v>125.42</c:v>
                </c:pt>
                <c:pt idx="1336">
                  <c:v>126.04</c:v>
                </c:pt>
                <c:pt idx="1337">
                  <c:v>121.16</c:v>
                </c:pt>
                <c:pt idx="1338">
                  <c:v>122.78</c:v>
                </c:pt>
                <c:pt idx="1339">
                  <c:v>122.125</c:v>
                </c:pt>
                <c:pt idx="1340">
                  <c:v>126.325</c:v>
                </c:pt>
                <c:pt idx="1341">
                  <c:v>126.08</c:v>
                </c:pt>
                <c:pt idx="1342">
                  <c:v>125.295</c:v>
                </c:pt>
                <c:pt idx="1343">
                  <c:v>130.745</c:v>
                </c:pt>
                <c:pt idx="1344">
                  <c:v>128.52000000000001</c:v>
                </c:pt>
                <c:pt idx="1345">
                  <c:v>126.325</c:v>
                </c:pt>
                <c:pt idx="1346">
                  <c:v>125.05</c:v>
                </c:pt>
                <c:pt idx="1347">
                  <c:v>120.02</c:v>
                </c:pt>
                <c:pt idx="1348">
                  <c:v>135.80500000000001</c:v>
                </c:pt>
                <c:pt idx="1349">
                  <c:v>137.01499999999999</c:v>
                </c:pt>
                <c:pt idx="1350">
                  <c:v>131.46</c:v>
                </c:pt>
                <c:pt idx="1351">
                  <c:v>131.85</c:v>
                </c:pt>
                <c:pt idx="1352">
                  <c:v>134.315</c:v>
                </c:pt>
                <c:pt idx="1353">
                  <c:v>133.95500000000001</c:v>
                </c:pt>
                <c:pt idx="1354">
                  <c:v>137.495</c:v>
                </c:pt>
                <c:pt idx="1355">
                  <c:v>135.96</c:v>
                </c:pt>
                <c:pt idx="1356">
                  <c:v>134.97499999999999</c:v>
                </c:pt>
                <c:pt idx="1357">
                  <c:v>134.1</c:v>
                </c:pt>
                <c:pt idx="1358">
                  <c:v>140.71</c:v>
                </c:pt>
                <c:pt idx="1359">
                  <c:v>152.44499999999999</c:v>
                </c:pt>
                <c:pt idx="1360">
                  <c:v>154.59</c:v>
                </c:pt>
                <c:pt idx="1361">
                  <c:v>162.03</c:v>
                </c:pt>
                <c:pt idx="1362">
                  <c:v>139.22</c:v>
                </c:pt>
                <c:pt idx="1363">
                  <c:v>154.29499999999999</c:v>
                </c:pt>
                <c:pt idx="1364">
                  <c:v>150.495</c:v>
                </c:pt>
                <c:pt idx="1365">
                  <c:v>145.69499999999999</c:v>
                </c:pt>
                <c:pt idx="1366">
                  <c:v>147.345</c:v>
                </c:pt>
                <c:pt idx="1367">
                  <c:v>152.29</c:v>
                </c:pt>
                <c:pt idx="1368">
                  <c:v>147.03</c:v>
                </c:pt>
                <c:pt idx="1369">
                  <c:v>147.63999999999999</c:v>
                </c:pt>
                <c:pt idx="1370">
                  <c:v>153.01499999999999</c:v>
                </c:pt>
                <c:pt idx="1371">
                  <c:v>150.69</c:v>
                </c:pt>
                <c:pt idx="1372">
                  <c:v>144.69499999999999</c:v>
                </c:pt>
                <c:pt idx="1373">
                  <c:v>139.69999999999999</c:v>
                </c:pt>
                <c:pt idx="1374">
                  <c:v>137.60499999999999</c:v>
                </c:pt>
                <c:pt idx="1375">
                  <c:v>138.66999999999999</c:v>
                </c:pt>
                <c:pt idx="1376">
                  <c:v>134.87</c:v>
                </c:pt>
                <c:pt idx="1377">
                  <c:v>139.72999999999999</c:v>
                </c:pt>
                <c:pt idx="1378">
                  <c:v>142.32</c:v>
                </c:pt>
                <c:pt idx="1379">
                  <c:v>141.97499999999999</c:v>
                </c:pt>
                <c:pt idx="1380">
                  <c:v>143.04499999999999</c:v>
                </c:pt>
                <c:pt idx="1381">
                  <c:v>139.36000000000001</c:v>
                </c:pt>
                <c:pt idx="1382">
                  <c:v>138.44999999999999</c:v>
                </c:pt>
                <c:pt idx="1383">
                  <c:v>136.285</c:v>
                </c:pt>
                <c:pt idx="1384">
                  <c:v>135.89500000000001</c:v>
                </c:pt>
                <c:pt idx="1385">
                  <c:v>122.08</c:v>
                </c:pt>
                <c:pt idx="1386">
                  <c:v>117.01</c:v>
                </c:pt>
                <c:pt idx="1387">
                  <c:v>117.825</c:v>
                </c:pt>
                <c:pt idx="1388">
                  <c:v>121.37</c:v>
                </c:pt>
                <c:pt idx="1389">
                  <c:v>120.505</c:v>
                </c:pt>
                <c:pt idx="1390">
                  <c:v>118.965</c:v>
                </c:pt>
                <c:pt idx="1391">
                  <c:v>118.2</c:v>
                </c:pt>
                <c:pt idx="1392">
                  <c:v>121.13500000000001</c:v>
                </c:pt>
                <c:pt idx="1393">
                  <c:v>121.16500000000001</c:v>
                </c:pt>
                <c:pt idx="1394">
                  <c:v>123.995</c:v>
                </c:pt>
                <c:pt idx="1395">
                  <c:v>123.765</c:v>
                </c:pt>
                <c:pt idx="1396">
                  <c:v>120.79</c:v>
                </c:pt>
                <c:pt idx="1397">
                  <c:v>121.55</c:v>
                </c:pt>
                <c:pt idx="1398">
                  <c:v>119.38500000000001</c:v>
                </c:pt>
                <c:pt idx="1399">
                  <c:v>119.39</c:v>
                </c:pt>
                <c:pt idx="1400">
                  <c:v>116.52</c:v>
                </c:pt>
                <c:pt idx="1401">
                  <c:v>115.545</c:v>
                </c:pt>
                <c:pt idx="1402">
                  <c:v>115.17</c:v>
                </c:pt>
                <c:pt idx="1403">
                  <c:v>116.985</c:v>
                </c:pt>
                <c:pt idx="1404">
                  <c:v>113.965</c:v>
                </c:pt>
                <c:pt idx="1405">
                  <c:v>113.11</c:v>
                </c:pt>
                <c:pt idx="1406">
                  <c:v>111.54</c:v>
                </c:pt>
                <c:pt idx="1407">
                  <c:v>107.87</c:v>
                </c:pt>
                <c:pt idx="1408">
                  <c:v>107.42</c:v>
                </c:pt>
                <c:pt idx="1409">
                  <c:v>109.51</c:v>
                </c:pt>
                <c:pt idx="1410">
                  <c:v>105.07</c:v>
                </c:pt>
                <c:pt idx="1411">
                  <c:v>107.05</c:v>
                </c:pt>
                <c:pt idx="1412">
                  <c:v>108.5</c:v>
                </c:pt>
                <c:pt idx="1413">
                  <c:v>110.5</c:v>
                </c:pt>
                <c:pt idx="1414">
                  <c:v>108</c:v>
                </c:pt>
                <c:pt idx="1415">
                  <c:v>107.01</c:v>
                </c:pt>
                <c:pt idx="1416">
                  <c:v>104.985</c:v>
                </c:pt>
                <c:pt idx="1417">
                  <c:v>107.07</c:v>
                </c:pt>
                <c:pt idx="1418">
                  <c:v>106.84</c:v>
                </c:pt>
                <c:pt idx="1419">
                  <c:v>110.14</c:v>
                </c:pt>
                <c:pt idx="1420">
                  <c:v>106.985</c:v>
                </c:pt>
                <c:pt idx="1421">
                  <c:v>106.535</c:v>
                </c:pt>
                <c:pt idx="1422">
                  <c:v>104.8</c:v>
                </c:pt>
                <c:pt idx="1423">
                  <c:v>101.095</c:v>
                </c:pt>
                <c:pt idx="1424">
                  <c:v>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E4-4B67-B180-3E2341DC8196}"/>
            </c:ext>
          </c:extLst>
        </c:ser>
        <c:ser>
          <c:idx val="1"/>
          <c:order val="1"/>
          <c:tx>
            <c:strRef>
              <c:f>'מסכם+גרף'!$C$2</c:f>
              <c:strCache>
                <c:ptCount val="1"/>
                <c:pt idx="0">
                  <c:v>איטליה</c:v>
                </c:pt>
              </c:strCache>
            </c:strRef>
          </c:tx>
          <c:spPr>
            <a:ln w="22225" cap="rnd">
              <a:solidFill>
                <a:srgbClr val="332288"/>
              </a:solidFill>
              <a:round/>
            </a:ln>
            <a:effectLst/>
          </c:spPr>
          <c:marker>
            <c:symbol val="none"/>
          </c:marker>
          <c:cat>
            <c:numRef>
              <c:f>'מסכם+גרף'!$A$3:$A$1427</c:f>
              <c:numCache>
                <c:formatCode>m/d/yyyy</c:formatCode>
                <c:ptCount val="1425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43857</c:v>
                </c:pt>
                <c:pt idx="6">
                  <c:v>43858</c:v>
                </c:pt>
                <c:pt idx="7">
                  <c:v>43859</c:v>
                </c:pt>
                <c:pt idx="8">
                  <c:v>43860</c:v>
                </c:pt>
                <c:pt idx="9">
                  <c:v>43861</c:v>
                </c:pt>
                <c:pt idx="10">
                  <c:v>43864</c:v>
                </c:pt>
                <c:pt idx="11">
                  <c:v>43865</c:v>
                </c:pt>
                <c:pt idx="12">
                  <c:v>43866</c:v>
                </c:pt>
                <c:pt idx="13">
                  <c:v>43867</c:v>
                </c:pt>
                <c:pt idx="14">
                  <c:v>43868</c:v>
                </c:pt>
                <c:pt idx="15">
                  <c:v>43871</c:v>
                </c:pt>
                <c:pt idx="16">
                  <c:v>43872</c:v>
                </c:pt>
                <c:pt idx="17">
                  <c:v>43873</c:v>
                </c:pt>
                <c:pt idx="18">
                  <c:v>43874</c:v>
                </c:pt>
                <c:pt idx="19">
                  <c:v>43875</c:v>
                </c:pt>
                <c:pt idx="20">
                  <c:v>43878</c:v>
                </c:pt>
                <c:pt idx="21">
                  <c:v>43879</c:v>
                </c:pt>
                <c:pt idx="22">
                  <c:v>43880</c:v>
                </c:pt>
                <c:pt idx="23">
                  <c:v>43881</c:v>
                </c:pt>
                <c:pt idx="24">
                  <c:v>43882</c:v>
                </c:pt>
                <c:pt idx="25">
                  <c:v>43885</c:v>
                </c:pt>
                <c:pt idx="26">
                  <c:v>43886</c:v>
                </c:pt>
                <c:pt idx="27">
                  <c:v>43887</c:v>
                </c:pt>
                <c:pt idx="28">
                  <c:v>43888</c:v>
                </c:pt>
                <c:pt idx="29">
                  <c:v>43889</c:v>
                </c:pt>
                <c:pt idx="30">
                  <c:v>43892</c:v>
                </c:pt>
                <c:pt idx="31">
                  <c:v>43893</c:v>
                </c:pt>
                <c:pt idx="32">
                  <c:v>43894</c:v>
                </c:pt>
                <c:pt idx="33">
                  <c:v>43895</c:v>
                </c:pt>
                <c:pt idx="34">
                  <c:v>43896</c:v>
                </c:pt>
                <c:pt idx="35">
                  <c:v>43899</c:v>
                </c:pt>
                <c:pt idx="36">
                  <c:v>43900</c:v>
                </c:pt>
                <c:pt idx="37">
                  <c:v>43901</c:v>
                </c:pt>
                <c:pt idx="38">
                  <c:v>43902</c:v>
                </c:pt>
                <c:pt idx="39">
                  <c:v>43903</c:v>
                </c:pt>
                <c:pt idx="40">
                  <c:v>43906</c:v>
                </c:pt>
                <c:pt idx="41">
                  <c:v>43907</c:v>
                </c:pt>
                <c:pt idx="42">
                  <c:v>43908</c:v>
                </c:pt>
                <c:pt idx="43">
                  <c:v>43909</c:v>
                </c:pt>
                <c:pt idx="44">
                  <c:v>43910</c:v>
                </c:pt>
                <c:pt idx="45">
                  <c:v>43913</c:v>
                </c:pt>
                <c:pt idx="46">
                  <c:v>43914</c:v>
                </c:pt>
                <c:pt idx="47">
                  <c:v>43915</c:v>
                </c:pt>
                <c:pt idx="48">
                  <c:v>43916</c:v>
                </c:pt>
                <c:pt idx="49">
                  <c:v>43917</c:v>
                </c:pt>
                <c:pt idx="50">
                  <c:v>43920</c:v>
                </c:pt>
                <c:pt idx="51">
                  <c:v>43921</c:v>
                </c:pt>
                <c:pt idx="52">
                  <c:v>43922</c:v>
                </c:pt>
                <c:pt idx="53">
                  <c:v>43923</c:v>
                </c:pt>
                <c:pt idx="54">
                  <c:v>43924</c:v>
                </c:pt>
                <c:pt idx="55">
                  <c:v>43927</c:v>
                </c:pt>
                <c:pt idx="56">
                  <c:v>43928</c:v>
                </c:pt>
                <c:pt idx="57">
                  <c:v>43929</c:v>
                </c:pt>
                <c:pt idx="58">
                  <c:v>43930</c:v>
                </c:pt>
                <c:pt idx="59">
                  <c:v>43931</c:v>
                </c:pt>
                <c:pt idx="60">
                  <c:v>43934</c:v>
                </c:pt>
                <c:pt idx="61">
                  <c:v>43935</c:v>
                </c:pt>
                <c:pt idx="62">
                  <c:v>43936</c:v>
                </c:pt>
                <c:pt idx="63">
                  <c:v>43937</c:v>
                </c:pt>
                <c:pt idx="64">
                  <c:v>43938</c:v>
                </c:pt>
                <c:pt idx="65">
                  <c:v>43941</c:v>
                </c:pt>
                <c:pt idx="66">
                  <c:v>43942</c:v>
                </c:pt>
                <c:pt idx="67">
                  <c:v>43943</c:v>
                </c:pt>
                <c:pt idx="68">
                  <c:v>43944</c:v>
                </c:pt>
                <c:pt idx="69">
                  <c:v>43945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43955</c:v>
                </c:pt>
                <c:pt idx="76">
                  <c:v>43956</c:v>
                </c:pt>
                <c:pt idx="77">
                  <c:v>43957</c:v>
                </c:pt>
                <c:pt idx="78">
                  <c:v>43958</c:v>
                </c:pt>
                <c:pt idx="79">
                  <c:v>43959</c:v>
                </c:pt>
                <c:pt idx="80">
                  <c:v>43962</c:v>
                </c:pt>
                <c:pt idx="81">
                  <c:v>43963</c:v>
                </c:pt>
                <c:pt idx="82">
                  <c:v>43964</c:v>
                </c:pt>
                <c:pt idx="83">
                  <c:v>43965</c:v>
                </c:pt>
                <c:pt idx="84">
                  <c:v>43966</c:v>
                </c:pt>
                <c:pt idx="85">
                  <c:v>43969</c:v>
                </c:pt>
                <c:pt idx="86">
                  <c:v>43970</c:v>
                </c:pt>
                <c:pt idx="87">
                  <c:v>43971</c:v>
                </c:pt>
                <c:pt idx="88">
                  <c:v>43972</c:v>
                </c:pt>
                <c:pt idx="89">
                  <c:v>43973</c:v>
                </c:pt>
                <c:pt idx="90">
                  <c:v>43976</c:v>
                </c:pt>
                <c:pt idx="91">
                  <c:v>43977</c:v>
                </c:pt>
                <c:pt idx="92">
                  <c:v>43978</c:v>
                </c:pt>
                <c:pt idx="93">
                  <c:v>43979</c:v>
                </c:pt>
                <c:pt idx="94">
                  <c:v>43980</c:v>
                </c:pt>
                <c:pt idx="95">
                  <c:v>43983</c:v>
                </c:pt>
                <c:pt idx="96">
                  <c:v>43984</c:v>
                </c:pt>
                <c:pt idx="97">
                  <c:v>43985</c:v>
                </c:pt>
                <c:pt idx="98">
                  <c:v>43986</c:v>
                </c:pt>
                <c:pt idx="99">
                  <c:v>43987</c:v>
                </c:pt>
                <c:pt idx="100">
                  <c:v>43990</c:v>
                </c:pt>
                <c:pt idx="101">
                  <c:v>43991</c:v>
                </c:pt>
                <c:pt idx="102">
                  <c:v>43992</c:v>
                </c:pt>
                <c:pt idx="103">
                  <c:v>43993</c:v>
                </c:pt>
                <c:pt idx="104">
                  <c:v>43994</c:v>
                </c:pt>
                <c:pt idx="105">
                  <c:v>43997</c:v>
                </c:pt>
                <c:pt idx="106">
                  <c:v>43998</c:v>
                </c:pt>
                <c:pt idx="107">
                  <c:v>43999</c:v>
                </c:pt>
                <c:pt idx="108">
                  <c:v>44000</c:v>
                </c:pt>
                <c:pt idx="109">
                  <c:v>44001</c:v>
                </c:pt>
                <c:pt idx="110">
                  <c:v>44004</c:v>
                </c:pt>
                <c:pt idx="111">
                  <c:v>44005</c:v>
                </c:pt>
                <c:pt idx="112">
                  <c:v>44006</c:v>
                </c:pt>
                <c:pt idx="113">
                  <c:v>44007</c:v>
                </c:pt>
                <c:pt idx="114">
                  <c:v>44008</c:v>
                </c:pt>
                <c:pt idx="115">
                  <c:v>44011</c:v>
                </c:pt>
                <c:pt idx="116">
                  <c:v>44012</c:v>
                </c:pt>
                <c:pt idx="117">
                  <c:v>44013</c:v>
                </c:pt>
                <c:pt idx="118">
                  <c:v>44014</c:v>
                </c:pt>
                <c:pt idx="119">
                  <c:v>44015</c:v>
                </c:pt>
                <c:pt idx="120">
                  <c:v>44018</c:v>
                </c:pt>
                <c:pt idx="121">
                  <c:v>44019</c:v>
                </c:pt>
                <c:pt idx="122">
                  <c:v>44020</c:v>
                </c:pt>
                <c:pt idx="123">
                  <c:v>44021</c:v>
                </c:pt>
                <c:pt idx="124">
                  <c:v>44022</c:v>
                </c:pt>
                <c:pt idx="125">
                  <c:v>44025</c:v>
                </c:pt>
                <c:pt idx="126">
                  <c:v>44026</c:v>
                </c:pt>
                <c:pt idx="127">
                  <c:v>44027</c:v>
                </c:pt>
                <c:pt idx="128">
                  <c:v>44028</c:v>
                </c:pt>
                <c:pt idx="129">
                  <c:v>44029</c:v>
                </c:pt>
                <c:pt idx="130">
                  <c:v>44032</c:v>
                </c:pt>
                <c:pt idx="131">
                  <c:v>44033</c:v>
                </c:pt>
                <c:pt idx="132">
                  <c:v>44034</c:v>
                </c:pt>
                <c:pt idx="133">
                  <c:v>44035</c:v>
                </c:pt>
                <c:pt idx="134">
                  <c:v>44036</c:v>
                </c:pt>
                <c:pt idx="135">
                  <c:v>44039</c:v>
                </c:pt>
                <c:pt idx="136">
                  <c:v>44040</c:v>
                </c:pt>
                <c:pt idx="137">
                  <c:v>44041</c:v>
                </c:pt>
                <c:pt idx="138">
                  <c:v>44042</c:v>
                </c:pt>
                <c:pt idx="139">
                  <c:v>44043</c:v>
                </c:pt>
                <c:pt idx="140">
                  <c:v>44046</c:v>
                </c:pt>
                <c:pt idx="141">
                  <c:v>44047</c:v>
                </c:pt>
                <c:pt idx="142">
                  <c:v>44048</c:v>
                </c:pt>
                <c:pt idx="143">
                  <c:v>44049</c:v>
                </c:pt>
                <c:pt idx="144">
                  <c:v>44050</c:v>
                </c:pt>
                <c:pt idx="145">
                  <c:v>44053</c:v>
                </c:pt>
                <c:pt idx="146">
                  <c:v>44054</c:v>
                </c:pt>
                <c:pt idx="147">
                  <c:v>44055</c:v>
                </c:pt>
                <c:pt idx="148">
                  <c:v>44056</c:v>
                </c:pt>
                <c:pt idx="149">
                  <c:v>44057</c:v>
                </c:pt>
                <c:pt idx="150">
                  <c:v>44060</c:v>
                </c:pt>
                <c:pt idx="151">
                  <c:v>44061</c:v>
                </c:pt>
                <c:pt idx="152">
                  <c:v>44062</c:v>
                </c:pt>
                <c:pt idx="153">
                  <c:v>44063</c:v>
                </c:pt>
                <c:pt idx="154">
                  <c:v>44064</c:v>
                </c:pt>
                <c:pt idx="155">
                  <c:v>44067</c:v>
                </c:pt>
                <c:pt idx="156">
                  <c:v>44068</c:v>
                </c:pt>
                <c:pt idx="157">
                  <c:v>44069</c:v>
                </c:pt>
                <c:pt idx="158">
                  <c:v>44070</c:v>
                </c:pt>
                <c:pt idx="159">
                  <c:v>44071</c:v>
                </c:pt>
                <c:pt idx="160">
                  <c:v>44074</c:v>
                </c:pt>
                <c:pt idx="161">
                  <c:v>44075</c:v>
                </c:pt>
                <c:pt idx="162">
                  <c:v>44076</c:v>
                </c:pt>
                <c:pt idx="163">
                  <c:v>44077</c:v>
                </c:pt>
                <c:pt idx="164">
                  <c:v>44078</c:v>
                </c:pt>
                <c:pt idx="165">
                  <c:v>44081</c:v>
                </c:pt>
                <c:pt idx="166">
                  <c:v>44082</c:v>
                </c:pt>
                <c:pt idx="167">
                  <c:v>44083</c:v>
                </c:pt>
                <c:pt idx="168">
                  <c:v>44084</c:v>
                </c:pt>
                <c:pt idx="169">
                  <c:v>44085</c:v>
                </c:pt>
                <c:pt idx="170">
                  <c:v>44088</c:v>
                </c:pt>
                <c:pt idx="171">
                  <c:v>44089</c:v>
                </c:pt>
                <c:pt idx="172">
                  <c:v>44090</c:v>
                </c:pt>
                <c:pt idx="173">
                  <c:v>44091</c:v>
                </c:pt>
                <c:pt idx="174">
                  <c:v>44092</c:v>
                </c:pt>
                <c:pt idx="175">
                  <c:v>44095</c:v>
                </c:pt>
                <c:pt idx="176">
                  <c:v>44096</c:v>
                </c:pt>
                <c:pt idx="177">
                  <c:v>44097</c:v>
                </c:pt>
                <c:pt idx="178">
                  <c:v>44098</c:v>
                </c:pt>
                <c:pt idx="179">
                  <c:v>44099</c:v>
                </c:pt>
                <c:pt idx="180">
                  <c:v>44102</c:v>
                </c:pt>
                <c:pt idx="181">
                  <c:v>44103</c:v>
                </c:pt>
                <c:pt idx="182">
                  <c:v>44104</c:v>
                </c:pt>
                <c:pt idx="183">
                  <c:v>44105</c:v>
                </c:pt>
                <c:pt idx="184">
                  <c:v>44106</c:v>
                </c:pt>
                <c:pt idx="185">
                  <c:v>44109</c:v>
                </c:pt>
                <c:pt idx="186">
                  <c:v>44110</c:v>
                </c:pt>
                <c:pt idx="187">
                  <c:v>44111</c:v>
                </c:pt>
                <c:pt idx="188">
                  <c:v>44112</c:v>
                </c:pt>
                <c:pt idx="189">
                  <c:v>44113</c:v>
                </c:pt>
                <c:pt idx="190">
                  <c:v>44116</c:v>
                </c:pt>
                <c:pt idx="191">
                  <c:v>44117</c:v>
                </c:pt>
                <c:pt idx="192">
                  <c:v>44118</c:v>
                </c:pt>
                <c:pt idx="193">
                  <c:v>44119</c:v>
                </c:pt>
                <c:pt idx="194">
                  <c:v>44120</c:v>
                </c:pt>
                <c:pt idx="195">
                  <c:v>44123</c:v>
                </c:pt>
                <c:pt idx="196">
                  <c:v>44124</c:v>
                </c:pt>
                <c:pt idx="197">
                  <c:v>44125</c:v>
                </c:pt>
                <c:pt idx="198">
                  <c:v>44126</c:v>
                </c:pt>
                <c:pt idx="199">
                  <c:v>44127</c:v>
                </c:pt>
                <c:pt idx="200">
                  <c:v>44130</c:v>
                </c:pt>
                <c:pt idx="201">
                  <c:v>44131</c:v>
                </c:pt>
                <c:pt idx="202">
                  <c:v>44132</c:v>
                </c:pt>
                <c:pt idx="203">
                  <c:v>44133</c:v>
                </c:pt>
                <c:pt idx="204">
                  <c:v>44134</c:v>
                </c:pt>
                <c:pt idx="205">
                  <c:v>44137</c:v>
                </c:pt>
                <c:pt idx="206">
                  <c:v>44138</c:v>
                </c:pt>
                <c:pt idx="207">
                  <c:v>44139</c:v>
                </c:pt>
                <c:pt idx="208">
                  <c:v>44140</c:v>
                </c:pt>
                <c:pt idx="209">
                  <c:v>44141</c:v>
                </c:pt>
                <c:pt idx="210">
                  <c:v>44144</c:v>
                </c:pt>
                <c:pt idx="211">
                  <c:v>44145</c:v>
                </c:pt>
                <c:pt idx="212">
                  <c:v>44146</c:v>
                </c:pt>
                <c:pt idx="213">
                  <c:v>44147</c:v>
                </c:pt>
                <c:pt idx="214">
                  <c:v>44148</c:v>
                </c:pt>
                <c:pt idx="215">
                  <c:v>44151</c:v>
                </c:pt>
                <c:pt idx="216">
                  <c:v>44152</c:v>
                </c:pt>
                <c:pt idx="217">
                  <c:v>44153</c:v>
                </c:pt>
                <c:pt idx="218">
                  <c:v>44154</c:v>
                </c:pt>
                <c:pt idx="219">
                  <c:v>44155</c:v>
                </c:pt>
                <c:pt idx="220">
                  <c:v>44158</c:v>
                </c:pt>
                <c:pt idx="221">
                  <c:v>44159</c:v>
                </c:pt>
                <c:pt idx="222">
                  <c:v>44160</c:v>
                </c:pt>
                <c:pt idx="223">
                  <c:v>44161</c:v>
                </c:pt>
                <c:pt idx="224">
                  <c:v>44162</c:v>
                </c:pt>
                <c:pt idx="225">
                  <c:v>44165</c:v>
                </c:pt>
                <c:pt idx="226">
                  <c:v>44166</c:v>
                </c:pt>
                <c:pt idx="227">
                  <c:v>44167</c:v>
                </c:pt>
                <c:pt idx="228">
                  <c:v>44168</c:v>
                </c:pt>
                <c:pt idx="229">
                  <c:v>44169</c:v>
                </c:pt>
                <c:pt idx="230">
                  <c:v>44172</c:v>
                </c:pt>
                <c:pt idx="231">
                  <c:v>44173</c:v>
                </c:pt>
                <c:pt idx="232">
                  <c:v>44174</c:v>
                </c:pt>
                <c:pt idx="233">
                  <c:v>44175</c:v>
                </c:pt>
                <c:pt idx="234">
                  <c:v>44176</c:v>
                </c:pt>
                <c:pt idx="235">
                  <c:v>44179</c:v>
                </c:pt>
                <c:pt idx="236">
                  <c:v>44180</c:v>
                </c:pt>
                <c:pt idx="237">
                  <c:v>44181</c:v>
                </c:pt>
                <c:pt idx="238">
                  <c:v>44182</c:v>
                </c:pt>
                <c:pt idx="239">
                  <c:v>44183</c:v>
                </c:pt>
                <c:pt idx="240">
                  <c:v>44186</c:v>
                </c:pt>
                <c:pt idx="241">
                  <c:v>44187</c:v>
                </c:pt>
                <c:pt idx="242">
                  <c:v>44188</c:v>
                </c:pt>
                <c:pt idx="243">
                  <c:v>44189</c:v>
                </c:pt>
                <c:pt idx="244">
                  <c:v>44190</c:v>
                </c:pt>
                <c:pt idx="245">
                  <c:v>44193</c:v>
                </c:pt>
                <c:pt idx="246">
                  <c:v>44194</c:v>
                </c:pt>
                <c:pt idx="247">
                  <c:v>44195</c:v>
                </c:pt>
                <c:pt idx="248">
                  <c:v>44196</c:v>
                </c:pt>
                <c:pt idx="249">
                  <c:v>44197</c:v>
                </c:pt>
                <c:pt idx="250">
                  <c:v>44200</c:v>
                </c:pt>
                <c:pt idx="251">
                  <c:v>44201</c:v>
                </c:pt>
                <c:pt idx="252">
                  <c:v>44202</c:v>
                </c:pt>
                <c:pt idx="253">
                  <c:v>44203</c:v>
                </c:pt>
                <c:pt idx="254">
                  <c:v>44204</c:v>
                </c:pt>
                <c:pt idx="255">
                  <c:v>44207</c:v>
                </c:pt>
                <c:pt idx="256">
                  <c:v>44208</c:v>
                </c:pt>
                <c:pt idx="257">
                  <c:v>44209</c:v>
                </c:pt>
                <c:pt idx="258">
                  <c:v>44210</c:v>
                </c:pt>
                <c:pt idx="259">
                  <c:v>44211</c:v>
                </c:pt>
                <c:pt idx="260">
                  <c:v>44214</c:v>
                </c:pt>
                <c:pt idx="261">
                  <c:v>44215</c:v>
                </c:pt>
                <c:pt idx="262">
                  <c:v>44216</c:v>
                </c:pt>
                <c:pt idx="263">
                  <c:v>44217</c:v>
                </c:pt>
                <c:pt idx="264">
                  <c:v>44218</c:v>
                </c:pt>
                <c:pt idx="265">
                  <c:v>44221</c:v>
                </c:pt>
                <c:pt idx="266">
                  <c:v>44222</c:v>
                </c:pt>
                <c:pt idx="267">
                  <c:v>44223</c:v>
                </c:pt>
                <c:pt idx="268">
                  <c:v>44224</c:v>
                </c:pt>
                <c:pt idx="269">
                  <c:v>44225</c:v>
                </c:pt>
                <c:pt idx="270">
                  <c:v>44228</c:v>
                </c:pt>
                <c:pt idx="271">
                  <c:v>44229</c:v>
                </c:pt>
                <c:pt idx="272">
                  <c:v>44230</c:v>
                </c:pt>
                <c:pt idx="273">
                  <c:v>44231</c:v>
                </c:pt>
                <c:pt idx="274">
                  <c:v>44232</c:v>
                </c:pt>
                <c:pt idx="275">
                  <c:v>44235</c:v>
                </c:pt>
                <c:pt idx="276">
                  <c:v>44236</c:v>
                </c:pt>
                <c:pt idx="277">
                  <c:v>44237</c:v>
                </c:pt>
                <c:pt idx="278">
                  <c:v>44238</c:v>
                </c:pt>
                <c:pt idx="279">
                  <c:v>44239</c:v>
                </c:pt>
                <c:pt idx="280">
                  <c:v>44242</c:v>
                </c:pt>
                <c:pt idx="281">
                  <c:v>44243</c:v>
                </c:pt>
                <c:pt idx="282">
                  <c:v>44244</c:v>
                </c:pt>
                <c:pt idx="283">
                  <c:v>44245</c:v>
                </c:pt>
                <c:pt idx="284">
                  <c:v>44246</c:v>
                </c:pt>
                <c:pt idx="285">
                  <c:v>44249</c:v>
                </c:pt>
                <c:pt idx="286">
                  <c:v>44250</c:v>
                </c:pt>
                <c:pt idx="287">
                  <c:v>44251</c:v>
                </c:pt>
                <c:pt idx="288">
                  <c:v>44252</c:v>
                </c:pt>
                <c:pt idx="289">
                  <c:v>44253</c:v>
                </c:pt>
                <c:pt idx="290">
                  <c:v>44256</c:v>
                </c:pt>
                <c:pt idx="291">
                  <c:v>44257</c:v>
                </c:pt>
                <c:pt idx="292">
                  <c:v>44258</c:v>
                </c:pt>
                <c:pt idx="293">
                  <c:v>44259</c:v>
                </c:pt>
                <c:pt idx="294">
                  <c:v>44260</c:v>
                </c:pt>
                <c:pt idx="295">
                  <c:v>44263</c:v>
                </c:pt>
                <c:pt idx="296">
                  <c:v>44264</c:v>
                </c:pt>
                <c:pt idx="297">
                  <c:v>44265</c:v>
                </c:pt>
                <c:pt idx="298">
                  <c:v>44266</c:v>
                </c:pt>
                <c:pt idx="299">
                  <c:v>44267</c:v>
                </c:pt>
                <c:pt idx="300">
                  <c:v>44270</c:v>
                </c:pt>
                <c:pt idx="301">
                  <c:v>44271</c:v>
                </c:pt>
                <c:pt idx="302">
                  <c:v>44272</c:v>
                </c:pt>
                <c:pt idx="303">
                  <c:v>44273</c:v>
                </c:pt>
                <c:pt idx="304">
                  <c:v>44274</c:v>
                </c:pt>
                <c:pt idx="305">
                  <c:v>44277</c:v>
                </c:pt>
                <c:pt idx="306">
                  <c:v>44278</c:v>
                </c:pt>
                <c:pt idx="307">
                  <c:v>44279</c:v>
                </c:pt>
                <c:pt idx="308">
                  <c:v>44280</c:v>
                </c:pt>
                <c:pt idx="309">
                  <c:v>44281</c:v>
                </c:pt>
                <c:pt idx="310">
                  <c:v>44284</c:v>
                </c:pt>
                <c:pt idx="311">
                  <c:v>44285</c:v>
                </c:pt>
                <c:pt idx="312">
                  <c:v>44286</c:v>
                </c:pt>
                <c:pt idx="313">
                  <c:v>44287</c:v>
                </c:pt>
                <c:pt idx="314">
                  <c:v>44288</c:v>
                </c:pt>
                <c:pt idx="315">
                  <c:v>44291</c:v>
                </c:pt>
                <c:pt idx="316">
                  <c:v>44292</c:v>
                </c:pt>
                <c:pt idx="317">
                  <c:v>44293</c:v>
                </c:pt>
                <c:pt idx="318">
                  <c:v>44294</c:v>
                </c:pt>
                <c:pt idx="319">
                  <c:v>44295</c:v>
                </c:pt>
                <c:pt idx="320">
                  <c:v>44298</c:v>
                </c:pt>
                <c:pt idx="321">
                  <c:v>44299</c:v>
                </c:pt>
                <c:pt idx="322">
                  <c:v>44300</c:v>
                </c:pt>
                <c:pt idx="323">
                  <c:v>44301</c:v>
                </c:pt>
                <c:pt idx="324">
                  <c:v>44302</c:v>
                </c:pt>
                <c:pt idx="325">
                  <c:v>44305</c:v>
                </c:pt>
                <c:pt idx="326">
                  <c:v>44306</c:v>
                </c:pt>
                <c:pt idx="327">
                  <c:v>44307</c:v>
                </c:pt>
                <c:pt idx="328">
                  <c:v>44308</c:v>
                </c:pt>
                <c:pt idx="329">
                  <c:v>44309</c:v>
                </c:pt>
                <c:pt idx="330">
                  <c:v>44312</c:v>
                </c:pt>
                <c:pt idx="331">
                  <c:v>44313</c:v>
                </c:pt>
                <c:pt idx="332">
                  <c:v>44314</c:v>
                </c:pt>
                <c:pt idx="333">
                  <c:v>44315</c:v>
                </c:pt>
                <c:pt idx="334">
                  <c:v>44316</c:v>
                </c:pt>
                <c:pt idx="335">
                  <c:v>44319</c:v>
                </c:pt>
                <c:pt idx="336">
                  <c:v>44320</c:v>
                </c:pt>
                <c:pt idx="337">
                  <c:v>44321</c:v>
                </c:pt>
                <c:pt idx="338">
                  <c:v>44322</c:v>
                </c:pt>
                <c:pt idx="339">
                  <c:v>44323</c:v>
                </c:pt>
                <c:pt idx="340">
                  <c:v>44326</c:v>
                </c:pt>
                <c:pt idx="341">
                  <c:v>44327</c:v>
                </c:pt>
                <c:pt idx="342">
                  <c:v>44328</c:v>
                </c:pt>
                <c:pt idx="343">
                  <c:v>44329</c:v>
                </c:pt>
                <c:pt idx="344">
                  <c:v>44330</c:v>
                </c:pt>
                <c:pt idx="345">
                  <c:v>44333</c:v>
                </c:pt>
                <c:pt idx="346">
                  <c:v>44334</c:v>
                </c:pt>
                <c:pt idx="347">
                  <c:v>44335</c:v>
                </c:pt>
                <c:pt idx="348">
                  <c:v>44336</c:v>
                </c:pt>
                <c:pt idx="349">
                  <c:v>44337</c:v>
                </c:pt>
                <c:pt idx="350">
                  <c:v>44340</c:v>
                </c:pt>
                <c:pt idx="351">
                  <c:v>44341</c:v>
                </c:pt>
                <c:pt idx="352">
                  <c:v>44342</c:v>
                </c:pt>
                <c:pt idx="353">
                  <c:v>44343</c:v>
                </c:pt>
                <c:pt idx="354">
                  <c:v>44344</c:v>
                </c:pt>
                <c:pt idx="355">
                  <c:v>44347</c:v>
                </c:pt>
                <c:pt idx="356">
                  <c:v>44348</c:v>
                </c:pt>
                <c:pt idx="357">
                  <c:v>44349</c:v>
                </c:pt>
                <c:pt idx="358">
                  <c:v>44350</c:v>
                </c:pt>
                <c:pt idx="359">
                  <c:v>44351</c:v>
                </c:pt>
                <c:pt idx="360">
                  <c:v>44354</c:v>
                </c:pt>
                <c:pt idx="361">
                  <c:v>44355</c:v>
                </c:pt>
                <c:pt idx="362">
                  <c:v>44356</c:v>
                </c:pt>
                <c:pt idx="363">
                  <c:v>44357</c:v>
                </c:pt>
                <c:pt idx="364">
                  <c:v>44358</c:v>
                </c:pt>
                <c:pt idx="365">
                  <c:v>44361</c:v>
                </c:pt>
                <c:pt idx="366">
                  <c:v>44362</c:v>
                </c:pt>
                <c:pt idx="367">
                  <c:v>44363</c:v>
                </c:pt>
                <c:pt idx="368">
                  <c:v>44364</c:v>
                </c:pt>
                <c:pt idx="369">
                  <c:v>44365</c:v>
                </c:pt>
                <c:pt idx="370">
                  <c:v>44368</c:v>
                </c:pt>
                <c:pt idx="371">
                  <c:v>44369</c:v>
                </c:pt>
                <c:pt idx="372">
                  <c:v>44370</c:v>
                </c:pt>
                <c:pt idx="373">
                  <c:v>44371</c:v>
                </c:pt>
                <c:pt idx="374">
                  <c:v>44372</c:v>
                </c:pt>
                <c:pt idx="375">
                  <c:v>44375</c:v>
                </c:pt>
                <c:pt idx="376">
                  <c:v>44376</c:v>
                </c:pt>
                <c:pt idx="377">
                  <c:v>44377</c:v>
                </c:pt>
                <c:pt idx="378">
                  <c:v>44378</c:v>
                </c:pt>
                <c:pt idx="379">
                  <c:v>44379</c:v>
                </c:pt>
                <c:pt idx="380">
                  <c:v>44382</c:v>
                </c:pt>
                <c:pt idx="381">
                  <c:v>44383</c:v>
                </c:pt>
                <c:pt idx="382">
                  <c:v>44384</c:v>
                </c:pt>
                <c:pt idx="383">
                  <c:v>44385</c:v>
                </c:pt>
                <c:pt idx="384">
                  <c:v>44386</c:v>
                </c:pt>
                <c:pt idx="385">
                  <c:v>44389</c:v>
                </c:pt>
                <c:pt idx="386">
                  <c:v>44390</c:v>
                </c:pt>
                <c:pt idx="387">
                  <c:v>44391</c:v>
                </c:pt>
                <c:pt idx="388">
                  <c:v>44392</c:v>
                </c:pt>
                <c:pt idx="389">
                  <c:v>44393</c:v>
                </c:pt>
                <c:pt idx="390">
                  <c:v>44396</c:v>
                </c:pt>
                <c:pt idx="391">
                  <c:v>44397</c:v>
                </c:pt>
                <c:pt idx="392">
                  <c:v>44398</c:v>
                </c:pt>
                <c:pt idx="393">
                  <c:v>44399</c:v>
                </c:pt>
                <c:pt idx="394">
                  <c:v>44400</c:v>
                </c:pt>
                <c:pt idx="395">
                  <c:v>44403</c:v>
                </c:pt>
                <c:pt idx="396">
                  <c:v>44404</c:v>
                </c:pt>
                <c:pt idx="397">
                  <c:v>44405</c:v>
                </c:pt>
                <c:pt idx="398">
                  <c:v>44406</c:v>
                </c:pt>
                <c:pt idx="399">
                  <c:v>44407</c:v>
                </c:pt>
                <c:pt idx="400">
                  <c:v>44410</c:v>
                </c:pt>
                <c:pt idx="401">
                  <c:v>44411</c:v>
                </c:pt>
                <c:pt idx="402">
                  <c:v>44412</c:v>
                </c:pt>
                <c:pt idx="403">
                  <c:v>44413</c:v>
                </c:pt>
                <c:pt idx="404">
                  <c:v>44414</c:v>
                </c:pt>
                <c:pt idx="405">
                  <c:v>44417</c:v>
                </c:pt>
                <c:pt idx="406">
                  <c:v>44418</c:v>
                </c:pt>
                <c:pt idx="407">
                  <c:v>44419</c:v>
                </c:pt>
                <c:pt idx="408">
                  <c:v>44420</c:v>
                </c:pt>
                <c:pt idx="409">
                  <c:v>44421</c:v>
                </c:pt>
                <c:pt idx="410">
                  <c:v>44424</c:v>
                </c:pt>
                <c:pt idx="411">
                  <c:v>44425</c:v>
                </c:pt>
                <c:pt idx="412">
                  <c:v>44426</c:v>
                </c:pt>
                <c:pt idx="413">
                  <c:v>44427</c:v>
                </c:pt>
                <c:pt idx="414">
                  <c:v>44428</c:v>
                </c:pt>
                <c:pt idx="415">
                  <c:v>44431</c:v>
                </c:pt>
                <c:pt idx="416">
                  <c:v>44432</c:v>
                </c:pt>
                <c:pt idx="417">
                  <c:v>44433</c:v>
                </c:pt>
                <c:pt idx="418">
                  <c:v>44434</c:v>
                </c:pt>
                <c:pt idx="419">
                  <c:v>44435</c:v>
                </c:pt>
                <c:pt idx="420">
                  <c:v>44438</c:v>
                </c:pt>
                <c:pt idx="421">
                  <c:v>44439</c:v>
                </c:pt>
                <c:pt idx="422">
                  <c:v>44440</c:v>
                </c:pt>
                <c:pt idx="423">
                  <c:v>44441</c:v>
                </c:pt>
                <c:pt idx="424">
                  <c:v>44442</c:v>
                </c:pt>
                <c:pt idx="425">
                  <c:v>44445</c:v>
                </c:pt>
                <c:pt idx="426">
                  <c:v>44446</c:v>
                </c:pt>
                <c:pt idx="427">
                  <c:v>44447</c:v>
                </c:pt>
                <c:pt idx="428">
                  <c:v>44448</c:v>
                </c:pt>
                <c:pt idx="429">
                  <c:v>44449</c:v>
                </c:pt>
                <c:pt idx="430">
                  <c:v>44452</c:v>
                </c:pt>
                <c:pt idx="431">
                  <c:v>44453</c:v>
                </c:pt>
                <c:pt idx="432">
                  <c:v>44454</c:v>
                </c:pt>
                <c:pt idx="433">
                  <c:v>44455</c:v>
                </c:pt>
                <c:pt idx="434">
                  <c:v>44456</c:v>
                </c:pt>
                <c:pt idx="435">
                  <c:v>44459</c:v>
                </c:pt>
                <c:pt idx="436">
                  <c:v>44460</c:v>
                </c:pt>
                <c:pt idx="437">
                  <c:v>44461</c:v>
                </c:pt>
                <c:pt idx="438">
                  <c:v>44462</c:v>
                </c:pt>
                <c:pt idx="439">
                  <c:v>44463</c:v>
                </c:pt>
                <c:pt idx="440">
                  <c:v>44466</c:v>
                </c:pt>
                <c:pt idx="441">
                  <c:v>44467</c:v>
                </c:pt>
                <c:pt idx="442">
                  <c:v>44468</c:v>
                </c:pt>
                <c:pt idx="443">
                  <c:v>44469</c:v>
                </c:pt>
                <c:pt idx="444">
                  <c:v>44470</c:v>
                </c:pt>
                <c:pt idx="445">
                  <c:v>44473</c:v>
                </c:pt>
                <c:pt idx="446">
                  <c:v>44474</c:v>
                </c:pt>
                <c:pt idx="447">
                  <c:v>44475</c:v>
                </c:pt>
                <c:pt idx="448">
                  <c:v>44476</c:v>
                </c:pt>
                <c:pt idx="449">
                  <c:v>44477</c:v>
                </c:pt>
                <c:pt idx="450">
                  <c:v>44480</c:v>
                </c:pt>
                <c:pt idx="451">
                  <c:v>44481</c:v>
                </c:pt>
                <c:pt idx="452">
                  <c:v>44482</c:v>
                </c:pt>
                <c:pt idx="453">
                  <c:v>44483</c:v>
                </c:pt>
                <c:pt idx="454">
                  <c:v>44484</c:v>
                </c:pt>
                <c:pt idx="455">
                  <c:v>44487</c:v>
                </c:pt>
                <c:pt idx="456">
                  <c:v>44488</c:v>
                </c:pt>
                <c:pt idx="457">
                  <c:v>44489</c:v>
                </c:pt>
                <c:pt idx="458">
                  <c:v>44490</c:v>
                </c:pt>
                <c:pt idx="459">
                  <c:v>44491</c:v>
                </c:pt>
                <c:pt idx="460">
                  <c:v>44494</c:v>
                </c:pt>
                <c:pt idx="461">
                  <c:v>44495</c:v>
                </c:pt>
                <c:pt idx="462">
                  <c:v>44496</c:v>
                </c:pt>
                <c:pt idx="463">
                  <c:v>44497</c:v>
                </c:pt>
                <c:pt idx="464">
                  <c:v>44498</c:v>
                </c:pt>
                <c:pt idx="465">
                  <c:v>44501</c:v>
                </c:pt>
                <c:pt idx="466">
                  <c:v>44502</c:v>
                </c:pt>
                <c:pt idx="467">
                  <c:v>44503</c:v>
                </c:pt>
                <c:pt idx="468">
                  <c:v>44504</c:v>
                </c:pt>
                <c:pt idx="469">
                  <c:v>44505</c:v>
                </c:pt>
                <c:pt idx="470">
                  <c:v>44508</c:v>
                </c:pt>
                <c:pt idx="471">
                  <c:v>44509</c:v>
                </c:pt>
                <c:pt idx="472">
                  <c:v>44510</c:v>
                </c:pt>
                <c:pt idx="473">
                  <c:v>44511</c:v>
                </c:pt>
                <c:pt idx="474">
                  <c:v>44512</c:v>
                </c:pt>
                <c:pt idx="475">
                  <c:v>44515</c:v>
                </c:pt>
                <c:pt idx="476">
                  <c:v>44516</c:v>
                </c:pt>
                <c:pt idx="477">
                  <c:v>44517</c:v>
                </c:pt>
                <c:pt idx="478">
                  <c:v>44518</c:v>
                </c:pt>
                <c:pt idx="479">
                  <c:v>44519</c:v>
                </c:pt>
                <c:pt idx="480">
                  <c:v>44522</c:v>
                </c:pt>
                <c:pt idx="481">
                  <c:v>44523</c:v>
                </c:pt>
                <c:pt idx="482">
                  <c:v>44524</c:v>
                </c:pt>
                <c:pt idx="483">
                  <c:v>44525</c:v>
                </c:pt>
                <c:pt idx="484">
                  <c:v>44526</c:v>
                </c:pt>
                <c:pt idx="485">
                  <c:v>44529</c:v>
                </c:pt>
                <c:pt idx="486">
                  <c:v>44530</c:v>
                </c:pt>
                <c:pt idx="487">
                  <c:v>44531</c:v>
                </c:pt>
                <c:pt idx="488">
                  <c:v>44532</c:v>
                </c:pt>
                <c:pt idx="489">
                  <c:v>44533</c:v>
                </c:pt>
                <c:pt idx="490">
                  <c:v>44536</c:v>
                </c:pt>
                <c:pt idx="491">
                  <c:v>44537</c:v>
                </c:pt>
                <c:pt idx="492">
                  <c:v>44538</c:v>
                </c:pt>
                <c:pt idx="493">
                  <c:v>44539</c:v>
                </c:pt>
                <c:pt idx="494">
                  <c:v>44540</c:v>
                </c:pt>
                <c:pt idx="495">
                  <c:v>44543</c:v>
                </c:pt>
                <c:pt idx="496">
                  <c:v>44544</c:v>
                </c:pt>
                <c:pt idx="497">
                  <c:v>44545</c:v>
                </c:pt>
                <c:pt idx="498">
                  <c:v>44546</c:v>
                </c:pt>
                <c:pt idx="499">
                  <c:v>44547</c:v>
                </c:pt>
                <c:pt idx="500">
                  <c:v>44550</c:v>
                </c:pt>
                <c:pt idx="501">
                  <c:v>44551</c:v>
                </c:pt>
                <c:pt idx="502">
                  <c:v>44552</c:v>
                </c:pt>
                <c:pt idx="503">
                  <c:v>44553</c:v>
                </c:pt>
                <c:pt idx="504">
                  <c:v>44554</c:v>
                </c:pt>
                <c:pt idx="505">
                  <c:v>44557</c:v>
                </c:pt>
                <c:pt idx="506">
                  <c:v>44558</c:v>
                </c:pt>
                <c:pt idx="507">
                  <c:v>44559</c:v>
                </c:pt>
                <c:pt idx="508">
                  <c:v>44560</c:v>
                </c:pt>
                <c:pt idx="509">
                  <c:v>44561</c:v>
                </c:pt>
                <c:pt idx="510">
                  <c:v>44564</c:v>
                </c:pt>
                <c:pt idx="511">
                  <c:v>44565</c:v>
                </c:pt>
                <c:pt idx="512">
                  <c:v>44566</c:v>
                </c:pt>
                <c:pt idx="513">
                  <c:v>44567</c:v>
                </c:pt>
                <c:pt idx="514">
                  <c:v>44568</c:v>
                </c:pt>
                <c:pt idx="515">
                  <c:v>44571</c:v>
                </c:pt>
                <c:pt idx="516">
                  <c:v>44572</c:v>
                </c:pt>
                <c:pt idx="517">
                  <c:v>44573</c:v>
                </c:pt>
                <c:pt idx="518">
                  <c:v>44574</c:v>
                </c:pt>
                <c:pt idx="519">
                  <c:v>44575</c:v>
                </c:pt>
                <c:pt idx="520">
                  <c:v>44578</c:v>
                </c:pt>
                <c:pt idx="521">
                  <c:v>44579</c:v>
                </c:pt>
                <c:pt idx="522">
                  <c:v>44580</c:v>
                </c:pt>
                <c:pt idx="523">
                  <c:v>44581</c:v>
                </c:pt>
                <c:pt idx="524">
                  <c:v>44582</c:v>
                </c:pt>
                <c:pt idx="525">
                  <c:v>44585</c:v>
                </c:pt>
                <c:pt idx="526">
                  <c:v>44586</c:v>
                </c:pt>
                <c:pt idx="527">
                  <c:v>44587</c:v>
                </c:pt>
                <c:pt idx="528">
                  <c:v>44588</c:v>
                </c:pt>
                <c:pt idx="529">
                  <c:v>44589</c:v>
                </c:pt>
                <c:pt idx="530">
                  <c:v>44592</c:v>
                </c:pt>
                <c:pt idx="531">
                  <c:v>44593</c:v>
                </c:pt>
                <c:pt idx="532">
                  <c:v>44594</c:v>
                </c:pt>
                <c:pt idx="533">
                  <c:v>44595</c:v>
                </c:pt>
                <c:pt idx="534">
                  <c:v>44596</c:v>
                </c:pt>
                <c:pt idx="535">
                  <c:v>44599</c:v>
                </c:pt>
                <c:pt idx="536">
                  <c:v>44600</c:v>
                </c:pt>
                <c:pt idx="537">
                  <c:v>44601</c:v>
                </c:pt>
                <c:pt idx="538">
                  <c:v>44602</c:v>
                </c:pt>
                <c:pt idx="539">
                  <c:v>44603</c:v>
                </c:pt>
                <c:pt idx="540">
                  <c:v>44606</c:v>
                </c:pt>
                <c:pt idx="541">
                  <c:v>44607</c:v>
                </c:pt>
                <c:pt idx="542">
                  <c:v>44608</c:v>
                </c:pt>
                <c:pt idx="543">
                  <c:v>44609</c:v>
                </c:pt>
                <c:pt idx="544">
                  <c:v>44610</c:v>
                </c:pt>
                <c:pt idx="545">
                  <c:v>44613</c:v>
                </c:pt>
                <c:pt idx="546">
                  <c:v>44614</c:v>
                </c:pt>
                <c:pt idx="547">
                  <c:v>44615</c:v>
                </c:pt>
                <c:pt idx="548">
                  <c:v>44616</c:v>
                </c:pt>
                <c:pt idx="549">
                  <c:v>44617</c:v>
                </c:pt>
                <c:pt idx="550">
                  <c:v>44620</c:v>
                </c:pt>
                <c:pt idx="551">
                  <c:v>44621</c:v>
                </c:pt>
                <c:pt idx="552">
                  <c:v>44622</c:v>
                </c:pt>
                <c:pt idx="553">
                  <c:v>44623</c:v>
                </c:pt>
                <c:pt idx="554">
                  <c:v>44624</c:v>
                </c:pt>
                <c:pt idx="555">
                  <c:v>44627</c:v>
                </c:pt>
                <c:pt idx="556">
                  <c:v>44628</c:v>
                </c:pt>
                <c:pt idx="557">
                  <c:v>44629</c:v>
                </c:pt>
                <c:pt idx="558">
                  <c:v>44630</c:v>
                </c:pt>
                <c:pt idx="559">
                  <c:v>44631</c:v>
                </c:pt>
                <c:pt idx="560">
                  <c:v>44634</c:v>
                </c:pt>
                <c:pt idx="561">
                  <c:v>44635</c:v>
                </c:pt>
                <c:pt idx="562">
                  <c:v>44636</c:v>
                </c:pt>
                <c:pt idx="563">
                  <c:v>44637</c:v>
                </c:pt>
                <c:pt idx="564">
                  <c:v>44638</c:v>
                </c:pt>
                <c:pt idx="565">
                  <c:v>44641</c:v>
                </c:pt>
                <c:pt idx="566">
                  <c:v>44642</c:v>
                </c:pt>
                <c:pt idx="567">
                  <c:v>44643</c:v>
                </c:pt>
                <c:pt idx="568">
                  <c:v>44644</c:v>
                </c:pt>
                <c:pt idx="569">
                  <c:v>44645</c:v>
                </c:pt>
                <c:pt idx="570">
                  <c:v>44648</c:v>
                </c:pt>
                <c:pt idx="571">
                  <c:v>44649</c:v>
                </c:pt>
                <c:pt idx="572">
                  <c:v>44650</c:v>
                </c:pt>
                <c:pt idx="573">
                  <c:v>44651</c:v>
                </c:pt>
                <c:pt idx="574">
                  <c:v>44652</c:v>
                </c:pt>
                <c:pt idx="575">
                  <c:v>44655</c:v>
                </c:pt>
                <c:pt idx="576">
                  <c:v>44656</c:v>
                </c:pt>
                <c:pt idx="577">
                  <c:v>44657</c:v>
                </c:pt>
                <c:pt idx="578">
                  <c:v>44658</c:v>
                </c:pt>
                <c:pt idx="579">
                  <c:v>44659</c:v>
                </c:pt>
                <c:pt idx="580">
                  <c:v>44662</c:v>
                </c:pt>
                <c:pt idx="581">
                  <c:v>44663</c:v>
                </c:pt>
                <c:pt idx="582">
                  <c:v>44664</c:v>
                </c:pt>
                <c:pt idx="583">
                  <c:v>44665</c:v>
                </c:pt>
                <c:pt idx="584">
                  <c:v>44666</c:v>
                </c:pt>
                <c:pt idx="585">
                  <c:v>44669</c:v>
                </c:pt>
                <c:pt idx="586">
                  <c:v>44670</c:v>
                </c:pt>
                <c:pt idx="587">
                  <c:v>44671</c:v>
                </c:pt>
                <c:pt idx="588">
                  <c:v>44672</c:v>
                </c:pt>
                <c:pt idx="589">
                  <c:v>44673</c:v>
                </c:pt>
                <c:pt idx="590">
                  <c:v>44676</c:v>
                </c:pt>
                <c:pt idx="591">
                  <c:v>44677</c:v>
                </c:pt>
                <c:pt idx="592">
                  <c:v>44678</c:v>
                </c:pt>
                <c:pt idx="593">
                  <c:v>44679</c:v>
                </c:pt>
                <c:pt idx="594">
                  <c:v>44680</c:v>
                </c:pt>
                <c:pt idx="595">
                  <c:v>44683</c:v>
                </c:pt>
                <c:pt idx="596">
                  <c:v>44684</c:v>
                </c:pt>
                <c:pt idx="597">
                  <c:v>44685</c:v>
                </c:pt>
                <c:pt idx="598">
                  <c:v>44686</c:v>
                </c:pt>
                <c:pt idx="599">
                  <c:v>44687</c:v>
                </c:pt>
                <c:pt idx="600">
                  <c:v>44690</c:v>
                </c:pt>
                <c:pt idx="601">
                  <c:v>44691</c:v>
                </c:pt>
                <c:pt idx="602">
                  <c:v>44692</c:v>
                </c:pt>
                <c:pt idx="603">
                  <c:v>44693</c:v>
                </c:pt>
                <c:pt idx="604">
                  <c:v>44694</c:v>
                </c:pt>
                <c:pt idx="605">
                  <c:v>44697</c:v>
                </c:pt>
                <c:pt idx="606">
                  <c:v>44698</c:v>
                </c:pt>
                <c:pt idx="607">
                  <c:v>44699</c:v>
                </c:pt>
                <c:pt idx="608">
                  <c:v>44700</c:v>
                </c:pt>
                <c:pt idx="609">
                  <c:v>44701</c:v>
                </c:pt>
                <c:pt idx="610">
                  <c:v>44704</c:v>
                </c:pt>
                <c:pt idx="611">
                  <c:v>44705</c:v>
                </c:pt>
                <c:pt idx="612">
                  <c:v>44706</c:v>
                </c:pt>
                <c:pt idx="613">
                  <c:v>44707</c:v>
                </c:pt>
                <c:pt idx="614">
                  <c:v>44708</c:v>
                </c:pt>
                <c:pt idx="615">
                  <c:v>44711</c:v>
                </c:pt>
                <c:pt idx="616">
                  <c:v>44712</c:v>
                </c:pt>
                <c:pt idx="617">
                  <c:v>44713</c:v>
                </c:pt>
                <c:pt idx="618">
                  <c:v>44714</c:v>
                </c:pt>
                <c:pt idx="619">
                  <c:v>44715</c:v>
                </c:pt>
                <c:pt idx="620">
                  <c:v>44718</c:v>
                </c:pt>
                <c:pt idx="621">
                  <c:v>44719</c:v>
                </c:pt>
                <c:pt idx="622">
                  <c:v>44720</c:v>
                </c:pt>
                <c:pt idx="623">
                  <c:v>44721</c:v>
                </c:pt>
                <c:pt idx="624">
                  <c:v>44722</c:v>
                </c:pt>
                <c:pt idx="625">
                  <c:v>44725</c:v>
                </c:pt>
                <c:pt idx="626">
                  <c:v>44726</c:v>
                </c:pt>
                <c:pt idx="627">
                  <c:v>44727</c:v>
                </c:pt>
                <c:pt idx="628">
                  <c:v>44728</c:v>
                </c:pt>
                <c:pt idx="629">
                  <c:v>44729</c:v>
                </c:pt>
                <c:pt idx="630">
                  <c:v>44732</c:v>
                </c:pt>
                <c:pt idx="631">
                  <c:v>44733</c:v>
                </c:pt>
                <c:pt idx="632">
                  <c:v>44734</c:v>
                </c:pt>
                <c:pt idx="633">
                  <c:v>44735</c:v>
                </c:pt>
                <c:pt idx="634">
                  <c:v>44736</c:v>
                </c:pt>
                <c:pt idx="635">
                  <c:v>44739</c:v>
                </c:pt>
                <c:pt idx="636">
                  <c:v>44740</c:v>
                </c:pt>
                <c:pt idx="637">
                  <c:v>44741</c:v>
                </c:pt>
                <c:pt idx="638">
                  <c:v>44742</c:v>
                </c:pt>
                <c:pt idx="639">
                  <c:v>44743</c:v>
                </c:pt>
                <c:pt idx="640">
                  <c:v>44746</c:v>
                </c:pt>
                <c:pt idx="641">
                  <c:v>44747</c:v>
                </c:pt>
                <c:pt idx="642">
                  <c:v>44748</c:v>
                </c:pt>
                <c:pt idx="643">
                  <c:v>44749</c:v>
                </c:pt>
                <c:pt idx="644">
                  <c:v>44750</c:v>
                </c:pt>
                <c:pt idx="645">
                  <c:v>44753</c:v>
                </c:pt>
                <c:pt idx="646">
                  <c:v>44754</c:v>
                </c:pt>
                <c:pt idx="647">
                  <c:v>44755</c:v>
                </c:pt>
                <c:pt idx="648">
                  <c:v>44756</c:v>
                </c:pt>
                <c:pt idx="649">
                  <c:v>44757</c:v>
                </c:pt>
                <c:pt idx="650">
                  <c:v>44760</c:v>
                </c:pt>
                <c:pt idx="651">
                  <c:v>44761</c:v>
                </c:pt>
                <c:pt idx="652">
                  <c:v>44762</c:v>
                </c:pt>
                <c:pt idx="653">
                  <c:v>44763</c:v>
                </c:pt>
                <c:pt idx="654">
                  <c:v>44764</c:v>
                </c:pt>
                <c:pt idx="655">
                  <c:v>44767</c:v>
                </c:pt>
                <c:pt idx="656">
                  <c:v>44768</c:v>
                </c:pt>
                <c:pt idx="657">
                  <c:v>44769</c:v>
                </c:pt>
                <c:pt idx="658">
                  <c:v>44770</c:v>
                </c:pt>
                <c:pt idx="659">
                  <c:v>44771</c:v>
                </c:pt>
                <c:pt idx="660">
                  <c:v>44774</c:v>
                </c:pt>
                <c:pt idx="661">
                  <c:v>44775</c:v>
                </c:pt>
                <c:pt idx="662">
                  <c:v>44776</c:v>
                </c:pt>
                <c:pt idx="663">
                  <c:v>44777</c:v>
                </c:pt>
                <c:pt idx="664">
                  <c:v>44778</c:v>
                </c:pt>
                <c:pt idx="665">
                  <c:v>44781</c:v>
                </c:pt>
                <c:pt idx="666">
                  <c:v>44782</c:v>
                </c:pt>
                <c:pt idx="667">
                  <c:v>44783</c:v>
                </c:pt>
                <c:pt idx="668">
                  <c:v>44784</c:v>
                </c:pt>
                <c:pt idx="669">
                  <c:v>44785</c:v>
                </c:pt>
                <c:pt idx="670">
                  <c:v>44788</c:v>
                </c:pt>
                <c:pt idx="671">
                  <c:v>44789</c:v>
                </c:pt>
                <c:pt idx="672">
                  <c:v>44790</c:v>
                </c:pt>
                <c:pt idx="673">
                  <c:v>44791</c:v>
                </c:pt>
                <c:pt idx="674">
                  <c:v>44792</c:v>
                </c:pt>
                <c:pt idx="675">
                  <c:v>44795</c:v>
                </c:pt>
                <c:pt idx="676">
                  <c:v>44796</c:v>
                </c:pt>
                <c:pt idx="677">
                  <c:v>44797</c:v>
                </c:pt>
                <c:pt idx="678">
                  <c:v>44798</c:v>
                </c:pt>
                <c:pt idx="679">
                  <c:v>44799</c:v>
                </c:pt>
                <c:pt idx="680">
                  <c:v>44802</c:v>
                </c:pt>
                <c:pt idx="681">
                  <c:v>44803</c:v>
                </c:pt>
                <c:pt idx="682">
                  <c:v>44804</c:v>
                </c:pt>
                <c:pt idx="683">
                  <c:v>44805</c:v>
                </c:pt>
                <c:pt idx="684">
                  <c:v>44806</c:v>
                </c:pt>
                <c:pt idx="685">
                  <c:v>44809</c:v>
                </c:pt>
                <c:pt idx="686">
                  <c:v>44810</c:v>
                </c:pt>
                <c:pt idx="687">
                  <c:v>44811</c:v>
                </c:pt>
                <c:pt idx="688">
                  <c:v>44812</c:v>
                </c:pt>
                <c:pt idx="689">
                  <c:v>44813</c:v>
                </c:pt>
                <c:pt idx="690">
                  <c:v>44816</c:v>
                </c:pt>
                <c:pt idx="691">
                  <c:v>44817</c:v>
                </c:pt>
                <c:pt idx="692">
                  <c:v>44818</c:v>
                </c:pt>
                <c:pt idx="693">
                  <c:v>44819</c:v>
                </c:pt>
                <c:pt idx="694">
                  <c:v>44820</c:v>
                </c:pt>
                <c:pt idx="695">
                  <c:v>44823</c:v>
                </c:pt>
                <c:pt idx="696">
                  <c:v>44824</c:v>
                </c:pt>
                <c:pt idx="697">
                  <c:v>44825</c:v>
                </c:pt>
                <c:pt idx="698">
                  <c:v>44826</c:v>
                </c:pt>
                <c:pt idx="699">
                  <c:v>44827</c:v>
                </c:pt>
                <c:pt idx="700">
                  <c:v>44830</c:v>
                </c:pt>
                <c:pt idx="701">
                  <c:v>44831</c:v>
                </c:pt>
                <c:pt idx="702">
                  <c:v>44832</c:v>
                </c:pt>
                <c:pt idx="703">
                  <c:v>44833</c:v>
                </c:pt>
                <c:pt idx="704">
                  <c:v>44834</c:v>
                </c:pt>
                <c:pt idx="705">
                  <c:v>44837</c:v>
                </c:pt>
                <c:pt idx="706">
                  <c:v>44838</c:v>
                </c:pt>
                <c:pt idx="707">
                  <c:v>44839</c:v>
                </c:pt>
                <c:pt idx="708">
                  <c:v>44840</c:v>
                </c:pt>
                <c:pt idx="709">
                  <c:v>44841</c:v>
                </c:pt>
                <c:pt idx="710">
                  <c:v>44844</c:v>
                </c:pt>
                <c:pt idx="711">
                  <c:v>44845</c:v>
                </c:pt>
                <c:pt idx="712">
                  <c:v>44846</c:v>
                </c:pt>
                <c:pt idx="713">
                  <c:v>44847</c:v>
                </c:pt>
                <c:pt idx="714">
                  <c:v>44848</c:v>
                </c:pt>
                <c:pt idx="715">
                  <c:v>44851</c:v>
                </c:pt>
                <c:pt idx="716">
                  <c:v>44852</c:v>
                </c:pt>
                <c:pt idx="717">
                  <c:v>44853</c:v>
                </c:pt>
                <c:pt idx="718">
                  <c:v>44854</c:v>
                </c:pt>
                <c:pt idx="719">
                  <c:v>44855</c:v>
                </c:pt>
                <c:pt idx="720">
                  <c:v>44858</c:v>
                </c:pt>
                <c:pt idx="721">
                  <c:v>44859</c:v>
                </c:pt>
                <c:pt idx="722">
                  <c:v>44860</c:v>
                </c:pt>
                <c:pt idx="723">
                  <c:v>44861</c:v>
                </c:pt>
                <c:pt idx="724">
                  <c:v>44862</c:v>
                </c:pt>
                <c:pt idx="725">
                  <c:v>44865</c:v>
                </c:pt>
                <c:pt idx="726">
                  <c:v>44866</c:v>
                </c:pt>
                <c:pt idx="727">
                  <c:v>44867</c:v>
                </c:pt>
                <c:pt idx="728">
                  <c:v>44868</c:v>
                </c:pt>
                <c:pt idx="729">
                  <c:v>44869</c:v>
                </c:pt>
                <c:pt idx="730">
                  <c:v>44872</c:v>
                </c:pt>
                <c:pt idx="731">
                  <c:v>44873</c:v>
                </c:pt>
                <c:pt idx="732">
                  <c:v>44874</c:v>
                </c:pt>
                <c:pt idx="733">
                  <c:v>44875</c:v>
                </c:pt>
                <c:pt idx="734">
                  <c:v>44876</c:v>
                </c:pt>
                <c:pt idx="735">
                  <c:v>44879</c:v>
                </c:pt>
                <c:pt idx="736">
                  <c:v>44880</c:v>
                </c:pt>
                <c:pt idx="737">
                  <c:v>44881</c:v>
                </c:pt>
                <c:pt idx="738">
                  <c:v>44882</c:v>
                </c:pt>
                <c:pt idx="739">
                  <c:v>44883</c:v>
                </c:pt>
                <c:pt idx="740">
                  <c:v>44886</c:v>
                </c:pt>
                <c:pt idx="741">
                  <c:v>44887</c:v>
                </c:pt>
                <c:pt idx="742">
                  <c:v>44888</c:v>
                </c:pt>
                <c:pt idx="743">
                  <c:v>44889</c:v>
                </c:pt>
                <c:pt idx="744">
                  <c:v>44890</c:v>
                </c:pt>
                <c:pt idx="745">
                  <c:v>44893</c:v>
                </c:pt>
                <c:pt idx="746">
                  <c:v>44894</c:v>
                </c:pt>
                <c:pt idx="747">
                  <c:v>44895</c:v>
                </c:pt>
                <c:pt idx="748">
                  <c:v>44896</c:v>
                </c:pt>
                <c:pt idx="749">
                  <c:v>44897</c:v>
                </c:pt>
                <c:pt idx="750">
                  <c:v>44900</c:v>
                </c:pt>
                <c:pt idx="751">
                  <c:v>44901</c:v>
                </c:pt>
                <c:pt idx="752">
                  <c:v>44902</c:v>
                </c:pt>
                <c:pt idx="753">
                  <c:v>44903</c:v>
                </c:pt>
                <c:pt idx="754">
                  <c:v>44904</c:v>
                </c:pt>
                <c:pt idx="755">
                  <c:v>44907</c:v>
                </c:pt>
                <c:pt idx="756">
                  <c:v>44908</c:v>
                </c:pt>
                <c:pt idx="757">
                  <c:v>44909</c:v>
                </c:pt>
                <c:pt idx="758">
                  <c:v>44910</c:v>
                </c:pt>
                <c:pt idx="759">
                  <c:v>44911</c:v>
                </c:pt>
                <c:pt idx="760">
                  <c:v>44914</c:v>
                </c:pt>
                <c:pt idx="761">
                  <c:v>44915</c:v>
                </c:pt>
                <c:pt idx="762">
                  <c:v>44916</c:v>
                </c:pt>
                <c:pt idx="763">
                  <c:v>44917</c:v>
                </c:pt>
                <c:pt idx="764">
                  <c:v>44918</c:v>
                </c:pt>
                <c:pt idx="765">
                  <c:v>44921</c:v>
                </c:pt>
                <c:pt idx="766">
                  <c:v>44922</c:v>
                </c:pt>
                <c:pt idx="767">
                  <c:v>44923</c:v>
                </c:pt>
                <c:pt idx="768">
                  <c:v>44924</c:v>
                </c:pt>
                <c:pt idx="769">
                  <c:v>44925</c:v>
                </c:pt>
                <c:pt idx="770">
                  <c:v>44928</c:v>
                </c:pt>
                <c:pt idx="771">
                  <c:v>44929</c:v>
                </c:pt>
                <c:pt idx="772">
                  <c:v>44930</c:v>
                </c:pt>
                <c:pt idx="773">
                  <c:v>44931</c:v>
                </c:pt>
                <c:pt idx="774">
                  <c:v>44932</c:v>
                </c:pt>
                <c:pt idx="775">
                  <c:v>44935</c:v>
                </c:pt>
                <c:pt idx="776">
                  <c:v>44936</c:v>
                </c:pt>
                <c:pt idx="777">
                  <c:v>44937</c:v>
                </c:pt>
                <c:pt idx="778">
                  <c:v>44938</c:v>
                </c:pt>
                <c:pt idx="779">
                  <c:v>44939</c:v>
                </c:pt>
                <c:pt idx="780">
                  <c:v>44942</c:v>
                </c:pt>
                <c:pt idx="781">
                  <c:v>44943</c:v>
                </c:pt>
                <c:pt idx="782">
                  <c:v>44944</c:v>
                </c:pt>
                <c:pt idx="783">
                  <c:v>44945</c:v>
                </c:pt>
                <c:pt idx="784">
                  <c:v>44946</c:v>
                </c:pt>
                <c:pt idx="785">
                  <c:v>44949</c:v>
                </c:pt>
                <c:pt idx="786">
                  <c:v>44950</c:v>
                </c:pt>
                <c:pt idx="787">
                  <c:v>44951</c:v>
                </c:pt>
                <c:pt idx="788">
                  <c:v>44952</c:v>
                </c:pt>
                <c:pt idx="789">
                  <c:v>44953</c:v>
                </c:pt>
                <c:pt idx="790">
                  <c:v>44956</c:v>
                </c:pt>
                <c:pt idx="791">
                  <c:v>44957</c:v>
                </c:pt>
                <c:pt idx="792">
                  <c:v>44958</c:v>
                </c:pt>
                <c:pt idx="793">
                  <c:v>44959</c:v>
                </c:pt>
                <c:pt idx="794">
                  <c:v>44960</c:v>
                </c:pt>
                <c:pt idx="795">
                  <c:v>44963</c:v>
                </c:pt>
                <c:pt idx="796">
                  <c:v>44964</c:v>
                </c:pt>
                <c:pt idx="797">
                  <c:v>44965</c:v>
                </c:pt>
                <c:pt idx="798">
                  <c:v>44966</c:v>
                </c:pt>
                <c:pt idx="799">
                  <c:v>44967</c:v>
                </c:pt>
                <c:pt idx="800">
                  <c:v>44970</c:v>
                </c:pt>
                <c:pt idx="801">
                  <c:v>44971</c:v>
                </c:pt>
                <c:pt idx="802">
                  <c:v>44972</c:v>
                </c:pt>
                <c:pt idx="803">
                  <c:v>44973</c:v>
                </c:pt>
                <c:pt idx="804">
                  <c:v>44974</c:v>
                </c:pt>
                <c:pt idx="805">
                  <c:v>44977</c:v>
                </c:pt>
                <c:pt idx="806">
                  <c:v>44978</c:v>
                </c:pt>
                <c:pt idx="807">
                  <c:v>44979</c:v>
                </c:pt>
                <c:pt idx="808">
                  <c:v>44980</c:v>
                </c:pt>
                <c:pt idx="809">
                  <c:v>44981</c:v>
                </c:pt>
                <c:pt idx="810">
                  <c:v>44984</c:v>
                </c:pt>
                <c:pt idx="811">
                  <c:v>44985</c:v>
                </c:pt>
                <c:pt idx="812">
                  <c:v>44986</c:v>
                </c:pt>
                <c:pt idx="813">
                  <c:v>44987</c:v>
                </c:pt>
                <c:pt idx="814">
                  <c:v>44988</c:v>
                </c:pt>
                <c:pt idx="815">
                  <c:v>44991</c:v>
                </c:pt>
                <c:pt idx="816">
                  <c:v>44992</c:v>
                </c:pt>
                <c:pt idx="817">
                  <c:v>44993</c:v>
                </c:pt>
                <c:pt idx="818">
                  <c:v>44994</c:v>
                </c:pt>
                <c:pt idx="819">
                  <c:v>44995</c:v>
                </c:pt>
                <c:pt idx="820">
                  <c:v>44998</c:v>
                </c:pt>
                <c:pt idx="821">
                  <c:v>44999</c:v>
                </c:pt>
                <c:pt idx="822">
                  <c:v>45000</c:v>
                </c:pt>
                <c:pt idx="823">
                  <c:v>45001</c:v>
                </c:pt>
                <c:pt idx="824">
                  <c:v>45002</c:v>
                </c:pt>
                <c:pt idx="825">
                  <c:v>45005</c:v>
                </c:pt>
                <c:pt idx="826">
                  <c:v>45006</c:v>
                </c:pt>
                <c:pt idx="827">
                  <c:v>45007</c:v>
                </c:pt>
                <c:pt idx="828">
                  <c:v>45008</c:v>
                </c:pt>
                <c:pt idx="829">
                  <c:v>45009</c:v>
                </c:pt>
                <c:pt idx="830">
                  <c:v>45012</c:v>
                </c:pt>
                <c:pt idx="831">
                  <c:v>45013</c:v>
                </c:pt>
                <c:pt idx="832">
                  <c:v>45014</c:v>
                </c:pt>
                <c:pt idx="833">
                  <c:v>45015</c:v>
                </c:pt>
                <c:pt idx="834">
                  <c:v>45016</c:v>
                </c:pt>
                <c:pt idx="835">
                  <c:v>45019</c:v>
                </c:pt>
                <c:pt idx="836">
                  <c:v>45020</c:v>
                </c:pt>
                <c:pt idx="837">
                  <c:v>45021</c:v>
                </c:pt>
                <c:pt idx="838">
                  <c:v>45022</c:v>
                </c:pt>
                <c:pt idx="839">
                  <c:v>45023</c:v>
                </c:pt>
                <c:pt idx="840">
                  <c:v>45026</c:v>
                </c:pt>
                <c:pt idx="841">
                  <c:v>45027</c:v>
                </c:pt>
                <c:pt idx="842">
                  <c:v>45028</c:v>
                </c:pt>
                <c:pt idx="843">
                  <c:v>45029</c:v>
                </c:pt>
                <c:pt idx="844">
                  <c:v>45030</c:v>
                </c:pt>
                <c:pt idx="845">
                  <c:v>45033</c:v>
                </c:pt>
                <c:pt idx="846">
                  <c:v>45034</c:v>
                </c:pt>
                <c:pt idx="847">
                  <c:v>45035</c:v>
                </c:pt>
                <c:pt idx="848">
                  <c:v>45036</c:v>
                </c:pt>
                <c:pt idx="849">
                  <c:v>45037</c:v>
                </c:pt>
                <c:pt idx="850">
                  <c:v>45040</c:v>
                </c:pt>
                <c:pt idx="851">
                  <c:v>45041</c:v>
                </c:pt>
                <c:pt idx="852">
                  <c:v>45042</c:v>
                </c:pt>
                <c:pt idx="853">
                  <c:v>45043</c:v>
                </c:pt>
                <c:pt idx="854">
                  <c:v>45044</c:v>
                </c:pt>
                <c:pt idx="855">
                  <c:v>45047</c:v>
                </c:pt>
                <c:pt idx="856">
                  <c:v>45048</c:v>
                </c:pt>
                <c:pt idx="857">
                  <c:v>45049</c:v>
                </c:pt>
                <c:pt idx="858">
                  <c:v>45050</c:v>
                </c:pt>
                <c:pt idx="859">
                  <c:v>45051</c:v>
                </c:pt>
                <c:pt idx="860">
                  <c:v>45054</c:v>
                </c:pt>
                <c:pt idx="861">
                  <c:v>45055</c:v>
                </c:pt>
                <c:pt idx="862">
                  <c:v>45056</c:v>
                </c:pt>
                <c:pt idx="863">
                  <c:v>45057</c:v>
                </c:pt>
                <c:pt idx="864">
                  <c:v>45058</c:v>
                </c:pt>
                <c:pt idx="865">
                  <c:v>45061</c:v>
                </c:pt>
                <c:pt idx="866">
                  <c:v>45062</c:v>
                </c:pt>
                <c:pt idx="867">
                  <c:v>45063</c:v>
                </c:pt>
                <c:pt idx="868">
                  <c:v>45064</c:v>
                </c:pt>
                <c:pt idx="869">
                  <c:v>45065</c:v>
                </c:pt>
                <c:pt idx="870">
                  <c:v>45068</c:v>
                </c:pt>
                <c:pt idx="871">
                  <c:v>45069</c:v>
                </c:pt>
                <c:pt idx="872">
                  <c:v>45070</c:v>
                </c:pt>
                <c:pt idx="873">
                  <c:v>45071</c:v>
                </c:pt>
                <c:pt idx="874">
                  <c:v>45072</c:v>
                </c:pt>
                <c:pt idx="875">
                  <c:v>45075</c:v>
                </c:pt>
                <c:pt idx="876">
                  <c:v>45076</c:v>
                </c:pt>
                <c:pt idx="877">
                  <c:v>45077</c:v>
                </c:pt>
                <c:pt idx="878">
                  <c:v>45078</c:v>
                </c:pt>
                <c:pt idx="879">
                  <c:v>45079</c:v>
                </c:pt>
                <c:pt idx="880">
                  <c:v>45082</c:v>
                </c:pt>
                <c:pt idx="881">
                  <c:v>45083</c:v>
                </c:pt>
                <c:pt idx="882">
                  <c:v>45084</c:v>
                </c:pt>
                <c:pt idx="883">
                  <c:v>45085</c:v>
                </c:pt>
                <c:pt idx="884">
                  <c:v>45086</c:v>
                </c:pt>
                <c:pt idx="885">
                  <c:v>45089</c:v>
                </c:pt>
                <c:pt idx="886">
                  <c:v>45090</c:v>
                </c:pt>
                <c:pt idx="887">
                  <c:v>45091</c:v>
                </c:pt>
                <c:pt idx="888">
                  <c:v>45092</c:v>
                </c:pt>
                <c:pt idx="889">
                  <c:v>45093</c:v>
                </c:pt>
                <c:pt idx="890">
                  <c:v>45096</c:v>
                </c:pt>
                <c:pt idx="891">
                  <c:v>45097</c:v>
                </c:pt>
                <c:pt idx="892">
                  <c:v>45098</c:v>
                </c:pt>
                <c:pt idx="893">
                  <c:v>45099</c:v>
                </c:pt>
                <c:pt idx="894">
                  <c:v>45100</c:v>
                </c:pt>
                <c:pt idx="895">
                  <c:v>45103</c:v>
                </c:pt>
                <c:pt idx="896">
                  <c:v>45104</c:v>
                </c:pt>
                <c:pt idx="897">
                  <c:v>45105</c:v>
                </c:pt>
                <c:pt idx="898">
                  <c:v>45106</c:v>
                </c:pt>
                <c:pt idx="899">
                  <c:v>45107</c:v>
                </c:pt>
                <c:pt idx="900">
                  <c:v>45110</c:v>
                </c:pt>
                <c:pt idx="901">
                  <c:v>45111</c:v>
                </c:pt>
                <c:pt idx="902">
                  <c:v>45112</c:v>
                </c:pt>
                <c:pt idx="903">
                  <c:v>45113</c:v>
                </c:pt>
                <c:pt idx="904">
                  <c:v>45114</c:v>
                </c:pt>
                <c:pt idx="905">
                  <c:v>45117</c:v>
                </c:pt>
                <c:pt idx="906">
                  <c:v>45118</c:v>
                </c:pt>
                <c:pt idx="907">
                  <c:v>45119</c:v>
                </c:pt>
                <c:pt idx="908">
                  <c:v>45120</c:v>
                </c:pt>
                <c:pt idx="909">
                  <c:v>45121</c:v>
                </c:pt>
                <c:pt idx="910">
                  <c:v>45124</c:v>
                </c:pt>
                <c:pt idx="911">
                  <c:v>45125</c:v>
                </c:pt>
                <c:pt idx="912">
                  <c:v>45126</c:v>
                </c:pt>
                <c:pt idx="913">
                  <c:v>45127</c:v>
                </c:pt>
                <c:pt idx="914">
                  <c:v>45128</c:v>
                </c:pt>
                <c:pt idx="915">
                  <c:v>45131</c:v>
                </c:pt>
                <c:pt idx="916">
                  <c:v>45132</c:v>
                </c:pt>
                <c:pt idx="917">
                  <c:v>45133</c:v>
                </c:pt>
                <c:pt idx="918">
                  <c:v>45134</c:v>
                </c:pt>
                <c:pt idx="919">
                  <c:v>45135</c:v>
                </c:pt>
                <c:pt idx="920">
                  <c:v>45138</c:v>
                </c:pt>
                <c:pt idx="921">
                  <c:v>45139</c:v>
                </c:pt>
                <c:pt idx="922">
                  <c:v>45140</c:v>
                </c:pt>
                <c:pt idx="923">
                  <c:v>45141</c:v>
                </c:pt>
                <c:pt idx="924">
                  <c:v>45142</c:v>
                </c:pt>
                <c:pt idx="925">
                  <c:v>45145</c:v>
                </c:pt>
                <c:pt idx="926">
                  <c:v>45146</c:v>
                </c:pt>
                <c:pt idx="927">
                  <c:v>45147</c:v>
                </c:pt>
                <c:pt idx="928">
                  <c:v>45148</c:v>
                </c:pt>
                <c:pt idx="929">
                  <c:v>45149</c:v>
                </c:pt>
                <c:pt idx="930">
                  <c:v>45152</c:v>
                </c:pt>
                <c:pt idx="931">
                  <c:v>45153</c:v>
                </c:pt>
                <c:pt idx="932">
                  <c:v>45154</c:v>
                </c:pt>
                <c:pt idx="933">
                  <c:v>45155</c:v>
                </c:pt>
                <c:pt idx="934">
                  <c:v>45156</c:v>
                </c:pt>
                <c:pt idx="935">
                  <c:v>45159</c:v>
                </c:pt>
                <c:pt idx="936">
                  <c:v>45160</c:v>
                </c:pt>
                <c:pt idx="937">
                  <c:v>45161</c:v>
                </c:pt>
                <c:pt idx="938">
                  <c:v>45162</c:v>
                </c:pt>
                <c:pt idx="939">
                  <c:v>45163</c:v>
                </c:pt>
                <c:pt idx="940">
                  <c:v>45166</c:v>
                </c:pt>
                <c:pt idx="941">
                  <c:v>45167</c:v>
                </c:pt>
                <c:pt idx="942">
                  <c:v>45168</c:v>
                </c:pt>
                <c:pt idx="943">
                  <c:v>45169</c:v>
                </c:pt>
                <c:pt idx="944">
                  <c:v>45170</c:v>
                </c:pt>
                <c:pt idx="945">
                  <c:v>45173</c:v>
                </c:pt>
                <c:pt idx="946">
                  <c:v>45174</c:v>
                </c:pt>
                <c:pt idx="947">
                  <c:v>45175</c:v>
                </c:pt>
                <c:pt idx="948">
                  <c:v>45176</c:v>
                </c:pt>
                <c:pt idx="949">
                  <c:v>45177</c:v>
                </c:pt>
                <c:pt idx="950">
                  <c:v>45180</c:v>
                </c:pt>
                <c:pt idx="951">
                  <c:v>45181</c:v>
                </c:pt>
                <c:pt idx="952">
                  <c:v>45182</c:v>
                </c:pt>
                <c:pt idx="953">
                  <c:v>45183</c:v>
                </c:pt>
                <c:pt idx="954">
                  <c:v>45184</c:v>
                </c:pt>
                <c:pt idx="955">
                  <c:v>45187</c:v>
                </c:pt>
                <c:pt idx="956">
                  <c:v>45188</c:v>
                </c:pt>
                <c:pt idx="957">
                  <c:v>45189</c:v>
                </c:pt>
                <c:pt idx="958">
                  <c:v>45190</c:v>
                </c:pt>
                <c:pt idx="959">
                  <c:v>45191</c:v>
                </c:pt>
                <c:pt idx="960">
                  <c:v>45194</c:v>
                </c:pt>
                <c:pt idx="961">
                  <c:v>45195</c:v>
                </c:pt>
                <c:pt idx="962">
                  <c:v>45196</c:v>
                </c:pt>
                <c:pt idx="963">
                  <c:v>45197</c:v>
                </c:pt>
                <c:pt idx="964">
                  <c:v>45198</c:v>
                </c:pt>
                <c:pt idx="965">
                  <c:v>45201</c:v>
                </c:pt>
                <c:pt idx="966">
                  <c:v>45202</c:v>
                </c:pt>
                <c:pt idx="967">
                  <c:v>45203</c:v>
                </c:pt>
                <c:pt idx="968">
                  <c:v>45204</c:v>
                </c:pt>
                <c:pt idx="969">
                  <c:v>45205</c:v>
                </c:pt>
                <c:pt idx="970">
                  <c:v>45208</c:v>
                </c:pt>
                <c:pt idx="971">
                  <c:v>45209</c:v>
                </c:pt>
                <c:pt idx="972">
                  <c:v>45210</c:v>
                </c:pt>
                <c:pt idx="973">
                  <c:v>45211</c:v>
                </c:pt>
                <c:pt idx="974">
                  <c:v>45212</c:v>
                </c:pt>
                <c:pt idx="975">
                  <c:v>45215</c:v>
                </c:pt>
                <c:pt idx="976">
                  <c:v>45216</c:v>
                </c:pt>
                <c:pt idx="977">
                  <c:v>45217</c:v>
                </c:pt>
                <c:pt idx="978">
                  <c:v>45218</c:v>
                </c:pt>
                <c:pt idx="979">
                  <c:v>45219</c:v>
                </c:pt>
                <c:pt idx="980">
                  <c:v>45222</c:v>
                </c:pt>
                <c:pt idx="981">
                  <c:v>45223</c:v>
                </c:pt>
                <c:pt idx="982">
                  <c:v>45224</c:v>
                </c:pt>
                <c:pt idx="983">
                  <c:v>45225</c:v>
                </c:pt>
                <c:pt idx="984">
                  <c:v>45226</c:v>
                </c:pt>
                <c:pt idx="985">
                  <c:v>45229</c:v>
                </c:pt>
                <c:pt idx="986">
                  <c:v>45230</c:v>
                </c:pt>
                <c:pt idx="987">
                  <c:v>45231</c:v>
                </c:pt>
                <c:pt idx="988">
                  <c:v>45232</c:v>
                </c:pt>
                <c:pt idx="989">
                  <c:v>45233</c:v>
                </c:pt>
                <c:pt idx="990">
                  <c:v>45236</c:v>
                </c:pt>
                <c:pt idx="991">
                  <c:v>45237</c:v>
                </c:pt>
                <c:pt idx="992">
                  <c:v>45238</c:v>
                </c:pt>
                <c:pt idx="993">
                  <c:v>45239</c:v>
                </c:pt>
                <c:pt idx="994">
                  <c:v>45240</c:v>
                </c:pt>
                <c:pt idx="995">
                  <c:v>45243</c:v>
                </c:pt>
                <c:pt idx="996">
                  <c:v>45244</c:v>
                </c:pt>
                <c:pt idx="997">
                  <c:v>45245</c:v>
                </c:pt>
                <c:pt idx="998">
                  <c:v>45246</c:v>
                </c:pt>
                <c:pt idx="999">
                  <c:v>45247</c:v>
                </c:pt>
                <c:pt idx="1000">
                  <c:v>45250</c:v>
                </c:pt>
                <c:pt idx="1001">
                  <c:v>45251</c:v>
                </c:pt>
                <c:pt idx="1002">
                  <c:v>45252</c:v>
                </c:pt>
                <c:pt idx="1003">
                  <c:v>45253</c:v>
                </c:pt>
                <c:pt idx="1004">
                  <c:v>45254</c:v>
                </c:pt>
                <c:pt idx="1005">
                  <c:v>45257</c:v>
                </c:pt>
                <c:pt idx="1006">
                  <c:v>45258</c:v>
                </c:pt>
                <c:pt idx="1007">
                  <c:v>45259</c:v>
                </c:pt>
                <c:pt idx="1008">
                  <c:v>45260</c:v>
                </c:pt>
                <c:pt idx="1009">
                  <c:v>45261</c:v>
                </c:pt>
                <c:pt idx="1010">
                  <c:v>45264</c:v>
                </c:pt>
                <c:pt idx="1011">
                  <c:v>45265</c:v>
                </c:pt>
                <c:pt idx="1012">
                  <c:v>45266</c:v>
                </c:pt>
                <c:pt idx="1013">
                  <c:v>45267</c:v>
                </c:pt>
                <c:pt idx="1014">
                  <c:v>45268</c:v>
                </c:pt>
                <c:pt idx="1015">
                  <c:v>45271</c:v>
                </c:pt>
                <c:pt idx="1016">
                  <c:v>45272</c:v>
                </c:pt>
                <c:pt idx="1017">
                  <c:v>45273</c:v>
                </c:pt>
                <c:pt idx="1018">
                  <c:v>45274</c:v>
                </c:pt>
                <c:pt idx="1019">
                  <c:v>45275</c:v>
                </c:pt>
                <c:pt idx="1020">
                  <c:v>45278</c:v>
                </c:pt>
                <c:pt idx="1021">
                  <c:v>45279</c:v>
                </c:pt>
                <c:pt idx="1022">
                  <c:v>45280</c:v>
                </c:pt>
                <c:pt idx="1023">
                  <c:v>45281</c:v>
                </c:pt>
                <c:pt idx="1024">
                  <c:v>45282</c:v>
                </c:pt>
                <c:pt idx="1025">
                  <c:v>45285</c:v>
                </c:pt>
                <c:pt idx="1026">
                  <c:v>45286</c:v>
                </c:pt>
                <c:pt idx="1027">
                  <c:v>45287</c:v>
                </c:pt>
                <c:pt idx="1028">
                  <c:v>45288</c:v>
                </c:pt>
                <c:pt idx="1029">
                  <c:v>45289</c:v>
                </c:pt>
                <c:pt idx="1030">
                  <c:v>45292</c:v>
                </c:pt>
                <c:pt idx="1031">
                  <c:v>45293</c:v>
                </c:pt>
                <c:pt idx="1032">
                  <c:v>45294</c:v>
                </c:pt>
                <c:pt idx="1033">
                  <c:v>45295</c:v>
                </c:pt>
                <c:pt idx="1034">
                  <c:v>45296</c:v>
                </c:pt>
                <c:pt idx="1035">
                  <c:v>45299</c:v>
                </c:pt>
                <c:pt idx="1036">
                  <c:v>45300</c:v>
                </c:pt>
                <c:pt idx="1037">
                  <c:v>45301</c:v>
                </c:pt>
                <c:pt idx="1038">
                  <c:v>45302</c:v>
                </c:pt>
                <c:pt idx="1039">
                  <c:v>45303</c:v>
                </c:pt>
                <c:pt idx="1040">
                  <c:v>45306</c:v>
                </c:pt>
                <c:pt idx="1041">
                  <c:v>45307</c:v>
                </c:pt>
                <c:pt idx="1042">
                  <c:v>45308</c:v>
                </c:pt>
                <c:pt idx="1043">
                  <c:v>45309</c:v>
                </c:pt>
                <c:pt idx="1044">
                  <c:v>45310</c:v>
                </c:pt>
                <c:pt idx="1045">
                  <c:v>45313</c:v>
                </c:pt>
                <c:pt idx="1046">
                  <c:v>45314</c:v>
                </c:pt>
                <c:pt idx="1047">
                  <c:v>45315</c:v>
                </c:pt>
                <c:pt idx="1048">
                  <c:v>45316</c:v>
                </c:pt>
                <c:pt idx="1049">
                  <c:v>45317</c:v>
                </c:pt>
                <c:pt idx="1050">
                  <c:v>45320</c:v>
                </c:pt>
                <c:pt idx="1051">
                  <c:v>45321</c:v>
                </c:pt>
                <c:pt idx="1052">
                  <c:v>45322</c:v>
                </c:pt>
                <c:pt idx="1053">
                  <c:v>45323</c:v>
                </c:pt>
                <c:pt idx="1054">
                  <c:v>45324</c:v>
                </c:pt>
                <c:pt idx="1055">
                  <c:v>45327</c:v>
                </c:pt>
                <c:pt idx="1056">
                  <c:v>45328</c:v>
                </c:pt>
                <c:pt idx="1057">
                  <c:v>45329</c:v>
                </c:pt>
                <c:pt idx="1058">
                  <c:v>45330</c:v>
                </c:pt>
                <c:pt idx="1059">
                  <c:v>45331</c:v>
                </c:pt>
                <c:pt idx="1060">
                  <c:v>45334</c:v>
                </c:pt>
                <c:pt idx="1061">
                  <c:v>45335</c:v>
                </c:pt>
                <c:pt idx="1062">
                  <c:v>45336</c:v>
                </c:pt>
                <c:pt idx="1063">
                  <c:v>45337</c:v>
                </c:pt>
                <c:pt idx="1064">
                  <c:v>45338</c:v>
                </c:pt>
                <c:pt idx="1065">
                  <c:v>45341</c:v>
                </c:pt>
                <c:pt idx="1066">
                  <c:v>45342</c:v>
                </c:pt>
                <c:pt idx="1067">
                  <c:v>45343</c:v>
                </c:pt>
                <c:pt idx="1068">
                  <c:v>45344</c:v>
                </c:pt>
                <c:pt idx="1069">
                  <c:v>45345</c:v>
                </c:pt>
                <c:pt idx="1070">
                  <c:v>45348</c:v>
                </c:pt>
                <c:pt idx="1071">
                  <c:v>45349</c:v>
                </c:pt>
                <c:pt idx="1072">
                  <c:v>45350</c:v>
                </c:pt>
                <c:pt idx="1073">
                  <c:v>45351</c:v>
                </c:pt>
                <c:pt idx="1074">
                  <c:v>45352</c:v>
                </c:pt>
                <c:pt idx="1075">
                  <c:v>45355</c:v>
                </c:pt>
                <c:pt idx="1076">
                  <c:v>45356</c:v>
                </c:pt>
                <c:pt idx="1077">
                  <c:v>45357</c:v>
                </c:pt>
                <c:pt idx="1078">
                  <c:v>45358</c:v>
                </c:pt>
                <c:pt idx="1079">
                  <c:v>45359</c:v>
                </c:pt>
                <c:pt idx="1080">
                  <c:v>45362</c:v>
                </c:pt>
                <c:pt idx="1081">
                  <c:v>45363</c:v>
                </c:pt>
                <c:pt idx="1082">
                  <c:v>45364</c:v>
                </c:pt>
                <c:pt idx="1083">
                  <c:v>45365</c:v>
                </c:pt>
                <c:pt idx="1084">
                  <c:v>45366</c:v>
                </c:pt>
                <c:pt idx="1085">
                  <c:v>45369</c:v>
                </c:pt>
                <c:pt idx="1086">
                  <c:v>45370</c:v>
                </c:pt>
                <c:pt idx="1087">
                  <c:v>45371</c:v>
                </c:pt>
                <c:pt idx="1088">
                  <c:v>45372</c:v>
                </c:pt>
                <c:pt idx="1089">
                  <c:v>45373</c:v>
                </c:pt>
                <c:pt idx="1090">
                  <c:v>45376</c:v>
                </c:pt>
                <c:pt idx="1091">
                  <c:v>45377</c:v>
                </c:pt>
                <c:pt idx="1092">
                  <c:v>45378</c:v>
                </c:pt>
                <c:pt idx="1093">
                  <c:v>45379</c:v>
                </c:pt>
                <c:pt idx="1094">
                  <c:v>45380</c:v>
                </c:pt>
                <c:pt idx="1095">
                  <c:v>45383</c:v>
                </c:pt>
                <c:pt idx="1096">
                  <c:v>45384</c:v>
                </c:pt>
                <c:pt idx="1097">
                  <c:v>45385</c:v>
                </c:pt>
                <c:pt idx="1098">
                  <c:v>45386</c:v>
                </c:pt>
                <c:pt idx="1099">
                  <c:v>45387</c:v>
                </c:pt>
                <c:pt idx="1100">
                  <c:v>45390</c:v>
                </c:pt>
                <c:pt idx="1101">
                  <c:v>45391</c:v>
                </c:pt>
                <c:pt idx="1102">
                  <c:v>45392</c:v>
                </c:pt>
                <c:pt idx="1103">
                  <c:v>45393</c:v>
                </c:pt>
                <c:pt idx="1104">
                  <c:v>45394</c:v>
                </c:pt>
                <c:pt idx="1105">
                  <c:v>45397</c:v>
                </c:pt>
                <c:pt idx="1106">
                  <c:v>45398</c:v>
                </c:pt>
                <c:pt idx="1107">
                  <c:v>45399</c:v>
                </c:pt>
                <c:pt idx="1108">
                  <c:v>45400</c:v>
                </c:pt>
                <c:pt idx="1109">
                  <c:v>45401</c:v>
                </c:pt>
                <c:pt idx="1110">
                  <c:v>45404</c:v>
                </c:pt>
                <c:pt idx="1111">
                  <c:v>45405</c:v>
                </c:pt>
                <c:pt idx="1112">
                  <c:v>45406</c:v>
                </c:pt>
                <c:pt idx="1113">
                  <c:v>45407</c:v>
                </c:pt>
                <c:pt idx="1114">
                  <c:v>45408</c:v>
                </c:pt>
                <c:pt idx="1115">
                  <c:v>45411</c:v>
                </c:pt>
                <c:pt idx="1116">
                  <c:v>45412</c:v>
                </c:pt>
                <c:pt idx="1117">
                  <c:v>45413</c:v>
                </c:pt>
                <c:pt idx="1118">
                  <c:v>45414</c:v>
                </c:pt>
                <c:pt idx="1119">
                  <c:v>45415</c:v>
                </c:pt>
                <c:pt idx="1120">
                  <c:v>45418</c:v>
                </c:pt>
                <c:pt idx="1121">
                  <c:v>45419</c:v>
                </c:pt>
                <c:pt idx="1122">
                  <c:v>45420</c:v>
                </c:pt>
                <c:pt idx="1123">
                  <c:v>45421</c:v>
                </c:pt>
                <c:pt idx="1124">
                  <c:v>45422</c:v>
                </c:pt>
                <c:pt idx="1125">
                  <c:v>45425</c:v>
                </c:pt>
                <c:pt idx="1126">
                  <c:v>45426</c:v>
                </c:pt>
                <c:pt idx="1127">
                  <c:v>45427</c:v>
                </c:pt>
                <c:pt idx="1128">
                  <c:v>45428</c:v>
                </c:pt>
                <c:pt idx="1129">
                  <c:v>45429</c:v>
                </c:pt>
                <c:pt idx="1130">
                  <c:v>45432</c:v>
                </c:pt>
                <c:pt idx="1131">
                  <c:v>45433</c:v>
                </c:pt>
                <c:pt idx="1132">
                  <c:v>45434</c:v>
                </c:pt>
                <c:pt idx="1133">
                  <c:v>45435</c:v>
                </c:pt>
                <c:pt idx="1134">
                  <c:v>45436</c:v>
                </c:pt>
                <c:pt idx="1135">
                  <c:v>45439</c:v>
                </c:pt>
                <c:pt idx="1136">
                  <c:v>45440</c:v>
                </c:pt>
                <c:pt idx="1137">
                  <c:v>45441</c:v>
                </c:pt>
                <c:pt idx="1138">
                  <c:v>45442</c:v>
                </c:pt>
                <c:pt idx="1139">
                  <c:v>45443</c:v>
                </c:pt>
                <c:pt idx="1140">
                  <c:v>45446</c:v>
                </c:pt>
                <c:pt idx="1141">
                  <c:v>45447</c:v>
                </c:pt>
                <c:pt idx="1142">
                  <c:v>45448</c:v>
                </c:pt>
                <c:pt idx="1143">
                  <c:v>45449</c:v>
                </c:pt>
                <c:pt idx="1144">
                  <c:v>45450</c:v>
                </c:pt>
                <c:pt idx="1145">
                  <c:v>45453</c:v>
                </c:pt>
                <c:pt idx="1146">
                  <c:v>45454</c:v>
                </c:pt>
                <c:pt idx="1147">
                  <c:v>45455</c:v>
                </c:pt>
                <c:pt idx="1148">
                  <c:v>45456</c:v>
                </c:pt>
                <c:pt idx="1149">
                  <c:v>45457</c:v>
                </c:pt>
                <c:pt idx="1150">
                  <c:v>45460</c:v>
                </c:pt>
                <c:pt idx="1151">
                  <c:v>45461</c:v>
                </c:pt>
                <c:pt idx="1152">
                  <c:v>45462</c:v>
                </c:pt>
                <c:pt idx="1153">
                  <c:v>45463</c:v>
                </c:pt>
                <c:pt idx="1154">
                  <c:v>45464</c:v>
                </c:pt>
                <c:pt idx="1155">
                  <c:v>45467</c:v>
                </c:pt>
                <c:pt idx="1156">
                  <c:v>45468</c:v>
                </c:pt>
                <c:pt idx="1157">
                  <c:v>45469</c:v>
                </c:pt>
                <c:pt idx="1158">
                  <c:v>45470</c:v>
                </c:pt>
                <c:pt idx="1159">
                  <c:v>45471</c:v>
                </c:pt>
                <c:pt idx="1160">
                  <c:v>45474</c:v>
                </c:pt>
                <c:pt idx="1161">
                  <c:v>45475</c:v>
                </c:pt>
                <c:pt idx="1162">
                  <c:v>45476</c:v>
                </c:pt>
                <c:pt idx="1163">
                  <c:v>45477</c:v>
                </c:pt>
                <c:pt idx="1164">
                  <c:v>45478</c:v>
                </c:pt>
                <c:pt idx="1165">
                  <c:v>45481</c:v>
                </c:pt>
                <c:pt idx="1166">
                  <c:v>45482</c:v>
                </c:pt>
                <c:pt idx="1167">
                  <c:v>45483</c:v>
                </c:pt>
                <c:pt idx="1168">
                  <c:v>45484</c:v>
                </c:pt>
                <c:pt idx="1169">
                  <c:v>45485</c:v>
                </c:pt>
                <c:pt idx="1170">
                  <c:v>45488</c:v>
                </c:pt>
                <c:pt idx="1171">
                  <c:v>45489</c:v>
                </c:pt>
                <c:pt idx="1172">
                  <c:v>45490</c:v>
                </c:pt>
                <c:pt idx="1173">
                  <c:v>45491</c:v>
                </c:pt>
                <c:pt idx="1174">
                  <c:v>45492</c:v>
                </c:pt>
                <c:pt idx="1175">
                  <c:v>45495</c:v>
                </c:pt>
                <c:pt idx="1176">
                  <c:v>45496</c:v>
                </c:pt>
                <c:pt idx="1177">
                  <c:v>45497</c:v>
                </c:pt>
                <c:pt idx="1178">
                  <c:v>45498</c:v>
                </c:pt>
                <c:pt idx="1179">
                  <c:v>45499</c:v>
                </c:pt>
                <c:pt idx="1180">
                  <c:v>45502</c:v>
                </c:pt>
                <c:pt idx="1181">
                  <c:v>45503</c:v>
                </c:pt>
                <c:pt idx="1182">
                  <c:v>45504</c:v>
                </c:pt>
                <c:pt idx="1183">
                  <c:v>45505</c:v>
                </c:pt>
                <c:pt idx="1184">
                  <c:v>45506</c:v>
                </c:pt>
                <c:pt idx="1185">
                  <c:v>45509</c:v>
                </c:pt>
                <c:pt idx="1186">
                  <c:v>45510</c:v>
                </c:pt>
                <c:pt idx="1187">
                  <c:v>45511</c:v>
                </c:pt>
                <c:pt idx="1188">
                  <c:v>45512</c:v>
                </c:pt>
                <c:pt idx="1189">
                  <c:v>45513</c:v>
                </c:pt>
                <c:pt idx="1190">
                  <c:v>45516</c:v>
                </c:pt>
                <c:pt idx="1191">
                  <c:v>45517</c:v>
                </c:pt>
                <c:pt idx="1192">
                  <c:v>45518</c:v>
                </c:pt>
                <c:pt idx="1193">
                  <c:v>45519</c:v>
                </c:pt>
                <c:pt idx="1194">
                  <c:v>45520</c:v>
                </c:pt>
                <c:pt idx="1195">
                  <c:v>45523</c:v>
                </c:pt>
                <c:pt idx="1196">
                  <c:v>45524</c:v>
                </c:pt>
                <c:pt idx="1197">
                  <c:v>45525</c:v>
                </c:pt>
                <c:pt idx="1198">
                  <c:v>45526</c:v>
                </c:pt>
                <c:pt idx="1199">
                  <c:v>45527</c:v>
                </c:pt>
                <c:pt idx="1200">
                  <c:v>45530</c:v>
                </c:pt>
                <c:pt idx="1201">
                  <c:v>45531</c:v>
                </c:pt>
                <c:pt idx="1202">
                  <c:v>45532</c:v>
                </c:pt>
                <c:pt idx="1203">
                  <c:v>45533</c:v>
                </c:pt>
                <c:pt idx="1204">
                  <c:v>45534</c:v>
                </c:pt>
                <c:pt idx="1205">
                  <c:v>45537</c:v>
                </c:pt>
                <c:pt idx="1206">
                  <c:v>45538</c:v>
                </c:pt>
                <c:pt idx="1207">
                  <c:v>45539</c:v>
                </c:pt>
                <c:pt idx="1208">
                  <c:v>45540</c:v>
                </c:pt>
                <c:pt idx="1209">
                  <c:v>45541</c:v>
                </c:pt>
                <c:pt idx="1210">
                  <c:v>45544</c:v>
                </c:pt>
                <c:pt idx="1211">
                  <c:v>45545</c:v>
                </c:pt>
                <c:pt idx="1212">
                  <c:v>45546</c:v>
                </c:pt>
                <c:pt idx="1213">
                  <c:v>45547</c:v>
                </c:pt>
                <c:pt idx="1214">
                  <c:v>45548</c:v>
                </c:pt>
                <c:pt idx="1215">
                  <c:v>45551</c:v>
                </c:pt>
                <c:pt idx="1216">
                  <c:v>45552</c:v>
                </c:pt>
                <c:pt idx="1217">
                  <c:v>45553</c:v>
                </c:pt>
                <c:pt idx="1218">
                  <c:v>45554</c:v>
                </c:pt>
                <c:pt idx="1219">
                  <c:v>45555</c:v>
                </c:pt>
                <c:pt idx="1220">
                  <c:v>45558</c:v>
                </c:pt>
                <c:pt idx="1221">
                  <c:v>45559</c:v>
                </c:pt>
                <c:pt idx="1222">
                  <c:v>45560</c:v>
                </c:pt>
                <c:pt idx="1223">
                  <c:v>45561</c:v>
                </c:pt>
                <c:pt idx="1224">
                  <c:v>45562</c:v>
                </c:pt>
                <c:pt idx="1225">
                  <c:v>45565</c:v>
                </c:pt>
                <c:pt idx="1226">
                  <c:v>45566</c:v>
                </c:pt>
                <c:pt idx="1227">
                  <c:v>45567</c:v>
                </c:pt>
                <c:pt idx="1228">
                  <c:v>45568</c:v>
                </c:pt>
                <c:pt idx="1229">
                  <c:v>45569</c:v>
                </c:pt>
                <c:pt idx="1230">
                  <c:v>45572</c:v>
                </c:pt>
                <c:pt idx="1231">
                  <c:v>45573</c:v>
                </c:pt>
                <c:pt idx="1232">
                  <c:v>45574</c:v>
                </c:pt>
                <c:pt idx="1233">
                  <c:v>45575</c:v>
                </c:pt>
                <c:pt idx="1234">
                  <c:v>45576</c:v>
                </c:pt>
                <c:pt idx="1235">
                  <c:v>45579</c:v>
                </c:pt>
                <c:pt idx="1236">
                  <c:v>45580</c:v>
                </c:pt>
                <c:pt idx="1237">
                  <c:v>45581</c:v>
                </c:pt>
                <c:pt idx="1238">
                  <c:v>45582</c:v>
                </c:pt>
                <c:pt idx="1239">
                  <c:v>45583</c:v>
                </c:pt>
                <c:pt idx="1240">
                  <c:v>45586</c:v>
                </c:pt>
                <c:pt idx="1241">
                  <c:v>45587</c:v>
                </c:pt>
                <c:pt idx="1242">
                  <c:v>45588</c:v>
                </c:pt>
                <c:pt idx="1243">
                  <c:v>45589</c:v>
                </c:pt>
                <c:pt idx="1244">
                  <c:v>45590</c:v>
                </c:pt>
                <c:pt idx="1245">
                  <c:v>45593</c:v>
                </c:pt>
                <c:pt idx="1246">
                  <c:v>45594</c:v>
                </c:pt>
                <c:pt idx="1247">
                  <c:v>45595</c:v>
                </c:pt>
                <c:pt idx="1248">
                  <c:v>45596</c:v>
                </c:pt>
                <c:pt idx="1249">
                  <c:v>45597</c:v>
                </c:pt>
                <c:pt idx="1250">
                  <c:v>45600</c:v>
                </c:pt>
                <c:pt idx="1251">
                  <c:v>45601</c:v>
                </c:pt>
                <c:pt idx="1252">
                  <c:v>45602</c:v>
                </c:pt>
                <c:pt idx="1253">
                  <c:v>45603</c:v>
                </c:pt>
                <c:pt idx="1254">
                  <c:v>45604</c:v>
                </c:pt>
                <c:pt idx="1255">
                  <c:v>45607</c:v>
                </c:pt>
                <c:pt idx="1256">
                  <c:v>45608</c:v>
                </c:pt>
                <c:pt idx="1257">
                  <c:v>45609</c:v>
                </c:pt>
                <c:pt idx="1258">
                  <c:v>45610</c:v>
                </c:pt>
                <c:pt idx="1259">
                  <c:v>45611</c:v>
                </c:pt>
                <c:pt idx="1260">
                  <c:v>45614</c:v>
                </c:pt>
                <c:pt idx="1261">
                  <c:v>45615</c:v>
                </c:pt>
                <c:pt idx="1262">
                  <c:v>45616</c:v>
                </c:pt>
                <c:pt idx="1263">
                  <c:v>45617</c:v>
                </c:pt>
                <c:pt idx="1264">
                  <c:v>45618</c:v>
                </c:pt>
                <c:pt idx="1265">
                  <c:v>45621</c:v>
                </c:pt>
                <c:pt idx="1266">
                  <c:v>45622</c:v>
                </c:pt>
                <c:pt idx="1267">
                  <c:v>45623</c:v>
                </c:pt>
                <c:pt idx="1268">
                  <c:v>45624</c:v>
                </c:pt>
                <c:pt idx="1269">
                  <c:v>45625</c:v>
                </c:pt>
                <c:pt idx="1270">
                  <c:v>45628</c:v>
                </c:pt>
                <c:pt idx="1271">
                  <c:v>45629</c:v>
                </c:pt>
                <c:pt idx="1272">
                  <c:v>45630</c:v>
                </c:pt>
                <c:pt idx="1273">
                  <c:v>45631</c:v>
                </c:pt>
                <c:pt idx="1274">
                  <c:v>45632</c:v>
                </c:pt>
                <c:pt idx="1275">
                  <c:v>45635</c:v>
                </c:pt>
                <c:pt idx="1276">
                  <c:v>45636</c:v>
                </c:pt>
                <c:pt idx="1277">
                  <c:v>45637</c:v>
                </c:pt>
                <c:pt idx="1278">
                  <c:v>45638</c:v>
                </c:pt>
                <c:pt idx="1279">
                  <c:v>45639</c:v>
                </c:pt>
                <c:pt idx="1280">
                  <c:v>45642</c:v>
                </c:pt>
                <c:pt idx="1281">
                  <c:v>45643</c:v>
                </c:pt>
                <c:pt idx="1282">
                  <c:v>45644</c:v>
                </c:pt>
                <c:pt idx="1283">
                  <c:v>45645</c:v>
                </c:pt>
                <c:pt idx="1284">
                  <c:v>45646</c:v>
                </c:pt>
                <c:pt idx="1285">
                  <c:v>45649</c:v>
                </c:pt>
                <c:pt idx="1286">
                  <c:v>45650</c:v>
                </c:pt>
                <c:pt idx="1287">
                  <c:v>45651</c:v>
                </c:pt>
                <c:pt idx="1288">
                  <c:v>45652</c:v>
                </c:pt>
                <c:pt idx="1289">
                  <c:v>45653</c:v>
                </c:pt>
                <c:pt idx="1290">
                  <c:v>45656</c:v>
                </c:pt>
                <c:pt idx="1291">
                  <c:v>45657</c:v>
                </c:pt>
                <c:pt idx="1292">
                  <c:v>45658</c:v>
                </c:pt>
                <c:pt idx="1293">
                  <c:v>45659</c:v>
                </c:pt>
                <c:pt idx="1294">
                  <c:v>45660</c:v>
                </c:pt>
                <c:pt idx="1295">
                  <c:v>45663</c:v>
                </c:pt>
                <c:pt idx="1296">
                  <c:v>45664</c:v>
                </c:pt>
                <c:pt idx="1297">
                  <c:v>45665</c:v>
                </c:pt>
                <c:pt idx="1298">
                  <c:v>45666</c:v>
                </c:pt>
                <c:pt idx="1299">
                  <c:v>45667</c:v>
                </c:pt>
                <c:pt idx="1300">
                  <c:v>45670</c:v>
                </c:pt>
                <c:pt idx="1301">
                  <c:v>45671</c:v>
                </c:pt>
                <c:pt idx="1302">
                  <c:v>45672</c:v>
                </c:pt>
                <c:pt idx="1303">
                  <c:v>45673</c:v>
                </c:pt>
                <c:pt idx="1304">
                  <c:v>45674</c:v>
                </c:pt>
                <c:pt idx="1305">
                  <c:v>45677</c:v>
                </c:pt>
                <c:pt idx="1306">
                  <c:v>45678</c:v>
                </c:pt>
                <c:pt idx="1307">
                  <c:v>45679</c:v>
                </c:pt>
                <c:pt idx="1308">
                  <c:v>45680</c:v>
                </c:pt>
                <c:pt idx="1309">
                  <c:v>45681</c:v>
                </c:pt>
                <c:pt idx="1310">
                  <c:v>45684</c:v>
                </c:pt>
                <c:pt idx="1311">
                  <c:v>45685</c:v>
                </c:pt>
                <c:pt idx="1312">
                  <c:v>45686</c:v>
                </c:pt>
                <c:pt idx="1313">
                  <c:v>45687</c:v>
                </c:pt>
                <c:pt idx="1314">
                  <c:v>45688</c:v>
                </c:pt>
                <c:pt idx="1315">
                  <c:v>45691</c:v>
                </c:pt>
                <c:pt idx="1316">
                  <c:v>45692</c:v>
                </c:pt>
                <c:pt idx="1317">
                  <c:v>45693</c:v>
                </c:pt>
                <c:pt idx="1318">
                  <c:v>45694</c:v>
                </c:pt>
                <c:pt idx="1319">
                  <c:v>45695</c:v>
                </c:pt>
                <c:pt idx="1320">
                  <c:v>45698</c:v>
                </c:pt>
                <c:pt idx="1321">
                  <c:v>45699</c:v>
                </c:pt>
                <c:pt idx="1322">
                  <c:v>45700</c:v>
                </c:pt>
                <c:pt idx="1323">
                  <c:v>45701</c:v>
                </c:pt>
                <c:pt idx="1324">
                  <c:v>45702</c:v>
                </c:pt>
                <c:pt idx="1325">
                  <c:v>45705</c:v>
                </c:pt>
                <c:pt idx="1326">
                  <c:v>45706</c:v>
                </c:pt>
                <c:pt idx="1327">
                  <c:v>45707</c:v>
                </c:pt>
                <c:pt idx="1328">
                  <c:v>45708</c:v>
                </c:pt>
                <c:pt idx="1329">
                  <c:v>45709</c:v>
                </c:pt>
                <c:pt idx="1330">
                  <c:v>45712</c:v>
                </c:pt>
                <c:pt idx="1331">
                  <c:v>45713</c:v>
                </c:pt>
                <c:pt idx="1332">
                  <c:v>45714</c:v>
                </c:pt>
                <c:pt idx="1333">
                  <c:v>45715</c:v>
                </c:pt>
                <c:pt idx="1334">
                  <c:v>45716</c:v>
                </c:pt>
                <c:pt idx="1335">
                  <c:v>45719</c:v>
                </c:pt>
                <c:pt idx="1336">
                  <c:v>45720</c:v>
                </c:pt>
                <c:pt idx="1337">
                  <c:v>45721</c:v>
                </c:pt>
                <c:pt idx="1338">
                  <c:v>45722</c:v>
                </c:pt>
                <c:pt idx="1339">
                  <c:v>45723</c:v>
                </c:pt>
                <c:pt idx="1340">
                  <c:v>45726</c:v>
                </c:pt>
                <c:pt idx="1341">
                  <c:v>45727</c:v>
                </c:pt>
                <c:pt idx="1342">
                  <c:v>45728</c:v>
                </c:pt>
                <c:pt idx="1343">
                  <c:v>45729</c:v>
                </c:pt>
                <c:pt idx="1344">
                  <c:v>45730</c:v>
                </c:pt>
                <c:pt idx="1345">
                  <c:v>45733</c:v>
                </c:pt>
                <c:pt idx="1346">
                  <c:v>45734</c:v>
                </c:pt>
                <c:pt idx="1347">
                  <c:v>45735</c:v>
                </c:pt>
                <c:pt idx="1348">
                  <c:v>45736</c:v>
                </c:pt>
                <c:pt idx="1349">
                  <c:v>45737</c:v>
                </c:pt>
                <c:pt idx="1350">
                  <c:v>45740</c:v>
                </c:pt>
                <c:pt idx="1351">
                  <c:v>45741</c:v>
                </c:pt>
                <c:pt idx="1352">
                  <c:v>45742</c:v>
                </c:pt>
                <c:pt idx="1353">
                  <c:v>45743</c:v>
                </c:pt>
                <c:pt idx="1354">
                  <c:v>45744</c:v>
                </c:pt>
                <c:pt idx="1355">
                  <c:v>45747</c:v>
                </c:pt>
                <c:pt idx="1356">
                  <c:v>45748</c:v>
                </c:pt>
                <c:pt idx="1357">
                  <c:v>45749</c:v>
                </c:pt>
                <c:pt idx="1358">
                  <c:v>45750</c:v>
                </c:pt>
                <c:pt idx="1359">
                  <c:v>45751</c:v>
                </c:pt>
                <c:pt idx="1360">
                  <c:v>45754</c:v>
                </c:pt>
                <c:pt idx="1361">
                  <c:v>45755</c:v>
                </c:pt>
                <c:pt idx="1362">
                  <c:v>45756</c:v>
                </c:pt>
                <c:pt idx="1363">
                  <c:v>45757</c:v>
                </c:pt>
                <c:pt idx="1364">
                  <c:v>45758</c:v>
                </c:pt>
                <c:pt idx="1365">
                  <c:v>45761</c:v>
                </c:pt>
                <c:pt idx="1366">
                  <c:v>45762</c:v>
                </c:pt>
                <c:pt idx="1367">
                  <c:v>45763</c:v>
                </c:pt>
                <c:pt idx="1368">
                  <c:v>45764</c:v>
                </c:pt>
                <c:pt idx="1369">
                  <c:v>45765</c:v>
                </c:pt>
                <c:pt idx="1370">
                  <c:v>45768</c:v>
                </c:pt>
                <c:pt idx="1371">
                  <c:v>45769</c:v>
                </c:pt>
                <c:pt idx="1372">
                  <c:v>45770</c:v>
                </c:pt>
                <c:pt idx="1373">
                  <c:v>45771</c:v>
                </c:pt>
                <c:pt idx="1374">
                  <c:v>45772</c:v>
                </c:pt>
                <c:pt idx="1375">
                  <c:v>45775</c:v>
                </c:pt>
                <c:pt idx="1376">
                  <c:v>45776</c:v>
                </c:pt>
                <c:pt idx="1377">
                  <c:v>45777</c:v>
                </c:pt>
                <c:pt idx="1378">
                  <c:v>45778</c:v>
                </c:pt>
                <c:pt idx="1379">
                  <c:v>45779</c:v>
                </c:pt>
                <c:pt idx="1380">
                  <c:v>45782</c:v>
                </c:pt>
                <c:pt idx="1381">
                  <c:v>45783</c:v>
                </c:pt>
                <c:pt idx="1382">
                  <c:v>45784</c:v>
                </c:pt>
                <c:pt idx="1383">
                  <c:v>45785</c:v>
                </c:pt>
                <c:pt idx="1384">
                  <c:v>45786</c:v>
                </c:pt>
                <c:pt idx="1385">
                  <c:v>45789</c:v>
                </c:pt>
                <c:pt idx="1386">
                  <c:v>45790</c:v>
                </c:pt>
                <c:pt idx="1387">
                  <c:v>45791</c:v>
                </c:pt>
                <c:pt idx="1388">
                  <c:v>45792</c:v>
                </c:pt>
                <c:pt idx="1389">
                  <c:v>45793</c:v>
                </c:pt>
                <c:pt idx="1390">
                  <c:v>45796</c:v>
                </c:pt>
                <c:pt idx="1391">
                  <c:v>45797</c:v>
                </c:pt>
                <c:pt idx="1392">
                  <c:v>45798</c:v>
                </c:pt>
                <c:pt idx="1393">
                  <c:v>45799</c:v>
                </c:pt>
                <c:pt idx="1394">
                  <c:v>45800</c:v>
                </c:pt>
                <c:pt idx="1395">
                  <c:v>45803</c:v>
                </c:pt>
                <c:pt idx="1396">
                  <c:v>45804</c:v>
                </c:pt>
                <c:pt idx="1397">
                  <c:v>45805</c:v>
                </c:pt>
                <c:pt idx="1398">
                  <c:v>45806</c:v>
                </c:pt>
                <c:pt idx="1399">
                  <c:v>45807</c:v>
                </c:pt>
                <c:pt idx="1400">
                  <c:v>45810</c:v>
                </c:pt>
                <c:pt idx="1401">
                  <c:v>45811</c:v>
                </c:pt>
                <c:pt idx="1402">
                  <c:v>45812</c:v>
                </c:pt>
                <c:pt idx="1403">
                  <c:v>45813</c:v>
                </c:pt>
                <c:pt idx="1404">
                  <c:v>45814</c:v>
                </c:pt>
                <c:pt idx="1405">
                  <c:v>45817</c:v>
                </c:pt>
                <c:pt idx="1406">
                  <c:v>45818</c:v>
                </c:pt>
                <c:pt idx="1407">
                  <c:v>45819</c:v>
                </c:pt>
                <c:pt idx="1408">
                  <c:v>45820</c:v>
                </c:pt>
                <c:pt idx="1409">
                  <c:v>45821</c:v>
                </c:pt>
                <c:pt idx="1410">
                  <c:v>45824</c:v>
                </c:pt>
                <c:pt idx="1411">
                  <c:v>45825</c:v>
                </c:pt>
                <c:pt idx="1412">
                  <c:v>45826</c:v>
                </c:pt>
                <c:pt idx="1413">
                  <c:v>45827</c:v>
                </c:pt>
                <c:pt idx="1414">
                  <c:v>45828</c:v>
                </c:pt>
                <c:pt idx="1415">
                  <c:v>45831</c:v>
                </c:pt>
                <c:pt idx="1416">
                  <c:v>45832</c:v>
                </c:pt>
                <c:pt idx="1417">
                  <c:v>45833</c:v>
                </c:pt>
                <c:pt idx="1418">
                  <c:v>45834</c:v>
                </c:pt>
                <c:pt idx="1419">
                  <c:v>45835</c:v>
                </c:pt>
                <c:pt idx="1420">
                  <c:v>45838</c:v>
                </c:pt>
                <c:pt idx="1421">
                  <c:v>45839</c:v>
                </c:pt>
                <c:pt idx="1422">
                  <c:v>45840</c:v>
                </c:pt>
                <c:pt idx="1423">
                  <c:v>45841</c:v>
                </c:pt>
                <c:pt idx="1424">
                  <c:v>45842</c:v>
                </c:pt>
              </c:numCache>
            </c:numRef>
          </c:cat>
          <c:val>
            <c:numRef>
              <c:f>'מסכם+גרף'!$C$3:$C$1427</c:f>
              <c:numCache>
                <c:formatCode>0.00</c:formatCode>
                <c:ptCount val="1425"/>
                <c:pt idx="0">
                  <c:v>119.3360814</c:v>
                </c:pt>
                <c:pt idx="1">
                  <c:v>122.6468752</c:v>
                </c:pt>
                <c:pt idx="2">
                  <c:v>126.8163029</c:v>
                </c:pt>
                <c:pt idx="3">
                  <c:v>121.6402279</c:v>
                </c:pt>
                <c:pt idx="4">
                  <c:v>121.1884294</c:v>
                </c:pt>
                <c:pt idx="5">
                  <c:v>113.47041969999999</c:v>
                </c:pt>
                <c:pt idx="6">
                  <c:v>111.04775050000001</c:v>
                </c:pt>
                <c:pt idx="7">
                  <c:v>107.7410454</c:v>
                </c:pt>
                <c:pt idx="8">
                  <c:v>108.4072348</c:v>
                </c:pt>
                <c:pt idx="9">
                  <c:v>106.5890777</c:v>
                </c:pt>
                <c:pt idx="10">
                  <c:v>107.24599720000001</c:v>
                </c:pt>
                <c:pt idx="11">
                  <c:v>102.1671072</c:v>
                </c:pt>
                <c:pt idx="12">
                  <c:v>97.187219229999997</c:v>
                </c:pt>
                <c:pt idx="13">
                  <c:v>97.755529080000002</c:v>
                </c:pt>
                <c:pt idx="14">
                  <c:v>97.554160699999997</c:v>
                </c:pt>
                <c:pt idx="15">
                  <c:v>100.279034</c:v>
                </c:pt>
                <c:pt idx="16">
                  <c:v>98.983208070000003</c:v>
                </c:pt>
                <c:pt idx="17">
                  <c:v>95.787791609999999</c:v>
                </c:pt>
                <c:pt idx="18">
                  <c:v>96.157741889999997</c:v>
                </c:pt>
                <c:pt idx="19">
                  <c:v>98.468157120000001</c:v>
                </c:pt>
                <c:pt idx="20">
                  <c:v>97.832721140000004</c:v>
                </c:pt>
                <c:pt idx="21">
                  <c:v>98.319032590000006</c:v>
                </c:pt>
                <c:pt idx="22">
                  <c:v>98.642936890000001</c:v>
                </c:pt>
                <c:pt idx="23">
                  <c:v>98.246623600000007</c:v>
                </c:pt>
                <c:pt idx="24">
                  <c:v>99.325954449999998</c:v>
                </c:pt>
                <c:pt idx="25">
                  <c:v>110.9301406</c:v>
                </c:pt>
                <c:pt idx="26">
                  <c:v>114.6589484</c:v>
                </c:pt>
                <c:pt idx="27">
                  <c:v>116.8653939</c:v>
                </c:pt>
                <c:pt idx="28">
                  <c:v>132.0900402</c:v>
                </c:pt>
                <c:pt idx="29">
                  <c:v>150.7960956</c:v>
                </c:pt>
                <c:pt idx="30">
                  <c:v>157.3290093</c:v>
                </c:pt>
                <c:pt idx="31">
                  <c:v>144.7446056</c:v>
                </c:pt>
                <c:pt idx="32">
                  <c:v>146.9191194</c:v>
                </c:pt>
                <c:pt idx="33">
                  <c:v>154.64976830000001</c:v>
                </c:pt>
                <c:pt idx="34">
                  <c:v>162.3912996</c:v>
                </c:pt>
                <c:pt idx="35">
                  <c:v>222.80976759999999</c:v>
                </c:pt>
                <c:pt idx="36">
                  <c:v>212.23773750000001</c:v>
                </c:pt>
                <c:pt idx="37">
                  <c:v>199.54918470000001</c:v>
                </c:pt>
                <c:pt idx="38">
                  <c:v>244.5022104</c:v>
                </c:pt>
                <c:pt idx="39">
                  <c:v>230.11864420000001</c:v>
                </c:pt>
                <c:pt idx="40">
                  <c:v>260.20899639999999</c:v>
                </c:pt>
                <c:pt idx="41">
                  <c:v>261.03462330000002</c:v>
                </c:pt>
                <c:pt idx="42">
                  <c:v>265.49576719999999</c:v>
                </c:pt>
                <c:pt idx="43">
                  <c:v>190.64903939999999</c:v>
                </c:pt>
                <c:pt idx="44">
                  <c:v>184.38186060000001</c:v>
                </c:pt>
                <c:pt idx="45">
                  <c:v>188.4934624</c:v>
                </c:pt>
                <c:pt idx="46">
                  <c:v>179.50236480000001</c:v>
                </c:pt>
                <c:pt idx="47">
                  <c:v>163.41755950000001</c:v>
                </c:pt>
                <c:pt idx="48">
                  <c:v>142.88622989999999</c:v>
                </c:pt>
                <c:pt idx="49">
                  <c:v>156.24814309999999</c:v>
                </c:pt>
                <c:pt idx="50">
                  <c:v>174.34052929999999</c:v>
                </c:pt>
                <c:pt idx="51">
                  <c:v>175.7987589</c:v>
                </c:pt>
                <c:pt idx="52">
                  <c:v>182.4614301</c:v>
                </c:pt>
                <c:pt idx="53">
                  <c:v>174.53212350000001</c:v>
                </c:pt>
                <c:pt idx="54">
                  <c:v>187.2301856</c:v>
                </c:pt>
                <c:pt idx="55">
                  <c:v>183.86986039999999</c:v>
                </c:pt>
                <c:pt idx="56">
                  <c:v>181.45783779999999</c:v>
                </c:pt>
                <c:pt idx="57">
                  <c:v>190.9832634</c:v>
                </c:pt>
                <c:pt idx="58">
                  <c:v>192.19602750000001</c:v>
                </c:pt>
                <c:pt idx="59">
                  <c:v>192.19602750000001</c:v>
                </c:pt>
                <c:pt idx="60">
                  <c:v>192.19602750000001</c:v>
                </c:pt>
                <c:pt idx="61">
                  <c:v>211.31203579999999</c:v>
                </c:pt>
                <c:pt idx="62">
                  <c:v>239.75076079999999</c:v>
                </c:pt>
                <c:pt idx="63">
                  <c:v>238.1454487</c:v>
                </c:pt>
                <c:pt idx="64">
                  <c:v>237.3982307</c:v>
                </c:pt>
                <c:pt idx="65">
                  <c:v>250.0139867</c:v>
                </c:pt>
                <c:pt idx="66">
                  <c:v>259.00342110000003</c:v>
                </c:pt>
                <c:pt idx="67">
                  <c:v>254.56088740000001</c:v>
                </c:pt>
                <c:pt idx="68">
                  <c:v>236.50616249999999</c:v>
                </c:pt>
                <c:pt idx="69">
                  <c:v>233.1408701</c:v>
                </c:pt>
                <c:pt idx="70">
                  <c:v>217.0464948</c:v>
                </c:pt>
                <c:pt idx="71">
                  <c:v>213.47355049999999</c:v>
                </c:pt>
                <c:pt idx="72">
                  <c:v>215.86535760000001</c:v>
                </c:pt>
                <c:pt idx="73">
                  <c:v>214.94229920000001</c:v>
                </c:pt>
                <c:pt idx="74">
                  <c:v>218.0862338</c:v>
                </c:pt>
                <c:pt idx="75">
                  <c:v>220.62616750000001</c:v>
                </c:pt>
                <c:pt idx="76">
                  <c:v>233.66844520000001</c:v>
                </c:pt>
                <c:pt idx="77">
                  <c:v>235.54795290000001</c:v>
                </c:pt>
                <c:pt idx="78">
                  <c:v>234.8374063</c:v>
                </c:pt>
                <c:pt idx="79">
                  <c:v>234.8374063</c:v>
                </c:pt>
                <c:pt idx="80">
                  <c:v>230.75527589999999</c:v>
                </c:pt>
                <c:pt idx="81">
                  <c:v>229.3267132</c:v>
                </c:pt>
                <c:pt idx="82">
                  <c:v>224.08401689999999</c:v>
                </c:pt>
                <c:pt idx="83">
                  <c:v>228.66663170000001</c:v>
                </c:pt>
                <c:pt idx="84">
                  <c:v>233.92178179999999</c:v>
                </c:pt>
                <c:pt idx="85">
                  <c:v>223.11820169999999</c:v>
                </c:pt>
                <c:pt idx="86">
                  <c:v>211.04903160000001</c:v>
                </c:pt>
                <c:pt idx="87">
                  <c:v>211.26597849999999</c:v>
                </c:pt>
                <c:pt idx="88">
                  <c:v>211.89659929999999</c:v>
                </c:pt>
                <c:pt idx="89">
                  <c:v>212.2954963</c:v>
                </c:pt>
                <c:pt idx="90">
                  <c:v>212.2954963</c:v>
                </c:pt>
                <c:pt idx="91">
                  <c:v>201.42865409999999</c:v>
                </c:pt>
                <c:pt idx="92">
                  <c:v>194.7195443</c:v>
                </c:pt>
                <c:pt idx="93">
                  <c:v>190.7904182</c:v>
                </c:pt>
                <c:pt idx="94">
                  <c:v>194.4651202</c:v>
                </c:pt>
                <c:pt idx="95">
                  <c:v>189.90172749999999</c:v>
                </c:pt>
                <c:pt idx="96">
                  <c:v>191.74155479999999</c:v>
                </c:pt>
                <c:pt idx="97">
                  <c:v>189.69142249999999</c:v>
                </c:pt>
                <c:pt idx="98">
                  <c:v>170.21354210000001</c:v>
                </c:pt>
                <c:pt idx="99">
                  <c:v>156.85816790000001</c:v>
                </c:pt>
                <c:pt idx="100">
                  <c:v>154.86877519999999</c:v>
                </c:pt>
                <c:pt idx="101">
                  <c:v>160.84698650000001</c:v>
                </c:pt>
                <c:pt idx="102">
                  <c:v>161.30784030000001</c:v>
                </c:pt>
                <c:pt idx="103">
                  <c:v>164.75653929999999</c:v>
                </c:pt>
                <c:pt idx="104">
                  <c:v>162.27361500000001</c:v>
                </c:pt>
                <c:pt idx="105">
                  <c:v>171.86718909999999</c:v>
                </c:pt>
                <c:pt idx="106">
                  <c:v>168.77563839999999</c:v>
                </c:pt>
                <c:pt idx="107">
                  <c:v>167.15112640000001</c:v>
                </c:pt>
                <c:pt idx="108">
                  <c:v>166.6962958</c:v>
                </c:pt>
                <c:pt idx="109">
                  <c:v>166.83304000000001</c:v>
                </c:pt>
                <c:pt idx="110">
                  <c:v>168.57316489999999</c:v>
                </c:pt>
                <c:pt idx="111">
                  <c:v>163.05999170000001</c:v>
                </c:pt>
                <c:pt idx="112">
                  <c:v>163.17758509999999</c:v>
                </c:pt>
                <c:pt idx="113">
                  <c:v>171.33750699999999</c:v>
                </c:pt>
                <c:pt idx="114">
                  <c:v>170.80271350000001</c:v>
                </c:pt>
                <c:pt idx="115">
                  <c:v>170.62096880000001</c:v>
                </c:pt>
                <c:pt idx="116">
                  <c:v>167.29269500000001</c:v>
                </c:pt>
                <c:pt idx="117">
                  <c:v>163.18616249999999</c:v>
                </c:pt>
                <c:pt idx="118">
                  <c:v>160.31207660000001</c:v>
                </c:pt>
                <c:pt idx="119">
                  <c:v>162.4046452</c:v>
                </c:pt>
                <c:pt idx="120">
                  <c:v>159.64522120000001</c:v>
                </c:pt>
                <c:pt idx="121">
                  <c:v>159.3020344</c:v>
                </c:pt>
                <c:pt idx="122">
                  <c:v>159.29570369999999</c:v>
                </c:pt>
                <c:pt idx="123">
                  <c:v>159.22189929999999</c:v>
                </c:pt>
                <c:pt idx="124">
                  <c:v>163.32754840000001</c:v>
                </c:pt>
                <c:pt idx="125">
                  <c:v>159.54272649999999</c:v>
                </c:pt>
                <c:pt idx="126">
                  <c:v>160.3583897</c:v>
                </c:pt>
                <c:pt idx="127">
                  <c:v>161.4121901</c:v>
                </c:pt>
                <c:pt idx="128">
                  <c:v>165.2748617</c:v>
                </c:pt>
                <c:pt idx="129">
                  <c:v>163.84346110000001</c:v>
                </c:pt>
                <c:pt idx="130">
                  <c:v>160.68075709999999</c:v>
                </c:pt>
                <c:pt idx="131">
                  <c:v>159.86483200000001</c:v>
                </c:pt>
                <c:pt idx="132">
                  <c:v>158.2942156</c:v>
                </c:pt>
                <c:pt idx="133">
                  <c:v>151.71946059999999</c:v>
                </c:pt>
                <c:pt idx="134">
                  <c:v>150.1572936</c:v>
                </c:pt>
                <c:pt idx="135">
                  <c:v>152.00728269999999</c:v>
                </c:pt>
                <c:pt idx="136">
                  <c:v>153.24347330000001</c:v>
                </c:pt>
                <c:pt idx="137">
                  <c:v>149.8574333</c:v>
                </c:pt>
                <c:pt idx="138">
                  <c:v>151.83162139999999</c:v>
                </c:pt>
                <c:pt idx="139">
                  <c:v>151.0319825</c:v>
                </c:pt>
                <c:pt idx="140">
                  <c:v>150.7916754</c:v>
                </c:pt>
                <c:pt idx="141">
                  <c:v>149.1082772</c:v>
                </c:pt>
                <c:pt idx="142">
                  <c:v>145.07514879999999</c:v>
                </c:pt>
                <c:pt idx="143">
                  <c:v>145.3079501</c:v>
                </c:pt>
                <c:pt idx="144">
                  <c:v>143.7849621</c:v>
                </c:pt>
                <c:pt idx="145">
                  <c:v>143.39825389999999</c:v>
                </c:pt>
                <c:pt idx="146">
                  <c:v>142.47058939999999</c:v>
                </c:pt>
                <c:pt idx="147">
                  <c:v>141.61285409999999</c:v>
                </c:pt>
                <c:pt idx="148">
                  <c:v>142.92966300000001</c:v>
                </c:pt>
                <c:pt idx="149">
                  <c:v>143.04224579999999</c:v>
                </c:pt>
                <c:pt idx="150">
                  <c:v>142.1777744</c:v>
                </c:pt>
                <c:pt idx="151">
                  <c:v>141.62410750000001</c:v>
                </c:pt>
                <c:pt idx="152">
                  <c:v>140.7132167</c:v>
                </c:pt>
                <c:pt idx="153">
                  <c:v>140.12648540000001</c:v>
                </c:pt>
                <c:pt idx="154">
                  <c:v>138.8873371</c:v>
                </c:pt>
                <c:pt idx="155">
                  <c:v>138.5152061</c:v>
                </c:pt>
                <c:pt idx="156">
                  <c:v>137.41531760000001</c:v>
                </c:pt>
                <c:pt idx="157">
                  <c:v>134.66511790000001</c:v>
                </c:pt>
                <c:pt idx="158">
                  <c:v>132.92294179999999</c:v>
                </c:pt>
                <c:pt idx="159">
                  <c:v>132.79957099999999</c:v>
                </c:pt>
                <c:pt idx="160">
                  <c:v>132.79957099999999</c:v>
                </c:pt>
                <c:pt idx="161">
                  <c:v>133.93265109999999</c:v>
                </c:pt>
                <c:pt idx="162">
                  <c:v>131.98842490000001</c:v>
                </c:pt>
                <c:pt idx="163">
                  <c:v>129.91134020000001</c:v>
                </c:pt>
                <c:pt idx="164">
                  <c:v>131.49516969999999</c:v>
                </c:pt>
                <c:pt idx="165">
                  <c:v>133.5605899</c:v>
                </c:pt>
                <c:pt idx="166">
                  <c:v>134.55480220000001</c:v>
                </c:pt>
                <c:pt idx="167">
                  <c:v>133.85933739999999</c:v>
                </c:pt>
                <c:pt idx="168">
                  <c:v>131.86759929999999</c:v>
                </c:pt>
                <c:pt idx="169">
                  <c:v>134.6695594</c:v>
                </c:pt>
                <c:pt idx="170">
                  <c:v>133.4330277</c:v>
                </c:pt>
                <c:pt idx="171">
                  <c:v>133.11187190000001</c:v>
                </c:pt>
                <c:pt idx="172">
                  <c:v>132.320041</c:v>
                </c:pt>
                <c:pt idx="173">
                  <c:v>131.80983499999999</c:v>
                </c:pt>
                <c:pt idx="174">
                  <c:v>131.70262919999999</c:v>
                </c:pt>
                <c:pt idx="175">
                  <c:v>139.4995715</c:v>
                </c:pt>
                <c:pt idx="176">
                  <c:v>134.0933311</c:v>
                </c:pt>
                <c:pt idx="177">
                  <c:v>129.60234510000001</c:v>
                </c:pt>
                <c:pt idx="178">
                  <c:v>133.63276719999999</c:v>
                </c:pt>
                <c:pt idx="179">
                  <c:v>136.09858750000001</c:v>
                </c:pt>
                <c:pt idx="180">
                  <c:v>135.6549564</c:v>
                </c:pt>
                <c:pt idx="181">
                  <c:v>133.5574459</c:v>
                </c:pt>
                <c:pt idx="182">
                  <c:v>134.3208186</c:v>
                </c:pt>
                <c:pt idx="183">
                  <c:v>130.4056448</c:v>
                </c:pt>
                <c:pt idx="184">
                  <c:v>127.1670553</c:v>
                </c:pt>
                <c:pt idx="185">
                  <c:v>126.323869</c:v>
                </c:pt>
                <c:pt idx="186">
                  <c:v>124.2164483</c:v>
                </c:pt>
                <c:pt idx="187">
                  <c:v>121.52125599999999</c:v>
                </c:pt>
                <c:pt idx="188">
                  <c:v>120.6740765</c:v>
                </c:pt>
                <c:pt idx="189">
                  <c:v>119.88881569999999</c:v>
                </c:pt>
                <c:pt idx="190">
                  <c:v>117.84708190000001</c:v>
                </c:pt>
                <c:pt idx="191">
                  <c:v>117.4054591</c:v>
                </c:pt>
                <c:pt idx="192">
                  <c:v>117.48271080000001</c:v>
                </c:pt>
                <c:pt idx="193">
                  <c:v>126.8233625</c:v>
                </c:pt>
                <c:pt idx="194">
                  <c:v>123.9982392</c:v>
                </c:pt>
                <c:pt idx="195">
                  <c:v>128.5444785</c:v>
                </c:pt>
                <c:pt idx="196">
                  <c:v>125.3412167</c:v>
                </c:pt>
                <c:pt idx="197">
                  <c:v>125.4789717</c:v>
                </c:pt>
                <c:pt idx="198">
                  <c:v>125.14545680000001</c:v>
                </c:pt>
                <c:pt idx="199">
                  <c:v>121.5709681</c:v>
                </c:pt>
                <c:pt idx="200">
                  <c:v>118.5232127</c:v>
                </c:pt>
                <c:pt idx="201">
                  <c:v>119.98796590000001</c:v>
                </c:pt>
                <c:pt idx="202">
                  <c:v>127.3561977</c:v>
                </c:pt>
                <c:pt idx="203">
                  <c:v>124.0949335</c:v>
                </c:pt>
                <c:pt idx="204">
                  <c:v>124.4875392</c:v>
                </c:pt>
                <c:pt idx="205">
                  <c:v>124.7650431</c:v>
                </c:pt>
                <c:pt idx="206">
                  <c:v>120.2661574</c:v>
                </c:pt>
                <c:pt idx="207">
                  <c:v>119.95607819999999</c:v>
                </c:pt>
                <c:pt idx="208">
                  <c:v>116.2773636</c:v>
                </c:pt>
                <c:pt idx="209">
                  <c:v>115.5092349</c:v>
                </c:pt>
                <c:pt idx="210">
                  <c:v>110.8851276</c:v>
                </c:pt>
                <c:pt idx="211">
                  <c:v>110.0135145</c:v>
                </c:pt>
                <c:pt idx="212">
                  <c:v>107.8322132</c:v>
                </c:pt>
                <c:pt idx="213">
                  <c:v>108.50159960000001</c:v>
                </c:pt>
                <c:pt idx="214">
                  <c:v>109.29772730000001</c:v>
                </c:pt>
                <c:pt idx="215">
                  <c:v>107.6881497</c:v>
                </c:pt>
                <c:pt idx="216">
                  <c:v>107.6531947</c:v>
                </c:pt>
                <c:pt idx="217">
                  <c:v>107.28453159999999</c:v>
                </c:pt>
                <c:pt idx="218">
                  <c:v>108.55351020000001</c:v>
                </c:pt>
                <c:pt idx="219">
                  <c:v>108.07179549999999</c:v>
                </c:pt>
                <c:pt idx="220">
                  <c:v>106.641245</c:v>
                </c:pt>
                <c:pt idx="221">
                  <c:v>103.64978670000001</c:v>
                </c:pt>
                <c:pt idx="222">
                  <c:v>104.44845909999999</c:v>
                </c:pt>
                <c:pt idx="223">
                  <c:v>105.7733345</c:v>
                </c:pt>
                <c:pt idx="224">
                  <c:v>105.66621499999999</c:v>
                </c:pt>
                <c:pt idx="225">
                  <c:v>106.58385490000001</c:v>
                </c:pt>
                <c:pt idx="226">
                  <c:v>105.64893499999999</c:v>
                </c:pt>
                <c:pt idx="227">
                  <c:v>103.87364669999999</c:v>
                </c:pt>
                <c:pt idx="228">
                  <c:v>103.0301599</c:v>
                </c:pt>
                <c:pt idx="229">
                  <c:v>103.6786178</c:v>
                </c:pt>
                <c:pt idx="230">
                  <c:v>104.42582539999999</c:v>
                </c:pt>
                <c:pt idx="231">
                  <c:v>103.1450921</c:v>
                </c:pt>
                <c:pt idx="232">
                  <c:v>102.0471063</c:v>
                </c:pt>
                <c:pt idx="233">
                  <c:v>101.730143</c:v>
                </c:pt>
                <c:pt idx="234">
                  <c:v>103.6550845</c:v>
                </c:pt>
                <c:pt idx="235">
                  <c:v>101.57155299999999</c:v>
                </c:pt>
                <c:pt idx="236">
                  <c:v>99.6664198</c:v>
                </c:pt>
                <c:pt idx="237">
                  <c:v>97.677998349999996</c:v>
                </c:pt>
                <c:pt idx="238">
                  <c:v>97.814627250000001</c:v>
                </c:pt>
                <c:pt idx="239">
                  <c:v>98.018080130000001</c:v>
                </c:pt>
                <c:pt idx="240">
                  <c:v>100.34484689999999</c:v>
                </c:pt>
                <c:pt idx="241">
                  <c:v>99.913277969999996</c:v>
                </c:pt>
                <c:pt idx="242">
                  <c:v>98.577872420000006</c:v>
                </c:pt>
                <c:pt idx="243">
                  <c:v>98.608931549999994</c:v>
                </c:pt>
                <c:pt idx="244">
                  <c:v>98.608931549999994</c:v>
                </c:pt>
                <c:pt idx="245">
                  <c:v>98.608931549999994</c:v>
                </c:pt>
                <c:pt idx="246">
                  <c:v>97.621321320000007</c:v>
                </c:pt>
                <c:pt idx="247">
                  <c:v>98.021570780000005</c:v>
                </c:pt>
                <c:pt idx="248">
                  <c:v>97.985020779999999</c:v>
                </c:pt>
                <c:pt idx="249">
                  <c:v>97.985020779999999</c:v>
                </c:pt>
                <c:pt idx="250">
                  <c:v>97.350706840000001</c:v>
                </c:pt>
                <c:pt idx="251">
                  <c:v>97.568387279999996</c:v>
                </c:pt>
                <c:pt idx="252">
                  <c:v>96.353581030000001</c:v>
                </c:pt>
                <c:pt idx="253">
                  <c:v>96.03945804</c:v>
                </c:pt>
                <c:pt idx="254">
                  <c:v>92.713228099999995</c:v>
                </c:pt>
                <c:pt idx="255">
                  <c:v>94.567786839999997</c:v>
                </c:pt>
                <c:pt idx="256">
                  <c:v>97.091735360000001</c:v>
                </c:pt>
                <c:pt idx="257">
                  <c:v>97.180374860000001</c:v>
                </c:pt>
                <c:pt idx="258">
                  <c:v>104.6911051</c:v>
                </c:pt>
                <c:pt idx="259">
                  <c:v>99.65502352</c:v>
                </c:pt>
                <c:pt idx="260">
                  <c:v>101.69532820000001</c:v>
                </c:pt>
                <c:pt idx="261">
                  <c:v>98.426696050000004</c:v>
                </c:pt>
                <c:pt idx="262">
                  <c:v>98.755925410000003</c:v>
                </c:pt>
                <c:pt idx="263">
                  <c:v>100.5863366</c:v>
                </c:pt>
                <c:pt idx="264">
                  <c:v>106.91426060000001</c:v>
                </c:pt>
                <c:pt idx="265">
                  <c:v>103.8786624</c:v>
                </c:pt>
                <c:pt idx="266">
                  <c:v>99.942933179999997</c:v>
                </c:pt>
                <c:pt idx="267">
                  <c:v>100.8962089</c:v>
                </c:pt>
                <c:pt idx="268">
                  <c:v>100.8755692</c:v>
                </c:pt>
                <c:pt idx="269">
                  <c:v>98.911857080000004</c:v>
                </c:pt>
                <c:pt idx="270">
                  <c:v>96.234477319999996</c:v>
                </c:pt>
                <c:pt idx="271">
                  <c:v>95.502810019999998</c:v>
                </c:pt>
                <c:pt idx="272">
                  <c:v>87.785931309999995</c:v>
                </c:pt>
                <c:pt idx="273">
                  <c:v>85.502929320000007</c:v>
                </c:pt>
                <c:pt idx="274">
                  <c:v>83.055152100000001</c:v>
                </c:pt>
                <c:pt idx="275">
                  <c:v>79.079661259999995</c:v>
                </c:pt>
                <c:pt idx="276">
                  <c:v>79.441803539999995</c:v>
                </c:pt>
                <c:pt idx="277">
                  <c:v>78.749528859999998</c:v>
                </c:pt>
                <c:pt idx="278">
                  <c:v>75.724723069999996</c:v>
                </c:pt>
                <c:pt idx="279">
                  <c:v>74.395764360000001</c:v>
                </c:pt>
                <c:pt idx="280">
                  <c:v>71.892014020000005</c:v>
                </c:pt>
                <c:pt idx="281">
                  <c:v>70.236907509999995</c:v>
                </c:pt>
                <c:pt idx="282">
                  <c:v>73.784574340000006</c:v>
                </c:pt>
                <c:pt idx="283">
                  <c:v>77.58068462</c:v>
                </c:pt>
                <c:pt idx="284">
                  <c:v>73.030060759999998</c:v>
                </c:pt>
                <c:pt idx="285">
                  <c:v>72.346112199999993</c:v>
                </c:pt>
                <c:pt idx="286">
                  <c:v>72.229278030000003</c:v>
                </c:pt>
                <c:pt idx="287">
                  <c:v>72.617607149999998</c:v>
                </c:pt>
                <c:pt idx="288">
                  <c:v>73.428291160000001</c:v>
                </c:pt>
                <c:pt idx="289">
                  <c:v>74.296498360000001</c:v>
                </c:pt>
                <c:pt idx="290">
                  <c:v>72.928367030000004</c:v>
                </c:pt>
                <c:pt idx="291">
                  <c:v>73.711809579999994</c:v>
                </c:pt>
                <c:pt idx="292">
                  <c:v>74.032955569999999</c:v>
                </c:pt>
                <c:pt idx="293">
                  <c:v>74.045788279999996</c:v>
                </c:pt>
                <c:pt idx="294">
                  <c:v>73.057905289999994</c:v>
                </c:pt>
                <c:pt idx="295">
                  <c:v>72.315580890000007</c:v>
                </c:pt>
                <c:pt idx="296">
                  <c:v>71.428862339999995</c:v>
                </c:pt>
                <c:pt idx="297">
                  <c:v>70.941484900000006</c:v>
                </c:pt>
                <c:pt idx="298">
                  <c:v>69.388458790000001</c:v>
                </c:pt>
                <c:pt idx="299">
                  <c:v>68.789536659999996</c:v>
                </c:pt>
                <c:pt idx="300">
                  <c:v>69.379432170000001</c:v>
                </c:pt>
                <c:pt idx="301">
                  <c:v>70.49441195</c:v>
                </c:pt>
                <c:pt idx="302">
                  <c:v>73.060301440000003</c:v>
                </c:pt>
                <c:pt idx="303">
                  <c:v>71.302238849999995</c:v>
                </c:pt>
                <c:pt idx="304">
                  <c:v>70.390084979999997</c:v>
                </c:pt>
                <c:pt idx="305">
                  <c:v>76.361311610000001</c:v>
                </c:pt>
                <c:pt idx="306">
                  <c:v>73.421111359999998</c:v>
                </c:pt>
                <c:pt idx="307">
                  <c:v>74.003570019999998</c:v>
                </c:pt>
                <c:pt idx="308">
                  <c:v>76.446014109999993</c:v>
                </c:pt>
                <c:pt idx="309">
                  <c:v>76.750993410000007</c:v>
                </c:pt>
                <c:pt idx="310">
                  <c:v>76.043568070000006</c:v>
                </c:pt>
                <c:pt idx="311">
                  <c:v>75.790476229999996</c:v>
                </c:pt>
                <c:pt idx="312">
                  <c:v>74.960238200000006</c:v>
                </c:pt>
                <c:pt idx="313">
                  <c:v>73.917944230000003</c:v>
                </c:pt>
                <c:pt idx="314">
                  <c:v>73.917944230000003</c:v>
                </c:pt>
                <c:pt idx="315">
                  <c:v>73.917944230000003</c:v>
                </c:pt>
                <c:pt idx="316">
                  <c:v>76.934728699999994</c:v>
                </c:pt>
                <c:pt idx="317">
                  <c:v>77.478003619999996</c:v>
                </c:pt>
                <c:pt idx="318">
                  <c:v>75.850050210000006</c:v>
                </c:pt>
                <c:pt idx="319">
                  <c:v>78.116220709999993</c:v>
                </c:pt>
                <c:pt idx="320">
                  <c:v>78.407369799999998</c:v>
                </c:pt>
                <c:pt idx="321">
                  <c:v>80.356512519999995</c:v>
                </c:pt>
                <c:pt idx="322">
                  <c:v>81.983689530000007</c:v>
                </c:pt>
                <c:pt idx="323">
                  <c:v>81.739804340000006</c:v>
                </c:pt>
                <c:pt idx="324">
                  <c:v>82.713369020000002</c:v>
                </c:pt>
                <c:pt idx="325">
                  <c:v>82.743060369999995</c:v>
                </c:pt>
                <c:pt idx="326">
                  <c:v>83.473732819999995</c:v>
                </c:pt>
                <c:pt idx="327">
                  <c:v>80.965772419999993</c:v>
                </c:pt>
                <c:pt idx="328">
                  <c:v>80.312363379999994</c:v>
                </c:pt>
                <c:pt idx="329">
                  <c:v>80.850025310000007</c:v>
                </c:pt>
                <c:pt idx="330">
                  <c:v>82.866907479999995</c:v>
                </c:pt>
                <c:pt idx="331">
                  <c:v>84.512492080000001</c:v>
                </c:pt>
                <c:pt idx="332">
                  <c:v>83.907935280000004</c:v>
                </c:pt>
                <c:pt idx="333">
                  <c:v>82.902522689999998</c:v>
                </c:pt>
                <c:pt idx="334">
                  <c:v>82.932019980000007</c:v>
                </c:pt>
                <c:pt idx="335">
                  <c:v>82.932019980000007</c:v>
                </c:pt>
                <c:pt idx="336">
                  <c:v>83.40029432</c:v>
                </c:pt>
                <c:pt idx="337">
                  <c:v>83.756847559999997</c:v>
                </c:pt>
                <c:pt idx="338">
                  <c:v>85.249415220000003</c:v>
                </c:pt>
                <c:pt idx="339">
                  <c:v>87.183374799999996</c:v>
                </c:pt>
                <c:pt idx="340">
                  <c:v>85.106488369999994</c:v>
                </c:pt>
                <c:pt idx="341">
                  <c:v>85.703563270000004</c:v>
                </c:pt>
                <c:pt idx="342">
                  <c:v>84.527331390000001</c:v>
                </c:pt>
                <c:pt idx="343">
                  <c:v>84.97866114</c:v>
                </c:pt>
                <c:pt idx="344">
                  <c:v>85.452556729999998</c:v>
                </c:pt>
                <c:pt idx="345">
                  <c:v>87.434035100000003</c:v>
                </c:pt>
                <c:pt idx="346">
                  <c:v>87.919214729999993</c:v>
                </c:pt>
                <c:pt idx="347">
                  <c:v>88.538332780000005</c:v>
                </c:pt>
                <c:pt idx="348">
                  <c:v>84.699899900000005</c:v>
                </c:pt>
                <c:pt idx="349">
                  <c:v>84.095379039999997</c:v>
                </c:pt>
                <c:pt idx="350">
                  <c:v>84.79550716</c:v>
                </c:pt>
                <c:pt idx="351">
                  <c:v>83.184466659999998</c:v>
                </c:pt>
                <c:pt idx="352">
                  <c:v>82.663802309999994</c:v>
                </c:pt>
                <c:pt idx="353">
                  <c:v>80.300859799999998</c:v>
                </c:pt>
                <c:pt idx="354">
                  <c:v>80.658909980000004</c:v>
                </c:pt>
                <c:pt idx="355">
                  <c:v>80.658909980000004</c:v>
                </c:pt>
                <c:pt idx="356">
                  <c:v>78.140642580000005</c:v>
                </c:pt>
                <c:pt idx="357">
                  <c:v>78.550582360000007</c:v>
                </c:pt>
                <c:pt idx="358">
                  <c:v>78.540336190000005</c:v>
                </c:pt>
                <c:pt idx="359">
                  <c:v>78.340990419999997</c:v>
                </c:pt>
                <c:pt idx="360">
                  <c:v>78.591506319999993</c:v>
                </c:pt>
                <c:pt idx="361">
                  <c:v>79.314474799999999</c:v>
                </c:pt>
                <c:pt idx="362">
                  <c:v>77.66458729</c:v>
                </c:pt>
                <c:pt idx="363">
                  <c:v>77.114540489999996</c:v>
                </c:pt>
                <c:pt idx="364">
                  <c:v>76.406902209999998</c:v>
                </c:pt>
                <c:pt idx="365">
                  <c:v>76.140086310000001</c:v>
                </c:pt>
                <c:pt idx="366">
                  <c:v>75.487911330000003</c:v>
                </c:pt>
                <c:pt idx="367">
                  <c:v>75.252490679999994</c:v>
                </c:pt>
                <c:pt idx="368">
                  <c:v>77.130264310000001</c:v>
                </c:pt>
                <c:pt idx="369">
                  <c:v>79.446326769999999</c:v>
                </c:pt>
                <c:pt idx="370">
                  <c:v>77.994530109999999</c:v>
                </c:pt>
                <c:pt idx="371">
                  <c:v>77.664354869999997</c:v>
                </c:pt>
                <c:pt idx="372">
                  <c:v>77.384686250000001</c:v>
                </c:pt>
                <c:pt idx="373">
                  <c:v>76.948828419999998</c:v>
                </c:pt>
                <c:pt idx="374">
                  <c:v>76.142800390000005</c:v>
                </c:pt>
                <c:pt idx="375">
                  <c:v>75.92768409</c:v>
                </c:pt>
                <c:pt idx="376">
                  <c:v>75.811146750000006</c:v>
                </c:pt>
                <c:pt idx="377">
                  <c:v>73.689028980000003</c:v>
                </c:pt>
                <c:pt idx="378">
                  <c:v>71.884159819999994</c:v>
                </c:pt>
                <c:pt idx="379">
                  <c:v>71.882811309999994</c:v>
                </c:pt>
                <c:pt idx="380">
                  <c:v>72.85735622</c:v>
                </c:pt>
                <c:pt idx="381">
                  <c:v>72.192775589999997</c:v>
                </c:pt>
                <c:pt idx="382">
                  <c:v>72.699343110000001</c:v>
                </c:pt>
                <c:pt idx="383">
                  <c:v>74.742877379999996</c:v>
                </c:pt>
                <c:pt idx="384">
                  <c:v>73.15121413</c:v>
                </c:pt>
                <c:pt idx="385">
                  <c:v>73.697047670000003</c:v>
                </c:pt>
                <c:pt idx="386">
                  <c:v>72.803346660000003</c:v>
                </c:pt>
                <c:pt idx="387">
                  <c:v>72.421593569999999</c:v>
                </c:pt>
                <c:pt idx="388">
                  <c:v>72.775988220000002</c:v>
                </c:pt>
                <c:pt idx="389">
                  <c:v>72.265900400000007</c:v>
                </c:pt>
                <c:pt idx="390">
                  <c:v>75.061529500000006</c:v>
                </c:pt>
                <c:pt idx="391">
                  <c:v>75.447173509999999</c:v>
                </c:pt>
                <c:pt idx="392">
                  <c:v>75.567810719999997</c:v>
                </c:pt>
                <c:pt idx="393">
                  <c:v>74.347473960000002</c:v>
                </c:pt>
                <c:pt idx="394">
                  <c:v>73.295519600000006</c:v>
                </c:pt>
                <c:pt idx="395">
                  <c:v>73.134781380000007</c:v>
                </c:pt>
                <c:pt idx="396">
                  <c:v>73.528281699999994</c:v>
                </c:pt>
                <c:pt idx="397">
                  <c:v>73.383071119999997</c:v>
                </c:pt>
                <c:pt idx="398">
                  <c:v>73.255246940000006</c:v>
                </c:pt>
                <c:pt idx="399">
                  <c:v>73.187148440000001</c:v>
                </c:pt>
                <c:pt idx="400">
                  <c:v>72.83028444</c:v>
                </c:pt>
                <c:pt idx="401">
                  <c:v>72.737293879999996</c:v>
                </c:pt>
                <c:pt idx="402">
                  <c:v>73.25279098</c:v>
                </c:pt>
                <c:pt idx="403">
                  <c:v>71.956324789999996</c:v>
                </c:pt>
                <c:pt idx="404">
                  <c:v>71.771918999999997</c:v>
                </c:pt>
                <c:pt idx="405">
                  <c:v>71.49214207</c:v>
                </c:pt>
                <c:pt idx="406">
                  <c:v>71.691709029999998</c:v>
                </c:pt>
                <c:pt idx="407">
                  <c:v>72.698985910000005</c:v>
                </c:pt>
                <c:pt idx="408">
                  <c:v>71.502645389999998</c:v>
                </c:pt>
                <c:pt idx="409">
                  <c:v>71.114629260000001</c:v>
                </c:pt>
                <c:pt idx="410">
                  <c:v>72.493314720000001</c:v>
                </c:pt>
                <c:pt idx="411">
                  <c:v>72.293280080000002</c:v>
                </c:pt>
                <c:pt idx="412">
                  <c:v>71.654102539999997</c:v>
                </c:pt>
                <c:pt idx="413">
                  <c:v>72.309448599999996</c:v>
                </c:pt>
                <c:pt idx="414">
                  <c:v>72.288943529999997</c:v>
                </c:pt>
                <c:pt idx="415">
                  <c:v>72.740449179999999</c:v>
                </c:pt>
                <c:pt idx="416">
                  <c:v>71.356371010000004</c:v>
                </c:pt>
                <c:pt idx="417">
                  <c:v>73.214182980000004</c:v>
                </c:pt>
                <c:pt idx="418">
                  <c:v>73.673897449999998</c:v>
                </c:pt>
                <c:pt idx="419">
                  <c:v>73.170084759999995</c:v>
                </c:pt>
                <c:pt idx="420">
                  <c:v>73.170084759999995</c:v>
                </c:pt>
                <c:pt idx="421">
                  <c:v>74.013277669999994</c:v>
                </c:pt>
                <c:pt idx="422">
                  <c:v>73.768214760000006</c:v>
                </c:pt>
                <c:pt idx="423">
                  <c:v>73.393554230000007</c:v>
                </c:pt>
                <c:pt idx="424">
                  <c:v>72.972743780000002</c:v>
                </c:pt>
                <c:pt idx="425">
                  <c:v>72.80643121</c:v>
                </c:pt>
                <c:pt idx="426">
                  <c:v>73.266991989999994</c:v>
                </c:pt>
                <c:pt idx="427">
                  <c:v>73.529066020000002</c:v>
                </c:pt>
                <c:pt idx="428">
                  <c:v>72.630228650000006</c:v>
                </c:pt>
                <c:pt idx="429">
                  <c:v>71.481262150000006</c:v>
                </c:pt>
                <c:pt idx="430">
                  <c:v>70.996856449999996</c:v>
                </c:pt>
                <c:pt idx="431">
                  <c:v>69.712097170000007</c:v>
                </c:pt>
                <c:pt idx="432">
                  <c:v>69.419335660000002</c:v>
                </c:pt>
                <c:pt idx="433">
                  <c:v>69.124174780000004</c:v>
                </c:pt>
                <c:pt idx="434">
                  <c:v>69.220937480000003</c:v>
                </c:pt>
                <c:pt idx="435">
                  <c:v>76.695826629999999</c:v>
                </c:pt>
                <c:pt idx="436">
                  <c:v>75.488747759999995</c:v>
                </c:pt>
                <c:pt idx="437">
                  <c:v>73.599383160000002</c:v>
                </c:pt>
                <c:pt idx="438">
                  <c:v>72.503999739999998</c:v>
                </c:pt>
                <c:pt idx="439">
                  <c:v>72.804724699999994</c:v>
                </c:pt>
                <c:pt idx="440">
                  <c:v>72.816777669999993</c:v>
                </c:pt>
                <c:pt idx="441">
                  <c:v>73.943501760000004</c:v>
                </c:pt>
                <c:pt idx="442">
                  <c:v>73.444176100000007</c:v>
                </c:pt>
                <c:pt idx="443">
                  <c:v>73.596545739999996</c:v>
                </c:pt>
                <c:pt idx="444">
                  <c:v>73.691826129999995</c:v>
                </c:pt>
                <c:pt idx="445">
                  <c:v>73.947120089999999</c:v>
                </c:pt>
                <c:pt idx="446">
                  <c:v>73.978963789999995</c:v>
                </c:pt>
                <c:pt idx="447">
                  <c:v>75.17824032</c:v>
                </c:pt>
                <c:pt idx="448">
                  <c:v>73.203502299999997</c:v>
                </c:pt>
                <c:pt idx="449">
                  <c:v>73.445664980000004</c:v>
                </c:pt>
                <c:pt idx="450">
                  <c:v>73.283497019999999</c:v>
                </c:pt>
                <c:pt idx="451">
                  <c:v>72.977452720000002</c:v>
                </c:pt>
                <c:pt idx="452">
                  <c:v>72.851358039999994</c:v>
                </c:pt>
                <c:pt idx="453">
                  <c:v>72.553566439999997</c:v>
                </c:pt>
                <c:pt idx="454">
                  <c:v>72.31065246</c:v>
                </c:pt>
                <c:pt idx="455">
                  <c:v>72.640072040000007</c:v>
                </c:pt>
                <c:pt idx="456">
                  <c:v>72.582823779999998</c:v>
                </c:pt>
                <c:pt idx="457">
                  <c:v>72.176132699999997</c:v>
                </c:pt>
                <c:pt idx="458">
                  <c:v>72.371829109999993</c:v>
                </c:pt>
                <c:pt idx="459">
                  <c:v>72.804206399999998</c:v>
                </c:pt>
                <c:pt idx="460">
                  <c:v>72.099024139999997</c:v>
                </c:pt>
                <c:pt idx="461">
                  <c:v>72.192562600000002</c:v>
                </c:pt>
                <c:pt idx="462">
                  <c:v>72.32124598</c:v>
                </c:pt>
                <c:pt idx="463">
                  <c:v>76.375037030000001</c:v>
                </c:pt>
                <c:pt idx="464">
                  <c:v>83.42968888</c:v>
                </c:pt>
                <c:pt idx="465">
                  <c:v>86.252374200000006</c:v>
                </c:pt>
                <c:pt idx="466">
                  <c:v>81.5478375</c:v>
                </c:pt>
                <c:pt idx="467">
                  <c:v>79.424650029999995</c:v>
                </c:pt>
                <c:pt idx="468">
                  <c:v>77.290256150000005</c:v>
                </c:pt>
                <c:pt idx="469">
                  <c:v>77.99444785</c:v>
                </c:pt>
                <c:pt idx="470">
                  <c:v>76.62086669</c:v>
                </c:pt>
                <c:pt idx="471">
                  <c:v>76.331496479999998</c:v>
                </c:pt>
                <c:pt idx="472">
                  <c:v>78.517525930000005</c:v>
                </c:pt>
                <c:pt idx="473">
                  <c:v>80.209043980000004</c:v>
                </c:pt>
                <c:pt idx="474">
                  <c:v>83.416618830000004</c:v>
                </c:pt>
                <c:pt idx="475">
                  <c:v>83.439009260000006</c:v>
                </c:pt>
                <c:pt idx="476">
                  <c:v>83.793320750000007</c:v>
                </c:pt>
                <c:pt idx="477">
                  <c:v>83.072699560000004</c:v>
                </c:pt>
                <c:pt idx="478">
                  <c:v>83.351293150000004</c:v>
                </c:pt>
                <c:pt idx="479">
                  <c:v>86.079571759999993</c:v>
                </c:pt>
                <c:pt idx="480">
                  <c:v>86.050537399999996</c:v>
                </c:pt>
                <c:pt idx="481">
                  <c:v>86.182325419999998</c:v>
                </c:pt>
                <c:pt idx="482">
                  <c:v>87.780522480000002</c:v>
                </c:pt>
                <c:pt idx="483">
                  <c:v>88.390391530000002</c:v>
                </c:pt>
                <c:pt idx="484">
                  <c:v>89.375602880000002</c:v>
                </c:pt>
                <c:pt idx="485">
                  <c:v>88.834345220000003</c:v>
                </c:pt>
                <c:pt idx="486">
                  <c:v>89.587763260000003</c:v>
                </c:pt>
                <c:pt idx="487">
                  <c:v>90.683630210000004</c:v>
                </c:pt>
                <c:pt idx="488">
                  <c:v>89.040930450000005</c:v>
                </c:pt>
                <c:pt idx="489">
                  <c:v>87.719580250000007</c:v>
                </c:pt>
                <c:pt idx="490">
                  <c:v>85.626534370000002</c:v>
                </c:pt>
                <c:pt idx="491">
                  <c:v>85.582793210000006</c:v>
                </c:pt>
                <c:pt idx="492">
                  <c:v>90.85399305</c:v>
                </c:pt>
                <c:pt idx="493">
                  <c:v>91.654917960000006</c:v>
                </c:pt>
                <c:pt idx="494">
                  <c:v>89.108447100000006</c:v>
                </c:pt>
                <c:pt idx="495">
                  <c:v>87.50399152</c:v>
                </c:pt>
                <c:pt idx="496">
                  <c:v>87.755859099999995</c:v>
                </c:pt>
                <c:pt idx="497">
                  <c:v>85.429773280000006</c:v>
                </c:pt>
                <c:pt idx="498">
                  <c:v>87.751666360000002</c:v>
                </c:pt>
                <c:pt idx="499">
                  <c:v>87.33608941</c:v>
                </c:pt>
                <c:pt idx="500">
                  <c:v>88.333611009999998</c:v>
                </c:pt>
                <c:pt idx="501">
                  <c:v>89.316930299999996</c:v>
                </c:pt>
                <c:pt idx="502">
                  <c:v>89.330294749999993</c:v>
                </c:pt>
                <c:pt idx="503">
                  <c:v>90.075816610000004</c:v>
                </c:pt>
                <c:pt idx="504">
                  <c:v>90.576579659999993</c:v>
                </c:pt>
                <c:pt idx="505">
                  <c:v>90.576579659999993</c:v>
                </c:pt>
                <c:pt idx="506">
                  <c:v>90.576579659999993</c:v>
                </c:pt>
                <c:pt idx="507">
                  <c:v>93.584178589999993</c:v>
                </c:pt>
                <c:pt idx="508">
                  <c:v>90.88890361</c:v>
                </c:pt>
                <c:pt idx="509">
                  <c:v>91.69936088</c:v>
                </c:pt>
                <c:pt idx="510">
                  <c:v>91.69936088</c:v>
                </c:pt>
                <c:pt idx="511">
                  <c:v>89.113207329999994</c:v>
                </c:pt>
                <c:pt idx="512">
                  <c:v>89.337670149999994</c:v>
                </c:pt>
                <c:pt idx="513">
                  <c:v>89.344272110000006</c:v>
                </c:pt>
                <c:pt idx="514">
                  <c:v>90.553561400000007</c:v>
                </c:pt>
                <c:pt idx="515">
                  <c:v>89.773561310000005</c:v>
                </c:pt>
                <c:pt idx="516">
                  <c:v>90.212618800000001</c:v>
                </c:pt>
                <c:pt idx="517">
                  <c:v>89.792558049999997</c:v>
                </c:pt>
                <c:pt idx="518">
                  <c:v>89.107142150000001</c:v>
                </c:pt>
                <c:pt idx="519">
                  <c:v>89.30701603</c:v>
                </c:pt>
                <c:pt idx="520">
                  <c:v>88.877514309999995</c:v>
                </c:pt>
                <c:pt idx="521">
                  <c:v>89.592706800000002</c:v>
                </c:pt>
                <c:pt idx="522">
                  <c:v>91.140543350000002</c:v>
                </c:pt>
                <c:pt idx="523">
                  <c:v>90.984140949999997</c:v>
                </c:pt>
                <c:pt idx="524">
                  <c:v>92.620478199999994</c:v>
                </c:pt>
                <c:pt idx="525">
                  <c:v>93.954508559999994</c:v>
                </c:pt>
                <c:pt idx="526">
                  <c:v>93.770382130000002</c:v>
                </c:pt>
                <c:pt idx="527">
                  <c:v>95.329413630000005</c:v>
                </c:pt>
                <c:pt idx="528">
                  <c:v>91.242868909999999</c:v>
                </c:pt>
                <c:pt idx="529">
                  <c:v>92.307251579999999</c:v>
                </c:pt>
                <c:pt idx="530">
                  <c:v>85.410037439999996</c:v>
                </c:pt>
                <c:pt idx="531">
                  <c:v>85.695017089999993</c:v>
                </c:pt>
                <c:pt idx="532">
                  <c:v>86.371091089999993</c:v>
                </c:pt>
                <c:pt idx="533">
                  <c:v>90.078615529999993</c:v>
                </c:pt>
                <c:pt idx="534">
                  <c:v>96.683842839999997</c:v>
                </c:pt>
                <c:pt idx="535">
                  <c:v>103.41803830000001</c:v>
                </c:pt>
                <c:pt idx="536">
                  <c:v>100.1069893</c:v>
                </c:pt>
                <c:pt idx="537">
                  <c:v>97.946289750000005</c:v>
                </c:pt>
                <c:pt idx="538">
                  <c:v>101.0512976</c:v>
                </c:pt>
                <c:pt idx="539">
                  <c:v>103.2786701</c:v>
                </c:pt>
                <c:pt idx="540">
                  <c:v>105.3858079</c:v>
                </c:pt>
                <c:pt idx="541">
                  <c:v>102.84603389999999</c:v>
                </c:pt>
                <c:pt idx="542">
                  <c:v>100.3359923</c:v>
                </c:pt>
                <c:pt idx="543">
                  <c:v>97.550009500000002</c:v>
                </c:pt>
                <c:pt idx="544">
                  <c:v>100.255827</c:v>
                </c:pt>
                <c:pt idx="545">
                  <c:v>102.4192608</c:v>
                </c:pt>
                <c:pt idx="546">
                  <c:v>99.957614609999993</c:v>
                </c:pt>
                <c:pt idx="547">
                  <c:v>101.14275550000001</c:v>
                </c:pt>
                <c:pt idx="548">
                  <c:v>101.5778826</c:v>
                </c:pt>
                <c:pt idx="549">
                  <c:v>94.733185259999999</c:v>
                </c:pt>
                <c:pt idx="550">
                  <c:v>98.057842750000006</c:v>
                </c:pt>
                <c:pt idx="551">
                  <c:v>94.427096669999997</c:v>
                </c:pt>
                <c:pt idx="552">
                  <c:v>96.011885210000003</c:v>
                </c:pt>
                <c:pt idx="553">
                  <c:v>95.872456040000003</c:v>
                </c:pt>
                <c:pt idx="554">
                  <c:v>101.7062883</c:v>
                </c:pt>
                <c:pt idx="555">
                  <c:v>107.35878959999999</c:v>
                </c:pt>
                <c:pt idx="556">
                  <c:v>98.552868700000005</c:v>
                </c:pt>
                <c:pt idx="557">
                  <c:v>93.421736240000001</c:v>
                </c:pt>
                <c:pt idx="558">
                  <c:v>101.9646415</c:v>
                </c:pt>
                <c:pt idx="559">
                  <c:v>98.364486450000001</c:v>
                </c:pt>
                <c:pt idx="560">
                  <c:v>98.892632539999994</c:v>
                </c:pt>
                <c:pt idx="561">
                  <c:v>97.148493119999998</c:v>
                </c:pt>
                <c:pt idx="562">
                  <c:v>89.995874970000003</c:v>
                </c:pt>
                <c:pt idx="563">
                  <c:v>89.523217970000005</c:v>
                </c:pt>
                <c:pt idx="564">
                  <c:v>88.809713729999999</c:v>
                </c:pt>
                <c:pt idx="565">
                  <c:v>96.343814640000005</c:v>
                </c:pt>
                <c:pt idx="566">
                  <c:v>96.515203499999998</c:v>
                </c:pt>
                <c:pt idx="567">
                  <c:v>96.309342409999999</c:v>
                </c:pt>
                <c:pt idx="568">
                  <c:v>95.294657580000006</c:v>
                </c:pt>
                <c:pt idx="569">
                  <c:v>92.981696049999996</c:v>
                </c:pt>
                <c:pt idx="570">
                  <c:v>93.9926581</c:v>
                </c:pt>
                <c:pt idx="571">
                  <c:v>90.981657049999995</c:v>
                </c:pt>
                <c:pt idx="572">
                  <c:v>91.069905669999997</c:v>
                </c:pt>
                <c:pt idx="573">
                  <c:v>92.106222970000005</c:v>
                </c:pt>
                <c:pt idx="574">
                  <c:v>94.608940720000007</c:v>
                </c:pt>
                <c:pt idx="575">
                  <c:v>96.305850680000006</c:v>
                </c:pt>
                <c:pt idx="576">
                  <c:v>101.3841552</c:v>
                </c:pt>
                <c:pt idx="577">
                  <c:v>102.9739833</c:v>
                </c:pt>
                <c:pt idx="578">
                  <c:v>102.9739833</c:v>
                </c:pt>
                <c:pt idx="579">
                  <c:v>105.98591</c:v>
                </c:pt>
                <c:pt idx="580">
                  <c:v>98.915458180000002</c:v>
                </c:pt>
                <c:pt idx="581">
                  <c:v>97.664216440000004</c:v>
                </c:pt>
                <c:pt idx="582">
                  <c:v>98.46881793</c:v>
                </c:pt>
                <c:pt idx="583">
                  <c:v>99.647939399999998</c:v>
                </c:pt>
                <c:pt idx="584">
                  <c:v>99.647939399999998</c:v>
                </c:pt>
                <c:pt idx="585">
                  <c:v>99.647939399999998</c:v>
                </c:pt>
                <c:pt idx="586">
                  <c:v>99.683228630000002</c:v>
                </c:pt>
                <c:pt idx="587">
                  <c:v>100.9935436</c:v>
                </c:pt>
                <c:pt idx="588">
                  <c:v>100.5002666</c:v>
                </c:pt>
                <c:pt idx="589">
                  <c:v>103.8695847</c:v>
                </c:pt>
                <c:pt idx="590">
                  <c:v>105.3032649</c:v>
                </c:pt>
                <c:pt idx="591">
                  <c:v>108.53950639999999</c:v>
                </c:pt>
                <c:pt idx="592">
                  <c:v>109.74272740000001</c:v>
                </c:pt>
                <c:pt idx="593">
                  <c:v>112.92660480000001</c:v>
                </c:pt>
                <c:pt idx="594">
                  <c:v>117.1779074</c:v>
                </c:pt>
                <c:pt idx="595">
                  <c:v>117.1779074</c:v>
                </c:pt>
                <c:pt idx="596">
                  <c:v>119.0985246</c:v>
                </c:pt>
                <c:pt idx="597">
                  <c:v>123.69356689999999</c:v>
                </c:pt>
                <c:pt idx="598">
                  <c:v>123.51564980000001</c:v>
                </c:pt>
                <c:pt idx="599">
                  <c:v>128.63734099999999</c:v>
                </c:pt>
                <c:pt idx="600">
                  <c:v>133.12899519999999</c:v>
                </c:pt>
                <c:pt idx="601">
                  <c:v>128.96968340000001</c:v>
                </c:pt>
                <c:pt idx="602">
                  <c:v>125.7384435</c:v>
                </c:pt>
                <c:pt idx="603">
                  <c:v>123.2032403</c:v>
                </c:pt>
                <c:pt idx="604">
                  <c:v>124.3021868</c:v>
                </c:pt>
                <c:pt idx="605">
                  <c:v>124.12615220000001</c:v>
                </c:pt>
                <c:pt idx="606">
                  <c:v>122.937656</c:v>
                </c:pt>
                <c:pt idx="607">
                  <c:v>124.8167931</c:v>
                </c:pt>
                <c:pt idx="608">
                  <c:v>128.759276</c:v>
                </c:pt>
                <c:pt idx="609">
                  <c:v>133.7465229</c:v>
                </c:pt>
                <c:pt idx="610">
                  <c:v>130.99577249999999</c:v>
                </c:pt>
                <c:pt idx="611">
                  <c:v>132.80653240000001</c:v>
                </c:pt>
                <c:pt idx="612">
                  <c:v>131.22682169999999</c:v>
                </c:pt>
                <c:pt idx="613">
                  <c:v>125.5646648</c:v>
                </c:pt>
                <c:pt idx="614">
                  <c:v>123.9086394</c:v>
                </c:pt>
                <c:pt idx="615">
                  <c:v>123.6666233</c:v>
                </c:pt>
                <c:pt idx="616">
                  <c:v>128.74729429999999</c:v>
                </c:pt>
                <c:pt idx="617">
                  <c:v>127.2562156</c:v>
                </c:pt>
                <c:pt idx="618">
                  <c:v>127.2562156</c:v>
                </c:pt>
                <c:pt idx="619">
                  <c:v>127.2562156</c:v>
                </c:pt>
                <c:pt idx="620">
                  <c:v>128.93253859999999</c:v>
                </c:pt>
                <c:pt idx="621">
                  <c:v>127.8025016</c:v>
                </c:pt>
                <c:pt idx="622">
                  <c:v>129.96837429999999</c:v>
                </c:pt>
                <c:pt idx="623">
                  <c:v>136.2892621</c:v>
                </c:pt>
                <c:pt idx="624">
                  <c:v>143.1500096</c:v>
                </c:pt>
                <c:pt idx="625">
                  <c:v>148.88339300000001</c:v>
                </c:pt>
                <c:pt idx="626">
                  <c:v>164.12009130000001</c:v>
                </c:pt>
                <c:pt idx="627">
                  <c:v>149.40679030000001</c:v>
                </c:pt>
                <c:pt idx="628">
                  <c:v>136.55021730000001</c:v>
                </c:pt>
                <c:pt idx="629">
                  <c:v>129.39922849999999</c:v>
                </c:pt>
                <c:pt idx="630">
                  <c:v>125.00805440000001</c:v>
                </c:pt>
                <c:pt idx="631">
                  <c:v>121.3450339</c:v>
                </c:pt>
                <c:pt idx="632">
                  <c:v>122.4798904</c:v>
                </c:pt>
                <c:pt idx="633">
                  <c:v>129.25528660000001</c:v>
                </c:pt>
                <c:pt idx="634">
                  <c:v>133.1692558</c:v>
                </c:pt>
                <c:pt idx="635">
                  <c:v>133.2842661</c:v>
                </c:pt>
                <c:pt idx="636">
                  <c:v>127.96905889999999</c:v>
                </c:pt>
                <c:pt idx="637">
                  <c:v>126.4880613</c:v>
                </c:pt>
                <c:pt idx="638">
                  <c:v>131.21231330000001</c:v>
                </c:pt>
                <c:pt idx="639">
                  <c:v>128.82028779999999</c:v>
                </c:pt>
                <c:pt idx="640">
                  <c:v>132.80261719999999</c:v>
                </c:pt>
                <c:pt idx="641">
                  <c:v>138.94824109999999</c:v>
                </c:pt>
                <c:pt idx="642">
                  <c:v>138.40327679999999</c:v>
                </c:pt>
                <c:pt idx="643">
                  <c:v>139.4834912</c:v>
                </c:pt>
                <c:pt idx="644">
                  <c:v>138.3287996</c:v>
                </c:pt>
                <c:pt idx="645">
                  <c:v>138.4514844</c:v>
                </c:pt>
                <c:pt idx="646">
                  <c:v>143.5892757</c:v>
                </c:pt>
                <c:pt idx="647">
                  <c:v>147.46778459999999</c:v>
                </c:pt>
                <c:pt idx="648">
                  <c:v>160.17844109999999</c:v>
                </c:pt>
                <c:pt idx="649">
                  <c:v>161.59203059999999</c:v>
                </c:pt>
                <c:pt idx="650">
                  <c:v>160.54582389999999</c:v>
                </c:pt>
                <c:pt idx="651">
                  <c:v>152.64162469999999</c:v>
                </c:pt>
                <c:pt idx="652">
                  <c:v>154.99096710000001</c:v>
                </c:pt>
                <c:pt idx="653">
                  <c:v>168.75427999999999</c:v>
                </c:pt>
                <c:pt idx="654">
                  <c:v>166.17490860000001</c:v>
                </c:pt>
                <c:pt idx="655">
                  <c:v>164.73965430000001</c:v>
                </c:pt>
                <c:pt idx="656">
                  <c:v>169.58113739999999</c:v>
                </c:pt>
                <c:pt idx="657">
                  <c:v>173.9898503</c:v>
                </c:pt>
                <c:pt idx="658">
                  <c:v>173.1395326</c:v>
                </c:pt>
                <c:pt idx="659">
                  <c:v>162.18482800000001</c:v>
                </c:pt>
                <c:pt idx="660">
                  <c:v>153.1033218</c:v>
                </c:pt>
                <c:pt idx="661">
                  <c:v>154.7835408</c:v>
                </c:pt>
                <c:pt idx="662">
                  <c:v>148.0825155</c:v>
                </c:pt>
                <c:pt idx="663">
                  <c:v>144.22443670000001</c:v>
                </c:pt>
                <c:pt idx="664">
                  <c:v>139.1084548</c:v>
                </c:pt>
                <c:pt idx="665">
                  <c:v>139.13342280000001</c:v>
                </c:pt>
                <c:pt idx="666">
                  <c:v>141.3028655</c:v>
                </c:pt>
                <c:pt idx="667">
                  <c:v>137.03694780000001</c:v>
                </c:pt>
                <c:pt idx="668">
                  <c:v>129.8391805</c:v>
                </c:pt>
                <c:pt idx="669">
                  <c:v>132.29257609999999</c:v>
                </c:pt>
                <c:pt idx="670">
                  <c:v>135.1283636</c:v>
                </c:pt>
                <c:pt idx="671">
                  <c:v>140.884073</c:v>
                </c:pt>
                <c:pt idx="672">
                  <c:v>145.29749849999999</c:v>
                </c:pt>
                <c:pt idx="673">
                  <c:v>145.71045229999999</c:v>
                </c:pt>
                <c:pt idx="674">
                  <c:v>148.1331672</c:v>
                </c:pt>
                <c:pt idx="675">
                  <c:v>149.8707498</c:v>
                </c:pt>
                <c:pt idx="676">
                  <c:v>152.6419262</c:v>
                </c:pt>
                <c:pt idx="677">
                  <c:v>153.030687</c:v>
                </c:pt>
                <c:pt idx="678">
                  <c:v>145.8278473</c:v>
                </c:pt>
                <c:pt idx="679">
                  <c:v>151.28651919999999</c:v>
                </c:pt>
                <c:pt idx="680">
                  <c:v>151.28651919999999</c:v>
                </c:pt>
                <c:pt idx="681">
                  <c:v>151.56296939999999</c:v>
                </c:pt>
                <c:pt idx="682">
                  <c:v>152.95267680000001</c:v>
                </c:pt>
                <c:pt idx="683">
                  <c:v>155.19126499999999</c:v>
                </c:pt>
                <c:pt idx="684">
                  <c:v>151.63055069999999</c:v>
                </c:pt>
                <c:pt idx="685">
                  <c:v>156.84410840000001</c:v>
                </c:pt>
                <c:pt idx="686">
                  <c:v>152.98417069999999</c:v>
                </c:pt>
                <c:pt idx="687">
                  <c:v>148.39200009999999</c:v>
                </c:pt>
                <c:pt idx="688">
                  <c:v>145.75811880000001</c:v>
                </c:pt>
                <c:pt idx="689">
                  <c:v>148.7605528</c:v>
                </c:pt>
                <c:pt idx="690">
                  <c:v>145.9459702</c:v>
                </c:pt>
                <c:pt idx="691">
                  <c:v>143.1486807</c:v>
                </c:pt>
                <c:pt idx="692">
                  <c:v>144.0754421</c:v>
                </c:pt>
                <c:pt idx="693">
                  <c:v>143.7125001</c:v>
                </c:pt>
                <c:pt idx="694">
                  <c:v>145.704466</c:v>
                </c:pt>
                <c:pt idx="695">
                  <c:v>145.704466</c:v>
                </c:pt>
                <c:pt idx="696">
                  <c:v>152.58709999999999</c:v>
                </c:pt>
                <c:pt idx="697">
                  <c:v>150.39021320000001</c:v>
                </c:pt>
                <c:pt idx="698">
                  <c:v>148.49333569999999</c:v>
                </c:pt>
                <c:pt idx="699">
                  <c:v>154.72339389999999</c:v>
                </c:pt>
                <c:pt idx="700">
                  <c:v>163.0457601</c:v>
                </c:pt>
                <c:pt idx="701">
                  <c:v>171.1644977</c:v>
                </c:pt>
                <c:pt idx="702">
                  <c:v>174.75461519999999</c:v>
                </c:pt>
                <c:pt idx="703">
                  <c:v>176.77135809999999</c:v>
                </c:pt>
                <c:pt idx="704">
                  <c:v>174.78342240000001</c:v>
                </c:pt>
                <c:pt idx="705">
                  <c:v>173.72481869999999</c:v>
                </c:pt>
                <c:pt idx="706">
                  <c:v>166.42624599999999</c:v>
                </c:pt>
                <c:pt idx="707">
                  <c:v>173.24288759999999</c:v>
                </c:pt>
                <c:pt idx="708">
                  <c:v>171.7767858</c:v>
                </c:pt>
                <c:pt idx="709">
                  <c:v>177.61565619999999</c:v>
                </c:pt>
                <c:pt idx="710">
                  <c:v>174.75350349999999</c:v>
                </c:pt>
                <c:pt idx="711">
                  <c:v>170.77903430000001</c:v>
                </c:pt>
                <c:pt idx="712">
                  <c:v>174.97501800000001</c:v>
                </c:pt>
                <c:pt idx="713">
                  <c:v>174.47454099999999</c:v>
                </c:pt>
                <c:pt idx="714">
                  <c:v>171.49013479999999</c:v>
                </c:pt>
                <c:pt idx="715">
                  <c:v>172.26881520000001</c:v>
                </c:pt>
                <c:pt idx="716">
                  <c:v>173.39461589999999</c:v>
                </c:pt>
                <c:pt idx="717">
                  <c:v>172.88967489999999</c:v>
                </c:pt>
                <c:pt idx="718">
                  <c:v>168.0754977</c:v>
                </c:pt>
                <c:pt idx="719">
                  <c:v>168.9068724</c:v>
                </c:pt>
                <c:pt idx="720">
                  <c:v>161.90814589999999</c:v>
                </c:pt>
                <c:pt idx="721">
                  <c:v>154.40791720000001</c:v>
                </c:pt>
                <c:pt idx="722">
                  <c:v>153.7349566</c:v>
                </c:pt>
                <c:pt idx="723">
                  <c:v>149.6882267</c:v>
                </c:pt>
                <c:pt idx="724">
                  <c:v>143.9486254</c:v>
                </c:pt>
                <c:pt idx="725">
                  <c:v>146.45318169999999</c:v>
                </c:pt>
                <c:pt idx="726">
                  <c:v>143.7925583</c:v>
                </c:pt>
                <c:pt idx="727">
                  <c:v>143.19262130000001</c:v>
                </c:pt>
                <c:pt idx="728">
                  <c:v>144.60288729999999</c:v>
                </c:pt>
                <c:pt idx="729">
                  <c:v>142.82549159999999</c:v>
                </c:pt>
                <c:pt idx="730">
                  <c:v>141.58984910000001</c:v>
                </c:pt>
                <c:pt idx="731">
                  <c:v>138.90611989999999</c:v>
                </c:pt>
                <c:pt idx="732">
                  <c:v>139.8311716</c:v>
                </c:pt>
                <c:pt idx="733">
                  <c:v>136.0358354</c:v>
                </c:pt>
                <c:pt idx="734">
                  <c:v>136.5219755</c:v>
                </c:pt>
                <c:pt idx="735">
                  <c:v>136.76028700000001</c:v>
                </c:pt>
                <c:pt idx="736">
                  <c:v>132.7110083</c:v>
                </c:pt>
                <c:pt idx="737">
                  <c:v>130.0746604</c:v>
                </c:pt>
                <c:pt idx="738">
                  <c:v>131.29087530000001</c:v>
                </c:pt>
                <c:pt idx="739">
                  <c:v>130.224343</c:v>
                </c:pt>
                <c:pt idx="740">
                  <c:v>131.5342594</c:v>
                </c:pt>
                <c:pt idx="741">
                  <c:v>131.13764040000001</c:v>
                </c:pt>
                <c:pt idx="742">
                  <c:v>126.3568278</c:v>
                </c:pt>
                <c:pt idx="743">
                  <c:v>125.4090343</c:v>
                </c:pt>
                <c:pt idx="744">
                  <c:v>126.8459642</c:v>
                </c:pt>
                <c:pt idx="745">
                  <c:v>130.85765290000001</c:v>
                </c:pt>
                <c:pt idx="746">
                  <c:v>129.43821579999999</c:v>
                </c:pt>
                <c:pt idx="747">
                  <c:v>129.52821420000001</c:v>
                </c:pt>
                <c:pt idx="748">
                  <c:v>126.9100512</c:v>
                </c:pt>
                <c:pt idx="749">
                  <c:v>128.0624028</c:v>
                </c:pt>
                <c:pt idx="750">
                  <c:v>126.09179</c:v>
                </c:pt>
                <c:pt idx="751">
                  <c:v>126.66379929999999</c:v>
                </c:pt>
                <c:pt idx="752">
                  <c:v>126.0066935</c:v>
                </c:pt>
                <c:pt idx="753">
                  <c:v>124.8291521</c:v>
                </c:pt>
                <c:pt idx="754">
                  <c:v>126.4158563</c:v>
                </c:pt>
                <c:pt idx="755">
                  <c:v>125.487629</c:v>
                </c:pt>
                <c:pt idx="756">
                  <c:v>123.6480615</c:v>
                </c:pt>
                <c:pt idx="757">
                  <c:v>126.688914</c:v>
                </c:pt>
                <c:pt idx="758">
                  <c:v>130.21073319999999</c:v>
                </c:pt>
                <c:pt idx="759">
                  <c:v>135.02653839999999</c:v>
                </c:pt>
                <c:pt idx="760">
                  <c:v>135.63429239999999</c:v>
                </c:pt>
                <c:pt idx="761">
                  <c:v>135.63429239999999</c:v>
                </c:pt>
                <c:pt idx="762">
                  <c:v>132.2095898</c:v>
                </c:pt>
                <c:pt idx="763">
                  <c:v>133.31576630000001</c:v>
                </c:pt>
                <c:pt idx="764">
                  <c:v>133.31576630000001</c:v>
                </c:pt>
                <c:pt idx="765">
                  <c:v>133.31576630000001</c:v>
                </c:pt>
                <c:pt idx="766">
                  <c:v>133.31576630000001</c:v>
                </c:pt>
                <c:pt idx="767">
                  <c:v>134.30827110000001</c:v>
                </c:pt>
                <c:pt idx="768">
                  <c:v>132.4446619</c:v>
                </c:pt>
                <c:pt idx="769">
                  <c:v>132.2715417</c:v>
                </c:pt>
                <c:pt idx="770">
                  <c:v>132.2715417</c:v>
                </c:pt>
                <c:pt idx="771">
                  <c:v>132.54960700000001</c:v>
                </c:pt>
                <c:pt idx="772">
                  <c:v>127.6068977</c:v>
                </c:pt>
                <c:pt idx="773">
                  <c:v>123.9572756</c:v>
                </c:pt>
                <c:pt idx="774">
                  <c:v>123.96088760000001</c:v>
                </c:pt>
                <c:pt idx="775">
                  <c:v>123.472889</c:v>
                </c:pt>
                <c:pt idx="776">
                  <c:v>122.1378919</c:v>
                </c:pt>
                <c:pt idx="777">
                  <c:v>114.7834574</c:v>
                </c:pt>
                <c:pt idx="778">
                  <c:v>111.2459284</c:v>
                </c:pt>
                <c:pt idx="779">
                  <c:v>110.6514281</c:v>
                </c:pt>
                <c:pt idx="780">
                  <c:v>108.9108997</c:v>
                </c:pt>
                <c:pt idx="781">
                  <c:v>108.4644589</c:v>
                </c:pt>
                <c:pt idx="782">
                  <c:v>100.5310807</c:v>
                </c:pt>
                <c:pt idx="783">
                  <c:v>104.4956062</c:v>
                </c:pt>
                <c:pt idx="784">
                  <c:v>106.3289431</c:v>
                </c:pt>
                <c:pt idx="785">
                  <c:v>106.7986251</c:v>
                </c:pt>
                <c:pt idx="786">
                  <c:v>105.3955409</c:v>
                </c:pt>
                <c:pt idx="787">
                  <c:v>106.71599740000001</c:v>
                </c:pt>
                <c:pt idx="788">
                  <c:v>105.3650256</c:v>
                </c:pt>
                <c:pt idx="789">
                  <c:v>105.6941413</c:v>
                </c:pt>
                <c:pt idx="790">
                  <c:v>105.7570004</c:v>
                </c:pt>
                <c:pt idx="791">
                  <c:v>105.1207039</c:v>
                </c:pt>
                <c:pt idx="792">
                  <c:v>102.95813699999999</c:v>
                </c:pt>
                <c:pt idx="793">
                  <c:v>94.11217345</c:v>
                </c:pt>
                <c:pt idx="794">
                  <c:v>92.069726040000006</c:v>
                </c:pt>
                <c:pt idx="795">
                  <c:v>92.877443450000001</c:v>
                </c:pt>
                <c:pt idx="796">
                  <c:v>92.995792839999993</c:v>
                </c:pt>
                <c:pt idx="797">
                  <c:v>90.934420579999994</c:v>
                </c:pt>
                <c:pt idx="798">
                  <c:v>89.941163669999995</c:v>
                </c:pt>
                <c:pt idx="799">
                  <c:v>92.783703680000002</c:v>
                </c:pt>
                <c:pt idx="800">
                  <c:v>91.844211090000002</c:v>
                </c:pt>
                <c:pt idx="801">
                  <c:v>89.827153800000005</c:v>
                </c:pt>
                <c:pt idx="802">
                  <c:v>91.084960859999995</c:v>
                </c:pt>
                <c:pt idx="803">
                  <c:v>91.344335110000003</c:v>
                </c:pt>
                <c:pt idx="804">
                  <c:v>89.746168299999994</c:v>
                </c:pt>
                <c:pt idx="805">
                  <c:v>90.123641710000001</c:v>
                </c:pt>
                <c:pt idx="806">
                  <c:v>93.389767449999994</c:v>
                </c:pt>
                <c:pt idx="807">
                  <c:v>94.679935889999996</c:v>
                </c:pt>
                <c:pt idx="808">
                  <c:v>92.6521714</c:v>
                </c:pt>
                <c:pt idx="809">
                  <c:v>93.85597473</c:v>
                </c:pt>
                <c:pt idx="810">
                  <c:v>92.690508510000001</c:v>
                </c:pt>
                <c:pt idx="811">
                  <c:v>93.361912959999998</c:v>
                </c:pt>
                <c:pt idx="812">
                  <c:v>94.063901319999999</c:v>
                </c:pt>
                <c:pt idx="813">
                  <c:v>92.979040060000003</c:v>
                </c:pt>
                <c:pt idx="814">
                  <c:v>93.240182340000004</c:v>
                </c:pt>
                <c:pt idx="815">
                  <c:v>92.822185669999996</c:v>
                </c:pt>
                <c:pt idx="816">
                  <c:v>93.083851330000002</c:v>
                </c:pt>
                <c:pt idx="817">
                  <c:v>94.379770910000005</c:v>
                </c:pt>
                <c:pt idx="818">
                  <c:v>95.690273140000002</c:v>
                </c:pt>
                <c:pt idx="819">
                  <c:v>99.703493460000004</c:v>
                </c:pt>
                <c:pt idx="820">
                  <c:v>112.0084737</c:v>
                </c:pt>
                <c:pt idx="821">
                  <c:v>106.2200891</c:v>
                </c:pt>
                <c:pt idx="822">
                  <c:v>115.3844564</c:v>
                </c:pt>
                <c:pt idx="823">
                  <c:v>111.3218591</c:v>
                </c:pt>
                <c:pt idx="824">
                  <c:v>112.0392784</c:v>
                </c:pt>
                <c:pt idx="825">
                  <c:v>118.33718949999999</c:v>
                </c:pt>
                <c:pt idx="826">
                  <c:v>109.46033540000001</c:v>
                </c:pt>
                <c:pt idx="827">
                  <c:v>110.5651943</c:v>
                </c:pt>
                <c:pt idx="828">
                  <c:v>111.67286129999999</c:v>
                </c:pt>
                <c:pt idx="829">
                  <c:v>114.5145986</c:v>
                </c:pt>
                <c:pt idx="830">
                  <c:v>112.9511645</c:v>
                </c:pt>
                <c:pt idx="831">
                  <c:v>111.9151383</c:v>
                </c:pt>
                <c:pt idx="832">
                  <c:v>109.41207730000001</c:v>
                </c:pt>
                <c:pt idx="833">
                  <c:v>108.2015626</c:v>
                </c:pt>
                <c:pt idx="834">
                  <c:v>105.9387413</c:v>
                </c:pt>
                <c:pt idx="835">
                  <c:v>106.9512735</c:v>
                </c:pt>
                <c:pt idx="836">
                  <c:v>107.4930585</c:v>
                </c:pt>
                <c:pt idx="837">
                  <c:v>110.3099837</c:v>
                </c:pt>
                <c:pt idx="838">
                  <c:v>111.262878</c:v>
                </c:pt>
                <c:pt idx="839">
                  <c:v>111.262878</c:v>
                </c:pt>
                <c:pt idx="840">
                  <c:v>111.262878</c:v>
                </c:pt>
                <c:pt idx="841">
                  <c:v>110.10145730000001</c:v>
                </c:pt>
                <c:pt idx="842">
                  <c:v>109.9225421</c:v>
                </c:pt>
                <c:pt idx="843">
                  <c:v>108.7858435</c:v>
                </c:pt>
                <c:pt idx="844">
                  <c:v>109.2317317</c:v>
                </c:pt>
                <c:pt idx="845">
                  <c:v>108.6779298</c:v>
                </c:pt>
                <c:pt idx="846">
                  <c:v>103.8145384</c:v>
                </c:pt>
                <c:pt idx="847">
                  <c:v>103.7337453</c:v>
                </c:pt>
                <c:pt idx="848">
                  <c:v>105.56376109999999</c:v>
                </c:pt>
                <c:pt idx="849">
                  <c:v>105.6241356</c:v>
                </c:pt>
                <c:pt idx="850">
                  <c:v>103.3253879</c:v>
                </c:pt>
                <c:pt idx="851">
                  <c:v>102.89172689999999</c:v>
                </c:pt>
                <c:pt idx="852">
                  <c:v>112.3784374</c:v>
                </c:pt>
                <c:pt idx="853">
                  <c:v>111.8096448</c:v>
                </c:pt>
                <c:pt idx="854">
                  <c:v>111.7129292</c:v>
                </c:pt>
                <c:pt idx="855">
                  <c:v>111.7129292</c:v>
                </c:pt>
                <c:pt idx="856">
                  <c:v>112.0501017</c:v>
                </c:pt>
                <c:pt idx="857">
                  <c:v>112.16402960000001</c:v>
                </c:pt>
                <c:pt idx="858">
                  <c:v>112.3170363</c:v>
                </c:pt>
                <c:pt idx="859">
                  <c:v>112.92605159999999</c:v>
                </c:pt>
                <c:pt idx="860">
                  <c:v>112.92605159999999</c:v>
                </c:pt>
                <c:pt idx="861">
                  <c:v>113.74487019999999</c:v>
                </c:pt>
                <c:pt idx="862">
                  <c:v>113.0822584</c:v>
                </c:pt>
                <c:pt idx="863">
                  <c:v>112.1854417</c:v>
                </c:pt>
                <c:pt idx="864">
                  <c:v>110.8370367</c:v>
                </c:pt>
                <c:pt idx="865">
                  <c:v>109.8172091</c:v>
                </c:pt>
                <c:pt idx="866">
                  <c:v>108.8058759</c:v>
                </c:pt>
                <c:pt idx="867">
                  <c:v>108.6118433</c:v>
                </c:pt>
                <c:pt idx="868">
                  <c:v>106.0784709</c:v>
                </c:pt>
                <c:pt idx="869">
                  <c:v>107.6728116</c:v>
                </c:pt>
                <c:pt idx="870">
                  <c:v>105.2987171</c:v>
                </c:pt>
                <c:pt idx="871">
                  <c:v>105.04549710000001</c:v>
                </c:pt>
                <c:pt idx="872">
                  <c:v>106.08683430000001</c:v>
                </c:pt>
                <c:pt idx="873">
                  <c:v>103.9299927</c:v>
                </c:pt>
                <c:pt idx="874">
                  <c:v>103.1247695</c:v>
                </c:pt>
                <c:pt idx="875">
                  <c:v>103.1247695</c:v>
                </c:pt>
                <c:pt idx="876">
                  <c:v>101.24761169999999</c:v>
                </c:pt>
                <c:pt idx="877">
                  <c:v>100.8761512</c:v>
                </c:pt>
                <c:pt idx="878">
                  <c:v>100.5977829</c:v>
                </c:pt>
                <c:pt idx="879">
                  <c:v>97.397371640000003</c:v>
                </c:pt>
                <c:pt idx="880">
                  <c:v>97.206354689999998</c:v>
                </c:pt>
                <c:pt idx="881">
                  <c:v>95.837671729999997</c:v>
                </c:pt>
                <c:pt idx="882">
                  <c:v>96.124390660000003</c:v>
                </c:pt>
                <c:pt idx="883">
                  <c:v>94.772966519999997</c:v>
                </c:pt>
                <c:pt idx="884">
                  <c:v>93.513296780000005</c:v>
                </c:pt>
                <c:pt idx="885">
                  <c:v>92.741130170000005</c:v>
                </c:pt>
                <c:pt idx="886">
                  <c:v>91.936634990000002</c:v>
                </c:pt>
                <c:pt idx="887">
                  <c:v>91.576804690000003</c:v>
                </c:pt>
                <c:pt idx="888">
                  <c:v>92.324292970000002</c:v>
                </c:pt>
                <c:pt idx="889">
                  <c:v>90.44056243</c:v>
                </c:pt>
                <c:pt idx="890">
                  <c:v>91.341205849999994</c:v>
                </c:pt>
                <c:pt idx="891">
                  <c:v>91.932372360000002</c:v>
                </c:pt>
                <c:pt idx="892">
                  <c:v>90.567856199999994</c:v>
                </c:pt>
                <c:pt idx="893">
                  <c:v>91.081399129999994</c:v>
                </c:pt>
                <c:pt idx="894">
                  <c:v>91.183131130000007</c:v>
                </c:pt>
                <c:pt idx="895">
                  <c:v>91.045219729999999</c:v>
                </c:pt>
                <c:pt idx="896">
                  <c:v>91.305964520000003</c:v>
                </c:pt>
                <c:pt idx="897">
                  <c:v>90.300687429999996</c:v>
                </c:pt>
                <c:pt idx="898">
                  <c:v>89.599487679999996</c:v>
                </c:pt>
                <c:pt idx="899">
                  <c:v>89.32882558</c:v>
                </c:pt>
                <c:pt idx="900">
                  <c:v>88.740485649999997</c:v>
                </c:pt>
                <c:pt idx="901">
                  <c:v>89.232895549999995</c:v>
                </c:pt>
                <c:pt idx="902">
                  <c:v>88.824404819999998</c:v>
                </c:pt>
                <c:pt idx="903">
                  <c:v>90.916067089999999</c:v>
                </c:pt>
                <c:pt idx="904">
                  <c:v>90.56515727</c:v>
                </c:pt>
                <c:pt idx="905">
                  <c:v>91.025218989999999</c:v>
                </c:pt>
                <c:pt idx="906">
                  <c:v>89.540204239999994</c:v>
                </c:pt>
                <c:pt idx="907">
                  <c:v>88.77544039</c:v>
                </c:pt>
                <c:pt idx="908">
                  <c:v>88.796189029999994</c:v>
                </c:pt>
                <c:pt idx="909">
                  <c:v>88.376217560000001</c:v>
                </c:pt>
                <c:pt idx="910">
                  <c:v>88.731791599999994</c:v>
                </c:pt>
                <c:pt idx="911">
                  <c:v>87.883271500000006</c:v>
                </c:pt>
                <c:pt idx="912">
                  <c:v>86.903670259999998</c:v>
                </c:pt>
                <c:pt idx="913">
                  <c:v>87.151209039999998</c:v>
                </c:pt>
                <c:pt idx="914">
                  <c:v>86.543436799999995</c:v>
                </c:pt>
                <c:pt idx="915">
                  <c:v>85.751984190000002</c:v>
                </c:pt>
                <c:pt idx="916">
                  <c:v>87.526990330000004</c:v>
                </c:pt>
                <c:pt idx="917">
                  <c:v>88.262303689999996</c:v>
                </c:pt>
                <c:pt idx="918">
                  <c:v>85.674199999999999</c:v>
                </c:pt>
                <c:pt idx="919">
                  <c:v>84.658296629999995</c:v>
                </c:pt>
                <c:pt idx="920">
                  <c:v>86.092960759999997</c:v>
                </c:pt>
                <c:pt idx="921">
                  <c:v>87.207491489999995</c:v>
                </c:pt>
                <c:pt idx="922">
                  <c:v>88.864424360000001</c:v>
                </c:pt>
                <c:pt idx="923">
                  <c:v>87.832391139999999</c:v>
                </c:pt>
                <c:pt idx="924">
                  <c:v>87.771928740000007</c:v>
                </c:pt>
                <c:pt idx="925">
                  <c:v>87.79238848</c:v>
                </c:pt>
                <c:pt idx="926">
                  <c:v>90.146672179999996</c:v>
                </c:pt>
                <c:pt idx="927">
                  <c:v>89.054072340000005</c:v>
                </c:pt>
                <c:pt idx="928">
                  <c:v>88.176022309999993</c:v>
                </c:pt>
                <c:pt idx="929">
                  <c:v>88.029139209999997</c:v>
                </c:pt>
                <c:pt idx="930">
                  <c:v>88.296128440000004</c:v>
                </c:pt>
                <c:pt idx="931">
                  <c:v>89.058030209999998</c:v>
                </c:pt>
                <c:pt idx="932">
                  <c:v>89.830626159999994</c:v>
                </c:pt>
                <c:pt idx="933">
                  <c:v>91.23585061</c:v>
                </c:pt>
                <c:pt idx="934">
                  <c:v>89.998522210000004</c:v>
                </c:pt>
                <c:pt idx="935">
                  <c:v>89.655880289999999</c:v>
                </c:pt>
                <c:pt idx="936">
                  <c:v>88.736501910000001</c:v>
                </c:pt>
                <c:pt idx="937">
                  <c:v>88.100320589999995</c:v>
                </c:pt>
                <c:pt idx="938">
                  <c:v>87.76408644</c:v>
                </c:pt>
                <c:pt idx="939">
                  <c:v>87.77070295</c:v>
                </c:pt>
                <c:pt idx="940">
                  <c:v>87.77070295</c:v>
                </c:pt>
                <c:pt idx="941">
                  <c:v>86.221528800000002</c:v>
                </c:pt>
                <c:pt idx="942">
                  <c:v>85.006855139999999</c:v>
                </c:pt>
                <c:pt idx="943">
                  <c:v>85.392407879999993</c:v>
                </c:pt>
                <c:pt idx="944">
                  <c:v>85.369374620000002</c:v>
                </c:pt>
                <c:pt idx="945">
                  <c:v>85.315297119999997</c:v>
                </c:pt>
                <c:pt idx="946">
                  <c:v>85.91868624</c:v>
                </c:pt>
                <c:pt idx="947">
                  <c:v>86.657133470000005</c:v>
                </c:pt>
                <c:pt idx="948">
                  <c:v>86.996916240000004</c:v>
                </c:pt>
                <c:pt idx="949">
                  <c:v>87.028524349999998</c:v>
                </c:pt>
                <c:pt idx="950">
                  <c:v>85.916251070000001</c:v>
                </c:pt>
                <c:pt idx="951">
                  <c:v>85.675784919999998</c:v>
                </c:pt>
                <c:pt idx="952">
                  <c:v>87.213202300000006</c:v>
                </c:pt>
                <c:pt idx="953">
                  <c:v>88.70160061</c:v>
                </c:pt>
                <c:pt idx="954">
                  <c:v>88.059524870000004</c:v>
                </c:pt>
                <c:pt idx="955">
                  <c:v>88.073830740000005</c:v>
                </c:pt>
                <c:pt idx="956">
                  <c:v>88.19603085</c:v>
                </c:pt>
                <c:pt idx="957">
                  <c:v>95.428282890000006</c:v>
                </c:pt>
                <c:pt idx="958">
                  <c:v>96.935604089999998</c:v>
                </c:pt>
                <c:pt idx="959">
                  <c:v>98.831046909999998</c:v>
                </c:pt>
                <c:pt idx="960">
                  <c:v>100.61034530000001</c:v>
                </c:pt>
                <c:pt idx="961">
                  <c:v>104.3104323</c:v>
                </c:pt>
                <c:pt idx="962">
                  <c:v>106.4113749</c:v>
                </c:pt>
                <c:pt idx="963">
                  <c:v>110.3889716</c:v>
                </c:pt>
                <c:pt idx="964">
                  <c:v>106.0025892</c:v>
                </c:pt>
                <c:pt idx="965">
                  <c:v>106.42045640000001</c:v>
                </c:pt>
                <c:pt idx="966">
                  <c:v>108.1356669</c:v>
                </c:pt>
                <c:pt idx="967">
                  <c:v>108.545433</c:v>
                </c:pt>
                <c:pt idx="968">
                  <c:v>111.76085500000001</c:v>
                </c:pt>
                <c:pt idx="969">
                  <c:v>114.67666269999999</c:v>
                </c:pt>
                <c:pt idx="970">
                  <c:v>116.1697332</c:v>
                </c:pt>
                <c:pt idx="971">
                  <c:v>112.6505062</c:v>
                </c:pt>
                <c:pt idx="972">
                  <c:v>112.2304243</c:v>
                </c:pt>
                <c:pt idx="973">
                  <c:v>110.1963154</c:v>
                </c:pt>
                <c:pt idx="974">
                  <c:v>114.5947074</c:v>
                </c:pt>
                <c:pt idx="975">
                  <c:v>114.0873739</c:v>
                </c:pt>
                <c:pt idx="976">
                  <c:v>115.38662909999999</c:v>
                </c:pt>
                <c:pt idx="977">
                  <c:v>116.3934704</c:v>
                </c:pt>
                <c:pt idx="978">
                  <c:v>116.7660399</c:v>
                </c:pt>
                <c:pt idx="979">
                  <c:v>117.5560066</c:v>
                </c:pt>
                <c:pt idx="980">
                  <c:v>113.8244973</c:v>
                </c:pt>
                <c:pt idx="981">
                  <c:v>113.7864783</c:v>
                </c:pt>
                <c:pt idx="982">
                  <c:v>115.9658617</c:v>
                </c:pt>
                <c:pt idx="983">
                  <c:v>116.3795358</c:v>
                </c:pt>
                <c:pt idx="984">
                  <c:v>113.76488790000001</c:v>
                </c:pt>
                <c:pt idx="985">
                  <c:v>111.242041</c:v>
                </c:pt>
                <c:pt idx="986">
                  <c:v>111.046801</c:v>
                </c:pt>
                <c:pt idx="987">
                  <c:v>111.8125515</c:v>
                </c:pt>
                <c:pt idx="988">
                  <c:v>108.2255102</c:v>
                </c:pt>
                <c:pt idx="989">
                  <c:v>107.02858620000001</c:v>
                </c:pt>
                <c:pt idx="990">
                  <c:v>106.6845431</c:v>
                </c:pt>
                <c:pt idx="991">
                  <c:v>106.1211589</c:v>
                </c:pt>
                <c:pt idx="992">
                  <c:v>105.7564675</c:v>
                </c:pt>
                <c:pt idx="993">
                  <c:v>105.2697861</c:v>
                </c:pt>
                <c:pt idx="994">
                  <c:v>105.3757408</c:v>
                </c:pt>
                <c:pt idx="995">
                  <c:v>102.22589910000001</c:v>
                </c:pt>
                <c:pt idx="996">
                  <c:v>100.0535921</c:v>
                </c:pt>
                <c:pt idx="997">
                  <c:v>99.026525309999997</c:v>
                </c:pt>
                <c:pt idx="998">
                  <c:v>95.59582451</c:v>
                </c:pt>
                <c:pt idx="999">
                  <c:v>94.359899510000005</c:v>
                </c:pt>
                <c:pt idx="1000">
                  <c:v>90.772854219999999</c:v>
                </c:pt>
                <c:pt idx="1001">
                  <c:v>90.53352563</c:v>
                </c:pt>
                <c:pt idx="1002">
                  <c:v>90.588171099999997</c:v>
                </c:pt>
                <c:pt idx="1003">
                  <c:v>90.479868049999993</c:v>
                </c:pt>
                <c:pt idx="1004">
                  <c:v>90.6014208</c:v>
                </c:pt>
                <c:pt idx="1005">
                  <c:v>89.334799820000001</c:v>
                </c:pt>
                <c:pt idx="1006">
                  <c:v>89.490864830000007</c:v>
                </c:pt>
                <c:pt idx="1007">
                  <c:v>88.581120999999996</c:v>
                </c:pt>
                <c:pt idx="1008">
                  <c:v>88.736509179999999</c:v>
                </c:pt>
                <c:pt idx="1009">
                  <c:v>87.197316169999993</c:v>
                </c:pt>
                <c:pt idx="1010">
                  <c:v>87.640818940000003</c:v>
                </c:pt>
                <c:pt idx="1011">
                  <c:v>87.521581100000006</c:v>
                </c:pt>
                <c:pt idx="1012">
                  <c:v>85.642305780000001</c:v>
                </c:pt>
                <c:pt idx="1013">
                  <c:v>85.134682350000006</c:v>
                </c:pt>
                <c:pt idx="1014">
                  <c:v>86.619269970000005</c:v>
                </c:pt>
                <c:pt idx="1015">
                  <c:v>86.238338959999993</c:v>
                </c:pt>
                <c:pt idx="1016">
                  <c:v>85.654862510000001</c:v>
                </c:pt>
                <c:pt idx="1017">
                  <c:v>84.554575080000006</c:v>
                </c:pt>
                <c:pt idx="1018">
                  <c:v>80.615863079999997</c:v>
                </c:pt>
                <c:pt idx="1019">
                  <c:v>81.261677230000004</c:v>
                </c:pt>
                <c:pt idx="1020">
                  <c:v>80.391170990000006</c:v>
                </c:pt>
                <c:pt idx="1021">
                  <c:v>78.156603079999996</c:v>
                </c:pt>
                <c:pt idx="1022">
                  <c:v>77.435041530000007</c:v>
                </c:pt>
                <c:pt idx="1023">
                  <c:v>77.615664019999997</c:v>
                </c:pt>
                <c:pt idx="1024">
                  <c:v>77.615664019999997</c:v>
                </c:pt>
                <c:pt idx="1025">
                  <c:v>77.615664019999997</c:v>
                </c:pt>
                <c:pt idx="1026">
                  <c:v>77.615664019999997</c:v>
                </c:pt>
                <c:pt idx="1027">
                  <c:v>77.704707670000005</c:v>
                </c:pt>
                <c:pt idx="1028">
                  <c:v>76.813489750000002</c:v>
                </c:pt>
                <c:pt idx="1029">
                  <c:v>76.908534869999997</c:v>
                </c:pt>
                <c:pt idx="1030">
                  <c:v>76.186253660000006</c:v>
                </c:pt>
                <c:pt idx="1031">
                  <c:v>77.482260460000006</c:v>
                </c:pt>
                <c:pt idx="1032">
                  <c:v>80.039850479999998</c:v>
                </c:pt>
                <c:pt idx="1033">
                  <c:v>80.962300760000005</c:v>
                </c:pt>
                <c:pt idx="1034">
                  <c:v>80.447833329999995</c:v>
                </c:pt>
                <c:pt idx="1035">
                  <c:v>80.122857440000004</c:v>
                </c:pt>
                <c:pt idx="1036">
                  <c:v>78.530180299999998</c:v>
                </c:pt>
                <c:pt idx="1037">
                  <c:v>76.901137050000003</c:v>
                </c:pt>
                <c:pt idx="1038">
                  <c:v>76.438036719999999</c:v>
                </c:pt>
                <c:pt idx="1039">
                  <c:v>74.244636569999997</c:v>
                </c:pt>
                <c:pt idx="1040">
                  <c:v>73.656279040000001</c:v>
                </c:pt>
                <c:pt idx="1041">
                  <c:v>73.187759459999995</c:v>
                </c:pt>
                <c:pt idx="1042">
                  <c:v>75.399035519999998</c:v>
                </c:pt>
                <c:pt idx="1043">
                  <c:v>74.359387760000004</c:v>
                </c:pt>
                <c:pt idx="1044">
                  <c:v>73.019846580000006</c:v>
                </c:pt>
                <c:pt idx="1045">
                  <c:v>73.459425780000004</c:v>
                </c:pt>
                <c:pt idx="1046">
                  <c:v>74.399595140000002</c:v>
                </c:pt>
                <c:pt idx="1047">
                  <c:v>73.675481500000004</c:v>
                </c:pt>
                <c:pt idx="1048">
                  <c:v>73.600144659999998</c:v>
                </c:pt>
                <c:pt idx="1049">
                  <c:v>72.476173090000003</c:v>
                </c:pt>
                <c:pt idx="1050">
                  <c:v>73.379457459999998</c:v>
                </c:pt>
                <c:pt idx="1051">
                  <c:v>73.501717920000004</c:v>
                </c:pt>
                <c:pt idx="1052">
                  <c:v>75.721966230000007</c:v>
                </c:pt>
                <c:pt idx="1053">
                  <c:v>76.619962779999994</c:v>
                </c:pt>
                <c:pt idx="1054">
                  <c:v>75.799338520000006</c:v>
                </c:pt>
                <c:pt idx="1055">
                  <c:v>75.897380949999999</c:v>
                </c:pt>
                <c:pt idx="1056">
                  <c:v>74.408526420000001</c:v>
                </c:pt>
                <c:pt idx="1057">
                  <c:v>74.615384649999996</c:v>
                </c:pt>
                <c:pt idx="1058">
                  <c:v>74.496014860000002</c:v>
                </c:pt>
                <c:pt idx="1059">
                  <c:v>75.453096919999993</c:v>
                </c:pt>
                <c:pt idx="1060">
                  <c:v>73.968767589999999</c:v>
                </c:pt>
                <c:pt idx="1061">
                  <c:v>74.131165289999998</c:v>
                </c:pt>
                <c:pt idx="1062">
                  <c:v>73.802078969999997</c:v>
                </c:pt>
                <c:pt idx="1063">
                  <c:v>73.766464630000002</c:v>
                </c:pt>
                <c:pt idx="1064">
                  <c:v>73.191655240000003</c:v>
                </c:pt>
                <c:pt idx="1065">
                  <c:v>72.912958529999997</c:v>
                </c:pt>
                <c:pt idx="1066">
                  <c:v>72.057917860000003</c:v>
                </c:pt>
                <c:pt idx="1067">
                  <c:v>71.867498100000006</c:v>
                </c:pt>
                <c:pt idx="1068">
                  <c:v>70.953126850000004</c:v>
                </c:pt>
                <c:pt idx="1069">
                  <c:v>69.869579830000006</c:v>
                </c:pt>
                <c:pt idx="1070">
                  <c:v>70.540269120000005</c:v>
                </c:pt>
                <c:pt idx="1071">
                  <c:v>69.393421169999996</c:v>
                </c:pt>
                <c:pt idx="1072">
                  <c:v>70.435455140000002</c:v>
                </c:pt>
                <c:pt idx="1073">
                  <c:v>69.46967205</c:v>
                </c:pt>
                <c:pt idx="1074">
                  <c:v>70.218779580000003</c:v>
                </c:pt>
                <c:pt idx="1075">
                  <c:v>69.002543009999997</c:v>
                </c:pt>
                <c:pt idx="1076">
                  <c:v>67.156177839999998</c:v>
                </c:pt>
                <c:pt idx="1077">
                  <c:v>67.547633009999998</c:v>
                </c:pt>
                <c:pt idx="1078">
                  <c:v>66.282569219999999</c:v>
                </c:pt>
                <c:pt idx="1079">
                  <c:v>64.849328979999996</c:v>
                </c:pt>
                <c:pt idx="1080">
                  <c:v>64.898393709999993</c:v>
                </c:pt>
                <c:pt idx="1081">
                  <c:v>63.287647509999999</c:v>
                </c:pt>
                <c:pt idx="1082">
                  <c:v>62.500566169999999</c:v>
                </c:pt>
                <c:pt idx="1083">
                  <c:v>60.293038950000003</c:v>
                </c:pt>
                <c:pt idx="1084">
                  <c:v>61.343742550000002</c:v>
                </c:pt>
                <c:pt idx="1085">
                  <c:v>59.882314880000003</c:v>
                </c:pt>
                <c:pt idx="1086">
                  <c:v>59.438451800000003</c:v>
                </c:pt>
                <c:pt idx="1087">
                  <c:v>66.616947890000006</c:v>
                </c:pt>
                <c:pt idx="1088">
                  <c:v>66.146392230000004</c:v>
                </c:pt>
                <c:pt idx="1089">
                  <c:v>66.995384659999999</c:v>
                </c:pt>
                <c:pt idx="1090">
                  <c:v>67.547346289999993</c:v>
                </c:pt>
                <c:pt idx="1091">
                  <c:v>66.721637830000006</c:v>
                </c:pt>
                <c:pt idx="1092">
                  <c:v>66.551497870000006</c:v>
                </c:pt>
                <c:pt idx="1093">
                  <c:v>67.325522539999994</c:v>
                </c:pt>
                <c:pt idx="1094">
                  <c:v>67.591808</c:v>
                </c:pt>
                <c:pt idx="1095">
                  <c:v>67.709437769999994</c:v>
                </c:pt>
                <c:pt idx="1096">
                  <c:v>66.083795339999995</c:v>
                </c:pt>
                <c:pt idx="1097">
                  <c:v>68.452289149999999</c:v>
                </c:pt>
                <c:pt idx="1098">
                  <c:v>65.521069339999997</c:v>
                </c:pt>
                <c:pt idx="1099">
                  <c:v>67.134133939999998</c:v>
                </c:pt>
                <c:pt idx="1100">
                  <c:v>65.251408010000006</c:v>
                </c:pt>
                <c:pt idx="1101">
                  <c:v>64.621259350000003</c:v>
                </c:pt>
                <c:pt idx="1102">
                  <c:v>63.884532270000001</c:v>
                </c:pt>
                <c:pt idx="1103">
                  <c:v>65.428663119999996</c:v>
                </c:pt>
                <c:pt idx="1104">
                  <c:v>65.500243859999998</c:v>
                </c:pt>
                <c:pt idx="1105">
                  <c:v>66.716976320000001</c:v>
                </c:pt>
                <c:pt idx="1106">
                  <c:v>69.257898929999996</c:v>
                </c:pt>
                <c:pt idx="1107">
                  <c:v>68.372693810000001</c:v>
                </c:pt>
                <c:pt idx="1108">
                  <c:v>67.208357620000001</c:v>
                </c:pt>
                <c:pt idx="1109">
                  <c:v>67.223290309999996</c:v>
                </c:pt>
                <c:pt idx="1110">
                  <c:v>65.612836299999998</c:v>
                </c:pt>
                <c:pt idx="1111">
                  <c:v>64.254669939999999</c:v>
                </c:pt>
                <c:pt idx="1112">
                  <c:v>64.661159990000002</c:v>
                </c:pt>
                <c:pt idx="1113">
                  <c:v>64.755002279999999</c:v>
                </c:pt>
                <c:pt idx="1114">
                  <c:v>63.612160590000002</c:v>
                </c:pt>
                <c:pt idx="1115">
                  <c:v>63.443873760000002</c:v>
                </c:pt>
                <c:pt idx="1116">
                  <c:v>63.492907809999998</c:v>
                </c:pt>
                <c:pt idx="1117">
                  <c:v>63.585762840000001</c:v>
                </c:pt>
                <c:pt idx="1118">
                  <c:v>63.30879401</c:v>
                </c:pt>
                <c:pt idx="1119">
                  <c:v>62.100253719999998</c:v>
                </c:pt>
                <c:pt idx="1120">
                  <c:v>62.188870100000003</c:v>
                </c:pt>
                <c:pt idx="1121">
                  <c:v>61.875936230000001</c:v>
                </c:pt>
                <c:pt idx="1122">
                  <c:v>60.940624659999997</c:v>
                </c:pt>
                <c:pt idx="1123">
                  <c:v>62.372294240000002</c:v>
                </c:pt>
                <c:pt idx="1124">
                  <c:v>61.875635889999998</c:v>
                </c:pt>
                <c:pt idx="1125">
                  <c:v>62.290947170000003</c:v>
                </c:pt>
                <c:pt idx="1126">
                  <c:v>62.400642519999998</c:v>
                </c:pt>
                <c:pt idx="1127">
                  <c:v>62.006650710000002</c:v>
                </c:pt>
                <c:pt idx="1128">
                  <c:v>61.493313929999999</c:v>
                </c:pt>
                <c:pt idx="1129">
                  <c:v>62.071850320000003</c:v>
                </c:pt>
                <c:pt idx="1130">
                  <c:v>61.360106289999997</c:v>
                </c:pt>
                <c:pt idx="1131">
                  <c:v>61.384653669999999</c:v>
                </c:pt>
                <c:pt idx="1132">
                  <c:v>61.451659050000004</c:v>
                </c:pt>
                <c:pt idx="1133">
                  <c:v>62.066134949999999</c:v>
                </c:pt>
                <c:pt idx="1134">
                  <c:v>62.432694220000002</c:v>
                </c:pt>
                <c:pt idx="1135">
                  <c:v>62.226364359999998</c:v>
                </c:pt>
                <c:pt idx="1136">
                  <c:v>62.502889119999999</c:v>
                </c:pt>
                <c:pt idx="1137">
                  <c:v>62.77270875</c:v>
                </c:pt>
                <c:pt idx="1138">
                  <c:v>62.6962884</c:v>
                </c:pt>
                <c:pt idx="1139">
                  <c:v>63.009689539999997</c:v>
                </c:pt>
                <c:pt idx="1140">
                  <c:v>61.664205610000003</c:v>
                </c:pt>
                <c:pt idx="1141">
                  <c:v>61.909393199999997</c:v>
                </c:pt>
                <c:pt idx="1142">
                  <c:v>62.008518879999997</c:v>
                </c:pt>
                <c:pt idx="1143">
                  <c:v>61.617389709999998</c:v>
                </c:pt>
                <c:pt idx="1144">
                  <c:v>62.201023190000001</c:v>
                </c:pt>
                <c:pt idx="1145">
                  <c:v>65.740694500000004</c:v>
                </c:pt>
                <c:pt idx="1146">
                  <c:v>70.042545809999993</c:v>
                </c:pt>
                <c:pt idx="1147">
                  <c:v>66.921620489999995</c:v>
                </c:pt>
                <c:pt idx="1148">
                  <c:v>70.864722020000002</c:v>
                </c:pt>
                <c:pt idx="1149">
                  <c:v>79.652070499999994</c:v>
                </c:pt>
                <c:pt idx="1150">
                  <c:v>79.343809649999997</c:v>
                </c:pt>
                <c:pt idx="1151">
                  <c:v>73.674443150000002</c:v>
                </c:pt>
                <c:pt idx="1152">
                  <c:v>75.275318350000006</c:v>
                </c:pt>
                <c:pt idx="1153">
                  <c:v>76.502820240000005</c:v>
                </c:pt>
                <c:pt idx="1154">
                  <c:v>77.167611809999997</c:v>
                </c:pt>
                <c:pt idx="1155">
                  <c:v>75.115085930000006</c:v>
                </c:pt>
                <c:pt idx="1156">
                  <c:v>75.686918160000005</c:v>
                </c:pt>
                <c:pt idx="1157">
                  <c:v>76.740859749999998</c:v>
                </c:pt>
                <c:pt idx="1158">
                  <c:v>79.126712359999999</c:v>
                </c:pt>
                <c:pt idx="1159">
                  <c:v>80.210848249999998</c:v>
                </c:pt>
                <c:pt idx="1160">
                  <c:v>75.014587289999994</c:v>
                </c:pt>
                <c:pt idx="1161">
                  <c:v>73.847721120000003</c:v>
                </c:pt>
                <c:pt idx="1162">
                  <c:v>71.462799950000004</c:v>
                </c:pt>
                <c:pt idx="1163">
                  <c:v>71.15682846</c:v>
                </c:pt>
                <c:pt idx="1164">
                  <c:v>69.513467640000002</c:v>
                </c:pt>
                <c:pt idx="1165">
                  <c:v>66.860489299999998</c:v>
                </c:pt>
                <c:pt idx="1166">
                  <c:v>67.399267739999999</c:v>
                </c:pt>
                <c:pt idx="1167">
                  <c:v>65.443245300000001</c:v>
                </c:pt>
                <c:pt idx="1168">
                  <c:v>62.961421860000002</c:v>
                </c:pt>
                <c:pt idx="1169">
                  <c:v>61.840813199999999</c:v>
                </c:pt>
                <c:pt idx="1170">
                  <c:v>61.392566459999998</c:v>
                </c:pt>
                <c:pt idx="1171">
                  <c:v>61.503955500000004</c:v>
                </c:pt>
                <c:pt idx="1172">
                  <c:v>62.394344420000003</c:v>
                </c:pt>
                <c:pt idx="1173">
                  <c:v>61.886817610000001</c:v>
                </c:pt>
                <c:pt idx="1174">
                  <c:v>62.459552789999996</c:v>
                </c:pt>
                <c:pt idx="1175">
                  <c:v>61.356725769999997</c:v>
                </c:pt>
                <c:pt idx="1176">
                  <c:v>62.787015869999998</c:v>
                </c:pt>
                <c:pt idx="1177">
                  <c:v>64.142607679999998</c:v>
                </c:pt>
                <c:pt idx="1178">
                  <c:v>65.755047279999999</c:v>
                </c:pt>
                <c:pt idx="1179">
                  <c:v>65.803188169999999</c:v>
                </c:pt>
                <c:pt idx="1180">
                  <c:v>65.596753309999997</c:v>
                </c:pt>
                <c:pt idx="1181">
                  <c:v>65.5567171</c:v>
                </c:pt>
                <c:pt idx="1182">
                  <c:v>65.137456229999998</c:v>
                </c:pt>
                <c:pt idx="1183">
                  <c:v>68.203458240000003</c:v>
                </c:pt>
                <c:pt idx="1184">
                  <c:v>70.558299590000004</c:v>
                </c:pt>
                <c:pt idx="1185">
                  <c:v>75.440470050000002</c:v>
                </c:pt>
                <c:pt idx="1186">
                  <c:v>74.561963250000005</c:v>
                </c:pt>
                <c:pt idx="1187">
                  <c:v>72.733247739999996</c:v>
                </c:pt>
                <c:pt idx="1188">
                  <c:v>70.432586090000001</c:v>
                </c:pt>
                <c:pt idx="1189">
                  <c:v>69.508570950000006</c:v>
                </c:pt>
                <c:pt idx="1190">
                  <c:v>68.311351090000002</c:v>
                </c:pt>
                <c:pt idx="1191">
                  <c:v>68.975285499999998</c:v>
                </c:pt>
                <c:pt idx="1192">
                  <c:v>66.116132820000004</c:v>
                </c:pt>
                <c:pt idx="1193">
                  <c:v>64.496087840000001</c:v>
                </c:pt>
                <c:pt idx="1194">
                  <c:v>65.206927329999999</c:v>
                </c:pt>
                <c:pt idx="1195">
                  <c:v>63.747177690000001</c:v>
                </c:pt>
                <c:pt idx="1196">
                  <c:v>64.165645290000001</c:v>
                </c:pt>
                <c:pt idx="1197">
                  <c:v>64.261701310000007</c:v>
                </c:pt>
                <c:pt idx="1198">
                  <c:v>62.73695996</c:v>
                </c:pt>
                <c:pt idx="1199">
                  <c:v>61.310734680000003</c:v>
                </c:pt>
                <c:pt idx="1200">
                  <c:v>60.551528400000002</c:v>
                </c:pt>
                <c:pt idx="1201">
                  <c:v>63.916567399999998</c:v>
                </c:pt>
                <c:pt idx="1202">
                  <c:v>63.85965564</c:v>
                </c:pt>
                <c:pt idx="1203">
                  <c:v>63.189513429999998</c:v>
                </c:pt>
                <c:pt idx="1204">
                  <c:v>62.80514505</c:v>
                </c:pt>
                <c:pt idx="1205">
                  <c:v>60.782174300000001</c:v>
                </c:pt>
                <c:pt idx="1206">
                  <c:v>61.544750659999998</c:v>
                </c:pt>
                <c:pt idx="1207">
                  <c:v>61.039155800000003</c:v>
                </c:pt>
                <c:pt idx="1208">
                  <c:v>60.925842350000003</c:v>
                </c:pt>
                <c:pt idx="1209">
                  <c:v>60.56619336</c:v>
                </c:pt>
                <c:pt idx="1210">
                  <c:v>61.083073740000003</c:v>
                </c:pt>
                <c:pt idx="1211">
                  <c:v>61.374728439999998</c:v>
                </c:pt>
                <c:pt idx="1212">
                  <c:v>62.23074888</c:v>
                </c:pt>
                <c:pt idx="1213">
                  <c:v>60.240180619999997</c:v>
                </c:pt>
                <c:pt idx="1214">
                  <c:v>58.733238239999999</c:v>
                </c:pt>
                <c:pt idx="1215">
                  <c:v>59.124778300000003</c:v>
                </c:pt>
                <c:pt idx="1216">
                  <c:v>58.05918415</c:v>
                </c:pt>
                <c:pt idx="1217">
                  <c:v>59.238951550000003</c:v>
                </c:pt>
                <c:pt idx="1218">
                  <c:v>57.192528840000001</c:v>
                </c:pt>
                <c:pt idx="1219">
                  <c:v>63.977158879999998</c:v>
                </c:pt>
                <c:pt idx="1220">
                  <c:v>64.270560020000005</c:v>
                </c:pt>
                <c:pt idx="1221">
                  <c:v>64.018081129999999</c:v>
                </c:pt>
                <c:pt idx="1222">
                  <c:v>64.653052880000004</c:v>
                </c:pt>
                <c:pt idx="1223">
                  <c:v>63.191109130000001</c:v>
                </c:pt>
                <c:pt idx="1224">
                  <c:v>62.608416499999997</c:v>
                </c:pt>
                <c:pt idx="1225">
                  <c:v>63.357841039999997</c:v>
                </c:pt>
                <c:pt idx="1226">
                  <c:v>63.218651180000002</c:v>
                </c:pt>
                <c:pt idx="1227">
                  <c:v>63.4736817</c:v>
                </c:pt>
                <c:pt idx="1228">
                  <c:v>63.524299540000001</c:v>
                </c:pt>
                <c:pt idx="1229">
                  <c:v>62.379190360000003</c:v>
                </c:pt>
                <c:pt idx="1230">
                  <c:v>61.512207179999997</c:v>
                </c:pt>
                <c:pt idx="1231">
                  <c:v>61.825806610000001</c:v>
                </c:pt>
                <c:pt idx="1232">
                  <c:v>61.684051420000003</c:v>
                </c:pt>
                <c:pt idx="1233">
                  <c:v>60.17511974</c:v>
                </c:pt>
                <c:pt idx="1234">
                  <c:v>60.165389589999997</c:v>
                </c:pt>
                <c:pt idx="1235">
                  <c:v>58.601362350000002</c:v>
                </c:pt>
                <c:pt idx="1236">
                  <c:v>58.112375829999998</c:v>
                </c:pt>
                <c:pt idx="1237">
                  <c:v>58.111416980000001</c:v>
                </c:pt>
                <c:pt idx="1238">
                  <c:v>57.098668770000003</c:v>
                </c:pt>
                <c:pt idx="1239">
                  <c:v>56.691431909999999</c:v>
                </c:pt>
                <c:pt idx="1240">
                  <c:v>57.830884589999997</c:v>
                </c:pt>
                <c:pt idx="1241">
                  <c:v>57.863100439999997</c:v>
                </c:pt>
                <c:pt idx="1242">
                  <c:v>57.37267447</c:v>
                </c:pt>
                <c:pt idx="1243">
                  <c:v>56.99224486</c:v>
                </c:pt>
                <c:pt idx="1244">
                  <c:v>56.953080530000001</c:v>
                </c:pt>
                <c:pt idx="1245">
                  <c:v>56.216438109999999</c:v>
                </c:pt>
                <c:pt idx="1246">
                  <c:v>56.727088389999999</c:v>
                </c:pt>
                <c:pt idx="1247">
                  <c:v>57.392767130000003</c:v>
                </c:pt>
                <c:pt idx="1248">
                  <c:v>58.608070509999997</c:v>
                </c:pt>
                <c:pt idx="1249">
                  <c:v>58.55236446</c:v>
                </c:pt>
                <c:pt idx="1250">
                  <c:v>58.13679905</c:v>
                </c:pt>
                <c:pt idx="1251">
                  <c:v>57.810741839999999</c:v>
                </c:pt>
                <c:pt idx="1252">
                  <c:v>60.312406690000003</c:v>
                </c:pt>
                <c:pt idx="1253">
                  <c:v>59.59116899</c:v>
                </c:pt>
                <c:pt idx="1254">
                  <c:v>58.729505439999997</c:v>
                </c:pt>
                <c:pt idx="1255">
                  <c:v>57.522209119999999</c:v>
                </c:pt>
                <c:pt idx="1256">
                  <c:v>57.679309019999998</c:v>
                </c:pt>
                <c:pt idx="1257">
                  <c:v>57.109986190000001</c:v>
                </c:pt>
                <c:pt idx="1258">
                  <c:v>56.913652900000002</c:v>
                </c:pt>
                <c:pt idx="1259">
                  <c:v>57.027821090000003</c:v>
                </c:pt>
                <c:pt idx="1260">
                  <c:v>56.905988149999999</c:v>
                </c:pt>
                <c:pt idx="1261">
                  <c:v>58.327082750000002</c:v>
                </c:pt>
                <c:pt idx="1262">
                  <c:v>58.231461899999999</c:v>
                </c:pt>
                <c:pt idx="1263">
                  <c:v>59.362535940000001</c:v>
                </c:pt>
                <c:pt idx="1264">
                  <c:v>59.781567389999999</c:v>
                </c:pt>
                <c:pt idx="1265">
                  <c:v>59.789241699999998</c:v>
                </c:pt>
                <c:pt idx="1266">
                  <c:v>59.563945429999997</c:v>
                </c:pt>
                <c:pt idx="1267">
                  <c:v>60.495392930000001</c:v>
                </c:pt>
                <c:pt idx="1268">
                  <c:v>59.075566600000002</c:v>
                </c:pt>
                <c:pt idx="1269">
                  <c:v>58.443507650000001</c:v>
                </c:pt>
                <c:pt idx="1270">
                  <c:v>59.270482270000002</c:v>
                </c:pt>
                <c:pt idx="1271">
                  <c:v>58.598872139999997</c:v>
                </c:pt>
                <c:pt idx="1272">
                  <c:v>58.735694240000001</c:v>
                </c:pt>
                <c:pt idx="1273">
                  <c:v>57.665582100000002</c:v>
                </c:pt>
                <c:pt idx="1274">
                  <c:v>56.445178669999997</c:v>
                </c:pt>
                <c:pt idx="1275">
                  <c:v>55.724057629999997</c:v>
                </c:pt>
                <c:pt idx="1276">
                  <c:v>56.25606767</c:v>
                </c:pt>
                <c:pt idx="1277">
                  <c:v>56.249045899999999</c:v>
                </c:pt>
                <c:pt idx="1278">
                  <c:v>56.99400807</c:v>
                </c:pt>
                <c:pt idx="1279">
                  <c:v>57.349387540000002</c:v>
                </c:pt>
                <c:pt idx="1280">
                  <c:v>58.067251159999998</c:v>
                </c:pt>
                <c:pt idx="1281">
                  <c:v>58.497231200000002</c:v>
                </c:pt>
                <c:pt idx="1282">
                  <c:v>59.218722380000003</c:v>
                </c:pt>
                <c:pt idx="1283">
                  <c:v>60.972681350000002</c:v>
                </c:pt>
                <c:pt idx="1284">
                  <c:v>61.224792110000003</c:v>
                </c:pt>
                <c:pt idx="1285">
                  <c:v>61.002979019999998</c:v>
                </c:pt>
                <c:pt idx="1286">
                  <c:v>60.775258829999999</c:v>
                </c:pt>
                <c:pt idx="1287">
                  <c:v>60.554217399999999</c:v>
                </c:pt>
                <c:pt idx="1288">
                  <c:v>60.58901255</c:v>
                </c:pt>
                <c:pt idx="1289">
                  <c:v>60.479341419999997</c:v>
                </c:pt>
                <c:pt idx="1290">
                  <c:v>60.451065970000002</c:v>
                </c:pt>
                <c:pt idx="1291">
                  <c:v>61.038177500000003</c:v>
                </c:pt>
                <c:pt idx="1292">
                  <c:v>61.513847249999998</c:v>
                </c:pt>
                <c:pt idx="1293">
                  <c:v>60.411681369999997</c:v>
                </c:pt>
                <c:pt idx="1294">
                  <c:v>60.418313619999999</c:v>
                </c:pt>
                <c:pt idx="1295">
                  <c:v>59.701665720000001</c:v>
                </c:pt>
                <c:pt idx="1296">
                  <c:v>59.35796302</c:v>
                </c:pt>
                <c:pt idx="1297">
                  <c:v>59.697499909999998</c:v>
                </c:pt>
                <c:pt idx="1298">
                  <c:v>60.235763300000002</c:v>
                </c:pt>
                <c:pt idx="1299">
                  <c:v>60.681740570000002</c:v>
                </c:pt>
                <c:pt idx="1300">
                  <c:v>62.18701454</c:v>
                </c:pt>
                <c:pt idx="1301">
                  <c:v>61.053976560000002</c:v>
                </c:pt>
                <c:pt idx="1302">
                  <c:v>59.39675544</c:v>
                </c:pt>
                <c:pt idx="1303">
                  <c:v>58.707420059999997</c:v>
                </c:pt>
                <c:pt idx="1304">
                  <c:v>58.019327400000002</c:v>
                </c:pt>
                <c:pt idx="1305">
                  <c:v>58.112784150000003</c:v>
                </c:pt>
                <c:pt idx="1306">
                  <c:v>58.396787119999999</c:v>
                </c:pt>
                <c:pt idx="1307">
                  <c:v>56.807815419999997</c:v>
                </c:pt>
                <c:pt idx="1308">
                  <c:v>57.634171739999999</c:v>
                </c:pt>
                <c:pt idx="1309">
                  <c:v>57.100899519999999</c:v>
                </c:pt>
                <c:pt idx="1310">
                  <c:v>57.618108190000001</c:v>
                </c:pt>
                <c:pt idx="1311">
                  <c:v>57.203152039999999</c:v>
                </c:pt>
                <c:pt idx="1312">
                  <c:v>56.799170519999997</c:v>
                </c:pt>
                <c:pt idx="1313">
                  <c:v>56.27601061</c:v>
                </c:pt>
                <c:pt idx="1314">
                  <c:v>56.697402680000003</c:v>
                </c:pt>
                <c:pt idx="1315">
                  <c:v>58.069924409999999</c:v>
                </c:pt>
                <c:pt idx="1316">
                  <c:v>56.572524989999998</c:v>
                </c:pt>
                <c:pt idx="1317">
                  <c:v>55.687000769999997</c:v>
                </c:pt>
                <c:pt idx="1318">
                  <c:v>55.335732540000002</c:v>
                </c:pt>
                <c:pt idx="1319">
                  <c:v>55.136967050000003</c:v>
                </c:pt>
                <c:pt idx="1320">
                  <c:v>54.671011380000003</c:v>
                </c:pt>
                <c:pt idx="1321">
                  <c:v>54.623730639999998</c:v>
                </c:pt>
                <c:pt idx="1322">
                  <c:v>54.234999999999999</c:v>
                </c:pt>
                <c:pt idx="1323">
                  <c:v>53.005000000000003</c:v>
                </c:pt>
                <c:pt idx="1324">
                  <c:v>52.8</c:v>
                </c:pt>
                <c:pt idx="1325">
                  <c:v>52.445</c:v>
                </c:pt>
                <c:pt idx="1326">
                  <c:v>51.534999999999997</c:v>
                </c:pt>
                <c:pt idx="1327">
                  <c:v>51.875</c:v>
                </c:pt>
                <c:pt idx="1328">
                  <c:v>52.57</c:v>
                </c:pt>
                <c:pt idx="1329">
                  <c:v>52.47</c:v>
                </c:pt>
                <c:pt idx="1330">
                  <c:v>52.715000000000003</c:v>
                </c:pt>
                <c:pt idx="1331">
                  <c:v>52.55</c:v>
                </c:pt>
                <c:pt idx="1332">
                  <c:v>51.52</c:v>
                </c:pt>
                <c:pt idx="1333">
                  <c:v>51.8</c:v>
                </c:pt>
                <c:pt idx="1334">
                  <c:v>51.575000000000003</c:v>
                </c:pt>
                <c:pt idx="1335">
                  <c:v>51.104999999999997</c:v>
                </c:pt>
                <c:pt idx="1336">
                  <c:v>51.575000000000003</c:v>
                </c:pt>
                <c:pt idx="1337">
                  <c:v>49.774999999999999</c:v>
                </c:pt>
                <c:pt idx="1338">
                  <c:v>50.97</c:v>
                </c:pt>
                <c:pt idx="1339">
                  <c:v>50.975000000000001</c:v>
                </c:pt>
                <c:pt idx="1340">
                  <c:v>51.335000000000001</c:v>
                </c:pt>
                <c:pt idx="1341">
                  <c:v>50.38</c:v>
                </c:pt>
                <c:pt idx="1342">
                  <c:v>50.225000000000001</c:v>
                </c:pt>
                <c:pt idx="1343">
                  <c:v>51.664999999999999</c:v>
                </c:pt>
                <c:pt idx="1344">
                  <c:v>51.204999999999998</c:v>
                </c:pt>
                <c:pt idx="1345">
                  <c:v>50.58</c:v>
                </c:pt>
                <c:pt idx="1346">
                  <c:v>50.3</c:v>
                </c:pt>
                <c:pt idx="1347">
                  <c:v>50.48</c:v>
                </c:pt>
                <c:pt idx="1348">
                  <c:v>55.74</c:v>
                </c:pt>
                <c:pt idx="1349">
                  <c:v>55.26</c:v>
                </c:pt>
                <c:pt idx="1350">
                  <c:v>55.024999999999999</c:v>
                </c:pt>
                <c:pt idx="1351">
                  <c:v>54.94</c:v>
                </c:pt>
                <c:pt idx="1352">
                  <c:v>54.93</c:v>
                </c:pt>
                <c:pt idx="1353">
                  <c:v>55.3</c:v>
                </c:pt>
                <c:pt idx="1354">
                  <c:v>55.57</c:v>
                </c:pt>
                <c:pt idx="1355">
                  <c:v>56.655000000000001</c:v>
                </c:pt>
                <c:pt idx="1356">
                  <c:v>55.314999999999998</c:v>
                </c:pt>
                <c:pt idx="1357">
                  <c:v>55.274999999999999</c:v>
                </c:pt>
                <c:pt idx="1358">
                  <c:v>56.994999999999997</c:v>
                </c:pt>
                <c:pt idx="1359">
                  <c:v>62.67</c:v>
                </c:pt>
                <c:pt idx="1360">
                  <c:v>67.91</c:v>
                </c:pt>
                <c:pt idx="1361">
                  <c:v>63.16</c:v>
                </c:pt>
                <c:pt idx="1362">
                  <c:v>67.605000000000004</c:v>
                </c:pt>
                <c:pt idx="1363">
                  <c:v>60.44</c:v>
                </c:pt>
                <c:pt idx="1364">
                  <c:v>63.854999999999997</c:v>
                </c:pt>
                <c:pt idx="1365">
                  <c:v>60.77</c:v>
                </c:pt>
                <c:pt idx="1366">
                  <c:v>59.74</c:v>
                </c:pt>
                <c:pt idx="1367">
                  <c:v>60.66</c:v>
                </c:pt>
                <c:pt idx="1368">
                  <c:v>60.164999999999999</c:v>
                </c:pt>
                <c:pt idx="1369">
                  <c:v>60.185000000000002</c:v>
                </c:pt>
                <c:pt idx="1370">
                  <c:v>60.134999999999998</c:v>
                </c:pt>
                <c:pt idx="1371">
                  <c:v>59.95</c:v>
                </c:pt>
                <c:pt idx="1372">
                  <c:v>58.32</c:v>
                </c:pt>
                <c:pt idx="1373">
                  <c:v>58.35</c:v>
                </c:pt>
                <c:pt idx="1374">
                  <c:v>56.86</c:v>
                </c:pt>
                <c:pt idx="1375">
                  <c:v>56.54</c:v>
                </c:pt>
                <c:pt idx="1376">
                  <c:v>56.66</c:v>
                </c:pt>
                <c:pt idx="1377">
                  <c:v>57.055</c:v>
                </c:pt>
                <c:pt idx="1378">
                  <c:v>56.99</c:v>
                </c:pt>
                <c:pt idx="1379">
                  <c:v>56.615000000000002</c:v>
                </c:pt>
                <c:pt idx="1380">
                  <c:v>56.88</c:v>
                </c:pt>
                <c:pt idx="1381">
                  <c:v>56.215000000000003</c:v>
                </c:pt>
                <c:pt idx="1382">
                  <c:v>55.89</c:v>
                </c:pt>
                <c:pt idx="1383">
                  <c:v>55.04</c:v>
                </c:pt>
                <c:pt idx="1384">
                  <c:v>54.744999999999997</c:v>
                </c:pt>
                <c:pt idx="1385">
                  <c:v>53.515000000000001</c:v>
                </c:pt>
                <c:pt idx="1386">
                  <c:v>53.125</c:v>
                </c:pt>
                <c:pt idx="1387">
                  <c:v>53.12</c:v>
                </c:pt>
                <c:pt idx="1388">
                  <c:v>53.344999999999999</c:v>
                </c:pt>
                <c:pt idx="1389">
                  <c:v>53.204999999999998</c:v>
                </c:pt>
                <c:pt idx="1390">
                  <c:v>53.715000000000003</c:v>
                </c:pt>
                <c:pt idx="1391">
                  <c:v>53.685000000000002</c:v>
                </c:pt>
                <c:pt idx="1392">
                  <c:v>53.685000000000002</c:v>
                </c:pt>
                <c:pt idx="1393">
                  <c:v>54.05</c:v>
                </c:pt>
                <c:pt idx="1394">
                  <c:v>54.08</c:v>
                </c:pt>
                <c:pt idx="1395">
                  <c:v>53.905000000000001</c:v>
                </c:pt>
                <c:pt idx="1396">
                  <c:v>54.66</c:v>
                </c:pt>
                <c:pt idx="1397">
                  <c:v>54.055</c:v>
                </c:pt>
                <c:pt idx="1398">
                  <c:v>53.174999999999997</c:v>
                </c:pt>
                <c:pt idx="1399">
                  <c:v>52.24</c:v>
                </c:pt>
                <c:pt idx="1400">
                  <c:v>51.625</c:v>
                </c:pt>
                <c:pt idx="1401">
                  <c:v>51.335000000000001</c:v>
                </c:pt>
                <c:pt idx="1402">
                  <c:v>50.965000000000003</c:v>
                </c:pt>
                <c:pt idx="1403">
                  <c:v>50.88</c:v>
                </c:pt>
                <c:pt idx="1404">
                  <c:v>50.39</c:v>
                </c:pt>
                <c:pt idx="1405">
                  <c:v>49</c:v>
                </c:pt>
                <c:pt idx="1406">
                  <c:v>48.664999999999999</c:v>
                </c:pt>
                <c:pt idx="1407">
                  <c:v>48.685000000000002</c:v>
                </c:pt>
                <c:pt idx="1408">
                  <c:v>48.445</c:v>
                </c:pt>
                <c:pt idx="1409">
                  <c:v>48.75</c:v>
                </c:pt>
                <c:pt idx="1410">
                  <c:v>48.43</c:v>
                </c:pt>
                <c:pt idx="1411">
                  <c:v>48.244999999999997</c:v>
                </c:pt>
                <c:pt idx="1412">
                  <c:v>48.814999999999998</c:v>
                </c:pt>
                <c:pt idx="1413">
                  <c:v>49.24</c:v>
                </c:pt>
                <c:pt idx="1414">
                  <c:v>49.265000000000001</c:v>
                </c:pt>
                <c:pt idx="1415">
                  <c:v>49.015000000000001</c:v>
                </c:pt>
                <c:pt idx="1416">
                  <c:v>48.09</c:v>
                </c:pt>
                <c:pt idx="1417">
                  <c:v>48.055</c:v>
                </c:pt>
                <c:pt idx="1418">
                  <c:v>47.58</c:v>
                </c:pt>
                <c:pt idx="1419">
                  <c:v>47.295000000000002</c:v>
                </c:pt>
                <c:pt idx="1420">
                  <c:v>47.005000000000003</c:v>
                </c:pt>
                <c:pt idx="1421">
                  <c:v>46.734999999999999</c:v>
                </c:pt>
                <c:pt idx="1422">
                  <c:v>46.234999999999999</c:v>
                </c:pt>
                <c:pt idx="1423">
                  <c:v>45.555</c:v>
                </c:pt>
                <c:pt idx="1424">
                  <c:v>45.234999999999999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E4-4B67-B180-3E2341DC8196}"/>
            </c:ext>
          </c:extLst>
        </c:ser>
        <c:ser>
          <c:idx val="2"/>
          <c:order val="2"/>
          <c:tx>
            <c:strRef>
              <c:f>'מסכם+גרף'!$D$2</c:f>
              <c:strCache>
                <c:ptCount val="1"/>
                <c:pt idx="0">
                  <c:v>ישראל</c:v>
                </c:pt>
              </c:strCache>
            </c:strRef>
          </c:tx>
          <c:spPr>
            <a:ln w="22225" cap="rnd">
              <a:solidFill>
                <a:srgbClr val="66D1E3"/>
              </a:solidFill>
              <a:round/>
            </a:ln>
            <a:effectLst/>
          </c:spPr>
          <c:marker>
            <c:symbol val="none"/>
          </c:marker>
          <c:cat>
            <c:numRef>
              <c:f>'מסכם+גרף'!$A$3:$A$1427</c:f>
              <c:numCache>
                <c:formatCode>m/d/yyyy</c:formatCode>
                <c:ptCount val="1425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43857</c:v>
                </c:pt>
                <c:pt idx="6">
                  <c:v>43858</c:v>
                </c:pt>
                <c:pt idx="7">
                  <c:v>43859</c:v>
                </c:pt>
                <c:pt idx="8">
                  <c:v>43860</c:v>
                </c:pt>
                <c:pt idx="9">
                  <c:v>43861</c:v>
                </c:pt>
                <c:pt idx="10">
                  <c:v>43864</c:v>
                </c:pt>
                <c:pt idx="11">
                  <c:v>43865</c:v>
                </c:pt>
                <c:pt idx="12">
                  <c:v>43866</c:v>
                </c:pt>
                <c:pt idx="13">
                  <c:v>43867</c:v>
                </c:pt>
                <c:pt idx="14">
                  <c:v>43868</c:v>
                </c:pt>
                <c:pt idx="15">
                  <c:v>43871</c:v>
                </c:pt>
                <c:pt idx="16">
                  <c:v>43872</c:v>
                </c:pt>
                <c:pt idx="17">
                  <c:v>43873</c:v>
                </c:pt>
                <c:pt idx="18">
                  <c:v>43874</c:v>
                </c:pt>
                <c:pt idx="19">
                  <c:v>43875</c:v>
                </c:pt>
                <c:pt idx="20">
                  <c:v>43878</c:v>
                </c:pt>
                <c:pt idx="21">
                  <c:v>43879</c:v>
                </c:pt>
                <c:pt idx="22">
                  <c:v>43880</c:v>
                </c:pt>
                <c:pt idx="23">
                  <c:v>43881</c:v>
                </c:pt>
                <c:pt idx="24">
                  <c:v>43882</c:v>
                </c:pt>
                <c:pt idx="25">
                  <c:v>43885</c:v>
                </c:pt>
                <c:pt idx="26">
                  <c:v>43886</c:v>
                </c:pt>
                <c:pt idx="27">
                  <c:v>43887</c:v>
                </c:pt>
                <c:pt idx="28">
                  <c:v>43888</c:v>
                </c:pt>
                <c:pt idx="29">
                  <c:v>43889</c:v>
                </c:pt>
                <c:pt idx="30">
                  <c:v>43892</c:v>
                </c:pt>
                <c:pt idx="31">
                  <c:v>43893</c:v>
                </c:pt>
                <c:pt idx="32">
                  <c:v>43894</c:v>
                </c:pt>
                <c:pt idx="33">
                  <c:v>43895</c:v>
                </c:pt>
                <c:pt idx="34">
                  <c:v>43896</c:v>
                </c:pt>
                <c:pt idx="35">
                  <c:v>43899</c:v>
                </c:pt>
                <c:pt idx="36">
                  <c:v>43900</c:v>
                </c:pt>
                <c:pt idx="37">
                  <c:v>43901</c:v>
                </c:pt>
                <c:pt idx="38">
                  <c:v>43902</c:v>
                </c:pt>
                <c:pt idx="39">
                  <c:v>43903</c:v>
                </c:pt>
                <c:pt idx="40">
                  <c:v>43906</c:v>
                </c:pt>
                <c:pt idx="41">
                  <c:v>43907</c:v>
                </c:pt>
                <c:pt idx="42">
                  <c:v>43908</c:v>
                </c:pt>
                <c:pt idx="43">
                  <c:v>43909</c:v>
                </c:pt>
                <c:pt idx="44">
                  <c:v>43910</c:v>
                </c:pt>
                <c:pt idx="45">
                  <c:v>43913</c:v>
                </c:pt>
                <c:pt idx="46">
                  <c:v>43914</c:v>
                </c:pt>
                <c:pt idx="47">
                  <c:v>43915</c:v>
                </c:pt>
                <c:pt idx="48">
                  <c:v>43916</c:v>
                </c:pt>
                <c:pt idx="49">
                  <c:v>43917</c:v>
                </c:pt>
                <c:pt idx="50">
                  <c:v>43920</c:v>
                </c:pt>
                <c:pt idx="51">
                  <c:v>43921</c:v>
                </c:pt>
                <c:pt idx="52">
                  <c:v>43922</c:v>
                </c:pt>
                <c:pt idx="53">
                  <c:v>43923</c:v>
                </c:pt>
                <c:pt idx="54">
                  <c:v>43924</c:v>
                </c:pt>
                <c:pt idx="55">
                  <c:v>43927</c:v>
                </c:pt>
                <c:pt idx="56">
                  <c:v>43928</c:v>
                </c:pt>
                <c:pt idx="57">
                  <c:v>43929</c:v>
                </c:pt>
                <c:pt idx="58">
                  <c:v>43930</c:v>
                </c:pt>
                <c:pt idx="59">
                  <c:v>43931</c:v>
                </c:pt>
                <c:pt idx="60">
                  <c:v>43934</c:v>
                </c:pt>
                <c:pt idx="61">
                  <c:v>43935</c:v>
                </c:pt>
                <c:pt idx="62">
                  <c:v>43936</c:v>
                </c:pt>
                <c:pt idx="63">
                  <c:v>43937</c:v>
                </c:pt>
                <c:pt idx="64">
                  <c:v>43938</c:v>
                </c:pt>
                <c:pt idx="65">
                  <c:v>43941</c:v>
                </c:pt>
                <c:pt idx="66">
                  <c:v>43942</c:v>
                </c:pt>
                <c:pt idx="67">
                  <c:v>43943</c:v>
                </c:pt>
                <c:pt idx="68">
                  <c:v>43944</c:v>
                </c:pt>
                <c:pt idx="69">
                  <c:v>43945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43955</c:v>
                </c:pt>
                <c:pt idx="76">
                  <c:v>43956</c:v>
                </c:pt>
                <c:pt idx="77">
                  <c:v>43957</c:v>
                </c:pt>
                <c:pt idx="78">
                  <c:v>43958</c:v>
                </c:pt>
                <c:pt idx="79">
                  <c:v>43959</c:v>
                </c:pt>
                <c:pt idx="80">
                  <c:v>43962</c:v>
                </c:pt>
                <c:pt idx="81">
                  <c:v>43963</c:v>
                </c:pt>
                <c:pt idx="82">
                  <c:v>43964</c:v>
                </c:pt>
                <c:pt idx="83">
                  <c:v>43965</c:v>
                </c:pt>
                <c:pt idx="84">
                  <c:v>43966</c:v>
                </c:pt>
                <c:pt idx="85">
                  <c:v>43969</c:v>
                </c:pt>
                <c:pt idx="86">
                  <c:v>43970</c:v>
                </c:pt>
                <c:pt idx="87">
                  <c:v>43971</c:v>
                </c:pt>
                <c:pt idx="88">
                  <c:v>43972</c:v>
                </c:pt>
                <c:pt idx="89">
                  <c:v>43973</c:v>
                </c:pt>
                <c:pt idx="90">
                  <c:v>43976</c:v>
                </c:pt>
                <c:pt idx="91">
                  <c:v>43977</c:v>
                </c:pt>
                <c:pt idx="92">
                  <c:v>43978</c:v>
                </c:pt>
                <c:pt idx="93">
                  <c:v>43979</c:v>
                </c:pt>
                <c:pt idx="94">
                  <c:v>43980</c:v>
                </c:pt>
                <c:pt idx="95">
                  <c:v>43983</c:v>
                </c:pt>
                <c:pt idx="96">
                  <c:v>43984</c:v>
                </c:pt>
                <c:pt idx="97">
                  <c:v>43985</c:v>
                </c:pt>
                <c:pt idx="98">
                  <c:v>43986</c:v>
                </c:pt>
                <c:pt idx="99">
                  <c:v>43987</c:v>
                </c:pt>
                <c:pt idx="100">
                  <c:v>43990</c:v>
                </c:pt>
                <c:pt idx="101">
                  <c:v>43991</c:v>
                </c:pt>
                <c:pt idx="102">
                  <c:v>43992</c:v>
                </c:pt>
                <c:pt idx="103">
                  <c:v>43993</c:v>
                </c:pt>
                <c:pt idx="104">
                  <c:v>43994</c:v>
                </c:pt>
                <c:pt idx="105">
                  <c:v>43997</c:v>
                </c:pt>
                <c:pt idx="106">
                  <c:v>43998</c:v>
                </c:pt>
                <c:pt idx="107">
                  <c:v>43999</c:v>
                </c:pt>
                <c:pt idx="108">
                  <c:v>44000</c:v>
                </c:pt>
                <c:pt idx="109">
                  <c:v>44001</c:v>
                </c:pt>
                <c:pt idx="110">
                  <c:v>44004</c:v>
                </c:pt>
                <c:pt idx="111">
                  <c:v>44005</c:v>
                </c:pt>
                <c:pt idx="112">
                  <c:v>44006</c:v>
                </c:pt>
                <c:pt idx="113">
                  <c:v>44007</c:v>
                </c:pt>
                <c:pt idx="114">
                  <c:v>44008</c:v>
                </c:pt>
                <c:pt idx="115">
                  <c:v>44011</c:v>
                </c:pt>
                <c:pt idx="116">
                  <c:v>44012</c:v>
                </c:pt>
                <c:pt idx="117">
                  <c:v>44013</c:v>
                </c:pt>
                <c:pt idx="118">
                  <c:v>44014</c:v>
                </c:pt>
                <c:pt idx="119">
                  <c:v>44015</c:v>
                </c:pt>
                <c:pt idx="120">
                  <c:v>44018</c:v>
                </c:pt>
                <c:pt idx="121">
                  <c:v>44019</c:v>
                </c:pt>
                <c:pt idx="122">
                  <c:v>44020</c:v>
                </c:pt>
                <c:pt idx="123">
                  <c:v>44021</c:v>
                </c:pt>
                <c:pt idx="124">
                  <c:v>44022</c:v>
                </c:pt>
                <c:pt idx="125">
                  <c:v>44025</c:v>
                </c:pt>
                <c:pt idx="126">
                  <c:v>44026</c:v>
                </c:pt>
                <c:pt idx="127">
                  <c:v>44027</c:v>
                </c:pt>
                <c:pt idx="128">
                  <c:v>44028</c:v>
                </c:pt>
                <c:pt idx="129">
                  <c:v>44029</c:v>
                </c:pt>
                <c:pt idx="130">
                  <c:v>44032</c:v>
                </c:pt>
                <c:pt idx="131">
                  <c:v>44033</c:v>
                </c:pt>
                <c:pt idx="132">
                  <c:v>44034</c:v>
                </c:pt>
                <c:pt idx="133">
                  <c:v>44035</c:v>
                </c:pt>
                <c:pt idx="134">
                  <c:v>44036</c:v>
                </c:pt>
                <c:pt idx="135">
                  <c:v>44039</c:v>
                </c:pt>
                <c:pt idx="136">
                  <c:v>44040</c:v>
                </c:pt>
                <c:pt idx="137">
                  <c:v>44041</c:v>
                </c:pt>
                <c:pt idx="138">
                  <c:v>44042</c:v>
                </c:pt>
                <c:pt idx="139">
                  <c:v>44043</c:v>
                </c:pt>
                <c:pt idx="140">
                  <c:v>44046</c:v>
                </c:pt>
                <c:pt idx="141">
                  <c:v>44047</c:v>
                </c:pt>
                <c:pt idx="142">
                  <c:v>44048</c:v>
                </c:pt>
                <c:pt idx="143">
                  <c:v>44049</c:v>
                </c:pt>
                <c:pt idx="144">
                  <c:v>44050</c:v>
                </c:pt>
                <c:pt idx="145">
                  <c:v>44053</c:v>
                </c:pt>
                <c:pt idx="146">
                  <c:v>44054</c:v>
                </c:pt>
                <c:pt idx="147">
                  <c:v>44055</c:v>
                </c:pt>
                <c:pt idx="148">
                  <c:v>44056</c:v>
                </c:pt>
                <c:pt idx="149">
                  <c:v>44057</c:v>
                </c:pt>
                <c:pt idx="150">
                  <c:v>44060</c:v>
                </c:pt>
                <c:pt idx="151">
                  <c:v>44061</c:v>
                </c:pt>
                <c:pt idx="152">
                  <c:v>44062</c:v>
                </c:pt>
                <c:pt idx="153">
                  <c:v>44063</c:v>
                </c:pt>
                <c:pt idx="154">
                  <c:v>44064</c:v>
                </c:pt>
                <c:pt idx="155">
                  <c:v>44067</c:v>
                </c:pt>
                <c:pt idx="156">
                  <c:v>44068</c:v>
                </c:pt>
                <c:pt idx="157">
                  <c:v>44069</c:v>
                </c:pt>
                <c:pt idx="158">
                  <c:v>44070</c:v>
                </c:pt>
                <c:pt idx="159">
                  <c:v>44071</c:v>
                </c:pt>
                <c:pt idx="160">
                  <c:v>44074</c:v>
                </c:pt>
                <c:pt idx="161">
                  <c:v>44075</c:v>
                </c:pt>
                <c:pt idx="162">
                  <c:v>44076</c:v>
                </c:pt>
                <c:pt idx="163">
                  <c:v>44077</c:v>
                </c:pt>
                <c:pt idx="164">
                  <c:v>44078</c:v>
                </c:pt>
                <c:pt idx="165">
                  <c:v>44081</c:v>
                </c:pt>
                <c:pt idx="166">
                  <c:v>44082</c:v>
                </c:pt>
                <c:pt idx="167">
                  <c:v>44083</c:v>
                </c:pt>
                <c:pt idx="168">
                  <c:v>44084</c:v>
                </c:pt>
                <c:pt idx="169">
                  <c:v>44085</c:v>
                </c:pt>
                <c:pt idx="170">
                  <c:v>44088</c:v>
                </c:pt>
                <c:pt idx="171">
                  <c:v>44089</c:v>
                </c:pt>
                <c:pt idx="172">
                  <c:v>44090</c:v>
                </c:pt>
                <c:pt idx="173">
                  <c:v>44091</c:v>
                </c:pt>
                <c:pt idx="174">
                  <c:v>44092</c:v>
                </c:pt>
                <c:pt idx="175">
                  <c:v>44095</c:v>
                </c:pt>
                <c:pt idx="176">
                  <c:v>44096</c:v>
                </c:pt>
                <c:pt idx="177">
                  <c:v>44097</c:v>
                </c:pt>
                <c:pt idx="178">
                  <c:v>44098</c:v>
                </c:pt>
                <c:pt idx="179">
                  <c:v>44099</c:v>
                </c:pt>
                <c:pt idx="180">
                  <c:v>44102</c:v>
                </c:pt>
                <c:pt idx="181">
                  <c:v>44103</c:v>
                </c:pt>
                <c:pt idx="182">
                  <c:v>44104</c:v>
                </c:pt>
                <c:pt idx="183">
                  <c:v>44105</c:v>
                </c:pt>
                <c:pt idx="184">
                  <c:v>44106</c:v>
                </c:pt>
                <c:pt idx="185">
                  <c:v>44109</c:v>
                </c:pt>
                <c:pt idx="186">
                  <c:v>44110</c:v>
                </c:pt>
                <c:pt idx="187">
                  <c:v>44111</c:v>
                </c:pt>
                <c:pt idx="188">
                  <c:v>44112</c:v>
                </c:pt>
                <c:pt idx="189">
                  <c:v>44113</c:v>
                </c:pt>
                <c:pt idx="190">
                  <c:v>44116</c:v>
                </c:pt>
                <c:pt idx="191">
                  <c:v>44117</c:v>
                </c:pt>
                <c:pt idx="192">
                  <c:v>44118</c:v>
                </c:pt>
                <c:pt idx="193">
                  <c:v>44119</c:v>
                </c:pt>
                <c:pt idx="194">
                  <c:v>44120</c:v>
                </c:pt>
                <c:pt idx="195">
                  <c:v>44123</c:v>
                </c:pt>
                <c:pt idx="196">
                  <c:v>44124</c:v>
                </c:pt>
                <c:pt idx="197">
                  <c:v>44125</c:v>
                </c:pt>
                <c:pt idx="198">
                  <c:v>44126</c:v>
                </c:pt>
                <c:pt idx="199">
                  <c:v>44127</c:v>
                </c:pt>
                <c:pt idx="200">
                  <c:v>44130</c:v>
                </c:pt>
                <c:pt idx="201">
                  <c:v>44131</c:v>
                </c:pt>
                <c:pt idx="202">
                  <c:v>44132</c:v>
                </c:pt>
                <c:pt idx="203">
                  <c:v>44133</c:v>
                </c:pt>
                <c:pt idx="204">
                  <c:v>44134</c:v>
                </c:pt>
                <c:pt idx="205">
                  <c:v>44137</c:v>
                </c:pt>
                <c:pt idx="206">
                  <c:v>44138</c:v>
                </c:pt>
                <c:pt idx="207">
                  <c:v>44139</c:v>
                </c:pt>
                <c:pt idx="208">
                  <c:v>44140</c:v>
                </c:pt>
                <c:pt idx="209">
                  <c:v>44141</c:v>
                </c:pt>
                <c:pt idx="210">
                  <c:v>44144</c:v>
                </c:pt>
                <c:pt idx="211">
                  <c:v>44145</c:v>
                </c:pt>
                <c:pt idx="212">
                  <c:v>44146</c:v>
                </c:pt>
                <c:pt idx="213">
                  <c:v>44147</c:v>
                </c:pt>
                <c:pt idx="214">
                  <c:v>44148</c:v>
                </c:pt>
                <c:pt idx="215">
                  <c:v>44151</c:v>
                </c:pt>
                <c:pt idx="216">
                  <c:v>44152</c:v>
                </c:pt>
                <c:pt idx="217">
                  <c:v>44153</c:v>
                </c:pt>
                <c:pt idx="218">
                  <c:v>44154</c:v>
                </c:pt>
                <c:pt idx="219">
                  <c:v>44155</c:v>
                </c:pt>
                <c:pt idx="220">
                  <c:v>44158</c:v>
                </c:pt>
                <c:pt idx="221">
                  <c:v>44159</c:v>
                </c:pt>
                <c:pt idx="222">
                  <c:v>44160</c:v>
                </c:pt>
                <c:pt idx="223">
                  <c:v>44161</c:v>
                </c:pt>
                <c:pt idx="224">
                  <c:v>44162</c:v>
                </c:pt>
                <c:pt idx="225">
                  <c:v>44165</c:v>
                </c:pt>
                <c:pt idx="226">
                  <c:v>44166</c:v>
                </c:pt>
                <c:pt idx="227">
                  <c:v>44167</c:v>
                </c:pt>
                <c:pt idx="228">
                  <c:v>44168</c:v>
                </c:pt>
                <c:pt idx="229">
                  <c:v>44169</c:v>
                </c:pt>
                <c:pt idx="230">
                  <c:v>44172</c:v>
                </c:pt>
                <c:pt idx="231">
                  <c:v>44173</c:v>
                </c:pt>
                <c:pt idx="232">
                  <c:v>44174</c:v>
                </c:pt>
                <c:pt idx="233">
                  <c:v>44175</c:v>
                </c:pt>
                <c:pt idx="234">
                  <c:v>44176</c:v>
                </c:pt>
                <c:pt idx="235">
                  <c:v>44179</c:v>
                </c:pt>
                <c:pt idx="236">
                  <c:v>44180</c:v>
                </c:pt>
                <c:pt idx="237">
                  <c:v>44181</c:v>
                </c:pt>
                <c:pt idx="238">
                  <c:v>44182</c:v>
                </c:pt>
                <c:pt idx="239">
                  <c:v>44183</c:v>
                </c:pt>
                <c:pt idx="240">
                  <c:v>44186</c:v>
                </c:pt>
                <c:pt idx="241">
                  <c:v>44187</c:v>
                </c:pt>
                <c:pt idx="242">
                  <c:v>44188</c:v>
                </c:pt>
                <c:pt idx="243">
                  <c:v>44189</c:v>
                </c:pt>
                <c:pt idx="244">
                  <c:v>44190</c:v>
                </c:pt>
                <c:pt idx="245">
                  <c:v>44193</c:v>
                </c:pt>
                <c:pt idx="246">
                  <c:v>44194</c:v>
                </c:pt>
                <c:pt idx="247">
                  <c:v>44195</c:v>
                </c:pt>
                <c:pt idx="248">
                  <c:v>44196</c:v>
                </c:pt>
                <c:pt idx="249">
                  <c:v>44197</c:v>
                </c:pt>
                <c:pt idx="250">
                  <c:v>44200</c:v>
                </c:pt>
                <c:pt idx="251">
                  <c:v>44201</c:v>
                </c:pt>
                <c:pt idx="252">
                  <c:v>44202</c:v>
                </c:pt>
                <c:pt idx="253">
                  <c:v>44203</c:v>
                </c:pt>
                <c:pt idx="254">
                  <c:v>44204</c:v>
                </c:pt>
                <c:pt idx="255">
                  <c:v>44207</c:v>
                </c:pt>
                <c:pt idx="256">
                  <c:v>44208</c:v>
                </c:pt>
                <c:pt idx="257">
                  <c:v>44209</c:v>
                </c:pt>
                <c:pt idx="258">
                  <c:v>44210</c:v>
                </c:pt>
                <c:pt idx="259">
                  <c:v>44211</c:v>
                </c:pt>
                <c:pt idx="260">
                  <c:v>44214</c:v>
                </c:pt>
                <c:pt idx="261">
                  <c:v>44215</c:v>
                </c:pt>
                <c:pt idx="262">
                  <c:v>44216</c:v>
                </c:pt>
                <c:pt idx="263">
                  <c:v>44217</c:v>
                </c:pt>
                <c:pt idx="264">
                  <c:v>44218</c:v>
                </c:pt>
                <c:pt idx="265">
                  <c:v>44221</c:v>
                </c:pt>
                <c:pt idx="266">
                  <c:v>44222</c:v>
                </c:pt>
                <c:pt idx="267">
                  <c:v>44223</c:v>
                </c:pt>
                <c:pt idx="268">
                  <c:v>44224</c:v>
                </c:pt>
                <c:pt idx="269">
                  <c:v>44225</c:v>
                </c:pt>
                <c:pt idx="270">
                  <c:v>44228</c:v>
                </c:pt>
                <c:pt idx="271">
                  <c:v>44229</c:v>
                </c:pt>
                <c:pt idx="272">
                  <c:v>44230</c:v>
                </c:pt>
                <c:pt idx="273">
                  <c:v>44231</c:v>
                </c:pt>
                <c:pt idx="274">
                  <c:v>44232</c:v>
                </c:pt>
                <c:pt idx="275">
                  <c:v>44235</c:v>
                </c:pt>
                <c:pt idx="276">
                  <c:v>44236</c:v>
                </c:pt>
                <c:pt idx="277">
                  <c:v>44237</c:v>
                </c:pt>
                <c:pt idx="278">
                  <c:v>44238</c:v>
                </c:pt>
                <c:pt idx="279">
                  <c:v>44239</c:v>
                </c:pt>
                <c:pt idx="280">
                  <c:v>44242</c:v>
                </c:pt>
                <c:pt idx="281">
                  <c:v>44243</c:v>
                </c:pt>
                <c:pt idx="282">
                  <c:v>44244</c:v>
                </c:pt>
                <c:pt idx="283">
                  <c:v>44245</c:v>
                </c:pt>
                <c:pt idx="284">
                  <c:v>44246</c:v>
                </c:pt>
                <c:pt idx="285">
                  <c:v>44249</c:v>
                </c:pt>
                <c:pt idx="286">
                  <c:v>44250</c:v>
                </c:pt>
                <c:pt idx="287">
                  <c:v>44251</c:v>
                </c:pt>
                <c:pt idx="288">
                  <c:v>44252</c:v>
                </c:pt>
                <c:pt idx="289">
                  <c:v>44253</c:v>
                </c:pt>
                <c:pt idx="290">
                  <c:v>44256</c:v>
                </c:pt>
                <c:pt idx="291">
                  <c:v>44257</c:v>
                </c:pt>
                <c:pt idx="292">
                  <c:v>44258</c:v>
                </c:pt>
                <c:pt idx="293">
                  <c:v>44259</c:v>
                </c:pt>
                <c:pt idx="294">
                  <c:v>44260</c:v>
                </c:pt>
                <c:pt idx="295">
                  <c:v>44263</c:v>
                </c:pt>
                <c:pt idx="296">
                  <c:v>44264</c:v>
                </c:pt>
                <c:pt idx="297">
                  <c:v>44265</c:v>
                </c:pt>
                <c:pt idx="298">
                  <c:v>44266</c:v>
                </c:pt>
                <c:pt idx="299">
                  <c:v>44267</c:v>
                </c:pt>
                <c:pt idx="300">
                  <c:v>44270</c:v>
                </c:pt>
                <c:pt idx="301">
                  <c:v>44271</c:v>
                </c:pt>
                <c:pt idx="302">
                  <c:v>44272</c:v>
                </c:pt>
                <c:pt idx="303">
                  <c:v>44273</c:v>
                </c:pt>
                <c:pt idx="304">
                  <c:v>44274</c:v>
                </c:pt>
                <c:pt idx="305">
                  <c:v>44277</c:v>
                </c:pt>
                <c:pt idx="306">
                  <c:v>44278</c:v>
                </c:pt>
                <c:pt idx="307">
                  <c:v>44279</c:v>
                </c:pt>
                <c:pt idx="308">
                  <c:v>44280</c:v>
                </c:pt>
                <c:pt idx="309">
                  <c:v>44281</c:v>
                </c:pt>
                <c:pt idx="310">
                  <c:v>44284</c:v>
                </c:pt>
                <c:pt idx="311">
                  <c:v>44285</c:v>
                </c:pt>
                <c:pt idx="312">
                  <c:v>44286</c:v>
                </c:pt>
                <c:pt idx="313">
                  <c:v>44287</c:v>
                </c:pt>
                <c:pt idx="314">
                  <c:v>44288</c:v>
                </c:pt>
                <c:pt idx="315">
                  <c:v>44291</c:v>
                </c:pt>
                <c:pt idx="316">
                  <c:v>44292</c:v>
                </c:pt>
                <c:pt idx="317">
                  <c:v>44293</c:v>
                </c:pt>
                <c:pt idx="318">
                  <c:v>44294</c:v>
                </c:pt>
                <c:pt idx="319">
                  <c:v>44295</c:v>
                </c:pt>
                <c:pt idx="320">
                  <c:v>44298</c:v>
                </c:pt>
                <c:pt idx="321">
                  <c:v>44299</c:v>
                </c:pt>
                <c:pt idx="322">
                  <c:v>44300</c:v>
                </c:pt>
                <c:pt idx="323">
                  <c:v>44301</c:v>
                </c:pt>
                <c:pt idx="324">
                  <c:v>44302</c:v>
                </c:pt>
                <c:pt idx="325">
                  <c:v>44305</c:v>
                </c:pt>
                <c:pt idx="326">
                  <c:v>44306</c:v>
                </c:pt>
                <c:pt idx="327">
                  <c:v>44307</c:v>
                </c:pt>
                <c:pt idx="328">
                  <c:v>44308</c:v>
                </c:pt>
                <c:pt idx="329">
                  <c:v>44309</c:v>
                </c:pt>
                <c:pt idx="330">
                  <c:v>44312</c:v>
                </c:pt>
                <c:pt idx="331">
                  <c:v>44313</c:v>
                </c:pt>
                <c:pt idx="332">
                  <c:v>44314</c:v>
                </c:pt>
                <c:pt idx="333">
                  <c:v>44315</c:v>
                </c:pt>
                <c:pt idx="334">
                  <c:v>44316</c:v>
                </c:pt>
                <c:pt idx="335">
                  <c:v>44319</c:v>
                </c:pt>
                <c:pt idx="336">
                  <c:v>44320</c:v>
                </c:pt>
                <c:pt idx="337">
                  <c:v>44321</c:v>
                </c:pt>
                <c:pt idx="338">
                  <c:v>44322</c:v>
                </c:pt>
                <c:pt idx="339">
                  <c:v>44323</c:v>
                </c:pt>
                <c:pt idx="340">
                  <c:v>44326</c:v>
                </c:pt>
                <c:pt idx="341">
                  <c:v>44327</c:v>
                </c:pt>
                <c:pt idx="342">
                  <c:v>44328</c:v>
                </c:pt>
                <c:pt idx="343">
                  <c:v>44329</c:v>
                </c:pt>
                <c:pt idx="344">
                  <c:v>44330</c:v>
                </c:pt>
                <c:pt idx="345">
                  <c:v>44333</c:v>
                </c:pt>
                <c:pt idx="346">
                  <c:v>44334</c:v>
                </c:pt>
                <c:pt idx="347">
                  <c:v>44335</c:v>
                </c:pt>
                <c:pt idx="348">
                  <c:v>44336</c:v>
                </c:pt>
                <c:pt idx="349">
                  <c:v>44337</c:v>
                </c:pt>
                <c:pt idx="350">
                  <c:v>44340</c:v>
                </c:pt>
                <c:pt idx="351">
                  <c:v>44341</c:v>
                </c:pt>
                <c:pt idx="352">
                  <c:v>44342</c:v>
                </c:pt>
                <c:pt idx="353">
                  <c:v>44343</c:v>
                </c:pt>
                <c:pt idx="354">
                  <c:v>44344</c:v>
                </c:pt>
                <c:pt idx="355">
                  <c:v>44347</c:v>
                </c:pt>
                <c:pt idx="356">
                  <c:v>44348</c:v>
                </c:pt>
                <c:pt idx="357">
                  <c:v>44349</c:v>
                </c:pt>
                <c:pt idx="358">
                  <c:v>44350</c:v>
                </c:pt>
                <c:pt idx="359">
                  <c:v>44351</c:v>
                </c:pt>
                <c:pt idx="360">
                  <c:v>44354</c:v>
                </c:pt>
                <c:pt idx="361">
                  <c:v>44355</c:v>
                </c:pt>
                <c:pt idx="362">
                  <c:v>44356</c:v>
                </c:pt>
                <c:pt idx="363">
                  <c:v>44357</c:v>
                </c:pt>
                <c:pt idx="364">
                  <c:v>44358</c:v>
                </c:pt>
                <c:pt idx="365">
                  <c:v>44361</c:v>
                </c:pt>
                <c:pt idx="366">
                  <c:v>44362</c:v>
                </c:pt>
                <c:pt idx="367">
                  <c:v>44363</c:v>
                </c:pt>
                <c:pt idx="368">
                  <c:v>44364</c:v>
                </c:pt>
                <c:pt idx="369">
                  <c:v>44365</c:v>
                </c:pt>
                <c:pt idx="370">
                  <c:v>44368</c:v>
                </c:pt>
                <c:pt idx="371">
                  <c:v>44369</c:v>
                </c:pt>
                <c:pt idx="372">
                  <c:v>44370</c:v>
                </c:pt>
                <c:pt idx="373">
                  <c:v>44371</c:v>
                </c:pt>
                <c:pt idx="374">
                  <c:v>44372</c:v>
                </c:pt>
                <c:pt idx="375">
                  <c:v>44375</c:v>
                </c:pt>
                <c:pt idx="376">
                  <c:v>44376</c:v>
                </c:pt>
                <c:pt idx="377">
                  <c:v>44377</c:v>
                </c:pt>
                <c:pt idx="378">
                  <c:v>44378</c:v>
                </c:pt>
                <c:pt idx="379">
                  <c:v>44379</c:v>
                </c:pt>
                <c:pt idx="380">
                  <c:v>44382</c:v>
                </c:pt>
                <c:pt idx="381">
                  <c:v>44383</c:v>
                </c:pt>
                <c:pt idx="382">
                  <c:v>44384</c:v>
                </c:pt>
                <c:pt idx="383">
                  <c:v>44385</c:v>
                </c:pt>
                <c:pt idx="384">
                  <c:v>44386</c:v>
                </c:pt>
                <c:pt idx="385">
                  <c:v>44389</c:v>
                </c:pt>
                <c:pt idx="386">
                  <c:v>44390</c:v>
                </c:pt>
                <c:pt idx="387">
                  <c:v>44391</c:v>
                </c:pt>
                <c:pt idx="388">
                  <c:v>44392</c:v>
                </c:pt>
                <c:pt idx="389">
                  <c:v>44393</c:v>
                </c:pt>
                <c:pt idx="390">
                  <c:v>44396</c:v>
                </c:pt>
                <c:pt idx="391">
                  <c:v>44397</c:v>
                </c:pt>
                <c:pt idx="392">
                  <c:v>44398</c:v>
                </c:pt>
                <c:pt idx="393">
                  <c:v>44399</c:v>
                </c:pt>
                <c:pt idx="394">
                  <c:v>44400</c:v>
                </c:pt>
                <c:pt idx="395">
                  <c:v>44403</c:v>
                </c:pt>
                <c:pt idx="396">
                  <c:v>44404</c:v>
                </c:pt>
                <c:pt idx="397">
                  <c:v>44405</c:v>
                </c:pt>
                <c:pt idx="398">
                  <c:v>44406</c:v>
                </c:pt>
                <c:pt idx="399">
                  <c:v>44407</c:v>
                </c:pt>
                <c:pt idx="400">
                  <c:v>44410</c:v>
                </c:pt>
                <c:pt idx="401">
                  <c:v>44411</c:v>
                </c:pt>
                <c:pt idx="402">
                  <c:v>44412</c:v>
                </c:pt>
                <c:pt idx="403">
                  <c:v>44413</c:v>
                </c:pt>
                <c:pt idx="404">
                  <c:v>44414</c:v>
                </c:pt>
                <c:pt idx="405">
                  <c:v>44417</c:v>
                </c:pt>
                <c:pt idx="406">
                  <c:v>44418</c:v>
                </c:pt>
                <c:pt idx="407">
                  <c:v>44419</c:v>
                </c:pt>
                <c:pt idx="408">
                  <c:v>44420</c:v>
                </c:pt>
                <c:pt idx="409">
                  <c:v>44421</c:v>
                </c:pt>
                <c:pt idx="410">
                  <c:v>44424</c:v>
                </c:pt>
                <c:pt idx="411">
                  <c:v>44425</c:v>
                </c:pt>
                <c:pt idx="412">
                  <c:v>44426</c:v>
                </c:pt>
                <c:pt idx="413">
                  <c:v>44427</c:v>
                </c:pt>
                <c:pt idx="414">
                  <c:v>44428</c:v>
                </c:pt>
                <c:pt idx="415">
                  <c:v>44431</c:v>
                </c:pt>
                <c:pt idx="416">
                  <c:v>44432</c:v>
                </c:pt>
                <c:pt idx="417">
                  <c:v>44433</c:v>
                </c:pt>
                <c:pt idx="418">
                  <c:v>44434</c:v>
                </c:pt>
                <c:pt idx="419">
                  <c:v>44435</c:v>
                </c:pt>
                <c:pt idx="420">
                  <c:v>44438</c:v>
                </c:pt>
                <c:pt idx="421">
                  <c:v>44439</c:v>
                </c:pt>
                <c:pt idx="422">
                  <c:v>44440</c:v>
                </c:pt>
                <c:pt idx="423">
                  <c:v>44441</c:v>
                </c:pt>
                <c:pt idx="424">
                  <c:v>44442</c:v>
                </c:pt>
                <c:pt idx="425">
                  <c:v>44445</c:v>
                </c:pt>
                <c:pt idx="426">
                  <c:v>44446</c:v>
                </c:pt>
                <c:pt idx="427">
                  <c:v>44447</c:v>
                </c:pt>
                <c:pt idx="428">
                  <c:v>44448</c:v>
                </c:pt>
                <c:pt idx="429">
                  <c:v>44449</c:v>
                </c:pt>
                <c:pt idx="430">
                  <c:v>44452</c:v>
                </c:pt>
                <c:pt idx="431">
                  <c:v>44453</c:v>
                </c:pt>
                <c:pt idx="432">
                  <c:v>44454</c:v>
                </c:pt>
                <c:pt idx="433">
                  <c:v>44455</c:v>
                </c:pt>
                <c:pt idx="434">
                  <c:v>44456</c:v>
                </c:pt>
                <c:pt idx="435">
                  <c:v>44459</c:v>
                </c:pt>
                <c:pt idx="436">
                  <c:v>44460</c:v>
                </c:pt>
                <c:pt idx="437">
                  <c:v>44461</c:v>
                </c:pt>
                <c:pt idx="438">
                  <c:v>44462</c:v>
                </c:pt>
                <c:pt idx="439">
                  <c:v>44463</c:v>
                </c:pt>
                <c:pt idx="440">
                  <c:v>44466</c:v>
                </c:pt>
                <c:pt idx="441">
                  <c:v>44467</c:v>
                </c:pt>
                <c:pt idx="442">
                  <c:v>44468</c:v>
                </c:pt>
                <c:pt idx="443">
                  <c:v>44469</c:v>
                </c:pt>
                <c:pt idx="444">
                  <c:v>44470</c:v>
                </c:pt>
                <c:pt idx="445">
                  <c:v>44473</c:v>
                </c:pt>
                <c:pt idx="446">
                  <c:v>44474</c:v>
                </c:pt>
                <c:pt idx="447">
                  <c:v>44475</c:v>
                </c:pt>
                <c:pt idx="448">
                  <c:v>44476</c:v>
                </c:pt>
                <c:pt idx="449">
                  <c:v>44477</c:v>
                </c:pt>
                <c:pt idx="450">
                  <c:v>44480</c:v>
                </c:pt>
                <c:pt idx="451">
                  <c:v>44481</c:v>
                </c:pt>
                <c:pt idx="452">
                  <c:v>44482</c:v>
                </c:pt>
                <c:pt idx="453">
                  <c:v>44483</c:v>
                </c:pt>
                <c:pt idx="454">
                  <c:v>44484</c:v>
                </c:pt>
                <c:pt idx="455">
                  <c:v>44487</c:v>
                </c:pt>
                <c:pt idx="456">
                  <c:v>44488</c:v>
                </c:pt>
                <c:pt idx="457">
                  <c:v>44489</c:v>
                </c:pt>
                <c:pt idx="458">
                  <c:v>44490</c:v>
                </c:pt>
                <c:pt idx="459">
                  <c:v>44491</c:v>
                </c:pt>
                <c:pt idx="460">
                  <c:v>44494</c:v>
                </c:pt>
                <c:pt idx="461">
                  <c:v>44495</c:v>
                </c:pt>
                <c:pt idx="462">
                  <c:v>44496</c:v>
                </c:pt>
                <c:pt idx="463">
                  <c:v>44497</c:v>
                </c:pt>
                <c:pt idx="464">
                  <c:v>44498</c:v>
                </c:pt>
                <c:pt idx="465">
                  <c:v>44501</c:v>
                </c:pt>
                <c:pt idx="466">
                  <c:v>44502</c:v>
                </c:pt>
                <c:pt idx="467">
                  <c:v>44503</c:v>
                </c:pt>
                <c:pt idx="468">
                  <c:v>44504</c:v>
                </c:pt>
                <c:pt idx="469">
                  <c:v>44505</c:v>
                </c:pt>
                <c:pt idx="470">
                  <c:v>44508</c:v>
                </c:pt>
                <c:pt idx="471">
                  <c:v>44509</c:v>
                </c:pt>
                <c:pt idx="472">
                  <c:v>44510</c:v>
                </c:pt>
                <c:pt idx="473">
                  <c:v>44511</c:v>
                </c:pt>
                <c:pt idx="474">
                  <c:v>44512</c:v>
                </c:pt>
                <c:pt idx="475">
                  <c:v>44515</c:v>
                </c:pt>
                <c:pt idx="476">
                  <c:v>44516</c:v>
                </c:pt>
                <c:pt idx="477">
                  <c:v>44517</c:v>
                </c:pt>
                <c:pt idx="478">
                  <c:v>44518</c:v>
                </c:pt>
                <c:pt idx="479">
                  <c:v>44519</c:v>
                </c:pt>
                <c:pt idx="480">
                  <c:v>44522</c:v>
                </c:pt>
                <c:pt idx="481">
                  <c:v>44523</c:v>
                </c:pt>
                <c:pt idx="482">
                  <c:v>44524</c:v>
                </c:pt>
                <c:pt idx="483">
                  <c:v>44525</c:v>
                </c:pt>
                <c:pt idx="484">
                  <c:v>44526</c:v>
                </c:pt>
                <c:pt idx="485">
                  <c:v>44529</c:v>
                </c:pt>
                <c:pt idx="486">
                  <c:v>44530</c:v>
                </c:pt>
                <c:pt idx="487">
                  <c:v>44531</c:v>
                </c:pt>
                <c:pt idx="488">
                  <c:v>44532</c:v>
                </c:pt>
                <c:pt idx="489">
                  <c:v>44533</c:v>
                </c:pt>
                <c:pt idx="490">
                  <c:v>44536</c:v>
                </c:pt>
                <c:pt idx="491">
                  <c:v>44537</c:v>
                </c:pt>
                <c:pt idx="492">
                  <c:v>44538</c:v>
                </c:pt>
                <c:pt idx="493">
                  <c:v>44539</c:v>
                </c:pt>
                <c:pt idx="494">
                  <c:v>44540</c:v>
                </c:pt>
                <c:pt idx="495">
                  <c:v>44543</c:v>
                </c:pt>
                <c:pt idx="496">
                  <c:v>44544</c:v>
                </c:pt>
                <c:pt idx="497">
                  <c:v>44545</c:v>
                </c:pt>
                <c:pt idx="498">
                  <c:v>44546</c:v>
                </c:pt>
                <c:pt idx="499">
                  <c:v>44547</c:v>
                </c:pt>
                <c:pt idx="500">
                  <c:v>44550</c:v>
                </c:pt>
                <c:pt idx="501">
                  <c:v>44551</c:v>
                </c:pt>
                <c:pt idx="502">
                  <c:v>44552</c:v>
                </c:pt>
                <c:pt idx="503">
                  <c:v>44553</c:v>
                </c:pt>
                <c:pt idx="504">
                  <c:v>44554</c:v>
                </c:pt>
                <c:pt idx="505">
                  <c:v>44557</c:v>
                </c:pt>
                <c:pt idx="506">
                  <c:v>44558</c:v>
                </c:pt>
                <c:pt idx="507">
                  <c:v>44559</c:v>
                </c:pt>
                <c:pt idx="508">
                  <c:v>44560</c:v>
                </c:pt>
                <c:pt idx="509">
                  <c:v>44561</c:v>
                </c:pt>
                <c:pt idx="510">
                  <c:v>44564</c:v>
                </c:pt>
                <c:pt idx="511">
                  <c:v>44565</c:v>
                </c:pt>
                <c:pt idx="512">
                  <c:v>44566</c:v>
                </c:pt>
                <c:pt idx="513">
                  <c:v>44567</c:v>
                </c:pt>
                <c:pt idx="514">
                  <c:v>44568</c:v>
                </c:pt>
                <c:pt idx="515">
                  <c:v>44571</c:v>
                </c:pt>
                <c:pt idx="516">
                  <c:v>44572</c:v>
                </c:pt>
                <c:pt idx="517">
                  <c:v>44573</c:v>
                </c:pt>
                <c:pt idx="518">
                  <c:v>44574</c:v>
                </c:pt>
                <c:pt idx="519">
                  <c:v>44575</c:v>
                </c:pt>
                <c:pt idx="520">
                  <c:v>44578</c:v>
                </c:pt>
                <c:pt idx="521">
                  <c:v>44579</c:v>
                </c:pt>
                <c:pt idx="522">
                  <c:v>44580</c:v>
                </c:pt>
                <c:pt idx="523">
                  <c:v>44581</c:v>
                </c:pt>
                <c:pt idx="524">
                  <c:v>44582</c:v>
                </c:pt>
                <c:pt idx="525">
                  <c:v>44585</c:v>
                </c:pt>
                <c:pt idx="526">
                  <c:v>44586</c:v>
                </c:pt>
                <c:pt idx="527">
                  <c:v>44587</c:v>
                </c:pt>
                <c:pt idx="528">
                  <c:v>44588</c:v>
                </c:pt>
                <c:pt idx="529">
                  <c:v>44589</c:v>
                </c:pt>
                <c:pt idx="530">
                  <c:v>44592</c:v>
                </c:pt>
                <c:pt idx="531">
                  <c:v>44593</c:v>
                </c:pt>
                <c:pt idx="532">
                  <c:v>44594</c:v>
                </c:pt>
                <c:pt idx="533">
                  <c:v>44595</c:v>
                </c:pt>
                <c:pt idx="534">
                  <c:v>44596</c:v>
                </c:pt>
                <c:pt idx="535">
                  <c:v>44599</c:v>
                </c:pt>
                <c:pt idx="536">
                  <c:v>44600</c:v>
                </c:pt>
                <c:pt idx="537">
                  <c:v>44601</c:v>
                </c:pt>
                <c:pt idx="538">
                  <c:v>44602</c:v>
                </c:pt>
                <c:pt idx="539">
                  <c:v>44603</c:v>
                </c:pt>
                <c:pt idx="540">
                  <c:v>44606</c:v>
                </c:pt>
                <c:pt idx="541">
                  <c:v>44607</c:v>
                </c:pt>
                <c:pt idx="542">
                  <c:v>44608</c:v>
                </c:pt>
                <c:pt idx="543">
                  <c:v>44609</c:v>
                </c:pt>
                <c:pt idx="544">
                  <c:v>44610</c:v>
                </c:pt>
                <c:pt idx="545">
                  <c:v>44613</c:v>
                </c:pt>
                <c:pt idx="546">
                  <c:v>44614</c:v>
                </c:pt>
                <c:pt idx="547">
                  <c:v>44615</c:v>
                </c:pt>
                <c:pt idx="548">
                  <c:v>44616</c:v>
                </c:pt>
                <c:pt idx="549">
                  <c:v>44617</c:v>
                </c:pt>
                <c:pt idx="550">
                  <c:v>44620</c:v>
                </c:pt>
                <c:pt idx="551">
                  <c:v>44621</c:v>
                </c:pt>
                <c:pt idx="552">
                  <c:v>44622</c:v>
                </c:pt>
                <c:pt idx="553">
                  <c:v>44623</c:v>
                </c:pt>
                <c:pt idx="554">
                  <c:v>44624</c:v>
                </c:pt>
                <c:pt idx="555">
                  <c:v>44627</c:v>
                </c:pt>
                <c:pt idx="556">
                  <c:v>44628</c:v>
                </c:pt>
                <c:pt idx="557">
                  <c:v>44629</c:v>
                </c:pt>
                <c:pt idx="558">
                  <c:v>44630</c:v>
                </c:pt>
                <c:pt idx="559">
                  <c:v>44631</c:v>
                </c:pt>
                <c:pt idx="560">
                  <c:v>44634</c:v>
                </c:pt>
                <c:pt idx="561">
                  <c:v>44635</c:v>
                </c:pt>
                <c:pt idx="562">
                  <c:v>44636</c:v>
                </c:pt>
                <c:pt idx="563">
                  <c:v>44637</c:v>
                </c:pt>
                <c:pt idx="564">
                  <c:v>44638</c:v>
                </c:pt>
                <c:pt idx="565">
                  <c:v>44641</c:v>
                </c:pt>
                <c:pt idx="566">
                  <c:v>44642</c:v>
                </c:pt>
                <c:pt idx="567">
                  <c:v>44643</c:v>
                </c:pt>
                <c:pt idx="568">
                  <c:v>44644</c:v>
                </c:pt>
                <c:pt idx="569">
                  <c:v>44645</c:v>
                </c:pt>
                <c:pt idx="570">
                  <c:v>44648</c:v>
                </c:pt>
                <c:pt idx="571">
                  <c:v>44649</c:v>
                </c:pt>
                <c:pt idx="572">
                  <c:v>44650</c:v>
                </c:pt>
                <c:pt idx="573">
                  <c:v>44651</c:v>
                </c:pt>
                <c:pt idx="574">
                  <c:v>44652</c:v>
                </c:pt>
                <c:pt idx="575">
                  <c:v>44655</c:v>
                </c:pt>
                <c:pt idx="576">
                  <c:v>44656</c:v>
                </c:pt>
                <c:pt idx="577">
                  <c:v>44657</c:v>
                </c:pt>
                <c:pt idx="578">
                  <c:v>44658</c:v>
                </c:pt>
                <c:pt idx="579">
                  <c:v>44659</c:v>
                </c:pt>
                <c:pt idx="580">
                  <c:v>44662</c:v>
                </c:pt>
                <c:pt idx="581">
                  <c:v>44663</c:v>
                </c:pt>
                <c:pt idx="582">
                  <c:v>44664</c:v>
                </c:pt>
                <c:pt idx="583">
                  <c:v>44665</c:v>
                </c:pt>
                <c:pt idx="584">
                  <c:v>44666</c:v>
                </c:pt>
                <c:pt idx="585">
                  <c:v>44669</c:v>
                </c:pt>
                <c:pt idx="586">
                  <c:v>44670</c:v>
                </c:pt>
                <c:pt idx="587">
                  <c:v>44671</c:v>
                </c:pt>
                <c:pt idx="588">
                  <c:v>44672</c:v>
                </c:pt>
                <c:pt idx="589">
                  <c:v>44673</c:v>
                </c:pt>
                <c:pt idx="590">
                  <c:v>44676</c:v>
                </c:pt>
                <c:pt idx="591">
                  <c:v>44677</c:v>
                </c:pt>
                <c:pt idx="592">
                  <c:v>44678</c:v>
                </c:pt>
                <c:pt idx="593">
                  <c:v>44679</c:v>
                </c:pt>
                <c:pt idx="594">
                  <c:v>44680</c:v>
                </c:pt>
                <c:pt idx="595">
                  <c:v>44683</c:v>
                </c:pt>
                <c:pt idx="596">
                  <c:v>44684</c:v>
                </c:pt>
                <c:pt idx="597">
                  <c:v>44685</c:v>
                </c:pt>
                <c:pt idx="598">
                  <c:v>44686</c:v>
                </c:pt>
                <c:pt idx="599">
                  <c:v>44687</c:v>
                </c:pt>
                <c:pt idx="600">
                  <c:v>44690</c:v>
                </c:pt>
                <c:pt idx="601">
                  <c:v>44691</c:v>
                </c:pt>
                <c:pt idx="602">
                  <c:v>44692</c:v>
                </c:pt>
                <c:pt idx="603">
                  <c:v>44693</c:v>
                </c:pt>
                <c:pt idx="604">
                  <c:v>44694</c:v>
                </c:pt>
                <c:pt idx="605">
                  <c:v>44697</c:v>
                </c:pt>
                <c:pt idx="606">
                  <c:v>44698</c:v>
                </c:pt>
                <c:pt idx="607">
                  <c:v>44699</c:v>
                </c:pt>
                <c:pt idx="608">
                  <c:v>44700</c:v>
                </c:pt>
                <c:pt idx="609">
                  <c:v>44701</c:v>
                </c:pt>
                <c:pt idx="610">
                  <c:v>44704</c:v>
                </c:pt>
                <c:pt idx="611">
                  <c:v>44705</c:v>
                </c:pt>
                <c:pt idx="612">
                  <c:v>44706</c:v>
                </c:pt>
                <c:pt idx="613">
                  <c:v>44707</c:v>
                </c:pt>
                <c:pt idx="614">
                  <c:v>44708</c:v>
                </c:pt>
                <c:pt idx="615">
                  <c:v>44711</c:v>
                </c:pt>
                <c:pt idx="616">
                  <c:v>44712</c:v>
                </c:pt>
                <c:pt idx="617">
                  <c:v>44713</c:v>
                </c:pt>
                <c:pt idx="618">
                  <c:v>44714</c:v>
                </c:pt>
                <c:pt idx="619">
                  <c:v>44715</c:v>
                </c:pt>
                <c:pt idx="620">
                  <c:v>44718</c:v>
                </c:pt>
                <c:pt idx="621">
                  <c:v>44719</c:v>
                </c:pt>
                <c:pt idx="622">
                  <c:v>44720</c:v>
                </c:pt>
                <c:pt idx="623">
                  <c:v>44721</c:v>
                </c:pt>
                <c:pt idx="624">
                  <c:v>44722</c:v>
                </c:pt>
                <c:pt idx="625">
                  <c:v>44725</c:v>
                </c:pt>
                <c:pt idx="626">
                  <c:v>44726</c:v>
                </c:pt>
                <c:pt idx="627">
                  <c:v>44727</c:v>
                </c:pt>
                <c:pt idx="628">
                  <c:v>44728</c:v>
                </c:pt>
                <c:pt idx="629">
                  <c:v>44729</c:v>
                </c:pt>
                <c:pt idx="630">
                  <c:v>44732</c:v>
                </c:pt>
                <c:pt idx="631">
                  <c:v>44733</c:v>
                </c:pt>
                <c:pt idx="632">
                  <c:v>44734</c:v>
                </c:pt>
                <c:pt idx="633">
                  <c:v>44735</c:v>
                </c:pt>
                <c:pt idx="634">
                  <c:v>44736</c:v>
                </c:pt>
                <c:pt idx="635">
                  <c:v>44739</c:v>
                </c:pt>
                <c:pt idx="636">
                  <c:v>44740</c:v>
                </c:pt>
                <c:pt idx="637">
                  <c:v>44741</c:v>
                </c:pt>
                <c:pt idx="638">
                  <c:v>44742</c:v>
                </c:pt>
                <c:pt idx="639">
                  <c:v>44743</c:v>
                </c:pt>
                <c:pt idx="640">
                  <c:v>44746</c:v>
                </c:pt>
                <c:pt idx="641">
                  <c:v>44747</c:v>
                </c:pt>
                <c:pt idx="642">
                  <c:v>44748</c:v>
                </c:pt>
                <c:pt idx="643">
                  <c:v>44749</c:v>
                </c:pt>
                <c:pt idx="644">
                  <c:v>44750</c:v>
                </c:pt>
                <c:pt idx="645">
                  <c:v>44753</c:v>
                </c:pt>
                <c:pt idx="646">
                  <c:v>44754</c:v>
                </c:pt>
                <c:pt idx="647">
                  <c:v>44755</c:v>
                </c:pt>
                <c:pt idx="648">
                  <c:v>44756</c:v>
                </c:pt>
                <c:pt idx="649">
                  <c:v>44757</c:v>
                </c:pt>
                <c:pt idx="650">
                  <c:v>44760</c:v>
                </c:pt>
                <c:pt idx="651">
                  <c:v>44761</c:v>
                </c:pt>
                <c:pt idx="652">
                  <c:v>44762</c:v>
                </c:pt>
                <c:pt idx="653">
                  <c:v>44763</c:v>
                </c:pt>
                <c:pt idx="654">
                  <c:v>44764</c:v>
                </c:pt>
                <c:pt idx="655">
                  <c:v>44767</c:v>
                </c:pt>
                <c:pt idx="656">
                  <c:v>44768</c:v>
                </c:pt>
                <c:pt idx="657">
                  <c:v>44769</c:v>
                </c:pt>
                <c:pt idx="658">
                  <c:v>44770</c:v>
                </c:pt>
                <c:pt idx="659">
                  <c:v>44771</c:v>
                </c:pt>
                <c:pt idx="660">
                  <c:v>44774</c:v>
                </c:pt>
                <c:pt idx="661">
                  <c:v>44775</c:v>
                </c:pt>
                <c:pt idx="662">
                  <c:v>44776</c:v>
                </c:pt>
                <c:pt idx="663">
                  <c:v>44777</c:v>
                </c:pt>
                <c:pt idx="664">
                  <c:v>44778</c:v>
                </c:pt>
                <c:pt idx="665">
                  <c:v>44781</c:v>
                </c:pt>
                <c:pt idx="666">
                  <c:v>44782</c:v>
                </c:pt>
                <c:pt idx="667">
                  <c:v>44783</c:v>
                </c:pt>
                <c:pt idx="668">
                  <c:v>44784</c:v>
                </c:pt>
                <c:pt idx="669">
                  <c:v>44785</c:v>
                </c:pt>
                <c:pt idx="670">
                  <c:v>44788</c:v>
                </c:pt>
                <c:pt idx="671">
                  <c:v>44789</c:v>
                </c:pt>
                <c:pt idx="672">
                  <c:v>44790</c:v>
                </c:pt>
                <c:pt idx="673">
                  <c:v>44791</c:v>
                </c:pt>
                <c:pt idx="674">
                  <c:v>44792</c:v>
                </c:pt>
                <c:pt idx="675">
                  <c:v>44795</c:v>
                </c:pt>
                <c:pt idx="676">
                  <c:v>44796</c:v>
                </c:pt>
                <c:pt idx="677">
                  <c:v>44797</c:v>
                </c:pt>
                <c:pt idx="678">
                  <c:v>44798</c:v>
                </c:pt>
                <c:pt idx="679">
                  <c:v>44799</c:v>
                </c:pt>
                <c:pt idx="680">
                  <c:v>44802</c:v>
                </c:pt>
                <c:pt idx="681">
                  <c:v>44803</c:v>
                </c:pt>
                <c:pt idx="682">
                  <c:v>44804</c:v>
                </c:pt>
                <c:pt idx="683">
                  <c:v>44805</c:v>
                </c:pt>
                <c:pt idx="684">
                  <c:v>44806</c:v>
                </c:pt>
                <c:pt idx="685">
                  <c:v>44809</c:v>
                </c:pt>
                <c:pt idx="686">
                  <c:v>44810</c:v>
                </c:pt>
                <c:pt idx="687">
                  <c:v>44811</c:v>
                </c:pt>
                <c:pt idx="688">
                  <c:v>44812</c:v>
                </c:pt>
                <c:pt idx="689">
                  <c:v>44813</c:v>
                </c:pt>
                <c:pt idx="690">
                  <c:v>44816</c:v>
                </c:pt>
                <c:pt idx="691">
                  <c:v>44817</c:v>
                </c:pt>
                <c:pt idx="692">
                  <c:v>44818</c:v>
                </c:pt>
                <c:pt idx="693">
                  <c:v>44819</c:v>
                </c:pt>
                <c:pt idx="694">
                  <c:v>44820</c:v>
                </c:pt>
                <c:pt idx="695">
                  <c:v>44823</c:v>
                </c:pt>
                <c:pt idx="696">
                  <c:v>44824</c:v>
                </c:pt>
                <c:pt idx="697">
                  <c:v>44825</c:v>
                </c:pt>
                <c:pt idx="698">
                  <c:v>44826</c:v>
                </c:pt>
                <c:pt idx="699">
                  <c:v>44827</c:v>
                </c:pt>
                <c:pt idx="700">
                  <c:v>44830</c:v>
                </c:pt>
                <c:pt idx="701">
                  <c:v>44831</c:v>
                </c:pt>
                <c:pt idx="702">
                  <c:v>44832</c:v>
                </c:pt>
                <c:pt idx="703">
                  <c:v>44833</c:v>
                </c:pt>
                <c:pt idx="704">
                  <c:v>44834</c:v>
                </c:pt>
                <c:pt idx="705">
                  <c:v>44837</c:v>
                </c:pt>
                <c:pt idx="706">
                  <c:v>44838</c:v>
                </c:pt>
                <c:pt idx="707">
                  <c:v>44839</c:v>
                </c:pt>
                <c:pt idx="708">
                  <c:v>44840</c:v>
                </c:pt>
                <c:pt idx="709">
                  <c:v>44841</c:v>
                </c:pt>
                <c:pt idx="710">
                  <c:v>44844</c:v>
                </c:pt>
                <c:pt idx="711">
                  <c:v>44845</c:v>
                </c:pt>
                <c:pt idx="712">
                  <c:v>44846</c:v>
                </c:pt>
                <c:pt idx="713">
                  <c:v>44847</c:v>
                </c:pt>
                <c:pt idx="714">
                  <c:v>44848</c:v>
                </c:pt>
                <c:pt idx="715">
                  <c:v>44851</c:v>
                </c:pt>
                <c:pt idx="716">
                  <c:v>44852</c:v>
                </c:pt>
                <c:pt idx="717">
                  <c:v>44853</c:v>
                </c:pt>
                <c:pt idx="718">
                  <c:v>44854</c:v>
                </c:pt>
                <c:pt idx="719">
                  <c:v>44855</c:v>
                </c:pt>
                <c:pt idx="720">
                  <c:v>44858</c:v>
                </c:pt>
                <c:pt idx="721">
                  <c:v>44859</c:v>
                </c:pt>
                <c:pt idx="722">
                  <c:v>44860</c:v>
                </c:pt>
                <c:pt idx="723">
                  <c:v>44861</c:v>
                </c:pt>
                <c:pt idx="724">
                  <c:v>44862</c:v>
                </c:pt>
                <c:pt idx="725">
                  <c:v>44865</c:v>
                </c:pt>
                <c:pt idx="726">
                  <c:v>44866</c:v>
                </c:pt>
                <c:pt idx="727">
                  <c:v>44867</c:v>
                </c:pt>
                <c:pt idx="728">
                  <c:v>44868</c:v>
                </c:pt>
                <c:pt idx="729">
                  <c:v>44869</c:v>
                </c:pt>
                <c:pt idx="730">
                  <c:v>44872</c:v>
                </c:pt>
                <c:pt idx="731">
                  <c:v>44873</c:v>
                </c:pt>
                <c:pt idx="732">
                  <c:v>44874</c:v>
                </c:pt>
                <c:pt idx="733">
                  <c:v>44875</c:v>
                </c:pt>
                <c:pt idx="734">
                  <c:v>44876</c:v>
                </c:pt>
                <c:pt idx="735">
                  <c:v>44879</c:v>
                </c:pt>
                <c:pt idx="736">
                  <c:v>44880</c:v>
                </c:pt>
                <c:pt idx="737">
                  <c:v>44881</c:v>
                </c:pt>
                <c:pt idx="738">
                  <c:v>44882</c:v>
                </c:pt>
                <c:pt idx="739">
                  <c:v>44883</c:v>
                </c:pt>
                <c:pt idx="740">
                  <c:v>44886</c:v>
                </c:pt>
                <c:pt idx="741">
                  <c:v>44887</c:v>
                </c:pt>
                <c:pt idx="742">
                  <c:v>44888</c:v>
                </c:pt>
                <c:pt idx="743">
                  <c:v>44889</c:v>
                </c:pt>
                <c:pt idx="744">
                  <c:v>44890</c:v>
                </c:pt>
                <c:pt idx="745">
                  <c:v>44893</c:v>
                </c:pt>
                <c:pt idx="746">
                  <c:v>44894</c:v>
                </c:pt>
                <c:pt idx="747">
                  <c:v>44895</c:v>
                </c:pt>
                <c:pt idx="748">
                  <c:v>44896</c:v>
                </c:pt>
                <c:pt idx="749">
                  <c:v>44897</c:v>
                </c:pt>
                <c:pt idx="750">
                  <c:v>44900</c:v>
                </c:pt>
                <c:pt idx="751">
                  <c:v>44901</c:v>
                </c:pt>
                <c:pt idx="752">
                  <c:v>44902</c:v>
                </c:pt>
                <c:pt idx="753">
                  <c:v>44903</c:v>
                </c:pt>
                <c:pt idx="754">
                  <c:v>44904</c:v>
                </c:pt>
                <c:pt idx="755">
                  <c:v>44907</c:v>
                </c:pt>
                <c:pt idx="756">
                  <c:v>44908</c:v>
                </c:pt>
                <c:pt idx="757">
                  <c:v>44909</c:v>
                </c:pt>
                <c:pt idx="758">
                  <c:v>44910</c:v>
                </c:pt>
                <c:pt idx="759">
                  <c:v>44911</c:v>
                </c:pt>
                <c:pt idx="760">
                  <c:v>44914</c:v>
                </c:pt>
                <c:pt idx="761">
                  <c:v>44915</c:v>
                </c:pt>
                <c:pt idx="762">
                  <c:v>44916</c:v>
                </c:pt>
                <c:pt idx="763">
                  <c:v>44917</c:v>
                </c:pt>
                <c:pt idx="764">
                  <c:v>44918</c:v>
                </c:pt>
                <c:pt idx="765">
                  <c:v>44921</c:v>
                </c:pt>
                <c:pt idx="766">
                  <c:v>44922</c:v>
                </c:pt>
                <c:pt idx="767">
                  <c:v>44923</c:v>
                </c:pt>
                <c:pt idx="768">
                  <c:v>44924</c:v>
                </c:pt>
                <c:pt idx="769">
                  <c:v>44925</c:v>
                </c:pt>
                <c:pt idx="770">
                  <c:v>44928</c:v>
                </c:pt>
                <c:pt idx="771">
                  <c:v>44929</c:v>
                </c:pt>
                <c:pt idx="772">
                  <c:v>44930</c:v>
                </c:pt>
                <c:pt idx="773">
                  <c:v>44931</c:v>
                </c:pt>
                <c:pt idx="774">
                  <c:v>44932</c:v>
                </c:pt>
                <c:pt idx="775">
                  <c:v>44935</c:v>
                </c:pt>
                <c:pt idx="776">
                  <c:v>44936</c:v>
                </c:pt>
                <c:pt idx="777">
                  <c:v>44937</c:v>
                </c:pt>
                <c:pt idx="778">
                  <c:v>44938</c:v>
                </c:pt>
                <c:pt idx="779">
                  <c:v>44939</c:v>
                </c:pt>
                <c:pt idx="780">
                  <c:v>44942</c:v>
                </c:pt>
                <c:pt idx="781">
                  <c:v>44943</c:v>
                </c:pt>
                <c:pt idx="782">
                  <c:v>44944</c:v>
                </c:pt>
                <c:pt idx="783">
                  <c:v>44945</c:v>
                </c:pt>
                <c:pt idx="784">
                  <c:v>44946</c:v>
                </c:pt>
                <c:pt idx="785">
                  <c:v>44949</c:v>
                </c:pt>
                <c:pt idx="786">
                  <c:v>44950</c:v>
                </c:pt>
                <c:pt idx="787">
                  <c:v>44951</c:v>
                </c:pt>
                <c:pt idx="788">
                  <c:v>44952</c:v>
                </c:pt>
                <c:pt idx="789">
                  <c:v>44953</c:v>
                </c:pt>
                <c:pt idx="790">
                  <c:v>44956</c:v>
                </c:pt>
                <c:pt idx="791">
                  <c:v>44957</c:v>
                </c:pt>
                <c:pt idx="792">
                  <c:v>44958</c:v>
                </c:pt>
                <c:pt idx="793">
                  <c:v>44959</c:v>
                </c:pt>
                <c:pt idx="794">
                  <c:v>44960</c:v>
                </c:pt>
                <c:pt idx="795">
                  <c:v>44963</c:v>
                </c:pt>
                <c:pt idx="796">
                  <c:v>44964</c:v>
                </c:pt>
                <c:pt idx="797">
                  <c:v>44965</c:v>
                </c:pt>
                <c:pt idx="798">
                  <c:v>44966</c:v>
                </c:pt>
                <c:pt idx="799">
                  <c:v>44967</c:v>
                </c:pt>
                <c:pt idx="800">
                  <c:v>44970</c:v>
                </c:pt>
                <c:pt idx="801">
                  <c:v>44971</c:v>
                </c:pt>
                <c:pt idx="802">
                  <c:v>44972</c:v>
                </c:pt>
                <c:pt idx="803">
                  <c:v>44973</c:v>
                </c:pt>
                <c:pt idx="804">
                  <c:v>44974</c:v>
                </c:pt>
                <c:pt idx="805">
                  <c:v>44977</c:v>
                </c:pt>
                <c:pt idx="806">
                  <c:v>44978</c:v>
                </c:pt>
                <c:pt idx="807">
                  <c:v>44979</c:v>
                </c:pt>
                <c:pt idx="808">
                  <c:v>44980</c:v>
                </c:pt>
                <c:pt idx="809">
                  <c:v>44981</c:v>
                </c:pt>
                <c:pt idx="810">
                  <c:v>44984</c:v>
                </c:pt>
                <c:pt idx="811">
                  <c:v>44985</c:v>
                </c:pt>
                <c:pt idx="812">
                  <c:v>44986</c:v>
                </c:pt>
                <c:pt idx="813">
                  <c:v>44987</c:v>
                </c:pt>
                <c:pt idx="814">
                  <c:v>44988</c:v>
                </c:pt>
                <c:pt idx="815">
                  <c:v>44991</c:v>
                </c:pt>
                <c:pt idx="816">
                  <c:v>44992</c:v>
                </c:pt>
                <c:pt idx="817">
                  <c:v>44993</c:v>
                </c:pt>
                <c:pt idx="818">
                  <c:v>44994</c:v>
                </c:pt>
                <c:pt idx="819">
                  <c:v>44995</c:v>
                </c:pt>
                <c:pt idx="820">
                  <c:v>44998</c:v>
                </c:pt>
                <c:pt idx="821">
                  <c:v>44999</c:v>
                </c:pt>
                <c:pt idx="822">
                  <c:v>45000</c:v>
                </c:pt>
                <c:pt idx="823">
                  <c:v>45001</c:v>
                </c:pt>
                <c:pt idx="824">
                  <c:v>45002</c:v>
                </c:pt>
                <c:pt idx="825">
                  <c:v>45005</c:v>
                </c:pt>
                <c:pt idx="826">
                  <c:v>45006</c:v>
                </c:pt>
                <c:pt idx="827">
                  <c:v>45007</c:v>
                </c:pt>
                <c:pt idx="828">
                  <c:v>45008</c:v>
                </c:pt>
                <c:pt idx="829">
                  <c:v>45009</c:v>
                </c:pt>
                <c:pt idx="830">
                  <c:v>45012</c:v>
                </c:pt>
                <c:pt idx="831">
                  <c:v>45013</c:v>
                </c:pt>
                <c:pt idx="832">
                  <c:v>45014</c:v>
                </c:pt>
                <c:pt idx="833">
                  <c:v>45015</c:v>
                </c:pt>
                <c:pt idx="834">
                  <c:v>45016</c:v>
                </c:pt>
                <c:pt idx="835">
                  <c:v>45019</c:v>
                </c:pt>
                <c:pt idx="836">
                  <c:v>45020</c:v>
                </c:pt>
                <c:pt idx="837">
                  <c:v>45021</c:v>
                </c:pt>
                <c:pt idx="838">
                  <c:v>45022</c:v>
                </c:pt>
                <c:pt idx="839">
                  <c:v>45023</c:v>
                </c:pt>
                <c:pt idx="840">
                  <c:v>45026</c:v>
                </c:pt>
                <c:pt idx="841">
                  <c:v>45027</c:v>
                </c:pt>
                <c:pt idx="842">
                  <c:v>45028</c:v>
                </c:pt>
                <c:pt idx="843">
                  <c:v>45029</c:v>
                </c:pt>
                <c:pt idx="844">
                  <c:v>45030</c:v>
                </c:pt>
                <c:pt idx="845">
                  <c:v>45033</c:v>
                </c:pt>
                <c:pt idx="846">
                  <c:v>45034</c:v>
                </c:pt>
                <c:pt idx="847">
                  <c:v>45035</c:v>
                </c:pt>
                <c:pt idx="848">
                  <c:v>45036</c:v>
                </c:pt>
                <c:pt idx="849">
                  <c:v>45037</c:v>
                </c:pt>
                <c:pt idx="850">
                  <c:v>45040</c:v>
                </c:pt>
                <c:pt idx="851">
                  <c:v>45041</c:v>
                </c:pt>
                <c:pt idx="852">
                  <c:v>45042</c:v>
                </c:pt>
                <c:pt idx="853">
                  <c:v>45043</c:v>
                </c:pt>
                <c:pt idx="854">
                  <c:v>45044</c:v>
                </c:pt>
                <c:pt idx="855">
                  <c:v>45047</c:v>
                </c:pt>
                <c:pt idx="856">
                  <c:v>45048</c:v>
                </c:pt>
                <c:pt idx="857">
                  <c:v>45049</c:v>
                </c:pt>
                <c:pt idx="858">
                  <c:v>45050</c:v>
                </c:pt>
                <c:pt idx="859">
                  <c:v>45051</c:v>
                </c:pt>
                <c:pt idx="860">
                  <c:v>45054</c:v>
                </c:pt>
                <c:pt idx="861">
                  <c:v>45055</c:v>
                </c:pt>
                <c:pt idx="862">
                  <c:v>45056</c:v>
                </c:pt>
                <c:pt idx="863">
                  <c:v>45057</c:v>
                </c:pt>
                <c:pt idx="864">
                  <c:v>45058</c:v>
                </c:pt>
                <c:pt idx="865">
                  <c:v>45061</c:v>
                </c:pt>
                <c:pt idx="866">
                  <c:v>45062</c:v>
                </c:pt>
                <c:pt idx="867">
                  <c:v>45063</c:v>
                </c:pt>
                <c:pt idx="868">
                  <c:v>45064</c:v>
                </c:pt>
                <c:pt idx="869">
                  <c:v>45065</c:v>
                </c:pt>
                <c:pt idx="870">
                  <c:v>45068</c:v>
                </c:pt>
                <c:pt idx="871">
                  <c:v>45069</c:v>
                </c:pt>
                <c:pt idx="872">
                  <c:v>45070</c:v>
                </c:pt>
                <c:pt idx="873">
                  <c:v>45071</c:v>
                </c:pt>
                <c:pt idx="874">
                  <c:v>45072</c:v>
                </c:pt>
                <c:pt idx="875">
                  <c:v>45075</c:v>
                </c:pt>
                <c:pt idx="876">
                  <c:v>45076</c:v>
                </c:pt>
                <c:pt idx="877">
                  <c:v>45077</c:v>
                </c:pt>
                <c:pt idx="878">
                  <c:v>45078</c:v>
                </c:pt>
                <c:pt idx="879">
                  <c:v>45079</c:v>
                </c:pt>
                <c:pt idx="880">
                  <c:v>45082</c:v>
                </c:pt>
                <c:pt idx="881">
                  <c:v>45083</c:v>
                </c:pt>
                <c:pt idx="882">
                  <c:v>45084</c:v>
                </c:pt>
                <c:pt idx="883">
                  <c:v>45085</c:v>
                </c:pt>
                <c:pt idx="884">
                  <c:v>45086</c:v>
                </c:pt>
                <c:pt idx="885">
                  <c:v>45089</c:v>
                </c:pt>
                <c:pt idx="886">
                  <c:v>45090</c:v>
                </c:pt>
                <c:pt idx="887">
                  <c:v>45091</c:v>
                </c:pt>
                <c:pt idx="888">
                  <c:v>45092</c:v>
                </c:pt>
                <c:pt idx="889">
                  <c:v>45093</c:v>
                </c:pt>
                <c:pt idx="890">
                  <c:v>45096</c:v>
                </c:pt>
                <c:pt idx="891">
                  <c:v>45097</c:v>
                </c:pt>
                <c:pt idx="892">
                  <c:v>45098</c:v>
                </c:pt>
                <c:pt idx="893">
                  <c:v>45099</c:v>
                </c:pt>
                <c:pt idx="894">
                  <c:v>45100</c:v>
                </c:pt>
                <c:pt idx="895">
                  <c:v>45103</c:v>
                </c:pt>
                <c:pt idx="896">
                  <c:v>45104</c:v>
                </c:pt>
                <c:pt idx="897">
                  <c:v>45105</c:v>
                </c:pt>
                <c:pt idx="898">
                  <c:v>45106</c:v>
                </c:pt>
                <c:pt idx="899">
                  <c:v>45107</c:v>
                </c:pt>
                <c:pt idx="900">
                  <c:v>45110</c:v>
                </c:pt>
                <c:pt idx="901">
                  <c:v>45111</c:v>
                </c:pt>
                <c:pt idx="902">
                  <c:v>45112</c:v>
                </c:pt>
                <c:pt idx="903">
                  <c:v>45113</c:v>
                </c:pt>
                <c:pt idx="904">
                  <c:v>45114</c:v>
                </c:pt>
                <c:pt idx="905">
                  <c:v>45117</c:v>
                </c:pt>
                <c:pt idx="906">
                  <c:v>45118</c:v>
                </c:pt>
                <c:pt idx="907">
                  <c:v>45119</c:v>
                </c:pt>
                <c:pt idx="908">
                  <c:v>45120</c:v>
                </c:pt>
                <c:pt idx="909">
                  <c:v>45121</c:v>
                </c:pt>
                <c:pt idx="910">
                  <c:v>45124</c:v>
                </c:pt>
                <c:pt idx="911">
                  <c:v>45125</c:v>
                </c:pt>
                <c:pt idx="912">
                  <c:v>45126</c:v>
                </c:pt>
                <c:pt idx="913">
                  <c:v>45127</c:v>
                </c:pt>
                <c:pt idx="914">
                  <c:v>45128</c:v>
                </c:pt>
                <c:pt idx="915">
                  <c:v>45131</c:v>
                </c:pt>
                <c:pt idx="916">
                  <c:v>45132</c:v>
                </c:pt>
                <c:pt idx="917">
                  <c:v>45133</c:v>
                </c:pt>
                <c:pt idx="918">
                  <c:v>45134</c:v>
                </c:pt>
                <c:pt idx="919">
                  <c:v>45135</c:v>
                </c:pt>
                <c:pt idx="920">
                  <c:v>45138</c:v>
                </c:pt>
                <c:pt idx="921">
                  <c:v>45139</c:v>
                </c:pt>
                <c:pt idx="922">
                  <c:v>45140</c:v>
                </c:pt>
                <c:pt idx="923">
                  <c:v>45141</c:v>
                </c:pt>
                <c:pt idx="924">
                  <c:v>45142</c:v>
                </c:pt>
                <c:pt idx="925">
                  <c:v>45145</c:v>
                </c:pt>
                <c:pt idx="926">
                  <c:v>45146</c:v>
                </c:pt>
                <c:pt idx="927">
                  <c:v>45147</c:v>
                </c:pt>
                <c:pt idx="928">
                  <c:v>45148</c:v>
                </c:pt>
                <c:pt idx="929">
                  <c:v>45149</c:v>
                </c:pt>
                <c:pt idx="930">
                  <c:v>45152</c:v>
                </c:pt>
                <c:pt idx="931">
                  <c:v>45153</c:v>
                </c:pt>
                <c:pt idx="932">
                  <c:v>45154</c:v>
                </c:pt>
                <c:pt idx="933">
                  <c:v>45155</c:v>
                </c:pt>
                <c:pt idx="934">
                  <c:v>45156</c:v>
                </c:pt>
                <c:pt idx="935">
                  <c:v>45159</c:v>
                </c:pt>
                <c:pt idx="936">
                  <c:v>45160</c:v>
                </c:pt>
                <c:pt idx="937">
                  <c:v>45161</c:v>
                </c:pt>
                <c:pt idx="938">
                  <c:v>45162</c:v>
                </c:pt>
                <c:pt idx="939">
                  <c:v>45163</c:v>
                </c:pt>
                <c:pt idx="940">
                  <c:v>45166</c:v>
                </c:pt>
                <c:pt idx="941">
                  <c:v>45167</c:v>
                </c:pt>
                <c:pt idx="942">
                  <c:v>45168</c:v>
                </c:pt>
                <c:pt idx="943">
                  <c:v>45169</c:v>
                </c:pt>
                <c:pt idx="944">
                  <c:v>45170</c:v>
                </c:pt>
                <c:pt idx="945">
                  <c:v>45173</c:v>
                </c:pt>
                <c:pt idx="946">
                  <c:v>45174</c:v>
                </c:pt>
                <c:pt idx="947">
                  <c:v>45175</c:v>
                </c:pt>
                <c:pt idx="948">
                  <c:v>45176</c:v>
                </c:pt>
                <c:pt idx="949">
                  <c:v>45177</c:v>
                </c:pt>
                <c:pt idx="950">
                  <c:v>45180</c:v>
                </c:pt>
                <c:pt idx="951">
                  <c:v>45181</c:v>
                </c:pt>
                <c:pt idx="952">
                  <c:v>45182</c:v>
                </c:pt>
                <c:pt idx="953">
                  <c:v>45183</c:v>
                </c:pt>
                <c:pt idx="954">
                  <c:v>45184</c:v>
                </c:pt>
                <c:pt idx="955">
                  <c:v>45187</c:v>
                </c:pt>
                <c:pt idx="956">
                  <c:v>45188</c:v>
                </c:pt>
                <c:pt idx="957">
                  <c:v>45189</c:v>
                </c:pt>
                <c:pt idx="958">
                  <c:v>45190</c:v>
                </c:pt>
                <c:pt idx="959">
                  <c:v>45191</c:v>
                </c:pt>
                <c:pt idx="960">
                  <c:v>45194</c:v>
                </c:pt>
                <c:pt idx="961">
                  <c:v>45195</c:v>
                </c:pt>
                <c:pt idx="962">
                  <c:v>45196</c:v>
                </c:pt>
                <c:pt idx="963">
                  <c:v>45197</c:v>
                </c:pt>
                <c:pt idx="964">
                  <c:v>45198</c:v>
                </c:pt>
                <c:pt idx="965">
                  <c:v>45201</c:v>
                </c:pt>
                <c:pt idx="966">
                  <c:v>45202</c:v>
                </c:pt>
                <c:pt idx="967">
                  <c:v>45203</c:v>
                </c:pt>
                <c:pt idx="968">
                  <c:v>45204</c:v>
                </c:pt>
                <c:pt idx="969">
                  <c:v>45205</c:v>
                </c:pt>
                <c:pt idx="970">
                  <c:v>45208</c:v>
                </c:pt>
                <c:pt idx="971">
                  <c:v>45209</c:v>
                </c:pt>
                <c:pt idx="972">
                  <c:v>45210</c:v>
                </c:pt>
                <c:pt idx="973">
                  <c:v>45211</c:v>
                </c:pt>
                <c:pt idx="974">
                  <c:v>45212</c:v>
                </c:pt>
                <c:pt idx="975">
                  <c:v>45215</c:v>
                </c:pt>
                <c:pt idx="976">
                  <c:v>45216</c:v>
                </c:pt>
                <c:pt idx="977">
                  <c:v>45217</c:v>
                </c:pt>
                <c:pt idx="978">
                  <c:v>45218</c:v>
                </c:pt>
                <c:pt idx="979">
                  <c:v>45219</c:v>
                </c:pt>
                <c:pt idx="980">
                  <c:v>45222</c:v>
                </c:pt>
                <c:pt idx="981">
                  <c:v>45223</c:v>
                </c:pt>
                <c:pt idx="982">
                  <c:v>45224</c:v>
                </c:pt>
                <c:pt idx="983">
                  <c:v>45225</c:v>
                </c:pt>
                <c:pt idx="984">
                  <c:v>45226</c:v>
                </c:pt>
                <c:pt idx="985">
                  <c:v>45229</c:v>
                </c:pt>
                <c:pt idx="986">
                  <c:v>45230</c:v>
                </c:pt>
                <c:pt idx="987">
                  <c:v>45231</c:v>
                </c:pt>
                <c:pt idx="988">
                  <c:v>45232</c:v>
                </c:pt>
                <c:pt idx="989">
                  <c:v>45233</c:v>
                </c:pt>
                <c:pt idx="990">
                  <c:v>45236</c:v>
                </c:pt>
                <c:pt idx="991">
                  <c:v>45237</c:v>
                </c:pt>
                <c:pt idx="992">
                  <c:v>45238</c:v>
                </c:pt>
                <c:pt idx="993">
                  <c:v>45239</c:v>
                </c:pt>
                <c:pt idx="994">
                  <c:v>45240</c:v>
                </c:pt>
                <c:pt idx="995">
                  <c:v>45243</c:v>
                </c:pt>
                <c:pt idx="996">
                  <c:v>45244</c:v>
                </c:pt>
                <c:pt idx="997">
                  <c:v>45245</c:v>
                </c:pt>
                <c:pt idx="998">
                  <c:v>45246</c:v>
                </c:pt>
                <c:pt idx="999">
                  <c:v>45247</c:v>
                </c:pt>
                <c:pt idx="1000">
                  <c:v>45250</c:v>
                </c:pt>
                <c:pt idx="1001">
                  <c:v>45251</c:v>
                </c:pt>
                <c:pt idx="1002">
                  <c:v>45252</c:v>
                </c:pt>
                <c:pt idx="1003">
                  <c:v>45253</c:v>
                </c:pt>
                <c:pt idx="1004">
                  <c:v>45254</c:v>
                </c:pt>
                <c:pt idx="1005">
                  <c:v>45257</c:v>
                </c:pt>
                <c:pt idx="1006">
                  <c:v>45258</c:v>
                </c:pt>
                <c:pt idx="1007">
                  <c:v>45259</c:v>
                </c:pt>
                <c:pt idx="1008">
                  <c:v>45260</c:v>
                </c:pt>
                <c:pt idx="1009">
                  <c:v>45261</c:v>
                </c:pt>
                <c:pt idx="1010">
                  <c:v>45264</c:v>
                </c:pt>
                <c:pt idx="1011">
                  <c:v>45265</c:v>
                </c:pt>
                <c:pt idx="1012">
                  <c:v>45266</c:v>
                </c:pt>
                <c:pt idx="1013">
                  <c:v>45267</c:v>
                </c:pt>
                <c:pt idx="1014">
                  <c:v>45268</c:v>
                </c:pt>
                <c:pt idx="1015">
                  <c:v>45271</c:v>
                </c:pt>
                <c:pt idx="1016">
                  <c:v>45272</c:v>
                </c:pt>
                <c:pt idx="1017">
                  <c:v>45273</c:v>
                </c:pt>
                <c:pt idx="1018">
                  <c:v>45274</c:v>
                </c:pt>
                <c:pt idx="1019">
                  <c:v>45275</c:v>
                </c:pt>
                <c:pt idx="1020">
                  <c:v>45278</c:v>
                </c:pt>
                <c:pt idx="1021">
                  <c:v>45279</c:v>
                </c:pt>
                <c:pt idx="1022">
                  <c:v>45280</c:v>
                </c:pt>
                <c:pt idx="1023">
                  <c:v>45281</c:v>
                </c:pt>
                <c:pt idx="1024">
                  <c:v>45282</c:v>
                </c:pt>
                <c:pt idx="1025">
                  <c:v>45285</c:v>
                </c:pt>
                <c:pt idx="1026">
                  <c:v>45286</c:v>
                </c:pt>
                <c:pt idx="1027">
                  <c:v>45287</c:v>
                </c:pt>
                <c:pt idx="1028">
                  <c:v>45288</c:v>
                </c:pt>
                <c:pt idx="1029">
                  <c:v>45289</c:v>
                </c:pt>
                <c:pt idx="1030">
                  <c:v>45292</c:v>
                </c:pt>
                <c:pt idx="1031">
                  <c:v>45293</c:v>
                </c:pt>
                <c:pt idx="1032">
                  <c:v>45294</c:v>
                </c:pt>
                <c:pt idx="1033">
                  <c:v>45295</c:v>
                </c:pt>
                <c:pt idx="1034">
                  <c:v>45296</c:v>
                </c:pt>
                <c:pt idx="1035">
                  <c:v>45299</c:v>
                </c:pt>
                <c:pt idx="1036">
                  <c:v>45300</c:v>
                </c:pt>
                <c:pt idx="1037">
                  <c:v>45301</c:v>
                </c:pt>
                <c:pt idx="1038">
                  <c:v>45302</c:v>
                </c:pt>
                <c:pt idx="1039">
                  <c:v>45303</c:v>
                </c:pt>
                <c:pt idx="1040">
                  <c:v>45306</c:v>
                </c:pt>
                <c:pt idx="1041">
                  <c:v>45307</c:v>
                </c:pt>
                <c:pt idx="1042">
                  <c:v>45308</c:v>
                </c:pt>
                <c:pt idx="1043">
                  <c:v>45309</c:v>
                </c:pt>
                <c:pt idx="1044">
                  <c:v>45310</c:v>
                </c:pt>
                <c:pt idx="1045">
                  <c:v>45313</c:v>
                </c:pt>
                <c:pt idx="1046">
                  <c:v>45314</c:v>
                </c:pt>
                <c:pt idx="1047">
                  <c:v>45315</c:v>
                </c:pt>
                <c:pt idx="1048">
                  <c:v>45316</c:v>
                </c:pt>
                <c:pt idx="1049">
                  <c:v>45317</c:v>
                </c:pt>
                <c:pt idx="1050">
                  <c:v>45320</c:v>
                </c:pt>
                <c:pt idx="1051">
                  <c:v>45321</c:v>
                </c:pt>
                <c:pt idx="1052">
                  <c:v>45322</c:v>
                </c:pt>
                <c:pt idx="1053">
                  <c:v>45323</c:v>
                </c:pt>
                <c:pt idx="1054">
                  <c:v>45324</c:v>
                </c:pt>
                <c:pt idx="1055">
                  <c:v>45327</c:v>
                </c:pt>
                <c:pt idx="1056">
                  <c:v>45328</c:v>
                </c:pt>
                <c:pt idx="1057">
                  <c:v>45329</c:v>
                </c:pt>
                <c:pt idx="1058">
                  <c:v>45330</c:v>
                </c:pt>
                <c:pt idx="1059">
                  <c:v>45331</c:v>
                </c:pt>
                <c:pt idx="1060">
                  <c:v>45334</c:v>
                </c:pt>
                <c:pt idx="1061">
                  <c:v>45335</c:v>
                </c:pt>
                <c:pt idx="1062">
                  <c:v>45336</c:v>
                </c:pt>
                <c:pt idx="1063">
                  <c:v>45337</c:v>
                </c:pt>
                <c:pt idx="1064">
                  <c:v>45338</c:v>
                </c:pt>
                <c:pt idx="1065">
                  <c:v>45341</c:v>
                </c:pt>
                <c:pt idx="1066">
                  <c:v>45342</c:v>
                </c:pt>
                <c:pt idx="1067">
                  <c:v>45343</c:v>
                </c:pt>
                <c:pt idx="1068">
                  <c:v>45344</c:v>
                </c:pt>
                <c:pt idx="1069">
                  <c:v>45345</c:v>
                </c:pt>
                <c:pt idx="1070">
                  <c:v>45348</c:v>
                </c:pt>
                <c:pt idx="1071">
                  <c:v>45349</c:v>
                </c:pt>
                <c:pt idx="1072">
                  <c:v>45350</c:v>
                </c:pt>
                <c:pt idx="1073">
                  <c:v>45351</c:v>
                </c:pt>
                <c:pt idx="1074">
                  <c:v>45352</c:v>
                </c:pt>
                <c:pt idx="1075">
                  <c:v>45355</c:v>
                </c:pt>
                <c:pt idx="1076">
                  <c:v>45356</c:v>
                </c:pt>
                <c:pt idx="1077">
                  <c:v>45357</c:v>
                </c:pt>
                <c:pt idx="1078">
                  <c:v>45358</c:v>
                </c:pt>
                <c:pt idx="1079">
                  <c:v>45359</c:v>
                </c:pt>
                <c:pt idx="1080">
                  <c:v>45362</c:v>
                </c:pt>
                <c:pt idx="1081">
                  <c:v>45363</c:v>
                </c:pt>
                <c:pt idx="1082">
                  <c:v>45364</c:v>
                </c:pt>
                <c:pt idx="1083">
                  <c:v>45365</c:v>
                </c:pt>
                <c:pt idx="1084">
                  <c:v>45366</c:v>
                </c:pt>
                <c:pt idx="1085">
                  <c:v>45369</c:v>
                </c:pt>
                <c:pt idx="1086">
                  <c:v>45370</c:v>
                </c:pt>
                <c:pt idx="1087">
                  <c:v>45371</c:v>
                </c:pt>
                <c:pt idx="1088">
                  <c:v>45372</c:v>
                </c:pt>
                <c:pt idx="1089">
                  <c:v>45373</c:v>
                </c:pt>
                <c:pt idx="1090">
                  <c:v>45376</c:v>
                </c:pt>
                <c:pt idx="1091">
                  <c:v>45377</c:v>
                </c:pt>
                <c:pt idx="1092">
                  <c:v>45378</c:v>
                </c:pt>
                <c:pt idx="1093">
                  <c:v>45379</c:v>
                </c:pt>
                <c:pt idx="1094">
                  <c:v>45380</c:v>
                </c:pt>
                <c:pt idx="1095">
                  <c:v>45383</c:v>
                </c:pt>
                <c:pt idx="1096">
                  <c:v>45384</c:v>
                </c:pt>
                <c:pt idx="1097">
                  <c:v>45385</c:v>
                </c:pt>
                <c:pt idx="1098">
                  <c:v>45386</c:v>
                </c:pt>
                <c:pt idx="1099">
                  <c:v>45387</c:v>
                </c:pt>
                <c:pt idx="1100">
                  <c:v>45390</c:v>
                </c:pt>
                <c:pt idx="1101">
                  <c:v>45391</c:v>
                </c:pt>
                <c:pt idx="1102">
                  <c:v>45392</c:v>
                </c:pt>
                <c:pt idx="1103">
                  <c:v>45393</c:v>
                </c:pt>
                <c:pt idx="1104">
                  <c:v>45394</c:v>
                </c:pt>
                <c:pt idx="1105">
                  <c:v>45397</c:v>
                </c:pt>
                <c:pt idx="1106">
                  <c:v>45398</c:v>
                </c:pt>
                <c:pt idx="1107">
                  <c:v>45399</c:v>
                </c:pt>
                <c:pt idx="1108">
                  <c:v>45400</c:v>
                </c:pt>
                <c:pt idx="1109">
                  <c:v>45401</c:v>
                </c:pt>
                <c:pt idx="1110">
                  <c:v>45404</c:v>
                </c:pt>
                <c:pt idx="1111">
                  <c:v>45405</c:v>
                </c:pt>
                <c:pt idx="1112">
                  <c:v>45406</c:v>
                </c:pt>
                <c:pt idx="1113">
                  <c:v>45407</c:v>
                </c:pt>
                <c:pt idx="1114">
                  <c:v>45408</c:v>
                </c:pt>
                <c:pt idx="1115">
                  <c:v>45411</c:v>
                </c:pt>
                <c:pt idx="1116">
                  <c:v>45412</c:v>
                </c:pt>
                <c:pt idx="1117">
                  <c:v>45413</c:v>
                </c:pt>
                <c:pt idx="1118">
                  <c:v>45414</c:v>
                </c:pt>
                <c:pt idx="1119">
                  <c:v>45415</c:v>
                </c:pt>
                <c:pt idx="1120">
                  <c:v>45418</c:v>
                </c:pt>
                <c:pt idx="1121">
                  <c:v>45419</c:v>
                </c:pt>
                <c:pt idx="1122">
                  <c:v>45420</c:v>
                </c:pt>
                <c:pt idx="1123">
                  <c:v>45421</c:v>
                </c:pt>
                <c:pt idx="1124">
                  <c:v>45422</c:v>
                </c:pt>
                <c:pt idx="1125">
                  <c:v>45425</c:v>
                </c:pt>
                <c:pt idx="1126">
                  <c:v>45426</c:v>
                </c:pt>
                <c:pt idx="1127">
                  <c:v>45427</c:v>
                </c:pt>
                <c:pt idx="1128">
                  <c:v>45428</c:v>
                </c:pt>
                <c:pt idx="1129">
                  <c:v>45429</c:v>
                </c:pt>
                <c:pt idx="1130">
                  <c:v>45432</c:v>
                </c:pt>
                <c:pt idx="1131">
                  <c:v>45433</c:v>
                </c:pt>
                <c:pt idx="1132">
                  <c:v>45434</c:v>
                </c:pt>
                <c:pt idx="1133">
                  <c:v>45435</c:v>
                </c:pt>
                <c:pt idx="1134">
                  <c:v>45436</c:v>
                </c:pt>
                <c:pt idx="1135">
                  <c:v>45439</c:v>
                </c:pt>
                <c:pt idx="1136">
                  <c:v>45440</c:v>
                </c:pt>
                <c:pt idx="1137">
                  <c:v>45441</c:v>
                </c:pt>
                <c:pt idx="1138">
                  <c:v>45442</c:v>
                </c:pt>
                <c:pt idx="1139">
                  <c:v>45443</c:v>
                </c:pt>
                <c:pt idx="1140">
                  <c:v>45446</c:v>
                </c:pt>
                <c:pt idx="1141">
                  <c:v>45447</c:v>
                </c:pt>
                <c:pt idx="1142">
                  <c:v>45448</c:v>
                </c:pt>
                <c:pt idx="1143">
                  <c:v>45449</c:v>
                </c:pt>
                <c:pt idx="1144">
                  <c:v>45450</c:v>
                </c:pt>
                <c:pt idx="1145">
                  <c:v>45453</c:v>
                </c:pt>
                <c:pt idx="1146">
                  <c:v>45454</c:v>
                </c:pt>
                <c:pt idx="1147">
                  <c:v>45455</c:v>
                </c:pt>
                <c:pt idx="1148">
                  <c:v>45456</c:v>
                </c:pt>
                <c:pt idx="1149">
                  <c:v>45457</c:v>
                </c:pt>
                <c:pt idx="1150">
                  <c:v>45460</c:v>
                </c:pt>
                <c:pt idx="1151">
                  <c:v>45461</c:v>
                </c:pt>
                <c:pt idx="1152">
                  <c:v>45462</c:v>
                </c:pt>
                <c:pt idx="1153">
                  <c:v>45463</c:v>
                </c:pt>
                <c:pt idx="1154">
                  <c:v>45464</c:v>
                </c:pt>
                <c:pt idx="1155">
                  <c:v>45467</c:v>
                </c:pt>
                <c:pt idx="1156">
                  <c:v>45468</c:v>
                </c:pt>
                <c:pt idx="1157">
                  <c:v>45469</c:v>
                </c:pt>
                <c:pt idx="1158">
                  <c:v>45470</c:v>
                </c:pt>
                <c:pt idx="1159">
                  <c:v>45471</c:v>
                </c:pt>
                <c:pt idx="1160">
                  <c:v>45474</c:v>
                </c:pt>
                <c:pt idx="1161">
                  <c:v>45475</c:v>
                </c:pt>
                <c:pt idx="1162">
                  <c:v>45476</c:v>
                </c:pt>
                <c:pt idx="1163">
                  <c:v>45477</c:v>
                </c:pt>
                <c:pt idx="1164">
                  <c:v>45478</c:v>
                </c:pt>
                <c:pt idx="1165">
                  <c:v>45481</c:v>
                </c:pt>
                <c:pt idx="1166">
                  <c:v>45482</c:v>
                </c:pt>
                <c:pt idx="1167">
                  <c:v>45483</c:v>
                </c:pt>
                <c:pt idx="1168">
                  <c:v>45484</c:v>
                </c:pt>
                <c:pt idx="1169">
                  <c:v>45485</c:v>
                </c:pt>
                <c:pt idx="1170">
                  <c:v>45488</c:v>
                </c:pt>
                <c:pt idx="1171">
                  <c:v>45489</c:v>
                </c:pt>
                <c:pt idx="1172">
                  <c:v>45490</c:v>
                </c:pt>
                <c:pt idx="1173">
                  <c:v>45491</c:v>
                </c:pt>
                <c:pt idx="1174">
                  <c:v>45492</c:v>
                </c:pt>
                <c:pt idx="1175">
                  <c:v>45495</c:v>
                </c:pt>
                <c:pt idx="1176">
                  <c:v>45496</c:v>
                </c:pt>
                <c:pt idx="1177">
                  <c:v>45497</c:v>
                </c:pt>
                <c:pt idx="1178">
                  <c:v>45498</c:v>
                </c:pt>
                <c:pt idx="1179">
                  <c:v>45499</c:v>
                </c:pt>
                <c:pt idx="1180">
                  <c:v>45502</c:v>
                </c:pt>
                <c:pt idx="1181">
                  <c:v>45503</c:v>
                </c:pt>
                <c:pt idx="1182">
                  <c:v>45504</c:v>
                </c:pt>
                <c:pt idx="1183">
                  <c:v>45505</c:v>
                </c:pt>
                <c:pt idx="1184">
                  <c:v>45506</c:v>
                </c:pt>
                <c:pt idx="1185">
                  <c:v>45509</c:v>
                </c:pt>
                <c:pt idx="1186">
                  <c:v>45510</c:v>
                </c:pt>
                <c:pt idx="1187">
                  <c:v>45511</c:v>
                </c:pt>
                <c:pt idx="1188">
                  <c:v>45512</c:v>
                </c:pt>
                <c:pt idx="1189">
                  <c:v>45513</c:v>
                </c:pt>
                <c:pt idx="1190">
                  <c:v>45516</c:v>
                </c:pt>
                <c:pt idx="1191">
                  <c:v>45517</c:v>
                </c:pt>
                <c:pt idx="1192">
                  <c:v>45518</c:v>
                </c:pt>
                <c:pt idx="1193">
                  <c:v>45519</c:v>
                </c:pt>
                <c:pt idx="1194">
                  <c:v>45520</c:v>
                </c:pt>
                <c:pt idx="1195">
                  <c:v>45523</c:v>
                </c:pt>
                <c:pt idx="1196">
                  <c:v>45524</c:v>
                </c:pt>
                <c:pt idx="1197">
                  <c:v>45525</c:v>
                </c:pt>
                <c:pt idx="1198">
                  <c:v>45526</c:v>
                </c:pt>
                <c:pt idx="1199">
                  <c:v>45527</c:v>
                </c:pt>
                <c:pt idx="1200">
                  <c:v>45530</c:v>
                </c:pt>
                <c:pt idx="1201">
                  <c:v>45531</c:v>
                </c:pt>
                <c:pt idx="1202">
                  <c:v>45532</c:v>
                </c:pt>
                <c:pt idx="1203">
                  <c:v>45533</c:v>
                </c:pt>
                <c:pt idx="1204">
                  <c:v>45534</c:v>
                </c:pt>
                <c:pt idx="1205">
                  <c:v>45537</c:v>
                </c:pt>
                <c:pt idx="1206">
                  <c:v>45538</c:v>
                </c:pt>
                <c:pt idx="1207">
                  <c:v>45539</c:v>
                </c:pt>
                <c:pt idx="1208">
                  <c:v>45540</c:v>
                </c:pt>
                <c:pt idx="1209">
                  <c:v>45541</c:v>
                </c:pt>
                <c:pt idx="1210">
                  <c:v>45544</c:v>
                </c:pt>
                <c:pt idx="1211">
                  <c:v>45545</c:v>
                </c:pt>
                <c:pt idx="1212">
                  <c:v>45546</c:v>
                </c:pt>
                <c:pt idx="1213">
                  <c:v>45547</c:v>
                </c:pt>
                <c:pt idx="1214">
                  <c:v>45548</c:v>
                </c:pt>
                <c:pt idx="1215">
                  <c:v>45551</c:v>
                </c:pt>
                <c:pt idx="1216">
                  <c:v>45552</c:v>
                </c:pt>
                <c:pt idx="1217">
                  <c:v>45553</c:v>
                </c:pt>
                <c:pt idx="1218">
                  <c:v>45554</c:v>
                </c:pt>
                <c:pt idx="1219">
                  <c:v>45555</c:v>
                </c:pt>
                <c:pt idx="1220">
                  <c:v>45558</c:v>
                </c:pt>
                <c:pt idx="1221">
                  <c:v>45559</c:v>
                </c:pt>
                <c:pt idx="1222">
                  <c:v>45560</c:v>
                </c:pt>
                <c:pt idx="1223">
                  <c:v>45561</c:v>
                </c:pt>
                <c:pt idx="1224">
                  <c:v>45562</c:v>
                </c:pt>
                <c:pt idx="1225">
                  <c:v>45565</c:v>
                </c:pt>
                <c:pt idx="1226">
                  <c:v>45566</c:v>
                </c:pt>
                <c:pt idx="1227">
                  <c:v>45567</c:v>
                </c:pt>
                <c:pt idx="1228">
                  <c:v>45568</c:v>
                </c:pt>
                <c:pt idx="1229">
                  <c:v>45569</c:v>
                </c:pt>
                <c:pt idx="1230">
                  <c:v>45572</c:v>
                </c:pt>
                <c:pt idx="1231">
                  <c:v>45573</c:v>
                </c:pt>
                <c:pt idx="1232">
                  <c:v>45574</c:v>
                </c:pt>
                <c:pt idx="1233">
                  <c:v>45575</c:v>
                </c:pt>
                <c:pt idx="1234">
                  <c:v>45576</c:v>
                </c:pt>
                <c:pt idx="1235">
                  <c:v>45579</c:v>
                </c:pt>
                <c:pt idx="1236">
                  <c:v>45580</c:v>
                </c:pt>
                <c:pt idx="1237">
                  <c:v>45581</c:v>
                </c:pt>
                <c:pt idx="1238">
                  <c:v>45582</c:v>
                </c:pt>
                <c:pt idx="1239">
                  <c:v>45583</c:v>
                </c:pt>
                <c:pt idx="1240">
                  <c:v>45586</c:v>
                </c:pt>
                <c:pt idx="1241">
                  <c:v>45587</c:v>
                </c:pt>
                <c:pt idx="1242">
                  <c:v>45588</c:v>
                </c:pt>
                <c:pt idx="1243">
                  <c:v>45589</c:v>
                </c:pt>
                <c:pt idx="1244">
                  <c:v>45590</c:v>
                </c:pt>
                <c:pt idx="1245">
                  <c:v>45593</c:v>
                </c:pt>
                <c:pt idx="1246">
                  <c:v>45594</c:v>
                </c:pt>
                <c:pt idx="1247">
                  <c:v>45595</c:v>
                </c:pt>
                <c:pt idx="1248">
                  <c:v>45596</c:v>
                </c:pt>
                <c:pt idx="1249">
                  <c:v>45597</c:v>
                </c:pt>
                <c:pt idx="1250">
                  <c:v>45600</c:v>
                </c:pt>
                <c:pt idx="1251">
                  <c:v>45601</c:v>
                </c:pt>
                <c:pt idx="1252">
                  <c:v>45602</c:v>
                </c:pt>
                <c:pt idx="1253">
                  <c:v>45603</c:v>
                </c:pt>
                <c:pt idx="1254">
                  <c:v>45604</c:v>
                </c:pt>
                <c:pt idx="1255">
                  <c:v>45607</c:v>
                </c:pt>
                <c:pt idx="1256">
                  <c:v>45608</c:v>
                </c:pt>
                <c:pt idx="1257">
                  <c:v>45609</c:v>
                </c:pt>
                <c:pt idx="1258">
                  <c:v>45610</c:v>
                </c:pt>
                <c:pt idx="1259">
                  <c:v>45611</c:v>
                </c:pt>
                <c:pt idx="1260">
                  <c:v>45614</c:v>
                </c:pt>
                <c:pt idx="1261">
                  <c:v>45615</c:v>
                </c:pt>
                <c:pt idx="1262">
                  <c:v>45616</c:v>
                </c:pt>
                <c:pt idx="1263">
                  <c:v>45617</c:v>
                </c:pt>
                <c:pt idx="1264">
                  <c:v>45618</c:v>
                </c:pt>
                <c:pt idx="1265">
                  <c:v>45621</c:v>
                </c:pt>
                <c:pt idx="1266">
                  <c:v>45622</c:v>
                </c:pt>
                <c:pt idx="1267">
                  <c:v>45623</c:v>
                </c:pt>
                <c:pt idx="1268">
                  <c:v>45624</c:v>
                </c:pt>
                <c:pt idx="1269">
                  <c:v>45625</c:v>
                </c:pt>
                <c:pt idx="1270">
                  <c:v>45628</c:v>
                </c:pt>
                <c:pt idx="1271">
                  <c:v>45629</c:v>
                </c:pt>
                <c:pt idx="1272">
                  <c:v>45630</c:v>
                </c:pt>
                <c:pt idx="1273">
                  <c:v>45631</c:v>
                </c:pt>
                <c:pt idx="1274">
                  <c:v>45632</c:v>
                </c:pt>
                <c:pt idx="1275">
                  <c:v>45635</c:v>
                </c:pt>
                <c:pt idx="1276">
                  <c:v>45636</c:v>
                </c:pt>
                <c:pt idx="1277">
                  <c:v>45637</c:v>
                </c:pt>
                <c:pt idx="1278">
                  <c:v>45638</c:v>
                </c:pt>
                <c:pt idx="1279">
                  <c:v>45639</c:v>
                </c:pt>
                <c:pt idx="1280">
                  <c:v>45642</c:v>
                </c:pt>
                <c:pt idx="1281">
                  <c:v>45643</c:v>
                </c:pt>
                <c:pt idx="1282">
                  <c:v>45644</c:v>
                </c:pt>
                <c:pt idx="1283">
                  <c:v>45645</c:v>
                </c:pt>
                <c:pt idx="1284">
                  <c:v>45646</c:v>
                </c:pt>
                <c:pt idx="1285">
                  <c:v>45649</c:v>
                </c:pt>
                <c:pt idx="1286">
                  <c:v>45650</c:v>
                </c:pt>
                <c:pt idx="1287">
                  <c:v>45651</c:v>
                </c:pt>
                <c:pt idx="1288">
                  <c:v>45652</c:v>
                </c:pt>
                <c:pt idx="1289">
                  <c:v>45653</c:v>
                </c:pt>
                <c:pt idx="1290">
                  <c:v>45656</c:v>
                </c:pt>
                <c:pt idx="1291">
                  <c:v>45657</c:v>
                </c:pt>
                <c:pt idx="1292">
                  <c:v>45658</c:v>
                </c:pt>
                <c:pt idx="1293">
                  <c:v>45659</c:v>
                </c:pt>
                <c:pt idx="1294">
                  <c:v>45660</c:v>
                </c:pt>
                <c:pt idx="1295">
                  <c:v>45663</c:v>
                </c:pt>
                <c:pt idx="1296">
                  <c:v>45664</c:v>
                </c:pt>
                <c:pt idx="1297">
                  <c:v>45665</c:v>
                </c:pt>
                <c:pt idx="1298">
                  <c:v>45666</c:v>
                </c:pt>
                <c:pt idx="1299">
                  <c:v>45667</c:v>
                </c:pt>
                <c:pt idx="1300">
                  <c:v>45670</c:v>
                </c:pt>
                <c:pt idx="1301">
                  <c:v>45671</c:v>
                </c:pt>
                <c:pt idx="1302">
                  <c:v>45672</c:v>
                </c:pt>
                <c:pt idx="1303">
                  <c:v>45673</c:v>
                </c:pt>
                <c:pt idx="1304">
                  <c:v>45674</c:v>
                </c:pt>
                <c:pt idx="1305">
                  <c:v>45677</c:v>
                </c:pt>
                <c:pt idx="1306">
                  <c:v>45678</c:v>
                </c:pt>
                <c:pt idx="1307">
                  <c:v>45679</c:v>
                </c:pt>
                <c:pt idx="1308">
                  <c:v>45680</c:v>
                </c:pt>
                <c:pt idx="1309">
                  <c:v>45681</c:v>
                </c:pt>
                <c:pt idx="1310">
                  <c:v>45684</c:v>
                </c:pt>
                <c:pt idx="1311">
                  <c:v>45685</c:v>
                </c:pt>
                <c:pt idx="1312">
                  <c:v>45686</c:v>
                </c:pt>
                <c:pt idx="1313">
                  <c:v>45687</c:v>
                </c:pt>
                <c:pt idx="1314">
                  <c:v>45688</c:v>
                </c:pt>
                <c:pt idx="1315">
                  <c:v>45691</c:v>
                </c:pt>
                <c:pt idx="1316">
                  <c:v>45692</c:v>
                </c:pt>
                <c:pt idx="1317">
                  <c:v>45693</c:v>
                </c:pt>
                <c:pt idx="1318">
                  <c:v>45694</c:v>
                </c:pt>
                <c:pt idx="1319">
                  <c:v>45695</c:v>
                </c:pt>
                <c:pt idx="1320">
                  <c:v>45698</c:v>
                </c:pt>
                <c:pt idx="1321">
                  <c:v>45699</c:v>
                </c:pt>
                <c:pt idx="1322">
                  <c:v>45700</c:v>
                </c:pt>
                <c:pt idx="1323">
                  <c:v>45701</c:v>
                </c:pt>
                <c:pt idx="1324">
                  <c:v>45702</c:v>
                </c:pt>
                <c:pt idx="1325">
                  <c:v>45705</c:v>
                </c:pt>
                <c:pt idx="1326">
                  <c:v>45706</c:v>
                </c:pt>
                <c:pt idx="1327">
                  <c:v>45707</c:v>
                </c:pt>
                <c:pt idx="1328">
                  <c:v>45708</c:v>
                </c:pt>
                <c:pt idx="1329">
                  <c:v>45709</c:v>
                </c:pt>
                <c:pt idx="1330">
                  <c:v>45712</c:v>
                </c:pt>
                <c:pt idx="1331">
                  <c:v>45713</c:v>
                </c:pt>
                <c:pt idx="1332">
                  <c:v>45714</c:v>
                </c:pt>
                <c:pt idx="1333">
                  <c:v>45715</c:v>
                </c:pt>
                <c:pt idx="1334">
                  <c:v>45716</c:v>
                </c:pt>
                <c:pt idx="1335">
                  <c:v>45719</c:v>
                </c:pt>
                <c:pt idx="1336">
                  <c:v>45720</c:v>
                </c:pt>
                <c:pt idx="1337">
                  <c:v>45721</c:v>
                </c:pt>
                <c:pt idx="1338">
                  <c:v>45722</c:v>
                </c:pt>
                <c:pt idx="1339">
                  <c:v>45723</c:v>
                </c:pt>
                <c:pt idx="1340">
                  <c:v>45726</c:v>
                </c:pt>
                <c:pt idx="1341">
                  <c:v>45727</c:v>
                </c:pt>
                <c:pt idx="1342">
                  <c:v>45728</c:v>
                </c:pt>
                <c:pt idx="1343">
                  <c:v>45729</c:v>
                </c:pt>
                <c:pt idx="1344">
                  <c:v>45730</c:v>
                </c:pt>
                <c:pt idx="1345">
                  <c:v>45733</c:v>
                </c:pt>
                <c:pt idx="1346">
                  <c:v>45734</c:v>
                </c:pt>
                <c:pt idx="1347">
                  <c:v>45735</c:v>
                </c:pt>
                <c:pt idx="1348">
                  <c:v>45736</c:v>
                </c:pt>
                <c:pt idx="1349">
                  <c:v>45737</c:v>
                </c:pt>
                <c:pt idx="1350">
                  <c:v>45740</c:v>
                </c:pt>
                <c:pt idx="1351">
                  <c:v>45741</c:v>
                </c:pt>
                <c:pt idx="1352">
                  <c:v>45742</c:v>
                </c:pt>
                <c:pt idx="1353">
                  <c:v>45743</c:v>
                </c:pt>
                <c:pt idx="1354">
                  <c:v>45744</c:v>
                </c:pt>
                <c:pt idx="1355">
                  <c:v>45747</c:v>
                </c:pt>
                <c:pt idx="1356">
                  <c:v>45748</c:v>
                </c:pt>
                <c:pt idx="1357">
                  <c:v>45749</c:v>
                </c:pt>
                <c:pt idx="1358">
                  <c:v>45750</c:v>
                </c:pt>
                <c:pt idx="1359">
                  <c:v>45751</c:v>
                </c:pt>
                <c:pt idx="1360">
                  <c:v>45754</c:v>
                </c:pt>
                <c:pt idx="1361">
                  <c:v>45755</c:v>
                </c:pt>
                <c:pt idx="1362">
                  <c:v>45756</c:v>
                </c:pt>
                <c:pt idx="1363">
                  <c:v>45757</c:v>
                </c:pt>
                <c:pt idx="1364">
                  <c:v>45758</c:v>
                </c:pt>
                <c:pt idx="1365">
                  <c:v>45761</c:v>
                </c:pt>
                <c:pt idx="1366">
                  <c:v>45762</c:v>
                </c:pt>
                <c:pt idx="1367">
                  <c:v>45763</c:v>
                </c:pt>
                <c:pt idx="1368">
                  <c:v>45764</c:v>
                </c:pt>
                <c:pt idx="1369">
                  <c:v>45765</c:v>
                </c:pt>
                <c:pt idx="1370">
                  <c:v>45768</c:v>
                </c:pt>
                <c:pt idx="1371">
                  <c:v>45769</c:v>
                </c:pt>
                <c:pt idx="1372">
                  <c:v>45770</c:v>
                </c:pt>
                <c:pt idx="1373">
                  <c:v>45771</c:v>
                </c:pt>
                <c:pt idx="1374">
                  <c:v>45772</c:v>
                </c:pt>
                <c:pt idx="1375">
                  <c:v>45775</c:v>
                </c:pt>
                <c:pt idx="1376">
                  <c:v>45776</c:v>
                </c:pt>
                <c:pt idx="1377">
                  <c:v>45777</c:v>
                </c:pt>
                <c:pt idx="1378">
                  <c:v>45778</c:v>
                </c:pt>
                <c:pt idx="1379">
                  <c:v>45779</c:v>
                </c:pt>
                <c:pt idx="1380">
                  <c:v>45782</c:v>
                </c:pt>
                <c:pt idx="1381">
                  <c:v>45783</c:v>
                </c:pt>
                <c:pt idx="1382">
                  <c:v>45784</c:v>
                </c:pt>
                <c:pt idx="1383">
                  <c:v>45785</c:v>
                </c:pt>
                <c:pt idx="1384">
                  <c:v>45786</c:v>
                </c:pt>
                <c:pt idx="1385">
                  <c:v>45789</c:v>
                </c:pt>
                <c:pt idx="1386">
                  <c:v>45790</c:v>
                </c:pt>
                <c:pt idx="1387">
                  <c:v>45791</c:v>
                </c:pt>
                <c:pt idx="1388">
                  <c:v>45792</c:v>
                </c:pt>
                <c:pt idx="1389">
                  <c:v>45793</c:v>
                </c:pt>
                <c:pt idx="1390">
                  <c:v>45796</c:v>
                </c:pt>
                <c:pt idx="1391">
                  <c:v>45797</c:v>
                </c:pt>
                <c:pt idx="1392">
                  <c:v>45798</c:v>
                </c:pt>
                <c:pt idx="1393">
                  <c:v>45799</c:v>
                </c:pt>
                <c:pt idx="1394">
                  <c:v>45800</c:v>
                </c:pt>
                <c:pt idx="1395">
                  <c:v>45803</c:v>
                </c:pt>
                <c:pt idx="1396">
                  <c:v>45804</c:v>
                </c:pt>
                <c:pt idx="1397">
                  <c:v>45805</c:v>
                </c:pt>
                <c:pt idx="1398">
                  <c:v>45806</c:v>
                </c:pt>
                <c:pt idx="1399">
                  <c:v>45807</c:v>
                </c:pt>
                <c:pt idx="1400">
                  <c:v>45810</c:v>
                </c:pt>
                <c:pt idx="1401">
                  <c:v>45811</c:v>
                </c:pt>
                <c:pt idx="1402">
                  <c:v>45812</c:v>
                </c:pt>
                <c:pt idx="1403">
                  <c:v>45813</c:v>
                </c:pt>
                <c:pt idx="1404">
                  <c:v>45814</c:v>
                </c:pt>
                <c:pt idx="1405">
                  <c:v>45817</c:v>
                </c:pt>
                <c:pt idx="1406">
                  <c:v>45818</c:v>
                </c:pt>
                <c:pt idx="1407">
                  <c:v>45819</c:v>
                </c:pt>
                <c:pt idx="1408">
                  <c:v>45820</c:v>
                </c:pt>
                <c:pt idx="1409">
                  <c:v>45821</c:v>
                </c:pt>
                <c:pt idx="1410">
                  <c:v>45824</c:v>
                </c:pt>
                <c:pt idx="1411">
                  <c:v>45825</c:v>
                </c:pt>
                <c:pt idx="1412">
                  <c:v>45826</c:v>
                </c:pt>
                <c:pt idx="1413">
                  <c:v>45827</c:v>
                </c:pt>
                <c:pt idx="1414">
                  <c:v>45828</c:v>
                </c:pt>
                <c:pt idx="1415">
                  <c:v>45831</c:v>
                </c:pt>
                <c:pt idx="1416">
                  <c:v>45832</c:v>
                </c:pt>
                <c:pt idx="1417">
                  <c:v>45833</c:v>
                </c:pt>
                <c:pt idx="1418">
                  <c:v>45834</c:v>
                </c:pt>
                <c:pt idx="1419">
                  <c:v>45835</c:v>
                </c:pt>
                <c:pt idx="1420">
                  <c:v>45838</c:v>
                </c:pt>
                <c:pt idx="1421">
                  <c:v>45839</c:v>
                </c:pt>
                <c:pt idx="1422">
                  <c:v>45840</c:v>
                </c:pt>
                <c:pt idx="1423">
                  <c:v>45841</c:v>
                </c:pt>
                <c:pt idx="1424">
                  <c:v>45842</c:v>
                </c:pt>
              </c:numCache>
            </c:numRef>
          </c:cat>
          <c:val>
            <c:numRef>
              <c:f>'מסכם+גרף'!$D$3:$D$1427</c:f>
              <c:numCache>
                <c:formatCode>0.00</c:formatCode>
                <c:ptCount val="1425"/>
                <c:pt idx="0">
                  <c:v>44.95676667</c:v>
                </c:pt>
                <c:pt idx="1">
                  <c:v>44.62306667</c:v>
                </c:pt>
                <c:pt idx="2">
                  <c:v>44.62306667</c:v>
                </c:pt>
                <c:pt idx="3">
                  <c:v>44.622966669999997</c:v>
                </c:pt>
                <c:pt idx="4">
                  <c:v>44.622933330000002</c:v>
                </c:pt>
                <c:pt idx="5">
                  <c:v>44.622833329999999</c:v>
                </c:pt>
                <c:pt idx="6">
                  <c:v>45.289266670000004</c:v>
                </c:pt>
                <c:pt idx="7">
                  <c:v>45.683700000000002</c:v>
                </c:pt>
                <c:pt idx="8">
                  <c:v>45.977274999999999</c:v>
                </c:pt>
                <c:pt idx="9">
                  <c:v>45.975850000000001</c:v>
                </c:pt>
                <c:pt idx="10">
                  <c:v>45.986049999999999</c:v>
                </c:pt>
                <c:pt idx="11">
                  <c:v>46.079549999999998</c:v>
                </c:pt>
                <c:pt idx="12">
                  <c:v>46.186</c:v>
                </c:pt>
                <c:pt idx="13">
                  <c:v>45.944974999999999</c:v>
                </c:pt>
                <c:pt idx="14">
                  <c:v>45.956074999999998</c:v>
                </c:pt>
                <c:pt idx="15">
                  <c:v>45.972499999999997</c:v>
                </c:pt>
                <c:pt idx="16">
                  <c:v>45.964599999999997</c:v>
                </c:pt>
                <c:pt idx="17">
                  <c:v>45.692425</c:v>
                </c:pt>
                <c:pt idx="18">
                  <c:v>45.687399999999997</c:v>
                </c:pt>
                <c:pt idx="19">
                  <c:v>45.703175000000002</c:v>
                </c:pt>
                <c:pt idx="20">
                  <c:v>45.710799999999999</c:v>
                </c:pt>
                <c:pt idx="21">
                  <c:v>45.704725000000003</c:v>
                </c:pt>
                <c:pt idx="22">
                  <c:v>45.712249999999997</c:v>
                </c:pt>
                <c:pt idx="23">
                  <c:v>45.696449999999999</c:v>
                </c:pt>
                <c:pt idx="24">
                  <c:v>45.961950000000002</c:v>
                </c:pt>
                <c:pt idx="25">
                  <c:v>45.968400000000003</c:v>
                </c:pt>
                <c:pt idx="26">
                  <c:v>46.230600000000003</c:v>
                </c:pt>
                <c:pt idx="27">
                  <c:v>46.210050000000003</c:v>
                </c:pt>
                <c:pt idx="28">
                  <c:v>46.58455</c:v>
                </c:pt>
                <c:pt idx="29">
                  <c:v>47.708224999999999</c:v>
                </c:pt>
                <c:pt idx="30">
                  <c:v>51.106400000000001</c:v>
                </c:pt>
                <c:pt idx="31">
                  <c:v>49.106200000000001</c:v>
                </c:pt>
                <c:pt idx="32">
                  <c:v>50.60616667</c:v>
                </c:pt>
                <c:pt idx="33">
                  <c:v>49.772833329999997</c:v>
                </c:pt>
                <c:pt idx="34">
                  <c:v>50.106099999999998</c:v>
                </c:pt>
                <c:pt idx="35">
                  <c:v>51.772799999999997</c:v>
                </c:pt>
                <c:pt idx="36">
                  <c:v>56.751333330000001</c:v>
                </c:pt>
                <c:pt idx="37">
                  <c:v>56.584600000000002</c:v>
                </c:pt>
                <c:pt idx="38">
                  <c:v>60.917833330000001</c:v>
                </c:pt>
                <c:pt idx="39">
                  <c:v>62.251133330000002</c:v>
                </c:pt>
                <c:pt idx="40">
                  <c:v>63.750966669999997</c:v>
                </c:pt>
                <c:pt idx="41">
                  <c:v>64.917466669999996</c:v>
                </c:pt>
                <c:pt idx="42">
                  <c:v>65.084000000000003</c:v>
                </c:pt>
                <c:pt idx="43">
                  <c:v>65</c:v>
                </c:pt>
                <c:pt idx="44">
                  <c:v>68.888332500000004</c:v>
                </c:pt>
                <c:pt idx="45">
                  <c:v>69.544064660000004</c:v>
                </c:pt>
                <c:pt idx="46">
                  <c:v>67.549867090000006</c:v>
                </c:pt>
                <c:pt idx="47">
                  <c:v>66.899688139999995</c:v>
                </c:pt>
                <c:pt idx="48">
                  <c:v>74.560974999999999</c:v>
                </c:pt>
                <c:pt idx="49">
                  <c:v>75.252966670000006</c:v>
                </c:pt>
                <c:pt idx="50">
                  <c:v>73.939475000000002</c:v>
                </c:pt>
                <c:pt idx="51">
                  <c:v>75.800325000000001</c:v>
                </c:pt>
                <c:pt idx="52">
                  <c:v>76.049475000000001</c:v>
                </c:pt>
                <c:pt idx="53">
                  <c:v>84.286799999999999</c:v>
                </c:pt>
                <c:pt idx="54">
                  <c:v>84.286749999999998</c:v>
                </c:pt>
                <c:pt idx="55">
                  <c:v>85.536725000000004</c:v>
                </c:pt>
                <c:pt idx="56">
                  <c:v>84.286574999999999</c:v>
                </c:pt>
                <c:pt idx="57">
                  <c:v>80.646174999999999</c:v>
                </c:pt>
                <c:pt idx="58">
                  <c:v>79.401449999999997</c:v>
                </c:pt>
                <c:pt idx="59">
                  <c:v>77.889650000000003</c:v>
                </c:pt>
                <c:pt idx="60">
                  <c:v>77.883349999999993</c:v>
                </c:pt>
                <c:pt idx="61">
                  <c:v>77.882125000000002</c:v>
                </c:pt>
                <c:pt idx="62">
                  <c:v>76.635300000000001</c:v>
                </c:pt>
                <c:pt idx="63">
                  <c:v>76.889324999999999</c:v>
                </c:pt>
                <c:pt idx="64">
                  <c:v>77.377324999999999</c:v>
                </c:pt>
                <c:pt idx="65">
                  <c:v>76.376199999999997</c:v>
                </c:pt>
                <c:pt idx="66">
                  <c:v>78.880025000000003</c:v>
                </c:pt>
                <c:pt idx="67">
                  <c:v>76.631825000000006</c:v>
                </c:pt>
                <c:pt idx="68">
                  <c:v>79.126175000000003</c:v>
                </c:pt>
                <c:pt idx="69">
                  <c:v>76.128249999999994</c:v>
                </c:pt>
                <c:pt idx="70">
                  <c:v>75.875450000000001</c:v>
                </c:pt>
                <c:pt idx="71">
                  <c:v>75.870925</c:v>
                </c:pt>
                <c:pt idx="72">
                  <c:v>75.878024999999994</c:v>
                </c:pt>
                <c:pt idx="73">
                  <c:v>76.126724999999993</c:v>
                </c:pt>
                <c:pt idx="74">
                  <c:v>76.37585</c:v>
                </c:pt>
                <c:pt idx="75">
                  <c:v>76.374525000000006</c:v>
                </c:pt>
                <c:pt idx="76">
                  <c:v>76.876750000000001</c:v>
                </c:pt>
                <c:pt idx="77">
                  <c:v>76.498166670000003</c:v>
                </c:pt>
                <c:pt idx="78">
                  <c:v>76.375249999999994</c:v>
                </c:pt>
                <c:pt idx="79">
                  <c:v>76.383650000000003</c:v>
                </c:pt>
                <c:pt idx="80">
                  <c:v>76.370149999999995</c:v>
                </c:pt>
                <c:pt idx="81">
                  <c:v>75.216499999999996</c:v>
                </c:pt>
                <c:pt idx="82">
                  <c:v>74.716466670000003</c:v>
                </c:pt>
                <c:pt idx="83">
                  <c:v>74.716433330000001</c:v>
                </c:pt>
                <c:pt idx="84">
                  <c:v>74.716399999999993</c:v>
                </c:pt>
                <c:pt idx="85">
                  <c:v>74.716333329999998</c:v>
                </c:pt>
                <c:pt idx="86">
                  <c:v>74.866150000000005</c:v>
                </c:pt>
                <c:pt idx="87">
                  <c:v>75.125624999999999</c:v>
                </c:pt>
                <c:pt idx="88">
                  <c:v>75.123275000000007</c:v>
                </c:pt>
                <c:pt idx="89">
                  <c:v>72.878699999999995</c:v>
                </c:pt>
                <c:pt idx="90">
                  <c:v>72.379050000000007</c:v>
                </c:pt>
                <c:pt idx="91">
                  <c:v>72.379275000000007</c:v>
                </c:pt>
                <c:pt idx="92">
                  <c:v>72.627799999999993</c:v>
                </c:pt>
                <c:pt idx="93">
                  <c:v>72.628050000000002</c:v>
                </c:pt>
                <c:pt idx="94">
                  <c:v>73.128625</c:v>
                </c:pt>
                <c:pt idx="95">
                  <c:v>73.132149999999996</c:v>
                </c:pt>
                <c:pt idx="96">
                  <c:v>72.629549999999995</c:v>
                </c:pt>
                <c:pt idx="97">
                  <c:v>72.627975000000006</c:v>
                </c:pt>
                <c:pt idx="98">
                  <c:v>71.373699999999999</c:v>
                </c:pt>
                <c:pt idx="99">
                  <c:v>69.750974999999997</c:v>
                </c:pt>
                <c:pt idx="100">
                  <c:v>69.118899999999996</c:v>
                </c:pt>
                <c:pt idx="101">
                  <c:v>69.127899999999997</c:v>
                </c:pt>
                <c:pt idx="102">
                  <c:v>69.381200000000007</c:v>
                </c:pt>
                <c:pt idx="103">
                  <c:v>68.641774999999996</c:v>
                </c:pt>
                <c:pt idx="104">
                  <c:v>63.409075000000001</c:v>
                </c:pt>
                <c:pt idx="105">
                  <c:v>63.654625000000003</c:v>
                </c:pt>
                <c:pt idx="106">
                  <c:v>62.279899999999998</c:v>
                </c:pt>
                <c:pt idx="107">
                  <c:v>60.907449999999997</c:v>
                </c:pt>
                <c:pt idx="108">
                  <c:v>60.910699999999999</c:v>
                </c:pt>
                <c:pt idx="109">
                  <c:v>59.401874999999997</c:v>
                </c:pt>
                <c:pt idx="110">
                  <c:v>59.400950000000002</c:v>
                </c:pt>
                <c:pt idx="111">
                  <c:v>59.4</c:v>
                </c:pt>
                <c:pt idx="112">
                  <c:v>59.401449999999997</c:v>
                </c:pt>
                <c:pt idx="113">
                  <c:v>59.400224999999999</c:v>
                </c:pt>
                <c:pt idx="114">
                  <c:v>58.417200000000001</c:v>
                </c:pt>
                <c:pt idx="115">
                  <c:v>58.421050000000001</c:v>
                </c:pt>
                <c:pt idx="116">
                  <c:v>58.41865</c:v>
                </c:pt>
                <c:pt idx="117">
                  <c:v>58.413825000000003</c:v>
                </c:pt>
                <c:pt idx="118">
                  <c:v>58.41095</c:v>
                </c:pt>
                <c:pt idx="119">
                  <c:v>58.165149999999997</c:v>
                </c:pt>
                <c:pt idx="120">
                  <c:v>57.663175000000003</c:v>
                </c:pt>
                <c:pt idx="121">
                  <c:v>57.661675000000002</c:v>
                </c:pt>
                <c:pt idx="122">
                  <c:v>57.038249999999998</c:v>
                </c:pt>
                <c:pt idx="123">
                  <c:v>56.786025000000002</c:v>
                </c:pt>
                <c:pt idx="124">
                  <c:v>56.788249999999998</c:v>
                </c:pt>
                <c:pt idx="125">
                  <c:v>57.658050000000003</c:v>
                </c:pt>
                <c:pt idx="126">
                  <c:v>57.660375000000002</c:v>
                </c:pt>
                <c:pt idx="127">
                  <c:v>57.661250000000003</c:v>
                </c:pt>
                <c:pt idx="128">
                  <c:v>57.661175</c:v>
                </c:pt>
                <c:pt idx="129">
                  <c:v>58.54753333</c:v>
                </c:pt>
                <c:pt idx="130">
                  <c:v>57.658774999999999</c:v>
                </c:pt>
                <c:pt idx="131">
                  <c:v>57.658124999999998</c:v>
                </c:pt>
                <c:pt idx="132">
                  <c:v>57.659050000000001</c:v>
                </c:pt>
                <c:pt idx="133">
                  <c:v>57.657074999999999</c:v>
                </c:pt>
                <c:pt idx="134">
                  <c:v>57.657425000000003</c:v>
                </c:pt>
                <c:pt idx="135">
                  <c:v>55.205706679999999</c:v>
                </c:pt>
                <c:pt idx="136">
                  <c:v>55.171100000000003</c:v>
                </c:pt>
                <c:pt idx="137">
                  <c:v>55.201144710000001</c:v>
                </c:pt>
                <c:pt idx="138">
                  <c:v>55.175400000000003</c:v>
                </c:pt>
                <c:pt idx="139">
                  <c:v>55.176499999999997</c:v>
                </c:pt>
                <c:pt idx="140">
                  <c:v>55.172575000000002</c:v>
                </c:pt>
                <c:pt idx="141">
                  <c:v>57.473030520000002</c:v>
                </c:pt>
                <c:pt idx="142">
                  <c:v>55.170425000000002</c:v>
                </c:pt>
                <c:pt idx="143">
                  <c:v>56.913375000000002</c:v>
                </c:pt>
                <c:pt idx="144">
                  <c:v>57.168149999999997</c:v>
                </c:pt>
                <c:pt idx="145">
                  <c:v>57.163249999999998</c:v>
                </c:pt>
                <c:pt idx="146">
                  <c:v>57.787374999999997</c:v>
                </c:pt>
                <c:pt idx="147">
                  <c:v>56.531999999999996</c:v>
                </c:pt>
                <c:pt idx="148">
                  <c:v>56.0381</c:v>
                </c:pt>
                <c:pt idx="149">
                  <c:v>56.037849999999999</c:v>
                </c:pt>
                <c:pt idx="150">
                  <c:v>55.792050000000003</c:v>
                </c:pt>
                <c:pt idx="151">
                  <c:v>55.793599999999998</c:v>
                </c:pt>
                <c:pt idx="152">
                  <c:v>55.791975000000001</c:v>
                </c:pt>
                <c:pt idx="153">
                  <c:v>55.79</c:v>
                </c:pt>
                <c:pt idx="154">
                  <c:v>55.788724999999999</c:v>
                </c:pt>
                <c:pt idx="155">
                  <c:v>55.786700000000003</c:v>
                </c:pt>
                <c:pt idx="156">
                  <c:v>55.786299999999997</c:v>
                </c:pt>
                <c:pt idx="157">
                  <c:v>55.784500000000001</c:v>
                </c:pt>
                <c:pt idx="158">
                  <c:v>55.785899999999998</c:v>
                </c:pt>
                <c:pt idx="159">
                  <c:v>55.783974999999998</c:v>
                </c:pt>
                <c:pt idx="160">
                  <c:v>55.793424999999999</c:v>
                </c:pt>
                <c:pt idx="161">
                  <c:v>55.185173169999999</c:v>
                </c:pt>
                <c:pt idx="162">
                  <c:v>55.787350000000004</c:v>
                </c:pt>
                <c:pt idx="163">
                  <c:v>55.783524999999997</c:v>
                </c:pt>
                <c:pt idx="164">
                  <c:v>55.787875</c:v>
                </c:pt>
                <c:pt idx="165">
                  <c:v>55.777324999999998</c:v>
                </c:pt>
                <c:pt idx="166">
                  <c:v>56.04453333</c:v>
                </c:pt>
                <c:pt idx="167">
                  <c:v>55.787824999999998</c:v>
                </c:pt>
                <c:pt idx="168">
                  <c:v>55.783299999999997</c:v>
                </c:pt>
                <c:pt idx="169">
                  <c:v>55.159950000000002</c:v>
                </c:pt>
                <c:pt idx="170">
                  <c:v>53.460602629999997</c:v>
                </c:pt>
                <c:pt idx="171">
                  <c:v>54.905675000000002</c:v>
                </c:pt>
                <c:pt idx="172">
                  <c:v>54.907024999999997</c:v>
                </c:pt>
                <c:pt idx="173">
                  <c:v>53.740666670000003</c:v>
                </c:pt>
                <c:pt idx="174">
                  <c:v>53.408900000000003</c:v>
                </c:pt>
                <c:pt idx="175">
                  <c:v>59.3</c:v>
                </c:pt>
                <c:pt idx="176">
                  <c:v>57</c:v>
                </c:pt>
                <c:pt idx="177">
                  <c:v>57.080584180000002</c:v>
                </c:pt>
                <c:pt idx="178">
                  <c:v>55</c:v>
                </c:pt>
                <c:pt idx="179">
                  <c:v>58</c:v>
                </c:pt>
                <c:pt idx="180">
                  <c:v>57</c:v>
                </c:pt>
                <c:pt idx="181">
                  <c:v>57</c:v>
                </c:pt>
                <c:pt idx="182">
                  <c:v>55</c:v>
                </c:pt>
                <c:pt idx="183">
                  <c:v>55</c:v>
                </c:pt>
                <c:pt idx="184">
                  <c:v>55</c:v>
                </c:pt>
                <c:pt idx="185">
                  <c:v>55</c:v>
                </c:pt>
                <c:pt idx="186">
                  <c:v>55</c:v>
                </c:pt>
                <c:pt idx="187">
                  <c:v>50</c:v>
                </c:pt>
                <c:pt idx="188">
                  <c:v>50</c:v>
                </c:pt>
                <c:pt idx="189">
                  <c:v>50.736935959999997</c:v>
                </c:pt>
                <c:pt idx="190">
                  <c:v>50</c:v>
                </c:pt>
                <c:pt idx="191">
                  <c:v>50</c:v>
                </c:pt>
                <c:pt idx="192">
                  <c:v>51.345654199999998</c:v>
                </c:pt>
                <c:pt idx="193">
                  <c:v>50</c:v>
                </c:pt>
                <c:pt idx="194">
                  <c:v>50</c:v>
                </c:pt>
                <c:pt idx="195">
                  <c:v>50</c:v>
                </c:pt>
                <c:pt idx="196">
                  <c:v>50.607801539999997</c:v>
                </c:pt>
                <c:pt idx="197">
                  <c:v>50</c:v>
                </c:pt>
                <c:pt idx="198">
                  <c:v>50</c:v>
                </c:pt>
                <c:pt idx="199">
                  <c:v>50</c:v>
                </c:pt>
                <c:pt idx="200">
                  <c:v>50</c:v>
                </c:pt>
                <c:pt idx="201">
                  <c:v>50</c:v>
                </c:pt>
                <c:pt idx="202">
                  <c:v>50</c:v>
                </c:pt>
                <c:pt idx="203">
                  <c:v>50</c:v>
                </c:pt>
                <c:pt idx="204">
                  <c:v>50</c:v>
                </c:pt>
                <c:pt idx="205">
                  <c:v>53</c:v>
                </c:pt>
                <c:pt idx="206">
                  <c:v>53</c:v>
                </c:pt>
                <c:pt idx="207">
                  <c:v>53</c:v>
                </c:pt>
                <c:pt idx="208">
                  <c:v>52</c:v>
                </c:pt>
                <c:pt idx="209">
                  <c:v>52</c:v>
                </c:pt>
                <c:pt idx="210">
                  <c:v>51.661637229999997</c:v>
                </c:pt>
                <c:pt idx="211">
                  <c:v>48.036888740000002</c:v>
                </c:pt>
                <c:pt idx="212">
                  <c:v>47.48072226</c:v>
                </c:pt>
                <c:pt idx="213">
                  <c:v>48.870092730000003</c:v>
                </c:pt>
                <c:pt idx="214">
                  <c:v>48.762791780000001</c:v>
                </c:pt>
                <c:pt idx="215">
                  <c:v>50</c:v>
                </c:pt>
                <c:pt idx="216">
                  <c:v>46.385935590000003</c:v>
                </c:pt>
                <c:pt idx="217">
                  <c:v>47.310343359999997</c:v>
                </c:pt>
                <c:pt idx="218">
                  <c:v>45.788330090000002</c:v>
                </c:pt>
                <c:pt idx="219">
                  <c:v>46.200534179999998</c:v>
                </c:pt>
                <c:pt idx="220">
                  <c:v>47</c:v>
                </c:pt>
                <c:pt idx="221">
                  <c:v>46.5</c:v>
                </c:pt>
                <c:pt idx="222">
                  <c:v>46.5</c:v>
                </c:pt>
                <c:pt idx="223">
                  <c:v>46.5</c:v>
                </c:pt>
                <c:pt idx="224">
                  <c:v>46.5</c:v>
                </c:pt>
                <c:pt idx="225">
                  <c:v>46.5</c:v>
                </c:pt>
                <c:pt idx="226">
                  <c:v>46.5</c:v>
                </c:pt>
                <c:pt idx="227">
                  <c:v>45.878022010000002</c:v>
                </c:pt>
                <c:pt idx="228">
                  <c:v>46.5</c:v>
                </c:pt>
                <c:pt idx="229">
                  <c:v>47.5</c:v>
                </c:pt>
                <c:pt idx="230">
                  <c:v>46.20800551</c:v>
                </c:pt>
                <c:pt idx="231">
                  <c:v>46.5</c:v>
                </c:pt>
                <c:pt idx="232">
                  <c:v>46.5</c:v>
                </c:pt>
                <c:pt idx="233">
                  <c:v>46.5</c:v>
                </c:pt>
                <c:pt idx="234">
                  <c:v>46.084058829999996</c:v>
                </c:pt>
                <c:pt idx="235">
                  <c:v>46.5</c:v>
                </c:pt>
                <c:pt idx="236">
                  <c:v>46.5</c:v>
                </c:pt>
                <c:pt idx="237">
                  <c:v>49</c:v>
                </c:pt>
                <c:pt idx="238">
                  <c:v>46.5</c:v>
                </c:pt>
                <c:pt idx="239">
                  <c:v>46.5</c:v>
                </c:pt>
                <c:pt idx="240">
                  <c:v>46.5</c:v>
                </c:pt>
                <c:pt idx="241">
                  <c:v>46.5</c:v>
                </c:pt>
                <c:pt idx="242">
                  <c:v>46.5</c:v>
                </c:pt>
                <c:pt idx="243">
                  <c:v>46.5</c:v>
                </c:pt>
                <c:pt idx="244">
                  <c:v>46.5</c:v>
                </c:pt>
                <c:pt idx="245">
                  <c:v>48</c:v>
                </c:pt>
                <c:pt idx="246">
                  <c:v>46.5</c:v>
                </c:pt>
                <c:pt idx="247">
                  <c:v>46.5</c:v>
                </c:pt>
                <c:pt idx="248">
                  <c:v>46.5</c:v>
                </c:pt>
                <c:pt idx="249">
                  <c:v>46.5</c:v>
                </c:pt>
                <c:pt idx="250">
                  <c:v>45.731439909999999</c:v>
                </c:pt>
                <c:pt idx="251">
                  <c:v>45.602744149999999</c:v>
                </c:pt>
                <c:pt idx="252">
                  <c:v>43.826592069999997</c:v>
                </c:pt>
                <c:pt idx="253">
                  <c:v>44.732597920000003</c:v>
                </c:pt>
                <c:pt idx="254">
                  <c:v>45.121285309999998</c:v>
                </c:pt>
                <c:pt idx="255">
                  <c:v>45.188513350000001</c:v>
                </c:pt>
                <c:pt idx="256">
                  <c:v>46</c:v>
                </c:pt>
                <c:pt idx="257">
                  <c:v>46.5</c:v>
                </c:pt>
                <c:pt idx="258">
                  <c:v>47.5</c:v>
                </c:pt>
                <c:pt idx="259">
                  <c:v>46.542841950000003</c:v>
                </c:pt>
                <c:pt idx="260">
                  <c:v>47</c:v>
                </c:pt>
                <c:pt idx="261">
                  <c:v>43.881534719999998</c:v>
                </c:pt>
                <c:pt idx="262">
                  <c:v>42.527854220000002</c:v>
                </c:pt>
                <c:pt idx="263">
                  <c:v>42.446204209999998</c:v>
                </c:pt>
                <c:pt idx="264">
                  <c:v>42.41197683</c:v>
                </c:pt>
                <c:pt idx="265">
                  <c:v>43.817399999999999</c:v>
                </c:pt>
                <c:pt idx="266">
                  <c:v>43.8172</c:v>
                </c:pt>
                <c:pt idx="267">
                  <c:v>42.530777270000002</c:v>
                </c:pt>
                <c:pt idx="268">
                  <c:v>42.666666669999998</c:v>
                </c:pt>
                <c:pt idx="269">
                  <c:v>41.495477729999998</c:v>
                </c:pt>
                <c:pt idx="270">
                  <c:v>40.811827710000003</c:v>
                </c:pt>
                <c:pt idx="271">
                  <c:v>42.666666669999998</c:v>
                </c:pt>
                <c:pt idx="272">
                  <c:v>41</c:v>
                </c:pt>
                <c:pt idx="273">
                  <c:v>41</c:v>
                </c:pt>
                <c:pt idx="274">
                  <c:v>40.666666669999998</c:v>
                </c:pt>
                <c:pt idx="275">
                  <c:v>40.666666669999998</c:v>
                </c:pt>
                <c:pt idx="276">
                  <c:v>40.904934830000002</c:v>
                </c:pt>
                <c:pt idx="277">
                  <c:v>40.666666669999998</c:v>
                </c:pt>
                <c:pt idx="278">
                  <c:v>40.672903869999999</c:v>
                </c:pt>
                <c:pt idx="279">
                  <c:v>40.666666669999998</c:v>
                </c:pt>
                <c:pt idx="280">
                  <c:v>40.666666669999998</c:v>
                </c:pt>
                <c:pt idx="281">
                  <c:v>40.858485659999999</c:v>
                </c:pt>
                <c:pt idx="282">
                  <c:v>41.241837859999997</c:v>
                </c:pt>
                <c:pt idx="283">
                  <c:v>40.83046744</c:v>
                </c:pt>
                <c:pt idx="284">
                  <c:v>42</c:v>
                </c:pt>
                <c:pt idx="285">
                  <c:v>42</c:v>
                </c:pt>
                <c:pt idx="286">
                  <c:v>40.666666669999998</c:v>
                </c:pt>
                <c:pt idx="287">
                  <c:v>41.58917194</c:v>
                </c:pt>
                <c:pt idx="288">
                  <c:v>40.764112089999998</c:v>
                </c:pt>
                <c:pt idx="289">
                  <c:v>41.553229260000002</c:v>
                </c:pt>
                <c:pt idx="290">
                  <c:v>43.206383129999999</c:v>
                </c:pt>
                <c:pt idx="291">
                  <c:v>42.407978730000004</c:v>
                </c:pt>
                <c:pt idx="292">
                  <c:v>42.503772240000004</c:v>
                </c:pt>
                <c:pt idx="293">
                  <c:v>40.804372309999998</c:v>
                </c:pt>
                <c:pt idx="294">
                  <c:v>41.159719889999998</c:v>
                </c:pt>
                <c:pt idx="295">
                  <c:v>40.840770999999997</c:v>
                </c:pt>
                <c:pt idx="296">
                  <c:v>40.831813269999998</c:v>
                </c:pt>
                <c:pt idx="297">
                  <c:v>40.870707940000003</c:v>
                </c:pt>
                <c:pt idx="298">
                  <c:v>41.04920405</c:v>
                </c:pt>
                <c:pt idx="299">
                  <c:v>42.176500969999999</c:v>
                </c:pt>
                <c:pt idx="300">
                  <c:v>41.49343665</c:v>
                </c:pt>
                <c:pt idx="301">
                  <c:v>40.573618230000001</c:v>
                </c:pt>
                <c:pt idx="302">
                  <c:v>40.847558020000001</c:v>
                </c:pt>
                <c:pt idx="303">
                  <c:v>40.633636430000003</c:v>
                </c:pt>
                <c:pt idx="304">
                  <c:v>40.829904079999999</c:v>
                </c:pt>
                <c:pt idx="305">
                  <c:v>46.759</c:v>
                </c:pt>
                <c:pt idx="306">
                  <c:v>49.3</c:v>
                </c:pt>
                <c:pt idx="307">
                  <c:v>42.654390820000003</c:v>
                </c:pt>
                <c:pt idx="308">
                  <c:v>46.143349999999998</c:v>
                </c:pt>
                <c:pt idx="309">
                  <c:v>46.143250000000002</c:v>
                </c:pt>
                <c:pt idx="310">
                  <c:v>42.552343139999998</c:v>
                </c:pt>
                <c:pt idx="311">
                  <c:v>42.552994230000003</c:v>
                </c:pt>
                <c:pt idx="312">
                  <c:v>42.780946419999999</c:v>
                </c:pt>
                <c:pt idx="313">
                  <c:v>44</c:v>
                </c:pt>
                <c:pt idx="314">
                  <c:v>46.142099999999999</c:v>
                </c:pt>
                <c:pt idx="315">
                  <c:v>46.142099999999999</c:v>
                </c:pt>
                <c:pt idx="316">
                  <c:v>42.511832759999997</c:v>
                </c:pt>
                <c:pt idx="317">
                  <c:v>42.796394450000001</c:v>
                </c:pt>
                <c:pt idx="318">
                  <c:v>43.647544420000003</c:v>
                </c:pt>
                <c:pt idx="319">
                  <c:v>44.088838440000004</c:v>
                </c:pt>
                <c:pt idx="320">
                  <c:v>42.573537450000003</c:v>
                </c:pt>
                <c:pt idx="321">
                  <c:v>42.565701330000003</c:v>
                </c:pt>
                <c:pt idx="322">
                  <c:v>42.57854159</c:v>
                </c:pt>
                <c:pt idx="323">
                  <c:v>42.00698714</c:v>
                </c:pt>
                <c:pt idx="324">
                  <c:v>41.61754045</c:v>
                </c:pt>
                <c:pt idx="325">
                  <c:v>41.297567389999998</c:v>
                </c:pt>
                <c:pt idx="326">
                  <c:v>42.761121690000003</c:v>
                </c:pt>
                <c:pt idx="327">
                  <c:v>43.143308429999998</c:v>
                </c:pt>
                <c:pt idx="328">
                  <c:v>42.532412610000002</c:v>
                </c:pt>
                <c:pt idx="329">
                  <c:v>42.19515681</c:v>
                </c:pt>
                <c:pt idx="330">
                  <c:v>42.831976070000003</c:v>
                </c:pt>
                <c:pt idx="331">
                  <c:v>42.5</c:v>
                </c:pt>
                <c:pt idx="332">
                  <c:v>40.827926980000001</c:v>
                </c:pt>
                <c:pt idx="333">
                  <c:v>40.255431819999998</c:v>
                </c:pt>
                <c:pt idx="334">
                  <c:v>41.2</c:v>
                </c:pt>
                <c:pt idx="335">
                  <c:v>41.79489109</c:v>
                </c:pt>
                <c:pt idx="336">
                  <c:v>40.743082370000003</c:v>
                </c:pt>
                <c:pt idx="337">
                  <c:v>41.301133419999999</c:v>
                </c:pt>
                <c:pt idx="338">
                  <c:v>40.801269959999999</c:v>
                </c:pt>
                <c:pt idx="339">
                  <c:v>40.637096739999997</c:v>
                </c:pt>
                <c:pt idx="340">
                  <c:v>40.77629701</c:v>
                </c:pt>
                <c:pt idx="341">
                  <c:v>40.791184219999998</c:v>
                </c:pt>
                <c:pt idx="342">
                  <c:v>40.505577520000003</c:v>
                </c:pt>
                <c:pt idx="343">
                  <c:v>40.507732670000003</c:v>
                </c:pt>
                <c:pt idx="344">
                  <c:v>40.804134300000001</c:v>
                </c:pt>
                <c:pt idx="345">
                  <c:v>45.123419259999999</c:v>
                </c:pt>
                <c:pt idx="346">
                  <c:v>43.261937860000003</c:v>
                </c:pt>
                <c:pt idx="347">
                  <c:v>44.333163140000003</c:v>
                </c:pt>
                <c:pt idx="348">
                  <c:v>44.691689009999997</c:v>
                </c:pt>
                <c:pt idx="349">
                  <c:v>45.006597669999998</c:v>
                </c:pt>
                <c:pt idx="350">
                  <c:v>45.448130689999999</c:v>
                </c:pt>
                <c:pt idx="351">
                  <c:v>44.373068510000003</c:v>
                </c:pt>
                <c:pt idx="352">
                  <c:v>45.206411500000002</c:v>
                </c:pt>
                <c:pt idx="353">
                  <c:v>45.195590529999997</c:v>
                </c:pt>
                <c:pt idx="354">
                  <c:v>45.440094700000003</c:v>
                </c:pt>
                <c:pt idx="355">
                  <c:v>45.194686240000003</c:v>
                </c:pt>
                <c:pt idx="356">
                  <c:v>45.191936599999998</c:v>
                </c:pt>
                <c:pt idx="357">
                  <c:v>45.18679839</c:v>
                </c:pt>
                <c:pt idx="358">
                  <c:v>45.196728980000003</c:v>
                </c:pt>
                <c:pt idx="359">
                  <c:v>45.433685150000002</c:v>
                </c:pt>
                <c:pt idx="360">
                  <c:v>45.455318640000002</c:v>
                </c:pt>
                <c:pt idx="361">
                  <c:v>44.846342909999997</c:v>
                </c:pt>
                <c:pt idx="362">
                  <c:v>44.983225840000003</c:v>
                </c:pt>
                <c:pt idx="363">
                  <c:v>45.447142759999998</c:v>
                </c:pt>
                <c:pt idx="364">
                  <c:v>43.477151370000001</c:v>
                </c:pt>
                <c:pt idx="365">
                  <c:v>44.108380449999999</c:v>
                </c:pt>
                <c:pt idx="366">
                  <c:v>44.186711250000002</c:v>
                </c:pt>
                <c:pt idx="367">
                  <c:v>41.236124269999998</c:v>
                </c:pt>
                <c:pt idx="368">
                  <c:v>43.189872149999999</c:v>
                </c:pt>
                <c:pt idx="369">
                  <c:v>42.096372729999999</c:v>
                </c:pt>
                <c:pt idx="370">
                  <c:v>41.217505549999998</c:v>
                </c:pt>
                <c:pt idx="371">
                  <c:v>41.133067509999997</c:v>
                </c:pt>
                <c:pt idx="372">
                  <c:v>40.799712839999998</c:v>
                </c:pt>
                <c:pt idx="373">
                  <c:v>40.86716328</c:v>
                </c:pt>
                <c:pt idx="374">
                  <c:v>41.790256139999997</c:v>
                </c:pt>
                <c:pt idx="375">
                  <c:v>40.890964199999999</c:v>
                </c:pt>
                <c:pt idx="376">
                  <c:v>41.727676639999999</c:v>
                </c:pt>
                <c:pt idx="377">
                  <c:v>41.220751970000002</c:v>
                </c:pt>
                <c:pt idx="378">
                  <c:v>41.338775069999997</c:v>
                </c:pt>
                <c:pt idx="379">
                  <c:v>41.401512820000001</c:v>
                </c:pt>
                <c:pt idx="380">
                  <c:v>41.732606799999999</c:v>
                </c:pt>
                <c:pt idx="381">
                  <c:v>40.75375536</c:v>
                </c:pt>
                <c:pt idx="382">
                  <c:v>41.608575090000002</c:v>
                </c:pt>
                <c:pt idx="383">
                  <c:v>41.09893108</c:v>
                </c:pt>
                <c:pt idx="384">
                  <c:v>41.108393030000002</c:v>
                </c:pt>
                <c:pt idx="385">
                  <c:v>41.082040450000001</c:v>
                </c:pt>
                <c:pt idx="386">
                  <c:v>41.218634000000002</c:v>
                </c:pt>
                <c:pt idx="387">
                  <c:v>41.08121225</c:v>
                </c:pt>
                <c:pt idx="388">
                  <c:v>41.04321728</c:v>
                </c:pt>
                <c:pt idx="389">
                  <c:v>40.972220669999999</c:v>
                </c:pt>
                <c:pt idx="390">
                  <c:v>40.75827297</c:v>
                </c:pt>
                <c:pt idx="391">
                  <c:v>41.369210559999999</c:v>
                </c:pt>
                <c:pt idx="392">
                  <c:v>41.099728259999999</c:v>
                </c:pt>
                <c:pt idx="393">
                  <c:v>41.389785009999997</c:v>
                </c:pt>
                <c:pt idx="394">
                  <c:v>41.271881749999999</c:v>
                </c:pt>
                <c:pt idx="395">
                  <c:v>41.587592569999998</c:v>
                </c:pt>
                <c:pt idx="396">
                  <c:v>40.879727389999999</c:v>
                </c:pt>
                <c:pt idx="397">
                  <c:v>38.807594029999997</c:v>
                </c:pt>
                <c:pt idx="398">
                  <c:v>38.831072929999998</c:v>
                </c:pt>
                <c:pt idx="399">
                  <c:v>41.088319089999999</c:v>
                </c:pt>
                <c:pt idx="400">
                  <c:v>38.937894589999999</c:v>
                </c:pt>
                <c:pt idx="401">
                  <c:v>38.95085838</c:v>
                </c:pt>
                <c:pt idx="402">
                  <c:v>39.846648029999997</c:v>
                </c:pt>
                <c:pt idx="403">
                  <c:v>39.83427932</c:v>
                </c:pt>
                <c:pt idx="404">
                  <c:v>39.828627099999999</c:v>
                </c:pt>
                <c:pt idx="405">
                  <c:v>42.094060640000002</c:v>
                </c:pt>
                <c:pt idx="406">
                  <c:v>42.76886812</c:v>
                </c:pt>
                <c:pt idx="407">
                  <c:v>43.099579579999997</c:v>
                </c:pt>
                <c:pt idx="408">
                  <c:v>43.114706990000002</c:v>
                </c:pt>
                <c:pt idx="409">
                  <c:v>43.097549890000003</c:v>
                </c:pt>
                <c:pt idx="410">
                  <c:v>43.115901639999997</c:v>
                </c:pt>
                <c:pt idx="411">
                  <c:v>43.117194169999998</c:v>
                </c:pt>
                <c:pt idx="412">
                  <c:v>43.101584469999999</c:v>
                </c:pt>
                <c:pt idx="413">
                  <c:v>43.102832360000001</c:v>
                </c:pt>
                <c:pt idx="414">
                  <c:v>43.108197050000001</c:v>
                </c:pt>
                <c:pt idx="415">
                  <c:v>43.102528990000003</c:v>
                </c:pt>
                <c:pt idx="416">
                  <c:v>43.490329979999998</c:v>
                </c:pt>
                <c:pt idx="417">
                  <c:v>43.518008829999999</c:v>
                </c:pt>
                <c:pt idx="418">
                  <c:v>43.417317009999998</c:v>
                </c:pt>
                <c:pt idx="419">
                  <c:v>43.103137240000002</c:v>
                </c:pt>
                <c:pt idx="420">
                  <c:v>43.118554449999998</c:v>
                </c:pt>
                <c:pt idx="421">
                  <c:v>42.761080190000001</c:v>
                </c:pt>
                <c:pt idx="422">
                  <c:v>42.566662489999999</c:v>
                </c:pt>
                <c:pt idx="423">
                  <c:v>42.561839489999997</c:v>
                </c:pt>
                <c:pt idx="424">
                  <c:v>42.571393729999997</c:v>
                </c:pt>
                <c:pt idx="425">
                  <c:v>42.438180770000002</c:v>
                </c:pt>
                <c:pt idx="426">
                  <c:v>42.437356059999999</c:v>
                </c:pt>
                <c:pt idx="427">
                  <c:v>41.291018919999999</c:v>
                </c:pt>
                <c:pt idx="428">
                  <c:v>41.787793379999997</c:v>
                </c:pt>
                <c:pt idx="429">
                  <c:v>41.294460540000003</c:v>
                </c:pt>
                <c:pt idx="430">
                  <c:v>39.31731053</c:v>
                </c:pt>
                <c:pt idx="431">
                  <c:v>40.239987120000002</c:v>
                </c:pt>
                <c:pt idx="432">
                  <c:v>40.460958150000003</c:v>
                </c:pt>
                <c:pt idx="433">
                  <c:v>40.38539712</c:v>
                </c:pt>
                <c:pt idx="434">
                  <c:v>40.697823120000002</c:v>
                </c:pt>
                <c:pt idx="435">
                  <c:v>45.923131269999999</c:v>
                </c:pt>
                <c:pt idx="436">
                  <c:v>43.75370298</c:v>
                </c:pt>
                <c:pt idx="437">
                  <c:v>45.870610509999999</c:v>
                </c:pt>
                <c:pt idx="438">
                  <c:v>43.021616510000001</c:v>
                </c:pt>
                <c:pt idx="439">
                  <c:v>43.556643100000002</c:v>
                </c:pt>
                <c:pt idx="440">
                  <c:v>44.357565569999998</c:v>
                </c:pt>
                <c:pt idx="441">
                  <c:v>45.156606609999997</c:v>
                </c:pt>
                <c:pt idx="442">
                  <c:v>44.638702129999999</c:v>
                </c:pt>
                <c:pt idx="443">
                  <c:v>44.3710004</c:v>
                </c:pt>
                <c:pt idx="444">
                  <c:v>43.97400932</c:v>
                </c:pt>
                <c:pt idx="445">
                  <c:v>44.199874800000003</c:v>
                </c:pt>
                <c:pt idx="446">
                  <c:v>44.189134490000001</c:v>
                </c:pt>
                <c:pt idx="447">
                  <c:v>43.85332992</c:v>
                </c:pt>
                <c:pt idx="448">
                  <c:v>43.614374210000001</c:v>
                </c:pt>
                <c:pt idx="449">
                  <c:v>45.107467560000003</c:v>
                </c:pt>
                <c:pt idx="450">
                  <c:v>45.304172600000001</c:v>
                </c:pt>
                <c:pt idx="451">
                  <c:v>45.096682479999998</c:v>
                </c:pt>
                <c:pt idx="452">
                  <c:v>44.900120520000002</c:v>
                </c:pt>
                <c:pt idx="453">
                  <c:v>44.797125510000001</c:v>
                </c:pt>
                <c:pt idx="454">
                  <c:v>44.37347106</c:v>
                </c:pt>
                <c:pt idx="455">
                  <c:v>44.605679430000002</c:v>
                </c:pt>
                <c:pt idx="456">
                  <c:v>44.54271396</c:v>
                </c:pt>
                <c:pt idx="457">
                  <c:v>44.004246530000003</c:v>
                </c:pt>
                <c:pt idx="458">
                  <c:v>43.872323440000002</c:v>
                </c:pt>
                <c:pt idx="459">
                  <c:v>43.669067490000003</c:v>
                </c:pt>
                <c:pt idx="460">
                  <c:v>43.583249979999998</c:v>
                </c:pt>
                <c:pt idx="461">
                  <c:v>43.33744635</c:v>
                </c:pt>
                <c:pt idx="462">
                  <c:v>43.356766010000001</c:v>
                </c:pt>
                <c:pt idx="463">
                  <c:v>43.22</c:v>
                </c:pt>
                <c:pt idx="464">
                  <c:v>44.028515839999997</c:v>
                </c:pt>
                <c:pt idx="465">
                  <c:v>42.960627670000001</c:v>
                </c:pt>
                <c:pt idx="466">
                  <c:v>43.01744789</c:v>
                </c:pt>
                <c:pt idx="467">
                  <c:v>42.94794486</c:v>
                </c:pt>
                <c:pt idx="468">
                  <c:v>43.068865700000003</c:v>
                </c:pt>
                <c:pt idx="469">
                  <c:v>42.34838499</c:v>
                </c:pt>
                <c:pt idx="470">
                  <c:v>40.96771983</c:v>
                </c:pt>
                <c:pt idx="471">
                  <c:v>39.087546170000003</c:v>
                </c:pt>
                <c:pt idx="472">
                  <c:v>40.829502929999997</c:v>
                </c:pt>
                <c:pt idx="473">
                  <c:v>40.991418410000001</c:v>
                </c:pt>
                <c:pt idx="474">
                  <c:v>41.800506220000003</c:v>
                </c:pt>
                <c:pt idx="475">
                  <c:v>40.690364580000001</c:v>
                </c:pt>
                <c:pt idx="476">
                  <c:v>39.884071820000003</c:v>
                </c:pt>
                <c:pt idx="477">
                  <c:v>40.153860999999999</c:v>
                </c:pt>
                <c:pt idx="478">
                  <c:v>38.979962839999999</c:v>
                </c:pt>
                <c:pt idx="479">
                  <c:v>38.894719279999997</c:v>
                </c:pt>
                <c:pt idx="480">
                  <c:v>39.1425184</c:v>
                </c:pt>
                <c:pt idx="481">
                  <c:v>39.220676490000002</c:v>
                </c:pt>
                <c:pt idx="482">
                  <c:v>40.04627515</c:v>
                </c:pt>
                <c:pt idx="483">
                  <c:v>39.726245349999999</c:v>
                </c:pt>
                <c:pt idx="484">
                  <c:v>40.377336339999999</c:v>
                </c:pt>
                <c:pt idx="485">
                  <c:v>40.799999999999997</c:v>
                </c:pt>
                <c:pt idx="486">
                  <c:v>40.673650369999997</c:v>
                </c:pt>
                <c:pt idx="487">
                  <c:v>41.02612611</c:v>
                </c:pt>
                <c:pt idx="488">
                  <c:v>41.155320949999997</c:v>
                </c:pt>
                <c:pt idx="489">
                  <c:v>41.715296379999998</c:v>
                </c:pt>
                <c:pt idx="490">
                  <c:v>40.760941279999997</c:v>
                </c:pt>
                <c:pt idx="491">
                  <c:v>40.245236890000001</c:v>
                </c:pt>
                <c:pt idx="492">
                  <c:v>40.10874673</c:v>
                </c:pt>
                <c:pt idx="493">
                  <c:v>39.568542280000003</c:v>
                </c:pt>
                <c:pt idx="494">
                  <c:v>39.84544176</c:v>
                </c:pt>
                <c:pt idx="495">
                  <c:v>39.94435636</c:v>
                </c:pt>
                <c:pt idx="496">
                  <c:v>39.983645199999998</c:v>
                </c:pt>
                <c:pt idx="497">
                  <c:v>39.875760479999997</c:v>
                </c:pt>
                <c:pt idx="498">
                  <c:v>39.310528650000002</c:v>
                </c:pt>
                <c:pt idx="499">
                  <c:v>40.090636320000002</c:v>
                </c:pt>
                <c:pt idx="500">
                  <c:v>40.247999999999998</c:v>
                </c:pt>
                <c:pt idx="501">
                  <c:v>39.485431329999997</c:v>
                </c:pt>
                <c:pt idx="502">
                  <c:v>39.530587230000002</c:v>
                </c:pt>
                <c:pt idx="503">
                  <c:v>38.910953139999997</c:v>
                </c:pt>
                <c:pt idx="504">
                  <c:v>39.770269499999998</c:v>
                </c:pt>
                <c:pt idx="505">
                  <c:v>39.60151123</c:v>
                </c:pt>
                <c:pt idx="506">
                  <c:v>39.655467960000003</c:v>
                </c:pt>
                <c:pt idx="507">
                  <c:v>41.1</c:v>
                </c:pt>
                <c:pt idx="508">
                  <c:v>41.080564580000001</c:v>
                </c:pt>
                <c:pt idx="509">
                  <c:v>40.875393119999998</c:v>
                </c:pt>
                <c:pt idx="510">
                  <c:v>40.909128330000001</c:v>
                </c:pt>
                <c:pt idx="511">
                  <c:v>40.640695569999998</c:v>
                </c:pt>
                <c:pt idx="512">
                  <c:v>37.951091920000003</c:v>
                </c:pt>
                <c:pt idx="513">
                  <c:v>39.358042470000001</c:v>
                </c:pt>
                <c:pt idx="514">
                  <c:v>40.11281271</c:v>
                </c:pt>
                <c:pt idx="515">
                  <c:v>40.062882080000001</c:v>
                </c:pt>
                <c:pt idx="516">
                  <c:v>39.963005639999999</c:v>
                </c:pt>
                <c:pt idx="517">
                  <c:v>38.053808150000002</c:v>
                </c:pt>
                <c:pt idx="518">
                  <c:v>37.60406364</c:v>
                </c:pt>
                <c:pt idx="519">
                  <c:v>38.526060889999997</c:v>
                </c:pt>
                <c:pt idx="520">
                  <c:v>38.695532989999997</c:v>
                </c:pt>
                <c:pt idx="521">
                  <c:v>38.382429039999998</c:v>
                </c:pt>
                <c:pt idx="522">
                  <c:v>38.337099090000002</c:v>
                </c:pt>
                <c:pt idx="523">
                  <c:v>38.370229969999997</c:v>
                </c:pt>
                <c:pt idx="524">
                  <c:v>39.723801260000002</c:v>
                </c:pt>
                <c:pt idx="525">
                  <c:v>40.214525270000003</c:v>
                </c:pt>
                <c:pt idx="526">
                  <c:v>39.72536891</c:v>
                </c:pt>
                <c:pt idx="527">
                  <c:v>38.9</c:v>
                </c:pt>
                <c:pt idx="528">
                  <c:v>38.216833649999998</c:v>
                </c:pt>
                <c:pt idx="529">
                  <c:v>38.742883069999998</c:v>
                </c:pt>
                <c:pt idx="530">
                  <c:v>38.617968879999999</c:v>
                </c:pt>
                <c:pt idx="531">
                  <c:v>38.345792250000002</c:v>
                </c:pt>
                <c:pt idx="532">
                  <c:v>35.031979659999998</c:v>
                </c:pt>
                <c:pt idx="533">
                  <c:v>35.201327149999997</c:v>
                </c:pt>
                <c:pt idx="534">
                  <c:v>38.087262639999999</c:v>
                </c:pt>
                <c:pt idx="535">
                  <c:v>38.334880200000001</c:v>
                </c:pt>
                <c:pt idx="536">
                  <c:v>38.174882330000003</c:v>
                </c:pt>
                <c:pt idx="537">
                  <c:v>37.703369850000001</c:v>
                </c:pt>
                <c:pt idx="538">
                  <c:v>36.09701535</c:v>
                </c:pt>
                <c:pt idx="539">
                  <c:v>35.544753669999999</c:v>
                </c:pt>
                <c:pt idx="540">
                  <c:v>35.519538869999998</c:v>
                </c:pt>
                <c:pt idx="541">
                  <c:v>35.56267055</c:v>
                </c:pt>
                <c:pt idx="542">
                  <c:v>35.629665240000001</c:v>
                </c:pt>
                <c:pt idx="543">
                  <c:v>35.733050210000002</c:v>
                </c:pt>
                <c:pt idx="544">
                  <c:v>35.84458557</c:v>
                </c:pt>
                <c:pt idx="545">
                  <c:v>35.810293639999998</c:v>
                </c:pt>
                <c:pt idx="546">
                  <c:v>35.78856614</c:v>
                </c:pt>
                <c:pt idx="547">
                  <c:v>36.569690399999999</c:v>
                </c:pt>
                <c:pt idx="548">
                  <c:v>37.426894679999997</c:v>
                </c:pt>
                <c:pt idx="549">
                  <c:v>38.813075660000003</c:v>
                </c:pt>
                <c:pt idx="550">
                  <c:v>40.905999999999999</c:v>
                </c:pt>
                <c:pt idx="551">
                  <c:v>40.803082410000002</c:v>
                </c:pt>
                <c:pt idx="552">
                  <c:v>42.6762747</c:v>
                </c:pt>
                <c:pt idx="553">
                  <c:v>43.26045328</c:v>
                </c:pt>
                <c:pt idx="554">
                  <c:v>38.200000000000003</c:v>
                </c:pt>
                <c:pt idx="555">
                  <c:v>38.933816149999998</c:v>
                </c:pt>
                <c:pt idx="556">
                  <c:v>38.093341549999998</c:v>
                </c:pt>
                <c:pt idx="557">
                  <c:v>37.235503450000003</c:v>
                </c:pt>
                <c:pt idx="558">
                  <c:v>37.098797380000001</c:v>
                </c:pt>
                <c:pt idx="559">
                  <c:v>37.322319909999997</c:v>
                </c:pt>
                <c:pt idx="560">
                  <c:v>37.468421910000004</c:v>
                </c:pt>
                <c:pt idx="561">
                  <c:v>37.976608450000001</c:v>
                </c:pt>
                <c:pt idx="562">
                  <c:v>36.339403900000001</c:v>
                </c:pt>
                <c:pt idx="563">
                  <c:v>35.760290769999997</c:v>
                </c:pt>
                <c:pt idx="564">
                  <c:v>35.920523860000003</c:v>
                </c:pt>
                <c:pt idx="565">
                  <c:v>40.439972590000004</c:v>
                </c:pt>
                <c:pt idx="566">
                  <c:v>40.229999999999997</c:v>
                </c:pt>
                <c:pt idx="567">
                  <c:v>40.265158569999997</c:v>
                </c:pt>
                <c:pt idx="568">
                  <c:v>40.251610599999999</c:v>
                </c:pt>
                <c:pt idx="569">
                  <c:v>39.938585760000002</c:v>
                </c:pt>
                <c:pt idx="570">
                  <c:v>39.821387340000001</c:v>
                </c:pt>
                <c:pt idx="571">
                  <c:v>38.846371929999997</c:v>
                </c:pt>
                <c:pt idx="572">
                  <c:v>39.1</c:v>
                </c:pt>
                <c:pt idx="573">
                  <c:v>39.18818409</c:v>
                </c:pt>
                <c:pt idx="574">
                  <c:v>39.1</c:v>
                </c:pt>
                <c:pt idx="575">
                  <c:v>39.100686179999997</c:v>
                </c:pt>
                <c:pt idx="576">
                  <c:v>38.697045410000001</c:v>
                </c:pt>
                <c:pt idx="577">
                  <c:v>38.443525280000003</c:v>
                </c:pt>
                <c:pt idx="578">
                  <c:v>38.833216649999997</c:v>
                </c:pt>
                <c:pt idx="579">
                  <c:v>38.887562889999998</c:v>
                </c:pt>
                <c:pt idx="580">
                  <c:v>38.836434709999999</c:v>
                </c:pt>
                <c:pt idx="581">
                  <c:v>39.889208349999997</c:v>
                </c:pt>
                <c:pt idx="582">
                  <c:v>39.932941219999996</c:v>
                </c:pt>
                <c:pt idx="583">
                  <c:v>39.912344140000002</c:v>
                </c:pt>
                <c:pt idx="584">
                  <c:v>39.875926489999998</c:v>
                </c:pt>
                <c:pt idx="585">
                  <c:v>39.906240799999999</c:v>
                </c:pt>
                <c:pt idx="586">
                  <c:v>39.898244929999997</c:v>
                </c:pt>
                <c:pt idx="587">
                  <c:v>39.824718949999998</c:v>
                </c:pt>
                <c:pt idx="588">
                  <c:v>39.899237839999998</c:v>
                </c:pt>
                <c:pt idx="589">
                  <c:v>39.851463600000002</c:v>
                </c:pt>
                <c:pt idx="590">
                  <c:v>39.872718200000001</c:v>
                </c:pt>
                <c:pt idx="591">
                  <c:v>39.917593680000003</c:v>
                </c:pt>
                <c:pt idx="592">
                  <c:v>39.935600379999997</c:v>
                </c:pt>
                <c:pt idx="593">
                  <c:v>39.829031970000003</c:v>
                </c:pt>
                <c:pt idx="594">
                  <c:v>39.829484579999999</c:v>
                </c:pt>
                <c:pt idx="595">
                  <c:v>39.840409510000001</c:v>
                </c:pt>
                <c:pt idx="596">
                  <c:v>40.535375000000002</c:v>
                </c:pt>
                <c:pt idx="597">
                  <c:v>40.04044382</c:v>
                </c:pt>
                <c:pt idx="598">
                  <c:v>41.194412880000002</c:v>
                </c:pt>
                <c:pt idx="599">
                  <c:v>41.087872789999999</c:v>
                </c:pt>
                <c:pt idx="600">
                  <c:v>41.540288850000003</c:v>
                </c:pt>
                <c:pt idx="601">
                  <c:v>42.128135620000002</c:v>
                </c:pt>
                <c:pt idx="602">
                  <c:v>42.126347420000002</c:v>
                </c:pt>
                <c:pt idx="603">
                  <c:v>42.149025010000003</c:v>
                </c:pt>
                <c:pt idx="604">
                  <c:v>42.205126790000001</c:v>
                </c:pt>
                <c:pt idx="605">
                  <c:v>42.108676160000002</c:v>
                </c:pt>
                <c:pt idx="606">
                  <c:v>43.177895909999997</c:v>
                </c:pt>
                <c:pt idx="607">
                  <c:v>48.028635940000001</c:v>
                </c:pt>
                <c:pt idx="608">
                  <c:v>48.593940009999997</c:v>
                </c:pt>
                <c:pt idx="609">
                  <c:v>45.746697249999997</c:v>
                </c:pt>
                <c:pt idx="610">
                  <c:v>48.274012229999997</c:v>
                </c:pt>
                <c:pt idx="611">
                  <c:v>47.336497629999997</c:v>
                </c:pt>
                <c:pt idx="612">
                  <c:v>47.62885756</c:v>
                </c:pt>
                <c:pt idx="613">
                  <c:v>47.22361978</c:v>
                </c:pt>
                <c:pt idx="614">
                  <c:v>46.337087510000003</c:v>
                </c:pt>
                <c:pt idx="615">
                  <c:v>46.0193273</c:v>
                </c:pt>
                <c:pt idx="616">
                  <c:v>44.230748730000002</c:v>
                </c:pt>
                <c:pt idx="617">
                  <c:v>45.869113949999999</c:v>
                </c:pt>
                <c:pt idx="618">
                  <c:v>46.621321430000002</c:v>
                </c:pt>
                <c:pt idx="619">
                  <c:v>46.688764280000001</c:v>
                </c:pt>
                <c:pt idx="620">
                  <c:v>46.953928759999997</c:v>
                </c:pt>
                <c:pt idx="621">
                  <c:v>47.292395419999998</c:v>
                </c:pt>
                <c:pt idx="622">
                  <c:v>46.328619609999997</c:v>
                </c:pt>
                <c:pt idx="623">
                  <c:v>47.399553920000002</c:v>
                </c:pt>
                <c:pt idx="624">
                  <c:v>47.356250080000002</c:v>
                </c:pt>
                <c:pt idx="625">
                  <c:v>47.061527079999998</c:v>
                </c:pt>
                <c:pt idx="626">
                  <c:v>46.810710579999999</c:v>
                </c:pt>
                <c:pt idx="627">
                  <c:v>45.412233739999998</c:v>
                </c:pt>
                <c:pt idx="628">
                  <c:v>50.789762670000002</c:v>
                </c:pt>
                <c:pt idx="629">
                  <c:v>48.257280350000002</c:v>
                </c:pt>
                <c:pt idx="630">
                  <c:v>48.431693250000002</c:v>
                </c:pt>
                <c:pt idx="631">
                  <c:v>48.438953120000001</c:v>
                </c:pt>
                <c:pt idx="632">
                  <c:v>47.580342569999999</c:v>
                </c:pt>
                <c:pt idx="633">
                  <c:v>48.503534160000001</c:v>
                </c:pt>
                <c:pt idx="634">
                  <c:v>48.4686965</c:v>
                </c:pt>
                <c:pt idx="635">
                  <c:v>47.005202529999998</c:v>
                </c:pt>
                <c:pt idx="636">
                  <c:v>48.39497016</c:v>
                </c:pt>
                <c:pt idx="637">
                  <c:v>49.007017320000003</c:v>
                </c:pt>
                <c:pt idx="638">
                  <c:v>50.462093500000002</c:v>
                </c:pt>
                <c:pt idx="639">
                  <c:v>50.430221750000001</c:v>
                </c:pt>
                <c:pt idx="640">
                  <c:v>48.883719470000003</c:v>
                </c:pt>
                <c:pt idx="641">
                  <c:v>49.392188349999998</c:v>
                </c:pt>
                <c:pt idx="642">
                  <c:v>48.106947249999997</c:v>
                </c:pt>
                <c:pt idx="643">
                  <c:v>48.07690788</c:v>
                </c:pt>
                <c:pt idx="644">
                  <c:v>47.70190221</c:v>
                </c:pt>
                <c:pt idx="645">
                  <c:v>47.639668100000002</c:v>
                </c:pt>
                <c:pt idx="646">
                  <c:v>47.942910390000002</c:v>
                </c:pt>
                <c:pt idx="647">
                  <c:v>47.925588079999997</c:v>
                </c:pt>
                <c:pt idx="648">
                  <c:v>48.475724339999999</c:v>
                </c:pt>
                <c:pt idx="649">
                  <c:v>49.196857639999998</c:v>
                </c:pt>
                <c:pt idx="650">
                  <c:v>48.885491790000003</c:v>
                </c:pt>
                <c:pt idx="651">
                  <c:v>48.861113629999998</c:v>
                </c:pt>
                <c:pt idx="652">
                  <c:v>48.659982990000003</c:v>
                </c:pt>
                <c:pt idx="653">
                  <c:v>48.421110300000002</c:v>
                </c:pt>
                <c:pt idx="654">
                  <c:v>48.100773609999997</c:v>
                </c:pt>
                <c:pt idx="655">
                  <c:v>48.030171090000003</c:v>
                </c:pt>
                <c:pt idx="656">
                  <c:v>49.386780629999997</c:v>
                </c:pt>
                <c:pt idx="657">
                  <c:v>47.845491080000002</c:v>
                </c:pt>
                <c:pt idx="658">
                  <c:v>47.045699999999997</c:v>
                </c:pt>
                <c:pt idx="659">
                  <c:v>47.365754719999998</c:v>
                </c:pt>
                <c:pt idx="660">
                  <c:v>47.007621010000001</c:v>
                </c:pt>
                <c:pt idx="661">
                  <c:v>46.346353010000001</c:v>
                </c:pt>
                <c:pt idx="662">
                  <c:v>45.938987969999999</c:v>
                </c:pt>
                <c:pt idx="663">
                  <c:v>44.937308109999996</c:v>
                </c:pt>
                <c:pt idx="664">
                  <c:v>44.231414669999999</c:v>
                </c:pt>
                <c:pt idx="665">
                  <c:v>43.670491830000003</c:v>
                </c:pt>
                <c:pt idx="666">
                  <c:v>43.15705955</c:v>
                </c:pt>
                <c:pt idx="667">
                  <c:v>42.777589079999998</c:v>
                </c:pt>
                <c:pt idx="668">
                  <c:v>42.16143838</c:v>
                </c:pt>
                <c:pt idx="669">
                  <c:v>41.642392200000003</c:v>
                </c:pt>
                <c:pt idx="670">
                  <c:v>41.512941320000003</c:v>
                </c:pt>
                <c:pt idx="671">
                  <c:v>40.483236929999997</c:v>
                </c:pt>
                <c:pt idx="672">
                  <c:v>40.409205530000001</c:v>
                </c:pt>
                <c:pt idx="673">
                  <c:v>40.559611289999999</c:v>
                </c:pt>
                <c:pt idx="674">
                  <c:v>40.648186870000004</c:v>
                </c:pt>
                <c:pt idx="675">
                  <c:v>40.60817445</c:v>
                </c:pt>
                <c:pt idx="676">
                  <c:v>40.596950730000003</c:v>
                </c:pt>
                <c:pt idx="677">
                  <c:v>40.651311579999998</c:v>
                </c:pt>
                <c:pt idx="678">
                  <c:v>40.631010230000001</c:v>
                </c:pt>
                <c:pt idx="679">
                  <c:v>40.671210209999998</c:v>
                </c:pt>
                <c:pt idx="680">
                  <c:v>40.640689819999999</c:v>
                </c:pt>
                <c:pt idx="681">
                  <c:v>40.62199287</c:v>
                </c:pt>
                <c:pt idx="682">
                  <c:v>40.607618559999999</c:v>
                </c:pt>
                <c:pt idx="683">
                  <c:v>40.650032979999999</c:v>
                </c:pt>
                <c:pt idx="684">
                  <c:v>40.617858660000003</c:v>
                </c:pt>
                <c:pt idx="685">
                  <c:v>40.720956479999998</c:v>
                </c:pt>
                <c:pt idx="686">
                  <c:v>40.656038870000003</c:v>
                </c:pt>
                <c:pt idx="687">
                  <c:v>40.58675436</c:v>
                </c:pt>
                <c:pt idx="688">
                  <c:v>40.690527260000003</c:v>
                </c:pt>
                <c:pt idx="689">
                  <c:v>39.637267469999998</c:v>
                </c:pt>
                <c:pt idx="690">
                  <c:v>39.627944540000001</c:v>
                </c:pt>
                <c:pt idx="691">
                  <c:v>39.657877829999997</c:v>
                </c:pt>
                <c:pt idx="692">
                  <c:v>39.55459742</c:v>
                </c:pt>
                <c:pt idx="693">
                  <c:v>39.629752979999999</c:v>
                </c:pt>
                <c:pt idx="694">
                  <c:v>39.612273639999998</c:v>
                </c:pt>
                <c:pt idx="695">
                  <c:v>39.676585760000002</c:v>
                </c:pt>
                <c:pt idx="696">
                  <c:v>44.475999999999999</c:v>
                </c:pt>
                <c:pt idx="697">
                  <c:v>41.5</c:v>
                </c:pt>
                <c:pt idx="698">
                  <c:v>40.928215909999999</c:v>
                </c:pt>
                <c:pt idx="699">
                  <c:v>40.60459616</c:v>
                </c:pt>
                <c:pt idx="700">
                  <c:v>41.413222359999999</c:v>
                </c:pt>
                <c:pt idx="701">
                  <c:v>40.713091179999999</c:v>
                </c:pt>
                <c:pt idx="702">
                  <c:v>40.7436699</c:v>
                </c:pt>
                <c:pt idx="703">
                  <c:v>40.52926008</c:v>
                </c:pt>
                <c:pt idx="704">
                  <c:v>38.883332320000001</c:v>
                </c:pt>
                <c:pt idx="705">
                  <c:v>40.61589618</c:v>
                </c:pt>
                <c:pt idx="706">
                  <c:v>38.675626149999999</c:v>
                </c:pt>
                <c:pt idx="707">
                  <c:v>39.226733500000002</c:v>
                </c:pt>
                <c:pt idx="708">
                  <c:v>40.021658469999998</c:v>
                </c:pt>
                <c:pt idx="709">
                  <c:v>39.277376240000002</c:v>
                </c:pt>
                <c:pt idx="710">
                  <c:v>39.788624460000001</c:v>
                </c:pt>
                <c:pt idx="711">
                  <c:v>39.238577489999997</c:v>
                </c:pt>
                <c:pt idx="712">
                  <c:v>39.325754500000002</c:v>
                </c:pt>
                <c:pt idx="713">
                  <c:v>39.848479220000002</c:v>
                </c:pt>
                <c:pt idx="714">
                  <c:v>39.815880890000003</c:v>
                </c:pt>
                <c:pt idx="715">
                  <c:v>39.078397449999997</c:v>
                </c:pt>
                <c:pt idx="716">
                  <c:v>39.663977250000002</c:v>
                </c:pt>
                <c:pt idx="717">
                  <c:v>38.764269169999999</c:v>
                </c:pt>
                <c:pt idx="718">
                  <c:v>38.89566842</c:v>
                </c:pt>
                <c:pt idx="719">
                  <c:v>39.597756019999999</c:v>
                </c:pt>
                <c:pt idx="720">
                  <c:v>38.784913000000003</c:v>
                </c:pt>
                <c:pt idx="721">
                  <c:v>36.961936880000003</c:v>
                </c:pt>
                <c:pt idx="722">
                  <c:v>36.176695610000003</c:v>
                </c:pt>
                <c:pt idx="723">
                  <c:v>35.533301739999999</c:v>
                </c:pt>
                <c:pt idx="724">
                  <c:v>37.051195180000001</c:v>
                </c:pt>
                <c:pt idx="725">
                  <c:v>38.280159560000001</c:v>
                </c:pt>
                <c:pt idx="726">
                  <c:v>38.931821669999998</c:v>
                </c:pt>
                <c:pt idx="727">
                  <c:v>38.383476199999997</c:v>
                </c:pt>
                <c:pt idx="728">
                  <c:v>41.176262289999997</c:v>
                </c:pt>
                <c:pt idx="729">
                  <c:v>37.875617589999997</c:v>
                </c:pt>
                <c:pt idx="730">
                  <c:v>37.760572000000003</c:v>
                </c:pt>
                <c:pt idx="731">
                  <c:v>39.45052372</c:v>
                </c:pt>
                <c:pt idx="732">
                  <c:v>39.399543229999999</c:v>
                </c:pt>
                <c:pt idx="733">
                  <c:v>39.313055040000002</c:v>
                </c:pt>
                <c:pt idx="734">
                  <c:v>39.079073209999997</c:v>
                </c:pt>
                <c:pt idx="735">
                  <c:v>36.478372919999998</c:v>
                </c:pt>
                <c:pt idx="736">
                  <c:v>36.674661059999998</c:v>
                </c:pt>
                <c:pt idx="737">
                  <c:v>36.273029139999998</c:v>
                </c:pt>
                <c:pt idx="738">
                  <c:v>37.979428929999997</c:v>
                </c:pt>
                <c:pt idx="739">
                  <c:v>38.292517250000003</c:v>
                </c:pt>
                <c:pt idx="740">
                  <c:v>38.850410889999999</c:v>
                </c:pt>
                <c:pt idx="741">
                  <c:v>39.889341020000003</c:v>
                </c:pt>
                <c:pt idx="742">
                  <c:v>39.936358650000003</c:v>
                </c:pt>
                <c:pt idx="743">
                  <c:v>39.975306080000003</c:v>
                </c:pt>
                <c:pt idx="744">
                  <c:v>39.996516409999998</c:v>
                </c:pt>
                <c:pt idx="745">
                  <c:v>39.853857390000002</c:v>
                </c:pt>
                <c:pt idx="746">
                  <c:v>40.175968599999997</c:v>
                </c:pt>
                <c:pt idx="747">
                  <c:v>37.131888600000003</c:v>
                </c:pt>
                <c:pt idx="748">
                  <c:v>37.462737109999999</c:v>
                </c:pt>
                <c:pt idx="749">
                  <c:v>38.597996899999998</c:v>
                </c:pt>
                <c:pt idx="750">
                  <c:v>38.461586259999997</c:v>
                </c:pt>
                <c:pt idx="751">
                  <c:v>39.711174880000002</c:v>
                </c:pt>
                <c:pt idx="752">
                  <c:v>40.860058780000003</c:v>
                </c:pt>
                <c:pt idx="753">
                  <c:v>40.49464382</c:v>
                </c:pt>
                <c:pt idx="754">
                  <c:v>41.011059400000001</c:v>
                </c:pt>
                <c:pt idx="755">
                  <c:v>41.067461369999997</c:v>
                </c:pt>
                <c:pt idx="756">
                  <c:v>41.041369420000002</c:v>
                </c:pt>
                <c:pt idx="757">
                  <c:v>41.445728510000002</c:v>
                </c:pt>
                <c:pt idx="758">
                  <c:v>41.409313529999999</c:v>
                </c:pt>
                <c:pt idx="759">
                  <c:v>41.404284310000001</c:v>
                </c:pt>
                <c:pt idx="760">
                  <c:v>41.682584290000001</c:v>
                </c:pt>
                <c:pt idx="761">
                  <c:v>41.974606389999998</c:v>
                </c:pt>
                <c:pt idx="762">
                  <c:v>42.023980170000002</c:v>
                </c:pt>
                <c:pt idx="763">
                  <c:v>42.632741969999998</c:v>
                </c:pt>
                <c:pt idx="764">
                  <c:v>42.658399750000001</c:v>
                </c:pt>
                <c:pt idx="765">
                  <c:v>42.649628870000001</c:v>
                </c:pt>
                <c:pt idx="766">
                  <c:v>42.685047689999998</c:v>
                </c:pt>
                <c:pt idx="767">
                  <c:v>42.600841590000002</c:v>
                </c:pt>
                <c:pt idx="768">
                  <c:v>41.278840500000001</c:v>
                </c:pt>
                <c:pt idx="769">
                  <c:v>45.76681009</c:v>
                </c:pt>
                <c:pt idx="770">
                  <c:v>44.005819160000001</c:v>
                </c:pt>
                <c:pt idx="771">
                  <c:v>45.941346830000001</c:v>
                </c:pt>
                <c:pt idx="772">
                  <c:v>46.037874109999997</c:v>
                </c:pt>
                <c:pt idx="773">
                  <c:v>46.954457519999998</c:v>
                </c:pt>
                <c:pt idx="774">
                  <c:v>46.120672280000001</c:v>
                </c:pt>
                <c:pt idx="775">
                  <c:v>46.032889939999997</c:v>
                </c:pt>
                <c:pt idx="776">
                  <c:v>46.384161839999997</c:v>
                </c:pt>
                <c:pt idx="777">
                  <c:v>45.70183497</c:v>
                </c:pt>
                <c:pt idx="778">
                  <c:v>45.424613280000003</c:v>
                </c:pt>
                <c:pt idx="779">
                  <c:v>45.120854510000001</c:v>
                </c:pt>
                <c:pt idx="780">
                  <c:v>45.1892</c:v>
                </c:pt>
                <c:pt idx="781">
                  <c:v>45.750082519999999</c:v>
                </c:pt>
                <c:pt idx="782">
                  <c:v>45.23755895</c:v>
                </c:pt>
                <c:pt idx="783">
                  <c:v>45.799324820000002</c:v>
                </c:pt>
                <c:pt idx="784">
                  <c:v>46.27366919</c:v>
                </c:pt>
                <c:pt idx="785">
                  <c:v>46.220032600000003</c:v>
                </c:pt>
                <c:pt idx="786">
                  <c:v>45.849624679999998</c:v>
                </c:pt>
                <c:pt idx="787">
                  <c:v>46.038411420000003</c:v>
                </c:pt>
                <c:pt idx="788">
                  <c:v>46.331980180000002</c:v>
                </c:pt>
                <c:pt idx="789">
                  <c:v>45.39832938</c:v>
                </c:pt>
                <c:pt idx="790">
                  <c:v>52.91281832</c:v>
                </c:pt>
                <c:pt idx="791">
                  <c:v>54.504715279999999</c:v>
                </c:pt>
                <c:pt idx="792">
                  <c:v>51.553454070000001</c:v>
                </c:pt>
                <c:pt idx="793">
                  <c:v>50.060184450000001</c:v>
                </c:pt>
                <c:pt idx="794">
                  <c:v>52.462941739999998</c:v>
                </c:pt>
                <c:pt idx="795">
                  <c:v>50.689043089999998</c:v>
                </c:pt>
                <c:pt idx="796">
                  <c:v>51.394046269999997</c:v>
                </c:pt>
                <c:pt idx="797">
                  <c:v>51.510804729999997</c:v>
                </c:pt>
                <c:pt idx="798">
                  <c:v>51.438029909999997</c:v>
                </c:pt>
                <c:pt idx="799">
                  <c:v>50.975380999999999</c:v>
                </c:pt>
                <c:pt idx="800">
                  <c:v>52.403415080000002</c:v>
                </c:pt>
                <c:pt idx="801">
                  <c:v>52.056836609999998</c:v>
                </c:pt>
                <c:pt idx="802">
                  <c:v>51.741562479999999</c:v>
                </c:pt>
                <c:pt idx="803">
                  <c:v>50.697900160000003</c:v>
                </c:pt>
                <c:pt idx="804">
                  <c:v>51.723175879999999</c:v>
                </c:pt>
                <c:pt idx="805">
                  <c:v>51.795759670000002</c:v>
                </c:pt>
                <c:pt idx="806">
                  <c:v>51.24153579</c:v>
                </c:pt>
                <c:pt idx="807">
                  <c:v>52.587724649999998</c:v>
                </c:pt>
                <c:pt idx="808">
                  <c:v>53.504774740000002</c:v>
                </c:pt>
                <c:pt idx="809">
                  <c:v>52.638114969999997</c:v>
                </c:pt>
                <c:pt idx="810">
                  <c:v>52.55812959</c:v>
                </c:pt>
                <c:pt idx="811">
                  <c:v>52.750036029999997</c:v>
                </c:pt>
                <c:pt idx="812">
                  <c:v>54.665114639999999</c:v>
                </c:pt>
                <c:pt idx="813">
                  <c:v>53.272876529999998</c:v>
                </c:pt>
                <c:pt idx="814">
                  <c:v>51.194086159999998</c:v>
                </c:pt>
                <c:pt idx="815">
                  <c:v>51.608064640000002</c:v>
                </c:pt>
                <c:pt idx="816">
                  <c:v>51.819350139999997</c:v>
                </c:pt>
                <c:pt idx="817">
                  <c:v>50.216480019999999</c:v>
                </c:pt>
                <c:pt idx="818">
                  <c:v>50.527943649999997</c:v>
                </c:pt>
                <c:pt idx="819">
                  <c:v>51.18347576</c:v>
                </c:pt>
                <c:pt idx="820">
                  <c:v>52.745797889999999</c:v>
                </c:pt>
                <c:pt idx="821">
                  <c:v>54.967587020000003</c:v>
                </c:pt>
                <c:pt idx="822">
                  <c:v>57.048514060000002</c:v>
                </c:pt>
                <c:pt idx="823">
                  <c:v>57.572369680000001</c:v>
                </c:pt>
                <c:pt idx="824">
                  <c:v>63.720701699999999</c:v>
                </c:pt>
                <c:pt idx="825">
                  <c:v>70.499159890000001</c:v>
                </c:pt>
                <c:pt idx="826">
                  <c:v>54.842266899999998</c:v>
                </c:pt>
                <c:pt idx="827">
                  <c:v>62.414905920000002</c:v>
                </c:pt>
                <c:pt idx="828">
                  <c:v>59.378519099999998</c:v>
                </c:pt>
                <c:pt idx="829">
                  <c:v>62.166580230000001</c:v>
                </c:pt>
                <c:pt idx="830">
                  <c:v>62.034963759999997</c:v>
                </c:pt>
                <c:pt idx="831">
                  <c:v>62.335417329999999</c:v>
                </c:pt>
                <c:pt idx="832">
                  <c:v>60.329549980000003</c:v>
                </c:pt>
                <c:pt idx="833">
                  <c:v>58.610627620000002</c:v>
                </c:pt>
                <c:pt idx="834">
                  <c:v>58.569296540000003</c:v>
                </c:pt>
                <c:pt idx="835">
                  <c:v>59.727601810000003</c:v>
                </c:pt>
                <c:pt idx="836">
                  <c:v>59.902779549999998</c:v>
                </c:pt>
                <c:pt idx="837">
                  <c:v>61.01849867</c:v>
                </c:pt>
                <c:pt idx="838">
                  <c:v>62.733670400000001</c:v>
                </c:pt>
                <c:pt idx="839">
                  <c:v>61.982775609999997</c:v>
                </c:pt>
                <c:pt idx="840">
                  <c:v>61.373211529999999</c:v>
                </c:pt>
                <c:pt idx="841">
                  <c:v>62.677844010000001</c:v>
                </c:pt>
                <c:pt idx="842">
                  <c:v>60.006305400000002</c:v>
                </c:pt>
                <c:pt idx="843">
                  <c:v>59.995888549999997</c:v>
                </c:pt>
                <c:pt idx="844">
                  <c:v>64.170887750000006</c:v>
                </c:pt>
                <c:pt idx="845">
                  <c:v>63.124062420000001</c:v>
                </c:pt>
                <c:pt idx="846">
                  <c:v>58.331833240000002</c:v>
                </c:pt>
                <c:pt idx="847">
                  <c:v>60.561864440000001</c:v>
                </c:pt>
                <c:pt idx="848">
                  <c:v>61.656903919999998</c:v>
                </c:pt>
                <c:pt idx="849">
                  <c:v>61.709451770000001</c:v>
                </c:pt>
                <c:pt idx="850">
                  <c:v>61.772624239999999</c:v>
                </c:pt>
                <c:pt idx="851">
                  <c:v>62.269416470000003</c:v>
                </c:pt>
                <c:pt idx="852">
                  <c:v>63.334376589999998</c:v>
                </c:pt>
                <c:pt idx="853">
                  <c:v>61.203557539999998</c:v>
                </c:pt>
                <c:pt idx="854">
                  <c:v>61.577922469999997</c:v>
                </c:pt>
                <c:pt idx="855">
                  <c:v>62.206026860000001</c:v>
                </c:pt>
                <c:pt idx="856">
                  <c:v>61.829033369999998</c:v>
                </c:pt>
                <c:pt idx="857">
                  <c:v>63.338737770000002</c:v>
                </c:pt>
                <c:pt idx="858">
                  <c:v>64.763167960000004</c:v>
                </c:pt>
                <c:pt idx="859">
                  <c:v>61.22560782</c:v>
                </c:pt>
                <c:pt idx="860">
                  <c:v>60.509260609999998</c:v>
                </c:pt>
                <c:pt idx="861">
                  <c:v>62.042669699999998</c:v>
                </c:pt>
                <c:pt idx="862">
                  <c:v>61.991581490000002</c:v>
                </c:pt>
                <c:pt idx="863">
                  <c:v>61.48963526</c:v>
                </c:pt>
                <c:pt idx="864">
                  <c:v>62.213403270000001</c:v>
                </c:pt>
                <c:pt idx="865">
                  <c:v>60.618227349999998</c:v>
                </c:pt>
                <c:pt idx="866">
                  <c:v>61.150922260000002</c:v>
                </c:pt>
                <c:pt idx="867">
                  <c:v>60.677101489999998</c:v>
                </c:pt>
                <c:pt idx="868">
                  <c:v>62.258489040000001</c:v>
                </c:pt>
                <c:pt idx="869">
                  <c:v>62.528204219999999</c:v>
                </c:pt>
                <c:pt idx="870">
                  <c:v>61.027968999999999</c:v>
                </c:pt>
                <c:pt idx="871">
                  <c:v>61.359436160000001</c:v>
                </c:pt>
                <c:pt idx="872">
                  <c:v>63.23837503</c:v>
                </c:pt>
                <c:pt idx="873">
                  <c:v>66.313387649999996</c:v>
                </c:pt>
                <c:pt idx="874">
                  <c:v>65.294667250000003</c:v>
                </c:pt>
                <c:pt idx="875">
                  <c:v>65.917955300000003</c:v>
                </c:pt>
                <c:pt idx="876">
                  <c:v>66.654550040000004</c:v>
                </c:pt>
                <c:pt idx="877">
                  <c:v>66.591944260000005</c:v>
                </c:pt>
                <c:pt idx="878">
                  <c:v>65.432366340000002</c:v>
                </c:pt>
                <c:pt idx="879">
                  <c:v>64.41</c:v>
                </c:pt>
                <c:pt idx="880">
                  <c:v>64.005168960000006</c:v>
                </c:pt>
                <c:pt idx="881">
                  <c:v>63.949589260000003</c:v>
                </c:pt>
                <c:pt idx="882">
                  <c:v>64.052480700000004</c:v>
                </c:pt>
                <c:pt idx="883">
                  <c:v>61.241259249999999</c:v>
                </c:pt>
                <c:pt idx="884">
                  <c:v>60.333387010000003</c:v>
                </c:pt>
                <c:pt idx="885">
                  <c:v>56.749364450000002</c:v>
                </c:pt>
                <c:pt idx="886">
                  <c:v>56.42538588</c:v>
                </c:pt>
                <c:pt idx="887">
                  <c:v>57.036749729999997</c:v>
                </c:pt>
                <c:pt idx="888">
                  <c:v>55.965280489999998</c:v>
                </c:pt>
                <c:pt idx="889">
                  <c:v>55.393304440000001</c:v>
                </c:pt>
                <c:pt idx="890">
                  <c:v>56.073713220000002</c:v>
                </c:pt>
                <c:pt idx="891">
                  <c:v>56.775286340000001</c:v>
                </c:pt>
                <c:pt idx="892">
                  <c:v>56.947114640000002</c:v>
                </c:pt>
                <c:pt idx="893">
                  <c:v>57.075594119999998</c:v>
                </c:pt>
                <c:pt idx="894">
                  <c:v>59.3</c:v>
                </c:pt>
                <c:pt idx="895">
                  <c:v>59.033550079999998</c:v>
                </c:pt>
                <c:pt idx="896">
                  <c:v>55.170611909999998</c:v>
                </c:pt>
                <c:pt idx="897">
                  <c:v>54.939707759999997</c:v>
                </c:pt>
                <c:pt idx="898">
                  <c:v>54.921992490000001</c:v>
                </c:pt>
                <c:pt idx="899">
                  <c:v>54.532218499999999</c:v>
                </c:pt>
                <c:pt idx="900">
                  <c:v>54.533462909999997</c:v>
                </c:pt>
                <c:pt idx="901">
                  <c:v>54.283822800000003</c:v>
                </c:pt>
                <c:pt idx="902">
                  <c:v>54.698087370000003</c:v>
                </c:pt>
                <c:pt idx="903">
                  <c:v>55.54146849</c:v>
                </c:pt>
                <c:pt idx="904">
                  <c:v>55.605490209999999</c:v>
                </c:pt>
                <c:pt idx="905">
                  <c:v>56.073131160000003</c:v>
                </c:pt>
                <c:pt idx="906">
                  <c:v>55.282715629999998</c:v>
                </c:pt>
                <c:pt idx="907">
                  <c:v>54.42167637</c:v>
                </c:pt>
                <c:pt idx="908">
                  <c:v>54.240367839999998</c:v>
                </c:pt>
                <c:pt idx="909">
                  <c:v>53.107468050000001</c:v>
                </c:pt>
                <c:pt idx="910">
                  <c:v>52.888240240000002</c:v>
                </c:pt>
                <c:pt idx="911">
                  <c:v>53.573246849999997</c:v>
                </c:pt>
                <c:pt idx="912">
                  <c:v>53.658660400000002</c:v>
                </c:pt>
                <c:pt idx="913">
                  <c:v>53.590604659999997</c:v>
                </c:pt>
                <c:pt idx="914">
                  <c:v>53.564786650000002</c:v>
                </c:pt>
                <c:pt idx="915">
                  <c:v>53.437863159999999</c:v>
                </c:pt>
                <c:pt idx="916">
                  <c:v>55</c:v>
                </c:pt>
                <c:pt idx="917">
                  <c:v>55.088850000000001</c:v>
                </c:pt>
                <c:pt idx="918">
                  <c:v>54.902729059999999</c:v>
                </c:pt>
                <c:pt idx="919">
                  <c:v>56</c:v>
                </c:pt>
                <c:pt idx="920">
                  <c:v>55.92813907</c:v>
                </c:pt>
                <c:pt idx="921">
                  <c:v>55.641570870000002</c:v>
                </c:pt>
                <c:pt idx="922">
                  <c:v>55.669896489999999</c:v>
                </c:pt>
                <c:pt idx="923">
                  <c:v>55.97636688</c:v>
                </c:pt>
                <c:pt idx="924">
                  <c:v>55.731120539999999</c:v>
                </c:pt>
                <c:pt idx="925">
                  <c:v>56.076567740000002</c:v>
                </c:pt>
                <c:pt idx="926">
                  <c:v>56.122556090000003</c:v>
                </c:pt>
                <c:pt idx="927">
                  <c:v>56.160350659999999</c:v>
                </c:pt>
                <c:pt idx="928">
                  <c:v>56.157159900000003</c:v>
                </c:pt>
                <c:pt idx="929">
                  <c:v>56.155042039999998</c:v>
                </c:pt>
                <c:pt idx="930">
                  <c:v>55.897174849999999</c:v>
                </c:pt>
                <c:pt idx="931">
                  <c:v>55.776283990000003</c:v>
                </c:pt>
                <c:pt idx="932">
                  <c:v>56.267366869999996</c:v>
                </c:pt>
                <c:pt idx="933">
                  <c:v>55.752803489999998</c:v>
                </c:pt>
                <c:pt idx="934">
                  <c:v>55.892435710000001</c:v>
                </c:pt>
                <c:pt idx="935">
                  <c:v>55.97243667</c:v>
                </c:pt>
                <c:pt idx="936">
                  <c:v>56.301965680000002</c:v>
                </c:pt>
                <c:pt idx="937">
                  <c:v>55.731435130000001</c:v>
                </c:pt>
                <c:pt idx="938">
                  <c:v>55.395630580000002</c:v>
                </c:pt>
                <c:pt idx="939">
                  <c:v>54.838342240000003</c:v>
                </c:pt>
                <c:pt idx="940">
                  <c:v>54.536589409999998</c:v>
                </c:pt>
                <c:pt idx="941">
                  <c:v>54.483785089999998</c:v>
                </c:pt>
                <c:pt idx="942">
                  <c:v>54.606037239999999</c:v>
                </c:pt>
                <c:pt idx="943">
                  <c:v>54.410268459999998</c:v>
                </c:pt>
                <c:pt idx="944">
                  <c:v>54.246054260000001</c:v>
                </c:pt>
                <c:pt idx="945">
                  <c:v>54.534747899999999</c:v>
                </c:pt>
                <c:pt idx="946">
                  <c:v>52.533039270000003</c:v>
                </c:pt>
                <c:pt idx="947">
                  <c:v>53.525431150000003</c:v>
                </c:pt>
                <c:pt idx="948">
                  <c:v>52.10755099</c:v>
                </c:pt>
                <c:pt idx="949">
                  <c:v>52.42519858</c:v>
                </c:pt>
                <c:pt idx="950">
                  <c:v>51.361327760000002</c:v>
                </c:pt>
                <c:pt idx="951">
                  <c:v>51.475344509999999</c:v>
                </c:pt>
                <c:pt idx="952">
                  <c:v>49.6919179</c:v>
                </c:pt>
                <c:pt idx="953">
                  <c:v>49.318643109999996</c:v>
                </c:pt>
                <c:pt idx="954">
                  <c:v>47.723078649999998</c:v>
                </c:pt>
                <c:pt idx="955">
                  <c:v>47.583429299999999</c:v>
                </c:pt>
                <c:pt idx="956">
                  <c:v>47.978079839999999</c:v>
                </c:pt>
                <c:pt idx="957">
                  <c:v>52.657424280000001</c:v>
                </c:pt>
                <c:pt idx="958">
                  <c:v>50.577210319999999</c:v>
                </c:pt>
                <c:pt idx="959">
                  <c:v>48.762566049999997</c:v>
                </c:pt>
                <c:pt idx="960">
                  <c:v>49.002716659999997</c:v>
                </c:pt>
                <c:pt idx="961">
                  <c:v>52.571363789999999</c:v>
                </c:pt>
                <c:pt idx="962">
                  <c:v>59.831346150000002</c:v>
                </c:pt>
                <c:pt idx="963">
                  <c:v>55.28530293</c:v>
                </c:pt>
                <c:pt idx="964">
                  <c:v>55.744715429999999</c:v>
                </c:pt>
                <c:pt idx="965">
                  <c:v>57.484167380000002</c:v>
                </c:pt>
                <c:pt idx="966">
                  <c:v>60.292284670000001</c:v>
                </c:pt>
                <c:pt idx="967">
                  <c:v>59.421923360000001</c:v>
                </c:pt>
                <c:pt idx="968">
                  <c:v>59.36950452</c:v>
                </c:pt>
                <c:pt idx="969">
                  <c:v>59.15066392</c:v>
                </c:pt>
                <c:pt idx="970">
                  <c:v>93.118022749999994</c:v>
                </c:pt>
                <c:pt idx="971">
                  <c:v>97.332617229999997</c:v>
                </c:pt>
                <c:pt idx="972">
                  <c:v>100.95228</c:v>
                </c:pt>
                <c:pt idx="973">
                  <c:v>110.9674972</c:v>
                </c:pt>
                <c:pt idx="974">
                  <c:v>123.5552852</c:v>
                </c:pt>
                <c:pt idx="975">
                  <c:v>129.28900300000001</c:v>
                </c:pt>
                <c:pt idx="976">
                  <c:v>127.6018059</c:v>
                </c:pt>
                <c:pt idx="977">
                  <c:v>128.44447679999999</c:v>
                </c:pt>
                <c:pt idx="978">
                  <c:v>128.6319737</c:v>
                </c:pt>
                <c:pt idx="979">
                  <c:v>136.9</c:v>
                </c:pt>
                <c:pt idx="980">
                  <c:v>144.79677179999999</c:v>
                </c:pt>
                <c:pt idx="981">
                  <c:v>141.78557989999999</c:v>
                </c:pt>
                <c:pt idx="982">
                  <c:v>142.50359370000001</c:v>
                </c:pt>
                <c:pt idx="983">
                  <c:v>144.04921150000001</c:v>
                </c:pt>
                <c:pt idx="984">
                  <c:v>144.19041920000001</c:v>
                </c:pt>
                <c:pt idx="985">
                  <c:v>144</c:v>
                </c:pt>
                <c:pt idx="986">
                  <c:v>137.6633631</c:v>
                </c:pt>
                <c:pt idx="987">
                  <c:v>143.30374850000001</c:v>
                </c:pt>
                <c:pt idx="988">
                  <c:v>139.52014159999999</c:v>
                </c:pt>
                <c:pt idx="989">
                  <c:v>142.4636314</c:v>
                </c:pt>
                <c:pt idx="990">
                  <c:v>130.31332610000001</c:v>
                </c:pt>
                <c:pt idx="991">
                  <c:v>124.96332169999999</c:v>
                </c:pt>
                <c:pt idx="992">
                  <c:v>122.8260233</c:v>
                </c:pt>
                <c:pt idx="993">
                  <c:v>122.68719129999999</c:v>
                </c:pt>
                <c:pt idx="994">
                  <c:v>122.2299123</c:v>
                </c:pt>
                <c:pt idx="995">
                  <c:v>128.1768117</c:v>
                </c:pt>
                <c:pt idx="996">
                  <c:v>129.68664290000001</c:v>
                </c:pt>
                <c:pt idx="997">
                  <c:v>126.66470579999999</c:v>
                </c:pt>
                <c:pt idx="998">
                  <c:v>125.5210814</c:v>
                </c:pt>
                <c:pt idx="999">
                  <c:v>127.344415</c:v>
                </c:pt>
                <c:pt idx="1000">
                  <c:v>120.5224462</c:v>
                </c:pt>
                <c:pt idx="1001">
                  <c:v>116.8707793</c:v>
                </c:pt>
                <c:pt idx="1002">
                  <c:v>119.0794047</c:v>
                </c:pt>
                <c:pt idx="1003">
                  <c:v>118.2951901</c:v>
                </c:pt>
                <c:pt idx="1004">
                  <c:v>116.8871961</c:v>
                </c:pt>
                <c:pt idx="1005">
                  <c:v>119.2905031</c:v>
                </c:pt>
                <c:pt idx="1006">
                  <c:v>118.1739244</c:v>
                </c:pt>
                <c:pt idx="1007">
                  <c:v>114.623918</c:v>
                </c:pt>
                <c:pt idx="1008">
                  <c:v>115.0475416</c:v>
                </c:pt>
                <c:pt idx="1009">
                  <c:v>114.5498355</c:v>
                </c:pt>
                <c:pt idx="1010">
                  <c:v>114.5192606</c:v>
                </c:pt>
                <c:pt idx="1011">
                  <c:v>114.10963769999999</c:v>
                </c:pt>
                <c:pt idx="1012">
                  <c:v>114.4453117</c:v>
                </c:pt>
                <c:pt idx="1013">
                  <c:v>112.98836110000001</c:v>
                </c:pt>
                <c:pt idx="1014">
                  <c:v>109.08344219999999</c:v>
                </c:pt>
                <c:pt idx="1015">
                  <c:v>114.47369260000001</c:v>
                </c:pt>
                <c:pt idx="1016">
                  <c:v>114.5449349</c:v>
                </c:pt>
                <c:pt idx="1017">
                  <c:v>111.1561624</c:v>
                </c:pt>
                <c:pt idx="1018">
                  <c:v>109.0556531</c:v>
                </c:pt>
                <c:pt idx="1019">
                  <c:v>108.88414210000001</c:v>
                </c:pt>
                <c:pt idx="1020">
                  <c:v>109.5605843</c:v>
                </c:pt>
                <c:pt idx="1021">
                  <c:v>108.2694085</c:v>
                </c:pt>
                <c:pt idx="1022">
                  <c:v>108.76017419999999</c:v>
                </c:pt>
                <c:pt idx="1023">
                  <c:v>109.9613801</c:v>
                </c:pt>
                <c:pt idx="1024">
                  <c:v>109.9797341</c:v>
                </c:pt>
                <c:pt idx="1025">
                  <c:v>110.27448099999999</c:v>
                </c:pt>
                <c:pt idx="1026">
                  <c:v>111.13689119999999</c:v>
                </c:pt>
                <c:pt idx="1027">
                  <c:v>110.66947450000001</c:v>
                </c:pt>
                <c:pt idx="1028">
                  <c:v>107.0520123</c:v>
                </c:pt>
                <c:pt idx="1029">
                  <c:v>111.6</c:v>
                </c:pt>
                <c:pt idx="1030">
                  <c:v>110.3268336</c:v>
                </c:pt>
                <c:pt idx="1031">
                  <c:v>111.46113149999999</c:v>
                </c:pt>
                <c:pt idx="1032">
                  <c:v>111.82948330000001</c:v>
                </c:pt>
                <c:pt idx="1033">
                  <c:v>113.0870808</c:v>
                </c:pt>
                <c:pt idx="1034">
                  <c:v>112.8084109</c:v>
                </c:pt>
                <c:pt idx="1035">
                  <c:v>113.6991857</c:v>
                </c:pt>
                <c:pt idx="1036">
                  <c:v>124.6060734</c:v>
                </c:pt>
                <c:pt idx="1037">
                  <c:v>116.09382189999999</c:v>
                </c:pt>
                <c:pt idx="1038">
                  <c:v>118.8797472</c:v>
                </c:pt>
                <c:pt idx="1039">
                  <c:v>119.8850861</c:v>
                </c:pt>
                <c:pt idx="1040">
                  <c:v>119.5760437</c:v>
                </c:pt>
                <c:pt idx="1041">
                  <c:v>119.96773829999999</c:v>
                </c:pt>
                <c:pt idx="1042">
                  <c:v>120.0074686</c:v>
                </c:pt>
                <c:pt idx="1043">
                  <c:v>120.0293059</c:v>
                </c:pt>
                <c:pt idx="1044">
                  <c:v>123.84803839999999</c:v>
                </c:pt>
                <c:pt idx="1045">
                  <c:v>124.9190121</c:v>
                </c:pt>
                <c:pt idx="1046">
                  <c:v>125.1222219</c:v>
                </c:pt>
                <c:pt idx="1047">
                  <c:v>123.44582010000001</c:v>
                </c:pt>
                <c:pt idx="1048">
                  <c:v>123.20085589999999</c:v>
                </c:pt>
                <c:pt idx="1049">
                  <c:v>122.82454319999999</c:v>
                </c:pt>
                <c:pt idx="1050">
                  <c:v>130.5058038</c:v>
                </c:pt>
                <c:pt idx="1051">
                  <c:v>129.59</c:v>
                </c:pt>
                <c:pt idx="1052">
                  <c:v>129.7132038</c:v>
                </c:pt>
                <c:pt idx="1053">
                  <c:v>129.44</c:v>
                </c:pt>
                <c:pt idx="1054">
                  <c:v>132.15937059999999</c:v>
                </c:pt>
                <c:pt idx="1055">
                  <c:v>124.8668085</c:v>
                </c:pt>
                <c:pt idx="1056">
                  <c:v>124.11034429999999</c:v>
                </c:pt>
                <c:pt idx="1057">
                  <c:v>125.38987830000001</c:v>
                </c:pt>
                <c:pt idx="1058">
                  <c:v>122.6713432</c:v>
                </c:pt>
                <c:pt idx="1059">
                  <c:v>123.16749540000001</c:v>
                </c:pt>
                <c:pt idx="1060">
                  <c:v>114.50154809999999</c:v>
                </c:pt>
                <c:pt idx="1061">
                  <c:v>114.5386403</c:v>
                </c:pt>
                <c:pt idx="1062">
                  <c:v>116.3420344</c:v>
                </c:pt>
                <c:pt idx="1063">
                  <c:v>114.44873920000001</c:v>
                </c:pt>
                <c:pt idx="1064">
                  <c:v>115.59135019999999</c:v>
                </c:pt>
                <c:pt idx="1065">
                  <c:v>115.3088827</c:v>
                </c:pt>
                <c:pt idx="1066">
                  <c:v>114.0069259</c:v>
                </c:pt>
                <c:pt idx="1067">
                  <c:v>124.8002322</c:v>
                </c:pt>
                <c:pt idx="1068">
                  <c:v>119.9354781</c:v>
                </c:pt>
                <c:pt idx="1069">
                  <c:v>119.0859288</c:v>
                </c:pt>
                <c:pt idx="1070">
                  <c:v>118.9347313</c:v>
                </c:pt>
                <c:pt idx="1071">
                  <c:v>120.46709509999999</c:v>
                </c:pt>
                <c:pt idx="1072">
                  <c:v>120.1143617</c:v>
                </c:pt>
                <c:pt idx="1073">
                  <c:v>124.3628528</c:v>
                </c:pt>
                <c:pt idx="1074">
                  <c:v>119.9252133</c:v>
                </c:pt>
                <c:pt idx="1075">
                  <c:v>121.0477879</c:v>
                </c:pt>
                <c:pt idx="1076">
                  <c:v>121.7457332</c:v>
                </c:pt>
                <c:pt idx="1077">
                  <c:v>119.9301133</c:v>
                </c:pt>
                <c:pt idx="1078">
                  <c:v>120.84889509999999</c:v>
                </c:pt>
                <c:pt idx="1079">
                  <c:v>118.0153287</c:v>
                </c:pt>
                <c:pt idx="1080">
                  <c:v>117.9764814</c:v>
                </c:pt>
                <c:pt idx="1081">
                  <c:v>113.6</c:v>
                </c:pt>
                <c:pt idx="1082">
                  <c:v>114.0374554</c:v>
                </c:pt>
                <c:pt idx="1083">
                  <c:v>115.7698441</c:v>
                </c:pt>
                <c:pt idx="1084">
                  <c:v>115.5427146</c:v>
                </c:pt>
                <c:pt idx="1085">
                  <c:v>114.2079897</c:v>
                </c:pt>
                <c:pt idx="1086">
                  <c:v>114.8857637</c:v>
                </c:pt>
                <c:pt idx="1087">
                  <c:v>122.0747092</c:v>
                </c:pt>
                <c:pt idx="1088">
                  <c:v>119.8831969</c:v>
                </c:pt>
                <c:pt idx="1089">
                  <c:v>120.73572710000001</c:v>
                </c:pt>
                <c:pt idx="1090">
                  <c:v>120.1739388</c:v>
                </c:pt>
                <c:pt idx="1091">
                  <c:v>117.1350985</c:v>
                </c:pt>
                <c:pt idx="1092">
                  <c:v>117.49290929999999</c:v>
                </c:pt>
                <c:pt idx="1093">
                  <c:v>118.07292889999999</c:v>
                </c:pt>
                <c:pt idx="1094">
                  <c:v>117.59741390000001</c:v>
                </c:pt>
                <c:pt idx="1095">
                  <c:v>117.5912458</c:v>
                </c:pt>
                <c:pt idx="1096">
                  <c:v>117.44437480000001</c:v>
                </c:pt>
                <c:pt idx="1097">
                  <c:v>117.55739490000001</c:v>
                </c:pt>
                <c:pt idx="1098">
                  <c:v>117.8200439</c:v>
                </c:pt>
                <c:pt idx="1099">
                  <c:v>129.89321860000001</c:v>
                </c:pt>
                <c:pt idx="1100">
                  <c:v>123.44591339999999</c:v>
                </c:pt>
                <c:pt idx="1101">
                  <c:v>127.5939233</c:v>
                </c:pt>
                <c:pt idx="1102">
                  <c:v>127.5680955</c:v>
                </c:pt>
                <c:pt idx="1103">
                  <c:v>126.52445299999999</c:v>
                </c:pt>
                <c:pt idx="1104">
                  <c:v>133.8630799</c:v>
                </c:pt>
                <c:pt idx="1105">
                  <c:v>139.36587779999999</c:v>
                </c:pt>
                <c:pt idx="1106">
                  <c:v>141.49560740000001</c:v>
                </c:pt>
                <c:pt idx="1107">
                  <c:v>145.0608939</c:v>
                </c:pt>
                <c:pt idx="1108">
                  <c:v>145.0867116</c:v>
                </c:pt>
                <c:pt idx="1109">
                  <c:v>140.60117120000001</c:v>
                </c:pt>
                <c:pt idx="1110">
                  <c:v>139.26032839999999</c:v>
                </c:pt>
                <c:pt idx="1111">
                  <c:v>136.35852550000001</c:v>
                </c:pt>
                <c:pt idx="1112">
                  <c:v>132.18165329999999</c:v>
                </c:pt>
                <c:pt idx="1113">
                  <c:v>133.4455456</c:v>
                </c:pt>
                <c:pt idx="1114">
                  <c:v>134.57582360000001</c:v>
                </c:pt>
                <c:pt idx="1115">
                  <c:v>135.2099772</c:v>
                </c:pt>
                <c:pt idx="1116">
                  <c:v>132.98699300000001</c:v>
                </c:pt>
                <c:pt idx="1117">
                  <c:v>131.77184779999999</c:v>
                </c:pt>
                <c:pt idx="1118">
                  <c:v>131.47741830000001</c:v>
                </c:pt>
                <c:pt idx="1119">
                  <c:v>130.74486640000001</c:v>
                </c:pt>
                <c:pt idx="1120">
                  <c:v>130.3957613</c:v>
                </c:pt>
                <c:pt idx="1121">
                  <c:v>130.4824471</c:v>
                </c:pt>
                <c:pt idx="1122">
                  <c:v>123.2396353</c:v>
                </c:pt>
                <c:pt idx="1123">
                  <c:v>129.15306530000001</c:v>
                </c:pt>
                <c:pt idx="1124">
                  <c:v>129.64771690000001</c:v>
                </c:pt>
                <c:pt idx="1125">
                  <c:v>129.6124902</c:v>
                </c:pt>
                <c:pt idx="1126">
                  <c:v>129.3717618</c:v>
                </c:pt>
                <c:pt idx="1127">
                  <c:v>128.73664819999999</c:v>
                </c:pt>
                <c:pt idx="1128">
                  <c:v>128.71517130000001</c:v>
                </c:pt>
                <c:pt idx="1129">
                  <c:v>127.3428126</c:v>
                </c:pt>
                <c:pt idx="1130">
                  <c:v>126.8027917</c:v>
                </c:pt>
                <c:pt idx="1131">
                  <c:v>126.9613999</c:v>
                </c:pt>
                <c:pt idx="1132">
                  <c:v>126.9599577</c:v>
                </c:pt>
                <c:pt idx="1133">
                  <c:v>126.6908152</c:v>
                </c:pt>
                <c:pt idx="1134">
                  <c:v>125.6473046</c:v>
                </c:pt>
                <c:pt idx="1135">
                  <c:v>124.6896285</c:v>
                </c:pt>
                <c:pt idx="1136">
                  <c:v>124.7555065</c:v>
                </c:pt>
                <c:pt idx="1137">
                  <c:v>126.0866721</c:v>
                </c:pt>
                <c:pt idx="1138">
                  <c:v>126.42765559999999</c:v>
                </c:pt>
                <c:pt idx="1139">
                  <c:v>126.429619</c:v>
                </c:pt>
                <c:pt idx="1140">
                  <c:v>126.45018140000001</c:v>
                </c:pt>
                <c:pt idx="1141">
                  <c:v>125.2148481</c:v>
                </c:pt>
                <c:pt idx="1142">
                  <c:v>123.2658809</c:v>
                </c:pt>
                <c:pt idx="1143">
                  <c:v>121.6983742</c:v>
                </c:pt>
                <c:pt idx="1144">
                  <c:v>119.9399308</c:v>
                </c:pt>
                <c:pt idx="1145">
                  <c:v>120.5183581</c:v>
                </c:pt>
                <c:pt idx="1146">
                  <c:v>123.2833825</c:v>
                </c:pt>
                <c:pt idx="1147">
                  <c:v>122.8554015</c:v>
                </c:pt>
                <c:pt idx="1148">
                  <c:v>122.8906839</c:v>
                </c:pt>
                <c:pt idx="1149">
                  <c:v>124.684583</c:v>
                </c:pt>
                <c:pt idx="1150">
                  <c:v>126.5444502</c:v>
                </c:pt>
                <c:pt idx="1151">
                  <c:v>127.07635999999999</c:v>
                </c:pt>
                <c:pt idx="1152">
                  <c:v>127.1647779</c:v>
                </c:pt>
                <c:pt idx="1153">
                  <c:v>128.46672280000001</c:v>
                </c:pt>
                <c:pt idx="1154">
                  <c:v>129.5010838</c:v>
                </c:pt>
                <c:pt idx="1155">
                  <c:v>132.02553789999999</c:v>
                </c:pt>
                <c:pt idx="1156">
                  <c:v>133.46047999999999</c:v>
                </c:pt>
                <c:pt idx="1157">
                  <c:v>134.268899</c:v>
                </c:pt>
                <c:pt idx="1158">
                  <c:v>143.7498458</c:v>
                </c:pt>
                <c:pt idx="1159">
                  <c:v>144.54061999999999</c:v>
                </c:pt>
                <c:pt idx="1160">
                  <c:v>144.6536533</c:v>
                </c:pt>
                <c:pt idx="1161">
                  <c:v>145.2353153</c:v>
                </c:pt>
                <c:pt idx="1162">
                  <c:v>145.064224</c:v>
                </c:pt>
                <c:pt idx="1163">
                  <c:v>144.66685079999999</c:v>
                </c:pt>
                <c:pt idx="1164">
                  <c:v>143.4755443</c:v>
                </c:pt>
                <c:pt idx="1165">
                  <c:v>140.44993719999999</c:v>
                </c:pt>
                <c:pt idx="1166">
                  <c:v>139.08027139999999</c:v>
                </c:pt>
                <c:pt idx="1167">
                  <c:v>138.56250460000001</c:v>
                </c:pt>
                <c:pt idx="1168">
                  <c:v>137.81808100000001</c:v>
                </c:pt>
                <c:pt idx="1169">
                  <c:v>135.6431379</c:v>
                </c:pt>
                <c:pt idx="1170">
                  <c:v>133.68681219999999</c:v>
                </c:pt>
                <c:pt idx="1171">
                  <c:v>133.00968349999999</c:v>
                </c:pt>
                <c:pt idx="1172">
                  <c:v>126.711521</c:v>
                </c:pt>
                <c:pt idx="1173">
                  <c:v>127.04164</c:v>
                </c:pt>
                <c:pt idx="1174">
                  <c:v>127.22545580000001</c:v>
                </c:pt>
                <c:pt idx="1175">
                  <c:v>127.7086108</c:v>
                </c:pt>
                <c:pt idx="1176">
                  <c:v>128.0505162</c:v>
                </c:pt>
                <c:pt idx="1177">
                  <c:v>127.9475334</c:v>
                </c:pt>
                <c:pt idx="1178">
                  <c:v>127.8953406</c:v>
                </c:pt>
                <c:pt idx="1179">
                  <c:v>127.6496045</c:v>
                </c:pt>
                <c:pt idx="1180">
                  <c:v>127.5799212</c:v>
                </c:pt>
                <c:pt idx="1181">
                  <c:v>128.13669379999999</c:v>
                </c:pt>
                <c:pt idx="1182">
                  <c:v>128.02542550000001</c:v>
                </c:pt>
                <c:pt idx="1183">
                  <c:v>129.45694889999999</c:v>
                </c:pt>
                <c:pt idx="1184">
                  <c:v>138.94210179999999</c:v>
                </c:pt>
                <c:pt idx="1185">
                  <c:v>140.81694469999999</c:v>
                </c:pt>
                <c:pt idx="1186">
                  <c:v>143.7288715</c:v>
                </c:pt>
                <c:pt idx="1187">
                  <c:v>142.98089289999999</c:v>
                </c:pt>
                <c:pt idx="1188">
                  <c:v>144.28399540000001</c:v>
                </c:pt>
                <c:pt idx="1189">
                  <c:v>139.82201130000001</c:v>
                </c:pt>
                <c:pt idx="1190">
                  <c:v>136.53634170000001</c:v>
                </c:pt>
                <c:pt idx="1191">
                  <c:v>143.7295647</c:v>
                </c:pt>
                <c:pt idx="1192">
                  <c:v>143.7336047</c:v>
                </c:pt>
                <c:pt idx="1193">
                  <c:v>139.15659729999999</c:v>
                </c:pt>
                <c:pt idx="1194">
                  <c:v>142.42924450000001</c:v>
                </c:pt>
                <c:pt idx="1195">
                  <c:v>142.12204080000001</c:v>
                </c:pt>
                <c:pt idx="1196">
                  <c:v>140.9550222</c:v>
                </c:pt>
                <c:pt idx="1197">
                  <c:v>138.3770394</c:v>
                </c:pt>
                <c:pt idx="1198">
                  <c:v>138.2294321</c:v>
                </c:pt>
                <c:pt idx="1199">
                  <c:v>136.3414856</c:v>
                </c:pt>
                <c:pt idx="1200">
                  <c:v>138.08016430000001</c:v>
                </c:pt>
                <c:pt idx="1201">
                  <c:v>138.11668929999999</c:v>
                </c:pt>
                <c:pt idx="1202">
                  <c:v>138.06437969999999</c:v>
                </c:pt>
                <c:pt idx="1203">
                  <c:v>127.5646831</c:v>
                </c:pt>
                <c:pt idx="1204">
                  <c:v>127.15353039999999</c:v>
                </c:pt>
                <c:pt idx="1205">
                  <c:v>126.6825561</c:v>
                </c:pt>
                <c:pt idx="1206">
                  <c:v>130.5146216</c:v>
                </c:pt>
                <c:pt idx="1207">
                  <c:v>134.73755220000001</c:v>
                </c:pt>
                <c:pt idx="1208">
                  <c:v>134.96809450000001</c:v>
                </c:pt>
                <c:pt idx="1209">
                  <c:v>134.40707330000001</c:v>
                </c:pt>
                <c:pt idx="1210">
                  <c:v>133.81263269999999</c:v>
                </c:pt>
                <c:pt idx="1211">
                  <c:v>133.96753949999999</c:v>
                </c:pt>
                <c:pt idx="1212">
                  <c:v>132.95000469999999</c:v>
                </c:pt>
                <c:pt idx="1213">
                  <c:v>131.46421190000001</c:v>
                </c:pt>
                <c:pt idx="1214">
                  <c:v>130.9002318</c:v>
                </c:pt>
                <c:pt idx="1215">
                  <c:v>133.4767799</c:v>
                </c:pt>
                <c:pt idx="1216">
                  <c:v>128.8003727</c:v>
                </c:pt>
                <c:pt idx="1217">
                  <c:v>128.72821300000001</c:v>
                </c:pt>
                <c:pt idx="1218">
                  <c:v>132.4712997</c:v>
                </c:pt>
                <c:pt idx="1219">
                  <c:v>141.78889090000001</c:v>
                </c:pt>
                <c:pt idx="1220">
                  <c:v>153.3924213</c:v>
                </c:pt>
                <c:pt idx="1221">
                  <c:v>157.75918960000001</c:v>
                </c:pt>
                <c:pt idx="1222">
                  <c:v>151.371407</c:v>
                </c:pt>
                <c:pt idx="1223">
                  <c:v>148.80731130000001</c:v>
                </c:pt>
                <c:pt idx="1224">
                  <c:v>151.1735199</c:v>
                </c:pt>
                <c:pt idx="1225">
                  <c:v>150.235713</c:v>
                </c:pt>
                <c:pt idx="1226">
                  <c:v>156.06871889999999</c:v>
                </c:pt>
                <c:pt idx="1227">
                  <c:v>159.37353880000001</c:v>
                </c:pt>
                <c:pt idx="1228">
                  <c:v>159.51464999999999</c:v>
                </c:pt>
                <c:pt idx="1229">
                  <c:v>165.3082876</c:v>
                </c:pt>
                <c:pt idx="1230">
                  <c:v>165.22509729999999</c:v>
                </c:pt>
                <c:pt idx="1231">
                  <c:v>164.63218850000001</c:v>
                </c:pt>
                <c:pt idx="1232">
                  <c:v>164.97723640000001</c:v>
                </c:pt>
                <c:pt idx="1233">
                  <c:v>163.67608630000001</c:v>
                </c:pt>
                <c:pt idx="1234">
                  <c:v>163.69414599999999</c:v>
                </c:pt>
                <c:pt idx="1235">
                  <c:v>161.70174639999999</c:v>
                </c:pt>
                <c:pt idx="1236">
                  <c:v>160.14180289999999</c:v>
                </c:pt>
                <c:pt idx="1237">
                  <c:v>148.7931155</c:v>
                </c:pt>
                <c:pt idx="1238">
                  <c:v>149.03055889999999</c:v>
                </c:pt>
                <c:pt idx="1239">
                  <c:v>148.6212907</c:v>
                </c:pt>
                <c:pt idx="1240">
                  <c:v>149.1719071</c:v>
                </c:pt>
                <c:pt idx="1241">
                  <c:v>145.81700799999999</c:v>
                </c:pt>
                <c:pt idx="1242">
                  <c:v>145.83817629999999</c:v>
                </c:pt>
                <c:pt idx="1243">
                  <c:v>145.98391359999999</c:v>
                </c:pt>
                <c:pt idx="1244">
                  <c:v>146.48338010000001</c:v>
                </c:pt>
                <c:pt idx="1245">
                  <c:v>136.49093769999999</c:v>
                </c:pt>
                <c:pt idx="1246">
                  <c:v>137.75289530000001</c:v>
                </c:pt>
                <c:pt idx="1247">
                  <c:v>130.43899060000001</c:v>
                </c:pt>
                <c:pt idx="1248">
                  <c:v>132.68497189999999</c:v>
                </c:pt>
                <c:pt idx="1249">
                  <c:v>133.40553360000001</c:v>
                </c:pt>
                <c:pt idx="1250">
                  <c:v>132.641378</c:v>
                </c:pt>
                <c:pt idx="1251">
                  <c:v>136.67870049999999</c:v>
                </c:pt>
                <c:pt idx="1252">
                  <c:v>134.25263079999999</c:v>
                </c:pt>
                <c:pt idx="1253">
                  <c:v>134.15263440000001</c:v>
                </c:pt>
                <c:pt idx="1254">
                  <c:v>131.97444909999999</c:v>
                </c:pt>
                <c:pt idx="1255">
                  <c:v>129.58097520000001</c:v>
                </c:pt>
                <c:pt idx="1256">
                  <c:v>130.07190180000001</c:v>
                </c:pt>
                <c:pt idx="1257">
                  <c:v>129.06023089999999</c:v>
                </c:pt>
                <c:pt idx="1258">
                  <c:v>129.13721100000001</c:v>
                </c:pt>
                <c:pt idx="1259">
                  <c:v>131.53971849999999</c:v>
                </c:pt>
                <c:pt idx="1260">
                  <c:v>129.0814273</c:v>
                </c:pt>
                <c:pt idx="1261">
                  <c:v>125.79776769999999</c:v>
                </c:pt>
                <c:pt idx="1262">
                  <c:v>119.68749010000001</c:v>
                </c:pt>
                <c:pt idx="1263">
                  <c:v>119.33635049999999</c:v>
                </c:pt>
                <c:pt idx="1264">
                  <c:v>119.3793635</c:v>
                </c:pt>
                <c:pt idx="1265">
                  <c:v>116.9990155</c:v>
                </c:pt>
                <c:pt idx="1266">
                  <c:v>113.9950303</c:v>
                </c:pt>
                <c:pt idx="1267">
                  <c:v>109.7718627</c:v>
                </c:pt>
                <c:pt idx="1268">
                  <c:v>108.4453967</c:v>
                </c:pt>
                <c:pt idx="1269">
                  <c:v>110.58550940000001</c:v>
                </c:pt>
                <c:pt idx="1270">
                  <c:v>108.6501193</c:v>
                </c:pt>
                <c:pt idx="1271">
                  <c:v>107.64695450000001</c:v>
                </c:pt>
                <c:pt idx="1272">
                  <c:v>107.03118910000001</c:v>
                </c:pt>
                <c:pt idx="1273">
                  <c:v>106.22823099999999</c:v>
                </c:pt>
                <c:pt idx="1274">
                  <c:v>104.7649948</c:v>
                </c:pt>
                <c:pt idx="1275">
                  <c:v>103.7241592</c:v>
                </c:pt>
                <c:pt idx="1276">
                  <c:v>102.7071005</c:v>
                </c:pt>
                <c:pt idx="1277">
                  <c:v>103.78113620000001</c:v>
                </c:pt>
                <c:pt idx="1278">
                  <c:v>104.70510299999999</c:v>
                </c:pt>
                <c:pt idx="1279">
                  <c:v>104.88209190000001</c:v>
                </c:pt>
                <c:pt idx="1280">
                  <c:v>101.6587158</c:v>
                </c:pt>
                <c:pt idx="1281">
                  <c:v>96.868096109999996</c:v>
                </c:pt>
                <c:pt idx="1282">
                  <c:v>96.570827890000004</c:v>
                </c:pt>
                <c:pt idx="1283">
                  <c:v>102.09490479999999</c:v>
                </c:pt>
                <c:pt idx="1284">
                  <c:v>104.90958879999999</c:v>
                </c:pt>
                <c:pt idx="1285">
                  <c:v>108.88172160000001</c:v>
                </c:pt>
                <c:pt idx="1286">
                  <c:v>106.1598814</c:v>
                </c:pt>
                <c:pt idx="1287">
                  <c:v>105.9514898</c:v>
                </c:pt>
                <c:pt idx="1288">
                  <c:v>105.88975840000001</c:v>
                </c:pt>
                <c:pt idx="1289">
                  <c:v>103.5054571</c:v>
                </c:pt>
                <c:pt idx="1290">
                  <c:v>105.0680122</c:v>
                </c:pt>
                <c:pt idx="1291">
                  <c:v>101.1905326</c:v>
                </c:pt>
                <c:pt idx="1292">
                  <c:v>101.19175389999999</c:v>
                </c:pt>
                <c:pt idx="1293">
                  <c:v>90.099284839999996</c:v>
                </c:pt>
                <c:pt idx="1294">
                  <c:v>96.446754639999995</c:v>
                </c:pt>
                <c:pt idx="1295">
                  <c:v>96.407592710000003</c:v>
                </c:pt>
                <c:pt idx="1296">
                  <c:v>98.527454969999994</c:v>
                </c:pt>
                <c:pt idx="1297">
                  <c:v>99.154679590000001</c:v>
                </c:pt>
                <c:pt idx="1298">
                  <c:v>101.3613241</c:v>
                </c:pt>
                <c:pt idx="1299">
                  <c:v>102.255139</c:v>
                </c:pt>
                <c:pt idx="1300">
                  <c:v>101.7578596</c:v>
                </c:pt>
                <c:pt idx="1301">
                  <c:v>96.513534359999994</c:v>
                </c:pt>
                <c:pt idx="1302">
                  <c:v>94.930105999999995</c:v>
                </c:pt>
                <c:pt idx="1303">
                  <c:v>91.896202990000006</c:v>
                </c:pt>
                <c:pt idx="1304">
                  <c:v>91.463081900000006</c:v>
                </c:pt>
                <c:pt idx="1305">
                  <c:v>90.571689570000004</c:v>
                </c:pt>
                <c:pt idx="1306">
                  <c:v>90.913006440000004</c:v>
                </c:pt>
                <c:pt idx="1307">
                  <c:v>88.722324990000004</c:v>
                </c:pt>
                <c:pt idx="1308">
                  <c:v>89.035628380000006</c:v>
                </c:pt>
                <c:pt idx="1309">
                  <c:v>86.720053469999996</c:v>
                </c:pt>
                <c:pt idx="1310">
                  <c:v>87.959795670000005</c:v>
                </c:pt>
                <c:pt idx="1311">
                  <c:v>87.194483899999994</c:v>
                </c:pt>
                <c:pt idx="1312">
                  <c:v>85.99483309</c:v>
                </c:pt>
                <c:pt idx="1313">
                  <c:v>85.256352230000005</c:v>
                </c:pt>
                <c:pt idx="1314">
                  <c:v>84.763542419999993</c:v>
                </c:pt>
                <c:pt idx="1315">
                  <c:v>85.468208700000005</c:v>
                </c:pt>
                <c:pt idx="1316">
                  <c:v>85.357107940000006</c:v>
                </c:pt>
                <c:pt idx="1317">
                  <c:v>85.423959679999996</c:v>
                </c:pt>
                <c:pt idx="1318">
                  <c:v>84.851004189999998</c:v>
                </c:pt>
                <c:pt idx="1319">
                  <c:v>84.855197630000006</c:v>
                </c:pt>
                <c:pt idx="1320">
                  <c:v>85.199322350000003</c:v>
                </c:pt>
                <c:pt idx="1321">
                  <c:v>88.300427089999999</c:v>
                </c:pt>
                <c:pt idx="1322">
                  <c:v>89.99</c:v>
                </c:pt>
                <c:pt idx="1323">
                  <c:v>87.48</c:v>
                </c:pt>
                <c:pt idx="1324">
                  <c:v>87.67</c:v>
                </c:pt>
                <c:pt idx="1325">
                  <c:v>87.97</c:v>
                </c:pt>
                <c:pt idx="1326">
                  <c:v>88.1</c:v>
                </c:pt>
                <c:pt idx="1327">
                  <c:v>88.05</c:v>
                </c:pt>
                <c:pt idx="1328">
                  <c:v>87.69</c:v>
                </c:pt>
                <c:pt idx="1329">
                  <c:v>87.424999999999997</c:v>
                </c:pt>
                <c:pt idx="1330">
                  <c:v>86.795000000000002</c:v>
                </c:pt>
                <c:pt idx="1331">
                  <c:v>86</c:v>
                </c:pt>
                <c:pt idx="1332">
                  <c:v>81.19</c:v>
                </c:pt>
                <c:pt idx="1333">
                  <c:v>81.08</c:v>
                </c:pt>
                <c:pt idx="1334">
                  <c:v>82.064999999999998</c:v>
                </c:pt>
                <c:pt idx="1335">
                  <c:v>80.704999999999998</c:v>
                </c:pt>
                <c:pt idx="1336">
                  <c:v>82.405000000000001</c:v>
                </c:pt>
                <c:pt idx="1337">
                  <c:v>81.81</c:v>
                </c:pt>
                <c:pt idx="1338">
                  <c:v>83.11</c:v>
                </c:pt>
                <c:pt idx="1339">
                  <c:v>81.545000000000002</c:v>
                </c:pt>
                <c:pt idx="1340">
                  <c:v>81.135000000000005</c:v>
                </c:pt>
                <c:pt idx="1341">
                  <c:v>81.614999999999995</c:v>
                </c:pt>
                <c:pt idx="1342">
                  <c:v>81.984999999999999</c:v>
                </c:pt>
                <c:pt idx="1343">
                  <c:v>81.825000000000003</c:v>
                </c:pt>
                <c:pt idx="1344">
                  <c:v>81.855000000000004</c:v>
                </c:pt>
                <c:pt idx="1345">
                  <c:v>82.5</c:v>
                </c:pt>
                <c:pt idx="1346">
                  <c:v>83.584999999999994</c:v>
                </c:pt>
                <c:pt idx="1347">
                  <c:v>83.814999999999998</c:v>
                </c:pt>
                <c:pt idx="1348">
                  <c:v>86.48</c:v>
                </c:pt>
                <c:pt idx="1349">
                  <c:v>86.43</c:v>
                </c:pt>
                <c:pt idx="1350">
                  <c:v>87.67</c:v>
                </c:pt>
                <c:pt idx="1351">
                  <c:v>86.5</c:v>
                </c:pt>
                <c:pt idx="1352">
                  <c:v>87.944999999999993</c:v>
                </c:pt>
                <c:pt idx="1353">
                  <c:v>87.93</c:v>
                </c:pt>
                <c:pt idx="1354">
                  <c:v>89.52</c:v>
                </c:pt>
                <c:pt idx="1355">
                  <c:v>90.08</c:v>
                </c:pt>
                <c:pt idx="1356">
                  <c:v>92.775000000000006</c:v>
                </c:pt>
                <c:pt idx="1357">
                  <c:v>93.74</c:v>
                </c:pt>
                <c:pt idx="1358">
                  <c:v>98.474999999999994</c:v>
                </c:pt>
                <c:pt idx="1359">
                  <c:v>109.785</c:v>
                </c:pt>
                <c:pt idx="1360">
                  <c:v>114.08499999999999</c:v>
                </c:pt>
                <c:pt idx="1361">
                  <c:v>112.77</c:v>
                </c:pt>
                <c:pt idx="1362">
                  <c:v>120.965</c:v>
                </c:pt>
                <c:pt idx="1363">
                  <c:v>119.005</c:v>
                </c:pt>
                <c:pt idx="1364">
                  <c:v>101.53</c:v>
                </c:pt>
                <c:pt idx="1365">
                  <c:v>117.12</c:v>
                </c:pt>
                <c:pt idx="1366">
                  <c:v>112.53</c:v>
                </c:pt>
                <c:pt idx="1367">
                  <c:v>110.245</c:v>
                </c:pt>
                <c:pt idx="1368">
                  <c:v>109.84</c:v>
                </c:pt>
                <c:pt idx="1369">
                  <c:v>109.375</c:v>
                </c:pt>
                <c:pt idx="1370">
                  <c:v>108.995</c:v>
                </c:pt>
                <c:pt idx="1371">
                  <c:v>109.82</c:v>
                </c:pt>
                <c:pt idx="1372">
                  <c:v>106.21</c:v>
                </c:pt>
                <c:pt idx="1373">
                  <c:v>104.435</c:v>
                </c:pt>
                <c:pt idx="1374">
                  <c:v>102.83499999999999</c:v>
                </c:pt>
                <c:pt idx="1375">
                  <c:v>101.035</c:v>
                </c:pt>
                <c:pt idx="1376">
                  <c:v>102.425</c:v>
                </c:pt>
                <c:pt idx="1377">
                  <c:v>105.94</c:v>
                </c:pt>
                <c:pt idx="1378">
                  <c:v>105.16</c:v>
                </c:pt>
                <c:pt idx="1379">
                  <c:v>104.61499999999999</c:v>
                </c:pt>
                <c:pt idx="1380">
                  <c:v>106.55</c:v>
                </c:pt>
                <c:pt idx="1381">
                  <c:v>106.55</c:v>
                </c:pt>
                <c:pt idx="1382">
                  <c:v>106.01</c:v>
                </c:pt>
                <c:pt idx="1383">
                  <c:v>107.215</c:v>
                </c:pt>
                <c:pt idx="1384">
                  <c:v>105.985</c:v>
                </c:pt>
                <c:pt idx="1385">
                  <c:v>102.985</c:v>
                </c:pt>
                <c:pt idx="1386">
                  <c:v>101.575</c:v>
                </c:pt>
                <c:pt idx="1387">
                  <c:v>98.84</c:v>
                </c:pt>
                <c:pt idx="1388">
                  <c:v>99.7</c:v>
                </c:pt>
                <c:pt idx="1389">
                  <c:v>100.58499999999999</c:v>
                </c:pt>
                <c:pt idx="1390">
                  <c:v>98.715000000000003</c:v>
                </c:pt>
                <c:pt idx="1391">
                  <c:v>98.71</c:v>
                </c:pt>
                <c:pt idx="1392">
                  <c:v>100.105</c:v>
                </c:pt>
                <c:pt idx="1393">
                  <c:v>101.77500000000001</c:v>
                </c:pt>
                <c:pt idx="1394">
                  <c:v>103.22499999999999</c:v>
                </c:pt>
                <c:pt idx="1395">
                  <c:v>103.08499999999999</c:v>
                </c:pt>
                <c:pt idx="1396">
                  <c:v>98.905000000000001</c:v>
                </c:pt>
                <c:pt idx="1397">
                  <c:v>97.114999999999995</c:v>
                </c:pt>
                <c:pt idx="1398">
                  <c:v>98.144999999999996</c:v>
                </c:pt>
                <c:pt idx="1399">
                  <c:v>96.655000000000001</c:v>
                </c:pt>
                <c:pt idx="1400">
                  <c:v>96.92</c:v>
                </c:pt>
                <c:pt idx="1401">
                  <c:v>97.24</c:v>
                </c:pt>
                <c:pt idx="1402">
                  <c:v>98.284999999999997</c:v>
                </c:pt>
                <c:pt idx="1403">
                  <c:v>97.59</c:v>
                </c:pt>
                <c:pt idx="1404">
                  <c:v>96.614999999999995</c:v>
                </c:pt>
                <c:pt idx="1405">
                  <c:v>97.504999999999995</c:v>
                </c:pt>
                <c:pt idx="1406">
                  <c:v>97.204999999999998</c:v>
                </c:pt>
                <c:pt idx="1407">
                  <c:v>96.364999999999995</c:v>
                </c:pt>
                <c:pt idx="1408">
                  <c:v>110.69</c:v>
                </c:pt>
                <c:pt idx="1409">
                  <c:v>122.80500000000001</c:v>
                </c:pt>
                <c:pt idx="1410">
                  <c:v>108.38</c:v>
                </c:pt>
                <c:pt idx="1411">
                  <c:v>110.235</c:v>
                </c:pt>
                <c:pt idx="1412">
                  <c:v>112.77</c:v>
                </c:pt>
                <c:pt idx="1413">
                  <c:v>113.22499999999999</c:v>
                </c:pt>
                <c:pt idx="1414">
                  <c:v>111.965</c:v>
                </c:pt>
                <c:pt idx="1415">
                  <c:v>107.06</c:v>
                </c:pt>
                <c:pt idx="1416">
                  <c:v>93.974999999999994</c:v>
                </c:pt>
                <c:pt idx="1417">
                  <c:v>94.704999999999998</c:v>
                </c:pt>
                <c:pt idx="1418">
                  <c:v>91.02</c:v>
                </c:pt>
                <c:pt idx="1419">
                  <c:v>89.765000000000001</c:v>
                </c:pt>
                <c:pt idx="1420">
                  <c:v>89.77</c:v>
                </c:pt>
                <c:pt idx="1421">
                  <c:v>85.97</c:v>
                </c:pt>
                <c:pt idx="1422">
                  <c:v>83.375</c:v>
                </c:pt>
                <c:pt idx="1423">
                  <c:v>83.85</c:v>
                </c:pt>
                <c:pt idx="1424">
                  <c:v>82.53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BE4-4B67-B180-3E2341DC8196}"/>
            </c:ext>
          </c:extLst>
        </c:ser>
        <c:ser>
          <c:idx val="4"/>
          <c:order val="3"/>
          <c:tx>
            <c:strRef>
              <c:f>'מסכם+גרף'!$F$2</c:f>
              <c:strCache>
                <c:ptCount val="1"/>
                <c:pt idx="0">
                  <c:v>הונגריה</c:v>
                </c:pt>
              </c:strCache>
            </c:strRef>
          </c:tx>
          <c:spPr>
            <a:ln w="22225" cap="rnd">
              <a:solidFill>
                <a:srgbClr val="BFBFBF"/>
              </a:solidFill>
              <a:round/>
            </a:ln>
            <a:effectLst/>
          </c:spPr>
          <c:marker>
            <c:symbol val="none"/>
          </c:marker>
          <c:cat>
            <c:numRef>
              <c:f>'מסכם+גרף'!$A$3:$A$1427</c:f>
              <c:numCache>
                <c:formatCode>m/d/yyyy</c:formatCode>
                <c:ptCount val="1425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43857</c:v>
                </c:pt>
                <c:pt idx="6">
                  <c:v>43858</c:v>
                </c:pt>
                <c:pt idx="7">
                  <c:v>43859</c:v>
                </c:pt>
                <c:pt idx="8">
                  <c:v>43860</c:v>
                </c:pt>
                <c:pt idx="9">
                  <c:v>43861</c:v>
                </c:pt>
                <c:pt idx="10">
                  <c:v>43864</c:v>
                </c:pt>
                <c:pt idx="11">
                  <c:v>43865</c:v>
                </c:pt>
                <c:pt idx="12">
                  <c:v>43866</c:v>
                </c:pt>
                <c:pt idx="13">
                  <c:v>43867</c:v>
                </c:pt>
                <c:pt idx="14">
                  <c:v>43868</c:v>
                </c:pt>
                <c:pt idx="15">
                  <c:v>43871</c:v>
                </c:pt>
                <c:pt idx="16">
                  <c:v>43872</c:v>
                </c:pt>
                <c:pt idx="17">
                  <c:v>43873</c:v>
                </c:pt>
                <c:pt idx="18">
                  <c:v>43874</c:v>
                </c:pt>
                <c:pt idx="19">
                  <c:v>43875</c:v>
                </c:pt>
                <c:pt idx="20">
                  <c:v>43878</c:v>
                </c:pt>
                <c:pt idx="21">
                  <c:v>43879</c:v>
                </c:pt>
                <c:pt idx="22">
                  <c:v>43880</c:v>
                </c:pt>
                <c:pt idx="23">
                  <c:v>43881</c:v>
                </c:pt>
                <c:pt idx="24">
                  <c:v>43882</c:v>
                </c:pt>
                <c:pt idx="25">
                  <c:v>43885</c:v>
                </c:pt>
                <c:pt idx="26">
                  <c:v>43886</c:v>
                </c:pt>
                <c:pt idx="27">
                  <c:v>43887</c:v>
                </c:pt>
                <c:pt idx="28">
                  <c:v>43888</c:v>
                </c:pt>
                <c:pt idx="29">
                  <c:v>43889</c:v>
                </c:pt>
                <c:pt idx="30">
                  <c:v>43892</c:v>
                </c:pt>
                <c:pt idx="31">
                  <c:v>43893</c:v>
                </c:pt>
                <c:pt idx="32">
                  <c:v>43894</c:v>
                </c:pt>
                <c:pt idx="33">
                  <c:v>43895</c:v>
                </c:pt>
                <c:pt idx="34">
                  <c:v>43896</c:v>
                </c:pt>
                <c:pt idx="35">
                  <c:v>43899</c:v>
                </c:pt>
                <c:pt idx="36">
                  <c:v>43900</c:v>
                </c:pt>
                <c:pt idx="37">
                  <c:v>43901</c:v>
                </c:pt>
                <c:pt idx="38">
                  <c:v>43902</c:v>
                </c:pt>
                <c:pt idx="39">
                  <c:v>43903</c:v>
                </c:pt>
                <c:pt idx="40">
                  <c:v>43906</c:v>
                </c:pt>
                <c:pt idx="41">
                  <c:v>43907</c:v>
                </c:pt>
                <c:pt idx="42">
                  <c:v>43908</c:v>
                </c:pt>
                <c:pt idx="43">
                  <c:v>43909</c:v>
                </c:pt>
                <c:pt idx="44">
                  <c:v>43910</c:v>
                </c:pt>
                <c:pt idx="45">
                  <c:v>43913</c:v>
                </c:pt>
                <c:pt idx="46">
                  <c:v>43914</c:v>
                </c:pt>
                <c:pt idx="47">
                  <c:v>43915</c:v>
                </c:pt>
                <c:pt idx="48">
                  <c:v>43916</c:v>
                </c:pt>
                <c:pt idx="49">
                  <c:v>43917</c:v>
                </c:pt>
                <c:pt idx="50">
                  <c:v>43920</c:v>
                </c:pt>
                <c:pt idx="51">
                  <c:v>43921</c:v>
                </c:pt>
                <c:pt idx="52">
                  <c:v>43922</c:v>
                </c:pt>
                <c:pt idx="53">
                  <c:v>43923</c:v>
                </c:pt>
                <c:pt idx="54">
                  <c:v>43924</c:v>
                </c:pt>
                <c:pt idx="55">
                  <c:v>43927</c:v>
                </c:pt>
                <c:pt idx="56">
                  <c:v>43928</c:v>
                </c:pt>
                <c:pt idx="57">
                  <c:v>43929</c:v>
                </c:pt>
                <c:pt idx="58">
                  <c:v>43930</c:v>
                </c:pt>
                <c:pt idx="59">
                  <c:v>43931</c:v>
                </c:pt>
                <c:pt idx="60">
                  <c:v>43934</c:v>
                </c:pt>
                <c:pt idx="61">
                  <c:v>43935</c:v>
                </c:pt>
                <c:pt idx="62">
                  <c:v>43936</c:v>
                </c:pt>
                <c:pt idx="63">
                  <c:v>43937</c:v>
                </c:pt>
                <c:pt idx="64">
                  <c:v>43938</c:v>
                </c:pt>
                <c:pt idx="65">
                  <c:v>43941</c:v>
                </c:pt>
                <c:pt idx="66">
                  <c:v>43942</c:v>
                </c:pt>
                <c:pt idx="67">
                  <c:v>43943</c:v>
                </c:pt>
                <c:pt idx="68">
                  <c:v>43944</c:v>
                </c:pt>
                <c:pt idx="69">
                  <c:v>43945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43955</c:v>
                </c:pt>
                <c:pt idx="76">
                  <c:v>43956</c:v>
                </c:pt>
                <c:pt idx="77">
                  <c:v>43957</c:v>
                </c:pt>
                <c:pt idx="78">
                  <c:v>43958</c:v>
                </c:pt>
                <c:pt idx="79">
                  <c:v>43959</c:v>
                </c:pt>
                <c:pt idx="80">
                  <c:v>43962</c:v>
                </c:pt>
                <c:pt idx="81">
                  <c:v>43963</c:v>
                </c:pt>
                <c:pt idx="82">
                  <c:v>43964</c:v>
                </c:pt>
                <c:pt idx="83">
                  <c:v>43965</c:v>
                </c:pt>
                <c:pt idx="84">
                  <c:v>43966</c:v>
                </c:pt>
                <c:pt idx="85">
                  <c:v>43969</c:v>
                </c:pt>
                <c:pt idx="86">
                  <c:v>43970</c:v>
                </c:pt>
                <c:pt idx="87">
                  <c:v>43971</c:v>
                </c:pt>
                <c:pt idx="88">
                  <c:v>43972</c:v>
                </c:pt>
                <c:pt idx="89">
                  <c:v>43973</c:v>
                </c:pt>
                <c:pt idx="90">
                  <c:v>43976</c:v>
                </c:pt>
                <c:pt idx="91">
                  <c:v>43977</c:v>
                </c:pt>
                <c:pt idx="92">
                  <c:v>43978</c:v>
                </c:pt>
                <c:pt idx="93">
                  <c:v>43979</c:v>
                </c:pt>
                <c:pt idx="94">
                  <c:v>43980</c:v>
                </c:pt>
                <c:pt idx="95">
                  <c:v>43983</c:v>
                </c:pt>
                <c:pt idx="96">
                  <c:v>43984</c:v>
                </c:pt>
                <c:pt idx="97">
                  <c:v>43985</c:v>
                </c:pt>
                <c:pt idx="98">
                  <c:v>43986</c:v>
                </c:pt>
                <c:pt idx="99">
                  <c:v>43987</c:v>
                </c:pt>
                <c:pt idx="100">
                  <c:v>43990</c:v>
                </c:pt>
                <c:pt idx="101">
                  <c:v>43991</c:v>
                </c:pt>
                <c:pt idx="102">
                  <c:v>43992</c:v>
                </c:pt>
                <c:pt idx="103">
                  <c:v>43993</c:v>
                </c:pt>
                <c:pt idx="104">
                  <c:v>43994</c:v>
                </c:pt>
                <c:pt idx="105">
                  <c:v>43997</c:v>
                </c:pt>
                <c:pt idx="106">
                  <c:v>43998</c:v>
                </c:pt>
                <c:pt idx="107">
                  <c:v>43999</c:v>
                </c:pt>
                <c:pt idx="108">
                  <c:v>44000</c:v>
                </c:pt>
                <c:pt idx="109">
                  <c:v>44001</c:v>
                </c:pt>
                <c:pt idx="110">
                  <c:v>44004</c:v>
                </c:pt>
                <c:pt idx="111">
                  <c:v>44005</c:v>
                </c:pt>
                <c:pt idx="112">
                  <c:v>44006</c:v>
                </c:pt>
                <c:pt idx="113">
                  <c:v>44007</c:v>
                </c:pt>
                <c:pt idx="114">
                  <c:v>44008</c:v>
                </c:pt>
                <c:pt idx="115">
                  <c:v>44011</c:v>
                </c:pt>
                <c:pt idx="116">
                  <c:v>44012</c:v>
                </c:pt>
                <c:pt idx="117">
                  <c:v>44013</c:v>
                </c:pt>
                <c:pt idx="118">
                  <c:v>44014</c:v>
                </c:pt>
                <c:pt idx="119">
                  <c:v>44015</c:v>
                </c:pt>
                <c:pt idx="120">
                  <c:v>44018</c:v>
                </c:pt>
                <c:pt idx="121">
                  <c:v>44019</c:v>
                </c:pt>
                <c:pt idx="122">
                  <c:v>44020</c:v>
                </c:pt>
                <c:pt idx="123">
                  <c:v>44021</c:v>
                </c:pt>
                <c:pt idx="124">
                  <c:v>44022</c:v>
                </c:pt>
                <c:pt idx="125">
                  <c:v>44025</c:v>
                </c:pt>
                <c:pt idx="126">
                  <c:v>44026</c:v>
                </c:pt>
                <c:pt idx="127">
                  <c:v>44027</c:v>
                </c:pt>
                <c:pt idx="128">
                  <c:v>44028</c:v>
                </c:pt>
                <c:pt idx="129">
                  <c:v>44029</c:v>
                </c:pt>
                <c:pt idx="130">
                  <c:v>44032</c:v>
                </c:pt>
                <c:pt idx="131">
                  <c:v>44033</c:v>
                </c:pt>
                <c:pt idx="132">
                  <c:v>44034</c:v>
                </c:pt>
                <c:pt idx="133">
                  <c:v>44035</c:v>
                </c:pt>
                <c:pt idx="134">
                  <c:v>44036</c:v>
                </c:pt>
                <c:pt idx="135">
                  <c:v>44039</c:v>
                </c:pt>
                <c:pt idx="136">
                  <c:v>44040</c:v>
                </c:pt>
                <c:pt idx="137">
                  <c:v>44041</c:v>
                </c:pt>
                <c:pt idx="138">
                  <c:v>44042</c:v>
                </c:pt>
                <c:pt idx="139">
                  <c:v>44043</c:v>
                </c:pt>
                <c:pt idx="140">
                  <c:v>44046</c:v>
                </c:pt>
                <c:pt idx="141">
                  <c:v>44047</c:v>
                </c:pt>
                <c:pt idx="142">
                  <c:v>44048</c:v>
                </c:pt>
                <c:pt idx="143">
                  <c:v>44049</c:v>
                </c:pt>
                <c:pt idx="144">
                  <c:v>44050</c:v>
                </c:pt>
                <c:pt idx="145">
                  <c:v>44053</c:v>
                </c:pt>
                <c:pt idx="146">
                  <c:v>44054</c:v>
                </c:pt>
                <c:pt idx="147">
                  <c:v>44055</c:v>
                </c:pt>
                <c:pt idx="148">
                  <c:v>44056</c:v>
                </c:pt>
                <c:pt idx="149">
                  <c:v>44057</c:v>
                </c:pt>
                <c:pt idx="150">
                  <c:v>44060</c:v>
                </c:pt>
                <c:pt idx="151">
                  <c:v>44061</c:v>
                </c:pt>
                <c:pt idx="152">
                  <c:v>44062</c:v>
                </c:pt>
                <c:pt idx="153">
                  <c:v>44063</c:v>
                </c:pt>
                <c:pt idx="154">
                  <c:v>44064</c:v>
                </c:pt>
                <c:pt idx="155">
                  <c:v>44067</c:v>
                </c:pt>
                <c:pt idx="156">
                  <c:v>44068</c:v>
                </c:pt>
                <c:pt idx="157">
                  <c:v>44069</c:v>
                </c:pt>
                <c:pt idx="158">
                  <c:v>44070</c:v>
                </c:pt>
                <c:pt idx="159">
                  <c:v>44071</c:v>
                </c:pt>
                <c:pt idx="160">
                  <c:v>44074</c:v>
                </c:pt>
                <c:pt idx="161">
                  <c:v>44075</c:v>
                </c:pt>
                <c:pt idx="162">
                  <c:v>44076</c:v>
                </c:pt>
                <c:pt idx="163">
                  <c:v>44077</c:v>
                </c:pt>
                <c:pt idx="164">
                  <c:v>44078</c:v>
                </c:pt>
                <c:pt idx="165">
                  <c:v>44081</c:v>
                </c:pt>
                <c:pt idx="166">
                  <c:v>44082</c:v>
                </c:pt>
                <c:pt idx="167">
                  <c:v>44083</c:v>
                </c:pt>
                <c:pt idx="168">
                  <c:v>44084</c:v>
                </c:pt>
                <c:pt idx="169">
                  <c:v>44085</c:v>
                </c:pt>
                <c:pt idx="170">
                  <c:v>44088</c:v>
                </c:pt>
                <c:pt idx="171">
                  <c:v>44089</c:v>
                </c:pt>
                <c:pt idx="172">
                  <c:v>44090</c:v>
                </c:pt>
                <c:pt idx="173">
                  <c:v>44091</c:v>
                </c:pt>
                <c:pt idx="174">
                  <c:v>44092</c:v>
                </c:pt>
                <c:pt idx="175">
                  <c:v>44095</c:v>
                </c:pt>
                <c:pt idx="176">
                  <c:v>44096</c:v>
                </c:pt>
                <c:pt idx="177">
                  <c:v>44097</c:v>
                </c:pt>
                <c:pt idx="178">
                  <c:v>44098</c:v>
                </c:pt>
                <c:pt idx="179">
                  <c:v>44099</c:v>
                </c:pt>
                <c:pt idx="180">
                  <c:v>44102</c:v>
                </c:pt>
                <c:pt idx="181">
                  <c:v>44103</c:v>
                </c:pt>
                <c:pt idx="182">
                  <c:v>44104</c:v>
                </c:pt>
                <c:pt idx="183">
                  <c:v>44105</c:v>
                </c:pt>
                <c:pt idx="184">
                  <c:v>44106</c:v>
                </c:pt>
                <c:pt idx="185">
                  <c:v>44109</c:v>
                </c:pt>
                <c:pt idx="186">
                  <c:v>44110</c:v>
                </c:pt>
                <c:pt idx="187">
                  <c:v>44111</c:v>
                </c:pt>
                <c:pt idx="188">
                  <c:v>44112</c:v>
                </c:pt>
                <c:pt idx="189">
                  <c:v>44113</c:v>
                </c:pt>
                <c:pt idx="190">
                  <c:v>44116</c:v>
                </c:pt>
                <c:pt idx="191">
                  <c:v>44117</c:v>
                </c:pt>
                <c:pt idx="192">
                  <c:v>44118</c:v>
                </c:pt>
                <c:pt idx="193">
                  <c:v>44119</c:v>
                </c:pt>
                <c:pt idx="194">
                  <c:v>44120</c:v>
                </c:pt>
                <c:pt idx="195">
                  <c:v>44123</c:v>
                </c:pt>
                <c:pt idx="196">
                  <c:v>44124</c:v>
                </c:pt>
                <c:pt idx="197">
                  <c:v>44125</c:v>
                </c:pt>
                <c:pt idx="198">
                  <c:v>44126</c:v>
                </c:pt>
                <c:pt idx="199">
                  <c:v>44127</c:v>
                </c:pt>
                <c:pt idx="200">
                  <c:v>44130</c:v>
                </c:pt>
                <c:pt idx="201">
                  <c:v>44131</c:v>
                </c:pt>
                <c:pt idx="202">
                  <c:v>44132</c:v>
                </c:pt>
                <c:pt idx="203">
                  <c:v>44133</c:v>
                </c:pt>
                <c:pt idx="204">
                  <c:v>44134</c:v>
                </c:pt>
                <c:pt idx="205">
                  <c:v>44137</c:v>
                </c:pt>
                <c:pt idx="206">
                  <c:v>44138</c:v>
                </c:pt>
                <c:pt idx="207">
                  <c:v>44139</c:v>
                </c:pt>
                <c:pt idx="208">
                  <c:v>44140</c:v>
                </c:pt>
                <c:pt idx="209">
                  <c:v>44141</c:v>
                </c:pt>
                <c:pt idx="210">
                  <c:v>44144</c:v>
                </c:pt>
                <c:pt idx="211">
                  <c:v>44145</c:v>
                </c:pt>
                <c:pt idx="212">
                  <c:v>44146</c:v>
                </c:pt>
                <c:pt idx="213">
                  <c:v>44147</c:v>
                </c:pt>
                <c:pt idx="214">
                  <c:v>44148</c:v>
                </c:pt>
                <c:pt idx="215">
                  <c:v>44151</c:v>
                </c:pt>
                <c:pt idx="216">
                  <c:v>44152</c:v>
                </c:pt>
                <c:pt idx="217">
                  <c:v>44153</c:v>
                </c:pt>
                <c:pt idx="218">
                  <c:v>44154</c:v>
                </c:pt>
                <c:pt idx="219">
                  <c:v>44155</c:v>
                </c:pt>
                <c:pt idx="220">
                  <c:v>44158</c:v>
                </c:pt>
                <c:pt idx="221">
                  <c:v>44159</c:v>
                </c:pt>
                <c:pt idx="222">
                  <c:v>44160</c:v>
                </c:pt>
                <c:pt idx="223">
                  <c:v>44161</c:v>
                </c:pt>
                <c:pt idx="224">
                  <c:v>44162</c:v>
                </c:pt>
                <c:pt idx="225">
                  <c:v>44165</c:v>
                </c:pt>
                <c:pt idx="226">
                  <c:v>44166</c:v>
                </c:pt>
                <c:pt idx="227">
                  <c:v>44167</c:v>
                </c:pt>
                <c:pt idx="228">
                  <c:v>44168</c:v>
                </c:pt>
                <c:pt idx="229">
                  <c:v>44169</c:v>
                </c:pt>
                <c:pt idx="230">
                  <c:v>44172</c:v>
                </c:pt>
                <c:pt idx="231">
                  <c:v>44173</c:v>
                </c:pt>
                <c:pt idx="232">
                  <c:v>44174</c:v>
                </c:pt>
                <c:pt idx="233">
                  <c:v>44175</c:v>
                </c:pt>
                <c:pt idx="234">
                  <c:v>44176</c:v>
                </c:pt>
                <c:pt idx="235">
                  <c:v>44179</c:v>
                </c:pt>
                <c:pt idx="236">
                  <c:v>44180</c:v>
                </c:pt>
                <c:pt idx="237">
                  <c:v>44181</c:v>
                </c:pt>
                <c:pt idx="238">
                  <c:v>44182</c:v>
                </c:pt>
                <c:pt idx="239">
                  <c:v>44183</c:v>
                </c:pt>
                <c:pt idx="240">
                  <c:v>44186</c:v>
                </c:pt>
                <c:pt idx="241">
                  <c:v>44187</c:v>
                </c:pt>
                <c:pt idx="242">
                  <c:v>44188</c:v>
                </c:pt>
                <c:pt idx="243">
                  <c:v>44189</c:v>
                </c:pt>
                <c:pt idx="244">
                  <c:v>44190</c:v>
                </c:pt>
                <c:pt idx="245">
                  <c:v>44193</c:v>
                </c:pt>
                <c:pt idx="246">
                  <c:v>44194</c:v>
                </c:pt>
                <c:pt idx="247">
                  <c:v>44195</c:v>
                </c:pt>
                <c:pt idx="248">
                  <c:v>44196</c:v>
                </c:pt>
                <c:pt idx="249">
                  <c:v>44197</c:v>
                </c:pt>
                <c:pt idx="250">
                  <c:v>44200</c:v>
                </c:pt>
                <c:pt idx="251">
                  <c:v>44201</c:v>
                </c:pt>
                <c:pt idx="252">
                  <c:v>44202</c:v>
                </c:pt>
                <c:pt idx="253">
                  <c:v>44203</c:v>
                </c:pt>
                <c:pt idx="254">
                  <c:v>44204</c:v>
                </c:pt>
                <c:pt idx="255">
                  <c:v>44207</c:v>
                </c:pt>
                <c:pt idx="256">
                  <c:v>44208</c:v>
                </c:pt>
                <c:pt idx="257">
                  <c:v>44209</c:v>
                </c:pt>
                <c:pt idx="258">
                  <c:v>44210</c:v>
                </c:pt>
                <c:pt idx="259">
                  <c:v>44211</c:v>
                </c:pt>
                <c:pt idx="260">
                  <c:v>44214</c:v>
                </c:pt>
                <c:pt idx="261">
                  <c:v>44215</c:v>
                </c:pt>
                <c:pt idx="262">
                  <c:v>44216</c:v>
                </c:pt>
                <c:pt idx="263">
                  <c:v>44217</c:v>
                </c:pt>
                <c:pt idx="264">
                  <c:v>44218</c:v>
                </c:pt>
                <c:pt idx="265">
                  <c:v>44221</c:v>
                </c:pt>
                <c:pt idx="266">
                  <c:v>44222</c:v>
                </c:pt>
                <c:pt idx="267">
                  <c:v>44223</c:v>
                </c:pt>
                <c:pt idx="268">
                  <c:v>44224</c:v>
                </c:pt>
                <c:pt idx="269">
                  <c:v>44225</c:v>
                </c:pt>
                <c:pt idx="270">
                  <c:v>44228</c:v>
                </c:pt>
                <c:pt idx="271">
                  <c:v>44229</c:v>
                </c:pt>
                <c:pt idx="272">
                  <c:v>44230</c:v>
                </c:pt>
                <c:pt idx="273">
                  <c:v>44231</c:v>
                </c:pt>
                <c:pt idx="274">
                  <c:v>44232</c:v>
                </c:pt>
                <c:pt idx="275">
                  <c:v>44235</c:v>
                </c:pt>
                <c:pt idx="276">
                  <c:v>44236</c:v>
                </c:pt>
                <c:pt idx="277">
                  <c:v>44237</c:v>
                </c:pt>
                <c:pt idx="278">
                  <c:v>44238</c:v>
                </c:pt>
                <c:pt idx="279">
                  <c:v>44239</c:v>
                </c:pt>
                <c:pt idx="280">
                  <c:v>44242</c:v>
                </c:pt>
                <c:pt idx="281">
                  <c:v>44243</c:v>
                </c:pt>
                <c:pt idx="282">
                  <c:v>44244</c:v>
                </c:pt>
                <c:pt idx="283">
                  <c:v>44245</c:v>
                </c:pt>
                <c:pt idx="284">
                  <c:v>44246</c:v>
                </c:pt>
                <c:pt idx="285">
                  <c:v>44249</c:v>
                </c:pt>
                <c:pt idx="286">
                  <c:v>44250</c:v>
                </c:pt>
                <c:pt idx="287">
                  <c:v>44251</c:v>
                </c:pt>
                <c:pt idx="288">
                  <c:v>44252</c:v>
                </c:pt>
                <c:pt idx="289">
                  <c:v>44253</c:v>
                </c:pt>
                <c:pt idx="290">
                  <c:v>44256</c:v>
                </c:pt>
                <c:pt idx="291">
                  <c:v>44257</c:v>
                </c:pt>
                <c:pt idx="292">
                  <c:v>44258</c:v>
                </c:pt>
                <c:pt idx="293">
                  <c:v>44259</c:v>
                </c:pt>
                <c:pt idx="294">
                  <c:v>44260</c:v>
                </c:pt>
                <c:pt idx="295">
                  <c:v>44263</c:v>
                </c:pt>
                <c:pt idx="296">
                  <c:v>44264</c:v>
                </c:pt>
                <c:pt idx="297">
                  <c:v>44265</c:v>
                </c:pt>
                <c:pt idx="298">
                  <c:v>44266</c:v>
                </c:pt>
                <c:pt idx="299">
                  <c:v>44267</c:v>
                </c:pt>
                <c:pt idx="300">
                  <c:v>44270</c:v>
                </c:pt>
                <c:pt idx="301">
                  <c:v>44271</c:v>
                </c:pt>
                <c:pt idx="302">
                  <c:v>44272</c:v>
                </c:pt>
                <c:pt idx="303">
                  <c:v>44273</c:v>
                </c:pt>
                <c:pt idx="304">
                  <c:v>44274</c:v>
                </c:pt>
                <c:pt idx="305">
                  <c:v>44277</c:v>
                </c:pt>
                <c:pt idx="306">
                  <c:v>44278</c:v>
                </c:pt>
                <c:pt idx="307">
                  <c:v>44279</c:v>
                </c:pt>
                <c:pt idx="308">
                  <c:v>44280</c:v>
                </c:pt>
                <c:pt idx="309">
                  <c:v>44281</c:v>
                </c:pt>
                <c:pt idx="310">
                  <c:v>44284</c:v>
                </c:pt>
                <c:pt idx="311">
                  <c:v>44285</c:v>
                </c:pt>
                <c:pt idx="312">
                  <c:v>44286</c:v>
                </c:pt>
                <c:pt idx="313">
                  <c:v>44287</c:v>
                </c:pt>
                <c:pt idx="314">
                  <c:v>44288</c:v>
                </c:pt>
                <c:pt idx="315">
                  <c:v>44291</c:v>
                </c:pt>
                <c:pt idx="316">
                  <c:v>44292</c:v>
                </c:pt>
                <c:pt idx="317">
                  <c:v>44293</c:v>
                </c:pt>
                <c:pt idx="318">
                  <c:v>44294</c:v>
                </c:pt>
                <c:pt idx="319">
                  <c:v>44295</c:v>
                </c:pt>
                <c:pt idx="320">
                  <c:v>44298</c:v>
                </c:pt>
                <c:pt idx="321">
                  <c:v>44299</c:v>
                </c:pt>
                <c:pt idx="322">
                  <c:v>44300</c:v>
                </c:pt>
                <c:pt idx="323">
                  <c:v>44301</c:v>
                </c:pt>
                <c:pt idx="324">
                  <c:v>44302</c:v>
                </c:pt>
                <c:pt idx="325">
                  <c:v>44305</c:v>
                </c:pt>
                <c:pt idx="326">
                  <c:v>44306</c:v>
                </c:pt>
                <c:pt idx="327">
                  <c:v>44307</c:v>
                </c:pt>
                <c:pt idx="328">
                  <c:v>44308</c:v>
                </c:pt>
                <c:pt idx="329">
                  <c:v>44309</c:v>
                </c:pt>
                <c:pt idx="330">
                  <c:v>44312</c:v>
                </c:pt>
                <c:pt idx="331">
                  <c:v>44313</c:v>
                </c:pt>
                <c:pt idx="332">
                  <c:v>44314</c:v>
                </c:pt>
                <c:pt idx="333">
                  <c:v>44315</c:v>
                </c:pt>
                <c:pt idx="334">
                  <c:v>44316</c:v>
                </c:pt>
                <c:pt idx="335">
                  <c:v>44319</c:v>
                </c:pt>
                <c:pt idx="336">
                  <c:v>44320</c:v>
                </c:pt>
                <c:pt idx="337">
                  <c:v>44321</c:v>
                </c:pt>
                <c:pt idx="338">
                  <c:v>44322</c:v>
                </c:pt>
                <c:pt idx="339">
                  <c:v>44323</c:v>
                </c:pt>
                <c:pt idx="340">
                  <c:v>44326</c:v>
                </c:pt>
                <c:pt idx="341">
                  <c:v>44327</c:v>
                </c:pt>
                <c:pt idx="342">
                  <c:v>44328</c:v>
                </c:pt>
                <c:pt idx="343">
                  <c:v>44329</c:v>
                </c:pt>
                <c:pt idx="344">
                  <c:v>44330</c:v>
                </c:pt>
                <c:pt idx="345">
                  <c:v>44333</c:v>
                </c:pt>
                <c:pt idx="346">
                  <c:v>44334</c:v>
                </c:pt>
                <c:pt idx="347">
                  <c:v>44335</c:v>
                </c:pt>
                <c:pt idx="348">
                  <c:v>44336</c:v>
                </c:pt>
                <c:pt idx="349">
                  <c:v>44337</c:v>
                </c:pt>
                <c:pt idx="350">
                  <c:v>44340</c:v>
                </c:pt>
                <c:pt idx="351">
                  <c:v>44341</c:v>
                </c:pt>
                <c:pt idx="352">
                  <c:v>44342</c:v>
                </c:pt>
                <c:pt idx="353">
                  <c:v>44343</c:v>
                </c:pt>
                <c:pt idx="354">
                  <c:v>44344</c:v>
                </c:pt>
                <c:pt idx="355">
                  <c:v>44347</c:v>
                </c:pt>
                <c:pt idx="356">
                  <c:v>44348</c:v>
                </c:pt>
                <c:pt idx="357">
                  <c:v>44349</c:v>
                </c:pt>
                <c:pt idx="358">
                  <c:v>44350</c:v>
                </c:pt>
                <c:pt idx="359">
                  <c:v>44351</c:v>
                </c:pt>
                <c:pt idx="360">
                  <c:v>44354</c:v>
                </c:pt>
                <c:pt idx="361">
                  <c:v>44355</c:v>
                </c:pt>
                <c:pt idx="362">
                  <c:v>44356</c:v>
                </c:pt>
                <c:pt idx="363">
                  <c:v>44357</c:v>
                </c:pt>
                <c:pt idx="364">
                  <c:v>44358</c:v>
                </c:pt>
                <c:pt idx="365">
                  <c:v>44361</c:v>
                </c:pt>
                <c:pt idx="366">
                  <c:v>44362</c:v>
                </c:pt>
                <c:pt idx="367">
                  <c:v>44363</c:v>
                </c:pt>
                <c:pt idx="368">
                  <c:v>44364</c:v>
                </c:pt>
                <c:pt idx="369">
                  <c:v>44365</c:v>
                </c:pt>
                <c:pt idx="370">
                  <c:v>44368</c:v>
                </c:pt>
                <c:pt idx="371">
                  <c:v>44369</c:v>
                </c:pt>
                <c:pt idx="372">
                  <c:v>44370</c:v>
                </c:pt>
                <c:pt idx="373">
                  <c:v>44371</c:v>
                </c:pt>
                <c:pt idx="374">
                  <c:v>44372</c:v>
                </c:pt>
                <c:pt idx="375">
                  <c:v>44375</c:v>
                </c:pt>
                <c:pt idx="376">
                  <c:v>44376</c:v>
                </c:pt>
                <c:pt idx="377">
                  <c:v>44377</c:v>
                </c:pt>
                <c:pt idx="378">
                  <c:v>44378</c:v>
                </c:pt>
                <c:pt idx="379">
                  <c:v>44379</c:v>
                </c:pt>
                <c:pt idx="380">
                  <c:v>44382</c:v>
                </c:pt>
                <c:pt idx="381">
                  <c:v>44383</c:v>
                </c:pt>
                <c:pt idx="382">
                  <c:v>44384</c:v>
                </c:pt>
                <c:pt idx="383">
                  <c:v>44385</c:v>
                </c:pt>
                <c:pt idx="384">
                  <c:v>44386</c:v>
                </c:pt>
                <c:pt idx="385">
                  <c:v>44389</c:v>
                </c:pt>
                <c:pt idx="386">
                  <c:v>44390</c:v>
                </c:pt>
                <c:pt idx="387">
                  <c:v>44391</c:v>
                </c:pt>
                <c:pt idx="388">
                  <c:v>44392</c:v>
                </c:pt>
                <c:pt idx="389">
                  <c:v>44393</c:v>
                </c:pt>
                <c:pt idx="390">
                  <c:v>44396</c:v>
                </c:pt>
                <c:pt idx="391">
                  <c:v>44397</c:v>
                </c:pt>
                <c:pt idx="392">
                  <c:v>44398</c:v>
                </c:pt>
                <c:pt idx="393">
                  <c:v>44399</c:v>
                </c:pt>
                <c:pt idx="394">
                  <c:v>44400</c:v>
                </c:pt>
                <c:pt idx="395">
                  <c:v>44403</c:v>
                </c:pt>
                <c:pt idx="396">
                  <c:v>44404</c:v>
                </c:pt>
                <c:pt idx="397">
                  <c:v>44405</c:v>
                </c:pt>
                <c:pt idx="398">
                  <c:v>44406</c:v>
                </c:pt>
                <c:pt idx="399">
                  <c:v>44407</c:v>
                </c:pt>
                <c:pt idx="400">
                  <c:v>44410</c:v>
                </c:pt>
                <c:pt idx="401">
                  <c:v>44411</c:v>
                </c:pt>
                <c:pt idx="402">
                  <c:v>44412</c:v>
                </c:pt>
                <c:pt idx="403">
                  <c:v>44413</c:v>
                </c:pt>
                <c:pt idx="404">
                  <c:v>44414</c:v>
                </c:pt>
                <c:pt idx="405">
                  <c:v>44417</c:v>
                </c:pt>
                <c:pt idx="406">
                  <c:v>44418</c:v>
                </c:pt>
                <c:pt idx="407">
                  <c:v>44419</c:v>
                </c:pt>
                <c:pt idx="408">
                  <c:v>44420</c:v>
                </c:pt>
                <c:pt idx="409">
                  <c:v>44421</c:v>
                </c:pt>
                <c:pt idx="410">
                  <c:v>44424</c:v>
                </c:pt>
                <c:pt idx="411">
                  <c:v>44425</c:v>
                </c:pt>
                <c:pt idx="412">
                  <c:v>44426</c:v>
                </c:pt>
                <c:pt idx="413">
                  <c:v>44427</c:v>
                </c:pt>
                <c:pt idx="414">
                  <c:v>44428</c:v>
                </c:pt>
                <c:pt idx="415">
                  <c:v>44431</c:v>
                </c:pt>
                <c:pt idx="416">
                  <c:v>44432</c:v>
                </c:pt>
                <c:pt idx="417">
                  <c:v>44433</c:v>
                </c:pt>
                <c:pt idx="418">
                  <c:v>44434</c:v>
                </c:pt>
                <c:pt idx="419">
                  <c:v>44435</c:v>
                </c:pt>
                <c:pt idx="420">
                  <c:v>44438</c:v>
                </c:pt>
                <c:pt idx="421">
                  <c:v>44439</c:v>
                </c:pt>
                <c:pt idx="422">
                  <c:v>44440</c:v>
                </c:pt>
                <c:pt idx="423">
                  <c:v>44441</c:v>
                </c:pt>
                <c:pt idx="424">
                  <c:v>44442</c:v>
                </c:pt>
                <c:pt idx="425">
                  <c:v>44445</c:v>
                </c:pt>
                <c:pt idx="426">
                  <c:v>44446</c:v>
                </c:pt>
                <c:pt idx="427">
                  <c:v>44447</c:v>
                </c:pt>
                <c:pt idx="428">
                  <c:v>44448</c:v>
                </c:pt>
                <c:pt idx="429">
                  <c:v>44449</c:v>
                </c:pt>
                <c:pt idx="430">
                  <c:v>44452</c:v>
                </c:pt>
                <c:pt idx="431">
                  <c:v>44453</c:v>
                </c:pt>
                <c:pt idx="432">
                  <c:v>44454</c:v>
                </c:pt>
                <c:pt idx="433">
                  <c:v>44455</c:v>
                </c:pt>
                <c:pt idx="434">
                  <c:v>44456</c:v>
                </c:pt>
                <c:pt idx="435">
                  <c:v>44459</c:v>
                </c:pt>
                <c:pt idx="436">
                  <c:v>44460</c:v>
                </c:pt>
                <c:pt idx="437">
                  <c:v>44461</c:v>
                </c:pt>
                <c:pt idx="438">
                  <c:v>44462</c:v>
                </c:pt>
                <c:pt idx="439">
                  <c:v>44463</c:v>
                </c:pt>
                <c:pt idx="440">
                  <c:v>44466</c:v>
                </c:pt>
                <c:pt idx="441">
                  <c:v>44467</c:v>
                </c:pt>
                <c:pt idx="442">
                  <c:v>44468</c:v>
                </c:pt>
                <c:pt idx="443">
                  <c:v>44469</c:v>
                </c:pt>
                <c:pt idx="444">
                  <c:v>44470</c:v>
                </c:pt>
                <c:pt idx="445">
                  <c:v>44473</c:v>
                </c:pt>
                <c:pt idx="446">
                  <c:v>44474</c:v>
                </c:pt>
                <c:pt idx="447">
                  <c:v>44475</c:v>
                </c:pt>
                <c:pt idx="448">
                  <c:v>44476</c:v>
                </c:pt>
                <c:pt idx="449">
                  <c:v>44477</c:v>
                </c:pt>
                <c:pt idx="450">
                  <c:v>44480</c:v>
                </c:pt>
                <c:pt idx="451">
                  <c:v>44481</c:v>
                </c:pt>
                <c:pt idx="452">
                  <c:v>44482</c:v>
                </c:pt>
                <c:pt idx="453">
                  <c:v>44483</c:v>
                </c:pt>
                <c:pt idx="454">
                  <c:v>44484</c:v>
                </c:pt>
                <c:pt idx="455">
                  <c:v>44487</c:v>
                </c:pt>
                <c:pt idx="456">
                  <c:v>44488</c:v>
                </c:pt>
                <c:pt idx="457">
                  <c:v>44489</c:v>
                </c:pt>
                <c:pt idx="458">
                  <c:v>44490</c:v>
                </c:pt>
                <c:pt idx="459">
                  <c:v>44491</c:v>
                </c:pt>
                <c:pt idx="460">
                  <c:v>44494</c:v>
                </c:pt>
                <c:pt idx="461">
                  <c:v>44495</c:v>
                </c:pt>
                <c:pt idx="462">
                  <c:v>44496</c:v>
                </c:pt>
                <c:pt idx="463">
                  <c:v>44497</c:v>
                </c:pt>
                <c:pt idx="464">
                  <c:v>44498</c:v>
                </c:pt>
                <c:pt idx="465">
                  <c:v>44501</c:v>
                </c:pt>
                <c:pt idx="466">
                  <c:v>44502</c:v>
                </c:pt>
                <c:pt idx="467">
                  <c:v>44503</c:v>
                </c:pt>
                <c:pt idx="468">
                  <c:v>44504</c:v>
                </c:pt>
                <c:pt idx="469">
                  <c:v>44505</c:v>
                </c:pt>
                <c:pt idx="470">
                  <c:v>44508</c:v>
                </c:pt>
                <c:pt idx="471">
                  <c:v>44509</c:v>
                </c:pt>
                <c:pt idx="472">
                  <c:v>44510</c:v>
                </c:pt>
                <c:pt idx="473">
                  <c:v>44511</c:v>
                </c:pt>
                <c:pt idx="474">
                  <c:v>44512</c:v>
                </c:pt>
                <c:pt idx="475">
                  <c:v>44515</c:v>
                </c:pt>
                <c:pt idx="476">
                  <c:v>44516</c:v>
                </c:pt>
                <c:pt idx="477">
                  <c:v>44517</c:v>
                </c:pt>
                <c:pt idx="478">
                  <c:v>44518</c:v>
                </c:pt>
                <c:pt idx="479">
                  <c:v>44519</c:v>
                </c:pt>
                <c:pt idx="480">
                  <c:v>44522</c:v>
                </c:pt>
                <c:pt idx="481">
                  <c:v>44523</c:v>
                </c:pt>
                <c:pt idx="482">
                  <c:v>44524</c:v>
                </c:pt>
                <c:pt idx="483">
                  <c:v>44525</c:v>
                </c:pt>
                <c:pt idx="484">
                  <c:v>44526</c:v>
                </c:pt>
                <c:pt idx="485">
                  <c:v>44529</c:v>
                </c:pt>
                <c:pt idx="486">
                  <c:v>44530</c:v>
                </c:pt>
                <c:pt idx="487">
                  <c:v>44531</c:v>
                </c:pt>
                <c:pt idx="488">
                  <c:v>44532</c:v>
                </c:pt>
                <c:pt idx="489">
                  <c:v>44533</c:v>
                </c:pt>
                <c:pt idx="490">
                  <c:v>44536</c:v>
                </c:pt>
                <c:pt idx="491">
                  <c:v>44537</c:v>
                </c:pt>
                <c:pt idx="492">
                  <c:v>44538</c:v>
                </c:pt>
                <c:pt idx="493">
                  <c:v>44539</c:v>
                </c:pt>
                <c:pt idx="494">
                  <c:v>44540</c:v>
                </c:pt>
                <c:pt idx="495">
                  <c:v>44543</c:v>
                </c:pt>
                <c:pt idx="496">
                  <c:v>44544</c:v>
                </c:pt>
                <c:pt idx="497">
                  <c:v>44545</c:v>
                </c:pt>
                <c:pt idx="498">
                  <c:v>44546</c:v>
                </c:pt>
                <c:pt idx="499">
                  <c:v>44547</c:v>
                </c:pt>
                <c:pt idx="500">
                  <c:v>44550</c:v>
                </c:pt>
                <c:pt idx="501">
                  <c:v>44551</c:v>
                </c:pt>
                <c:pt idx="502">
                  <c:v>44552</c:v>
                </c:pt>
                <c:pt idx="503">
                  <c:v>44553</c:v>
                </c:pt>
                <c:pt idx="504">
                  <c:v>44554</c:v>
                </c:pt>
                <c:pt idx="505">
                  <c:v>44557</c:v>
                </c:pt>
                <c:pt idx="506">
                  <c:v>44558</c:v>
                </c:pt>
                <c:pt idx="507">
                  <c:v>44559</c:v>
                </c:pt>
                <c:pt idx="508">
                  <c:v>44560</c:v>
                </c:pt>
                <c:pt idx="509">
                  <c:v>44561</c:v>
                </c:pt>
                <c:pt idx="510">
                  <c:v>44564</c:v>
                </c:pt>
                <c:pt idx="511">
                  <c:v>44565</c:v>
                </c:pt>
                <c:pt idx="512">
                  <c:v>44566</c:v>
                </c:pt>
                <c:pt idx="513">
                  <c:v>44567</c:v>
                </c:pt>
                <c:pt idx="514">
                  <c:v>44568</c:v>
                </c:pt>
                <c:pt idx="515">
                  <c:v>44571</c:v>
                </c:pt>
                <c:pt idx="516">
                  <c:v>44572</c:v>
                </c:pt>
                <c:pt idx="517">
                  <c:v>44573</c:v>
                </c:pt>
                <c:pt idx="518">
                  <c:v>44574</c:v>
                </c:pt>
                <c:pt idx="519">
                  <c:v>44575</c:v>
                </c:pt>
                <c:pt idx="520">
                  <c:v>44578</c:v>
                </c:pt>
                <c:pt idx="521">
                  <c:v>44579</c:v>
                </c:pt>
                <c:pt idx="522">
                  <c:v>44580</c:v>
                </c:pt>
                <c:pt idx="523">
                  <c:v>44581</c:v>
                </c:pt>
                <c:pt idx="524">
                  <c:v>44582</c:v>
                </c:pt>
                <c:pt idx="525">
                  <c:v>44585</c:v>
                </c:pt>
                <c:pt idx="526">
                  <c:v>44586</c:v>
                </c:pt>
                <c:pt idx="527">
                  <c:v>44587</c:v>
                </c:pt>
                <c:pt idx="528">
                  <c:v>44588</c:v>
                </c:pt>
                <c:pt idx="529">
                  <c:v>44589</c:v>
                </c:pt>
                <c:pt idx="530">
                  <c:v>44592</c:v>
                </c:pt>
                <c:pt idx="531">
                  <c:v>44593</c:v>
                </c:pt>
                <c:pt idx="532">
                  <c:v>44594</c:v>
                </c:pt>
                <c:pt idx="533">
                  <c:v>44595</c:v>
                </c:pt>
                <c:pt idx="534">
                  <c:v>44596</c:v>
                </c:pt>
                <c:pt idx="535">
                  <c:v>44599</c:v>
                </c:pt>
                <c:pt idx="536">
                  <c:v>44600</c:v>
                </c:pt>
                <c:pt idx="537">
                  <c:v>44601</c:v>
                </c:pt>
                <c:pt idx="538">
                  <c:v>44602</c:v>
                </c:pt>
                <c:pt idx="539">
                  <c:v>44603</c:v>
                </c:pt>
                <c:pt idx="540">
                  <c:v>44606</c:v>
                </c:pt>
                <c:pt idx="541">
                  <c:v>44607</c:v>
                </c:pt>
                <c:pt idx="542">
                  <c:v>44608</c:v>
                </c:pt>
                <c:pt idx="543">
                  <c:v>44609</c:v>
                </c:pt>
                <c:pt idx="544">
                  <c:v>44610</c:v>
                </c:pt>
                <c:pt idx="545">
                  <c:v>44613</c:v>
                </c:pt>
                <c:pt idx="546">
                  <c:v>44614</c:v>
                </c:pt>
                <c:pt idx="547">
                  <c:v>44615</c:v>
                </c:pt>
                <c:pt idx="548">
                  <c:v>44616</c:v>
                </c:pt>
                <c:pt idx="549">
                  <c:v>44617</c:v>
                </c:pt>
                <c:pt idx="550">
                  <c:v>44620</c:v>
                </c:pt>
                <c:pt idx="551">
                  <c:v>44621</c:v>
                </c:pt>
                <c:pt idx="552">
                  <c:v>44622</c:v>
                </c:pt>
                <c:pt idx="553">
                  <c:v>44623</c:v>
                </c:pt>
                <c:pt idx="554">
                  <c:v>44624</c:v>
                </c:pt>
                <c:pt idx="555">
                  <c:v>44627</c:v>
                </c:pt>
                <c:pt idx="556">
                  <c:v>44628</c:v>
                </c:pt>
                <c:pt idx="557">
                  <c:v>44629</c:v>
                </c:pt>
                <c:pt idx="558">
                  <c:v>44630</c:v>
                </c:pt>
                <c:pt idx="559">
                  <c:v>44631</c:v>
                </c:pt>
                <c:pt idx="560">
                  <c:v>44634</c:v>
                </c:pt>
                <c:pt idx="561">
                  <c:v>44635</c:v>
                </c:pt>
                <c:pt idx="562">
                  <c:v>44636</c:v>
                </c:pt>
                <c:pt idx="563">
                  <c:v>44637</c:v>
                </c:pt>
                <c:pt idx="564">
                  <c:v>44638</c:v>
                </c:pt>
                <c:pt idx="565">
                  <c:v>44641</c:v>
                </c:pt>
                <c:pt idx="566">
                  <c:v>44642</c:v>
                </c:pt>
                <c:pt idx="567">
                  <c:v>44643</c:v>
                </c:pt>
                <c:pt idx="568">
                  <c:v>44644</c:v>
                </c:pt>
                <c:pt idx="569">
                  <c:v>44645</c:v>
                </c:pt>
                <c:pt idx="570">
                  <c:v>44648</c:v>
                </c:pt>
                <c:pt idx="571">
                  <c:v>44649</c:v>
                </c:pt>
                <c:pt idx="572">
                  <c:v>44650</c:v>
                </c:pt>
                <c:pt idx="573">
                  <c:v>44651</c:v>
                </c:pt>
                <c:pt idx="574">
                  <c:v>44652</c:v>
                </c:pt>
                <c:pt idx="575">
                  <c:v>44655</c:v>
                </c:pt>
                <c:pt idx="576">
                  <c:v>44656</c:v>
                </c:pt>
                <c:pt idx="577">
                  <c:v>44657</c:v>
                </c:pt>
                <c:pt idx="578">
                  <c:v>44658</c:v>
                </c:pt>
                <c:pt idx="579">
                  <c:v>44659</c:v>
                </c:pt>
                <c:pt idx="580">
                  <c:v>44662</c:v>
                </c:pt>
                <c:pt idx="581">
                  <c:v>44663</c:v>
                </c:pt>
                <c:pt idx="582">
                  <c:v>44664</c:v>
                </c:pt>
                <c:pt idx="583">
                  <c:v>44665</c:v>
                </c:pt>
                <c:pt idx="584">
                  <c:v>44666</c:v>
                </c:pt>
                <c:pt idx="585">
                  <c:v>44669</c:v>
                </c:pt>
                <c:pt idx="586">
                  <c:v>44670</c:v>
                </c:pt>
                <c:pt idx="587">
                  <c:v>44671</c:v>
                </c:pt>
                <c:pt idx="588">
                  <c:v>44672</c:v>
                </c:pt>
                <c:pt idx="589">
                  <c:v>44673</c:v>
                </c:pt>
                <c:pt idx="590">
                  <c:v>44676</c:v>
                </c:pt>
                <c:pt idx="591">
                  <c:v>44677</c:v>
                </c:pt>
                <c:pt idx="592">
                  <c:v>44678</c:v>
                </c:pt>
                <c:pt idx="593">
                  <c:v>44679</c:v>
                </c:pt>
                <c:pt idx="594">
                  <c:v>44680</c:v>
                </c:pt>
                <c:pt idx="595">
                  <c:v>44683</c:v>
                </c:pt>
                <c:pt idx="596">
                  <c:v>44684</c:v>
                </c:pt>
                <c:pt idx="597">
                  <c:v>44685</c:v>
                </c:pt>
                <c:pt idx="598">
                  <c:v>44686</c:v>
                </c:pt>
                <c:pt idx="599">
                  <c:v>44687</c:v>
                </c:pt>
                <c:pt idx="600">
                  <c:v>44690</c:v>
                </c:pt>
                <c:pt idx="601">
                  <c:v>44691</c:v>
                </c:pt>
                <c:pt idx="602">
                  <c:v>44692</c:v>
                </c:pt>
                <c:pt idx="603">
                  <c:v>44693</c:v>
                </c:pt>
                <c:pt idx="604">
                  <c:v>44694</c:v>
                </c:pt>
                <c:pt idx="605">
                  <c:v>44697</c:v>
                </c:pt>
                <c:pt idx="606">
                  <c:v>44698</c:v>
                </c:pt>
                <c:pt idx="607">
                  <c:v>44699</c:v>
                </c:pt>
                <c:pt idx="608">
                  <c:v>44700</c:v>
                </c:pt>
                <c:pt idx="609">
                  <c:v>44701</c:v>
                </c:pt>
                <c:pt idx="610">
                  <c:v>44704</c:v>
                </c:pt>
                <c:pt idx="611">
                  <c:v>44705</c:v>
                </c:pt>
                <c:pt idx="612">
                  <c:v>44706</c:v>
                </c:pt>
                <c:pt idx="613">
                  <c:v>44707</c:v>
                </c:pt>
                <c:pt idx="614">
                  <c:v>44708</c:v>
                </c:pt>
                <c:pt idx="615">
                  <c:v>44711</c:v>
                </c:pt>
                <c:pt idx="616">
                  <c:v>44712</c:v>
                </c:pt>
                <c:pt idx="617">
                  <c:v>44713</c:v>
                </c:pt>
                <c:pt idx="618">
                  <c:v>44714</c:v>
                </c:pt>
                <c:pt idx="619">
                  <c:v>44715</c:v>
                </c:pt>
                <c:pt idx="620">
                  <c:v>44718</c:v>
                </c:pt>
                <c:pt idx="621">
                  <c:v>44719</c:v>
                </c:pt>
                <c:pt idx="622">
                  <c:v>44720</c:v>
                </c:pt>
                <c:pt idx="623">
                  <c:v>44721</c:v>
                </c:pt>
                <c:pt idx="624">
                  <c:v>44722</c:v>
                </c:pt>
                <c:pt idx="625">
                  <c:v>44725</c:v>
                </c:pt>
                <c:pt idx="626">
                  <c:v>44726</c:v>
                </c:pt>
                <c:pt idx="627">
                  <c:v>44727</c:v>
                </c:pt>
                <c:pt idx="628">
                  <c:v>44728</c:v>
                </c:pt>
                <c:pt idx="629">
                  <c:v>44729</c:v>
                </c:pt>
                <c:pt idx="630">
                  <c:v>44732</c:v>
                </c:pt>
                <c:pt idx="631">
                  <c:v>44733</c:v>
                </c:pt>
                <c:pt idx="632">
                  <c:v>44734</c:v>
                </c:pt>
                <c:pt idx="633">
                  <c:v>44735</c:v>
                </c:pt>
                <c:pt idx="634">
                  <c:v>44736</c:v>
                </c:pt>
                <c:pt idx="635">
                  <c:v>44739</c:v>
                </c:pt>
                <c:pt idx="636">
                  <c:v>44740</c:v>
                </c:pt>
                <c:pt idx="637">
                  <c:v>44741</c:v>
                </c:pt>
                <c:pt idx="638">
                  <c:v>44742</c:v>
                </c:pt>
                <c:pt idx="639">
                  <c:v>44743</c:v>
                </c:pt>
                <c:pt idx="640">
                  <c:v>44746</c:v>
                </c:pt>
                <c:pt idx="641">
                  <c:v>44747</c:v>
                </c:pt>
                <c:pt idx="642">
                  <c:v>44748</c:v>
                </c:pt>
                <c:pt idx="643">
                  <c:v>44749</c:v>
                </c:pt>
                <c:pt idx="644">
                  <c:v>44750</c:v>
                </c:pt>
                <c:pt idx="645">
                  <c:v>44753</c:v>
                </c:pt>
                <c:pt idx="646">
                  <c:v>44754</c:v>
                </c:pt>
                <c:pt idx="647">
                  <c:v>44755</c:v>
                </c:pt>
                <c:pt idx="648">
                  <c:v>44756</c:v>
                </c:pt>
                <c:pt idx="649">
                  <c:v>44757</c:v>
                </c:pt>
                <c:pt idx="650">
                  <c:v>44760</c:v>
                </c:pt>
                <c:pt idx="651">
                  <c:v>44761</c:v>
                </c:pt>
                <c:pt idx="652">
                  <c:v>44762</c:v>
                </c:pt>
                <c:pt idx="653">
                  <c:v>44763</c:v>
                </c:pt>
                <c:pt idx="654">
                  <c:v>44764</c:v>
                </c:pt>
                <c:pt idx="655">
                  <c:v>44767</c:v>
                </c:pt>
                <c:pt idx="656">
                  <c:v>44768</c:v>
                </c:pt>
                <c:pt idx="657">
                  <c:v>44769</c:v>
                </c:pt>
                <c:pt idx="658">
                  <c:v>44770</c:v>
                </c:pt>
                <c:pt idx="659">
                  <c:v>44771</c:v>
                </c:pt>
                <c:pt idx="660">
                  <c:v>44774</c:v>
                </c:pt>
                <c:pt idx="661">
                  <c:v>44775</c:v>
                </c:pt>
                <c:pt idx="662">
                  <c:v>44776</c:v>
                </c:pt>
                <c:pt idx="663">
                  <c:v>44777</c:v>
                </c:pt>
                <c:pt idx="664">
                  <c:v>44778</c:v>
                </c:pt>
                <c:pt idx="665">
                  <c:v>44781</c:v>
                </c:pt>
                <c:pt idx="666">
                  <c:v>44782</c:v>
                </c:pt>
                <c:pt idx="667">
                  <c:v>44783</c:v>
                </c:pt>
                <c:pt idx="668">
                  <c:v>44784</c:v>
                </c:pt>
                <c:pt idx="669">
                  <c:v>44785</c:v>
                </c:pt>
                <c:pt idx="670">
                  <c:v>44788</c:v>
                </c:pt>
                <c:pt idx="671">
                  <c:v>44789</c:v>
                </c:pt>
                <c:pt idx="672">
                  <c:v>44790</c:v>
                </c:pt>
                <c:pt idx="673">
                  <c:v>44791</c:v>
                </c:pt>
                <c:pt idx="674">
                  <c:v>44792</c:v>
                </c:pt>
                <c:pt idx="675">
                  <c:v>44795</c:v>
                </c:pt>
                <c:pt idx="676">
                  <c:v>44796</c:v>
                </c:pt>
                <c:pt idx="677">
                  <c:v>44797</c:v>
                </c:pt>
                <c:pt idx="678">
                  <c:v>44798</c:v>
                </c:pt>
                <c:pt idx="679">
                  <c:v>44799</c:v>
                </c:pt>
                <c:pt idx="680">
                  <c:v>44802</c:v>
                </c:pt>
                <c:pt idx="681">
                  <c:v>44803</c:v>
                </c:pt>
                <c:pt idx="682">
                  <c:v>44804</c:v>
                </c:pt>
                <c:pt idx="683">
                  <c:v>44805</c:v>
                </c:pt>
                <c:pt idx="684">
                  <c:v>44806</c:v>
                </c:pt>
                <c:pt idx="685">
                  <c:v>44809</c:v>
                </c:pt>
                <c:pt idx="686">
                  <c:v>44810</c:v>
                </c:pt>
                <c:pt idx="687">
                  <c:v>44811</c:v>
                </c:pt>
                <c:pt idx="688">
                  <c:v>44812</c:v>
                </c:pt>
                <c:pt idx="689">
                  <c:v>44813</c:v>
                </c:pt>
                <c:pt idx="690">
                  <c:v>44816</c:v>
                </c:pt>
                <c:pt idx="691">
                  <c:v>44817</c:v>
                </c:pt>
                <c:pt idx="692">
                  <c:v>44818</c:v>
                </c:pt>
                <c:pt idx="693">
                  <c:v>44819</c:v>
                </c:pt>
                <c:pt idx="694">
                  <c:v>44820</c:v>
                </c:pt>
                <c:pt idx="695">
                  <c:v>44823</c:v>
                </c:pt>
                <c:pt idx="696">
                  <c:v>44824</c:v>
                </c:pt>
                <c:pt idx="697">
                  <c:v>44825</c:v>
                </c:pt>
                <c:pt idx="698">
                  <c:v>44826</c:v>
                </c:pt>
                <c:pt idx="699">
                  <c:v>44827</c:v>
                </c:pt>
                <c:pt idx="700">
                  <c:v>44830</c:v>
                </c:pt>
                <c:pt idx="701">
                  <c:v>44831</c:v>
                </c:pt>
                <c:pt idx="702">
                  <c:v>44832</c:v>
                </c:pt>
                <c:pt idx="703">
                  <c:v>44833</c:v>
                </c:pt>
                <c:pt idx="704">
                  <c:v>44834</c:v>
                </c:pt>
                <c:pt idx="705">
                  <c:v>44837</c:v>
                </c:pt>
                <c:pt idx="706">
                  <c:v>44838</c:v>
                </c:pt>
                <c:pt idx="707">
                  <c:v>44839</c:v>
                </c:pt>
                <c:pt idx="708">
                  <c:v>44840</c:v>
                </c:pt>
                <c:pt idx="709">
                  <c:v>44841</c:v>
                </c:pt>
                <c:pt idx="710">
                  <c:v>44844</c:v>
                </c:pt>
                <c:pt idx="711">
                  <c:v>44845</c:v>
                </c:pt>
                <c:pt idx="712">
                  <c:v>44846</c:v>
                </c:pt>
                <c:pt idx="713">
                  <c:v>44847</c:v>
                </c:pt>
                <c:pt idx="714">
                  <c:v>44848</c:v>
                </c:pt>
                <c:pt idx="715">
                  <c:v>44851</c:v>
                </c:pt>
                <c:pt idx="716">
                  <c:v>44852</c:v>
                </c:pt>
                <c:pt idx="717">
                  <c:v>44853</c:v>
                </c:pt>
                <c:pt idx="718">
                  <c:v>44854</c:v>
                </c:pt>
                <c:pt idx="719">
                  <c:v>44855</c:v>
                </c:pt>
                <c:pt idx="720">
                  <c:v>44858</c:v>
                </c:pt>
                <c:pt idx="721">
                  <c:v>44859</c:v>
                </c:pt>
                <c:pt idx="722">
                  <c:v>44860</c:v>
                </c:pt>
                <c:pt idx="723">
                  <c:v>44861</c:v>
                </c:pt>
                <c:pt idx="724">
                  <c:v>44862</c:v>
                </c:pt>
                <c:pt idx="725">
                  <c:v>44865</c:v>
                </c:pt>
                <c:pt idx="726">
                  <c:v>44866</c:v>
                </c:pt>
                <c:pt idx="727">
                  <c:v>44867</c:v>
                </c:pt>
                <c:pt idx="728">
                  <c:v>44868</c:v>
                </c:pt>
                <c:pt idx="729">
                  <c:v>44869</c:v>
                </c:pt>
                <c:pt idx="730">
                  <c:v>44872</c:v>
                </c:pt>
                <c:pt idx="731">
                  <c:v>44873</c:v>
                </c:pt>
                <c:pt idx="732">
                  <c:v>44874</c:v>
                </c:pt>
                <c:pt idx="733">
                  <c:v>44875</c:v>
                </c:pt>
                <c:pt idx="734">
                  <c:v>44876</c:v>
                </c:pt>
                <c:pt idx="735">
                  <c:v>44879</c:v>
                </c:pt>
                <c:pt idx="736">
                  <c:v>44880</c:v>
                </c:pt>
                <c:pt idx="737">
                  <c:v>44881</c:v>
                </c:pt>
                <c:pt idx="738">
                  <c:v>44882</c:v>
                </c:pt>
                <c:pt idx="739">
                  <c:v>44883</c:v>
                </c:pt>
                <c:pt idx="740">
                  <c:v>44886</c:v>
                </c:pt>
                <c:pt idx="741">
                  <c:v>44887</c:v>
                </c:pt>
                <c:pt idx="742">
                  <c:v>44888</c:v>
                </c:pt>
                <c:pt idx="743">
                  <c:v>44889</c:v>
                </c:pt>
                <c:pt idx="744">
                  <c:v>44890</c:v>
                </c:pt>
                <c:pt idx="745">
                  <c:v>44893</c:v>
                </c:pt>
                <c:pt idx="746">
                  <c:v>44894</c:v>
                </c:pt>
                <c:pt idx="747">
                  <c:v>44895</c:v>
                </c:pt>
                <c:pt idx="748">
                  <c:v>44896</c:v>
                </c:pt>
                <c:pt idx="749">
                  <c:v>44897</c:v>
                </c:pt>
                <c:pt idx="750">
                  <c:v>44900</c:v>
                </c:pt>
                <c:pt idx="751">
                  <c:v>44901</c:v>
                </c:pt>
                <c:pt idx="752">
                  <c:v>44902</c:v>
                </c:pt>
                <c:pt idx="753">
                  <c:v>44903</c:v>
                </c:pt>
                <c:pt idx="754">
                  <c:v>44904</c:v>
                </c:pt>
                <c:pt idx="755">
                  <c:v>44907</c:v>
                </c:pt>
                <c:pt idx="756">
                  <c:v>44908</c:v>
                </c:pt>
                <c:pt idx="757">
                  <c:v>44909</c:v>
                </c:pt>
                <c:pt idx="758">
                  <c:v>44910</c:v>
                </c:pt>
                <c:pt idx="759">
                  <c:v>44911</c:v>
                </c:pt>
                <c:pt idx="760">
                  <c:v>44914</c:v>
                </c:pt>
                <c:pt idx="761">
                  <c:v>44915</c:v>
                </c:pt>
                <c:pt idx="762">
                  <c:v>44916</c:v>
                </c:pt>
                <c:pt idx="763">
                  <c:v>44917</c:v>
                </c:pt>
                <c:pt idx="764">
                  <c:v>44918</c:v>
                </c:pt>
                <c:pt idx="765">
                  <c:v>44921</c:v>
                </c:pt>
                <c:pt idx="766">
                  <c:v>44922</c:v>
                </c:pt>
                <c:pt idx="767">
                  <c:v>44923</c:v>
                </c:pt>
                <c:pt idx="768">
                  <c:v>44924</c:v>
                </c:pt>
                <c:pt idx="769">
                  <c:v>44925</c:v>
                </c:pt>
                <c:pt idx="770">
                  <c:v>44928</c:v>
                </c:pt>
                <c:pt idx="771">
                  <c:v>44929</c:v>
                </c:pt>
                <c:pt idx="772">
                  <c:v>44930</c:v>
                </c:pt>
                <c:pt idx="773">
                  <c:v>44931</c:v>
                </c:pt>
                <c:pt idx="774">
                  <c:v>44932</c:v>
                </c:pt>
                <c:pt idx="775">
                  <c:v>44935</c:v>
                </c:pt>
                <c:pt idx="776">
                  <c:v>44936</c:v>
                </c:pt>
                <c:pt idx="777">
                  <c:v>44937</c:v>
                </c:pt>
                <c:pt idx="778">
                  <c:v>44938</c:v>
                </c:pt>
                <c:pt idx="779">
                  <c:v>44939</c:v>
                </c:pt>
                <c:pt idx="780">
                  <c:v>44942</c:v>
                </c:pt>
                <c:pt idx="781">
                  <c:v>44943</c:v>
                </c:pt>
                <c:pt idx="782">
                  <c:v>44944</c:v>
                </c:pt>
                <c:pt idx="783">
                  <c:v>44945</c:v>
                </c:pt>
                <c:pt idx="784">
                  <c:v>44946</c:v>
                </c:pt>
                <c:pt idx="785">
                  <c:v>44949</c:v>
                </c:pt>
                <c:pt idx="786">
                  <c:v>44950</c:v>
                </c:pt>
                <c:pt idx="787">
                  <c:v>44951</c:v>
                </c:pt>
                <c:pt idx="788">
                  <c:v>44952</c:v>
                </c:pt>
                <c:pt idx="789">
                  <c:v>44953</c:v>
                </c:pt>
                <c:pt idx="790">
                  <c:v>44956</c:v>
                </c:pt>
                <c:pt idx="791">
                  <c:v>44957</c:v>
                </c:pt>
                <c:pt idx="792">
                  <c:v>44958</c:v>
                </c:pt>
                <c:pt idx="793">
                  <c:v>44959</c:v>
                </c:pt>
                <c:pt idx="794">
                  <c:v>44960</c:v>
                </c:pt>
                <c:pt idx="795">
                  <c:v>44963</c:v>
                </c:pt>
                <c:pt idx="796">
                  <c:v>44964</c:v>
                </c:pt>
                <c:pt idx="797">
                  <c:v>44965</c:v>
                </c:pt>
                <c:pt idx="798">
                  <c:v>44966</c:v>
                </c:pt>
                <c:pt idx="799">
                  <c:v>44967</c:v>
                </c:pt>
                <c:pt idx="800">
                  <c:v>44970</c:v>
                </c:pt>
                <c:pt idx="801">
                  <c:v>44971</c:v>
                </c:pt>
                <c:pt idx="802">
                  <c:v>44972</c:v>
                </c:pt>
                <c:pt idx="803">
                  <c:v>44973</c:v>
                </c:pt>
                <c:pt idx="804">
                  <c:v>44974</c:v>
                </c:pt>
                <c:pt idx="805">
                  <c:v>44977</c:v>
                </c:pt>
                <c:pt idx="806">
                  <c:v>44978</c:v>
                </c:pt>
                <c:pt idx="807">
                  <c:v>44979</c:v>
                </c:pt>
                <c:pt idx="808">
                  <c:v>44980</c:v>
                </c:pt>
                <c:pt idx="809">
                  <c:v>44981</c:v>
                </c:pt>
                <c:pt idx="810">
                  <c:v>44984</c:v>
                </c:pt>
                <c:pt idx="811">
                  <c:v>44985</c:v>
                </c:pt>
                <c:pt idx="812">
                  <c:v>44986</c:v>
                </c:pt>
                <c:pt idx="813">
                  <c:v>44987</c:v>
                </c:pt>
                <c:pt idx="814">
                  <c:v>44988</c:v>
                </c:pt>
                <c:pt idx="815">
                  <c:v>44991</c:v>
                </c:pt>
                <c:pt idx="816">
                  <c:v>44992</c:v>
                </c:pt>
                <c:pt idx="817">
                  <c:v>44993</c:v>
                </c:pt>
                <c:pt idx="818">
                  <c:v>44994</c:v>
                </c:pt>
                <c:pt idx="819">
                  <c:v>44995</c:v>
                </c:pt>
                <c:pt idx="820">
                  <c:v>44998</c:v>
                </c:pt>
                <c:pt idx="821">
                  <c:v>44999</c:v>
                </c:pt>
                <c:pt idx="822">
                  <c:v>45000</c:v>
                </c:pt>
                <c:pt idx="823">
                  <c:v>45001</c:v>
                </c:pt>
                <c:pt idx="824">
                  <c:v>45002</c:v>
                </c:pt>
                <c:pt idx="825">
                  <c:v>45005</c:v>
                </c:pt>
                <c:pt idx="826">
                  <c:v>45006</c:v>
                </c:pt>
                <c:pt idx="827">
                  <c:v>45007</c:v>
                </c:pt>
                <c:pt idx="828">
                  <c:v>45008</c:v>
                </c:pt>
                <c:pt idx="829">
                  <c:v>45009</c:v>
                </c:pt>
                <c:pt idx="830">
                  <c:v>45012</c:v>
                </c:pt>
                <c:pt idx="831">
                  <c:v>45013</c:v>
                </c:pt>
                <c:pt idx="832">
                  <c:v>45014</c:v>
                </c:pt>
                <c:pt idx="833">
                  <c:v>45015</c:v>
                </c:pt>
                <c:pt idx="834">
                  <c:v>45016</c:v>
                </c:pt>
                <c:pt idx="835">
                  <c:v>45019</c:v>
                </c:pt>
                <c:pt idx="836">
                  <c:v>45020</c:v>
                </c:pt>
                <c:pt idx="837">
                  <c:v>45021</c:v>
                </c:pt>
                <c:pt idx="838">
                  <c:v>45022</c:v>
                </c:pt>
                <c:pt idx="839">
                  <c:v>45023</c:v>
                </c:pt>
                <c:pt idx="840">
                  <c:v>45026</c:v>
                </c:pt>
                <c:pt idx="841">
                  <c:v>45027</c:v>
                </c:pt>
                <c:pt idx="842">
                  <c:v>45028</c:v>
                </c:pt>
                <c:pt idx="843">
                  <c:v>45029</c:v>
                </c:pt>
                <c:pt idx="844">
                  <c:v>45030</c:v>
                </c:pt>
                <c:pt idx="845">
                  <c:v>45033</c:v>
                </c:pt>
                <c:pt idx="846">
                  <c:v>45034</c:v>
                </c:pt>
                <c:pt idx="847">
                  <c:v>45035</c:v>
                </c:pt>
                <c:pt idx="848">
                  <c:v>45036</c:v>
                </c:pt>
                <c:pt idx="849">
                  <c:v>45037</c:v>
                </c:pt>
                <c:pt idx="850">
                  <c:v>45040</c:v>
                </c:pt>
                <c:pt idx="851">
                  <c:v>45041</c:v>
                </c:pt>
                <c:pt idx="852">
                  <c:v>45042</c:v>
                </c:pt>
                <c:pt idx="853">
                  <c:v>45043</c:v>
                </c:pt>
                <c:pt idx="854">
                  <c:v>45044</c:v>
                </c:pt>
                <c:pt idx="855">
                  <c:v>45047</c:v>
                </c:pt>
                <c:pt idx="856">
                  <c:v>45048</c:v>
                </c:pt>
                <c:pt idx="857">
                  <c:v>45049</c:v>
                </c:pt>
                <c:pt idx="858">
                  <c:v>45050</c:v>
                </c:pt>
                <c:pt idx="859">
                  <c:v>45051</c:v>
                </c:pt>
                <c:pt idx="860">
                  <c:v>45054</c:v>
                </c:pt>
                <c:pt idx="861">
                  <c:v>45055</c:v>
                </c:pt>
                <c:pt idx="862">
                  <c:v>45056</c:v>
                </c:pt>
                <c:pt idx="863">
                  <c:v>45057</c:v>
                </c:pt>
                <c:pt idx="864">
                  <c:v>45058</c:v>
                </c:pt>
                <c:pt idx="865">
                  <c:v>45061</c:v>
                </c:pt>
                <c:pt idx="866">
                  <c:v>45062</c:v>
                </c:pt>
                <c:pt idx="867">
                  <c:v>45063</c:v>
                </c:pt>
                <c:pt idx="868">
                  <c:v>45064</c:v>
                </c:pt>
                <c:pt idx="869">
                  <c:v>45065</c:v>
                </c:pt>
                <c:pt idx="870">
                  <c:v>45068</c:v>
                </c:pt>
                <c:pt idx="871">
                  <c:v>45069</c:v>
                </c:pt>
                <c:pt idx="872">
                  <c:v>45070</c:v>
                </c:pt>
                <c:pt idx="873">
                  <c:v>45071</c:v>
                </c:pt>
                <c:pt idx="874">
                  <c:v>45072</c:v>
                </c:pt>
                <c:pt idx="875">
                  <c:v>45075</c:v>
                </c:pt>
                <c:pt idx="876">
                  <c:v>45076</c:v>
                </c:pt>
                <c:pt idx="877">
                  <c:v>45077</c:v>
                </c:pt>
                <c:pt idx="878">
                  <c:v>45078</c:v>
                </c:pt>
                <c:pt idx="879">
                  <c:v>45079</c:v>
                </c:pt>
                <c:pt idx="880">
                  <c:v>45082</c:v>
                </c:pt>
                <c:pt idx="881">
                  <c:v>45083</c:v>
                </c:pt>
                <c:pt idx="882">
                  <c:v>45084</c:v>
                </c:pt>
                <c:pt idx="883">
                  <c:v>45085</c:v>
                </c:pt>
                <c:pt idx="884">
                  <c:v>45086</c:v>
                </c:pt>
                <c:pt idx="885">
                  <c:v>45089</c:v>
                </c:pt>
                <c:pt idx="886">
                  <c:v>45090</c:v>
                </c:pt>
                <c:pt idx="887">
                  <c:v>45091</c:v>
                </c:pt>
                <c:pt idx="888">
                  <c:v>45092</c:v>
                </c:pt>
                <c:pt idx="889">
                  <c:v>45093</c:v>
                </c:pt>
                <c:pt idx="890">
                  <c:v>45096</c:v>
                </c:pt>
                <c:pt idx="891">
                  <c:v>45097</c:v>
                </c:pt>
                <c:pt idx="892">
                  <c:v>45098</c:v>
                </c:pt>
                <c:pt idx="893">
                  <c:v>45099</c:v>
                </c:pt>
                <c:pt idx="894">
                  <c:v>45100</c:v>
                </c:pt>
                <c:pt idx="895">
                  <c:v>45103</c:v>
                </c:pt>
                <c:pt idx="896">
                  <c:v>45104</c:v>
                </c:pt>
                <c:pt idx="897">
                  <c:v>45105</c:v>
                </c:pt>
                <c:pt idx="898">
                  <c:v>45106</c:v>
                </c:pt>
                <c:pt idx="899">
                  <c:v>45107</c:v>
                </c:pt>
                <c:pt idx="900">
                  <c:v>45110</c:v>
                </c:pt>
                <c:pt idx="901">
                  <c:v>45111</c:v>
                </c:pt>
                <c:pt idx="902">
                  <c:v>45112</c:v>
                </c:pt>
                <c:pt idx="903">
                  <c:v>45113</c:v>
                </c:pt>
                <c:pt idx="904">
                  <c:v>45114</c:v>
                </c:pt>
                <c:pt idx="905">
                  <c:v>45117</c:v>
                </c:pt>
                <c:pt idx="906">
                  <c:v>45118</c:v>
                </c:pt>
                <c:pt idx="907">
                  <c:v>45119</c:v>
                </c:pt>
                <c:pt idx="908">
                  <c:v>45120</c:v>
                </c:pt>
                <c:pt idx="909">
                  <c:v>45121</c:v>
                </c:pt>
                <c:pt idx="910">
                  <c:v>45124</c:v>
                </c:pt>
                <c:pt idx="911">
                  <c:v>45125</c:v>
                </c:pt>
                <c:pt idx="912">
                  <c:v>45126</c:v>
                </c:pt>
                <c:pt idx="913">
                  <c:v>45127</c:v>
                </c:pt>
                <c:pt idx="914">
                  <c:v>45128</c:v>
                </c:pt>
                <c:pt idx="915">
                  <c:v>45131</c:v>
                </c:pt>
                <c:pt idx="916">
                  <c:v>45132</c:v>
                </c:pt>
                <c:pt idx="917">
                  <c:v>45133</c:v>
                </c:pt>
                <c:pt idx="918">
                  <c:v>45134</c:v>
                </c:pt>
                <c:pt idx="919">
                  <c:v>45135</c:v>
                </c:pt>
                <c:pt idx="920">
                  <c:v>45138</c:v>
                </c:pt>
                <c:pt idx="921">
                  <c:v>45139</c:v>
                </c:pt>
                <c:pt idx="922">
                  <c:v>45140</c:v>
                </c:pt>
                <c:pt idx="923">
                  <c:v>45141</c:v>
                </c:pt>
                <c:pt idx="924">
                  <c:v>45142</c:v>
                </c:pt>
                <c:pt idx="925">
                  <c:v>45145</c:v>
                </c:pt>
                <c:pt idx="926">
                  <c:v>45146</c:v>
                </c:pt>
                <c:pt idx="927">
                  <c:v>45147</c:v>
                </c:pt>
                <c:pt idx="928">
                  <c:v>45148</c:v>
                </c:pt>
                <c:pt idx="929">
                  <c:v>45149</c:v>
                </c:pt>
                <c:pt idx="930">
                  <c:v>45152</c:v>
                </c:pt>
                <c:pt idx="931">
                  <c:v>45153</c:v>
                </c:pt>
                <c:pt idx="932">
                  <c:v>45154</c:v>
                </c:pt>
                <c:pt idx="933">
                  <c:v>45155</c:v>
                </c:pt>
                <c:pt idx="934">
                  <c:v>45156</c:v>
                </c:pt>
                <c:pt idx="935">
                  <c:v>45159</c:v>
                </c:pt>
                <c:pt idx="936">
                  <c:v>45160</c:v>
                </c:pt>
                <c:pt idx="937">
                  <c:v>45161</c:v>
                </c:pt>
                <c:pt idx="938">
                  <c:v>45162</c:v>
                </c:pt>
                <c:pt idx="939">
                  <c:v>45163</c:v>
                </c:pt>
                <c:pt idx="940">
                  <c:v>45166</c:v>
                </c:pt>
                <c:pt idx="941">
                  <c:v>45167</c:v>
                </c:pt>
                <c:pt idx="942">
                  <c:v>45168</c:v>
                </c:pt>
                <c:pt idx="943">
                  <c:v>45169</c:v>
                </c:pt>
                <c:pt idx="944">
                  <c:v>45170</c:v>
                </c:pt>
                <c:pt idx="945">
                  <c:v>45173</c:v>
                </c:pt>
                <c:pt idx="946">
                  <c:v>45174</c:v>
                </c:pt>
                <c:pt idx="947">
                  <c:v>45175</c:v>
                </c:pt>
                <c:pt idx="948">
                  <c:v>45176</c:v>
                </c:pt>
                <c:pt idx="949">
                  <c:v>45177</c:v>
                </c:pt>
                <c:pt idx="950">
                  <c:v>45180</c:v>
                </c:pt>
                <c:pt idx="951">
                  <c:v>45181</c:v>
                </c:pt>
                <c:pt idx="952">
                  <c:v>45182</c:v>
                </c:pt>
                <c:pt idx="953">
                  <c:v>45183</c:v>
                </c:pt>
                <c:pt idx="954">
                  <c:v>45184</c:v>
                </c:pt>
                <c:pt idx="955">
                  <c:v>45187</c:v>
                </c:pt>
                <c:pt idx="956">
                  <c:v>45188</c:v>
                </c:pt>
                <c:pt idx="957">
                  <c:v>45189</c:v>
                </c:pt>
                <c:pt idx="958">
                  <c:v>45190</c:v>
                </c:pt>
                <c:pt idx="959">
                  <c:v>45191</c:v>
                </c:pt>
                <c:pt idx="960">
                  <c:v>45194</c:v>
                </c:pt>
                <c:pt idx="961">
                  <c:v>45195</c:v>
                </c:pt>
                <c:pt idx="962">
                  <c:v>45196</c:v>
                </c:pt>
                <c:pt idx="963">
                  <c:v>45197</c:v>
                </c:pt>
                <c:pt idx="964">
                  <c:v>45198</c:v>
                </c:pt>
                <c:pt idx="965">
                  <c:v>45201</c:v>
                </c:pt>
                <c:pt idx="966">
                  <c:v>45202</c:v>
                </c:pt>
                <c:pt idx="967">
                  <c:v>45203</c:v>
                </c:pt>
                <c:pt idx="968">
                  <c:v>45204</c:v>
                </c:pt>
                <c:pt idx="969">
                  <c:v>45205</c:v>
                </c:pt>
                <c:pt idx="970">
                  <c:v>45208</c:v>
                </c:pt>
                <c:pt idx="971">
                  <c:v>45209</c:v>
                </c:pt>
                <c:pt idx="972">
                  <c:v>45210</c:v>
                </c:pt>
                <c:pt idx="973">
                  <c:v>45211</c:v>
                </c:pt>
                <c:pt idx="974">
                  <c:v>45212</c:v>
                </c:pt>
                <c:pt idx="975">
                  <c:v>45215</c:v>
                </c:pt>
                <c:pt idx="976">
                  <c:v>45216</c:v>
                </c:pt>
                <c:pt idx="977">
                  <c:v>45217</c:v>
                </c:pt>
                <c:pt idx="978">
                  <c:v>45218</c:v>
                </c:pt>
                <c:pt idx="979">
                  <c:v>45219</c:v>
                </c:pt>
                <c:pt idx="980">
                  <c:v>45222</c:v>
                </c:pt>
                <c:pt idx="981">
                  <c:v>45223</c:v>
                </c:pt>
                <c:pt idx="982">
                  <c:v>45224</c:v>
                </c:pt>
                <c:pt idx="983">
                  <c:v>45225</c:v>
                </c:pt>
                <c:pt idx="984">
                  <c:v>45226</c:v>
                </c:pt>
                <c:pt idx="985">
                  <c:v>45229</c:v>
                </c:pt>
                <c:pt idx="986">
                  <c:v>45230</c:v>
                </c:pt>
                <c:pt idx="987">
                  <c:v>45231</c:v>
                </c:pt>
                <c:pt idx="988">
                  <c:v>45232</c:v>
                </c:pt>
                <c:pt idx="989">
                  <c:v>45233</c:v>
                </c:pt>
                <c:pt idx="990">
                  <c:v>45236</c:v>
                </c:pt>
                <c:pt idx="991">
                  <c:v>45237</c:v>
                </c:pt>
                <c:pt idx="992">
                  <c:v>45238</c:v>
                </c:pt>
                <c:pt idx="993">
                  <c:v>45239</c:v>
                </c:pt>
                <c:pt idx="994">
                  <c:v>45240</c:v>
                </c:pt>
                <c:pt idx="995">
                  <c:v>45243</c:v>
                </c:pt>
                <c:pt idx="996">
                  <c:v>45244</c:v>
                </c:pt>
                <c:pt idx="997">
                  <c:v>45245</c:v>
                </c:pt>
                <c:pt idx="998">
                  <c:v>45246</c:v>
                </c:pt>
                <c:pt idx="999">
                  <c:v>45247</c:v>
                </c:pt>
                <c:pt idx="1000">
                  <c:v>45250</c:v>
                </c:pt>
                <c:pt idx="1001">
                  <c:v>45251</c:v>
                </c:pt>
                <c:pt idx="1002">
                  <c:v>45252</c:v>
                </c:pt>
                <c:pt idx="1003">
                  <c:v>45253</c:v>
                </c:pt>
                <c:pt idx="1004">
                  <c:v>45254</c:v>
                </c:pt>
                <c:pt idx="1005">
                  <c:v>45257</c:v>
                </c:pt>
                <c:pt idx="1006">
                  <c:v>45258</c:v>
                </c:pt>
                <c:pt idx="1007">
                  <c:v>45259</c:v>
                </c:pt>
                <c:pt idx="1008">
                  <c:v>45260</c:v>
                </c:pt>
                <c:pt idx="1009">
                  <c:v>45261</c:v>
                </c:pt>
                <c:pt idx="1010">
                  <c:v>45264</c:v>
                </c:pt>
                <c:pt idx="1011">
                  <c:v>45265</c:v>
                </c:pt>
                <c:pt idx="1012">
                  <c:v>45266</c:v>
                </c:pt>
                <c:pt idx="1013">
                  <c:v>45267</c:v>
                </c:pt>
                <c:pt idx="1014">
                  <c:v>45268</c:v>
                </c:pt>
                <c:pt idx="1015">
                  <c:v>45271</c:v>
                </c:pt>
                <c:pt idx="1016">
                  <c:v>45272</c:v>
                </c:pt>
                <c:pt idx="1017">
                  <c:v>45273</c:v>
                </c:pt>
                <c:pt idx="1018">
                  <c:v>45274</c:v>
                </c:pt>
                <c:pt idx="1019">
                  <c:v>45275</c:v>
                </c:pt>
                <c:pt idx="1020">
                  <c:v>45278</c:v>
                </c:pt>
                <c:pt idx="1021">
                  <c:v>45279</c:v>
                </c:pt>
                <c:pt idx="1022">
                  <c:v>45280</c:v>
                </c:pt>
                <c:pt idx="1023">
                  <c:v>45281</c:v>
                </c:pt>
                <c:pt idx="1024">
                  <c:v>45282</c:v>
                </c:pt>
                <c:pt idx="1025">
                  <c:v>45285</c:v>
                </c:pt>
                <c:pt idx="1026">
                  <c:v>45286</c:v>
                </c:pt>
                <c:pt idx="1027">
                  <c:v>45287</c:v>
                </c:pt>
                <c:pt idx="1028">
                  <c:v>45288</c:v>
                </c:pt>
                <c:pt idx="1029">
                  <c:v>45289</c:v>
                </c:pt>
                <c:pt idx="1030">
                  <c:v>45292</c:v>
                </c:pt>
                <c:pt idx="1031">
                  <c:v>45293</c:v>
                </c:pt>
                <c:pt idx="1032">
                  <c:v>45294</c:v>
                </c:pt>
                <c:pt idx="1033">
                  <c:v>45295</c:v>
                </c:pt>
                <c:pt idx="1034">
                  <c:v>45296</c:v>
                </c:pt>
                <c:pt idx="1035">
                  <c:v>45299</c:v>
                </c:pt>
                <c:pt idx="1036">
                  <c:v>45300</c:v>
                </c:pt>
                <c:pt idx="1037">
                  <c:v>45301</c:v>
                </c:pt>
                <c:pt idx="1038">
                  <c:v>45302</c:v>
                </c:pt>
                <c:pt idx="1039">
                  <c:v>45303</c:v>
                </c:pt>
                <c:pt idx="1040">
                  <c:v>45306</c:v>
                </c:pt>
                <c:pt idx="1041">
                  <c:v>45307</c:v>
                </c:pt>
                <c:pt idx="1042">
                  <c:v>45308</c:v>
                </c:pt>
                <c:pt idx="1043">
                  <c:v>45309</c:v>
                </c:pt>
                <c:pt idx="1044">
                  <c:v>45310</c:v>
                </c:pt>
                <c:pt idx="1045">
                  <c:v>45313</c:v>
                </c:pt>
                <c:pt idx="1046">
                  <c:v>45314</c:v>
                </c:pt>
                <c:pt idx="1047">
                  <c:v>45315</c:v>
                </c:pt>
                <c:pt idx="1048">
                  <c:v>45316</c:v>
                </c:pt>
                <c:pt idx="1049">
                  <c:v>45317</c:v>
                </c:pt>
                <c:pt idx="1050">
                  <c:v>45320</c:v>
                </c:pt>
                <c:pt idx="1051">
                  <c:v>45321</c:v>
                </c:pt>
                <c:pt idx="1052">
                  <c:v>45322</c:v>
                </c:pt>
                <c:pt idx="1053">
                  <c:v>45323</c:v>
                </c:pt>
                <c:pt idx="1054">
                  <c:v>45324</c:v>
                </c:pt>
                <c:pt idx="1055">
                  <c:v>45327</c:v>
                </c:pt>
                <c:pt idx="1056">
                  <c:v>45328</c:v>
                </c:pt>
                <c:pt idx="1057">
                  <c:v>45329</c:v>
                </c:pt>
                <c:pt idx="1058">
                  <c:v>45330</c:v>
                </c:pt>
                <c:pt idx="1059">
                  <c:v>45331</c:v>
                </c:pt>
                <c:pt idx="1060">
                  <c:v>45334</c:v>
                </c:pt>
                <c:pt idx="1061">
                  <c:v>45335</c:v>
                </c:pt>
                <c:pt idx="1062">
                  <c:v>45336</c:v>
                </c:pt>
                <c:pt idx="1063">
                  <c:v>45337</c:v>
                </c:pt>
                <c:pt idx="1064">
                  <c:v>45338</c:v>
                </c:pt>
                <c:pt idx="1065">
                  <c:v>45341</c:v>
                </c:pt>
                <c:pt idx="1066">
                  <c:v>45342</c:v>
                </c:pt>
                <c:pt idx="1067">
                  <c:v>45343</c:v>
                </c:pt>
                <c:pt idx="1068">
                  <c:v>45344</c:v>
                </c:pt>
                <c:pt idx="1069">
                  <c:v>45345</c:v>
                </c:pt>
                <c:pt idx="1070">
                  <c:v>45348</c:v>
                </c:pt>
                <c:pt idx="1071">
                  <c:v>45349</c:v>
                </c:pt>
                <c:pt idx="1072">
                  <c:v>45350</c:v>
                </c:pt>
                <c:pt idx="1073">
                  <c:v>45351</c:v>
                </c:pt>
                <c:pt idx="1074">
                  <c:v>45352</c:v>
                </c:pt>
                <c:pt idx="1075">
                  <c:v>45355</c:v>
                </c:pt>
                <c:pt idx="1076">
                  <c:v>45356</c:v>
                </c:pt>
                <c:pt idx="1077">
                  <c:v>45357</c:v>
                </c:pt>
                <c:pt idx="1078">
                  <c:v>45358</c:v>
                </c:pt>
                <c:pt idx="1079">
                  <c:v>45359</c:v>
                </c:pt>
                <c:pt idx="1080">
                  <c:v>45362</c:v>
                </c:pt>
                <c:pt idx="1081">
                  <c:v>45363</c:v>
                </c:pt>
                <c:pt idx="1082">
                  <c:v>45364</c:v>
                </c:pt>
                <c:pt idx="1083">
                  <c:v>45365</c:v>
                </c:pt>
                <c:pt idx="1084">
                  <c:v>45366</c:v>
                </c:pt>
                <c:pt idx="1085">
                  <c:v>45369</c:v>
                </c:pt>
                <c:pt idx="1086">
                  <c:v>45370</c:v>
                </c:pt>
                <c:pt idx="1087">
                  <c:v>45371</c:v>
                </c:pt>
                <c:pt idx="1088">
                  <c:v>45372</c:v>
                </c:pt>
                <c:pt idx="1089">
                  <c:v>45373</c:v>
                </c:pt>
                <c:pt idx="1090">
                  <c:v>45376</c:v>
                </c:pt>
                <c:pt idx="1091">
                  <c:v>45377</c:v>
                </c:pt>
                <c:pt idx="1092">
                  <c:v>45378</c:v>
                </c:pt>
                <c:pt idx="1093">
                  <c:v>45379</c:v>
                </c:pt>
                <c:pt idx="1094">
                  <c:v>45380</c:v>
                </c:pt>
                <c:pt idx="1095">
                  <c:v>45383</c:v>
                </c:pt>
                <c:pt idx="1096">
                  <c:v>45384</c:v>
                </c:pt>
                <c:pt idx="1097">
                  <c:v>45385</c:v>
                </c:pt>
                <c:pt idx="1098">
                  <c:v>45386</c:v>
                </c:pt>
                <c:pt idx="1099">
                  <c:v>45387</c:v>
                </c:pt>
                <c:pt idx="1100">
                  <c:v>45390</c:v>
                </c:pt>
                <c:pt idx="1101">
                  <c:v>45391</c:v>
                </c:pt>
                <c:pt idx="1102">
                  <c:v>45392</c:v>
                </c:pt>
                <c:pt idx="1103">
                  <c:v>45393</c:v>
                </c:pt>
                <c:pt idx="1104">
                  <c:v>45394</c:v>
                </c:pt>
                <c:pt idx="1105">
                  <c:v>45397</c:v>
                </c:pt>
                <c:pt idx="1106">
                  <c:v>45398</c:v>
                </c:pt>
                <c:pt idx="1107">
                  <c:v>45399</c:v>
                </c:pt>
                <c:pt idx="1108">
                  <c:v>45400</c:v>
                </c:pt>
                <c:pt idx="1109">
                  <c:v>45401</c:v>
                </c:pt>
                <c:pt idx="1110">
                  <c:v>45404</c:v>
                </c:pt>
                <c:pt idx="1111">
                  <c:v>45405</c:v>
                </c:pt>
                <c:pt idx="1112">
                  <c:v>45406</c:v>
                </c:pt>
                <c:pt idx="1113">
                  <c:v>45407</c:v>
                </c:pt>
                <c:pt idx="1114">
                  <c:v>45408</c:v>
                </c:pt>
                <c:pt idx="1115">
                  <c:v>45411</c:v>
                </c:pt>
                <c:pt idx="1116">
                  <c:v>45412</c:v>
                </c:pt>
                <c:pt idx="1117">
                  <c:v>45413</c:v>
                </c:pt>
                <c:pt idx="1118">
                  <c:v>45414</c:v>
                </c:pt>
                <c:pt idx="1119">
                  <c:v>45415</c:v>
                </c:pt>
                <c:pt idx="1120">
                  <c:v>45418</c:v>
                </c:pt>
                <c:pt idx="1121">
                  <c:v>45419</c:v>
                </c:pt>
                <c:pt idx="1122">
                  <c:v>45420</c:v>
                </c:pt>
                <c:pt idx="1123">
                  <c:v>45421</c:v>
                </c:pt>
                <c:pt idx="1124">
                  <c:v>45422</c:v>
                </c:pt>
                <c:pt idx="1125">
                  <c:v>45425</c:v>
                </c:pt>
                <c:pt idx="1126">
                  <c:v>45426</c:v>
                </c:pt>
                <c:pt idx="1127">
                  <c:v>45427</c:v>
                </c:pt>
                <c:pt idx="1128">
                  <c:v>45428</c:v>
                </c:pt>
                <c:pt idx="1129">
                  <c:v>45429</c:v>
                </c:pt>
                <c:pt idx="1130">
                  <c:v>45432</c:v>
                </c:pt>
                <c:pt idx="1131">
                  <c:v>45433</c:v>
                </c:pt>
                <c:pt idx="1132">
                  <c:v>45434</c:v>
                </c:pt>
                <c:pt idx="1133">
                  <c:v>45435</c:v>
                </c:pt>
                <c:pt idx="1134">
                  <c:v>45436</c:v>
                </c:pt>
                <c:pt idx="1135">
                  <c:v>45439</c:v>
                </c:pt>
                <c:pt idx="1136">
                  <c:v>45440</c:v>
                </c:pt>
                <c:pt idx="1137">
                  <c:v>45441</c:v>
                </c:pt>
                <c:pt idx="1138">
                  <c:v>45442</c:v>
                </c:pt>
                <c:pt idx="1139">
                  <c:v>45443</c:v>
                </c:pt>
                <c:pt idx="1140">
                  <c:v>45446</c:v>
                </c:pt>
                <c:pt idx="1141">
                  <c:v>45447</c:v>
                </c:pt>
                <c:pt idx="1142">
                  <c:v>45448</c:v>
                </c:pt>
                <c:pt idx="1143">
                  <c:v>45449</c:v>
                </c:pt>
                <c:pt idx="1144">
                  <c:v>45450</c:v>
                </c:pt>
                <c:pt idx="1145">
                  <c:v>45453</c:v>
                </c:pt>
                <c:pt idx="1146">
                  <c:v>45454</c:v>
                </c:pt>
                <c:pt idx="1147">
                  <c:v>45455</c:v>
                </c:pt>
                <c:pt idx="1148">
                  <c:v>45456</c:v>
                </c:pt>
                <c:pt idx="1149">
                  <c:v>45457</c:v>
                </c:pt>
                <c:pt idx="1150">
                  <c:v>45460</c:v>
                </c:pt>
                <c:pt idx="1151">
                  <c:v>45461</c:v>
                </c:pt>
                <c:pt idx="1152">
                  <c:v>45462</c:v>
                </c:pt>
                <c:pt idx="1153">
                  <c:v>45463</c:v>
                </c:pt>
                <c:pt idx="1154">
                  <c:v>45464</c:v>
                </c:pt>
                <c:pt idx="1155">
                  <c:v>45467</c:v>
                </c:pt>
                <c:pt idx="1156">
                  <c:v>45468</c:v>
                </c:pt>
                <c:pt idx="1157">
                  <c:v>45469</c:v>
                </c:pt>
                <c:pt idx="1158">
                  <c:v>45470</c:v>
                </c:pt>
                <c:pt idx="1159">
                  <c:v>45471</c:v>
                </c:pt>
                <c:pt idx="1160">
                  <c:v>45474</c:v>
                </c:pt>
                <c:pt idx="1161">
                  <c:v>45475</c:v>
                </c:pt>
                <c:pt idx="1162">
                  <c:v>45476</c:v>
                </c:pt>
                <c:pt idx="1163">
                  <c:v>45477</c:v>
                </c:pt>
                <c:pt idx="1164">
                  <c:v>45478</c:v>
                </c:pt>
                <c:pt idx="1165">
                  <c:v>45481</c:v>
                </c:pt>
                <c:pt idx="1166">
                  <c:v>45482</c:v>
                </c:pt>
                <c:pt idx="1167">
                  <c:v>45483</c:v>
                </c:pt>
                <c:pt idx="1168">
                  <c:v>45484</c:v>
                </c:pt>
                <c:pt idx="1169">
                  <c:v>45485</c:v>
                </c:pt>
                <c:pt idx="1170">
                  <c:v>45488</c:v>
                </c:pt>
                <c:pt idx="1171">
                  <c:v>45489</c:v>
                </c:pt>
                <c:pt idx="1172">
                  <c:v>45490</c:v>
                </c:pt>
                <c:pt idx="1173">
                  <c:v>45491</c:v>
                </c:pt>
                <c:pt idx="1174">
                  <c:v>45492</c:v>
                </c:pt>
                <c:pt idx="1175">
                  <c:v>45495</c:v>
                </c:pt>
                <c:pt idx="1176">
                  <c:v>45496</c:v>
                </c:pt>
                <c:pt idx="1177">
                  <c:v>45497</c:v>
                </c:pt>
                <c:pt idx="1178">
                  <c:v>45498</c:v>
                </c:pt>
                <c:pt idx="1179">
                  <c:v>45499</c:v>
                </c:pt>
                <c:pt idx="1180">
                  <c:v>45502</c:v>
                </c:pt>
                <c:pt idx="1181">
                  <c:v>45503</c:v>
                </c:pt>
                <c:pt idx="1182">
                  <c:v>45504</c:v>
                </c:pt>
                <c:pt idx="1183">
                  <c:v>45505</c:v>
                </c:pt>
                <c:pt idx="1184">
                  <c:v>45506</c:v>
                </c:pt>
                <c:pt idx="1185">
                  <c:v>45509</c:v>
                </c:pt>
                <c:pt idx="1186">
                  <c:v>45510</c:v>
                </c:pt>
                <c:pt idx="1187">
                  <c:v>45511</c:v>
                </c:pt>
                <c:pt idx="1188">
                  <c:v>45512</c:v>
                </c:pt>
                <c:pt idx="1189">
                  <c:v>45513</c:v>
                </c:pt>
                <c:pt idx="1190">
                  <c:v>45516</c:v>
                </c:pt>
                <c:pt idx="1191">
                  <c:v>45517</c:v>
                </c:pt>
                <c:pt idx="1192">
                  <c:v>45518</c:v>
                </c:pt>
                <c:pt idx="1193">
                  <c:v>45519</c:v>
                </c:pt>
                <c:pt idx="1194">
                  <c:v>45520</c:v>
                </c:pt>
                <c:pt idx="1195">
                  <c:v>45523</c:v>
                </c:pt>
                <c:pt idx="1196">
                  <c:v>45524</c:v>
                </c:pt>
                <c:pt idx="1197">
                  <c:v>45525</c:v>
                </c:pt>
                <c:pt idx="1198">
                  <c:v>45526</c:v>
                </c:pt>
                <c:pt idx="1199">
                  <c:v>45527</c:v>
                </c:pt>
                <c:pt idx="1200">
                  <c:v>45530</c:v>
                </c:pt>
                <c:pt idx="1201">
                  <c:v>45531</c:v>
                </c:pt>
                <c:pt idx="1202">
                  <c:v>45532</c:v>
                </c:pt>
                <c:pt idx="1203">
                  <c:v>45533</c:v>
                </c:pt>
                <c:pt idx="1204">
                  <c:v>45534</c:v>
                </c:pt>
                <c:pt idx="1205">
                  <c:v>45537</c:v>
                </c:pt>
                <c:pt idx="1206">
                  <c:v>45538</c:v>
                </c:pt>
                <c:pt idx="1207">
                  <c:v>45539</c:v>
                </c:pt>
                <c:pt idx="1208">
                  <c:v>45540</c:v>
                </c:pt>
                <c:pt idx="1209">
                  <c:v>45541</c:v>
                </c:pt>
                <c:pt idx="1210">
                  <c:v>45544</c:v>
                </c:pt>
                <c:pt idx="1211">
                  <c:v>45545</c:v>
                </c:pt>
                <c:pt idx="1212">
                  <c:v>45546</c:v>
                </c:pt>
                <c:pt idx="1213">
                  <c:v>45547</c:v>
                </c:pt>
                <c:pt idx="1214">
                  <c:v>45548</c:v>
                </c:pt>
                <c:pt idx="1215">
                  <c:v>45551</c:v>
                </c:pt>
                <c:pt idx="1216">
                  <c:v>45552</c:v>
                </c:pt>
                <c:pt idx="1217">
                  <c:v>45553</c:v>
                </c:pt>
                <c:pt idx="1218">
                  <c:v>45554</c:v>
                </c:pt>
                <c:pt idx="1219">
                  <c:v>45555</c:v>
                </c:pt>
                <c:pt idx="1220">
                  <c:v>45558</c:v>
                </c:pt>
                <c:pt idx="1221">
                  <c:v>45559</c:v>
                </c:pt>
                <c:pt idx="1222">
                  <c:v>45560</c:v>
                </c:pt>
                <c:pt idx="1223">
                  <c:v>45561</c:v>
                </c:pt>
                <c:pt idx="1224">
                  <c:v>45562</c:v>
                </c:pt>
                <c:pt idx="1225">
                  <c:v>45565</c:v>
                </c:pt>
                <c:pt idx="1226">
                  <c:v>45566</c:v>
                </c:pt>
                <c:pt idx="1227">
                  <c:v>45567</c:v>
                </c:pt>
                <c:pt idx="1228">
                  <c:v>45568</c:v>
                </c:pt>
                <c:pt idx="1229">
                  <c:v>45569</c:v>
                </c:pt>
                <c:pt idx="1230">
                  <c:v>45572</c:v>
                </c:pt>
                <c:pt idx="1231">
                  <c:v>45573</c:v>
                </c:pt>
                <c:pt idx="1232">
                  <c:v>45574</c:v>
                </c:pt>
                <c:pt idx="1233">
                  <c:v>45575</c:v>
                </c:pt>
                <c:pt idx="1234">
                  <c:v>45576</c:v>
                </c:pt>
                <c:pt idx="1235">
                  <c:v>45579</c:v>
                </c:pt>
                <c:pt idx="1236">
                  <c:v>45580</c:v>
                </c:pt>
                <c:pt idx="1237">
                  <c:v>45581</c:v>
                </c:pt>
                <c:pt idx="1238">
                  <c:v>45582</c:v>
                </c:pt>
                <c:pt idx="1239">
                  <c:v>45583</c:v>
                </c:pt>
                <c:pt idx="1240">
                  <c:v>45586</c:v>
                </c:pt>
                <c:pt idx="1241">
                  <c:v>45587</c:v>
                </c:pt>
                <c:pt idx="1242">
                  <c:v>45588</c:v>
                </c:pt>
                <c:pt idx="1243">
                  <c:v>45589</c:v>
                </c:pt>
                <c:pt idx="1244">
                  <c:v>45590</c:v>
                </c:pt>
                <c:pt idx="1245">
                  <c:v>45593</c:v>
                </c:pt>
                <c:pt idx="1246">
                  <c:v>45594</c:v>
                </c:pt>
                <c:pt idx="1247">
                  <c:v>45595</c:v>
                </c:pt>
                <c:pt idx="1248">
                  <c:v>45596</c:v>
                </c:pt>
                <c:pt idx="1249">
                  <c:v>45597</c:v>
                </c:pt>
                <c:pt idx="1250">
                  <c:v>45600</c:v>
                </c:pt>
                <c:pt idx="1251">
                  <c:v>45601</c:v>
                </c:pt>
                <c:pt idx="1252">
                  <c:v>45602</c:v>
                </c:pt>
                <c:pt idx="1253">
                  <c:v>45603</c:v>
                </c:pt>
                <c:pt idx="1254">
                  <c:v>45604</c:v>
                </c:pt>
                <c:pt idx="1255">
                  <c:v>45607</c:v>
                </c:pt>
                <c:pt idx="1256">
                  <c:v>45608</c:v>
                </c:pt>
                <c:pt idx="1257">
                  <c:v>45609</c:v>
                </c:pt>
                <c:pt idx="1258">
                  <c:v>45610</c:v>
                </c:pt>
                <c:pt idx="1259">
                  <c:v>45611</c:v>
                </c:pt>
                <c:pt idx="1260">
                  <c:v>45614</c:v>
                </c:pt>
                <c:pt idx="1261">
                  <c:v>45615</c:v>
                </c:pt>
                <c:pt idx="1262">
                  <c:v>45616</c:v>
                </c:pt>
                <c:pt idx="1263">
                  <c:v>45617</c:v>
                </c:pt>
                <c:pt idx="1264">
                  <c:v>45618</c:v>
                </c:pt>
                <c:pt idx="1265">
                  <c:v>45621</c:v>
                </c:pt>
                <c:pt idx="1266">
                  <c:v>45622</c:v>
                </c:pt>
                <c:pt idx="1267">
                  <c:v>45623</c:v>
                </c:pt>
                <c:pt idx="1268">
                  <c:v>45624</c:v>
                </c:pt>
                <c:pt idx="1269">
                  <c:v>45625</c:v>
                </c:pt>
                <c:pt idx="1270">
                  <c:v>45628</c:v>
                </c:pt>
                <c:pt idx="1271">
                  <c:v>45629</c:v>
                </c:pt>
                <c:pt idx="1272">
                  <c:v>45630</c:v>
                </c:pt>
                <c:pt idx="1273">
                  <c:v>45631</c:v>
                </c:pt>
                <c:pt idx="1274">
                  <c:v>45632</c:v>
                </c:pt>
                <c:pt idx="1275">
                  <c:v>45635</c:v>
                </c:pt>
                <c:pt idx="1276">
                  <c:v>45636</c:v>
                </c:pt>
                <c:pt idx="1277">
                  <c:v>45637</c:v>
                </c:pt>
                <c:pt idx="1278">
                  <c:v>45638</c:v>
                </c:pt>
                <c:pt idx="1279">
                  <c:v>45639</c:v>
                </c:pt>
                <c:pt idx="1280">
                  <c:v>45642</c:v>
                </c:pt>
                <c:pt idx="1281">
                  <c:v>45643</c:v>
                </c:pt>
                <c:pt idx="1282">
                  <c:v>45644</c:v>
                </c:pt>
                <c:pt idx="1283">
                  <c:v>45645</c:v>
                </c:pt>
                <c:pt idx="1284">
                  <c:v>45646</c:v>
                </c:pt>
                <c:pt idx="1285">
                  <c:v>45649</c:v>
                </c:pt>
                <c:pt idx="1286">
                  <c:v>45650</c:v>
                </c:pt>
                <c:pt idx="1287">
                  <c:v>45651</c:v>
                </c:pt>
                <c:pt idx="1288">
                  <c:v>45652</c:v>
                </c:pt>
                <c:pt idx="1289">
                  <c:v>45653</c:v>
                </c:pt>
                <c:pt idx="1290">
                  <c:v>45656</c:v>
                </c:pt>
                <c:pt idx="1291">
                  <c:v>45657</c:v>
                </c:pt>
                <c:pt idx="1292">
                  <c:v>45658</c:v>
                </c:pt>
                <c:pt idx="1293">
                  <c:v>45659</c:v>
                </c:pt>
                <c:pt idx="1294">
                  <c:v>45660</c:v>
                </c:pt>
                <c:pt idx="1295">
                  <c:v>45663</c:v>
                </c:pt>
                <c:pt idx="1296">
                  <c:v>45664</c:v>
                </c:pt>
                <c:pt idx="1297">
                  <c:v>45665</c:v>
                </c:pt>
                <c:pt idx="1298">
                  <c:v>45666</c:v>
                </c:pt>
                <c:pt idx="1299">
                  <c:v>45667</c:v>
                </c:pt>
                <c:pt idx="1300">
                  <c:v>45670</c:v>
                </c:pt>
                <c:pt idx="1301">
                  <c:v>45671</c:v>
                </c:pt>
                <c:pt idx="1302">
                  <c:v>45672</c:v>
                </c:pt>
                <c:pt idx="1303">
                  <c:v>45673</c:v>
                </c:pt>
                <c:pt idx="1304">
                  <c:v>45674</c:v>
                </c:pt>
                <c:pt idx="1305">
                  <c:v>45677</c:v>
                </c:pt>
                <c:pt idx="1306">
                  <c:v>45678</c:v>
                </c:pt>
                <c:pt idx="1307">
                  <c:v>45679</c:v>
                </c:pt>
                <c:pt idx="1308">
                  <c:v>45680</c:v>
                </c:pt>
                <c:pt idx="1309">
                  <c:v>45681</c:v>
                </c:pt>
                <c:pt idx="1310">
                  <c:v>45684</c:v>
                </c:pt>
                <c:pt idx="1311">
                  <c:v>45685</c:v>
                </c:pt>
                <c:pt idx="1312">
                  <c:v>45686</c:v>
                </c:pt>
                <c:pt idx="1313">
                  <c:v>45687</c:v>
                </c:pt>
                <c:pt idx="1314">
                  <c:v>45688</c:v>
                </c:pt>
                <c:pt idx="1315">
                  <c:v>45691</c:v>
                </c:pt>
                <c:pt idx="1316">
                  <c:v>45692</c:v>
                </c:pt>
                <c:pt idx="1317">
                  <c:v>45693</c:v>
                </c:pt>
                <c:pt idx="1318">
                  <c:v>45694</c:v>
                </c:pt>
                <c:pt idx="1319">
                  <c:v>45695</c:v>
                </c:pt>
                <c:pt idx="1320">
                  <c:v>45698</c:v>
                </c:pt>
                <c:pt idx="1321">
                  <c:v>45699</c:v>
                </c:pt>
                <c:pt idx="1322">
                  <c:v>45700</c:v>
                </c:pt>
                <c:pt idx="1323">
                  <c:v>45701</c:v>
                </c:pt>
                <c:pt idx="1324">
                  <c:v>45702</c:v>
                </c:pt>
                <c:pt idx="1325">
                  <c:v>45705</c:v>
                </c:pt>
                <c:pt idx="1326">
                  <c:v>45706</c:v>
                </c:pt>
                <c:pt idx="1327">
                  <c:v>45707</c:v>
                </c:pt>
                <c:pt idx="1328">
                  <c:v>45708</c:v>
                </c:pt>
                <c:pt idx="1329">
                  <c:v>45709</c:v>
                </c:pt>
                <c:pt idx="1330">
                  <c:v>45712</c:v>
                </c:pt>
                <c:pt idx="1331">
                  <c:v>45713</c:v>
                </c:pt>
                <c:pt idx="1332">
                  <c:v>45714</c:v>
                </c:pt>
                <c:pt idx="1333">
                  <c:v>45715</c:v>
                </c:pt>
                <c:pt idx="1334">
                  <c:v>45716</c:v>
                </c:pt>
                <c:pt idx="1335">
                  <c:v>45719</c:v>
                </c:pt>
                <c:pt idx="1336">
                  <c:v>45720</c:v>
                </c:pt>
                <c:pt idx="1337">
                  <c:v>45721</c:v>
                </c:pt>
                <c:pt idx="1338">
                  <c:v>45722</c:v>
                </c:pt>
                <c:pt idx="1339">
                  <c:v>45723</c:v>
                </c:pt>
                <c:pt idx="1340">
                  <c:v>45726</c:v>
                </c:pt>
                <c:pt idx="1341">
                  <c:v>45727</c:v>
                </c:pt>
                <c:pt idx="1342">
                  <c:v>45728</c:v>
                </c:pt>
                <c:pt idx="1343">
                  <c:v>45729</c:v>
                </c:pt>
                <c:pt idx="1344">
                  <c:v>45730</c:v>
                </c:pt>
                <c:pt idx="1345">
                  <c:v>45733</c:v>
                </c:pt>
                <c:pt idx="1346">
                  <c:v>45734</c:v>
                </c:pt>
                <c:pt idx="1347">
                  <c:v>45735</c:v>
                </c:pt>
                <c:pt idx="1348">
                  <c:v>45736</c:v>
                </c:pt>
                <c:pt idx="1349">
                  <c:v>45737</c:v>
                </c:pt>
                <c:pt idx="1350">
                  <c:v>45740</c:v>
                </c:pt>
                <c:pt idx="1351">
                  <c:v>45741</c:v>
                </c:pt>
                <c:pt idx="1352">
                  <c:v>45742</c:v>
                </c:pt>
                <c:pt idx="1353">
                  <c:v>45743</c:v>
                </c:pt>
                <c:pt idx="1354">
                  <c:v>45744</c:v>
                </c:pt>
                <c:pt idx="1355">
                  <c:v>45747</c:v>
                </c:pt>
                <c:pt idx="1356">
                  <c:v>45748</c:v>
                </c:pt>
                <c:pt idx="1357">
                  <c:v>45749</c:v>
                </c:pt>
                <c:pt idx="1358">
                  <c:v>45750</c:v>
                </c:pt>
                <c:pt idx="1359">
                  <c:v>45751</c:v>
                </c:pt>
                <c:pt idx="1360">
                  <c:v>45754</c:v>
                </c:pt>
                <c:pt idx="1361">
                  <c:v>45755</c:v>
                </c:pt>
                <c:pt idx="1362">
                  <c:v>45756</c:v>
                </c:pt>
                <c:pt idx="1363">
                  <c:v>45757</c:v>
                </c:pt>
                <c:pt idx="1364">
                  <c:v>45758</c:v>
                </c:pt>
                <c:pt idx="1365">
                  <c:v>45761</c:v>
                </c:pt>
                <c:pt idx="1366">
                  <c:v>45762</c:v>
                </c:pt>
                <c:pt idx="1367">
                  <c:v>45763</c:v>
                </c:pt>
                <c:pt idx="1368">
                  <c:v>45764</c:v>
                </c:pt>
                <c:pt idx="1369">
                  <c:v>45765</c:v>
                </c:pt>
                <c:pt idx="1370">
                  <c:v>45768</c:v>
                </c:pt>
                <c:pt idx="1371">
                  <c:v>45769</c:v>
                </c:pt>
                <c:pt idx="1372">
                  <c:v>45770</c:v>
                </c:pt>
                <c:pt idx="1373">
                  <c:v>45771</c:v>
                </c:pt>
                <c:pt idx="1374">
                  <c:v>45772</c:v>
                </c:pt>
                <c:pt idx="1375">
                  <c:v>45775</c:v>
                </c:pt>
                <c:pt idx="1376">
                  <c:v>45776</c:v>
                </c:pt>
                <c:pt idx="1377">
                  <c:v>45777</c:v>
                </c:pt>
                <c:pt idx="1378">
                  <c:v>45778</c:v>
                </c:pt>
                <c:pt idx="1379">
                  <c:v>45779</c:v>
                </c:pt>
                <c:pt idx="1380">
                  <c:v>45782</c:v>
                </c:pt>
                <c:pt idx="1381">
                  <c:v>45783</c:v>
                </c:pt>
                <c:pt idx="1382">
                  <c:v>45784</c:v>
                </c:pt>
                <c:pt idx="1383">
                  <c:v>45785</c:v>
                </c:pt>
                <c:pt idx="1384">
                  <c:v>45786</c:v>
                </c:pt>
                <c:pt idx="1385">
                  <c:v>45789</c:v>
                </c:pt>
                <c:pt idx="1386">
                  <c:v>45790</c:v>
                </c:pt>
                <c:pt idx="1387">
                  <c:v>45791</c:v>
                </c:pt>
                <c:pt idx="1388">
                  <c:v>45792</c:v>
                </c:pt>
                <c:pt idx="1389">
                  <c:v>45793</c:v>
                </c:pt>
                <c:pt idx="1390">
                  <c:v>45796</c:v>
                </c:pt>
                <c:pt idx="1391">
                  <c:v>45797</c:v>
                </c:pt>
                <c:pt idx="1392">
                  <c:v>45798</c:v>
                </c:pt>
                <c:pt idx="1393">
                  <c:v>45799</c:v>
                </c:pt>
                <c:pt idx="1394">
                  <c:v>45800</c:v>
                </c:pt>
                <c:pt idx="1395">
                  <c:v>45803</c:v>
                </c:pt>
                <c:pt idx="1396">
                  <c:v>45804</c:v>
                </c:pt>
                <c:pt idx="1397">
                  <c:v>45805</c:v>
                </c:pt>
                <c:pt idx="1398">
                  <c:v>45806</c:v>
                </c:pt>
                <c:pt idx="1399">
                  <c:v>45807</c:v>
                </c:pt>
                <c:pt idx="1400">
                  <c:v>45810</c:v>
                </c:pt>
                <c:pt idx="1401">
                  <c:v>45811</c:v>
                </c:pt>
                <c:pt idx="1402">
                  <c:v>45812</c:v>
                </c:pt>
                <c:pt idx="1403">
                  <c:v>45813</c:v>
                </c:pt>
                <c:pt idx="1404">
                  <c:v>45814</c:v>
                </c:pt>
                <c:pt idx="1405">
                  <c:v>45817</c:v>
                </c:pt>
                <c:pt idx="1406">
                  <c:v>45818</c:v>
                </c:pt>
                <c:pt idx="1407">
                  <c:v>45819</c:v>
                </c:pt>
                <c:pt idx="1408">
                  <c:v>45820</c:v>
                </c:pt>
                <c:pt idx="1409">
                  <c:v>45821</c:v>
                </c:pt>
                <c:pt idx="1410">
                  <c:v>45824</c:v>
                </c:pt>
                <c:pt idx="1411">
                  <c:v>45825</c:v>
                </c:pt>
                <c:pt idx="1412">
                  <c:v>45826</c:v>
                </c:pt>
                <c:pt idx="1413">
                  <c:v>45827</c:v>
                </c:pt>
                <c:pt idx="1414">
                  <c:v>45828</c:v>
                </c:pt>
                <c:pt idx="1415">
                  <c:v>45831</c:v>
                </c:pt>
                <c:pt idx="1416">
                  <c:v>45832</c:v>
                </c:pt>
                <c:pt idx="1417">
                  <c:v>45833</c:v>
                </c:pt>
                <c:pt idx="1418">
                  <c:v>45834</c:v>
                </c:pt>
                <c:pt idx="1419">
                  <c:v>45835</c:v>
                </c:pt>
                <c:pt idx="1420">
                  <c:v>45838</c:v>
                </c:pt>
                <c:pt idx="1421">
                  <c:v>45839</c:v>
                </c:pt>
                <c:pt idx="1422">
                  <c:v>45840</c:v>
                </c:pt>
                <c:pt idx="1423">
                  <c:v>45841</c:v>
                </c:pt>
                <c:pt idx="1424">
                  <c:v>45842</c:v>
                </c:pt>
              </c:numCache>
            </c:numRef>
          </c:cat>
          <c:val>
            <c:numRef>
              <c:f>'מסכם+גרף'!$F$5:$F$1427</c:f>
              <c:numCache>
                <c:formatCode>0.00</c:formatCode>
                <c:ptCount val="1423"/>
                <c:pt idx="0">
                  <c:v>57.564300000000003</c:v>
                </c:pt>
                <c:pt idx="1">
                  <c:v>52.214066670000001</c:v>
                </c:pt>
                <c:pt idx="2">
                  <c:v>49.552966670000004</c:v>
                </c:pt>
                <c:pt idx="3">
                  <c:v>47.907899999999998</c:v>
                </c:pt>
                <c:pt idx="4">
                  <c:v>47.254833329999997</c:v>
                </c:pt>
                <c:pt idx="5">
                  <c:v>45.32</c:v>
                </c:pt>
                <c:pt idx="6">
                  <c:v>46.911000000000001</c:v>
                </c:pt>
                <c:pt idx="7">
                  <c:v>46.575733329999998</c:v>
                </c:pt>
                <c:pt idx="8">
                  <c:v>46.589633329999998</c:v>
                </c:pt>
                <c:pt idx="9">
                  <c:v>46.547333330000001</c:v>
                </c:pt>
                <c:pt idx="10">
                  <c:v>46.52246667</c:v>
                </c:pt>
                <c:pt idx="11">
                  <c:v>46.534766670000003</c:v>
                </c:pt>
                <c:pt idx="12">
                  <c:v>46.216566669999999</c:v>
                </c:pt>
                <c:pt idx="13">
                  <c:v>46.238799999999998</c:v>
                </c:pt>
                <c:pt idx="14">
                  <c:v>46.894833329999997</c:v>
                </c:pt>
                <c:pt idx="15">
                  <c:v>46.864966670000001</c:v>
                </c:pt>
                <c:pt idx="16">
                  <c:v>46.85916667</c:v>
                </c:pt>
                <c:pt idx="17">
                  <c:v>46.880633330000002</c:v>
                </c:pt>
                <c:pt idx="18">
                  <c:v>46.890999999999998</c:v>
                </c:pt>
                <c:pt idx="19">
                  <c:v>46.216433330000001</c:v>
                </c:pt>
                <c:pt idx="20">
                  <c:v>46.225866670000002</c:v>
                </c:pt>
                <c:pt idx="21">
                  <c:v>45.537933330000001</c:v>
                </c:pt>
                <c:pt idx="22">
                  <c:v>45.227800000000002</c:v>
                </c:pt>
                <c:pt idx="23">
                  <c:v>44.903199999999998</c:v>
                </c:pt>
                <c:pt idx="24">
                  <c:v>44.919899999999998</c:v>
                </c:pt>
                <c:pt idx="25">
                  <c:v>45.225433330000001</c:v>
                </c:pt>
                <c:pt idx="26">
                  <c:v>45.224899999999998</c:v>
                </c:pt>
                <c:pt idx="27">
                  <c:v>45.580199999999998</c:v>
                </c:pt>
                <c:pt idx="28">
                  <c:v>47.639533329999999</c:v>
                </c:pt>
                <c:pt idx="29">
                  <c:v>48.572400000000002</c:v>
                </c:pt>
                <c:pt idx="30">
                  <c:v>48.976100000000002</c:v>
                </c:pt>
                <c:pt idx="31">
                  <c:v>49.599166670000002</c:v>
                </c:pt>
                <c:pt idx="32">
                  <c:v>49.950733329999998</c:v>
                </c:pt>
                <c:pt idx="33">
                  <c:v>50.293633329999999</c:v>
                </c:pt>
                <c:pt idx="34">
                  <c:v>51.00193333</c:v>
                </c:pt>
                <c:pt idx="35">
                  <c:v>53.568133330000002</c:v>
                </c:pt>
                <c:pt idx="36">
                  <c:v>69.758133330000007</c:v>
                </c:pt>
                <c:pt idx="37">
                  <c:v>70.087166670000002</c:v>
                </c:pt>
                <c:pt idx="38">
                  <c:v>70</c:v>
                </c:pt>
                <c:pt idx="39">
                  <c:v>70</c:v>
                </c:pt>
                <c:pt idx="40">
                  <c:v>85</c:v>
                </c:pt>
                <c:pt idx="41">
                  <c:v>85</c:v>
                </c:pt>
                <c:pt idx="42">
                  <c:v>91.731488440000007</c:v>
                </c:pt>
                <c:pt idx="43">
                  <c:v>92.13935214</c:v>
                </c:pt>
                <c:pt idx="44">
                  <c:v>86.339031770000005</c:v>
                </c:pt>
                <c:pt idx="45">
                  <c:v>86.421394370000002</c:v>
                </c:pt>
                <c:pt idx="46">
                  <c:v>81.389522290000002</c:v>
                </c:pt>
                <c:pt idx="47">
                  <c:v>82.674151420000001</c:v>
                </c:pt>
                <c:pt idx="48">
                  <c:v>79.744857150000001</c:v>
                </c:pt>
                <c:pt idx="49">
                  <c:v>79.237311849999998</c:v>
                </c:pt>
                <c:pt idx="50">
                  <c:v>77.983121580000002</c:v>
                </c:pt>
                <c:pt idx="51">
                  <c:v>77.373817829999993</c:v>
                </c:pt>
                <c:pt idx="52">
                  <c:v>77.271498390000005</c:v>
                </c:pt>
                <c:pt idx="53">
                  <c:v>81.884748400000007</c:v>
                </c:pt>
                <c:pt idx="54">
                  <c:v>85.132517739999997</c:v>
                </c:pt>
                <c:pt idx="55">
                  <c:v>85.046716439999997</c:v>
                </c:pt>
                <c:pt idx="56">
                  <c:v>83.346622069999995</c:v>
                </c:pt>
                <c:pt idx="57">
                  <c:v>83.340004609999994</c:v>
                </c:pt>
                <c:pt idx="58">
                  <c:v>87.5</c:v>
                </c:pt>
                <c:pt idx="59">
                  <c:v>85.24827458</c:v>
                </c:pt>
                <c:pt idx="60">
                  <c:v>86.774077250000005</c:v>
                </c:pt>
                <c:pt idx="61">
                  <c:v>83.092160890000002</c:v>
                </c:pt>
                <c:pt idx="62">
                  <c:v>82.548756359999999</c:v>
                </c:pt>
                <c:pt idx="63">
                  <c:v>82.349396040000002</c:v>
                </c:pt>
                <c:pt idx="64">
                  <c:v>82.277205289999998</c:v>
                </c:pt>
                <c:pt idx="65">
                  <c:v>81.875825699999993</c:v>
                </c:pt>
                <c:pt idx="66">
                  <c:v>81.771255339999996</c:v>
                </c:pt>
                <c:pt idx="67">
                  <c:v>81.706509789999998</c:v>
                </c:pt>
                <c:pt idx="68">
                  <c:v>81.880413079999997</c:v>
                </c:pt>
                <c:pt idx="69">
                  <c:v>82.321018899999999</c:v>
                </c:pt>
                <c:pt idx="70">
                  <c:v>82.361441630000002</c:v>
                </c:pt>
                <c:pt idx="71">
                  <c:v>81.717821079999993</c:v>
                </c:pt>
                <c:pt idx="72">
                  <c:v>81.23228675</c:v>
                </c:pt>
                <c:pt idx="73">
                  <c:v>80.906331300000005</c:v>
                </c:pt>
                <c:pt idx="74">
                  <c:v>80.472195150000005</c:v>
                </c:pt>
                <c:pt idx="75">
                  <c:v>83.998731320000005</c:v>
                </c:pt>
                <c:pt idx="76">
                  <c:v>80.284867879999993</c:v>
                </c:pt>
                <c:pt idx="77">
                  <c:v>80.259414899999996</c:v>
                </c:pt>
                <c:pt idx="78">
                  <c:v>80.254930689999995</c:v>
                </c:pt>
                <c:pt idx="79">
                  <c:v>80.270461639999994</c:v>
                </c:pt>
                <c:pt idx="80">
                  <c:v>80.251878700000006</c:v>
                </c:pt>
                <c:pt idx="81">
                  <c:v>80.251439110000007</c:v>
                </c:pt>
                <c:pt idx="82">
                  <c:v>80.249431430000001</c:v>
                </c:pt>
                <c:pt idx="83">
                  <c:v>80.313198310000004</c:v>
                </c:pt>
                <c:pt idx="84">
                  <c:v>80.067568210000005</c:v>
                </c:pt>
                <c:pt idx="85">
                  <c:v>76.330976010000001</c:v>
                </c:pt>
                <c:pt idx="86">
                  <c:v>76.97189127</c:v>
                </c:pt>
                <c:pt idx="87">
                  <c:v>73.873620029999998</c:v>
                </c:pt>
                <c:pt idx="88">
                  <c:v>74.745395770000002</c:v>
                </c:pt>
                <c:pt idx="89">
                  <c:v>74.5</c:v>
                </c:pt>
                <c:pt idx="90">
                  <c:v>75.768770320000002</c:v>
                </c:pt>
                <c:pt idx="91">
                  <c:v>76.300325599999994</c:v>
                </c:pt>
                <c:pt idx="92">
                  <c:v>76.449871430000002</c:v>
                </c:pt>
                <c:pt idx="93">
                  <c:v>76.831968989999993</c:v>
                </c:pt>
                <c:pt idx="94">
                  <c:v>76.792866739999994</c:v>
                </c:pt>
                <c:pt idx="95">
                  <c:v>76.9125923</c:v>
                </c:pt>
                <c:pt idx="96">
                  <c:v>76.957885360000006</c:v>
                </c:pt>
                <c:pt idx="97">
                  <c:v>77.802392010000005</c:v>
                </c:pt>
                <c:pt idx="98">
                  <c:v>77.816566320000007</c:v>
                </c:pt>
                <c:pt idx="99">
                  <c:v>77.808406559999995</c:v>
                </c:pt>
                <c:pt idx="100">
                  <c:v>77.785912060000001</c:v>
                </c:pt>
                <c:pt idx="101">
                  <c:v>77.276632320000004</c:v>
                </c:pt>
                <c:pt idx="102">
                  <c:v>76.026549040000006</c:v>
                </c:pt>
                <c:pt idx="103">
                  <c:v>75.855450410000003</c:v>
                </c:pt>
                <c:pt idx="104">
                  <c:v>75.807381410000005</c:v>
                </c:pt>
                <c:pt idx="105">
                  <c:v>74.797356710000003</c:v>
                </c:pt>
                <c:pt idx="106">
                  <c:v>74.424043789999999</c:v>
                </c:pt>
                <c:pt idx="107">
                  <c:v>74.371019419999996</c:v>
                </c:pt>
                <c:pt idx="108">
                  <c:v>74.349233510000005</c:v>
                </c:pt>
                <c:pt idx="109">
                  <c:v>74.360711670000001</c:v>
                </c:pt>
                <c:pt idx="110">
                  <c:v>74.342540299999996</c:v>
                </c:pt>
                <c:pt idx="111">
                  <c:v>74.334467309999994</c:v>
                </c:pt>
                <c:pt idx="112">
                  <c:v>74.330766209999993</c:v>
                </c:pt>
                <c:pt idx="113">
                  <c:v>74.332507160000006</c:v>
                </c:pt>
                <c:pt idx="114">
                  <c:v>74.355583409999994</c:v>
                </c:pt>
                <c:pt idx="115">
                  <c:v>74.336356800000004</c:v>
                </c:pt>
                <c:pt idx="116">
                  <c:v>74.415981919999993</c:v>
                </c:pt>
                <c:pt idx="117">
                  <c:v>74.486973000000006</c:v>
                </c:pt>
                <c:pt idx="118">
                  <c:v>74.5</c:v>
                </c:pt>
                <c:pt idx="119">
                  <c:v>74.455018730000006</c:v>
                </c:pt>
                <c:pt idx="120">
                  <c:v>73.775343890000002</c:v>
                </c:pt>
                <c:pt idx="121">
                  <c:v>73.176721439999994</c:v>
                </c:pt>
                <c:pt idx="122">
                  <c:v>73.018020710000002</c:v>
                </c:pt>
                <c:pt idx="123">
                  <c:v>72.957732930000006</c:v>
                </c:pt>
                <c:pt idx="124">
                  <c:v>72.953480510000006</c:v>
                </c:pt>
                <c:pt idx="125">
                  <c:v>72.92313858</c:v>
                </c:pt>
                <c:pt idx="126">
                  <c:v>72.920653439999995</c:v>
                </c:pt>
                <c:pt idx="127">
                  <c:v>73.373206370000005</c:v>
                </c:pt>
                <c:pt idx="128">
                  <c:v>72.349370179999994</c:v>
                </c:pt>
                <c:pt idx="129">
                  <c:v>71.827125480000007</c:v>
                </c:pt>
                <c:pt idx="130">
                  <c:v>69.683781319999994</c:v>
                </c:pt>
                <c:pt idx="131">
                  <c:v>68.700379870000006</c:v>
                </c:pt>
                <c:pt idx="132">
                  <c:v>68.552785920000005</c:v>
                </c:pt>
                <c:pt idx="133">
                  <c:v>68.118827569999993</c:v>
                </c:pt>
                <c:pt idx="134">
                  <c:v>70.44754743</c:v>
                </c:pt>
                <c:pt idx="135">
                  <c:v>68.728320139999994</c:v>
                </c:pt>
                <c:pt idx="136">
                  <c:v>68.776068859999995</c:v>
                </c:pt>
                <c:pt idx="137">
                  <c:v>68.792911450000005</c:v>
                </c:pt>
                <c:pt idx="138">
                  <c:v>68.797699179999995</c:v>
                </c:pt>
                <c:pt idx="139">
                  <c:v>69.290228619999993</c:v>
                </c:pt>
                <c:pt idx="140">
                  <c:v>69.396182400000001</c:v>
                </c:pt>
                <c:pt idx="141">
                  <c:v>69.435486260000005</c:v>
                </c:pt>
                <c:pt idx="142">
                  <c:v>69.447467939999996</c:v>
                </c:pt>
                <c:pt idx="143">
                  <c:v>69.458597170000004</c:v>
                </c:pt>
                <c:pt idx="144">
                  <c:v>69.485545520000002</c:v>
                </c:pt>
                <c:pt idx="145">
                  <c:v>68.801363260000002</c:v>
                </c:pt>
                <c:pt idx="146">
                  <c:v>68.663466529999994</c:v>
                </c:pt>
                <c:pt idx="147">
                  <c:v>68.610276979999995</c:v>
                </c:pt>
                <c:pt idx="148">
                  <c:v>68.603059220000006</c:v>
                </c:pt>
                <c:pt idx="149">
                  <c:v>68.648692409999995</c:v>
                </c:pt>
                <c:pt idx="150">
                  <c:v>67.891773509999993</c:v>
                </c:pt>
                <c:pt idx="151">
                  <c:v>67.812411650000001</c:v>
                </c:pt>
                <c:pt idx="152">
                  <c:v>67.806776909999996</c:v>
                </c:pt>
                <c:pt idx="153">
                  <c:v>67.793212639999993</c:v>
                </c:pt>
                <c:pt idx="154">
                  <c:v>67.756906740000005</c:v>
                </c:pt>
                <c:pt idx="155">
                  <c:v>67.709500849999998</c:v>
                </c:pt>
                <c:pt idx="156">
                  <c:v>67.699350240000001</c:v>
                </c:pt>
                <c:pt idx="157">
                  <c:v>67.688305569999997</c:v>
                </c:pt>
                <c:pt idx="158">
                  <c:v>67.690262169999997</c:v>
                </c:pt>
                <c:pt idx="159">
                  <c:v>67.684640450000003</c:v>
                </c:pt>
                <c:pt idx="160">
                  <c:v>67.705774230000003</c:v>
                </c:pt>
                <c:pt idx="161">
                  <c:v>65.791162869999994</c:v>
                </c:pt>
                <c:pt idx="162">
                  <c:v>62.125452940000002</c:v>
                </c:pt>
                <c:pt idx="163">
                  <c:v>61.924888699999997</c:v>
                </c:pt>
                <c:pt idx="164">
                  <c:v>57</c:v>
                </c:pt>
                <c:pt idx="165">
                  <c:v>60.347032720000001</c:v>
                </c:pt>
                <c:pt idx="166">
                  <c:v>59.868424220000001</c:v>
                </c:pt>
                <c:pt idx="167">
                  <c:v>59.691431219999998</c:v>
                </c:pt>
                <c:pt idx="168">
                  <c:v>59.279805459999999</c:v>
                </c:pt>
                <c:pt idx="169">
                  <c:v>60.5427897</c:v>
                </c:pt>
                <c:pt idx="170">
                  <c:v>60.949671180000003</c:v>
                </c:pt>
                <c:pt idx="171">
                  <c:v>61.030933679999997</c:v>
                </c:pt>
                <c:pt idx="172">
                  <c:v>61.142498430000003</c:v>
                </c:pt>
                <c:pt idx="173">
                  <c:v>66.7</c:v>
                </c:pt>
                <c:pt idx="174">
                  <c:v>66.7</c:v>
                </c:pt>
                <c:pt idx="175">
                  <c:v>62.855014779999998</c:v>
                </c:pt>
                <c:pt idx="176">
                  <c:v>62.664696280000001</c:v>
                </c:pt>
                <c:pt idx="177">
                  <c:v>62.543865719999999</c:v>
                </c:pt>
                <c:pt idx="178">
                  <c:v>64.205106979999996</c:v>
                </c:pt>
                <c:pt idx="179">
                  <c:v>64.703672650000001</c:v>
                </c:pt>
                <c:pt idx="180">
                  <c:v>64.833119330000002</c:v>
                </c:pt>
                <c:pt idx="181">
                  <c:v>66.834881960000004</c:v>
                </c:pt>
                <c:pt idx="182">
                  <c:v>67.146625499999999</c:v>
                </c:pt>
                <c:pt idx="183">
                  <c:v>67.268311449999999</c:v>
                </c:pt>
                <c:pt idx="184">
                  <c:v>67.344962339999995</c:v>
                </c:pt>
                <c:pt idx="185">
                  <c:v>67.340924790000003</c:v>
                </c:pt>
                <c:pt idx="186">
                  <c:v>67.177697069999994</c:v>
                </c:pt>
                <c:pt idx="187">
                  <c:v>67.036765119999998</c:v>
                </c:pt>
                <c:pt idx="188">
                  <c:v>65.251398129999998</c:v>
                </c:pt>
                <c:pt idx="189">
                  <c:v>64.974262330000002</c:v>
                </c:pt>
                <c:pt idx="190">
                  <c:v>64.822129270000005</c:v>
                </c:pt>
                <c:pt idx="191">
                  <c:v>64.675025520000005</c:v>
                </c:pt>
                <c:pt idx="192">
                  <c:v>64.606296119999996</c:v>
                </c:pt>
                <c:pt idx="193">
                  <c:v>64.581373049999996</c:v>
                </c:pt>
                <c:pt idx="194">
                  <c:v>64.602092279999994</c:v>
                </c:pt>
                <c:pt idx="195">
                  <c:v>64.9972894</c:v>
                </c:pt>
                <c:pt idx="196">
                  <c:v>64.508601119999994</c:v>
                </c:pt>
                <c:pt idx="197">
                  <c:v>64.319048140000007</c:v>
                </c:pt>
                <c:pt idx="198">
                  <c:v>64.246994380000004</c:v>
                </c:pt>
                <c:pt idx="199">
                  <c:v>64.254839039999993</c:v>
                </c:pt>
                <c:pt idx="200">
                  <c:v>64.219224420000003</c:v>
                </c:pt>
                <c:pt idx="201">
                  <c:v>64.010319539999998</c:v>
                </c:pt>
                <c:pt idx="202">
                  <c:v>63.972266329999997</c:v>
                </c:pt>
                <c:pt idx="203">
                  <c:v>63.946468500000002</c:v>
                </c:pt>
                <c:pt idx="204">
                  <c:v>63.983639709999999</c:v>
                </c:pt>
                <c:pt idx="205">
                  <c:v>63.964352759999997</c:v>
                </c:pt>
                <c:pt idx="206">
                  <c:v>63.952739919999999</c:v>
                </c:pt>
                <c:pt idx="207">
                  <c:v>63.964226799999999</c:v>
                </c:pt>
                <c:pt idx="208">
                  <c:v>63.787344699999998</c:v>
                </c:pt>
                <c:pt idx="209">
                  <c:v>63.776814680000001</c:v>
                </c:pt>
                <c:pt idx="210">
                  <c:v>63.620850390000001</c:v>
                </c:pt>
                <c:pt idx="211">
                  <c:v>63.59472366</c:v>
                </c:pt>
                <c:pt idx="212">
                  <c:v>63.586353350000003</c:v>
                </c:pt>
                <c:pt idx="213">
                  <c:v>63.58607533</c:v>
                </c:pt>
                <c:pt idx="214">
                  <c:v>63.610228999999997</c:v>
                </c:pt>
                <c:pt idx="215">
                  <c:v>63.58053443</c:v>
                </c:pt>
                <c:pt idx="216">
                  <c:v>63.581574259999996</c:v>
                </c:pt>
                <c:pt idx="217">
                  <c:v>63.5768968</c:v>
                </c:pt>
                <c:pt idx="218">
                  <c:v>63.574075489999998</c:v>
                </c:pt>
                <c:pt idx="219">
                  <c:v>63.682795710000001</c:v>
                </c:pt>
                <c:pt idx="220">
                  <c:v>63.67091199</c:v>
                </c:pt>
                <c:pt idx="221">
                  <c:v>63.68698483</c:v>
                </c:pt>
                <c:pt idx="222">
                  <c:v>65</c:v>
                </c:pt>
                <c:pt idx="223">
                  <c:v>63.7</c:v>
                </c:pt>
                <c:pt idx="224">
                  <c:v>63.699399999999997</c:v>
                </c:pt>
                <c:pt idx="225">
                  <c:v>63.674849999999999</c:v>
                </c:pt>
                <c:pt idx="226">
                  <c:v>61.186</c:v>
                </c:pt>
                <c:pt idx="227">
                  <c:v>61.187100000000001</c:v>
                </c:pt>
                <c:pt idx="228">
                  <c:v>61.177849999999999</c:v>
                </c:pt>
                <c:pt idx="229">
                  <c:v>61.195</c:v>
                </c:pt>
                <c:pt idx="230">
                  <c:v>61.184150000000002</c:v>
                </c:pt>
                <c:pt idx="231">
                  <c:v>61.179000000000002</c:v>
                </c:pt>
                <c:pt idx="232">
                  <c:v>61.186050000000002</c:v>
                </c:pt>
                <c:pt idx="233">
                  <c:v>61.183349999999997</c:v>
                </c:pt>
                <c:pt idx="234">
                  <c:v>60.436599999999999</c:v>
                </c:pt>
                <c:pt idx="235">
                  <c:v>60.434550000000002</c:v>
                </c:pt>
                <c:pt idx="236">
                  <c:v>60.437800000000003</c:v>
                </c:pt>
                <c:pt idx="237">
                  <c:v>60.437449999999998</c:v>
                </c:pt>
                <c:pt idx="238">
                  <c:v>60.440100000000001</c:v>
                </c:pt>
                <c:pt idx="239">
                  <c:v>60.43835</c:v>
                </c:pt>
                <c:pt idx="240">
                  <c:v>60.441499999999998</c:v>
                </c:pt>
                <c:pt idx="241">
                  <c:v>60.435299999999998</c:v>
                </c:pt>
                <c:pt idx="242">
                  <c:v>60.931049999999999</c:v>
                </c:pt>
                <c:pt idx="243">
                  <c:v>61.857399999999998</c:v>
                </c:pt>
                <c:pt idx="244">
                  <c:v>60.927</c:v>
                </c:pt>
                <c:pt idx="245">
                  <c:v>60.928249999999998</c:v>
                </c:pt>
                <c:pt idx="246">
                  <c:v>60.436149999999998</c:v>
                </c:pt>
                <c:pt idx="247">
                  <c:v>60.436</c:v>
                </c:pt>
                <c:pt idx="248">
                  <c:v>60.869</c:v>
                </c:pt>
                <c:pt idx="249">
                  <c:v>60.436900000000001</c:v>
                </c:pt>
                <c:pt idx="250">
                  <c:v>60.425699999999999</c:v>
                </c:pt>
                <c:pt idx="251">
                  <c:v>60.4315</c:v>
                </c:pt>
                <c:pt idx="252">
                  <c:v>60.424199999999999</c:v>
                </c:pt>
                <c:pt idx="253">
                  <c:v>60.425600000000003</c:v>
                </c:pt>
                <c:pt idx="254">
                  <c:v>60.429349999999999</c:v>
                </c:pt>
                <c:pt idx="255">
                  <c:v>60.430599999999998</c:v>
                </c:pt>
                <c:pt idx="256">
                  <c:v>60.445050000000002</c:v>
                </c:pt>
                <c:pt idx="257">
                  <c:v>60.437550000000002</c:v>
                </c:pt>
                <c:pt idx="258">
                  <c:v>60.442500000000003</c:v>
                </c:pt>
                <c:pt idx="259">
                  <c:v>60.435749999999999</c:v>
                </c:pt>
                <c:pt idx="260">
                  <c:v>60.43815</c:v>
                </c:pt>
                <c:pt idx="261">
                  <c:v>60.433300000000003</c:v>
                </c:pt>
                <c:pt idx="262">
                  <c:v>60.433399999999999</c:v>
                </c:pt>
                <c:pt idx="263">
                  <c:v>60.435650000000003</c:v>
                </c:pt>
                <c:pt idx="264">
                  <c:v>60.440600000000003</c:v>
                </c:pt>
                <c:pt idx="265">
                  <c:v>60.43385</c:v>
                </c:pt>
                <c:pt idx="266">
                  <c:v>60.437350000000002</c:v>
                </c:pt>
                <c:pt idx="267">
                  <c:v>60.427599999999998</c:v>
                </c:pt>
                <c:pt idx="268">
                  <c:v>60.432000000000002</c:v>
                </c:pt>
                <c:pt idx="269">
                  <c:v>60</c:v>
                </c:pt>
                <c:pt idx="270">
                  <c:v>60</c:v>
                </c:pt>
                <c:pt idx="271">
                  <c:v>60</c:v>
                </c:pt>
                <c:pt idx="272">
                  <c:v>60</c:v>
                </c:pt>
                <c:pt idx="273">
                  <c:v>60</c:v>
                </c:pt>
                <c:pt idx="274">
                  <c:v>60</c:v>
                </c:pt>
                <c:pt idx="275">
                  <c:v>60</c:v>
                </c:pt>
                <c:pt idx="276">
                  <c:v>60</c:v>
                </c:pt>
                <c:pt idx="277">
                  <c:v>60</c:v>
                </c:pt>
                <c:pt idx="278">
                  <c:v>60</c:v>
                </c:pt>
                <c:pt idx="279">
                  <c:v>60.42595</c:v>
                </c:pt>
                <c:pt idx="280">
                  <c:v>60.407200000000003</c:v>
                </c:pt>
                <c:pt idx="281">
                  <c:v>60.426549999999999</c:v>
                </c:pt>
                <c:pt idx="282">
                  <c:v>60.420650000000002</c:v>
                </c:pt>
                <c:pt idx="283">
                  <c:v>60.408099999999997</c:v>
                </c:pt>
                <c:pt idx="284">
                  <c:v>60.411000000000001</c:v>
                </c:pt>
                <c:pt idx="285">
                  <c:v>60.423099999999998</c:v>
                </c:pt>
                <c:pt idx="286">
                  <c:v>60.41695</c:v>
                </c:pt>
                <c:pt idx="287">
                  <c:v>60.378999999999998</c:v>
                </c:pt>
                <c:pt idx="288">
                  <c:v>60</c:v>
                </c:pt>
                <c:pt idx="289">
                  <c:v>59</c:v>
                </c:pt>
                <c:pt idx="290">
                  <c:v>59</c:v>
                </c:pt>
                <c:pt idx="291">
                  <c:v>59</c:v>
                </c:pt>
                <c:pt idx="292">
                  <c:v>59</c:v>
                </c:pt>
                <c:pt idx="293">
                  <c:v>59</c:v>
                </c:pt>
                <c:pt idx="294">
                  <c:v>59</c:v>
                </c:pt>
                <c:pt idx="295">
                  <c:v>59</c:v>
                </c:pt>
                <c:pt idx="296">
                  <c:v>59.7</c:v>
                </c:pt>
                <c:pt idx="297">
                  <c:v>59.700314730000002</c:v>
                </c:pt>
                <c:pt idx="298">
                  <c:v>59.561364349999998</c:v>
                </c:pt>
                <c:pt idx="299">
                  <c:v>59.551922779999998</c:v>
                </c:pt>
                <c:pt idx="300">
                  <c:v>59.646662069999998</c:v>
                </c:pt>
                <c:pt idx="301">
                  <c:v>59.579143090000002</c:v>
                </c:pt>
                <c:pt idx="302">
                  <c:v>59.521626210000001</c:v>
                </c:pt>
                <c:pt idx="303">
                  <c:v>65.415999999999997</c:v>
                </c:pt>
                <c:pt idx="304">
                  <c:v>65.400000000000006</c:v>
                </c:pt>
                <c:pt idx="305">
                  <c:v>62.86</c:v>
                </c:pt>
                <c:pt idx="306">
                  <c:v>62.882531460000003</c:v>
                </c:pt>
                <c:pt idx="307">
                  <c:v>62.882434330000002</c:v>
                </c:pt>
                <c:pt idx="308">
                  <c:v>62.87678691</c:v>
                </c:pt>
                <c:pt idx="309">
                  <c:v>62.875326100000002</c:v>
                </c:pt>
                <c:pt idx="310">
                  <c:v>62.876582589999998</c:v>
                </c:pt>
                <c:pt idx="311">
                  <c:v>62.875124620000001</c:v>
                </c:pt>
                <c:pt idx="312">
                  <c:v>62.887872989999998</c:v>
                </c:pt>
                <c:pt idx="313">
                  <c:v>62.868018730000003</c:v>
                </c:pt>
                <c:pt idx="314">
                  <c:v>62.894155150000003</c:v>
                </c:pt>
                <c:pt idx="315">
                  <c:v>62.899377200000004</c:v>
                </c:pt>
                <c:pt idx="316">
                  <c:v>62.889282369999997</c:v>
                </c:pt>
                <c:pt idx="317">
                  <c:v>62.892024110000001</c:v>
                </c:pt>
                <c:pt idx="318">
                  <c:v>62.878871490000002</c:v>
                </c:pt>
                <c:pt idx="319">
                  <c:v>62.877874839999997</c:v>
                </c:pt>
                <c:pt idx="320">
                  <c:v>59.582118850000001</c:v>
                </c:pt>
                <c:pt idx="321">
                  <c:v>59.563735700000002</c:v>
                </c:pt>
                <c:pt idx="322">
                  <c:v>59.57788927</c:v>
                </c:pt>
                <c:pt idx="323">
                  <c:v>59.560709430000003</c:v>
                </c:pt>
                <c:pt idx="324">
                  <c:v>59.566832750000003</c:v>
                </c:pt>
                <c:pt idx="325">
                  <c:v>59.567140870000003</c:v>
                </c:pt>
                <c:pt idx="326">
                  <c:v>59.558278440000002</c:v>
                </c:pt>
                <c:pt idx="327">
                  <c:v>59.556819070000003</c:v>
                </c:pt>
                <c:pt idx="328">
                  <c:v>59.553917640000002</c:v>
                </c:pt>
                <c:pt idx="329">
                  <c:v>59.55701457</c:v>
                </c:pt>
                <c:pt idx="330">
                  <c:v>59.554978409999997</c:v>
                </c:pt>
                <c:pt idx="331">
                  <c:v>59.56594948</c:v>
                </c:pt>
                <c:pt idx="332">
                  <c:v>59.558709229999998</c:v>
                </c:pt>
                <c:pt idx="333">
                  <c:v>58.151581819999997</c:v>
                </c:pt>
                <c:pt idx="334">
                  <c:v>58.154547180000002</c:v>
                </c:pt>
                <c:pt idx="335">
                  <c:v>58.154431510000002</c:v>
                </c:pt>
                <c:pt idx="336">
                  <c:v>58.154483550000002</c:v>
                </c:pt>
                <c:pt idx="337">
                  <c:v>58.15102211</c:v>
                </c:pt>
                <c:pt idx="338">
                  <c:v>58.1590591</c:v>
                </c:pt>
                <c:pt idx="339">
                  <c:v>58.149709260000002</c:v>
                </c:pt>
                <c:pt idx="340">
                  <c:v>58.146185369999998</c:v>
                </c:pt>
                <c:pt idx="341">
                  <c:v>58.13259249</c:v>
                </c:pt>
                <c:pt idx="342">
                  <c:v>58.155682310000003</c:v>
                </c:pt>
                <c:pt idx="343">
                  <c:v>58.149620859999999</c:v>
                </c:pt>
                <c:pt idx="344">
                  <c:v>58.147057410000002</c:v>
                </c:pt>
                <c:pt idx="345">
                  <c:v>57.980843210000003</c:v>
                </c:pt>
                <c:pt idx="346">
                  <c:v>58.135675030000002</c:v>
                </c:pt>
                <c:pt idx="347">
                  <c:v>58.15403491</c:v>
                </c:pt>
                <c:pt idx="348">
                  <c:v>58.142351439999999</c:v>
                </c:pt>
                <c:pt idx="349">
                  <c:v>58.148796099999998</c:v>
                </c:pt>
                <c:pt idx="350">
                  <c:v>58.150958600000003</c:v>
                </c:pt>
                <c:pt idx="351">
                  <c:v>58.140020360000001</c:v>
                </c:pt>
                <c:pt idx="352">
                  <c:v>58.134486709999997</c:v>
                </c:pt>
                <c:pt idx="353">
                  <c:v>58.139211179999997</c:v>
                </c:pt>
                <c:pt idx="354">
                  <c:v>58.136371609999998</c:v>
                </c:pt>
                <c:pt idx="355">
                  <c:v>58.131438209999999</c:v>
                </c:pt>
                <c:pt idx="356">
                  <c:v>58.141594099999999</c:v>
                </c:pt>
                <c:pt idx="357">
                  <c:v>58.461726040000002</c:v>
                </c:pt>
                <c:pt idx="358">
                  <c:v>59.150417769999997</c:v>
                </c:pt>
                <c:pt idx="359">
                  <c:v>59.636704039999998</c:v>
                </c:pt>
                <c:pt idx="360">
                  <c:v>59.809522950000002</c:v>
                </c:pt>
                <c:pt idx="361">
                  <c:v>60.14236442</c:v>
                </c:pt>
                <c:pt idx="362">
                  <c:v>60.971766150000001</c:v>
                </c:pt>
                <c:pt idx="363">
                  <c:v>61.293923380000003</c:v>
                </c:pt>
                <c:pt idx="364">
                  <c:v>60.47388273</c:v>
                </c:pt>
                <c:pt idx="365">
                  <c:v>60.482145189999997</c:v>
                </c:pt>
                <c:pt idx="366">
                  <c:v>59.791946209999999</c:v>
                </c:pt>
                <c:pt idx="367">
                  <c:v>60.316524979999997</c:v>
                </c:pt>
                <c:pt idx="368">
                  <c:v>60.146324049999997</c:v>
                </c:pt>
                <c:pt idx="369">
                  <c:v>59.982314240000001</c:v>
                </c:pt>
                <c:pt idx="370">
                  <c:v>59.490629339999998</c:v>
                </c:pt>
                <c:pt idx="371">
                  <c:v>59.47453986</c:v>
                </c:pt>
                <c:pt idx="372">
                  <c:v>60.314706180000002</c:v>
                </c:pt>
                <c:pt idx="373">
                  <c:v>59.813202769999997</c:v>
                </c:pt>
                <c:pt idx="374">
                  <c:v>59.82305942</c:v>
                </c:pt>
                <c:pt idx="375">
                  <c:v>59.816653629999998</c:v>
                </c:pt>
                <c:pt idx="376">
                  <c:v>60.15265625</c:v>
                </c:pt>
                <c:pt idx="377">
                  <c:v>59.310714859999997</c:v>
                </c:pt>
                <c:pt idx="378">
                  <c:v>57.82784556</c:v>
                </c:pt>
                <c:pt idx="379">
                  <c:v>57.1494626</c:v>
                </c:pt>
                <c:pt idx="380">
                  <c:v>56.828331749999997</c:v>
                </c:pt>
                <c:pt idx="381">
                  <c:v>56.486062750000002</c:v>
                </c:pt>
                <c:pt idx="382">
                  <c:v>56.161571240000001</c:v>
                </c:pt>
                <c:pt idx="383">
                  <c:v>55.803767030000003</c:v>
                </c:pt>
                <c:pt idx="384">
                  <c:v>54.981393140000002</c:v>
                </c:pt>
                <c:pt idx="385">
                  <c:v>55.803241329999999</c:v>
                </c:pt>
                <c:pt idx="386">
                  <c:v>54.990691079999998</c:v>
                </c:pt>
                <c:pt idx="387">
                  <c:v>55.484896630000001</c:v>
                </c:pt>
                <c:pt idx="388">
                  <c:v>58.218956660000003</c:v>
                </c:pt>
                <c:pt idx="389">
                  <c:v>55.505566219999999</c:v>
                </c:pt>
                <c:pt idx="390">
                  <c:v>55.487482409999998</c:v>
                </c:pt>
                <c:pt idx="391">
                  <c:v>55.468830689999997</c:v>
                </c:pt>
                <c:pt idx="392">
                  <c:v>55.484074120000002</c:v>
                </c:pt>
                <c:pt idx="393">
                  <c:v>55.476349980000002</c:v>
                </c:pt>
                <c:pt idx="394">
                  <c:v>50.168658010000001</c:v>
                </c:pt>
                <c:pt idx="395">
                  <c:v>50.176900320000001</c:v>
                </c:pt>
                <c:pt idx="396">
                  <c:v>50.159154289999996</c:v>
                </c:pt>
                <c:pt idx="397">
                  <c:v>50.164198159999998</c:v>
                </c:pt>
                <c:pt idx="398">
                  <c:v>50.177869979999997</c:v>
                </c:pt>
                <c:pt idx="399">
                  <c:v>50.184422069999997</c:v>
                </c:pt>
                <c:pt idx="400">
                  <c:v>50.173443990000003</c:v>
                </c:pt>
                <c:pt idx="401">
                  <c:v>50.160270429999997</c:v>
                </c:pt>
                <c:pt idx="402">
                  <c:v>50.154285340000001</c:v>
                </c:pt>
                <c:pt idx="403">
                  <c:v>50.157383979999999</c:v>
                </c:pt>
                <c:pt idx="404">
                  <c:v>50.164742580000002</c:v>
                </c:pt>
                <c:pt idx="405">
                  <c:v>50.162542039999998</c:v>
                </c:pt>
                <c:pt idx="406">
                  <c:v>50.175882440000002</c:v>
                </c:pt>
                <c:pt idx="407">
                  <c:v>50.49425256</c:v>
                </c:pt>
                <c:pt idx="408">
                  <c:v>50.510410499999999</c:v>
                </c:pt>
                <c:pt idx="409">
                  <c:v>50.51171866</c:v>
                </c:pt>
                <c:pt idx="410">
                  <c:v>50.998142710000003</c:v>
                </c:pt>
                <c:pt idx="411">
                  <c:v>50.999342380000002</c:v>
                </c:pt>
                <c:pt idx="412">
                  <c:v>51.004087749999997</c:v>
                </c:pt>
                <c:pt idx="413">
                  <c:v>50.99922909</c:v>
                </c:pt>
                <c:pt idx="414">
                  <c:v>51.25</c:v>
                </c:pt>
                <c:pt idx="415">
                  <c:v>50.994911309999999</c:v>
                </c:pt>
                <c:pt idx="416">
                  <c:v>50.993731189999998</c:v>
                </c:pt>
                <c:pt idx="417">
                  <c:v>51.000269899999999</c:v>
                </c:pt>
                <c:pt idx="418">
                  <c:v>51.013804350000001</c:v>
                </c:pt>
                <c:pt idx="419">
                  <c:v>51.007943859999997</c:v>
                </c:pt>
                <c:pt idx="420">
                  <c:v>51.591223370000002</c:v>
                </c:pt>
                <c:pt idx="421">
                  <c:v>51.595239380000002</c:v>
                </c:pt>
                <c:pt idx="422">
                  <c:v>51.596076879999998</c:v>
                </c:pt>
                <c:pt idx="423">
                  <c:v>51.594110690000001</c:v>
                </c:pt>
                <c:pt idx="424">
                  <c:v>51.434485870000003</c:v>
                </c:pt>
                <c:pt idx="425">
                  <c:v>51.585272789999998</c:v>
                </c:pt>
                <c:pt idx="426">
                  <c:v>51.594766730000003</c:v>
                </c:pt>
                <c:pt idx="427">
                  <c:v>51.596279869999996</c:v>
                </c:pt>
                <c:pt idx="428">
                  <c:v>50.376241020000002</c:v>
                </c:pt>
                <c:pt idx="429">
                  <c:v>49.960416590000001</c:v>
                </c:pt>
                <c:pt idx="430">
                  <c:v>50.505338829999999</c:v>
                </c:pt>
                <c:pt idx="431">
                  <c:v>50.050620909999999</c:v>
                </c:pt>
                <c:pt idx="432">
                  <c:v>50.062128919999999</c:v>
                </c:pt>
                <c:pt idx="433">
                  <c:v>54.892000000000003</c:v>
                </c:pt>
                <c:pt idx="434">
                  <c:v>54.51</c:v>
                </c:pt>
                <c:pt idx="435">
                  <c:v>54.1</c:v>
                </c:pt>
                <c:pt idx="436">
                  <c:v>54.065368040000003</c:v>
                </c:pt>
                <c:pt idx="437">
                  <c:v>53.960339050000002</c:v>
                </c:pt>
                <c:pt idx="438">
                  <c:v>54.11476021</c:v>
                </c:pt>
                <c:pt idx="439">
                  <c:v>53.686179899999999</c:v>
                </c:pt>
                <c:pt idx="440">
                  <c:v>52.990271219999997</c:v>
                </c:pt>
                <c:pt idx="441">
                  <c:v>54.426473970000004</c:v>
                </c:pt>
                <c:pt idx="442">
                  <c:v>54.325356380000002</c:v>
                </c:pt>
                <c:pt idx="443">
                  <c:v>56.116095719999997</c:v>
                </c:pt>
                <c:pt idx="444">
                  <c:v>56.251433919999997</c:v>
                </c:pt>
                <c:pt idx="445">
                  <c:v>55.854927480000001</c:v>
                </c:pt>
                <c:pt idx="446">
                  <c:v>56.069240829999998</c:v>
                </c:pt>
                <c:pt idx="447">
                  <c:v>57.617948509999998</c:v>
                </c:pt>
                <c:pt idx="448">
                  <c:v>56.57733923</c:v>
                </c:pt>
                <c:pt idx="449">
                  <c:v>58.124534400000002</c:v>
                </c:pt>
                <c:pt idx="450">
                  <c:v>58.067053459999997</c:v>
                </c:pt>
                <c:pt idx="451">
                  <c:v>57.68858444</c:v>
                </c:pt>
                <c:pt idx="452">
                  <c:v>57.616817210000001</c:v>
                </c:pt>
                <c:pt idx="453">
                  <c:v>57.704143520000002</c:v>
                </c:pt>
                <c:pt idx="454">
                  <c:v>57.79227126</c:v>
                </c:pt>
                <c:pt idx="455">
                  <c:v>55.757610470000003</c:v>
                </c:pt>
                <c:pt idx="456">
                  <c:v>55.151842160000001</c:v>
                </c:pt>
                <c:pt idx="457">
                  <c:v>54.817772929999997</c:v>
                </c:pt>
                <c:pt idx="458">
                  <c:v>54.744647929999999</c:v>
                </c:pt>
                <c:pt idx="459">
                  <c:v>54.722866719999999</c:v>
                </c:pt>
                <c:pt idx="460">
                  <c:v>54.162134129999998</c:v>
                </c:pt>
                <c:pt idx="461">
                  <c:v>54.37988026</c:v>
                </c:pt>
                <c:pt idx="462">
                  <c:v>54.421642550000001</c:v>
                </c:pt>
                <c:pt idx="463">
                  <c:v>53.970475370000003</c:v>
                </c:pt>
                <c:pt idx="464">
                  <c:v>54.311366929999998</c:v>
                </c:pt>
                <c:pt idx="465">
                  <c:v>54.358373880000002</c:v>
                </c:pt>
                <c:pt idx="466">
                  <c:v>54.368090969999997</c:v>
                </c:pt>
                <c:pt idx="467">
                  <c:v>53.914549379999997</c:v>
                </c:pt>
                <c:pt idx="468">
                  <c:v>53.905373449999999</c:v>
                </c:pt>
                <c:pt idx="469">
                  <c:v>53.876479789999998</c:v>
                </c:pt>
                <c:pt idx="470">
                  <c:v>53.913227390000003</c:v>
                </c:pt>
                <c:pt idx="471">
                  <c:v>53.850211389999998</c:v>
                </c:pt>
                <c:pt idx="472">
                  <c:v>53.892230560000002</c:v>
                </c:pt>
                <c:pt idx="473">
                  <c:v>53.716459569999998</c:v>
                </c:pt>
                <c:pt idx="474">
                  <c:v>53.670450180000003</c:v>
                </c:pt>
                <c:pt idx="475">
                  <c:v>53.837419150000002</c:v>
                </c:pt>
                <c:pt idx="476">
                  <c:v>53.789613099999997</c:v>
                </c:pt>
                <c:pt idx="477">
                  <c:v>52.996318260000002</c:v>
                </c:pt>
                <c:pt idx="478">
                  <c:v>53.23797982</c:v>
                </c:pt>
                <c:pt idx="479">
                  <c:v>53.426383889999997</c:v>
                </c:pt>
                <c:pt idx="480">
                  <c:v>54.129052080000001</c:v>
                </c:pt>
                <c:pt idx="481">
                  <c:v>55.349370530000002</c:v>
                </c:pt>
                <c:pt idx="482">
                  <c:v>55.460214059999998</c:v>
                </c:pt>
                <c:pt idx="483">
                  <c:v>55.372685269999998</c:v>
                </c:pt>
                <c:pt idx="484">
                  <c:v>55.005596019999999</c:v>
                </c:pt>
                <c:pt idx="485">
                  <c:v>54.978201859999999</c:v>
                </c:pt>
                <c:pt idx="486">
                  <c:v>54.405982459999997</c:v>
                </c:pt>
                <c:pt idx="487">
                  <c:v>53.931346959999999</c:v>
                </c:pt>
                <c:pt idx="488">
                  <c:v>53.946494880000003</c:v>
                </c:pt>
                <c:pt idx="489">
                  <c:v>53.882431699999998</c:v>
                </c:pt>
                <c:pt idx="490">
                  <c:v>53.882795889999997</c:v>
                </c:pt>
                <c:pt idx="491">
                  <c:v>53.907033679999998</c:v>
                </c:pt>
                <c:pt idx="492">
                  <c:v>52.585599530000003</c:v>
                </c:pt>
                <c:pt idx="493">
                  <c:v>49.832140369999998</c:v>
                </c:pt>
                <c:pt idx="494">
                  <c:v>49.355966789999997</c:v>
                </c:pt>
                <c:pt idx="495">
                  <c:v>49.275402409999998</c:v>
                </c:pt>
                <c:pt idx="496">
                  <c:v>49.258465479999998</c:v>
                </c:pt>
                <c:pt idx="497">
                  <c:v>49.86255276</c:v>
                </c:pt>
                <c:pt idx="498">
                  <c:v>49.251573100000002</c:v>
                </c:pt>
                <c:pt idx="499">
                  <c:v>49.27132958</c:v>
                </c:pt>
                <c:pt idx="500">
                  <c:v>46.955766590000003</c:v>
                </c:pt>
                <c:pt idx="501">
                  <c:v>45.861642359999998</c:v>
                </c:pt>
                <c:pt idx="502">
                  <c:v>45.552237290000001</c:v>
                </c:pt>
                <c:pt idx="503">
                  <c:v>45.088558499999998</c:v>
                </c:pt>
                <c:pt idx="504">
                  <c:v>45.341970689999997</c:v>
                </c:pt>
                <c:pt idx="505">
                  <c:v>45.340668739999998</c:v>
                </c:pt>
                <c:pt idx="506">
                  <c:v>45.32304946</c:v>
                </c:pt>
                <c:pt idx="507">
                  <c:v>45.33659814</c:v>
                </c:pt>
                <c:pt idx="508">
                  <c:v>45.327847089999999</c:v>
                </c:pt>
                <c:pt idx="509">
                  <c:v>45.296120129999998</c:v>
                </c:pt>
                <c:pt idx="510">
                  <c:v>45.339321550000001</c:v>
                </c:pt>
                <c:pt idx="511">
                  <c:v>45.294816189999999</c:v>
                </c:pt>
                <c:pt idx="512">
                  <c:v>46.084466450000001</c:v>
                </c:pt>
                <c:pt idx="513">
                  <c:v>46.42566566</c:v>
                </c:pt>
                <c:pt idx="514">
                  <c:v>48.395972180000001</c:v>
                </c:pt>
                <c:pt idx="515">
                  <c:v>49.014090959999997</c:v>
                </c:pt>
                <c:pt idx="516">
                  <c:v>49.128416919999999</c:v>
                </c:pt>
                <c:pt idx="517">
                  <c:v>49.705700550000003</c:v>
                </c:pt>
                <c:pt idx="518">
                  <c:v>50.515990960000003</c:v>
                </c:pt>
                <c:pt idx="519">
                  <c:v>50.465941559999997</c:v>
                </c:pt>
                <c:pt idx="520">
                  <c:v>50.523386960000003</c:v>
                </c:pt>
                <c:pt idx="521">
                  <c:v>51.015279820000003</c:v>
                </c:pt>
                <c:pt idx="522">
                  <c:v>51.163141860000003</c:v>
                </c:pt>
                <c:pt idx="523">
                  <c:v>51.387836440000001</c:v>
                </c:pt>
                <c:pt idx="524">
                  <c:v>51.792264179999997</c:v>
                </c:pt>
                <c:pt idx="525">
                  <c:v>52.148472740000003</c:v>
                </c:pt>
                <c:pt idx="526">
                  <c:v>52.323681899999997</c:v>
                </c:pt>
                <c:pt idx="527">
                  <c:v>52.585130270000001</c:v>
                </c:pt>
                <c:pt idx="528">
                  <c:v>54.078083450000001</c:v>
                </c:pt>
                <c:pt idx="529">
                  <c:v>54.028584979999998</c:v>
                </c:pt>
                <c:pt idx="530">
                  <c:v>53.209063100000002</c:v>
                </c:pt>
                <c:pt idx="531">
                  <c:v>52.268260269999999</c:v>
                </c:pt>
                <c:pt idx="532">
                  <c:v>51.879632579999999</c:v>
                </c:pt>
                <c:pt idx="533">
                  <c:v>52.936681749999998</c:v>
                </c:pt>
                <c:pt idx="534">
                  <c:v>54.118136819999997</c:v>
                </c:pt>
                <c:pt idx="535">
                  <c:v>54.205829600000001</c:v>
                </c:pt>
                <c:pt idx="536">
                  <c:v>53.523090000000003</c:v>
                </c:pt>
                <c:pt idx="537">
                  <c:v>53.626119170000003</c:v>
                </c:pt>
                <c:pt idx="538">
                  <c:v>54.356431450000002</c:v>
                </c:pt>
                <c:pt idx="539">
                  <c:v>54.292433559999999</c:v>
                </c:pt>
                <c:pt idx="540">
                  <c:v>54.667546199999997</c:v>
                </c:pt>
                <c:pt idx="541">
                  <c:v>54.682937250000002</c:v>
                </c:pt>
                <c:pt idx="542">
                  <c:v>54.68413674</c:v>
                </c:pt>
                <c:pt idx="543">
                  <c:v>54.68175282</c:v>
                </c:pt>
                <c:pt idx="544">
                  <c:v>55.138807409999998</c:v>
                </c:pt>
                <c:pt idx="545">
                  <c:v>56.883002329999997</c:v>
                </c:pt>
                <c:pt idx="546">
                  <c:v>57.583759890000003</c:v>
                </c:pt>
                <c:pt idx="547">
                  <c:v>72.880030849999997</c:v>
                </c:pt>
                <c:pt idx="548">
                  <c:v>73.328147540000003</c:v>
                </c:pt>
                <c:pt idx="549">
                  <c:v>80.458894630000003</c:v>
                </c:pt>
                <c:pt idx="550">
                  <c:v>83.690119580000001</c:v>
                </c:pt>
                <c:pt idx="551">
                  <c:v>85.288487040000007</c:v>
                </c:pt>
                <c:pt idx="552">
                  <c:v>86.303163569999995</c:v>
                </c:pt>
                <c:pt idx="553">
                  <c:v>112.5497144</c:v>
                </c:pt>
                <c:pt idx="554">
                  <c:v>119.38680650000001</c:v>
                </c:pt>
                <c:pt idx="555">
                  <c:v>119.8082778</c:v>
                </c:pt>
                <c:pt idx="556">
                  <c:v>114.8489429</c:v>
                </c:pt>
                <c:pt idx="557">
                  <c:v>109.8970966</c:v>
                </c:pt>
                <c:pt idx="558">
                  <c:v>109.89262410000001</c:v>
                </c:pt>
                <c:pt idx="559">
                  <c:v>100</c:v>
                </c:pt>
                <c:pt idx="560">
                  <c:v>101.8012872</c:v>
                </c:pt>
                <c:pt idx="561">
                  <c:v>100.3847502</c:v>
                </c:pt>
                <c:pt idx="562">
                  <c:v>98.892628329999994</c:v>
                </c:pt>
                <c:pt idx="563">
                  <c:v>103.827</c:v>
                </c:pt>
                <c:pt idx="564">
                  <c:v>104.95</c:v>
                </c:pt>
                <c:pt idx="565">
                  <c:v>107.85</c:v>
                </c:pt>
                <c:pt idx="566">
                  <c:v>107.3</c:v>
                </c:pt>
                <c:pt idx="567">
                  <c:v>103.23</c:v>
                </c:pt>
                <c:pt idx="568">
                  <c:v>98.3</c:v>
                </c:pt>
                <c:pt idx="569">
                  <c:v>97.325202689999998</c:v>
                </c:pt>
                <c:pt idx="570">
                  <c:v>96.552737989999997</c:v>
                </c:pt>
                <c:pt idx="571">
                  <c:v>95.736540079999997</c:v>
                </c:pt>
                <c:pt idx="572">
                  <c:v>95.094641050000007</c:v>
                </c:pt>
                <c:pt idx="573">
                  <c:v>94.909799629999995</c:v>
                </c:pt>
                <c:pt idx="574">
                  <c:v>94.638253149999997</c:v>
                </c:pt>
                <c:pt idx="575">
                  <c:v>94.294521290000006</c:v>
                </c:pt>
                <c:pt idx="576">
                  <c:v>97.492131400000005</c:v>
                </c:pt>
                <c:pt idx="577">
                  <c:v>102.4637918</c:v>
                </c:pt>
                <c:pt idx="578">
                  <c:v>104.08583710000001</c:v>
                </c:pt>
                <c:pt idx="579">
                  <c:v>105.0342134</c:v>
                </c:pt>
                <c:pt idx="580">
                  <c:v>106.2931631</c:v>
                </c:pt>
                <c:pt idx="581">
                  <c:v>107.63245379999999</c:v>
                </c:pt>
                <c:pt idx="582">
                  <c:v>107.9178143</c:v>
                </c:pt>
                <c:pt idx="583">
                  <c:v>108.2935926</c:v>
                </c:pt>
                <c:pt idx="584">
                  <c:v>108.0343165</c:v>
                </c:pt>
                <c:pt idx="585">
                  <c:v>108.6181696</c:v>
                </c:pt>
                <c:pt idx="586">
                  <c:v>108.62243669999999</c:v>
                </c:pt>
                <c:pt idx="587">
                  <c:v>109.4666601</c:v>
                </c:pt>
                <c:pt idx="588">
                  <c:v>111.5527479</c:v>
                </c:pt>
                <c:pt idx="589">
                  <c:v>112.1336867</c:v>
                </c:pt>
                <c:pt idx="590">
                  <c:v>113.0292867</c:v>
                </c:pt>
                <c:pt idx="591">
                  <c:v>113.8094651</c:v>
                </c:pt>
                <c:pt idx="592">
                  <c:v>114.0134516</c:v>
                </c:pt>
                <c:pt idx="593">
                  <c:v>114.4033113</c:v>
                </c:pt>
                <c:pt idx="594">
                  <c:v>114.4407406</c:v>
                </c:pt>
                <c:pt idx="595">
                  <c:v>114.6960253</c:v>
                </c:pt>
                <c:pt idx="596">
                  <c:v>116.32911300000001</c:v>
                </c:pt>
                <c:pt idx="597">
                  <c:v>117.9900097</c:v>
                </c:pt>
                <c:pt idx="598">
                  <c:v>119.25789949999999</c:v>
                </c:pt>
                <c:pt idx="599">
                  <c:v>119.94782240000001</c:v>
                </c:pt>
                <c:pt idx="600">
                  <c:v>120.4269832</c:v>
                </c:pt>
                <c:pt idx="601">
                  <c:v>120.5327803</c:v>
                </c:pt>
                <c:pt idx="602">
                  <c:v>120.559117</c:v>
                </c:pt>
                <c:pt idx="603">
                  <c:v>120.3403783</c:v>
                </c:pt>
                <c:pt idx="604">
                  <c:v>123.6687079</c:v>
                </c:pt>
                <c:pt idx="605">
                  <c:v>121.2221869</c:v>
                </c:pt>
                <c:pt idx="606">
                  <c:v>134.5680179</c:v>
                </c:pt>
                <c:pt idx="607">
                  <c:v>124.75046</c:v>
                </c:pt>
                <c:pt idx="608">
                  <c:v>120.06845610000001</c:v>
                </c:pt>
                <c:pt idx="609">
                  <c:v>121.1701522</c:v>
                </c:pt>
                <c:pt idx="610">
                  <c:v>126.7254253</c:v>
                </c:pt>
                <c:pt idx="611">
                  <c:v>125.8130065</c:v>
                </c:pt>
                <c:pt idx="612">
                  <c:v>127.8998921</c:v>
                </c:pt>
                <c:pt idx="613">
                  <c:v>127.87268330000001</c:v>
                </c:pt>
                <c:pt idx="614">
                  <c:v>125.2539912</c:v>
                </c:pt>
                <c:pt idx="615">
                  <c:v>125.58279109999999</c:v>
                </c:pt>
                <c:pt idx="616">
                  <c:v>129.63801770000001</c:v>
                </c:pt>
                <c:pt idx="617">
                  <c:v>129.65461830000001</c:v>
                </c:pt>
                <c:pt idx="618">
                  <c:v>129.7059788</c:v>
                </c:pt>
                <c:pt idx="619">
                  <c:v>130.46053570000001</c:v>
                </c:pt>
                <c:pt idx="620">
                  <c:v>143.5473154</c:v>
                </c:pt>
                <c:pt idx="621">
                  <c:v>147.7413512</c:v>
                </c:pt>
                <c:pt idx="622">
                  <c:v>144.83978279999999</c:v>
                </c:pt>
                <c:pt idx="623">
                  <c:v>147.81467939999999</c:v>
                </c:pt>
                <c:pt idx="624">
                  <c:v>153.10174610000001</c:v>
                </c:pt>
                <c:pt idx="625">
                  <c:v>151.50993310000001</c:v>
                </c:pt>
                <c:pt idx="626">
                  <c:v>154.3768839</c:v>
                </c:pt>
                <c:pt idx="627">
                  <c:v>156.93120809999999</c:v>
                </c:pt>
                <c:pt idx="628">
                  <c:v>158.08245299999999</c:v>
                </c:pt>
                <c:pt idx="629">
                  <c:v>157.24332960000001</c:v>
                </c:pt>
                <c:pt idx="630">
                  <c:v>159.3562695</c:v>
                </c:pt>
                <c:pt idx="631">
                  <c:v>162.5201472</c:v>
                </c:pt>
                <c:pt idx="632">
                  <c:v>159.86609540000001</c:v>
                </c:pt>
                <c:pt idx="633">
                  <c:v>158.66294540000001</c:v>
                </c:pt>
                <c:pt idx="634">
                  <c:v>161.5173231</c:v>
                </c:pt>
                <c:pt idx="635">
                  <c:v>165.19513219999999</c:v>
                </c:pt>
                <c:pt idx="636">
                  <c:v>167.3450186</c:v>
                </c:pt>
                <c:pt idx="637">
                  <c:v>167.62659980000001</c:v>
                </c:pt>
                <c:pt idx="638">
                  <c:v>165.77700519999999</c:v>
                </c:pt>
                <c:pt idx="639">
                  <c:v>172.87737200000001</c:v>
                </c:pt>
                <c:pt idx="640">
                  <c:v>178.5068928</c:v>
                </c:pt>
                <c:pt idx="641">
                  <c:v>178.54947799999999</c:v>
                </c:pt>
                <c:pt idx="642">
                  <c:v>171.76654830000001</c:v>
                </c:pt>
                <c:pt idx="643">
                  <c:v>172.3332078</c:v>
                </c:pt>
                <c:pt idx="644">
                  <c:v>179.2189937</c:v>
                </c:pt>
                <c:pt idx="645">
                  <c:v>210</c:v>
                </c:pt>
                <c:pt idx="646">
                  <c:v>213.69544980000001</c:v>
                </c:pt>
                <c:pt idx="647">
                  <c:v>219.78082430000001</c:v>
                </c:pt>
                <c:pt idx="648">
                  <c:v>214.1802098</c:v>
                </c:pt>
                <c:pt idx="649">
                  <c:v>212.82972290000001</c:v>
                </c:pt>
                <c:pt idx="650">
                  <c:v>214.0037557</c:v>
                </c:pt>
                <c:pt idx="651">
                  <c:v>209.38410759999999</c:v>
                </c:pt>
                <c:pt idx="652">
                  <c:v>196.09259</c:v>
                </c:pt>
                <c:pt idx="653">
                  <c:v>203.9503326</c:v>
                </c:pt>
                <c:pt idx="654">
                  <c:v>212.12154090000001</c:v>
                </c:pt>
                <c:pt idx="655">
                  <c:v>209.18213829999999</c:v>
                </c:pt>
                <c:pt idx="656">
                  <c:v>202.4203717</c:v>
                </c:pt>
                <c:pt idx="657">
                  <c:v>206.05270909999999</c:v>
                </c:pt>
                <c:pt idx="658">
                  <c:v>189.91960499999999</c:v>
                </c:pt>
                <c:pt idx="659">
                  <c:v>200.4688883</c:v>
                </c:pt>
                <c:pt idx="660">
                  <c:v>200.6831421</c:v>
                </c:pt>
                <c:pt idx="661">
                  <c:v>198.29625490000001</c:v>
                </c:pt>
                <c:pt idx="662">
                  <c:v>196.2688813</c:v>
                </c:pt>
                <c:pt idx="663">
                  <c:v>182.3152528</c:v>
                </c:pt>
                <c:pt idx="664">
                  <c:v>182.8760982</c:v>
                </c:pt>
                <c:pt idx="665">
                  <c:v>190.95333360000001</c:v>
                </c:pt>
                <c:pt idx="666">
                  <c:v>177.74342830000001</c:v>
                </c:pt>
                <c:pt idx="667">
                  <c:v>172.84597629999999</c:v>
                </c:pt>
                <c:pt idx="668">
                  <c:v>179.1154196</c:v>
                </c:pt>
                <c:pt idx="669">
                  <c:v>187.73589340000001</c:v>
                </c:pt>
                <c:pt idx="670">
                  <c:v>175.96603150000001</c:v>
                </c:pt>
                <c:pt idx="671">
                  <c:v>175.53683810000001</c:v>
                </c:pt>
                <c:pt idx="672">
                  <c:v>176.67422440000001</c:v>
                </c:pt>
                <c:pt idx="673">
                  <c:v>187.54899420000001</c:v>
                </c:pt>
                <c:pt idx="674">
                  <c:v>188.60355139999999</c:v>
                </c:pt>
                <c:pt idx="675">
                  <c:v>192.347318</c:v>
                </c:pt>
                <c:pt idx="676">
                  <c:v>193.66478860000001</c:v>
                </c:pt>
                <c:pt idx="677">
                  <c:v>194.7813137</c:v>
                </c:pt>
                <c:pt idx="678">
                  <c:v>195.56658540000001</c:v>
                </c:pt>
                <c:pt idx="679">
                  <c:v>195.68812679999999</c:v>
                </c:pt>
                <c:pt idx="680">
                  <c:v>195.78111490000001</c:v>
                </c:pt>
                <c:pt idx="681">
                  <c:v>199.76088010000001</c:v>
                </c:pt>
                <c:pt idx="682">
                  <c:v>216.81948080000001</c:v>
                </c:pt>
                <c:pt idx="683">
                  <c:v>218.9016446</c:v>
                </c:pt>
                <c:pt idx="684">
                  <c:v>222.01499999999999</c:v>
                </c:pt>
                <c:pt idx="685">
                  <c:v>226.78312589999999</c:v>
                </c:pt>
                <c:pt idx="686">
                  <c:v>225.92151319999999</c:v>
                </c:pt>
                <c:pt idx="687">
                  <c:v>224.9895602</c:v>
                </c:pt>
                <c:pt idx="688">
                  <c:v>194.15717090000001</c:v>
                </c:pt>
                <c:pt idx="689">
                  <c:v>174.2791546</c:v>
                </c:pt>
                <c:pt idx="690">
                  <c:v>174.57789840000001</c:v>
                </c:pt>
                <c:pt idx="691">
                  <c:v>185.9596621</c:v>
                </c:pt>
                <c:pt idx="692">
                  <c:v>185.85891530000001</c:v>
                </c:pt>
                <c:pt idx="693">
                  <c:v>194.0249881</c:v>
                </c:pt>
                <c:pt idx="694">
                  <c:v>214.14189859999999</c:v>
                </c:pt>
                <c:pt idx="695">
                  <c:v>212.89398610000001</c:v>
                </c:pt>
                <c:pt idx="696">
                  <c:v>219.47564879999999</c:v>
                </c:pt>
                <c:pt idx="697">
                  <c:v>226.818995</c:v>
                </c:pt>
                <c:pt idx="698">
                  <c:v>226.11343199999999</c:v>
                </c:pt>
                <c:pt idx="699">
                  <c:v>227.81019979999999</c:v>
                </c:pt>
                <c:pt idx="700">
                  <c:v>231.27615729999999</c:v>
                </c:pt>
                <c:pt idx="701">
                  <c:v>242.5468477</c:v>
                </c:pt>
                <c:pt idx="702">
                  <c:v>239.5901441</c:v>
                </c:pt>
                <c:pt idx="703">
                  <c:v>248.37523189999999</c:v>
                </c:pt>
                <c:pt idx="704">
                  <c:v>232.09341800000001</c:v>
                </c:pt>
                <c:pt idx="705">
                  <c:v>240.92625419999999</c:v>
                </c:pt>
                <c:pt idx="706">
                  <c:v>245.21551220000001</c:v>
                </c:pt>
                <c:pt idx="707">
                  <c:v>243.8046655</c:v>
                </c:pt>
                <c:pt idx="708">
                  <c:v>248.44376930000001</c:v>
                </c:pt>
                <c:pt idx="709">
                  <c:v>253.2814339</c:v>
                </c:pt>
                <c:pt idx="710">
                  <c:v>262.66399059999998</c:v>
                </c:pt>
                <c:pt idx="711">
                  <c:v>290.69813549999998</c:v>
                </c:pt>
                <c:pt idx="712">
                  <c:v>279.07620980000002</c:v>
                </c:pt>
                <c:pt idx="713">
                  <c:v>272.56391839999998</c:v>
                </c:pt>
                <c:pt idx="714">
                  <c:v>272.57671329999999</c:v>
                </c:pt>
                <c:pt idx="715">
                  <c:v>278.12697639999999</c:v>
                </c:pt>
                <c:pt idx="716">
                  <c:v>278.08156630000002</c:v>
                </c:pt>
                <c:pt idx="717">
                  <c:v>281.11849530000001</c:v>
                </c:pt>
                <c:pt idx="718">
                  <c:v>280.20082550000001</c:v>
                </c:pt>
                <c:pt idx="719">
                  <c:v>263.59314699999999</c:v>
                </c:pt>
                <c:pt idx="720">
                  <c:v>258.80364300000002</c:v>
                </c:pt>
                <c:pt idx="721">
                  <c:v>263.06893489999999</c:v>
                </c:pt>
                <c:pt idx="722">
                  <c:v>256.99107880000003</c:v>
                </c:pt>
                <c:pt idx="723">
                  <c:v>260.06198849999998</c:v>
                </c:pt>
                <c:pt idx="724">
                  <c:v>263.40270140000001</c:v>
                </c:pt>
                <c:pt idx="725">
                  <c:v>260.5354006</c:v>
                </c:pt>
                <c:pt idx="726">
                  <c:v>267.63480479999998</c:v>
                </c:pt>
                <c:pt idx="727">
                  <c:v>251.86237109999999</c:v>
                </c:pt>
                <c:pt idx="728">
                  <c:v>253.08485930000001</c:v>
                </c:pt>
                <c:pt idx="729">
                  <c:v>250.08947610000001</c:v>
                </c:pt>
                <c:pt idx="730">
                  <c:v>255.21802450000001</c:v>
                </c:pt>
                <c:pt idx="731">
                  <c:v>227.1810706</c:v>
                </c:pt>
                <c:pt idx="732">
                  <c:v>230.7772243</c:v>
                </c:pt>
                <c:pt idx="733">
                  <c:v>214.10953180000001</c:v>
                </c:pt>
                <c:pt idx="734">
                  <c:v>211.5478158</c:v>
                </c:pt>
                <c:pt idx="735">
                  <c:v>211.0521086</c:v>
                </c:pt>
                <c:pt idx="736">
                  <c:v>223.96236469999999</c:v>
                </c:pt>
                <c:pt idx="737">
                  <c:v>219.96373750000001</c:v>
                </c:pt>
                <c:pt idx="738">
                  <c:v>219.87734349999999</c:v>
                </c:pt>
                <c:pt idx="739">
                  <c:v>218.7368281</c:v>
                </c:pt>
                <c:pt idx="740">
                  <c:v>223.8</c:v>
                </c:pt>
                <c:pt idx="741">
                  <c:v>224.856213</c:v>
                </c:pt>
                <c:pt idx="742">
                  <c:v>226.3</c:v>
                </c:pt>
                <c:pt idx="743">
                  <c:v>226.65060099999999</c:v>
                </c:pt>
                <c:pt idx="744">
                  <c:v>226.6</c:v>
                </c:pt>
                <c:pt idx="745">
                  <c:v>214.06324319999999</c:v>
                </c:pt>
                <c:pt idx="746">
                  <c:v>212.36722119999999</c:v>
                </c:pt>
                <c:pt idx="747">
                  <c:v>215.60910100000001</c:v>
                </c:pt>
                <c:pt idx="748">
                  <c:v>224.07</c:v>
                </c:pt>
                <c:pt idx="749">
                  <c:v>209.3827191</c:v>
                </c:pt>
                <c:pt idx="750">
                  <c:v>212.62573800000001</c:v>
                </c:pt>
                <c:pt idx="751">
                  <c:v>196.9245066</c:v>
                </c:pt>
                <c:pt idx="752">
                  <c:v>195.9411776</c:v>
                </c:pt>
                <c:pt idx="753">
                  <c:v>204.24121529999999</c:v>
                </c:pt>
                <c:pt idx="754">
                  <c:v>197.213176</c:v>
                </c:pt>
                <c:pt idx="755">
                  <c:v>194.7</c:v>
                </c:pt>
                <c:pt idx="756">
                  <c:v>211.43877359999999</c:v>
                </c:pt>
                <c:pt idx="757">
                  <c:v>210.17604230000001</c:v>
                </c:pt>
                <c:pt idx="758">
                  <c:v>202.41561659999999</c:v>
                </c:pt>
                <c:pt idx="759">
                  <c:v>203.33908349999999</c:v>
                </c:pt>
                <c:pt idx="760">
                  <c:v>196.1</c:v>
                </c:pt>
                <c:pt idx="761">
                  <c:v>196.1</c:v>
                </c:pt>
                <c:pt idx="762">
                  <c:v>196.7</c:v>
                </c:pt>
                <c:pt idx="763">
                  <c:v>196.04454899999999</c:v>
                </c:pt>
                <c:pt idx="764">
                  <c:v>196.23851429999999</c:v>
                </c:pt>
                <c:pt idx="765">
                  <c:v>195.77828239999999</c:v>
                </c:pt>
                <c:pt idx="766">
                  <c:v>198.88253950000001</c:v>
                </c:pt>
                <c:pt idx="767">
                  <c:v>197.0059244</c:v>
                </c:pt>
                <c:pt idx="768">
                  <c:v>197.04445709999999</c:v>
                </c:pt>
                <c:pt idx="769">
                  <c:v>196.3930886</c:v>
                </c:pt>
                <c:pt idx="770">
                  <c:v>205.9606244</c:v>
                </c:pt>
                <c:pt idx="771">
                  <c:v>210.9451502</c:v>
                </c:pt>
                <c:pt idx="772">
                  <c:v>211.44938959999999</c:v>
                </c:pt>
                <c:pt idx="773">
                  <c:v>205.88883680000001</c:v>
                </c:pt>
                <c:pt idx="774">
                  <c:v>204.85270410000001</c:v>
                </c:pt>
                <c:pt idx="775">
                  <c:v>204.20297650000001</c:v>
                </c:pt>
                <c:pt idx="776">
                  <c:v>205.14595969999999</c:v>
                </c:pt>
                <c:pt idx="777">
                  <c:v>204.3719739</c:v>
                </c:pt>
                <c:pt idx="778">
                  <c:v>202.8870115</c:v>
                </c:pt>
                <c:pt idx="779">
                  <c:v>202.2451849</c:v>
                </c:pt>
                <c:pt idx="780">
                  <c:v>197.90539279999999</c:v>
                </c:pt>
                <c:pt idx="781">
                  <c:v>205.52526470000001</c:v>
                </c:pt>
                <c:pt idx="782">
                  <c:v>202.05092719999999</c:v>
                </c:pt>
                <c:pt idx="783">
                  <c:v>197.92643330000001</c:v>
                </c:pt>
                <c:pt idx="784">
                  <c:v>198.86159079999999</c:v>
                </c:pt>
                <c:pt idx="785">
                  <c:v>202.15493269999999</c:v>
                </c:pt>
                <c:pt idx="786">
                  <c:v>190.61917360000001</c:v>
                </c:pt>
                <c:pt idx="787">
                  <c:v>195.6125352</c:v>
                </c:pt>
                <c:pt idx="788">
                  <c:v>195.11222710000001</c:v>
                </c:pt>
                <c:pt idx="789">
                  <c:v>196.5357071</c:v>
                </c:pt>
                <c:pt idx="790">
                  <c:v>186.79492279999999</c:v>
                </c:pt>
                <c:pt idx="791">
                  <c:v>171.65319030000001</c:v>
                </c:pt>
                <c:pt idx="792">
                  <c:v>170.9072419</c:v>
                </c:pt>
                <c:pt idx="793">
                  <c:v>174.9001231</c:v>
                </c:pt>
                <c:pt idx="794">
                  <c:v>176.67893269999999</c:v>
                </c:pt>
                <c:pt idx="795">
                  <c:v>172.2003028</c:v>
                </c:pt>
                <c:pt idx="796">
                  <c:v>166.516479</c:v>
                </c:pt>
                <c:pt idx="797">
                  <c:v>173.79469109999999</c:v>
                </c:pt>
                <c:pt idx="798">
                  <c:v>172.4339626</c:v>
                </c:pt>
                <c:pt idx="799">
                  <c:v>168.92448709999999</c:v>
                </c:pt>
                <c:pt idx="800">
                  <c:v>171.15744720000001</c:v>
                </c:pt>
                <c:pt idx="801">
                  <c:v>170.8409825</c:v>
                </c:pt>
                <c:pt idx="802">
                  <c:v>171.52004529999999</c:v>
                </c:pt>
                <c:pt idx="803">
                  <c:v>172.10578369999999</c:v>
                </c:pt>
                <c:pt idx="804">
                  <c:v>172.3169408</c:v>
                </c:pt>
                <c:pt idx="805">
                  <c:v>171.9935461</c:v>
                </c:pt>
                <c:pt idx="806">
                  <c:v>165.90791239999999</c:v>
                </c:pt>
                <c:pt idx="807">
                  <c:v>170.86524320000001</c:v>
                </c:pt>
                <c:pt idx="808">
                  <c:v>168.1491278</c:v>
                </c:pt>
                <c:pt idx="809">
                  <c:v>162.96030479999999</c:v>
                </c:pt>
                <c:pt idx="810">
                  <c:v>159.10523749999999</c:v>
                </c:pt>
                <c:pt idx="811">
                  <c:v>160.77562610000001</c:v>
                </c:pt>
                <c:pt idx="812">
                  <c:v>156.05800959999999</c:v>
                </c:pt>
                <c:pt idx="813">
                  <c:v>158.220832</c:v>
                </c:pt>
                <c:pt idx="814">
                  <c:v>156.289424</c:v>
                </c:pt>
                <c:pt idx="815">
                  <c:v>158.1161175</c:v>
                </c:pt>
                <c:pt idx="816">
                  <c:v>156.4596804</c:v>
                </c:pt>
                <c:pt idx="817">
                  <c:v>159.93718860000001</c:v>
                </c:pt>
                <c:pt idx="818">
                  <c:v>170.51015319999999</c:v>
                </c:pt>
                <c:pt idx="819">
                  <c:v>161.35325589999999</c:v>
                </c:pt>
                <c:pt idx="820">
                  <c:v>174.58050539999999</c:v>
                </c:pt>
                <c:pt idx="821">
                  <c:v>165.6775087</c:v>
                </c:pt>
                <c:pt idx="822">
                  <c:v>166.19377600000001</c:v>
                </c:pt>
                <c:pt idx="823">
                  <c:v>183.81224109999999</c:v>
                </c:pt>
                <c:pt idx="824">
                  <c:v>178.30543990000001</c:v>
                </c:pt>
                <c:pt idx="825">
                  <c:v>174.0617919</c:v>
                </c:pt>
                <c:pt idx="826">
                  <c:v>175.4966723</c:v>
                </c:pt>
                <c:pt idx="827">
                  <c:v>180.70379740000001</c:v>
                </c:pt>
                <c:pt idx="828">
                  <c:v>177.87014199999999</c:v>
                </c:pt>
                <c:pt idx="829">
                  <c:v>176.04497599999999</c:v>
                </c:pt>
                <c:pt idx="830">
                  <c:v>176.04237749999999</c:v>
                </c:pt>
                <c:pt idx="831">
                  <c:v>171.19784039999999</c:v>
                </c:pt>
                <c:pt idx="832">
                  <c:v>167.9917336</c:v>
                </c:pt>
                <c:pt idx="833">
                  <c:v>168.68070900000001</c:v>
                </c:pt>
                <c:pt idx="834">
                  <c:v>170.3469321</c:v>
                </c:pt>
                <c:pt idx="835">
                  <c:v>171.54569269999999</c:v>
                </c:pt>
                <c:pt idx="836">
                  <c:v>173.34256980000001</c:v>
                </c:pt>
                <c:pt idx="837">
                  <c:v>173.35633440000001</c:v>
                </c:pt>
                <c:pt idx="838">
                  <c:v>172.4814494</c:v>
                </c:pt>
                <c:pt idx="839">
                  <c:v>176.68652489999999</c:v>
                </c:pt>
                <c:pt idx="840">
                  <c:v>174.09463819999999</c:v>
                </c:pt>
                <c:pt idx="841">
                  <c:v>174.29173019999999</c:v>
                </c:pt>
                <c:pt idx="842">
                  <c:v>177.12847389999999</c:v>
                </c:pt>
                <c:pt idx="843">
                  <c:v>175.45908349999999</c:v>
                </c:pt>
                <c:pt idx="844">
                  <c:v>175.5066003</c:v>
                </c:pt>
                <c:pt idx="845">
                  <c:v>176.50659279999999</c:v>
                </c:pt>
                <c:pt idx="846">
                  <c:v>175.12530290000001</c:v>
                </c:pt>
                <c:pt idx="847">
                  <c:v>184.3276778</c:v>
                </c:pt>
                <c:pt idx="848">
                  <c:v>184.21990640000001</c:v>
                </c:pt>
                <c:pt idx="849">
                  <c:v>175.87082140000001</c:v>
                </c:pt>
                <c:pt idx="850">
                  <c:v>175.58610809999999</c:v>
                </c:pt>
                <c:pt idx="851">
                  <c:v>171.0102823</c:v>
                </c:pt>
                <c:pt idx="852">
                  <c:v>169.6601071</c:v>
                </c:pt>
                <c:pt idx="853">
                  <c:v>170.3158948</c:v>
                </c:pt>
                <c:pt idx="854">
                  <c:v>175.1218064</c:v>
                </c:pt>
                <c:pt idx="855">
                  <c:v>174.8259654</c:v>
                </c:pt>
                <c:pt idx="856">
                  <c:v>178.73667470000001</c:v>
                </c:pt>
                <c:pt idx="857">
                  <c:v>174.47484499999999</c:v>
                </c:pt>
                <c:pt idx="858">
                  <c:v>176.2</c:v>
                </c:pt>
                <c:pt idx="859">
                  <c:v>175.52377999999999</c:v>
                </c:pt>
                <c:pt idx="860">
                  <c:v>178.8927626</c:v>
                </c:pt>
                <c:pt idx="861">
                  <c:v>176.2</c:v>
                </c:pt>
                <c:pt idx="862">
                  <c:v>175.5</c:v>
                </c:pt>
                <c:pt idx="863">
                  <c:v>174.33985490000001</c:v>
                </c:pt>
                <c:pt idx="864">
                  <c:v>173.7764766</c:v>
                </c:pt>
                <c:pt idx="865">
                  <c:v>174.20141889999999</c:v>
                </c:pt>
                <c:pt idx="866">
                  <c:v>182.1367304</c:v>
                </c:pt>
                <c:pt idx="867">
                  <c:v>179.15689230000001</c:v>
                </c:pt>
                <c:pt idx="868">
                  <c:v>178.68470170000001</c:v>
                </c:pt>
                <c:pt idx="869">
                  <c:v>177.8525463</c:v>
                </c:pt>
                <c:pt idx="870">
                  <c:v>178.48750989999999</c:v>
                </c:pt>
                <c:pt idx="871">
                  <c:v>179.24449379999999</c:v>
                </c:pt>
                <c:pt idx="872">
                  <c:v>175.8817894</c:v>
                </c:pt>
                <c:pt idx="873">
                  <c:v>175.11601870000001</c:v>
                </c:pt>
                <c:pt idx="874">
                  <c:v>174.57195089999999</c:v>
                </c:pt>
                <c:pt idx="875">
                  <c:v>176.50947640000001</c:v>
                </c:pt>
                <c:pt idx="876">
                  <c:v>175.20640119999999</c:v>
                </c:pt>
                <c:pt idx="877">
                  <c:v>177.54770780000001</c:v>
                </c:pt>
                <c:pt idx="878">
                  <c:v>176.26188669999999</c:v>
                </c:pt>
                <c:pt idx="879">
                  <c:v>172.6</c:v>
                </c:pt>
                <c:pt idx="880">
                  <c:v>162.3858979</c:v>
                </c:pt>
                <c:pt idx="881">
                  <c:v>167.00403360000001</c:v>
                </c:pt>
                <c:pt idx="882">
                  <c:v>165.0837755</c:v>
                </c:pt>
                <c:pt idx="883">
                  <c:v>165.04132240000001</c:v>
                </c:pt>
                <c:pt idx="884">
                  <c:v>165.3056661</c:v>
                </c:pt>
                <c:pt idx="885">
                  <c:v>162.7414101</c:v>
                </c:pt>
                <c:pt idx="886">
                  <c:v>162.6</c:v>
                </c:pt>
                <c:pt idx="887">
                  <c:v>162.30000000000001</c:v>
                </c:pt>
                <c:pt idx="888">
                  <c:v>161.37766819999999</c:v>
                </c:pt>
                <c:pt idx="889">
                  <c:v>161.12791229999999</c:v>
                </c:pt>
                <c:pt idx="890">
                  <c:v>164</c:v>
                </c:pt>
                <c:pt idx="891">
                  <c:v>165.0898225</c:v>
                </c:pt>
                <c:pt idx="892">
                  <c:v>161.4</c:v>
                </c:pt>
                <c:pt idx="893">
                  <c:v>161.30000000000001</c:v>
                </c:pt>
                <c:pt idx="894">
                  <c:v>159.56467810000001</c:v>
                </c:pt>
                <c:pt idx="895">
                  <c:v>157.8052519</c:v>
                </c:pt>
                <c:pt idx="896">
                  <c:v>159.07768799999999</c:v>
                </c:pt>
                <c:pt idx="897">
                  <c:v>161</c:v>
                </c:pt>
                <c:pt idx="898">
                  <c:v>159.50433580000001</c:v>
                </c:pt>
                <c:pt idx="899">
                  <c:v>159.48249419999999</c:v>
                </c:pt>
                <c:pt idx="900">
                  <c:v>159.4705026</c:v>
                </c:pt>
                <c:pt idx="901">
                  <c:v>159.5386876</c:v>
                </c:pt>
                <c:pt idx="902">
                  <c:v>155.68027040000001</c:v>
                </c:pt>
                <c:pt idx="903">
                  <c:v>160.6</c:v>
                </c:pt>
                <c:pt idx="904">
                  <c:v>164.30697749999999</c:v>
                </c:pt>
                <c:pt idx="905">
                  <c:v>159.69999999999999</c:v>
                </c:pt>
                <c:pt idx="906">
                  <c:v>162.4230805</c:v>
                </c:pt>
                <c:pt idx="907">
                  <c:v>159.6</c:v>
                </c:pt>
                <c:pt idx="908">
                  <c:v>154.88290710000001</c:v>
                </c:pt>
                <c:pt idx="909">
                  <c:v>154.84346500000001</c:v>
                </c:pt>
                <c:pt idx="910">
                  <c:v>155.5783059</c:v>
                </c:pt>
                <c:pt idx="911">
                  <c:v>155.94489630000001</c:v>
                </c:pt>
                <c:pt idx="912">
                  <c:v>157.9</c:v>
                </c:pt>
                <c:pt idx="913">
                  <c:v>157.59510900000001</c:v>
                </c:pt>
                <c:pt idx="914">
                  <c:v>156.6853218</c:v>
                </c:pt>
                <c:pt idx="915">
                  <c:v>155.6</c:v>
                </c:pt>
                <c:pt idx="916">
                  <c:v>155.69113899999999</c:v>
                </c:pt>
                <c:pt idx="917">
                  <c:v>153.3001338</c:v>
                </c:pt>
                <c:pt idx="918">
                  <c:v>153.86700039999999</c:v>
                </c:pt>
                <c:pt idx="919">
                  <c:v>154.9541026</c:v>
                </c:pt>
                <c:pt idx="920">
                  <c:v>154</c:v>
                </c:pt>
                <c:pt idx="921">
                  <c:v>156.5145636</c:v>
                </c:pt>
                <c:pt idx="922">
                  <c:v>154.8187882</c:v>
                </c:pt>
                <c:pt idx="923">
                  <c:v>153.5</c:v>
                </c:pt>
                <c:pt idx="924">
                  <c:v>151.88557520000001</c:v>
                </c:pt>
                <c:pt idx="925">
                  <c:v>152.50112250000001</c:v>
                </c:pt>
                <c:pt idx="926">
                  <c:v>151.96326329999999</c:v>
                </c:pt>
                <c:pt idx="927">
                  <c:v>153.23804569999999</c:v>
                </c:pt>
                <c:pt idx="928">
                  <c:v>152.43905359999999</c:v>
                </c:pt>
                <c:pt idx="929">
                  <c:v>151.4914862</c:v>
                </c:pt>
                <c:pt idx="930">
                  <c:v>150.02671169999999</c:v>
                </c:pt>
                <c:pt idx="931">
                  <c:v>152.97993840000001</c:v>
                </c:pt>
                <c:pt idx="932">
                  <c:v>150.92109149999999</c:v>
                </c:pt>
                <c:pt idx="933">
                  <c:v>152.74364460000001</c:v>
                </c:pt>
                <c:pt idx="934">
                  <c:v>149.4797379</c:v>
                </c:pt>
                <c:pt idx="935">
                  <c:v>147.29914919999999</c:v>
                </c:pt>
                <c:pt idx="936">
                  <c:v>147.3791837</c:v>
                </c:pt>
                <c:pt idx="937">
                  <c:v>149.505798</c:v>
                </c:pt>
                <c:pt idx="938">
                  <c:v>149.01305060000001</c:v>
                </c:pt>
                <c:pt idx="939">
                  <c:v>147.173069</c:v>
                </c:pt>
                <c:pt idx="940">
                  <c:v>148.7011617</c:v>
                </c:pt>
                <c:pt idx="941">
                  <c:v>147.03345530000001</c:v>
                </c:pt>
                <c:pt idx="942">
                  <c:v>147.0758032</c:v>
                </c:pt>
                <c:pt idx="943">
                  <c:v>147.30012450000001</c:v>
                </c:pt>
                <c:pt idx="944">
                  <c:v>146.91544049999999</c:v>
                </c:pt>
                <c:pt idx="945">
                  <c:v>146.95034849999999</c:v>
                </c:pt>
                <c:pt idx="946">
                  <c:v>149.19644260000001</c:v>
                </c:pt>
                <c:pt idx="947">
                  <c:v>146.7435973</c:v>
                </c:pt>
                <c:pt idx="948">
                  <c:v>147.9042403</c:v>
                </c:pt>
                <c:pt idx="949">
                  <c:v>148.08020999999999</c:v>
                </c:pt>
                <c:pt idx="950">
                  <c:v>147.09008470000001</c:v>
                </c:pt>
                <c:pt idx="951">
                  <c:v>147.34100140000001</c:v>
                </c:pt>
                <c:pt idx="952">
                  <c:v>149.1049817</c:v>
                </c:pt>
                <c:pt idx="953">
                  <c:v>149.4484295</c:v>
                </c:pt>
                <c:pt idx="954">
                  <c:v>146.67369619999999</c:v>
                </c:pt>
                <c:pt idx="955">
                  <c:v>153.45509319999999</c:v>
                </c:pt>
                <c:pt idx="956">
                  <c:v>153.2328359</c:v>
                </c:pt>
                <c:pt idx="957">
                  <c:v>154.4260405</c:v>
                </c:pt>
                <c:pt idx="958">
                  <c:v>154.35341</c:v>
                </c:pt>
                <c:pt idx="959">
                  <c:v>154.5412062</c:v>
                </c:pt>
                <c:pt idx="960">
                  <c:v>155.0875752</c:v>
                </c:pt>
                <c:pt idx="961">
                  <c:v>156.0952575</c:v>
                </c:pt>
                <c:pt idx="962">
                  <c:v>155.78432140000001</c:v>
                </c:pt>
                <c:pt idx="963">
                  <c:v>155.8370505</c:v>
                </c:pt>
                <c:pt idx="964">
                  <c:v>155.2288595</c:v>
                </c:pt>
                <c:pt idx="965">
                  <c:v>158.40681269999999</c:v>
                </c:pt>
                <c:pt idx="966">
                  <c:v>158.9278937</c:v>
                </c:pt>
                <c:pt idx="967">
                  <c:v>158.98029510000001</c:v>
                </c:pt>
                <c:pt idx="968">
                  <c:v>160.2625706</c:v>
                </c:pt>
                <c:pt idx="969">
                  <c:v>158.81556860000001</c:v>
                </c:pt>
                <c:pt idx="970">
                  <c:v>159.19999999999999</c:v>
                </c:pt>
                <c:pt idx="971">
                  <c:v>159.00901619999999</c:v>
                </c:pt>
                <c:pt idx="972">
                  <c:v>159.80890020000001</c:v>
                </c:pt>
                <c:pt idx="973">
                  <c:v>159.66864150000001</c:v>
                </c:pt>
                <c:pt idx="974">
                  <c:v>159.7392792</c:v>
                </c:pt>
                <c:pt idx="975">
                  <c:v>159.5206312</c:v>
                </c:pt>
                <c:pt idx="976">
                  <c:v>159.40246289999999</c:v>
                </c:pt>
                <c:pt idx="977">
                  <c:v>159.57027830000001</c:v>
                </c:pt>
                <c:pt idx="978">
                  <c:v>159.10169719999999</c:v>
                </c:pt>
                <c:pt idx="979">
                  <c:v>160.1566914</c:v>
                </c:pt>
                <c:pt idx="980">
                  <c:v>160.70345660000001</c:v>
                </c:pt>
                <c:pt idx="981">
                  <c:v>159.5908532</c:v>
                </c:pt>
                <c:pt idx="982">
                  <c:v>159.88313310000001</c:v>
                </c:pt>
                <c:pt idx="983">
                  <c:v>159.3788591</c:v>
                </c:pt>
                <c:pt idx="984">
                  <c:v>159.38262940000001</c:v>
                </c:pt>
                <c:pt idx="985">
                  <c:v>159.2081866</c:v>
                </c:pt>
                <c:pt idx="986">
                  <c:v>158.8343528</c:v>
                </c:pt>
                <c:pt idx="987">
                  <c:v>157.1035522</c:v>
                </c:pt>
                <c:pt idx="988">
                  <c:v>159.28235760000001</c:v>
                </c:pt>
                <c:pt idx="989">
                  <c:v>159.38861869999999</c:v>
                </c:pt>
                <c:pt idx="990">
                  <c:v>153.11300919999999</c:v>
                </c:pt>
                <c:pt idx="991">
                  <c:v>154.20491680000001</c:v>
                </c:pt>
                <c:pt idx="992">
                  <c:v>153.727756</c:v>
                </c:pt>
                <c:pt idx="993">
                  <c:v>154.3994501</c:v>
                </c:pt>
                <c:pt idx="994">
                  <c:v>150.9513192</c:v>
                </c:pt>
                <c:pt idx="995">
                  <c:v>149.27471629999999</c:v>
                </c:pt>
                <c:pt idx="996">
                  <c:v>147.65866689999999</c:v>
                </c:pt>
                <c:pt idx="997">
                  <c:v>149.676872</c:v>
                </c:pt>
                <c:pt idx="998">
                  <c:v>151.9</c:v>
                </c:pt>
                <c:pt idx="999">
                  <c:v>150.4</c:v>
                </c:pt>
                <c:pt idx="1000">
                  <c:v>144.64353629999999</c:v>
                </c:pt>
                <c:pt idx="1001">
                  <c:v>144.4531503</c:v>
                </c:pt>
                <c:pt idx="1002">
                  <c:v>143.03109090000001</c:v>
                </c:pt>
                <c:pt idx="1003">
                  <c:v>144.6503874</c:v>
                </c:pt>
                <c:pt idx="1004">
                  <c:v>144.61043570000001</c:v>
                </c:pt>
                <c:pt idx="1005">
                  <c:v>142.82817460000001</c:v>
                </c:pt>
                <c:pt idx="1006">
                  <c:v>143.16161779999999</c:v>
                </c:pt>
                <c:pt idx="1007">
                  <c:v>142.7739162</c:v>
                </c:pt>
                <c:pt idx="1008">
                  <c:v>142.8009984</c:v>
                </c:pt>
                <c:pt idx="1009">
                  <c:v>144.19775240000001</c:v>
                </c:pt>
                <c:pt idx="1010">
                  <c:v>144.33455530000001</c:v>
                </c:pt>
                <c:pt idx="1011">
                  <c:v>144.4972089</c:v>
                </c:pt>
                <c:pt idx="1012">
                  <c:v>144.0951044</c:v>
                </c:pt>
                <c:pt idx="1013">
                  <c:v>144.1491839</c:v>
                </c:pt>
                <c:pt idx="1014">
                  <c:v>143.6430368</c:v>
                </c:pt>
                <c:pt idx="1015">
                  <c:v>139.73234529999999</c:v>
                </c:pt>
                <c:pt idx="1016">
                  <c:v>139.40793199999999</c:v>
                </c:pt>
                <c:pt idx="1017">
                  <c:v>144.30000000000001</c:v>
                </c:pt>
                <c:pt idx="1018">
                  <c:v>141.19999999999999</c:v>
                </c:pt>
                <c:pt idx="1019">
                  <c:v>142.69173269999999</c:v>
                </c:pt>
                <c:pt idx="1020">
                  <c:v>142.89855779999999</c:v>
                </c:pt>
                <c:pt idx="1021">
                  <c:v>143.2522203</c:v>
                </c:pt>
                <c:pt idx="1022">
                  <c:v>139.5</c:v>
                </c:pt>
                <c:pt idx="1023">
                  <c:v>139.7771467</c:v>
                </c:pt>
                <c:pt idx="1024">
                  <c:v>139.99691730000001</c:v>
                </c:pt>
                <c:pt idx="1025">
                  <c:v>138.4428887</c:v>
                </c:pt>
                <c:pt idx="1026">
                  <c:v>138.67799909999999</c:v>
                </c:pt>
                <c:pt idx="1027">
                  <c:v>139.9</c:v>
                </c:pt>
                <c:pt idx="1028">
                  <c:v>138.44811989999999</c:v>
                </c:pt>
                <c:pt idx="1029">
                  <c:v>135.27222180000001</c:v>
                </c:pt>
                <c:pt idx="1030">
                  <c:v>140.46438180000001</c:v>
                </c:pt>
                <c:pt idx="1031">
                  <c:v>141.73548439999999</c:v>
                </c:pt>
                <c:pt idx="1032">
                  <c:v>144.78857389999999</c:v>
                </c:pt>
                <c:pt idx="1033">
                  <c:v>141.16554210000001</c:v>
                </c:pt>
                <c:pt idx="1034">
                  <c:v>141.01388679999999</c:v>
                </c:pt>
                <c:pt idx="1035">
                  <c:v>137.6347896</c:v>
                </c:pt>
                <c:pt idx="1036">
                  <c:v>137.7377323</c:v>
                </c:pt>
                <c:pt idx="1037">
                  <c:v>143.51421429999999</c:v>
                </c:pt>
                <c:pt idx="1038">
                  <c:v>142.20629550000001</c:v>
                </c:pt>
                <c:pt idx="1039">
                  <c:v>138.94002359999999</c:v>
                </c:pt>
                <c:pt idx="1040">
                  <c:v>136.30903609999999</c:v>
                </c:pt>
                <c:pt idx="1041">
                  <c:v>131.60478670000001</c:v>
                </c:pt>
                <c:pt idx="1042">
                  <c:v>129.83343410000001</c:v>
                </c:pt>
                <c:pt idx="1043">
                  <c:v>129.80774389999999</c:v>
                </c:pt>
                <c:pt idx="1044">
                  <c:v>130.1336148</c:v>
                </c:pt>
                <c:pt idx="1045">
                  <c:v>132.26025139999999</c:v>
                </c:pt>
                <c:pt idx="1046">
                  <c:v>132.6913491</c:v>
                </c:pt>
                <c:pt idx="1047">
                  <c:v>132.18161810000001</c:v>
                </c:pt>
                <c:pt idx="1048">
                  <c:v>131.64317589999999</c:v>
                </c:pt>
                <c:pt idx="1049">
                  <c:v>131.27248990000001</c:v>
                </c:pt>
                <c:pt idx="1050">
                  <c:v>130.34427489999999</c:v>
                </c:pt>
                <c:pt idx="1051">
                  <c:v>134.80000000000001</c:v>
                </c:pt>
                <c:pt idx="1052">
                  <c:v>127.3930386</c:v>
                </c:pt>
                <c:pt idx="1053">
                  <c:v>128.76765889999999</c:v>
                </c:pt>
                <c:pt idx="1054">
                  <c:v>128.41662249999999</c:v>
                </c:pt>
                <c:pt idx="1055">
                  <c:v>128.14145300000001</c:v>
                </c:pt>
                <c:pt idx="1056">
                  <c:v>127.4361452</c:v>
                </c:pt>
                <c:pt idx="1057">
                  <c:v>133.4</c:v>
                </c:pt>
                <c:pt idx="1058">
                  <c:v>132.1783355</c:v>
                </c:pt>
                <c:pt idx="1059">
                  <c:v>133.08166729999999</c:v>
                </c:pt>
                <c:pt idx="1060">
                  <c:v>131.3799033</c:v>
                </c:pt>
                <c:pt idx="1061">
                  <c:v>132.4397956</c:v>
                </c:pt>
                <c:pt idx="1062">
                  <c:v>132.5305219</c:v>
                </c:pt>
                <c:pt idx="1063">
                  <c:v>128.8308299</c:v>
                </c:pt>
                <c:pt idx="1064">
                  <c:v>126.94499089999999</c:v>
                </c:pt>
                <c:pt idx="1065">
                  <c:v>133.92279780000001</c:v>
                </c:pt>
                <c:pt idx="1066">
                  <c:v>127.9723159</c:v>
                </c:pt>
                <c:pt idx="1067">
                  <c:v>126.8454095</c:v>
                </c:pt>
                <c:pt idx="1068">
                  <c:v>132.6</c:v>
                </c:pt>
                <c:pt idx="1069">
                  <c:v>131.35033150000001</c:v>
                </c:pt>
                <c:pt idx="1070">
                  <c:v>124.2070804</c:v>
                </c:pt>
                <c:pt idx="1071">
                  <c:v>123.8767872</c:v>
                </c:pt>
                <c:pt idx="1072">
                  <c:v>122.6593738</c:v>
                </c:pt>
                <c:pt idx="1073">
                  <c:v>129.9</c:v>
                </c:pt>
                <c:pt idx="1074">
                  <c:v>128.40968710000001</c:v>
                </c:pt>
                <c:pt idx="1075">
                  <c:v>128.44630140000001</c:v>
                </c:pt>
                <c:pt idx="1076">
                  <c:v>131.19999999999999</c:v>
                </c:pt>
                <c:pt idx="1077">
                  <c:v>130.6361848</c:v>
                </c:pt>
                <c:pt idx="1078">
                  <c:v>131.61038919999999</c:v>
                </c:pt>
                <c:pt idx="1079">
                  <c:v>131.28362960000001</c:v>
                </c:pt>
                <c:pt idx="1080">
                  <c:v>124.81191750000001</c:v>
                </c:pt>
                <c:pt idx="1081">
                  <c:v>132.6</c:v>
                </c:pt>
                <c:pt idx="1082">
                  <c:v>131.17452510000001</c:v>
                </c:pt>
                <c:pt idx="1083">
                  <c:v>129.92716290000001</c:v>
                </c:pt>
                <c:pt idx="1084">
                  <c:v>128.9080582</c:v>
                </c:pt>
                <c:pt idx="1085">
                  <c:v>137.4</c:v>
                </c:pt>
                <c:pt idx="1086">
                  <c:v>136.76730269999999</c:v>
                </c:pt>
                <c:pt idx="1087">
                  <c:v>136.1</c:v>
                </c:pt>
                <c:pt idx="1088">
                  <c:v>137.59152090000001</c:v>
                </c:pt>
                <c:pt idx="1089">
                  <c:v>137.04710739999999</c:v>
                </c:pt>
                <c:pt idx="1090">
                  <c:v>136.4398621</c:v>
                </c:pt>
                <c:pt idx="1091">
                  <c:v>139.0407927</c:v>
                </c:pt>
                <c:pt idx="1092">
                  <c:v>137.90353060000001</c:v>
                </c:pt>
                <c:pt idx="1093">
                  <c:v>138.70064840000001</c:v>
                </c:pt>
                <c:pt idx="1094">
                  <c:v>133.01891710000001</c:v>
                </c:pt>
                <c:pt idx="1095">
                  <c:v>133.88202179999999</c:v>
                </c:pt>
                <c:pt idx="1096">
                  <c:v>133.1618387</c:v>
                </c:pt>
                <c:pt idx="1097">
                  <c:v>131.96437890000001</c:v>
                </c:pt>
                <c:pt idx="1098">
                  <c:v>130.5105513</c:v>
                </c:pt>
                <c:pt idx="1099">
                  <c:v>131</c:v>
                </c:pt>
                <c:pt idx="1100">
                  <c:v>133.57636289999999</c:v>
                </c:pt>
                <c:pt idx="1101">
                  <c:v>129.80000000000001</c:v>
                </c:pt>
                <c:pt idx="1102">
                  <c:v>128.196393</c:v>
                </c:pt>
                <c:pt idx="1103">
                  <c:v>130.19999999999999</c:v>
                </c:pt>
                <c:pt idx="1104">
                  <c:v>129.64748890000001</c:v>
                </c:pt>
                <c:pt idx="1105">
                  <c:v>130.30000000000001</c:v>
                </c:pt>
                <c:pt idx="1106">
                  <c:v>131.57461739999999</c:v>
                </c:pt>
                <c:pt idx="1107">
                  <c:v>130.19999999999999</c:v>
                </c:pt>
                <c:pt idx="1108">
                  <c:v>130.03392479999999</c:v>
                </c:pt>
                <c:pt idx="1109">
                  <c:v>127.5</c:v>
                </c:pt>
                <c:pt idx="1110">
                  <c:v>129.01776029999999</c:v>
                </c:pt>
                <c:pt idx="1111">
                  <c:v>126.8</c:v>
                </c:pt>
                <c:pt idx="1112">
                  <c:v>125.4260072</c:v>
                </c:pt>
                <c:pt idx="1113">
                  <c:v>126.9</c:v>
                </c:pt>
                <c:pt idx="1114">
                  <c:v>124.9</c:v>
                </c:pt>
                <c:pt idx="1115">
                  <c:v>124.3</c:v>
                </c:pt>
                <c:pt idx="1116">
                  <c:v>124.3</c:v>
                </c:pt>
                <c:pt idx="1117">
                  <c:v>122.94317409999999</c:v>
                </c:pt>
                <c:pt idx="1118">
                  <c:v>123.8424188</c:v>
                </c:pt>
                <c:pt idx="1119">
                  <c:v>124.5763326</c:v>
                </c:pt>
                <c:pt idx="1120">
                  <c:v>123.5723624</c:v>
                </c:pt>
                <c:pt idx="1121">
                  <c:v>122.7866985</c:v>
                </c:pt>
                <c:pt idx="1122">
                  <c:v>123.5</c:v>
                </c:pt>
                <c:pt idx="1123">
                  <c:v>122.1</c:v>
                </c:pt>
                <c:pt idx="1124">
                  <c:v>122.518</c:v>
                </c:pt>
                <c:pt idx="1125">
                  <c:v>121.864043</c:v>
                </c:pt>
                <c:pt idx="1126">
                  <c:v>123.1161275</c:v>
                </c:pt>
                <c:pt idx="1127">
                  <c:v>121.4</c:v>
                </c:pt>
                <c:pt idx="1128">
                  <c:v>119.47625789999999</c:v>
                </c:pt>
                <c:pt idx="1129">
                  <c:v>118.1642224</c:v>
                </c:pt>
                <c:pt idx="1130">
                  <c:v>119.3253916</c:v>
                </c:pt>
                <c:pt idx="1131">
                  <c:v>120.6</c:v>
                </c:pt>
                <c:pt idx="1132">
                  <c:v>119.17433819999999</c:v>
                </c:pt>
                <c:pt idx="1133">
                  <c:v>118.76513540000001</c:v>
                </c:pt>
                <c:pt idx="1134">
                  <c:v>121.2</c:v>
                </c:pt>
                <c:pt idx="1135">
                  <c:v>121.7513354</c:v>
                </c:pt>
                <c:pt idx="1136">
                  <c:v>120.46773159999999</c:v>
                </c:pt>
                <c:pt idx="1137">
                  <c:v>120.47</c:v>
                </c:pt>
                <c:pt idx="1138">
                  <c:v>117.87712399999999</c:v>
                </c:pt>
                <c:pt idx="1139">
                  <c:v>120.7</c:v>
                </c:pt>
                <c:pt idx="1140">
                  <c:v>122.43873170000001</c:v>
                </c:pt>
                <c:pt idx="1141">
                  <c:v>123.7650337</c:v>
                </c:pt>
                <c:pt idx="1142">
                  <c:v>118.5</c:v>
                </c:pt>
                <c:pt idx="1143">
                  <c:v>117.4443706</c:v>
                </c:pt>
                <c:pt idx="1144">
                  <c:v>119.3219622</c:v>
                </c:pt>
                <c:pt idx="1145">
                  <c:v>119.58888210000001</c:v>
                </c:pt>
                <c:pt idx="1146">
                  <c:v>120.65830560000001</c:v>
                </c:pt>
                <c:pt idx="1147">
                  <c:v>121.3</c:v>
                </c:pt>
                <c:pt idx="1148">
                  <c:v>122.39150720000001</c:v>
                </c:pt>
                <c:pt idx="1149">
                  <c:v>122.7242124</c:v>
                </c:pt>
                <c:pt idx="1150">
                  <c:v>123.9654499</c:v>
                </c:pt>
                <c:pt idx="1151">
                  <c:v>122.3</c:v>
                </c:pt>
                <c:pt idx="1152">
                  <c:v>121.4860305</c:v>
                </c:pt>
                <c:pt idx="1153">
                  <c:v>122.4</c:v>
                </c:pt>
                <c:pt idx="1154">
                  <c:v>122.63761</c:v>
                </c:pt>
                <c:pt idx="1155">
                  <c:v>124.09044919999999</c:v>
                </c:pt>
                <c:pt idx="1156">
                  <c:v>122.2</c:v>
                </c:pt>
                <c:pt idx="1157">
                  <c:v>121.9</c:v>
                </c:pt>
                <c:pt idx="1158">
                  <c:v>122.7664106</c:v>
                </c:pt>
                <c:pt idx="1159">
                  <c:v>117.2774884</c:v>
                </c:pt>
                <c:pt idx="1160">
                  <c:v>121.5</c:v>
                </c:pt>
                <c:pt idx="1161">
                  <c:v>122.23688869999999</c:v>
                </c:pt>
                <c:pt idx="1162">
                  <c:v>120.2958941</c:v>
                </c:pt>
                <c:pt idx="1163">
                  <c:v>121.1</c:v>
                </c:pt>
                <c:pt idx="1164">
                  <c:v>121.4744532</c:v>
                </c:pt>
                <c:pt idx="1165">
                  <c:v>119.8159986</c:v>
                </c:pt>
                <c:pt idx="1166">
                  <c:v>118.2</c:v>
                </c:pt>
                <c:pt idx="1167">
                  <c:v>119.35122990000001</c:v>
                </c:pt>
                <c:pt idx="1168">
                  <c:v>120.36827820000001</c:v>
                </c:pt>
                <c:pt idx="1169">
                  <c:v>117.9</c:v>
                </c:pt>
                <c:pt idx="1170">
                  <c:v>119.1114982</c:v>
                </c:pt>
                <c:pt idx="1171">
                  <c:v>118.1</c:v>
                </c:pt>
                <c:pt idx="1172">
                  <c:v>119.0040697</c:v>
                </c:pt>
                <c:pt idx="1173">
                  <c:v>118.2</c:v>
                </c:pt>
                <c:pt idx="1174">
                  <c:v>117.6557492</c:v>
                </c:pt>
                <c:pt idx="1175">
                  <c:v>118.3792153</c:v>
                </c:pt>
                <c:pt idx="1176">
                  <c:v>119.3574005</c:v>
                </c:pt>
                <c:pt idx="1177">
                  <c:v>118.1</c:v>
                </c:pt>
                <c:pt idx="1178">
                  <c:v>118.0924764</c:v>
                </c:pt>
                <c:pt idx="1179">
                  <c:v>116.6406611</c:v>
                </c:pt>
                <c:pt idx="1180">
                  <c:v>119.1</c:v>
                </c:pt>
                <c:pt idx="1181">
                  <c:v>117.94583179999999</c:v>
                </c:pt>
                <c:pt idx="1182">
                  <c:v>119.5</c:v>
                </c:pt>
                <c:pt idx="1183">
                  <c:v>124.6323119</c:v>
                </c:pt>
                <c:pt idx="1184">
                  <c:v>124.31573160000001</c:v>
                </c:pt>
                <c:pt idx="1185">
                  <c:v>124.69953390000001</c:v>
                </c:pt>
                <c:pt idx="1186">
                  <c:v>124.6382059</c:v>
                </c:pt>
                <c:pt idx="1187">
                  <c:v>124.5136479</c:v>
                </c:pt>
                <c:pt idx="1188">
                  <c:v>124.03339459999999</c:v>
                </c:pt>
                <c:pt idx="1189">
                  <c:v>123.078631</c:v>
                </c:pt>
                <c:pt idx="1190">
                  <c:v>122.08991779999999</c:v>
                </c:pt>
                <c:pt idx="1191">
                  <c:v>120.7638062</c:v>
                </c:pt>
                <c:pt idx="1192">
                  <c:v>120.738202</c:v>
                </c:pt>
                <c:pt idx="1193">
                  <c:v>119.7</c:v>
                </c:pt>
                <c:pt idx="1194">
                  <c:v>119.14333929999999</c:v>
                </c:pt>
                <c:pt idx="1195">
                  <c:v>118.06928550000001</c:v>
                </c:pt>
                <c:pt idx="1196">
                  <c:v>119.2</c:v>
                </c:pt>
                <c:pt idx="1197">
                  <c:v>118.7767242</c:v>
                </c:pt>
                <c:pt idx="1198">
                  <c:v>118.927779</c:v>
                </c:pt>
                <c:pt idx="1199">
                  <c:v>118.89266480000001</c:v>
                </c:pt>
                <c:pt idx="1200">
                  <c:v>118.3038426</c:v>
                </c:pt>
                <c:pt idx="1201">
                  <c:v>116.2721528</c:v>
                </c:pt>
                <c:pt idx="1202">
                  <c:v>114.7099269</c:v>
                </c:pt>
                <c:pt idx="1203">
                  <c:v>113.8986118</c:v>
                </c:pt>
                <c:pt idx="1204">
                  <c:v>113.4823488</c:v>
                </c:pt>
                <c:pt idx="1205">
                  <c:v>115.6</c:v>
                </c:pt>
                <c:pt idx="1206">
                  <c:v>116.5574252</c:v>
                </c:pt>
                <c:pt idx="1207">
                  <c:v>115.91061790000001</c:v>
                </c:pt>
                <c:pt idx="1208">
                  <c:v>116.15447639999999</c:v>
                </c:pt>
                <c:pt idx="1209">
                  <c:v>115.11999400000001</c:v>
                </c:pt>
                <c:pt idx="1210">
                  <c:v>117.6169123</c:v>
                </c:pt>
                <c:pt idx="1211">
                  <c:v>117.798199</c:v>
                </c:pt>
                <c:pt idx="1212">
                  <c:v>119.0155161</c:v>
                </c:pt>
                <c:pt idx="1213">
                  <c:v>115.3744871</c:v>
                </c:pt>
                <c:pt idx="1214">
                  <c:v>115.8445901</c:v>
                </c:pt>
                <c:pt idx="1215">
                  <c:v>115.7809802</c:v>
                </c:pt>
                <c:pt idx="1216">
                  <c:v>113.2497484</c:v>
                </c:pt>
                <c:pt idx="1217">
                  <c:v>120.6256143</c:v>
                </c:pt>
                <c:pt idx="1218">
                  <c:v>123.4853251</c:v>
                </c:pt>
                <c:pt idx="1219">
                  <c:v>126.0118926</c:v>
                </c:pt>
                <c:pt idx="1220">
                  <c:v>122.8</c:v>
                </c:pt>
                <c:pt idx="1221">
                  <c:v>122.3673402</c:v>
                </c:pt>
                <c:pt idx="1222">
                  <c:v>117.7016</c:v>
                </c:pt>
                <c:pt idx="1223">
                  <c:v>118.03529229999999</c:v>
                </c:pt>
                <c:pt idx="1224">
                  <c:v>120.2</c:v>
                </c:pt>
                <c:pt idx="1225">
                  <c:v>121.79671209999999</c:v>
                </c:pt>
                <c:pt idx="1226">
                  <c:v>121.48784259999999</c:v>
                </c:pt>
                <c:pt idx="1227">
                  <c:v>122.5747559</c:v>
                </c:pt>
                <c:pt idx="1228">
                  <c:v>122.5963801</c:v>
                </c:pt>
                <c:pt idx="1229">
                  <c:v>122.543616</c:v>
                </c:pt>
                <c:pt idx="1230">
                  <c:v>119.755803</c:v>
                </c:pt>
                <c:pt idx="1231">
                  <c:v>118.80334910000001</c:v>
                </c:pt>
                <c:pt idx="1232">
                  <c:v>118.4587959</c:v>
                </c:pt>
                <c:pt idx="1233">
                  <c:v>118.73020649999999</c:v>
                </c:pt>
                <c:pt idx="1234">
                  <c:v>117.8519208</c:v>
                </c:pt>
                <c:pt idx="1235">
                  <c:v>118.07716550000001</c:v>
                </c:pt>
                <c:pt idx="1236">
                  <c:v>117.85384500000001</c:v>
                </c:pt>
                <c:pt idx="1237">
                  <c:v>117.0335085</c:v>
                </c:pt>
                <c:pt idx="1238">
                  <c:v>118.915746</c:v>
                </c:pt>
                <c:pt idx="1239">
                  <c:v>120.6852816</c:v>
                </c:pt>
                <c:pt idx="1240">
                  <c:v>119.7570163</c:v>
                </c:pt>
                <c:pt idx="1241">
                  <c:v>120.4758657</c:v>
                </c:pt>
                <c:pt idx="1242">
                  <c:v>119.65856599999999</c:v>
                </c:pt>
                <c:pt idx="1243">
                  <c:v>117.896551</c:v>
                </c:pt>
                <c:pt idx="1244">
                  <c:v>117.8627698</c:v>
                </c:pt>
                <c:pt idx="1245">
                  <c:v>121.1283645</c:v>
                </c:pt>
                <c:pt idx="1246">
                  <c:v>121.58753419999999</c:v>
                </c:pt>
                <c:pt idx="1247">
                  <c:v>124.5035817</c:v>
                </c:pt>
                <c:pt idx="1248">
                  <c:v>124.71647400000001</c:v>
                </c:pt>
                <c:pt idx="1249">
                  <c:v>125.6700041</c:v>
                </c:pt>
                <c:pt idx="1250">
                  <c:v>123.3062747</c:v>
                </c:pt>
                <c:pt idx="1251">
                  <c:v>119.9368987</c:v>
                </c:pt>
                <c:pt idx="1252">
                  <c:v>119.8160693</c:v>
                </c:pt>
                <c:pt idx="1253">
                  <c:v>119.8212359</c:v>
                </c:pt>
                <c:pt idx="1254">
                  <c:v>119.8104311</c:v>
                </c:pt>
                <c:pt idx="1255">
                  <c:v>119.53294940000001</c:v>
                </c:pt>
                <c:pt idx="1256">
                  <c:v>119.6787752</c:v>
                </c:pt>
                <c:pt idx="1257">
                  <c:v>120.04873550000001</c:v>
                </c:pt>
                <c:pt idx="1258">
                  <c:v>119.8347615</c:v>
                </c:pt>
                <c:pt idx="1259">
                  <c:v>121.3974169</c:v>
                </c:pt>
                <c:pt idx="1260">
                  <c:v>121.7802937</c:v>
                </c:pt>
                <c:pt idx="1261">
                  <c:v>121.1417793</c:v>
                </c:pt>
                <c:pt idx="1262">
                  <c:v>121.74426800000001</c:v>
                </c:pt>
                <c:pt idx="1263">
                  <c:v>121.5985278</c:v>
                </c:pt>
                <c:pt idx="1264">
                  <c:v>121.7963707</c:v>
                </c:pt>
                <c:pt idx="1265">
                  <c:v>121.8018481</c:v>
                </c:pt>
                <c:pt idx="1266">
                  <c:v>122.03197249999999</c:v>
                </c:pt>
                <c:pt idx="1267">
                  <c:v>122.0848326</c:v>
                </c:pt>
                <c:pt idx="1268">
                  <c:v>122.32828019999999</c:v>
                </c:pt>
                <c:pt idx="1269">
                  <c:v>122.14107180000001</c:v>
                </c:pt>
                <c:pt idx="1270">
                  <c:v>120.7607782</c:v>
                </c:pt>
                <c:pt idx="1271">
                  <c:v>122.5352906</c:v>
                </c:pt>
                <c:pt idx="1272">
                  <c:v>121.68187279999999</c:v>
                </c:pt>
                <c:pt idx="1273">
                  <c:v>122.4842013</c:v>
                </c:pt>
                <c:pt idx="1274">
                  <c:v>122.60812319999999</c:v>
                </c:pt>
                <c:pt idx="1275">
                  <c:v>124.4422398</c:v>
                </c:pt>
                <c:pt idx="1276">
                  <c:v>122.91913409999999</c:v>
                </c:pt>
                <c:pt idx="1277">
                  <c:v>122.7570245</c:v>
                </c:pt>
                <c:pt idx="1278">
                  <c:v>123.66455999999999</c:v>
                </c:pt>
                <c:pt idx="1279">
                  <c:v>123.96127300000001</c:v>
                </c:pt>
                <c:pt idx="1280">
                  <c:v>124.32812610000001</c:v>
                </c:pt>
                <c:pt idx="1281">
                  <c:v>124.8346964</c:v>
                </c:pt>
                <c:pt idx="1282">
                  <c:v>124.1616957</c:v>
                </c:pt>
                <c:pt idx="1283">
                  <c:v>124.7022008</c:v>
                </c:pt>
                <c:pt idx="1284">
                  <c:v>125.40022380000001</c:v>
                </c:pt>
                <c:pt idx="1285">
                  <c:v>125.2</c:v>
                </c:pt>
                <c:pt idx="1286">
                  <c:v>125.7166854</c:v>
                </c:pt>
                <c:pt idx="1287">
                  <c:v>124</c:v>
                </c:pt>
                <c:pt idx="1288">
                  <c:v>123.26087339999999</c:v>
                </c:pt>
                <c:pt idx="1289">
                  <c:v>124.7763654</c:v>
                </c:pt>
                <c:pt idx="1290">
                  <c:v>125.516463</c:v>
                </c:pt>
                <c:pt idx="1291">
                  <c:v>123.18786009999999</c:v>
                </c:pt>
                <c:pt idx="1292">
                  <c:v>121.31860210000001</c:v>
                </c:pt>
                <c:pt idx="1293">
                  <c:v>122.4401146</c:v>
                </c:pt>
                <c:pt idx="1294">
                  <c:v>124.3608689</c:v>
                </c:pt>
                <c:pt idx="1295">
                  <c:v>122.25642689999999</c:v>
                </c:pt>
                <c:pt idx="1296">
                  <c:v>122.604062</c:v>
                </c:pt>
                <c:pt idx="1297">
                  <c:v>125.380792</c:v>
                </c:pt>
                <c:pt idx="1298">
                  <c:v>125.2448187</c:v>
                </c:pt>
                <c:pt idx="1299">
                  <c:v>123.8657831</c:v>
                </c:pt>
                <c:pt idx="1300">
                  <c:v>123.17567219999999</c:v>
                </c:pt>
                <c:pt idx="1301">
                  <c:v>121.6590552</c:v>
                </c:pt>
                <c:pt idx="1302">
                  <c:v>122.0915237</c:v>
                </c:pt>
                <c:pt idx="1303">
                  <c:v>121.7008958</c:v>
                </c:pt>
                <c:pt idx="1304">
                  <c:v>121.76289060000001</c:v>
                </c:pt>
                <c:pt idx="1305">
                  <c:v>121.5288249</c:v>
                </c:pt>
                <c:pt idx="1306">
                  <c:v>121.6781069</c:v>
                </c:pt>
                <c:pt idx="1307">
                  <c:v>121.79792999999999</c:v>
                </c:pt>
                <c:pt idx="1308">
                  <c:v>122.5124435</c:v>
                </c:pt>
                <c:pt idx="1309">
                  <c:v>122.05305009999999</c:v>
                </c:pt>
                <c:pt idx="1310">
                  <c:v>121.740673</c:v>
                </c:pt>
                <c:pt idx="1311">
                  <c:v>120.25701460000001</c:v>
                </c:pt>
                <c:pt idx="1312">
                  <c:v>120.0193628</c:v>
                </c:pt>
                <c:pt idx="1313">
                  <c:v>121.80997859999999</c:v>
                </c:pt>
                <c:pt idx="1314">
                  <c:v>120.1837606</c:v>
                </c:pt>
                <c:pt idx="1315">
                  <c:v>120.0570496</c:v>
                </c:pt>
                <c:pt idx="1316">
                  <c:v>120.0356725</c:v>
                </c:pt>
                <c:pt idx="1317">
                  <c:v>119.9708119</c:v>
                </c:pt>
                <c:pt idx="1318">
                  <c:v>120.42596899999999</c:v>
                </c:pt>
                <c:pt idx="1319">
                  <c:v>120.2369047</c:v>
                </c:pt>
                <c:pt idx="1320">
                  <c:v>120.57</c:v>
                </c:pt>
                <c:pt idx="1321">
                  <c:v>119.27500000000001</c:v>
                </c:pt>
                <c:pt idx="1322">
                  <c:v>119.14</c:v>
                </c:pt>
                <c:pt idx="1323">
                  <c:v>121.19499999999999</c:v>
                </c:pt>
                <c:pt idx="1324">
                  <c:v>119</c:v>
                </c:pt>
                <c:pt idx="1325">
                  <c:v>117.72</c:v>
                </c:pt>
                <c:pt idx="1326">
                  <c:v>116.79</c:v>
                </c:pt>
                <c:pt idx="1327">
                  <c:v>117.88500000000001</c:v>
                </c:pt>
                <c:pt idx="1328">
                  <c:v>118.44499999999999</c:v>
                </c:pt>
                <c:pt idx="1329">
                  <c:v>117.63500000000001</c:v>
                </c:pt>
                <c:pt idx="1330">
                  <c:v>115.925</c:v>
                </c:pt>
                <c:pt idx="1331">
                  <c:v>116.92</c:v>
                </c:pt>
                <c:pt idx="1332">
                  <c:v>115.925</c:v>
                </c:pt>
                <c:pt idx="1333">
                  <c:v>117.02500000000001</c:v>
                </c:pt>
                <c:pt idx="1334">
                  <c:v>117.21</c:v>
                </c:pt>
                <c:pt idx="1335">
                  <c:v>117.44499999999999</c:v>
                </c:pt>
                <c:pt idx="1336">
                  <c:v>117.61</c:v>
                </c:pt>
                <c:pt idx="1337">
                  <c:v>117.47</c:v>
                </c:pt>
                <c:pt idx="1338">
                  <c:v>117.47499999999999</c:v>
                </c:pt>
                <c:pt idx="1339">
                  <c:v>118.33</c:v>
                </c:pt>
                <c:pt idx="1340">
                  <c:v>118.26</c:v>
                </c:pt>
                <c:pt idx="1341">
                  <c:v>118.28</c:v>
                </c:pt>
                <c:pt idx="1342">
                  <c:v>119.545</c:v>
                </c:pt>
                <c:pt idx="1343">
                  <c:v>117.53</c:v>
                </c:pt>
                <c:pt idx="1344">
                  <c:v>118.83</c:v>
                </c:pt>
                <c:pt idx="1345">
                  <c:v>118.16</c:v>
                </c:pt>
                <c:pt idx="1346">
                  <c:v>126.065</c:v>
                </c:pt>
                <c:pt idx="1347">
                  <c:v>127.2</c:v>
                </c:pt>
                <c:pt idx="1348">
                  <c:v>125.505</c:v>
                </c:pt>
                <c:pt idx="1349">
                  <c:v>124.265</c:v>
                </c:pt>
                <c:pt idx="1350">
                  <c:v>124.595</c:v>
                </c:pt>
                <c:pt idx="1351">
                  <c:v>124.45</c:v>
                </c:pt>
                <c:pt idx="1352">
                  <c:v>124.92</c:v>
                </c:pt>
                <c:pt idx="1353">
                  <c:v>124.97</c:v>
                </c:pt>
                <c:pt idx="1354">
                  <c:v>124.97499999999999</c:v>
                </c:pt>
                <c:pt idx="1355">
                  <c:v>124.97</c:v>
                </c:pt>
                <c:pt idx="1356">
                  <c:v>125.88</c:v>
                </c:pt>
                <c:pt idx="1357">
                  <c:v>137.63999999999999</c:v>
                </c:pt>
                <c:pt idx="1358">
                  <c:v>138.88499999999999</c:v>
                </c:pt>
                <c:pt idx="1359">
                  <c:v>134.77000000000001</c:v>
                </c:pt>
                <c:pt idx="1360">
                  <c:v>152.55500000000001</c:v>
                </c:pt>
                <c:pt idx="1361">
                  <c:v>156.79499999999999</c:v>
                </c:pt>
                <c:pt idx="1362">
                  <c:v>153.35</c:v>
                </c:pt>
                <c:pt idx="1363">
                  <c:v>147.565</c:v>
                </c:pt>
                <c:pt idx="1364">
                  <c:v>138.46</c:v>
                </c:pt>
                <c:pt idx="1365">
                  <c:v>138.89500000000001</c:v>
                </c:pt>
                <c:pt idx="1366">
                  <c:v>135.69499999999999</c:v>
                </c:pt>
                <c:pt idx="1367">
                  <c:v>135.655</c:v>
                </c:pt>
                <c:pt idx="1368">
                  <c:v>135.745</c:v>
                </c:pt>
                <c:pt idx="1369">
                  <c:v>135.785</c:v>
                </c:pt>
                <c:pt idx="1370">
                  <c:v>131.595</c:v>
                </c:pt>
                <c:pt idx="1371">
                  <c:v>131.57</c:v>
                </c:pt>
                <c:pt idx="1372">
                  <c:v>127.52500000000001</c:v>
                </c:pt>
                <c:pt idx="1373">
                  <c:v>128.08500000000001</c:v>
                </c:pt>
                <c:pt idx="1374">
                  <c:v>127.97499999999999</c:v>
                </c:pt>
                <c:pt idx="1375">
                  <c:v>130.79</c:v>
                </c:pt>
                <c:pt idx="1376">
                  <c:v>132.97999999999999</c:v>
                </c:pt>
                <c:pt idx="1377">
                  <c:v>132.82</c:v>
                </c:pt>
                <c:pt idx="1378">
                  <c:v>134.54499999999999</c:v>
                </c:pt>
                <c:pt idx="1379">
                  <c:v>134.25</c:v>
                </c:pt>
                <c:pt idx="1380">
                  <c:v>133.94</c:v>
                </c:pt>
                <c:pt idx="1381">
                  <c:v>132.30500000000001</c:v>
                </c:pt>
                <c:pt idx="1382">
                  <c:v>135.63</c:v>
                </c:pt>
                <c:pt idx="1383">
                  <c:v>131.72499999999999</c:v>
                </c:pt>
                <c:pt idx="1384">
                  <c:v>128.14500000000001</c:v>
                </c:pt>
                <c:pt idx="1385">
                  <c:v>125.755</c:v>
                </c:pt>
                <c:pt idx="1386">
                  <c:v>130.435</c:v>
                </c:pt>
                <c:pt idx="1387">
                  <c:v>127.49</c:v>
                </c:pt>
                <c:pt idx="1388">
                  <c:v>128.98500000000001</c:v>
                </c:pt>
                <c:pt idx="1389">
                  <c:v>129.06</c:v>
                </c:pt>
                <c:pt idx="1390">
                  <c:v>130.685</c:v>
                </c:pt>
                <c:pt idx="1391">
                  <c:v>132.08000000000001</c:v>
                </c:pt>
                <c:pt idx="1392">
                  <c:v>132.22499999999999</c:v>
                </c:pt>
                <c:pt idx="1393">
                  <c:v>132.07499999999999</c:v>
                </c:pt>
                <c:pt idx="1394">
                  <c:v>130.67500000000001</c:v>
                </c:pt>
                <c:pt idx="1395">
                  <c:v>130.23500000000001</c:v>
                </c:pt>
                <c:pt idx="1396">
                  <c:v>129.4</c:v>
                </c:pt>
                <c:pt idx="1397">
                  <c:v>130.32</c:v>
                </c:pt>
                <c:pt idx="1398">
                  <c:v>130.035</c:v>
                </c:pt>
                <c:pt idx="1399">
                  <c:v>129.72</c:v>
                </c:pt>
                <c:pt idx="1400">
                  <c:v>127.16500000000001</c:v>
                </c:pt>
                <c:pt idx="1401">
                  <c:v>125.4</c:v>
                </c:pt>
                <c:pt idx="1402">
                  <c:v>127.255</c:v>
                </c:pt>
                <c:pt idx="1403">
                  <c:v>123.81</c:v>
                </c:pt>
                <c:pt idx="1404">
                  <c:v>122.30500000000001</c:v>
                </c:pt>
                <c:pt idx="1405">
                  <c:v>122.995</c:v>
                </c:pt>
                <c:pt idx="1406">
                  <c:v>126.37</c:v>
                </c:pt>
                <c:pt idx="1407">
                  <c:v>126.18</c:v>
                </c:pt>
                <c:pt idx="1408">
                  <c:v>126.235</c:v>
                </c:pt>
                <c:pt idx="1409">
                  <c:v>127.785</c:v>
                </c:pt>
                <c:pt idx="1410">
                  <c:v>130.96</c:v>
                </c:pt>
                <c:pt idx="1411">
                  <c:v>132.04499999999999</c:v>
                </c:pt>
                <c:pt idx="1412">
                  <c:v>128.59</c:v>
                </c:pt>
                <c:pt idx="1413">
                  <c:v>128.11500000000001</c:v>
                </c:pt>
                <c:pt idx="1414">
                  <c:v>125.47</c:v>
                </c:pt>
                <c:pt idx="1415">
                  <c:v>125.105</c:v>
                </c:pt>
                <c:pt idx="1416">
                  <c:v>126.41</c:v>
                </c:pt>
                <c:pt idx="1417">
                  <c:v>127.035</c:v>
                </c:pt>
                <c:pt idx="1418">
                  <c:v>126.755</c:v>
                </c:pt>
                <c:pt idx="1419">
                  <c:v>125.98</c:v>
                </c:pt>
                <c:pt idx="1420">
                  <c:v>123.955</c:v>
                </c:pt>
                <c:pt idx="1421">
                  <c:v>125.855</c:v>
                </c:pt>
                <c:pt idx="1422">
                  <c:v>126.68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BE4-4B67-B180-3E2341DC8196}"/>
            </c:ext>
          </c:extLst>
        </c:ser>
        <c:ser>
          <c:idx val="5"/>
          <c:order val="4"/>
          <c:tx>
            <c:strRef>
              <c:f>'מסכם+גרף'!$G$2</c:f>
              <c:strCache>
                <c:ptCount val="1"/>
                <c:pt idx="0">
                  <c:v>פולין</c:v>
                </c:pt>
              </c:strCache>
            </c:strRef>
          </c:tx>
          <c:spPr>
            <a:ln w="19050" cap="rnd">
              <a:solidFill>
                <a:srgbClr val="DC8492"/>
              </a:solidFill>
              <a:round/>
            </a:ln>
            <a:effectLst/>
          </c:spPr>
          <c:marker>
            <c:symbol val="none"/>
          </c:marker>
          <c:cat>
            <c:numRef>
              <c:f>'מסכם+גרף'!$A$3:$A$1427</c:f>
              <c:numCache>
                <c:formatCode>m/d/yyyy</c:formatCode>
                <c:ptCount val="1425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43857</c:v>
                </c:pt>
                <c:pt idx="6">
                  <c:v>43858</c:v>
                </c:pt>
                <c:pt idx="7">
                  <c:v>43859</c:v>
                </c:pt>
                <c:pt idx="8">
                  <c:v>43860</c:v>
                </c:pt>
                <c:pt idx="9">
                  <c:v>43861</c:v>
                </c:pt>
                <c:pt idx="10">
                  <c:v>43864</c:v>
                </c:pt>
                <c:pt idx="11">
                  <c:v>43865</c:v>
                </c:pt>
                <c:pt idx="12">
                  <c:v>43866</c:v>
                </c:pt>
                <c:pt idx="13">
                  <c:v>43867</c:v>
                </c:pt>
                <c:pt idx="14">
                  <c:v>43868</c:v>
                </c:pt>
                <c:pt idx="15">
                  <c:v>43871</c:v>
                </c:pt>
                <c:pt idx="16">
                  <c:v>43872</c:v>
                </c:pt>
                <c:pt idx="17">
                  <c:v>43873</c:v>
                </c:pt>
                <c:pt idx="18">
                  <c:v>43874</c:v>
                </c:pt>
                <c:pt idx="19">
                  <c:v>43875</c:v>
                </c:pt>
                <c:pt idx="20">
                  <c:v>43878</c:v>
                </c:pt>
                <c:pt idx="21">
                  <c:v>43879</c:v>
                </c:pt>
                <c:pt idx="22">
                  <c:v>43880</c:v>
                </c:pt>
                <c:pt idx="23">
                  <c:v>43881</c:v>
                </c:pt>
                <c:pt idx="24">
                  <c:v>43882</c:v>
                </c:pt>
                <c:pt idx="25">
                  <c:v>43885</c:v>
                </c:pt>
                <c:pt idx="26">
                  <c:v>43886</c:v>
                </c:pt>
                <c:pt idx="27">
                  <c:v>43887</c:v>
                </c:pt>
                <c:pt idx="28">
                  <c:v>43888</c:v>
                </c:pt>
                <c:pt idx="29">
                  <c:v>43889</c:v>
                </c:pt>
                <c:pt idx="30">
                  <c:v>43892</c:v>
                </c:pt>
                <c:pt idx="31">
                  <c:v>43893</c:v>
                </c:pt>
                <c:pt idx="32">
                  <c:v>43894</c:v>
                </c:pt>
                <c:pt idx="33">
                  <c:v>43895</c:v>
                </c:pt>
                <c:pt idx="34">
                  <c:v>43896</c:v>
                </c:pt>
                <c:pt idx="35">
                  <c:v>43899</c:v>
                </c:pt>
                <c:pt idx="36">
                  <c:v>43900</c:v>
                </c:pt>
                <c:pt idx="37">
                  <c:v>43901</c:v>
                </c:pt>
                <c:pt idx="38">
                  <c:v>43902</c:v>
                </c:pt>
                <c:pt idx="39">
                  <c:v>43903</c:v>
                </c:pt>
                <c:pt idx="40">
                  <c:v>43906</c:v>
                </c:pt>
                <c:pt idx="41">
                  <c:v>43907</c:v>
                </c:pt>
                <c:pt idx="42">
                  <c:v>43908</c:v>
                </c:pt>
                <c:pt idx="43">
                  <c:v>43909</c:v>
                </c:pt>
                <c:pt idx="44">
                  <c:v>43910</c:v>
                </c:pt>
                <c:pt idx="45">
                  <c:v>43913</c:v>
                </c:pt>
                <c:pt idx="46">
                  <c:v>43914</c:v>
                </c:pt>
                <c:pt idx="47">
                  <c:v>43915</c:v>
                </c:pt>
                <c:pt idx="48">
                  <c:v>43916</c:v>
                </c:pt>
                <c:pt idx="49">
                  <c:v>43917</c:v>
                </c:pt>
                <c:pt idx="50">
                  <c:v>43920</c:v>
                </c:pt>
                <c:pt idx="51">
                  <c:v>43921</c:v>
                </c:pt>
                <c:pt idx="52">
                  <c:v>43922</c:v>
                </c:pt>
                <c:pt idx="53">
                  <c:v>43923</c:v>
                </c:pt>
                <c:pt idx="54">
                  <c:v>43924</c:v>
                </c:pt>
                <c:pt idx="55">
                  <c:v>43927</c:v>
                </c:pt>
                <c:pt idx="56">
                  <c:v>43928</c:v>
                </c:pt>
                <c:pt idx="57">
                  <c:v>43929</c:v>
                </c:pt>
                <c:pt idx="58">
                  <c:v>43930</c:v>
                </c:pt>
                <c:pt idx="59">
                  <c:v>43931</c:v>
                </c:pt>
                <c:pt idx="60">
                  <c:v>43934</c:v>
                </c:pt>
                <c:pt idx="61">
                  <c:v>43935</c:v>
                </c:pt>
                <c:pt idx="62">
                  <c:v>43936</c:v>
                </c:pt>
                <c:pt idx="63">
                  <c:v>43937</c:v>
                </c:pt>
                <c:pt idx="64">
                  <c:v>43938</c:v>
                </c:pt>
                <c:pt idx="65">
                  <c:v>43941</c:v>
                </c:pt>
                <c:pt idx="66">
                  <c:v>43942</c:v>
                </c:pt>
                <c:pt idx="67">
                  <c:v>43943</c:v>
                </c:pt>
                <c:pt idx="68">
                  <c:v>43944</c:v>
                </c:pt>
                <c:pt idx="69">
                  <c:v>43945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43955</c:v>
                </c:pt>
                <c:pt idx="76">
                  <c:v>43956</c:v>
                </c:pt>
                <c:pt idx="77">
                  <c:v>43957</c:v>
                </c:pt>
                <c:pt idx="78">
                  <c:v>43958</c:v>
                </c:pt>
                <c:pt idx="79">
                  <c:v>43959</c:v>
                </c:pt>
                <c:pt idx="80">
                  <c:v>43962</c:v>
                </c:pt>
                <c:pt idx="81">
                  <c:v>43963</c:v>
                </c:pt>
                <c:pt idx="82">
                  <c:v>43964</c:v>
                </c:pt>
                <c:pt idx="83">
                  <c:v>43965</c:v>
                </c:pt>
                <c:pt idx="84">
                  <c:v>43966</c:v>
                </c:pt>
                <c:pt idx="85">
                  <c:v>43969</c:v>
                </c:pt>
                <c:pt idx="86">
                  <c:v>43970</c:v>
                </c:pt>
                <c:pt idx="87">
                  <c:v>43971</c:v>
                </c:pt>
                <c:pt idx="88">
                  <c:v>43972</c:v>
                </c:pt>
                <c:pt idx="89">
                  <c:v>43973</c:v>
                </c:pt>
                <c:pt idx="90">
                  <c:v>43976</c:v>
                </c:pt>
                <c:pt idx="91">
                  <c:v>43977</c:v>
                </c:pt>
                <c:pt idx="92">
                  <c:v>43978</c:v>
                </c:pt>
                <c:pt idx="93">
                  <c:v>43979</c:v>
                </c:pt>
                <c:pt idx="94">
                  <c:v>43980</c:v>
                </c:pt>
                <c:pt idx="95">
                  <c:v>43983</c:v>
                </c:pt>
                <c:pt idx="96">
                  <c:v>43984</c:v>
                </c:pt>
                <c:pt idx="97">
                  <c:v>43985</c:v>
                </c:pt>
                <c:pt idx="98">
                  <c:v>43986</c:v>
                </c:pt>
                <c:pt idx="99">
                  <c:v>43987</c:v>
                </c:pt>
                <c:pt idx="100">
                  <c:v>43990</c:v>
                </c:pt>
                <c:pt idx="101">
                  <c:v>43991</c:v>
                </c:pt>
                <c:pt idx="102">
                  <c:v>43992</c:v>
                </c:pt>
                <c:pt idx="103">
                  <c:v>43993</c:v>
                </c:pt>
                <c:pt idx="104">
                  <c:v>43994</c:v>
                </c:pt>
                <c:pt idx="105">
                  <c:v>43997</c:v>
                </c:pt>
                <c:pt idx="106">
                  <c:v>43998</c:v>
                </c:pt>
                <c:pt idx="107">
                  <c:v>43999</c:v>
                </c:pt>
                <c:pt idx="108">
                  <c:v>44000</c:v>
                </c:pt>
                <c:pt idx="109">
                  <c:v>44001</c:v>
                </c:pt>
                <c:pt idx="110">
                  <c:v>44004</c:v>
                </c:pt>
                <c:pt idx="111">
                  <c:v>44005</c:v>
                </c:pt>
                <c:pt idx="112">
                  <c:v>44006</c:v>
                </c:pt>
                <c:pt idx="113">
                  <c:v>44007</c:v>
                </c:pt>
                <c:pt idx="114">
                  <c:v>44008</c:v>
                </c:pt>
                <c:pt idx="115">
                  <c:v>44011</c:v>
                </c:pt>
                <c:pt idx="116">
                  <c:v>44012</c:v>
                </c:pt>
                <c:pt idx="117">
                  <c:v>44013</c:v>
                </c:pt>
                <c:pt idx="118">
                  <c:v>44014</c:v>
                </c:pt>
                <c:pt idx="119">
                  <c:v>44015</c:v>
                </c:pt>
                <c:pt idx="120">
                  <c:v>44018</c:v>
                </c:pt>
                <c:pt idx="121">
                  <c:v>44019</c:v>
                </c:pt>
                <c:pt idx="122">
                  <c:v>44020</c:v>
                </c:pt>
                <c:pt idx="123">
                  <c:v>44021</c:v>
                </c:pt>
                <c:pt idx="124">
                  <c:v>44022</c:v>
                </c:pt>
                <c:pt idx="125">
                  <c:v>44025</c:v>
                </c:pt>
                <c:pt idx="126">
                  <c:v>44026</c:v>
                </c:pt>
                <c:pt idx="127">
                  <c:v>44027</c:v>
                </c:pt>
                <c:pt idx="128">
                  <c:v>44028</c:v>
                </c:pt>
                <c:pt idx="129">
                  <c:v>44029</c:v>
                </c:pt>
                <c:pt idx="130">
                  <c:v>44032</c:v>
                </c:pt>
                <c:pt idx="131">
                  <c:v>44033</c:v>
                </c:pt>
                <c:pt idx="132">
                  <c:v>44034</c:v>
                </c:pt>
                <c:pt idx="133">
                  <c:v>44035</c:v>
                </c:pt>
                <c:pt idx="134">
                  <c:v>44036</c:v>
                </c:pt>
                <c:pt idx="135">
                  <c:v>44039</c:v>
                </c:pt>
                <c:pt idx="136">
                  <c:v>44040</c:v>
                </c:pt>
                <c:pt idx="137">
                  <c:v>44041</c:v>
                </c:pt>
                <c:pt idx="138">
                  <c:v>44042</c:v>
                </c:pt>
                <c:pt idx="139">
                  <c:v>44043</c:v>
                </c:pt>
                <c:pt idx="140">
                  <c:v>44046</c:v>
                </c:pt>
                <c:pt idx="141">
                  <c:v>44047</c:v>
                </c:pt>
                <c:pt idx="142">
                  <c:v>44048</c:v>
                </c:pt>
                <c:pt idx="143">
                  <c:v>44049</c:v>
                </c:pt>
                <c:pt idx="144">
                  <c:v>44050</c:v>
                </c:pt>
                <c:pt idx="145">
                  <c:v>44053</c:v>
                </c:pt>
                <c:pt idx="146">
                  <c:v>44054</c:v>
                </c:pt>
                <c:pt idx="147">
                  <c:v>44055</c:v>
                </c:pt>
                <c:pt idx="148">
                  <c:v>44056</c:v>
                </c:pt>
                <c:pt idx="149">
                  <c:v>44057</c:v>
                </c:pt>
                <c:pt idx="150">
                  <c:v>44060</c:v>
                </c:pt>
                <c:pt idx="151">
                  <c:v>44061</c:v>
                </c:pt>
                <c:pt idx="152">
                  <c:v>44062</c:v>
                </c:pt>
                <c:pt idx="153">
                  <c:v>44063</c:v>
                </c:pt>
                <c:pt idx="154">
                  <c:v>44064</c:v>
                </c:pt>
                <c:pt idx="155">
                  <c:v>44067</c:v>
                </c:pt>
                <c:pt idx="156">
                  <c:v>44068</c:v>
                </c:pt>
                <c:pt idx="157">
                  <c:v>44069</c:v>
                </c:pt>
                <c:pt idx="158">
                  <c:v>44070</c:v>
                </c:pt>
                <c:pt idx="159">
                  <c:v>44071</c:v>
                </c:pt>
                <c:pt idx="160">
                  <c:v>44074</c:v>
                </c:pt>
                <c:pt idx="161">
                  <c:v>44075</c:v>
                </c:pt>
                <c:pt idx="162">
                  <c:v>44076</c:v>
                </c:pt>
                <c:pt idx="163">
                  <c:v>44077</c:v>
                </c:pt>
                <c:pt idx="164">
                  <c:v>44078</c:v>
                </c:pt>
                <c:pt idx="165">
                  <c:v>44081</c:v>
                </c:pt>
                <c:pt idx="166">
                  <c:v>44082</c:v>
                </c:pt>
                <c:pt idx="167">
                  <c:v>44083</c:v>
                </c:pt>
                <c:pt idx="168">
                  <c:v>44084</c:v>
                </c:pt>
                <c:pt idx="169">
                  <c:v>44085</c:v>
                </c:pt>
                <c:pt idx="170">
                  <c:v>44088</c:v>
                </c:pt>
                <c:pt idx="171">
                  <c:v>44089</c:v>
                </c:pt>
                <c:pt idx="172">
                  <c:v>44090</c:v>
                </c:pt>
                <c:pt idx="173">
                  <c:v>44091</c:v>
                </c:pt>
                <c:pt idx="174">
                  <c:v>44092</c:v>
                </c:pt>
                <c:pt idx="175">
                  <c:v>44095</c:v>
                </c:pt>
                <c:pt idx="176">
                  <c:v>44096</c:v>
                </c:pt>
                <c:pt idx="177">
                  <c:v>44097</c:v>
                </c:pt>
                <c:pt idx="178">
                  <c:v>44098</c:v>
                </c:pt>
                <c:pt idx="179">
                  <c:v>44099</c:v>
                </c:pt>
                <c:pt idx="180">
                  <c:v>44102</c:v>
                </c:pt>
                <c:pt idx="181">
                  <c:v>44103</c:v>
                </c:pt>
                <c:pt idx="182">
                  <c:v>44104</c:v>
                </c:pt>
                <c:pt idx="183">
                  <c:v>44105</c:v>
                </c:pt>
                <c:pt idx="184">
                  <c:v>44106</c:v>
                </c:pt>
                <c:pt idx="185">
                  <c:v>44109</c:v>
                </c:pt>
                <c:pt idx="186">
                  <c:v>44110</c:v>
                </c:pt>
                <c:pt idx="187">
                  <c:v>44111</c:v>
                </c:pt>
                <c:pt idx="188">
                  <c:v>44112</c:v>
                </c:pt>
                <c:pt idx="189">
                  <c:v>44113</c:v>
                </c:pt>
                <c:pt idx="190">
                  <c:v>44116</c:v>
                </c:pt>
                <c:pt idx="191">
                  <c:v>44117</c:v>
                </c:pt>
                <c:pt idx="192">
                  <c:v>44118</c:v>
                </c:pt>
                <c:pt idx="193">
                  <c:v>44119</c:v>
                </c:pt>
                <c:pt idx="194">
                  <c:v>44120</c:v>
                </c:pt>
                <c:pt idx="195">
                  <c:v>44123</c:v>
                </c:pt>
                <c:pt idx="196">
                  <c:v>44124</c:v>
                </c:pt>
                <c:pt idx="197">
                  <c:v>44125</c:v>
                </c:pt>
                <c:pt idx="198">
                  <c:v>44126</c:v>
                </c:pt>
                <c:pt idx="199">
                  <c:v>44127</c:v>
                </c:pt>
                <c:pt idx="200">
                  <c:v>44130</c:v>
                </c:pt>
                <c:pt idx="201">
                  <c:v>44131</c:v>
                </c:pt>
                <c:pt idx="202">
                  <c:v>44132</c:v>
                </c:pt>
                <c:pt idx="203">
                  <c:v>44133</c:v>
                </c:pt>
                <c:pt idx="204">
                  <c:v>44134</c:v>
                </c:pt>
                <c:pt idx="205">
                  <c:v>44137</c:v>
                </c:pt>
                <c:pt idx="206">
                  <c:v>44138</c:v>
                </c:pt>
                <c:pt idx="207">
                  <c:v>44139</c:v>
                </c:pt>
                <c:pt idx="208">
                  <c:v>44140</c:v>
                </c:pt>
                <c:pt idx="209">
                  <c:v>44141</c:v>
                </c:pt>
                <c:pt idx="210">
                  <c:v>44144</c:v>
                </c:pt>
                <c:pt idx="211">
                  <c:v>44145</c:v>
                </c:pt>
                <c:pt idx="212">
                  <c:v>44146</c:v>
                </c:pt>
                <c:pt idx="213">
                  <c:v>44147</c:v>
                </c:pt>
                <c:pt idx="214">
                  <c:v>44148</c:v>
                </c:pt>
                <c:pt idx="215">
                  <c:v>44151</c:v>
                </c:pt>
                <c:pt idx="216">
                  <c:v>44152</c:v>
                </c:pt>
                <c:pt idx="217">
                  <c:v>44153</c:v>
                </c:pt>
                <c:pt idx="218">
                  <c:v>44154</c:v>
                </c:pt>
                <c:pt idx="219">
                  <c:v>44155</c:v>
                </c:pt>
                <c:pt idx="220">
                  <c:v>44158</c:v>
                </c:pt>
                <c:pt idx="221">
                  <c:v>44159</c:v>
                </c:pt>
                <c:pt idx="222">
                  <c:v>44160</c:v>
                </c:pt>
                <c:pt idx="223">
                  <c:v>44161</c:v>
                </c:pt>
                <c:pt idx="224">
                  <c:v>44162</c:v>
                </c:pt>
                <c:pt idx="225">
                  <c:v>44165</c:v>
                </c:pt>
                <c:pt idx="226">
                  <c:v>44166</c:v>
                </c:pt>
                <c:pt idx="227">
                  <c:v>44167</c:v>
                </c:pt>
                <c:pt idx="228">
                  <c:v>44168</c:v>
                </c:pt>
                <c:pt idx="229">
                  <c:v>44169</c:v>
                </c:pt>
                <c:pt idx="230">
                  <c:v>44172</c:v>
                </c:pt>
                <c:pt idx="231">
                  <c:v>44173</c:v>
                </c:pt>
                <c:pt idx="232">
                  <c:v>44174</c:v>
                </c:pt>
                <c:pt idx="233">
                  <c:v>44175</c:v>
                </c:pt>
                <c:pt idx="234">
                  <c:v>44176</c:v>
                </c:pt>
                <c:pt idx="235">
                  <c:v>44179</c:v>
                </c:pt>
                <c:pt idx="236">
                  <c:v>44180</c:v>
                </c:pt>
                <c:pt idx="237">
                  <c:v>44181</c:v>
                </c:pt>
                <c:pt idx="238">
                  <c:v>44182</c:v>
                </c:pt>
                <c:pt idx="239">
                  <c:v>44183</c:v>
                </c:pt>
                <c:pt idx="240">
                  <c:v>44186</c:v>
                </c:pt>
                <c:pt idx="241">
                  <c:v>44187</c:v>
                </c:pt>
                <c:pt idx="242">
                  <c:v>44188</c:v>
                </c:pt>
                <c:pt idx="243">
                  <c:v>44189</c:v>
                </c:pt>
                <c:pt idx="244">
                  <c:v>44190</c:v>
                </c:pt>
                <c:pt idx="245">
                  <c:v>44193</c:v>
                </c:pt>
                <c:pt idx="246">
                  <c:v>44194</c:v>
                </c:pt>
                <c:pt idx="247">
                  <c:v>44195</c:v>
                </c:pt>
                <c:pt idx="248">
                  <c:v>44196</c:v>
                </c:pt>
                <c:pt idx="249">
                  <c:v>44197</c:v>
                </c:pt>
                <c:pt idx="250">
                  <c:v>44200</c:v>
                </c:pt>
                <c:pt idx="251">
                  <c:v>44201</c:v>
                </c:pt>
                <c:pt idx="252">
                  <c:v>44202</c:v>
                </c:pt>
                <c:pt idx="253">
                  <c:v>44203</c:v>
                </c:pt>
                <c:pt idx="254">
                  <c:v>44204</c:v>
                </c:pt>
                <c:pt idx="255">
                  <c:v>44207</c:v>
                </c:pt>
                <c:pt idx="256">
                  <c:v>44208</c:v>
                </c:pt>
                <c:pt idx="257">
                  <c:v>44209</c:v>
                </c:pt>
                <c:pt idx="258">
                  <c:v>44210</c:v>
                </c:pt>
                <c:pt idx="259">
                  <c:v>44211</c:v>
                </c:pt>
                <c:pt idx="260">
                  <c:v>44214</c:v>
                </c:pt>
                <c:pt idx="261">
                  <c:v>44215</c:v>
                </c:pt>
                <c:pt idx="262">
                  <c:v>44216</c:v>
                </c:pt>
                <c:pt idx="263">
                  <c:v>44217</c:v>
                </c:pt>
                <c:pt idx="264">
                  <c:v>44218</c:v>
                </c:pt>
                <c:pt idx="265">
                  <c:v>44221</c:v>
                </c:pt>
                <c:pt idx="266">
                  <c:v>44222</c:v>
                </c:pt>
                <c:pt idx="267">
                  <c:v>44223</c:v>
                </c:pt>
                <c:pt idx="268">
                  <c:v>44224</c:v>
                </c:pt>
                <c:pt idx="269">
                  <c:v>44225</c:v>
                </c:pt>
                <c:pt idx="270">
                  <c:v>44228</c:v>
                </c:pt>
                <c:pt idx="271">
                  <c:v>44229</c:v>
                </c:pt>
                <c:pt idx="272">
                  <c:v>44230</c:v>
                </c:pt>
                <c:pt idx="273">
                  <c:v>44231</c:v>
                </c:pt>
                <c:pt idx="274">
                  <c:v>44232</c:v>
                </c:pt>
                <c:pt idx="275">
                  <c:v>44235</c:v>
                </c:pt>
                <c:pt idx="276">
                  <c:v>44236</c:v>
                </c:pt>
                <c:pt idx="277">
                  <c:v>44237</c:v>
                </c:pt>
                <c:pt idx="278">
                  <c:v>44238</c:v>
                </c:pt>
                <c:pt idx="279">
                  <c:v>44239</c:v>
                </c:pt>
                <c:pt idx="280">
                  <c:v>44242</c:v>
                </c:pt>
                <c:pt idx="281">
                  <c:v>44243</c:v>
                </c:pt>
                <c:pt idx="282">
                  <c:v>44244</c:v>
                </c:pt>
                <c:pt idx="283">
                  <c:v>44245</c:v>
                </c:pt>
                <c:pt idx="284">
                  <c:v>44246</c:v>
                </c:pt>
                <c:pt idx="285">
                  <c:v>44249</c:v>
                </c:pt>
                <c:pt idx="286">
                  <c:v>44250</c:v>
                </c:pt>
                <c:pt idx="287">
                  <c:v>44251</c:v>
                </c:pt>
                <c:pt idx="288">
                  <c:v>44252</c:v>
                </c:pt>
                <c:pt idx="289">
                  <c:v>44253</c:v>
                </c:pt>
                <c:pt idx="290">
                  <c:v>44256</c:v>
                </c:pt>
                <c:pt idx="291">
                  <c:v>44257</c:v>
                </c:pt>
                <c:pt idx="292">
                  <c:v>44258</c:v>
                </c:pt>
                <c:pt idx="293">
                  <c:v>44259</c:v>
                </c:pt>
                <c:pt idx="294">
                  <c:v>44260</c:v>
                </c:pt>
                <c:pt idx="295">
                  <c:v>44263</c:v>
                </c:pt>
                <c:pt idx="296">
                  <c:v>44264</c:v>
                </c:pt>
                <c:pt idx="297">
                  <c:v>44265</c:v>
                </c:pt>
                <c:pt idx="298">
                  <c:v>44266</c:v>
                </c:pt>
                <c:pt idx="299">
                  <c:v>44267</c:v>
                </c:pt>
                <c:pt idx="300">
                  <c:v>44270</c:v>
                </c:pt>
                <c:pt idx="301">
                  <c:v>44271</c:v>
                </c:pt>
                <c:pt idx="302">
                  <c:v>44272</c:v>
                </c:pt>
                <c:pt idx="303">
                  <c:v>44273</c:v>
                </c:pt>
                <c:pt idx="304">
                  <c:v>44274</c:v>
                </c:pt>
                <c:pt idx="305">
                  <c:v>44277</c:v>
                </c:pt>
                <c:pt idx="306">
                  <c:v>44278</c:v>
                </c:pt>
                <c:pt idx="307">
                  <c:v>44279</c:v>
                </c:pt>
                <c:pt idx="308">
                  <c:v>44280</c:v>
                </c:pt>
                <c:pt idx="309">
                  <c:v>44281</c:v>
                </c:pt>
                <c:pt idx="310">
                  <c:v>44284</c:v>
                </c:pt>
                <c:pt idx="311">
                  <c:v>44285</c:v>
                </c:pt>
                <c:pt idx="312">
                  <c:v>44286</c:v>
                </c:pt>
                <c:pt idx="313">
                  <c:v>44287</c:v>
                </c:pt>
                <c:pt idx="314">
                  <c:v>44288</c:v>
                </c:pt>
                <c:pt idx="315">
                  <c:v>44291</c:v>
                </c:pt>
                <c:pt idx="316">
                  <c:v>44292</c:v>
                </c:pt>
                <c:pt idx="317">
                  <c:v>44293</c:v>
                </c:pt>
                <c:pt idx="318">
                  <c:v>44294</c:v>
                </c:pt>
                <c:pt idx="319">
                  <c:v>44295</c:v>
                </c:pt>
                <c:pt idx="320">
                  <c:v>44298</c:v>
                </c:pt>
                <c:pt idx="321">
                  <c:v>44299</c:v>
                </c:pt>
                <c:pt idx="322">
                  <c:v>44300</c:v>
                </c:pt>
                <c:pt idx="323">
                  <c:v>44301</c:v>
                </c:pt>
                <c:pt idx="324">
                  <c:v>44302</c:v>
                </c:pt>
                <c:pt idx="325">
                  <c:v>44305</c:v>
                </c:pt>
                <c:pt idx="326">
                  <c:v>44306</c:v>
                </c:pt>
                <c:pt idx="327">
                  <c:v>44307</c:v>
                </c:pt>
                <c:pt idx="328">
                  <c:v>44308</c:v>
                </c:pt>
                <c:pt idx="329">
                  <c:v>44309</c:v>
                </c:pt>
                <c:pt idx="330">
                  <c:v>44312</c:v>
                </c:pt>
                <c:pt idx="331">
                  <c:v>44313</c:v>
                </c:pt>
                <c:pt idx="332">
                  <c:v>44314</c:v>
                </c:pt>
                <c:pt idx="333">
                  <c:v>44315</c:v>
                </c:pt>
                <c:pt idx="334">
                  <c:v>44316</c:v>
                </c:pt>
                <c:pt idx="335">
                  <c:v>44319</c:v>
                </c:pt>
                <c:pt idx="336">
                  <c:v>44320</c:v>
                </c:pt>
                <c:pt idx="337">
                  <c:v>44321</c:v>
                </c:pt>
                <c:pt idx="338">
                  <c:v>44322</c:v>
                </c:pt>
                <c:pt idx="339">
                  <c:v>44323</c:v>
                </c:pt>
                <c:pt idx="340">
                  <c:v>44326</c:v>
                </c:pt>
                <c:pt idx="341">
                  <c:v>44327</c:v>
                </c:pt>
                <c:pt idx="342">
                  <c:v>44328</c:v>
                </c:pt>
                <c:pt idx="343">
                  <c:v>44329</c:v>
                </c:pt>
                <c:pt idx="344">
                  <c:v>44330</c:v>
                </c:pt>
                <c:pt idx="345">
                  <c:v>44333</c:v>
                </c:pt>
                <c:pt idx="346">
                  <c:v>44334</c:v>
                </c:pt>
                <c:pt idx="347">
                  <c:v>44335</c:v>
                </c:pt>
                <c:pt idx="348">
                  <c:v>44336</c:v>
                </c:pt>
                <c:pt idx="349">
                  <c:v>44337</c:v>
                </c:pt>
                <c:pt idx="350">
                  <c:v>44340</c:v>
                </c:pt>
                <c:pt idx="351">
                  <c:v>44341</c:v>
                </c:pt>
                <c:pt idx="352">
                  <c:v>44342</c:v>
                </c:pt>
                <c:pt idx="353">
                  <c:v>44343</c:v>
                </c:pt>
                <c:pt idx="354">
                  <c:v>44344</c:v>
                </c:pt>
                <c:pt idx="355">
                  <c:v>44347</c:v>
                </c:pt>
                <c:pt idx="356">
                  <c:v>44348</c:v>
                </c:pt>
                <c:pt idx="357">
                  <c:v>44349</c:v>
                </c:pt>
                <c:pt idx="358">
                  <c:v>44350</c:v>
                </c:pt>
                <c:pt idx="359">
                  <c:v>44351</c:v>
                </c:pt>
                <c:pt idx="360">
                  <c:v>44354</c:v>
                </c:pt>
                <c:pt idx="361">
                  <c:v>44355</c:v>
                </c:pt>
                <c:pt idx="362">
                  <c:v>44356</c:v>
                </c:pt>
                <c:pt idx="363">
                  <c:v>44357</c:v>
                </c:pt>
                <c:pt idx="364">
                  <c:v>44358</c:v>
                </c:pt>
                <c:pt idx="365">
                  <c:v>44361</c:v>
                </c:pt>
                <c:pt idx="366">
                  <c:v>44362</c:v>
                </c:pt>
                <c:pt idx="367">
                  <c:v>44363</c:v>
                </c:pt>
                <c:pt idx="368">
                  <c:v>44364</c:v>
                </c:pt>
                <c:pt idx="369">
                  <c:v>44365</c:v>
                </c:pt>
                <c:pt idx="370">
                  <c:v>44368</c:v>
                </c:pt>
                <c:pt idx="371">
                  <c:v>44369</c:v>
                </c:pt>
                <c:pt idx="372">
                  <c:v>44370</c:v>
                </c:pt>
                <c:pt idx="373">
                  <c:v>44371</c:v>
                </c:pt>
                <c:pt idx="374">
                  <c:v>44372</c:v>
                </c:pt>
                <c:pt idx="375">
                  <c:v>44375</c:v>
                </c:pt>
                <c:pt idx="376">
                  <c:v>44376</c:v>
                </c:pt>
                <c:pt idx="377">
                  <c:v>44377</c:v>
                </c:pt>
                <c:pt idx="378">
                  <c:v>44378</c:v>
                </c:pt>
                <c:pt idx="379">
                  <c:v>44379</c:v>
                </c:pt>
                <c:pt idx="380">
                  <c:v>44382</c:v>
                </c:pt>
                <c:pt idx="381">
                  <c:v>44383</c:v>
                </c:pt>
                <c:pt idx="382">
                  <c:v>44384</c:v>
                </c:pt>
                <c:pt idx="383">
                  <c:v>44385</c:v>
                </c:pt>
                <c:pt idx="384">
                  <c:v>44386</c:v>
                </c:pt>
                <c:pt idx="385">
                  <c:v>44389</c:v>
                </c:pt>
                <c:pt idx="386">
                  <c:v>44390</c:v>
                </c:pt>
                <c:pt idx="387">
                  <c:v>44391</c:v>
                </c:pt>
                <c:pt idx="388">
                  <c:v>44392</c:v>
                </c:pt>
                <c:pt idx="389">
                  <c:v>44393</c:v>
                </c:pt>
                <c:pt idx="390">
                  <c:v>44396</c:v>
                </c:pt>
                <c:pt idx="391">
                  <c:v>44397</c:v>
                </c:pt>
                <c:pt idx="392">
                  <c:v>44398</c:v>
                </c:pt>
                <c:pt idx="393">
                  <c:v>44399</c:v>
                </c:pt>
                <c:pt idx="394">
                  <c:v>44400</c:v>
                </c:pt>
                <c:pt idx="395">
                  <c:v>44403</c:v>
                </c:pt>
                <c:pt idx="396">
                  <c:v>44404</c:v>
                </c:pt>
                <c:pt idx="397">
                  <c:v>44405</c:v>
                </c:pt>
                <c:pt idx="398">
                  <c:v>44406</c:v>
                </c:pt>
                <c:pt idx="399">
                  <c:v>44407</c:v>
                </c:pt>
                <c:pt idx="400">
                  <c:v>44410</c:v>
                </c:pt>
                <c:pt idx="401">
                  <c:v>44411</c:v>
                </c:pt>
                <c:pt idx="402">
                  <c:v>44412</c:v>
                </c:pt>
                <c:pt idx="403">
                  <c:v>44413</c:v>
                </c:pt>
                <c:pt idx="404">
                  <c:v>44414</c:v>
                </c:pt>
                <c:pt idx="405">
                  <c:v>44417</c:v>
                </c:pt>
                <c:pt idx="406">
                  <c:v>44418</c:v>
                </c:pt>
                <c:pt idx="407">
                  <c:v>44419</c:v>
                </c:pt>
                <c:pt idx="408">
                  <c:v>44420</c:v>
                </c:pt>
                <c:pt idx="409">
                  <c:v>44421</c:v>
                </c:pt>
                <c:pt idx="410">
                  <c:v>44424</c:v>
                </c:pt>
                <c:pt idx="411">
                  <c:v>44425</c:v>
                </c:pt>
                <c:pt idx="412">
                  <c:v>44426</c:v>
                </c:pt>
                <c:pt idx="413">
                  <c:v>44427</c:v>
                </c:pt>
                <c:pt idx="414">
                  <c:v>44428</c:v>
                </c:pt>
                <c:pt idx="415">
                  <c:v>44431</c:v>
                </c:pt>
                <c:pt idx="416">
                  <c:v>44432</c:v>
                </c:pt>
                <c:pt idx="417">
                  <c:v>44433</c:v>
                </c:pt>
                <c:pt idx="418">
                  <c:v>44434</c:v>
                </c:pt>
                <c:pt idx="419">
                  <c:v>44435</c:v>
                </c:pt>
                <c:pt idx="420">
                  <c:v>44438</c:v>
                </c:pt>
                <c:pt idx="421">
                  <c:v>44439</c:v>
                </c:pt>
                <c:pt idx="422">
                  <c:v>44440</c:v>
                </c:pt>
                <c:pt idx="423">
                  <c:v>44441</c:v>
                </c:pt>
                <c:pt idx="424">
                  <c:v>44442</c:v>
                </c:pt>
                <c:pt idx="425">
                  <c:v>44445</c:v>
                </c:pt>
                <c:pt idx="426">
                  <c:v>44446</c:v>
                </c:pt>
                <c:pt idx="427">
                  <c:v>44447</c:v>
                </c:pt>
                <c:pt idx="428">
                  <c:v>44448</c:v>
                </c:pt>
                <c:pt idx="429">
                  <c:v>44449</c:v>
                </c:pt>
                <c:pt idx="430">
                  <c:v>44452</c:v>
                </c:pt>
                <c:pt idx="431">
                  <c:v>44453</c:v>
                </c:pt>
                <c:pt idx="432">
                  <c:v>44454</c:v>
                </c:pt>
                <c:pt idx="433">
                  <c:v>44455</c:v>
                </c:pt>
                <c:pt idx="434">
                  <c:v>44456</c:v>
                </c:pt>
                <c:pt idx="435">
                  <c:v>44459</c:v>
                </c:pt>
                <c:pt idx="436">
                  <c:v>44460</c:v>
                </c:pt>
                <c:pt idx="437">
                  <c:v>44461</c:v>
                </c:pt>
                <c:pt idx="438">
                  <c:v>44462</c:v>
                </c:pt>
                <c:pt idx="439">
                  <c:v>44463</c:v>
                </c:pt>
                <c:pt idx="440">
                  <c:v>44466</c:v>
                </c:pt>
                <c:pt idx="441">
                  <c:v>44467</c:v>
                </c:pt>
                <c:pt idx="442">
                  <c:v>44468</c:v>
                </c:pt>
                <c:pt idx="443">
                  <c:v>44469</c:v>
                </c:pt>
                <c:pt idx="444">
                  <c:v>44470</c:v>
                </c:pt>
                <c:pt idx="445">
                  <c:v>44473</c:v>
                </c:pt>
                <c:pt idx="446">
                  <c:v>44474</c:v>
                </c:pt>
                <c:pt idx="447">
                  <c:v>44475</c:v>
                </c:pt>
                <c:pt idx="448">
                  <c:v>44476</c:v>
                </c:pt>
                <c:pt idx="449">
                  <c:v>44477</c:v>
                </c:pt>
                <c:pt idx="450">
                  <c:v>44480</c:v>
                </c:pt>
                <c:pt idx="451">
                  <c:v>44481</c:v>
                </c:pt>
                <c:pt idx="452">
                  <c:v>44482</c:v>
                </c:pt>
                <c:pt idx="453">
                  <c:v>44483</c:v>
                </c:pt>
                <c:pt idx="454">
                  <c:v>44484</c:v>
                </c:pt>
                <c:pt idx="455">
                  <c:v>44487</c:v>
                </c:pt>
                <c:pt idx="456">
                  <c:v>44488</c:v>
                </c:pt>
                <c:pt idx="457">
                  <c:v>44489</c:v>
                </c:pt>
                <c:pt idx="458">
                  <c:v>44490</c:v>
                </c:pt>
                <c:pt idx="459">
                  <c:v>44491</c:v>
                </c:pt>
                <c:pt idx="460">
                  <c:v>44494</c:v>
                </c:pt>
                <c:pt idx="461">
                  <c:v>44495</c:v>
                </c:pt>
                <c:pt idx="462">
                  <c:v>44496</c:v>
                </c:pt>
                <c:pt idx="463">
                  <c:v>44497</c:v>
                </c:pt>
                <c:pt idx="464">
                  <c:v>44498</c:v>
                </c:pt>
                <c:pt idx="465">
                  <c:v>44501</c:v>
                </c:pt>
                <c:pt idx="466">
                  <c:v>44502</c:v>
                </c:pt>
                <c:pt idx="467">
                  <c:v>44503</c:v>
                </c:pt>
                <c:pt idx="468">
                  <c:v>44504</c:v>
                </c:pt>
                <c:pt idx="469">
                  <c:v>44505</c:v>
                </c:pt>
                <c:pt idx="470">
                  <c:v>44508</c:v>
                </c:pt>
                <c:pt idx="471">
                  <c:v>44509</c:v>
                </c:pt>
                <c:pt idx="472">
                  <c:v>44510</c:v>
                </c:pt>
                <c:pt idx="473">
                  <c:v>44511</c:v>
                </c:pt>
                <c:pt idx="474">
                  <c:v>44512</c:v>
                </c:pt>
                <c:pt idx="475">
                  <c:v>44515</c:v>
                </c:pt>
                <c:pt idx="476">
                  <c:v>44516</c:v>
                </c:pt>
                <c:pt idx="477">
                  <c:v>44517</c:v>
                </c:pt>
                <c:pt idx="478">
                  <c:v>44518</c:v>
                </c:pt>
                <c:pt idx="479">
                  <c:v>44519</c:v>
                </c:pt>
                <c:pt idx="480">
                  <c:v>44522</c:v>
                </c:pt>
                <c:pt idx="481">
                  <c:v>44523</c:v>
                </c:pt>
                <c:pt idx="482">
                  <c:v>44524</c:v>
                </c:pt>
                <c:pt idx="483">
                  <c:v>44525</c:v>
                </c:pt>
                <c:pt idx="484">
                  <c:v>44526</c:v>
                </c:pt>
                <c:pt idx="485">
                  <c:v>44529</c:v>
                </c:pt>
                <c:pt idx="486">
                  <c:v>44530</c:v>
                </c:pt>
                <c:pt idx="487">
                  <c:v>44531</c:v>
                </c:pt>
                <c:pt idx="488">
                  <c:v>44532</c:v>
                </c:pt>
                <c:pt idx="489">
                  <c:v>44533</c:v>
                </c:pt>
                <c:pt idx="490">
                  <c:v>44536</c:v>
                </c:pt>
                <c:pt idx="491">
                  <c:v>44537</c:v>
                </c:pt>
                <c:pt idx="492">
                  <c:v>44538</c:v>
                </c:pt>
                <c:pt idx="493">
                  <c:v>44539</c:v>
                </c:pt>
                <c:pt idx="494">
                  <c:v>44540</c:v>
                </c:pt>
                <c:pt idx="495">
                  <c:v>44543</c:v>
                </c:pt>
                <c:pt idx="496">
                  <c:v>44544</c:v>
                </c:pt>
                <c:pt idx="497">
                  <c:v>44545</c:v>
                </c:pt>
                <c:pt idx="498">
                  <c:v>44546</c:v>
                </c:pt>
                <c:pt idx="499">
                  <c:v>44547</c:v>
                </c:pt>
                <c:pt idx="500">
                  <c:v>44550</c:v>
                </c:pt>
                <c:pt idx="501">
                  <c:v>44551</c:v>
                </c:pt>
                <c:pt idx="502">
                  <c:v>44552</c:v>
                </c:pt>
                <c:pt idx="503">
                  <c:v>44553</c:v>
                </c:pt>
                <c:pt idx="504">
                  <c:v>44554</c:v>
                </c:pt>
                <c:pt idx="505">
                  <c:v>44557</c:v>
                </c:pt>
                <c:pt idx="506">
                  <c:v>44558</c:v>
                </c:pt>
                <c:pt idx="507">
                  <c:v>44559</c:v>
                </c:pt>
                <c:pt idx="508">
                  <c:v>44560</c:v>
                </c:pt>
                <c:pt idx="509">
                  <c:v>44561</c:v>
                </c:pt>
                <c:pt idx="510">
                  <c:v>44564</c:v>
                </c:pt>
                <c:pt idx="511">
                  <c:v>44565</c:v>
                </c:pt>
                <c:pt idx="512">
                  <c:v>44566</c:v>
                </c:pt>
                <c:pt idx="513">
                  <c:v>44567</c:v>
                </c:pt>
                <c:pt idx="514">
                  <c:v>44568</c:v>
                </c:pt>
                <c:pt idx="515">
                  <c:v>44571</c:v>
                </c:pt>
                <c:pt idx="516">
                  <c:v>44572</c:v>
                </c:pt>
                <c:pt idx="517">
                  <c:v>44573</c:v>
                </c:pt>
                <c:pt idx="518">
                  <c:v>44574</c:v>
                </c:pt>
                <c:pt idx="519">
                  <c:v>44575</c:v>
                </c:pt>
                <c:pt idx="520">
                  <c:v>44578</c:v>
                </c:pt>
                <c:pt idx="521">
                  <c:v>44579</c:v>
                </c:pt>
                <c:pt idx="522">
                  <c:v>44580</c:v>
                </c:pt>
                <c:pt idx="523">
                  <c:v>44581</c:v>
                </c:pt>
                <c:pt idx="524">
                  <c:v>44582</c:v>
                </c:pt>
                <c:pt idx="525">
                  <c:v>44585</c:v>
                </c:pt>
                <c:pt idx="526">
                  <c:v>44586</c:v>
                </c:pt>
                <c:pt idx="527">
                  <c:v>44587</c:v>
                </c:pt>
                <c:pt idx="528">
                  <c:v>44588</c:v>
                </c:pt>
                <c:pt idx="529">
                  <c:v>44589</c:v>
                </c:pt>
                <c:pt idx="530">
                  <c:v>44592</c:v>
                </c:pt>
                <c:pt idx="531">
                  <c:v>44593</c:v>
                </c:pt>
                <c:pt idx="532">
                  <c:v>44594</c:v>
                </c:pt>
                <c:pt idx="533">
                  <c:v>44595</c:v>
                </c:pt>
                <c:pt idx="534">
                  <c:v>44596</c:v>
                </c:pt>
                <c:pt idx="535">
                  <c:v>44599</c:v>
                </c:pt>
                <c:pt idx="536">
                  <c:v>44600</c:v>
                </c:pt>
                <c:pt idx="537">
                  <c:v>44601</c:v>
                </c:pt>
                <c:pt idx="538">
                  <c:v>44602</c:v>
                </c:pt>
                <c:pt idx="539">
                  <c:v>44603</c:v>
                </c:pt>
                <c:pt idx="540">
                  <c:v>44606</c:v>
                </c:pt>
                <c:pt idx="541">
                  <c:v>44607</c:v>
                </c:pt>
                <c:pt idx="542">
                  <c:v>44608</c:v>
                </c:pt>
                <c:pt idx="543">
                  <c:v>44609</c:v>
                </c:pt>
                <c:pt idx="544">
                  <c:v>44610</c:v>
                </c:pt>
                <c:pt idx="545">
                  <c:v>44613</c:v>
                </c:pt>
                <c:pt idx="546">
                  <c:v>44614</c:v>
                </c:pt>
                <c:pt idx="547">
                  <c:v>44615</c:v>
                </c:pt>
                <c:pt idx="548">
                  <c:v>44616</c:v>
                </c:pt>
                <c:pt idx="549">
                  <c:v>44617</c:v>
                </c:pt>
                <c:pt idx="550">
                  <c:v>44620</c:v>
                </c:pt>
                <c:pt idx="551">
                  <c:v>44621</c:v>
                </c:pt>
                <c:pt idx="552">
                  <c:v>44622</c:v>
                </c:pt>
                <c:pt idx="553">
                  <c:v>44623</c:v>
                </c:pt>
                <c:pt idx="554">
                  <c:v>44624</c:v>
                </c:pt>
                <c:pt idx="555">
                  <c:v>44627</c:v>
                </c:pt>
                <c:pt idx="556">
                  <c:v>44628</c:v>
                </c:pt>
                <c:pt idx="557">
                  <c:v>44629</c:v>
                </c:pt>
                <c:pt idx="558">
                  <c:v>44630</c:v>
                </c:pt>
                <c:pt idx="559">
                  <c:v>44631</c:v>
                </c:pt>
                <c:pt idx="560">
                  <c:v>44634</c:v>
                </c:pt>
                <c:pt idx="561">
                  <c:v>44635</c:v>
                </c:pt>
                <c:pt idx="562">
                  <c:v>44636</c:v>
                </c:pt>
                <c:pt idx="563">
                  <c:v>44637</c:v>
                </c:pt>
                <c:pt idx="564">
                  <c:v>44638</c:v>
                </c:pt>
                <c:pt idx="565">
                  <c:v>44641</c:v>
                </c:pt>
                <c:pt idx="566">
                  <c:v>44642</c:v>
                </c:pt>
                <c:pt idx="567">
                  <c:v>44643</c:v>
                </c:pt>
                <c:pt idx="568">
                  <c:v>44644</c:v>
                </c:pt>
                <c:pt idx="569">
                  <c:v>44645</c:v>
                </c:pt>
                <c:pt idx="570">
                  <c:v>44648</c:v>
                </c:pt>
                <c:pt idx="571">
                  <c:v>44649</c:v>
                </c:pt>
                <c:pt idx="572">
                  <c:v>44650</c:v>
                </c:pt>
                <c:pt idx="573">
                  <c:v>44651</c:v>
                </c:pt>
                <c:pt idx="574">
                  <c:v>44652</c:v>
                </c:pt>
                <c:pt idx="575">
                  <c:v>44655</c:v>
                </c:pt>
                <c:pt idx="576">
                  <c:v>44656</c:v>
                </c:pt>
                <c:pt idx="577">
                  <c:v>44657</c:v>
                </c:pt>
                <c:pt idx="578">
                  <c:v>44658</c:v>
                </c:pt>
                <c:pt idx="579">
                  <c:v>44659</c:v>
                </c:pt>
                <c:pt idx="580">
                  <c:v>44662</c:v>
                </c:pt>
                <c:pt idx="581">
                  <c:v>44663</c:v>
                </c:pt>
                <c:pt idx="582">
                  <c:v>44664</c:v>
                </c:pt>
                <c:pt idx="583">
                  <c:v>44665</c:v>
                </c:pt>
                <c:pt idx="584">
                  <c:v>44666</c:v>
                </c:pt>
                <c:pt idx="585">
                  <c:v>44669</c:v>
                </c:pt>
                <c:pt idx="586">
                  <c:v>44670</c:v>
                </c:pt>
                <c:pt idx="587">
                  <c:v>44671</c:v>
                </c:pt>
                <c:pt idx="588">
                  <c:v>44672</c:v>
                </c:pt>
                <c:pt idx="589">
                  <c:v>44673</c:v>
                </c:pt>
                <c:pt idx="590">
                  <c:v>44676</c:v>
                </c:pt>
                <c:pt idx="591">
                  <c:v>44677</c:v>
                </c:pt>
                <c:pt idx="592">
                  <c:v>44678</c:v>
                </c:pt>
                <c:pt idx="593">
                  <c:v>44679</c:v>
                </c:pt>
                <c:pt idx="594">
                  <c:v>44680</c:v>
                </c:pt>
                <c:pt idx="595">
                  <c:v>44683</c:v>
                </c:pt>
                <c:pt idx="596">
                  <c:v>44684</c:v>
                </c:pt>
                <c:pt idx="597">
                  <c:v>44685</c:v>
                </c:pt>
                <c:pt idx="598">
                  <c:v>44686</c:v>
                </c:pt>
                <c:pt idx="599">
                  <c:v>44687</c:v>
                </c:pt>
                <c:pt idx="600">
                  <c:v>44690</c:v>
                </c:pt>
                <c:pt idx="601">
                  <c:v>44691</c:v>
                </c:pt>
                <c:pt idx="602">
                  <c:v>44692</c:v>
                </c:pt>
                <c:pt idx="603">
                  <c:v>44693</c:v>
                </c:pt>
                <c:pt idx="604">
                  <c:v>44694</c:v>
                </c:pt>
                <c:pt idx="605">
                  <c:v>44697</c:v>
                </c:pt>
                <c:pt idx="606">
                  <c:v>44698</c:v>
                </c:pt>
                <c:pt idx="607">
                  <c:v>44699</c:v>
                </c:pt>
                <c:pt idx="608">
                  <c:v>44700</c:v>
                </c:pt>
                <c:pt idx="609">
                  <c:v>44701</c:v>
                </c:pt>
                <c:pt idx="610">
                  <c:v>44704</c:v>
                </c:pt>
                <c:pt idx="611">
                  <c:v>44705</c:v>
                </c:pt>
                <c:pt idx="612">
                  <c:v>44706</c:v>
                </c:pt>
                <c:pt idx="613">
                  <c:v>44707</c:v>
                </c:pt>
                <c:pt idx="614">
                  <c:v>44708</c:v>
                </c:pt>
                <c:pt idx="615">
                  <c:v>44711</c:v>
                </c:pt>
                <c:pt idx="616">
                  <c:v>44712</c:v>
                </c:pt>
                <c:pt idx="617">
                  <c:v>44713</c:v>
                </c:pt>
                <c:pt idx="618">
                  <c:v>44714</c:v>
                </c:pt>
                <c:pt idx="619">
                  <c:v>44715</c:v>
                </c:pt>
                <c:pt idx="620">
                  <c:v>44718</c:v>
                </c:pt>
                <c:pt idx="621">
                  <c:v>44719</c:v>
                </c:pt>
                <c:pt idx="622">
                  <c:v>44720</c:v>
                </c:pt>
                <c:pt idx="623">
                  <c:v>44721</c:v>
                </c:pt>
                <c:pt idx="624">
                  <c:v>44722</c:v>
                </c:pt>
                <c:pt idx="625">
                  <c:v>44725</c:v>
                </c:pt>
                <c:pt idx="626">
                  <c:v>44726</c:v>
                </c:pt>
                <c:pt idx="627">
                  <c:v>44727</c:v>
                </c:pt>
                <c:pt idx="628">
                  <c:v>44728</c:v>
                </c:pt>
                <c:pt idx="629">
                  <c:v>44729</c:v>
                </c:pt>
                <c:pt idx="630">
                  <c:v>44732</c:v>
                </c:pt>
                <c:pt idx="631">
                  <c:v>44733</c:v>
                </c:pt>
                <c:pt idx="632">
                  <c:v>44734</c:v>
                </c:pt>
                <c:pt idx="633">
                  <c:v>44735</c:v>
                </c:pt>
                <c:pt idx="634">
                  <c:v>44736</c:v>
                </c:pt>
                <c:pt idx="635">
                  <c:v>44739</c:v>
                </c:pt>
                <c:pt idx="636">
                  <c:v>44740</c:v>
                </c:pt>
                <c:pt idx="637">
                  <c:v>44741</c:v>
                </c:pt>
                <c:pt idx="638">
                  <c:v>44742</c:v>
                </c:pt>
                <c:pt idx="639">
                  <c:v>44743</c:v>
                </c:pt>
                <c:pt idx="640">
                  <c:v>44746</c:v>
                </c:pt>
                <c:pt idx="641">
                  <c:v>44747</c:v>
                </c:pt>
                <c:pt idx="642">
                  <c:v>44748</c:v>
                </c:pt>
                <c:pt idx="643">
                  <c:v>44749</c:v>
                </c:pt>
                <c:pt idx="644">
                  <c:v>44750</c:v>
                </c:pt>
                <c:pt idx="645">
                  <c:v>44753</c:v>
                </c:pt>
                <c:pt idx="646">
                  <c:v>44754</c:v>
                </c:pt>
                <c:pt idx="647">
                  <c:v>44755</c:v>
                </c:pt>
                <c:pt idx="648">
                  <c:v>44756</c:v>
                </c:pt>
                <c:pt idx="649">
                  <c:v>44757</c:v>
                </c:pt>
                <c:pt idx="650">
                  <c:v>44760</c:v>
                </c:pt>
                <c:pt idx="651">
                  <c:v>44761</c:v>
                </c:pt>
                <c:pt idx="652">
                  <c:v>44762</c:v>
                </c:pt>
                <c:pt idx="653">
                  <c:v>44763</c:v>
                </c:pt>
                <c:pt idx="654">
                  <c:v>44764</c:v>
                </c:pt>
                <c:pt idx="655">
                  <c:v>44767</c:v>
                </c:pt>
                <c:pt idx="656">
                  <c:v>44768</c:v>
                </c:pt>
                <c:pt idx="657">
                  <c:v>44769</c:v>
                </c:pt>
                <c:pt idx="658">
                  <c:v>44770</c:v>
                </c:pt>
                <c:pt idx="659">
                  <c:v>44771</c:v>
                </c:pt>
                <c:pt idx="660">
                  <c:v>44774</c:v>
                </c:pt>
                <c:pt idx="661">
                  <c:v>44775</c:v>
                </c:pt>
                <c:pt idx="662">
                  <c:v>44776</c:v>
                </c:pt>
                <c:pt idx="663">
                  <c:v>44777</c:v>
                </c:pt>
                <c:pt idx="664">
                  <c:v>44778</c:v>
                </c:pt>
                <c:pt idx="665">
                  <c:v>44781</c:v>
                </c:pt>
                <c:pt idx="666">
                  <c:v>44782</c:v>
                </c:pt>
                <c:pt idx="667">
                  <c:v>44783</c:v>
                </c:pt>
                <c:pt idx="668">
                  <c:v>44784</c:v>
                </c:pt>
                <c:pt idx="669">
                  <c:v>44785</c:v>
                </c:pt>
                <c:pt idx="670">
                  <c:v>44788</c:v>
                </c:pt>
                <c:pt idx="671">
                  <c:v>44789</c:v>
                </c:pt>
                <c:pt idx="672">
                  <c:v>44790</c:v>
                </c:pt>
                <c:pt idx="673">
                  <c:v>44791</c:v>
                </c:pt>
                <c:pt idx="674">
                  <c:v>44792</c:v>
                </c:pt>
                <c:pt idx="675">
                  <c:v>44795</c:v>
                </c:pt>
                <c:pt idx="676">
                  <c:v>44796</c:v>
                </c:pt>
                <c:pt idx="677">
                  <c:v>44797</c:v>
                </c:pt>
                <c:pt idx="678">
                  <c:v>44798</c:v>
                </c:pt>
                <c:pt idx="679">
                  <c:v>44799</c:v>
                </c:pt>
                <c:pt idx="680">
                  <c:v>44802</c:v>
                </c:pt>
                <c:pt idx="681">
                  <c:v>44803</c:v>
                </c:pt>
                <c:pt idx="682">
                  <c:v>44804</c:v>
                </c:pt>
                <c:pt idx="683">
                  <c:v>44805</c:v>
                </c:pt>
                <c:pt idx="684">
                  <c:v>44806</c:v>
                </c:pt>
                <c:pt idx="685">
                  <c:v>44809</c:v>
                </c:pt>
                <c:pt idx="686">
                  <c:v>44810</c:v>
                </c:pt>
                <c:pt idx="687">
                  <c:v>44811</c:v>
                </c:pt>
                <c:pt idx="688">
                  <c:v>44812</c:v>
                </c:pt>
                <c:pt idx="689">
                  <c:v>44813</c:v>
                </c:pt>
                <c:pt idx="690">
                  <c:v>44816</c:v>
                </c:pt>
                <c:pt idx="691">
                  <c:v>44817</c:v>
                </c:pt>
                <c:pt idx="692">
                  <c:v>44818</c:v>
                </c:pt>
                <c:pt idx="693">
                  <c:v>44819</c:v>
                </c:pt>
                <c:pt idx="694">
                  <c:v>44820</c:v>
                </c:pt>
                <c:pt idx="695">
                  <c:v>44823</c:v>
                </c:pt>
                <c:pt idx="696">
                  <c:v>44824</c:v>
                </c:pt>
                <c:pt idx="697">
                  <c:v>44825</c:v>
                </c:pt>
                <c:pt idx="698">
                  <c:v>44826</c:v>
                </c:pt>
                <c:pt idx="699">
                  <c:v>44827</c:v>
                </c:pt>
                <c:pt idx="700">
                  <c:v>44830</c:v>
                </c:pt>
                <c:pt idx="701">
                  <c:v>44831</c:v>
                </c:pt>
                <c:pt idx="702">
                  <c:v>44832</c:v>
                </c:pt>
                <c:pt idx="703">
                  <c:v>44833</c:v>
                </c:pt>
                <c:pt idx="704">
                  <c:v>44834</c:v>
                </c:pt>
                <c:pt idx="705">
                  <c:v>44837</c:v>
                </c:pt>
                <c:pt idx="706">
                  <c:v>44838</c:v>
                </c:pt>
                <c:pt idx="707">
                  <c:v>44839</c:v>
                </c:pt>
                <c:pt idx="708">
                  <c:v>44840</c:v>
                </c:pt>
                <c:pt idx="709">
                  <c:v>44841</c:v>
                </c:pt>
                <c:pt idx="710">
                  <c:v>44844</c:v>
                </c:pt>
                <c:pt idx="711">
                  <c:v>44845</c:v>
                </c:pt>
                <c:pt idx="712">
                  <c:v>44846</c:v>
                </c:pt>
                <c:pt idx="713">
                  <c:v>44847</c:v>
                </c:pt>
                <c:pt idx="714">
                  <c:v>44848</c:v>
                </c:pt>
                <c:pt idx="715">
                  <c:v>44851</c:v>
                </c:pt>
                <c:pt idx="716">
                  <c:v>44852</c:v>
                </c:pt>
                <c:pt idx="717">
                  <c:v>44853</c:v>
                </c:pt>
                <c:pt idx="718">
                  <c:v>44854</c:v>
                </c:pt>
                <c:pt idx="719">
                  <c:v>44855</c:v>
                </c:pt>
                <c:pt idx="720">
                  <c:v>44858</c:v>
                </c:pt>
                <c:pt idx="721">
                  <c:v>44859</c:v>
                </c:pt>
                <c:pt idx="722">
                  <c:v>44860</c:v>
                </c:pt>
                <c:pt idx="723">
                  <c:v>44861</c:v>
                </c:pt>
                <c:pt idx="724">
                  <c:v>44862</c:v>
                </c:pt>
                <c:pt idx="725">
                  <c:v>44865</c:v>
                </c:pt>
                <c:pt idx="726">
                  <c:v>44866</c:v>
                </c:pt>
                <c:pt idx="727">
                  <c:v>44867</c:v>
                </c:pt>
                <c:pt idx="728">
                  <c:v>44868</c:v>
                </c:pt>
                <c:pt idx="729">
                  <c:v>44869</c:v>
                </c:pt>
                <c:pt idx="730">
                  <c:v>44872</c:v>
                </c:pt>
                <c:pt idx="731">
                  <c:v>44873</c:v>
                </c:pt>
                <c:pt idx="732">
                  <c:v>44874</c:v>
                </c:pt>
                <c:pt idx="733">
                  <c:v>44875</c:v>
                </c:pt>
                <c:pt idx="734">
                  <c:v>44876</c:v>
                </c:pt>
                <c:pt idx="735">
                  <c:v>44879</c:v>
                </c:pt>
                <c:pt idx="736">
                  <c:v>44880</c:v>
                </c:pt>
                <c:pt idx="737">
                  <c:v>44881</c:v>
                </c:pt>
                <c:pt idx="738">
                  <c:v>44882</c:v>
                </c:pt>
                <c:pt idx="739">
                  <c:v>44883</c:v>
                </c:pt>
                <c:pt idx="740">
                  <c:v>44886</c:v>
                </c:pt>
                <c:pt idx="741">
                  <c:v>44887</c:v>
                </c:pt>
                <c:pt idx="742">
                  <c:v>44888</c:v>
                </c:pt>
                <c:pt idx="743">
                  <c:v>44889</c:v>
                </c:pt>
                <c:pt idx="744">
                  <c:v>44890</c:v>
                </c:pt>
                <c:pt idx="745">
                  <c:v>44893</c:v>
                </c:pt>
                <c:pt idx="746">
                  <c:v>44894</c:v>
                </c:pt>
                <c:pt idx="747">
                  <c:v>44895</c:v>
                </c:pt>
                <c:pt idx="748">
                  <c:v>44896</c:v>
                </c:pt>
                <c:pt idx="749">
                  <c:v>44897</c:v>
                </c:pt>
                <c:pt idx="750">
                  <c:v>44900</c:v>
                </c:pt>
                <c:pt idx="751">
                  <c:v>44901</c:v>
                </c:pt>
                <c:pt idx="752">
                  <c:v>44902</c:v>
                </c:pt>
                <c:pt idx="753">
                  <c:v>44903</c:v>
                </c:pt>
                <c:pt idx="754">
                  <c:v>44904</c:v>
                </c:pt>
                <c:pt idx="755">
                  <c:v>44907</c:v>
                </c:pt>
                <c:pt idx="756">
                  <c:v>44908</c:v>
                </c:pt>
                <c:pt idx="757">
                  <c:v>44909</c:v>
                </c:pt>
                <c:pt idx="758">
                  <c:v>44910</c:v>
                </c:pt>
                <c:pt idx="759">
                  <c:v>44911</c:v>
                </c:pt>
                <c:pt idx="760">
                  <c:v>44914</c:v>
                </c:pt>
                <c:pt idx="761">
                  <c:v>44915</c:v>
                </c:pt>
                <c:pt idx="762">
                  <c:v>44916</c:v>
                </c:pt>
                <c:pt idx="763">
                  <c:v>44917</c:v>
                </c:pt>
                <c:pt idx="764">
                  <c:v>44918</c:v>
                </c:pt>
                <c:pt idx="765">
                  <c:v>44921</c:v>
                </c:pt>
                <c:pt idx="766">
                  <c:v>44922</c:v>
                </c:pt>
                <c:pt idx="767">
                  <c:v>44923</c:v>
                </c:pt>
                <c:pt idx="768">
                  <c:v>44924</c:v>
                </c:pt>
                <c:pt idx="769">
                  <c:v>44925</c:v>
                </c:pt>
                <c:pt idx="770">
                  <c:v>44928</c:v>
                </c:pt>
                <c:pt idx="771">
                  <c:v>44929</c:v>
                </c:pt>
                <c:pt idx="772">
                  <c:v>44930</c:v>
                </c:pt>
                <c:pt idx="773">
                  <c:v>44931</c:v>
                </c:pt>
                <c:pt idx="774">
                  <c:v>44932</c:v>
                </c:pt>
                <c:pt idx="775">
                  <c:v>44935</c:v>
                </c:pt>
                <c:pt idx="776">
                  <c:v>44936</c:v>
                </c:pt>
                <c:pt idx="777">
                  <c:v>44937</c:v>
                </c:pt>
                <c:pt idx="778">
                  <c:v>44938</c:v>
                </c:pt>
                <c:pt idx="779">
                  <c:v>44939</c:v>
                </c:pt>
                <c:pt idx="780">
                  <c:v>44942</c:v>
                </c:pt>
                <c:pt idx="781">
                  <c:v>44943</c:v>
                </c:pt>
                <c:pt idx="782">
                  <c:v>44944</c:v>
                </c:pt>
                <c:pt idx="783">
                  <c:v>44945</c:v>
                </c:pt>
                <c:pt idx="784">
                  <c:v>44946</c:v>
                </c:pt>
                <c:pt idx="785">
                  <c:v>44949</c:v>
                </c:pt>
                <c:pt idx="786">
                  <c:v>44950</c:v>
                </c:pt>
                <c:pt idx="787">
                  <c:v>44951</c:v>
                </c:pt>
                <c:pt idx="788">
                  <c:v>44952</c:v>
                </c:pt>
                <c:pt idx="789">
                  <c:v>44953</c:v>
                </c:pt>
                <c:pt idx="790">
                  <c:v>44956</c:v>
                </c:pt>
                <c:pt idx="791">
                  <c:v>44957</c:v>
                </c:pt>
                <c:pt idx="792">
                  <c:v>44958</c:v>
                </c:pt>
                <c:pt idx="793">
                  <c:v>44959</c:v>
                </c:pt>
                <c:pt idx="794">
                  <c:v>44960</c:v>
                </c:pt>
                <c:pt idx="795">
                  <c:v>44963</c:v>
                </c:pt>
                <c:pt idx="796">
                  <c:v>44964</c:v>
                </c:pt>
                <c:pt idx="797">
                  <c:v>44965</c:v>
                </c:pt>
                <c:pt idx="798">
                  <c:v>44966</c:v>
                </c:pt>
                <c:pt idx="799">
                  <c:v>44967</c:v>
                </c:pt>
                <c:pt idx="800">
                  <c:v>44970</c:v>
                </c:pt>
                <c:pt idx="801">
                  <c:v>44971</c:v>
                </c:pt>
                <c:pt idx="802">
                  <c:v>44972</c:v>
                </c:pt>
                <c:pt idx="803">
                  <c:v>44973</c:v>
                </c:pt>
                <c:pt idx="804">
                  <c:v>44974</c:v>
                </c:pt>
                <c:pt idx="805">
                  <c:v>44977</c:v>
                </c:pt>
                <c:pt idx="806">
                  <c:v>44978</c:v>
                </c:pt>
                <c:pt idx="807">
                  <c:v>44979</c:v>
                </c:pt>
                <c:pt idx="808">
                  <c:v>44980</c:v>
                </c:pt>
                <c:pt idx="809">
                  <c:v>44981</c:v>
                </c:pt>
                <c:pt idx="810">
                  <c:v>44984</c:v>
                </c:pt>
                <c:pt idx="811">
                  <c:v>44985</c:v>
                </c:pt>
                <c:pt idx="812">
                  <c:v>44986</c:v>
                </c:pt>
                <c:pt idx="813">
                  <c:v>44987</c:v>
                </c:pt>
                <c:pt idx="814">
                  <c:v>44988</c:v>
                </c:pt>
                <c:pt idx="815">
                  <c:v>44991</c:v>
                </c:pt>
                <c:pt idx="816">
                  <c:v>44992</c:v>
                </c:pt>
                <c:pt idx="817">
                  <c:v>44993</c:v>
                </c:pt>
                <c:pt idx="818">
                  <c:v>44994</c:v>
                </c:pt>
                <c:pt idx="819">
                  <c:v>44995</c:v>
                </c:pt>
                <c:pt idx="820">
                  <c:v>44998</c:v>
                </c:pt>
                <c:pt idx="821">
                  <c:v>44999</c:v>
                </c:pt>
                <c:pt idx="822">
                  <c:v>45000</c:v>
                </c:pt>
                <c:pt idx="823">
                  <c:v>45001</c:v>
                </c:pt>
                <c:pt idx="824">
                  <c:v>45002</c:v>
                </c:pt>
                <c:pt idx="825">
                  <c:v>45005</c:v>
                </c:pt>
                <c:pt idx="826">
                  <c:v>45006</c:v>
                </c:pt>
                <c:pt idx="827">
                  <c:v>45007</c:v>
                </c:pt>
                <c:pt idx="828">
                  <c:v>45008</c:v>
                </c:pt>
                <c:pt idx="829">
                  <c:v>45009</c:v>
                </c:pt>
                <c:pt idx="830">
                  <c:v>45012</c:v>
                </c:pt>
                <c:pt idx="831">
                  <c:v>45013</c:v>
                </c:pt>
                <c:pt idx="832">
                  <c:v>45014</c:v>
                </c:pt>
                <c:pt idx="833">
                  <c:v>45015</c:v>
                </c:pt>
                <c:pt idx="834">
                  <c:v>45016</c:v>
                </c:pt>
                <c:pt idx="835">
                  <c:v>45019</c:v>
                </c:pt>
                <c:pt idx="836">
                  <c:v>45020</c:v>
                </c:pt>
                <c:pt idx="837">
                  <c:v>45021</c:v>
                </c:pt>
                <c:pt idx="838">
                  <c:v>45022</c:v>
                </c:pt>
                <c:pt idx="839">
                  <c:v>45023</c:v>
                </c:pt>
                <c:pt idx="840">
                  <c:v>45026</c:v>
                </c:pt>
                <c:pt idx="841">
                  <c:v>45027</c:v>
                </c:pt>
                <c:pt idx="842">
                  <c:v>45028</c:v>
                </c:pt>
                <c:pt idx="843">
                  <c:v>45029</c:v>
                </c:pt>
                <c:pt idx="844">
                  <c:v>45030</c:v>
                </c:pt>
                <c:pt idx="845">
                  <c:v>45033</c:v>
                </c:pt>
                <c:pt idx="846">
                  <c:v>45034</c:v>
                </c:pt>
                <c:pt idx="847">
                  <c:v>45035</c:v>
                </c:pt>
                <c:pt idx="848">
                  <c:v>45036</c:v>
                </c:pt>
                <c:pt idx="849">
                  <c:v>45037</c:v>
                </c:pt>
                <c:pt idx="850">
                  <c:v>45040</c:v>
                </c:pt>
                <c:pt idx="851">
                  <c:v>45041</c:v>
                </c:pt>
                <c:pt idx="852">
                  <c:v>45042</c:v>
                </c:pt>
                <c:pt idx="853">
                  <c:v>45043</c:v>
                </c:pt>
                <c:pt idx="854">
                  <c:v>45044</c:v>
                </c:pt>
                <c:pt idx="855">
                  <c:v>45047</c:v>
                </c:pt>
                <c:pt idx="856">
                  <c:v>45048</c:v>
                </c:pt>
                <c:pt idx="857">
                  <c:v>45049</c:v>
                </c:pt>
                <c:pt idx="858">
                  <c:v>45050</c:v>
                </c:pt>
                <c:pt idx="859">
                  <c:v>45051</c:v>
                </c:pt>
                <c:pt idx="860">
                  <c:v>45054</c:v>
                </c:pt>
                <c:pt idx="861">
                  <c:v>45055</c:v>
                </c:pt>
                <c:pt idx="862">
                  <c:v>45056</c:v>
                </c:pt>
                <c:pt idx="863">
                  <c:v>45057</c:v>
                </c:pt>
                <c:pt idx="864">
                  <c:v>45058</c:v>
                </c:pt>
                <c:pt idx="865">
                  <c:v>45061</c:v>
                </c:pt>
                <c:pt idx="866">
                  <c:v>45062</c:v>
                </c:pt>
                <c:pt idx="867">
                  <c:v>45063</c:v>
                </c:pt>
                <c:pt idx="868">
                  <c:v>45064</c:v>
                </c:pt>
                <c:pt idx="869">
                  <c:v>45065</c:v>
                </c:pt>
                <c:pt idx="870">
                  <c:v>45068</c:v>
                </c:pt>
                <c:pt idx="871">
                  <c:v>45069</c:v>
                </c:pt>
                <c:pt idx="872">
                  <c:v>45070</c:v>
                </c:pt>
                <c:pt idx="873">
                  <c:v>45071</c:v>
                </c:pt>
                <c:pt idx="874">
                  <c:v>45072</c:v>
                </c:pt>
                <c:pt idx="875">
                  <c:v>45075</c:v>
                </c:pt>
                <c:pt idx="876">
                  <c:v>45076</c:v>
                </c:pt>
                <c:pt idx="877">
                  <c:v>45077</c:v>
                </c:pt>
                <c:pt idx="878">
                  <c:v>45078</c:v>
                </c:pt>
                <c:pt idx="879">
                  <c:v>45079</c:v>
                </c:pt>
                <c:pt idx="880">
                  <c:v>45082</c:v>
                </c:pt>
                <c:pt idx="881">
                  <c:v>45083</c:v>
                </c:pt>
                <c:pt idx="882">
                  <c:v>45084</c:v>
                </c:pt>
                <c:pt idx="883">
                  <c:v>45085</c:v>
                </c:pt>
                <c:pt idx="884">
                  <c:v>45086</c:v>
                </c:pt>
                <c:pt idx="885">
                  <c:v>45089</c:v>
                </c:pt>
                <c:pt idx="886">
                  <c:v>45090</c:v>
                </c:pt>
                <c:pt idx="887">
                  <c:v>45091</c:v>
                </c:pt>
                <c:pt idx="888">
                  <c:v>45092</c:v>
                </c:pt>
                <c:pt idx="889">
                  <c:v>45093</c:v>
                </c:pt>
                <c:pt idx="890">
                  <c:v>45096</c:v>
                </c:pt>
                <c:pt idx="891">
                  <c:v>45097</c:v>
                </c:pt>
                <c:pt idx="892">
                  <c:v>45098</c:v>
                </c:pt>
                <c:pt idx="893">
                  <c:v>45099</c:v>
                </c:pt>
                <c:pt idx="894">
                  <c:v>45100</c:v>
                </c:pt>
                <c:pt idx="895">
                  <c:v>45103</c:v>
                </c:pt>
                <c:pt idx="896">
                  <c:v>45104</c:v>
                </c:pt>
                <c:pt idx="897">
                  <c:v>45105</c:v>
                </c:pt>
                <c:pt idx="898">
                  <c:v>45106</c:v>
                </c:pt>
                <c:pt idx="899">
                  <c:v>45107</c:v>
                </c:pt>
                <c:pt idx="900">
                  <c:v>45110</c:v>
                </c:pt>
                <c:pt idx="901">
                  <c:v>45111</c:v>
                </c:pt>
                <c:pt idx="902">
                  <c:v>45112</c:v>
                </c:pt>
                <c:pt idx="903">
                  <c:v>45113</c:v>
                </c:pt>
                <c:pt idx="904">
                  <c:v>45114</c:v>
                </c:pt>
                <c:pt idx="905">
                  <c:v>45117</c:v>
                </c:pt>
                <c:pt idx="906">
                  <c:v>45118</c:v>
                </c:pt>
                <c:pt idx="907">
                  <c:v>45119</c:v>
                </c:pt>
                <c:pt idx="908">
                  <c:v>45120</c:v>
                </c:pt>
                <c:pt idx="909">
                  <c:v>45121</c:v>
                </c:pt>
                <c:pt idx="910">
                  <c:v>45124</c:v>
                </c:pt>
                <c:pt idx="911">
                  <c:v>45125</c:v>
                </c:pt>
                <c:pt idx="912">
                  <c:v>45126</c:v>
                </c:pt>
                <c:pt idx="913">
                  <c:v>45127</c:v>
                </c:pt>
                <c:pt idx="914">
                  <c:v>45128</c:v>
                </c:pt>
                <c:pt idx="915">
                  <c:v>45131</c:v>
                </c:pt>
                <c:pt idx="916">
                  <c:v>45132</c:v>
                </c:pt>
                <c:pt idx="917">
                  <c:v>45133</c:v>
                </c:pt>
                <c:pt idx="918">
                  <c:v>45134</c:v>
                </c:pt>
                <c:pt idx="919">
                  <c:v>45135</c:v>
                </c:pt>
                <c:pt idx="920">
                  <c:v>45138</c:v>
                </c:pt>
                <c:pt idx="921">
                  <c:v>45139</c:v>
                </c:pt>
                <c:pt idx="922">
                  <c:v>45140</c:v>
                </c:pt>
                <c:pt idx="923">
                  <c:v>45141</c:v>
                </c:pt>
                <c:pt idx="924">
                  <c:v>45142</c:v>
                </c:pt>
                <c:pt idx="925">
                  <c:v>45145</c:v>
                </c:pt>
                <c:pt idx="926">
                  <c:v>45146</c:v>
                </c:pt>
                <c:pt idx="927">
                  <c:v>45147</c:v>
                </c:pt>
                <c:pt idx="928">
                  <c:v>45148</c:v>
                </c:pt>
                <c:pt idx="929">
                  <c:v>45149</c:v>
                </c:pt>
                <c:pt idx="930">
                  <c:v>45152</c:v>
                </c:pt>
                <c:pt idx="931">
                  <c:v>45153</c:v>
                </c:pt>
                <c:pt idx="932">
                  <c:v>45154</c:v>
                </c:pt>
                <c:pt idx="933">
                  <c:v>45155</c:v>
                </c:pt>
                <c:pt idx="934">
                  <c:v>45156</c:v>
                </c:pt>
                <c:pt idx="935">
                  <c:v>45159</c:v>
                </c:pt>
                <c:pt idx="936">
                  <c:v>45160</c:v>
                </c:pt>
                <c:pt idx="937">
                  <c:v>45161</c:v>
                </c:pt>
                <c:pt idx="938">
                  <c:v>45162</c:v>
                </c:pt>
                <c:pt idx="939">
                  <c:v>45163</c:v>
                </c:pt>
                <c:pt idx="940">
                  <c:v>45166</c:v>
                </c:pt>
                <c:pt idx="941">
                  <c:v>45167</c:v>
                </c:pt>
                <c:pt idx="942">
                  <c:v>45168</c:v>
                </c:pt>
                <c:pt idx="943">
                  <c:v>45169</c:v>
                </c:pt>
                <c:pt idx="944">
                  <c:v>45170</c:v>
                </c:pt>
                <c:pt idx="945">
                  <c:v>45173</c:v>
                </c:pt>
                <c:pt idx="946">
                  <c:v>45174</c:v>
                </c:pt>
                <c:pt idx="947">
                  <c:v>45175</c:v>
                </c:pt>
                <c:pt idx="948">
                  <c:v>45176</c:v>
                </c:pt>
                <c:pt idx="949">
                  <c:v>45177</c:v>
                </c:pt>
                <c:pt idx="950">
                  <c:v>45180</c:v>
                </c:pt>
                <c:pt idx="951">
                  <c:v>45181</c:v>
                </c:pt>
                <c:pt idx="952">
                  <c:v>45182</c:v>
                </c:pt>
                <c:pt idx="953">
                  <c:v>45183</c:v>
                </c:pt>
                <c:pt idx="954">
                  <c:v>45184</c:v>
                </c:pt>
                <c:pt idx="955">
                  <c:v>45187</c:v>
                </c:pt>
                <c:pt idx="956">
                  <c:v>45188</c:v>
                </c:pt>
                <c:pt idx="957">
                  <c:v>45189</c:v>
                </c:pt>
                <c:pt idx="958">
                  <c:v>45190</c:v>
                </c:pt>
                <c:pt idx="959">
                  <c:v>45191</c:v>
                </c:pt>
                <c:pt idx="960">
                  <c:v>45194</c:v>
                </c:pt>
                <c:pt idx="961">
                  <c:v>45195</c:v>
                </c:pt>
                <c:pt idx="962">
                  <c:v>45196</c:v>
                </c:pt>
                <c:pt idx="963">
                  <c:v>45197</c:v>
                </c:pt>
                <c:pt idx="964">
                  <c:v>45198</c:v>
                </c:pt>
                <c:pt idx="965">
                  <c:v>45201</c:v>
                </c:pt>
                <c:pt idx="966">
                  <c:v>45202</c:v>
                </c:pt>
                <c:pt idx="967">
                  <c:v>45203</c:v>
                </c:pt>
                <c:pt idx="968">
                  <c:v>45204</c:v>
                </c:pt>
                <c:pt idx="969">
                  <c:v>45205</c:v>
                </c:pt>
                <c:pt idx="970">
                  <c:v>45208</c:v>
                </c:pt>
                <c:pt idx="971">
                  <c:v>45209</c:v>
                </c:pt>
                <c:pt idx="972">
                  <c:v>45210</c:v>
                </c:pt>
                <c:pt idx="973">
                  <c:v>45211</c:v>
                </c:pt>
                <c:pt idx="974">
                  <c:v>45212</c:v>
                </c:pt>
                <c:pt idx="975">
                  <c:v>45215</c:v>
                </c:pt>
                <c:pt idx="976">
                  <c:v>45216</c:v>
                </c:pt>
                <c:pt idx="977">
                  <c:v>45217</c:v>
                </c:pt>
                <c:pt idx="978">
                  <c:v>45218</c:v>
                </c:pt>
                <c:pt idx="979">
                  <c:v>45219</c:v>
                </c:pt>
                <c:pt idx="980">
                  <c:v>45222</c:v>
                </c:pt>
                <c:pt idx="981">
                  <c:v>45223</c:v>
                </c:pt>
                <c:pt idx="982">
                  <c:v>45224</c:v>
                </c:pt>
                <c:pt idx="983">
                  <c:v>45225</c:v>
                </c:pt>
                <c:pt idx="984">
                  <c:v>45226</c:v>
                </c:pt>
                <c:pt idx="985">
                  <c:v>45229</c:v>
                </c:pt>
                <c:pt idx="986">
                  <c:v>45230</c:v>
                </c:pt>
                <c:pt idx="987">
                  <c:v>45231</c:v>
                </c:pt>
                <c:pt idx="988">
                  <c:v>45232</c:v>
                </c:pt>
                <c:pt idx="989">
                  <c:v>45233</c:v>
                </c:pt>
                <c:pt idx="990">
                  <c:v>45236</c:v>
                </c:pt>
                <c:pt idx="991">
                  <c:v>45237</c:v>
                </c:pt>
                <c:pt idx="992">
                  <c:v>45238</c:v>
                </c:pt>
                <c:pt idx="993">
                  <c:v>45239</c:v>
                </c:pt>
                <c:pt idx="994">
                  <c:v>45240</c:v>
                </c:pt>
                <c:pt idx="995">
                  <c:v>45243</c:v>
                </c:pt>
                <c:pt idx="996">
                  <c:v>45244</c:v>
                </c:pt>
                <c:pt idx="997">
                  <c:v>45245</c:v>
                </c:pt>
                <c:pt idx="998">
                  <c:v>45246</c:v>
                </c:pt>
                <c:pt idx="999">
                  <c:v>45247</c:v>
                </c:pt>
                <c:pt idx="1000">
                  <c:v>45250</c:v>
                </c:pt>
                <c:pt idx="1001">
                  <c:v>45251</c:v>
                </c:pt>
                <c:pt idx="1002">
                  <c:v>45252</c:v>
                </c:pt>
                <c:pt idx="1003">
                  <c:v>45253</c:v>
                </c:pt>
                <c:pt idx="1004">
                  <c:v>45254</c:v>
                </c:pt>
                <c:pt idx="1005">
                  <c:v>45257</c:v>
                </c:pt>
                <c:pt idx="1006">
                  <c:v>45258</c:v>
                </c:pt>
                <c:pt idx="1007">
                  <c:v>45259</c:v>
                </c:pt>
                <c:pt idx="1008">
                  <c:v>45260</c:v>
                </c:pt>
                <c:pt idx="1009">
                  <c:v>45261</c:v>
                </c:pt>
                <c:pt idx="1010">
                  <c:v>45264</c:v>
                </c:pt>
                <c:pt idx="1011">
                  <c:v>45265</c:v>
                </c:pt>
                <c:pt idx="1012">
                  <c:v>45266</c:v>
                </c:pt>
                <c:pt idx="1013">
                  <c:v>45267</c:v>
                </c:pt>
                <c:pt idx="1014">
                  <c:v>45268</c:v>
                </c:pt>
                <c:pt idx="1015">
                  <c:v>45271</c:v>
                </c:pt>
                <c:pt idx="1016">
                  <c:v>45272</c:v>
                </c:pt>
                <c:pt idx="1017">
                  <c:v>45273</c:v>
                </c:pt>
                <c:pt idx="1018">
                  <c:v>45274</c:v>
                </c:pt>
                <c:pt idx="1019">
                  <c:v>45275</c:v>
                </c:pt>
                <c:pt idx="1020">
                  <c:v>45278</c:v>
                </c:pt>
                <c:pt idx="1021">
                  <c:v>45279</c:v>
                </c:pt>
                <c:pt idx="1022">
                  <c:v>45280</c:v>
                </c:pt>
                <c:pt idx="1023">
                  <c:v>45281</c:v>
                </c:pt>
                <c:pt idx="1024">
                  <c:v>45282</c:v>
                </c:pt>
                <c:pt idx="1025">
                  <c:v>45285</c:v>
                </c:pt>
                <c:pt idx="1026">
                  <c:v>45286</c:v>
                </c:pt>
                <c:pt idx="1027">
                  <c:v>45287</c:v>
                </c:pt>
                <c:pt idx="1028">
                  <c:v>45288</c:v>
                </c:pt>
                <c:pt idx="1029">
                  <c:v>45289</c:v>
                </c:pt>
                <c:pt idx="1030">
                  <c:v>45292</c:v>
                </c:pt>
                <c:pt idx="1031">
                  <c:v>45293</c:v>
                </c:pt>
                <c:pt idx="1032">
                  <c:v>45294</c:v>
                </c:pt>
                <c:pt idx="1033">
                  <c:v>45295</c:v>
                </c:pt>
                <c:pt idx="1034">
                  <c:v>45296</c:v>
                </c:pt>
                <c:pt idx="1035">
                  <c:v>45299</c:v>
                </c:pt>
                <c:pt idx="1036">
                  <c:v>45300</c:v>
                </c:pt>
                <c:pt idx="1037">
                  <c:v>45301</c:v>
                </c:pt>
                <c:pt idx="1038">
                  <c:v>45302</c:v>
                </c:pt>
                <c:pt idx="1039">
                  <c:v>45303</c:v>
                </c:pt>
                <c:pt idx="1040">
                  <c:v>45306</c:v>
                </c:pt>
                <c:pt idx="1041">
                  <c:v>45307</c:v>
                </c:pt>
                <c:pt idx="1042">
                  <c:v>45308</c:v>
                </c:pt>
                <c:pt idx="1043">
                  <c:v>45309</c:v>
                </c:pt>
                <c:pt idx="1044">
                  <c:v>45310</c:v>
                </c:pt>
                <c:pt idx="1045">
                  <c:v>45313</c:v>
                </c:pt>
                <c:pt idx="1046">
                  <c:v>45314</c:v>
                </c:pt>
                <c:pt idx="1047">
                  <c:v>45315</c:v>
                </c:pt>
                <c:pt idx="1048">
                  <c:v>45316</c:v>
                </c:pt>
                <c:pt idx="1049">
                  <c:v>45317</c:v>
                </c:pt>
                <c:pt idx="1050">
                  <c:v>45320</c:v>
                </c:pt>
                <c:pt idx="1051">
                  <c:v>45321</c:v>
                </c:pt>
                <c:pt idx="1052">
                  <c:v>45322</c:v>
                </c:pt>
                <c:pt idx="1053">
                  <c:v>45323</c:v>
                </c:pt>
                <c:pt idx="1054">
                  <c:v>45324</c:v>
                </c:pt>
                <c:pt idx="1055">
                  <c:v>45327</c:v>
                </c:pt>
                <c:pt idx="1056">
                  <c:v>45328</c:v>
                </c:pt>
                <c:pt idx="1057">
                  <c:v>45329</c:v>
                </c:pt>
                <c:pt idx="1058">
                  <c:v>45330</c:v>
                </c:pt>
                <c:pt idx="1059">
                  <c:v>45331</c:v>
                </c:pt>
                <c:pt idx="1060">
                  <c:v>45334</c:v>
                </c:pt>
                <c:pt idx="1061">
                  <c:v>45335</c:v>
                </c:pt>
                <c:pt idx="1062">
                  <c:v>45336</c:v>
                </c:pt>
                <c:pt idx="1063">
                  <c:v>45337</c:v>
                </c:pt>
                <c:pt idx="1064">
                  <c:v>45338</c:v>
                </c:pt>
                <c:pt idx="1065">
                  <c:v>45341</c:v>
                </c:pt>
                <c:pt idx="1066">
                  <c:v>45342</c:v>
                </c:pt>
                <c:pt idx="1067">
                  <c:v>45343</c:v>
                </c:pt>
                <c:pt idx="1068">
                  <c:v>45344</c:v>
                </c:pt>
                <c:pt idx="1069">
                  <c:v>45345</c:v>
                </c:pt>
                <c:pt idx="1070">
                  <c:v>45348</c:v>
                </c:pt>
                <c:pt idx="1071">
                  <c:v>45349</c:v>
                </c:pt>
                <c:pt idx="1072">
                  <c:v>45350</c:v>
                </c:pt>
                <c:pt idx="1073">
                  <c:v>45351</c:v>
                </c:pt>
                <c:pt idx="1074">
                  <c:v>45352</c:v>
                </c:pt>
                <c:pt idx="1075">
                  <c:v>45355</c:v>
                </c:pt>
                <c:pt idx="1076">
                  <c:v>45356</c:v>
                </c:pt>
                <c:pt idx="1077">
                  <c:v>45357</c:v>
                </c:pt>
                <c:pt idx="1078">
                  <c:v>45358</c:v>
                </c:pt>
                <c:pt idx="1079">
                  <c:v>45359</c:v>
                </c:pt>
                <c:pt idx="1080">
                  <c:v>45362</c:v>
                </c:pt>
                <c:pt idx="1081">
                  <c:v>45363</c:v>
                </c:pt>
                <c:pt idx="1082">
                  <c:v>45364</c:v>
                </c:pt>
                <c:pt idx="1083">
                  <c:v>45365</c:v>
                </c:pt>
                <c:pt idx="1084">
                  <c:v>45366</c:v>
                </c:pt>
                <c:pt idx="1085">
                  <c:v>45369</c:v>
                </c:pt>
                <c:pt idx="1086">
                  <c:v>45370</c:v>
                </c:pt>
                <c:pt idx="1087">
                  <c:v>45371</c:v>
                </c:pt>
                <c:pt idx="1088">
                  <c:v>45372</c:v>
                </c:pt>
                <c:pt idx="1089">
                  <c:v>45373</c:v>
                </c:pt>
                <c:pt idx="1090">
                  <c:v>45376</c:v>
                </c:pt>
                <c:pt idx="1091">
                  <c:v>45377</c:v>
                </c:pt>
                <c:pt idx="1092">
                  <c:v>45378</c:v>
                </c:pt>
                <c:pt idx="1093">
                  <c:v>45379</c:v>
                </c:pt>
                <c:pt idx="1094">
                  <c:v>45380</c:v>
                </c:pt>
                <c:pt idx="1095">
                  <c:v>45383</c:v>
                </c:pt>
                <c:pt idx="1096">
                  <c:v>45384</c:v>
                </c:pt>
                <c:pt idx="1097">
                  <c:v>45385</c:v>
                </c:pt>
                <c:pt idx="1098">
                  <c:v>45386</c:v>
                </c:pt>
                <c:pt idx="1099">
                  <c:v>45387</c:v>
                </c:pt>
                <c:pt idx="1100">
                  <c:v>45390</c:v>
                </c:pt>
                <c:pt idx="1101">
                  <c:v>45391</c:v>
                </c:pt>
                <c:pt idx="1102">
                  <c:v>45392</c:v>
                </c:pt>
                <c:pt idx="1103">
                  <c:v>45393</c:v>
                </c:pt>
                <c:pt idx="1104">
                  <c:v>45394</c:v>
                </c:pt>
                <c:pt idx="1105">
                  <c:v>45397</c:v>
                </c:pt>
                <c:pt idx="1106">
                  <c:v>45398</c:v>
                </c:pt>
                <c:pt idx="1107">
                  <c:v>45399</c:v>
                </c:pt>
                <c:pt idx="1108">
                  <c:v>45400</c:v>
                </c:pt>
                <c:pt idx="1109">
                  <c:v>45401</c:v>
                </c:pt>
                <c:pt idx="1110">
                  <c:v>45404</c:v>
                </c:pt>
                <c:pt idx="1111">
                  <c:v>45405</c:v>
                </c:pt>
                <c:pt idx="1112">
                  <c:v>45406</c:v>
                </c:pt>
                <c:pt idx="1113">
                  <c:v>45407</c:v>
                </c:pt>
                <c:pt idx="1114">
                  <c:v>45408</c:v>
                </c:pt>
                <c:pt idx="1115">
                  <c:v>45411</c:v>
                </c:pt>
                <c:pt idx="1116">
                  <c:v>45412</c:v>
                </c:pt>
                <c:pt idx="1117">
                  <c:v>45413</c:v>
                </c:pt>
                <c:pt idx="1118">
                  <c:v>45414</c:v>
                </c:pt>
                <c:pt idx="1119">
                  <c:v>45415</c:v>
                </c:pt>
                <c:pt idx="1120">
                  <c:v>45418</c:v>
                </c:pt>
                <c:pt idx="1121">
                  <c:v>45419</c:v>
                </c:pt>
                <c:pt idx="1122">
                  <c:v>45420</c:v>
                </c:pt>
                <c:pt idx="1123">
                  <c:v>45421</c:v>
                </c:pt>
                <c:pt idx="1124">
                  <c:v>45422</c:v>
                </c:pt>
                <c:pt idx="1125">
                  <c:v>45425</c:v>
                </c:pt>
                <c:pt idx="1126">
                  <c:v>45426</c:v>
                </c:pt>
                <c:pt idx="1127">
                  <c:v>45427</c:v>
                </c:pt>
                <c:pt idx="1128">
                  <c:v>45428</c:v>
                </c:pt>
                <c:pt idx="1129">
                  <c:v>45429</c:v>
                </c:pt>
                <c:pt idx="1130">
                  <c:v>45432</c:v>
                </c:pt>
                <c:pt idx="1131">
                  <c:v>45433</c:v>
                </c:pt>
                <c:pt idx="1132">
                  <c:v>45434</c:v>
                </c:pt>
                <c:pt idx="1133">
                  <c:v>45435</c:v>
                </c:pt>
                <c:pt idx="1134">
                  <c:v>45436</c:v>
                </c:pt>
                <c:pt idx="1135">
                  <c:v>45439</c:v>
                </c:pt>
                <c:pt idx="1136">
                  <c:v>45440</c:v>
                </c:pt>
                <c:pt idx="1137">
                  <c:v>45441</c:v>
                </c:pt>
                <c:pt idx="1138">
                  <c:v>45442</c:v>
                </c:pt>
                <c:pt idx="1139">
                  <c:v>45443</c:v>
                </c:pt>
                <c:pt idx="1140">
                  <c:v>45446</c:v>
                </c:pt>
                <c:pt idx="1141">
                  <c:v>45447</c:v>
                </c:pt>
                <c:pt idx="1142">
                  <c:v>45448</c:v>
                </c:pt>
                <c:pt idx="1143">
                  <c:v>45449</c:v>
                </c:pt>
                <c:pt idx="1144">
                  <c:v>45450</c:v>
                </c:pt>
                <c:pt idx="1145">
                  <c:v>45453</c:v>
                </c:pt>
                <c:pt idx="1146">
                  <c:v>45454</c:v>
                </c:pt>
                <c:pt idx="1147">
                  <c:v>45455</c:v>
                </c:pt>
                <c:pt idx="1148">
                  <c:v>45456</c:v>
                </c:pt>
                <c:pt idx="1149">
                  <c:v>45457</c:v>
                </c:pt>
                <c:pt idx="1150">
                  <c:v>45460</c:v>
                </c:pt>
                <c:pt idx="1151">
                  <c:v>45461</c:v>
                </c:pt>
                <c:pt idx="1152">
                  <c:v>45462</c:v>
                </c:pt>
                <c:pt idx="1153">
                  <c:v>45463</c:v>
                </c:pt>
                <c:pt idx="1154">
                  <c:v>45464</c:v>
                </c:pt>
                <c:pt idx="1155">
                  <c:v>45467</c:v>
                </c:pt>
                <c:pt idx="1156">
                  <c:v>45468</c:v>
                </c:pt>
                <c:pt idx="1157">
                  <c:v>45469</c:v>
                </c:pt>
                <c:pt idx="1158">
                  <c:v>45470</c:v>
                </c:pt>
                <c:pt idx="1159">
                  <c:v>45471</c:v>
                </c:pt>
                <c:pt idx="1160">
                  <c:v>45474</c:v>
                </c:pt>
                <c:pt idx="1161">
                  <c:v>45475</c:v>
                </c:pt>
                <c:pt idx="1162">
                  <c:v>45476</c:v>
                </c:pt>
                <c:pt idx="1163">
                  <c:v>45477</c:v>
                </c:pt>
                <c:pt idx="1164">
                  <c:v>45478</c:v>
                </c:pt>
                <c:pt idx="1165">
                  <c:v>45481</c:v>
                </c:pt>
                <c:pt idx="1166">
                  <c:v>45482</c:v>
                </c:pt>
                <c:pt idx="1167">
                  <c:v>45483</c:v>
                </c:pt>
                <c:pt idx="1168">
                  <c:v>45484</c:v>
                </c:pt>
                <c:pt idx="1169">
                  <c:v>45485</c:v>
                </c:pt>
                <c:pt idx="1170">
                  <c:v>45488</c:v>
                </c:pt>
                <c:pt idx="1171">
                  <c:v>45489</c:v>
                </c:pt>
                <c:pt idx="1172">
                  <c:v>45490</c:v>
                </c:pt>
                <c:pt idx="1173">
                  <c:v>45491</c:v>
                </c:pt>
                <c:pt idx="1174">
                  <c:v>45492</c:v>
                </c:pt>
                <c:pt idx="1175">
                  <c:v>45495</c:v>
                </c:pt>
                <c:pt idx="1176">
                  <c:v>45496</c:v>
                </c:pt>
                <c:pt idx="1177">
                  <c:v>45497</c:v>
                </c:pt>
                <c:pt idx="1178">
                  <c:v>45498</c:v>
                </c:pt>
                <c:pt idx="1179">
                  <c:v>45499</c:v>
                </c:pt>
                <c:pt idx="1180">
                  <c:v>45502</c:v>
                </c:pt>
                <c:pt idx="1181">
                  <c:v>45503</c:v>
                </c:pt>
                <c:pt idx="1182">
                  <c:v>45504</c:v>
                </c:pt>
                <c:pt idx="1183">
                  <c:v>45505</c:v>
                </c:pt>
                <c:pt idx="1184">
                  <c:v>45506</c:v>
                </c:pt>
                <c:pt idx="1185">
                  <c:v>45509</c:v>
                </c:pt>
                <c:pt idx="1186">
                  <c:v>45510</c:v>
                </c:pt>
                <c:pt idx="1187">
                  <c:v>45511</c:v>
                </c:pt>
                <c:pt idx="1188">
                  <c:v>45512</c:v>
                </c:pt>
                <c:pt idx="1189">
                  <c:v>45513</c:v>
                </c:pt>
                <c:pt idx="1190">
                  <c:v>45516</c:v>
                </c:pt>
                <c:pt idx="1191">
                  <c:v>45517</c:v>
                </c:pt>
                <c:pt idx="1192">
                  <c:v>45518</c:v>
                </c:pt>
                <c:pt idx="1193">
                  <c:v>45519</c:v>
                </c:pt>
                <c:pt idx="1194">
                  <c:v>45520</c:v>
                </c:pt>
                <c:pt idx="1195">
                  <c:v>45523</c:v>
                </c:pt>
                <c:pt idx="1196">
                  <c:v>45524</c:v>
                </c:pt>
                <c:pt idx="1197">
                  <c:v>45525</c:v>
                </c:pt>
                <c:pt idx="1198">
                  <c:v>45526</c:v>
                </c:pt>
                <c:pt idx="1199">
                  <c:v>45527</c:v>
                </c:pt>
                <c:pt idx="1200">
                  <c:v>45530</c:v>
                </c:pt>
                <c:pt idx="1201">
                  <c:v>45531</c:v>
                </c:pt>
                <c:pt idx="1202">
                  <c:v>45532</c:v>
                </c:pt>
                <c:pt idx="1203">
                  <c:v>45533</c:v>
                </c:pt>
                <c:pt idx="1204">
                  <c:v>45534</c:v>
                </c:pt>
                <c:pt idx="1205">
                  <c:v>45537</c:v>
                </c:pt>
                <c:pt idx="1206">
                  <c:v>45538</c:v>
                </c:pt>
                <c:pt idx="1207">
                  <c:v>45539</c:v>
                </c:pt>
                <c:pt idx="1208">
                  <c:v>45540</c:v>
                </c:pt>
                <c:pt idx="1209">
                  <c:v>45541</c:v>
                </c:pt>
                <c:pt idx="1210">
                  <c:v>45544</c:v>
                </c:pt>
                <c:pt idx="1211">
                  <c:v>45545</c:v>
                </c:pt>
                <c:pt idx="1212">
                  <c:v>45546</c:v>
                </c:pt>
                <c:pt idx="1213">
                  <c:v>45547</c:v>
                </c:pt>
                <c:pt idx="1214">
                  <c:v>45548</c:v>
                </c:pt>
                <c:pt idx="1215">
                  <c:v>45551</c:v>
                </c:pt>
                <c:pt idx="1216">
                  <c:v>45552</c:v>
                </c:pt>
                <c:pt idx="1217">
                  <c:v>45553</c:v>
                </c:pt>
                <c:pt idx="1218">
                  <c:v>45554</c:v>
                </c:pt>
                <c:pt idx="1219">
                  <c:v>45555</c:v>
                </c:pt>
                <c:pt idx="1220">
                  <c:v>45558</c:v>
                </c:pt>
                <c:pt idx="1221">
                  <c:v>45559</c:v>
                </c:pt>
                <c:pt idx="1222">
                  <c:v>45560</c:v>
                </c:pt>
                <c:pt idx="1223">
                  <c:v>45561</c:v>
                </c:pt>
                <c:pt idx="1224">
                  <c:v>45562</c:v>
                </c:pt>
                <c:pt idx="1225">
                  <c:v>45565</c:v>
                </c:pt>
                <c:pt idx="1226">
                  <c:v>45566</c:v>
                </c:pt>
                <c:pt idx="1227">
                  <c:v>45567</c:v>
                </c:pt>
                <c:pt idx="1228">
                  <c:v>45568</c:v>
                </c:pt>
                <c:pt idx="1229">
                  <c:v>45569</c:v>
                </c:pt>
                <c:pt idx="1230">
                  <c:v>45572</c:v>
                </c:pt>
                <c:pt idx="1231">
                  <c:v>45573</c:v>
                </c:pt>
                <c:pt idx="1232">
                  <c:v>45574</c:v>
                </c:pt>
                <c:pt idx="1233">
                  <c:v>45575</c:v>
                </c:pt>
                <c:pt idx="1234">
                  <c:v>45576</c:v>
                </c:pt>
                <c:pt idx="1235">
                  <c:v>45579</c:v>
                </c:pt>
                <c:pt idx="1236">
                  <c:v>45580</c:v>
                </c:pt>
                <c:pt idx="1237">
                  <c:v>45581</c:v>
                </c:pt>
                <c:pt idx="1238">
                  <c:v>45582</c:v>
                </c:pt>
                <c:pt idx="1239">
                  <c:v>45583</c:v>
                </c:pt>
                <c:pt idx="1240">
                  <c:v>45586</c:v>
                </c:pt>
                <c:pt idx="1241">
                  <c:v>45587</c:v>
                </c:pt>
                <c:pt idx="1242">
                  <c:v>45588</c:v>
                </c:pt>
                <c:pt idx="1243">
                  <c:v>45589</c:v>
                </c:pt>
                <c:pt idx="1244">
                  <c:v>45590</c:v>
                </c:pt>
                <c:pt idx="1245">
                  <c:v>45593</c:v>
                </c:pt>
                <c:pt idx="1246">
                  <c:v>45594</c:v>
                </c:pt>
                <c:pt idx="1247">
                  <c:v>45595</c:v>
                </c:pt>
                <c:pt idx="1248">
                  <c:v>45596</c:v>
                </c:pt>
                <c:pt idx="1249">
                  <c:v>45597</c:v>
                </c:pt>
                <c:pt idx="1250">
                  <c:v>45600</c:v>
                </c:pt>
                <c:pt idx="1251">
                  <c:v>45601</c:v>
                </c:pt>
                <c:pt idx="1252">
                  <c:v>45602</c:v>
                </c:pt>
                <c:pt idx="1253">
                  <c:v>45603</c:v>
                </c:pt>
                <c:pt idx="1254">
                  <c:v>45604</c:v>
                </c:pt>
                <c:pt idx="1255">
                  <c:v>45607</c:v>
                </c:pt>
                <c:pt idx="1256">
                  <c:v>45608</c:v>
                </c:pt>
                <c:pt idx="1257">
                  <c:v>45609</c:v>
                </c:pt>
                <c:pt idx="1258">
                  <c:v>45610</c:v>
                </c:pt>
                <c:pt idx="1259">
                  <c:v>45611</c:v>
                </c:pt>
                <c:pt idx="1260">
                  <c:v>45614</c:v>
                </c:pt>
                <c:pt idx="1261">
                  <c:v>45615</c:v>
                </c:pt>
                <c:pt idx="1262">
                  <c:v>45616</c:v>
                </c:pt>
                <c:pt idx="1263">
                  <c:v>45617</c:v>
                </c:pt>
                <c:pt idx="1264">
                  <c:v>45618</c:v>
                </c:pt>
                <c:pt idx="1265">
                  <c:v>45621</c:v>
                </c:pt>
                <c:pt idx="1266">
                  <c:v>45622</c:v>
                </c:pt>
                <c:pt idx="1267">
                  <c:v>45623</c:v>
                </c:pt>
                <c:pt idx="1268">
                  <c:v>45624</c:v>
                </c:pt>
                <c:pt idx="1269">
                  <c:v>45625</c:v>
                </c:pt>
                <c:pt idx="1270">
                  <c:v>45628</c:v>
                </c:pt>
                <c:pt idx="1271">
                  <c:v>45629</c:v>
                </c:pt>
                <c:pt idx="1272">
                  <c:v>45630</c:v>
                </c:pt>
                <c:pt idx="1273">
                  <c:v>45631</c:v>
                </c:pt>
                <c:pt idx="1274">
                  <c:v>45632</c:v>
                </c:pt>
                <c:pt idx="1275">
                  <c:v>45635</c:v>
                </c:pt>
                <c:pt idx="1276">
                  <c:v>45636</c:v>
                </c:pt>
                <c:pt idx="1277">
                  <c:v>45637</c:v>
                </c:pt>
                <c:pt idx="1278">
                  <c:v>45638</c:v>
                </c:pt>
                <c:pt idx="1279">
                  <c:v>45639</c:v>
                </c:pt>
                <c:pt idx="1280">
                  <c:v>45642</c:v>
                </c:pt>
                <c:pt idx="1281">
                  <c:v>45643</c:v>
                </c:pt>
                <c:pt idx="1282">
                  <c:v>45644</c:v>
                </c:pt>
                <c:pt idx="1283">
                  <c:v>45645</c:v>
                </c:pt>
                <c:pt idx="1284">
                  <c:v>45646</c:v>
                </c:pt>
                <c:pt idx="1285">
                  <c:v>45649</c:v>
                </c:pt>
                <c:pt idx="1286">
                  <c:v>45650</c:v>
                </c:pt>
                <c:pt idx="1287">
                  <c:v>45651</c:v>
                </c:pt>
                <c:pt idx="1288">
                  <c:v>45652</c:v>
                </c:pt>
                <c:pt idx="1289">
                  <c:v>45653</c:v>
                </c:pt>
                <c:pt idx="1290">
                  <c:v>45656</c:v>
                </c:pt>
                <c:pt idx="1291">
                  <c:v>45657</c:v>
                </c:pt>
                <c:pt idx="1292">
                  <c:v>45658</c:v>
                </c:pt>
                <c:pt idx="1293">
                  <c:v>45659</c:v>
                </c:pt>
                <c:pt idx="1294">
                  <c:v>45660</c:v>
                </c:pt>
                <c:pt idx="1295">
                  <c:v>45663</c:v>
                </c:pt>
                <c:pt idx="1296">
                  <c:v>45664</c:v>
                </c:pt>
                <c:pt idx="1297">
                  <c:v>45665</c:v>
                </c:pt>
                <c:pt idx="1298">
                  <c:v>45666</c:v>
                </c:pt>
                <c:pt idx="1299">
                  <c:v>45667</c:v>
                </c:pt>
                <c:pt idx="1300">
                  <c:v>45670</c:v>
                </c:pt>
                <c:pt idx="1301">
                  <c:v>45671</c:v>
                </c:pt>
                <c:pt idx="1302">
                  <c:v>45672</c:v>
                </c:pt>
                <c:pt idx="1303">
                  <c:v>45673</c:v>
                </c:pt>
                <c:pt idx="1304">
                  <c:v>45674</c:v>
                </c:pt>
                <c:pt idx="1305">
                  <c:v>45677</c:v>
                </c:pt>
                <c:pt idx="1306">
                  <c:v>45678</c:v>
                </c:pt>
                <c:pt idx="1307">
                  <c:v>45679</c:v>
                </c:pt>
                <c:pt idx="1308">
                  <c:v>45680</c:v>
                </c:pt>
                <c:pt idx="1309">
                  <c:v>45681</c:v>
                </c:pt>
                <c:pt idx="1310">
                  <c:v>45684</c:v>
                </c:pt>
                <c:pt idx="1311">
                  <c:v>45685</c:v>
                </c:pt>
                <c:pt idx="1312">
                  <c:v>45686</c:v>
                </c:pt>
                <c:pt idx="1313">
                  <c:v>45687</c:v>
                </c:pt>
                <c:pt idx="1314">
                  <c:v>45688</c:v>
                </c:pt>
                <c:pt idx="1315">
                  <c:v>45691</c:v>
                </c:pt>
                <c:pt idx="1316">
                  <c:v>45692</c:v>
                </c:pt>
                <c:pt idx="1317">
                  <c:v>45693</c:v>
                </c:pt>
                <c:pt idx="1318">
                  <c:v>45694</c:v>
                </c:pt>
                <c:pt idx="1319">
                  <c:v>45695</c:v>
                </c:pt>
                <c:pt idx="1320">
                  <c:v>45698</c:v>
                </c:pt>
                <c:pt idx="1321">
                  <c:v>45699</c:v>
                </c:pt>
                <c:pt idx="1322">
                  <c:v>45700</c:v>
                </c:pt>
                <c:pt idx="1323">
                  <c:v>45701</c:v>
                </c:pt>
                <c:pt idx="1324">
                  <c:v>45702</c:v>
                </c:pt>
                <c:pt idx="1325">
                  <c:v>45705</c:v>
                </c:pt>
                <c:pt idx="1326">
                  <c:v>45706</c:v>
                </c:pt>
                <c:pt idx="1327">
                  <c:v>45707</c:v>
                </c:pt>
                <c:pt idx="1328">
                  <c:v>45708</c:v>
                </c:pt>
                <c:pt idx="1329">
                  <c:v>45709</c:v>
                </c:pt>
                <c:pt idx="1330">
                  <c:v>45712</c:v>
                </c:pt>
                <c:pt idx="1331">
                  <c:v>45713</c:v>
                </c:pt>
                <c:pt idx="1332">
                  <c:v>45714</c:v>
                </c:pt>
                <c:pt idx="1333">
                  <c:v>45715</c:v>
                </c:pt>
                <c:pt idx="1334">
                  <c:v>45716</c:v>
                </c:pt>
                <c:pt idx="1335">
                  <c:v>45719</c:v>
                </c:pt>
                <c:pt idx="1336">
                  <c:v>45720</c:v>
                </c:pt>
                <c:pt idx="1337">
                  <c:v>45721</c:v>
                </c:pt>
                <c:pt idx="1338">
                  <c:v>45722</c:v>
                </c:pt>
                <c:pt idx="1339">
                  <c:v>45723</c:v>
                </c:pt>
                <c:pt idx="1340">
                  <c:v>45726</c:v>
                </c:pt>
                <c:pt idx="1341">
                  <c:v>45727</c:v>
                </c:pt>
                <c:pt idx="1342">
                  <c:v>45728</c:v>
                </c:pt>
                <c:pt idx="1343">
                  <c:v>45729</c:v>
                </c:pt>
                <c:pt idx="1344">
                  <c:v>45730</c:v>
                </c:pt>
                <c:pt idx="1345">
                  <c:v>45733</c:v>
                </c:pt>
                <c:pt idx="1346">
                  <c:v>45734</c:v>
                </c:pt>
                <c:pt idx="1347">
                  <c:v>45735</c:v>
                </c:pt>
                <c:pt idx="1348">
                  <c:v>45736</c:v>
                </c:pt>
                <c:pt idx="1349">
                  <c:v>45737</c:v>
                </c:pt>
                <c:pt idx="1350">
                  <c:v>45740</c:v>
                </c:pt>
                <c:pt idx="1351">
                  <c:v>45741</c:v>
                </c:pt>
                <c:pt idx="1352">
                  <c:v>45742</c:v>
                </c:pt>
                <c:pt idx="1353">
                  <c:v>45743</c:v>
                </c:pt>
                <c:pt idx="1354">
                  <c:v>45744</c:v>
                </c:pt>
                <c:pt idx="1355">
                  <c:v>45747</c:v>
                </c:pt>
                <c:pt idx="1356">
                  <c:v>45748</c:v>
                </c:pt>
                <c:pt idx="1357">
                  <c:v>45749</c:v>
                </c:pt>
                <c:pt idx="1358">
                  <c:v>45750</c:v>
                </c:pt>
                <c:pt idx="1359">
                  <c:v>45751</c:v>
                </c:pt>
                <c:pt idx="1360">
                  <c:v>45754</c:v>
                </c:pt>
                <c:pt idx="1361">
                  <c:v>45755</c:v>
                </c:pt>
                <c:pt idx="1362">
                  <c:v>45756</c:v>
                </c:pt>
                <c:pt idx="1363">
                  <c:v>45757</c:v>
                </c:pt>
                <c:pt idx="1364">
                  <c:v>45758</c:v>
                </c:pt>
                <c:pt idx="1365">
                  <c:v>45761</c:v>
                </c:pt>
                <c:pt idx="1366">
                  <c:v>45762</c:v>
                </c:pt>
                <c:pt idx="1367">
                  <c:v>45763</c:v>
                </c:pt>
                <c:pt idx="1368">
                  <c:v>45764</c:v>
                </c:pt>
                <c:pt idx="1369">
                  <c:v>45765</c:v>
                </c:pt>
                <c:pt idx="1370">
                  <c:v>45768</c:v>
                </c:pt>
                <c:pt idx="1371">
                  <c:v>45769</c:v>
                </c:pt>
                <c:pt idx="1372">
                  <c:v>45770</c:v>
                </c:pt>
                <c:pt idx="1373">
                  <c:v>45771</c:v>
                </c:pt>
                <c:pt idx="1374">
                  <c:v>45772</c:v>
                </c:pt>
                <c:pt idx="1375">
                  <c:v>45775</c:v>
                </c:pt>
                <c:pt idx="1376">
                  <c:v>45776</c:v>
                </c:pt>
                <c:pt idx="1377">
                  <c:v>45777</c:v>
                </c:pt>
                <c:pt idx="1378">
                  <c:v>45778</c:v>
                </c:pt>
                <c:pt idx="1379">
                  <c:v>45779</c:v>
                </c:pt>
                <c:pt idx="1380">
                  <c:v>45782</c:v>
                </c:pt>
                <c:pt idx="1381">
                  <c:v>45783</c:v>
                </c:pt>
                <c:pt idx="1382">
                  <c:v>45784</c:v>
                </c:pt>
                <c:pt idx="1383">
                  <c:v>45785</c:v>
                </c:pt>
                <c:pt idx="1384">
                  <c:v>45786</c:v>
                </c:pt>
                <c:pt idx="1385">
                  <c:v>45789</c:v>
                </c:pt>
                <c:pt idx="1386">
                  <c:v>45790</c:v>
                </c:pt>
                <c:pt idx="1387">
                  <c:v>45791</c:v>
                </c:pt>
                <c:pt idx="1388">
                  <c:v>45792</c:v>
                </c:pt>
                <c:pt idx="1389">
                  <c:v>45793</c:v>
                </c:pt>
                <c:pt idx="1390">
                  <c:v>45796</c:v>
                </c:pt>
                <c:pt idx="1391">
                  <c:v>45797</c:v>
                </c:pt>
                <c:pt idx="1392">
                  <c:v>45798</c:v>
                </c:pt>
                <c:pt idx="1393">
                  <c:v>45799</c:v>
                </c:pt>
                <c:pt idx="1394">
                  <c:v>45800</c:v>
                </c:pt>
                <c:pt idx="1395">
                  <c:v>45803</c:v>
                </c:pt>
                <c:pt idx="1396">
                  <c:v>45804</c:v>
                </c:pt>
                <c:pt idx="1397">
                  <c:v>45805</c:v>
                </c:pt>
                <c:pt idx="1398">
                  <c:v>45806</c:v>
                </c:pt>
                <c:pt idx="1399">
                  <c:v>45807</c:v>
                </c:pt>
                <c:pt idx="1400">
                  <c:v>45810</c:v>
                </c:pt>
                <c:pt idx="1401">
                  <c:v>45811</c:v>
                </c:pt>
                <c:pt idx="1402">
                  <c:v>45812</c:v>
                </c:pt>
                <c:pt idx="1403">
                  <c:v>45813</c:v>
                </c:pt>
                <c:pt idx="1404">
                  <c:v>45814</c:v>
                </c:pt>
                <c:pt idx="1405">
                  <c:v>45817</c:v>
                </c:pt>
                <c:pt idx="1406">
                  <c:v>45818</c:v>
                </c:pt>
                <c:pt idx="1407">
                  <c:v>45819</c:v>
                </c:pt>
                <c:pt idx="1408">
                  <c:v>45820</c:v>
                </c:pt>
                <c:pt idx="1409">
                  <c:v>45821</c:v>
                </c:pt>
                <c:pt idx="1410">
                  <c:v>45824</c:v>
                </c:pt>
                <c:pt idx="1411">
                  <c:v>45825</c:v>
                </c:pt>
                <c:pt idx="1412">
                  <c:v>45826</c:v>
                </c:pt>
                <c:pt idx="1413">
                  <c:v>45827</c:v>
                </c:pt>
                <c:pt idx="1414">
                  <c:v>45828</c:v>
                </c:pt>
                <c:pt idx="1415">
                  <c:v>45831</c:v>
                </c:pt>
                <c:pt idx="1416">
                  <c:v>45832</c:v>
                </c:pt>
                <c:pt idx="1417">
                  <c:v>45833</c:v>
                </c:pt>
                <c:pt idx="1418">
                  <c:v>45834</c:v>
                </c:pt>
                <c:pt idx="1419">
                  <c:v>45835</c:v>
                </c:pt>
                <c:pt idx="1420">
                  <c:v>45838</c:v>
                </c:pt>
                <c:pt idx="1421">
                  <c:v>45839</c:v>
                </c:pt>
                <c:pt idx="1422">
                  <c:v>45840</c:v>
                </c:pt>
                <c:pt idx="1423">
                  <c:v>45841</c:v>
                </c:pt>
                <c:pt idx="1424">
                  <c:v>45842</c:v>
                </c:pt>
              </c:numCache>
            </c:numRef>
          </c:cat>
          <c:val>
            <c:numRef>
              <c:f>'מסכם+גרף'!$G$3:$G$1427</c:f>
              <c:numCache>
                <c:formatCode>0.00</c:formatCode>
                <c:ptCount val="1425"/>
                <c:pt idx="0">
                  <c:v>51.11556667</c:v>
                </c:pt>
                <c:pt idx="1">
                  <c:v>50.7819</c:v>
                </c:pt>
                <c:pt idx="2">
                  <c:v>51.115200000000002</c:v>
                </c:pt>
                <c:pt idx="3">
                  <c:v>50.781766670000003</c:v>
                </c:pt>
                <c:pt idx="4">
                  <c:v>50.448399999999999</c:v>
                </c:pt>
                <c:pt idx="5">
                  <c:v>50.448333329999997</c:v>
                </c:pt>
                <c:pt idx="6">
                  <c:v>49.781433329999999</c:v>
                </c:pt>
                <c:pt idx="7">
                  <c:v>48.884500000000003</c:v>
                </c:pt>
                <c:pt idx="8">
                  <c:v>48.439900000000002</c:v>
                </c:pt>
                <c:pt idx="9">
                  <c:v>48.688524999999998</c:v>
                </c:pt>
                <c:pt idx="10">
                  <c:v>48.948475000000002</c:v>
                </c:pt>
                <c:pt idx="11">
                  <c:v>48.917875000000002</c:v>
                </c:pt>
                <c:pt idx="12">
                  <c:v>48.899900000000002</c:v>
                </c:pt>
                <c:pt idx="13">
                  <c:v>49.158675000000002</c:v>
                </c:pt>
                <c:pt idx="14">
                  <c:v>49.169525</c:v>
                </c:pt>
                <c:pt idx="15">
                  <c:v>49.185524999999998</c:v>
                </c:pt>
                <c:pt idx="16">
                  <c:v>49.179850000000002</c:v>
                </c:pt>
                <c:pt idx="17">
                  <c:v>48.658275000000003</c:v>
                </c:pt>
                <c:pt idx="18">
                  <c:v>48.653424999999999</c:v>
                </c:pt>
                <c:pt idx="19">
                  <c:v>48.418849999999999</c:v>
                </c:pt>
                <c:pt idx="20">
                  <c:v>48.426250000000003</c:v>
                </c:pt>
                <c:pt idx="21">
                  <c:v>48.420425000000002</c:v>
                </c:pt>
                <c:pt idx="22">
                  <c:v>48.427774999999997</c:v>
                </c:pt>
                <c:pt idx="23">
                  <c:v>48.412399999999998</c:v>
                </c:pt>
                <c:pt idx="24">
                  <c:v>48.437275</c:v>
                </c:pt>
                <c:pt idx="25">
                  <c:v>48.693550000000002</c:v>
                </c:pt>
                <c:pt idx="26">
                  <c:v>49.205449999999999</c:v>
                </c:pt>
                <c:pt idx="27">
                  <c:v>49.435450000000003</c:v>
                </c:pt>
                <c:pt idx="28">
                  <c:v>49.684975000000001</c:v>
                </c:pt>
                <c:pt idx="29">
                  <c:v>49.683700000000002</c:v>
                </c:pt>
                <c:pt idx="30">
                  <c:v>50.760166669999997</c:v>
                </c:pt>
                <c:pt idx="31">
                  <c:v>51.093299999999999</c:v>
                </c:pt>
                <c:pt idx="32">
                  <c:v>50.759933330000003</c:v>
                </c:pt>
                <c:pt idx="33">
                  <c:v>50.759933330000003</c:v>
                </c:pt>
                <c:pt idx="34">
                  <c:v>50.759866670000001</c:v>
                </c:pt>
                <c:pt idx="35">
                  <c:v>50.759900000000002</c:v>
                </c:pt>
                <c:pt idx="36">
                  <c:v>53.245666669999999</c:v>
                </c:pt>
                <c:pt idx="37">
                  <c:v>55.578933329999998</c:v>
                </c:pt>
                <c:pt idx="38">
                  <c:v>55.578866669999996</c:v>
                </c:pt>
                <c:pt idx="39">
                  <c:v>59.578833330000002</c:v>
                </c:pt>
                <c:pt idx="40">
                  <c:v>62.245333330000001</c:v>
                </c:pt>
                <c:pt idx="41">
                  <c:v>61.578466669999997</c:v>
                </c:pt>
                <c:pt idx="42">
                  <c:v>64.245033329999998</c:v>
                </c:pt>
                <c:pt idx="43">
                  <c:v>68.721866669999997</c:v>
                </c:pt>
                <c:pt idx="44">
                  <c:v>74.121725920000003</c:v>
                </c:pt>
                <c:pt idx="45">
                  <c:v>74.628457150000003</c:v>
                </c:pt>
                <c:pt idx="46">
                  <c:v>73.077109019999995</c:v>
                </c:pt>
                <c:pt idx="47">
                  <c:v>69.68927884</c:v>
                </c:pt>
                <c:pt idx="48">
                  <c:v>66.057877099999999</c:v>
                </c:pt>
                <c:pt idx="49">
                  <c:v>64.848245890000001</c:v>
                </c:pt>
                <c:pt idx="50">
                  <c:v>65.827011670000005</c:v>
                </c:pt>
                <c:pt idx="51">
                  <c:v>65.874708889999994</c:v>
                </c:pt>
                <c:pt idx="52">
                  <c:v>64.891714359999995</c:v>
                </c:pt>
                <c:pt idx="53">
                  <c:v>63.120761770000001</c:v>
                </c:pt>
                <c:pt idx="54">
                  <c:v>63.029414029999998</c:v>
                </c:pt>
                <c:pt idx="55">
                  <c:v>63.06022677</c:v>
                </c:pt>
                <c:pt idx="56">
                  <c:v>65.060192619999995</c:v>
                </c:pt>
                <c:pt idx="57">
                  <c:v>65.772207420000001</c:v>
                </c:pt>
                <c:pt idx="58">
                  <c:v>65.199426320000001</c:v>
                </c:pt>
                <c:pt idx="59">
                  <c:v>65.202522250000001</c:v>
                </c:pt>
                <c:pt idx="60">
                  <c:v>65.205275</c:v>
                </c:pt>
                <c:pt idx="61">
                  <c:v>65.064470740000004</c:v>
                </c:pt>
                <c:pt idx="62">
                  <c:v>64.74524538</c:v>
                </c:pt>
                <c:pt idx="63">
                  <c:v>64.543583380000001</c:v>
                </c:pt>
                <c:pt idx="64">
                  <c:v>64.489314149999998</c:v>
                </c:pt>
                <c:pt idx="65">
                  <c:v>64.470838689999994</c:v>
                </c:pt>
                <c:pt idx="66">
                  <c:v>64.518839470000003</c:v>
                </c:pt>
                <c:pt idx="67">
                  <c:v>64.541631109999997</c:v>
                </c:pt>
                <c:pt idx="68">
                  <c:v>64.478585899999999</c:v>
                </c:pt>
                <c:pt idx="69">
                  <c:v>64.465610380000001</c:v>
                </c:pt>
                <c:pt idx="70">
                  <c:v>64.517814270000002</c:v>
                </c:pt>
                <c:pt idx="71">
                  <c:v>64.790316099999998</c:v>
                </c:pt>
                <c:pt idx="72">
                  <c:v>64.772401360000003</c:v>
                </c:pt>
                <c:pt idx="73">
                  <c:v>64.766918910000001</c:v>
                </c:pt>
                <c:pt idx="74">
                  <c:v>65.813763109999996</c:v>
                </c:pt>
                <c:pt idx="75">
                  <c:v>65.812917650000003</c:v>
                </c:pt>
                <c:pt idx="76">
                  <c:v>65.827667489999996</c:v>
                </c:pt>
                <c:pt idx="77">
                  <c:v>65.974035499999999</c:v>
                </c:pt>
                <c:pt idx="78">
                  <c:v>64.869713630000007</c:v>
                </c:pt>
                <c:pt idx="79">
                  <c:v>63.943515619999999</c:v>
                </c:pt>
                <c:pt idx="80">
                  <c:v>63.716186450000002</c:v>
                </c:pt>
                <c:pt idx="81">
                  <c:v>63.38575427</c:v>
                </c:pt>
                <c:pt idx="82">
                  <c:v>63.296400349999999</c:v>
                </c:pt>
                <c:pt idx="83">
                  <c:v>63.260470720000001</c:v>
                </c:pt>
                <c:pt idx="84">
                  <c:v>63.248490250000003</c:v>
                </c:pt>
                <c:pt idx="85">
                  <c:v>62.991580540000001</c:v>
                </c:pt>
                <c:pt idx="86">
                  <c:v>62.059631279999998</c:v>
                </c:pt>
                <c:pt idx="87">
                  <c:v>60.968502729999997</c:v>
                </c:pt>
                <c:pt idx="88">
                  <c:v>61.404602779999998</c:v>
                </c:pt>
                <c:pt idx="89">
                  <c:v>59.542482730000003</c:v>
                </c:pt>
                <c:pt idx="90">
                  <c:v>59.50535361</c:v>
                </c:pt>
                <c:pt idx="91">
                  <c:v>59.442</c:v>
                </c:pt>
                <c:pt idx="92">
                  <c:v>59.481218830000003</c:v>
                </c:pt>
                <c:pt idx="93">
                  <c:v>58.479486369999996</c:v>
                </c:pt>
                <c:pt idx="94">
                  <c:v>58.320722600000003</c:v>
                </c:pt>
                <c:pt idx="95">
                  <c:v>58.721008550000001</c:v>
                </c:pt>
                <c:pt idx="96">
                  <c:v>58.803494370000003</c:v>
                </c:pt>
                <c:pt idx="97">
                  <c:v>59.199381649999999</c:v>
                </c:pt>
                <c:pt idx="98">
                  <c:v>59.199026250000003</c:v>
                </c:pt>
                <c:pt idx="99">
                  <c:v>59.251335959999999</c:v>
                </c:pt>
                <c:pt idx="100">
                  <c:v>59.264517079999997</c:v>
                </c:pt>
                <c:pt idx="101">
                  <c:v>59.292930769999998</c:v>
                </c:pt>
                <c:pt idx="102">
                  <c:v>59.300216249999998</c:v>
                </c:pt>
                <c:pt idx="103">
                  <c:v>59.305087589999999</c:v>
                </c:pt>
                <c:pt idx="104">
                  <c:v>59.300310439999997</c:v>
                </c:pt>
                <c:pt idx="105">
                  <c:v>59.555157960000003</c:v>
                </c:pt>
                <c:pt idx="106">
                  <c:v>59.55366618</c:v>
                </c:pt>
                <c:pt idx="107">
                  <c:v>59.550586180000003</c:v>
                </c:pt>
                <c:pt idx="108">
                  <c:v>59.808157719999997</c:v>
                </c:pt>
                <c:pt idx="109">
                  <c:v>59.808107720000002</c:v>
                </c:pt>
                <c:pt idx="110">
                  <c:v>59.810257720000003</c:v>
                </c:pt>
                <c:pt idx="111">
                  <c:v>59.947686179999998</c:v>
                </c:pt>
                <c:pt idx="112">
                  <c:v>58.83102014</c:v>
                </c:pt>
                <c:pt idx="113">
                  <c:v>58.450282309999999</c:v>
                </c:pt>
                <c:pt idx="114">
                  <c:v>58.137450430000001</c:v>
                </c:pt>
                <c:pt idx="115">
                  <c:v>58.059576100000001</c:v>
                </c:pt>
                <c:pt idx="116">
                  <c:v>58.033985739999999</c:v>
                </c:pt>
                <c:pt idx="117">
                  <c:v>58.007042429999998</c:v>
                </c:pt>
                <c:pt idx="118">
                  <c:v>58.168533719999999</c:v>
                </c:pt>
                <c:pt idx="119">
                  <c:v>58.233857039999997</c:v>
                </c:pt>
                <c:pt idx="120">
                  <c:v>58.059600000000003</c:v>
                </c:pt>
                <c:pt idx="121">
                  <c:v>58.282100980000003</c:v>
                </c:pt>
                <c:pt idx="122">
                  <c:v>58.275150770000003</c:v>
                </c:pt>
                <c:pt idx="123">
                  <c:v>58.271849449999998</c:v>
                </c:pt>
                <c:pt idx="124">
                  <c:v>58.27351436</c:v>
                </c:pt>
                <c:pt idx="125">
                  <c:v>58.270970320000004</c:v>
                </c:pt>
                <c:pt idx="126">
                  <c:v>58.739968509999997</c:v>
                </c:pt>
                <c:pt idx="127">
                  <c:v>59.269873150000002</c:v>
                </c:pt>
                <c:pt idx="128">
                  <c:v>59.367880159999999</c:v>
                </c:pt>
                <c:pt idx="129">
                  <c:v>59.004066280000004</c:v>
                </c:pt>
                <c:pt idx="130">
                  <c:v>59.279683779999999</c:v>
                </c:pt>
                <c:pt idx="131">
                  <c:v>59.230530989999998</c:v>
                </c:pt>
                <c:pt idx="132">
                  <c:v>60.79212948</c:v>
                </c:pt>
                <c:pt idx="133">
                  <c:v>60.22489066</c:v>
                </c:pt>
                <c:pt idx="134">
                  <c:v>60.038460180000001</c:v>
                </c:pt>
                <c:pt idx="135">
                  <c:v>59.918800900000001</c:v>
                </c:pt>
                <c:pt idx="136">
                  <c:v>57.883063550000003</c:v>
                </c:pt>
                <c:pt idx="137">
                  <c:v>57.837736200000002</c:v>
                </c:pt>
                <c:pt idx="138">
                  <c:v>57.822391920000001</c:v>
                </c:pt>
                <c:pt idx="139">
                  <c:v>57.815131309999998</c:v>
                </c:pt>
                <c:pt idx="140">
                  <c:v>57.814053260000001</c:v>
                </c:pt>
                <c:pt idx="141">
                  <c:v>58.173404640000001</c:v>
                </c:pt>
                <c:pt idx="142">
                  <c:v>58.185626810000002</c:v>
                </c:pt>
                <c:pt idx="143">
                  <c:v>58.231641349999997</c:v>
                </c:pt>
                <c:pt idx="144">
                  <c:v>58.238402729999997</c:v>
                </c:pt>
                <c:pt idx="145">
                  <c:v>58.243693129999997</c:v>
                </c:pt>
                <c:pt idx="146">
                  <c:v>58.306445770000003</c:v>
                </c:pt>
                <c:pt idx="147">
                  <c:v>58.308279630000001</c:v>
                </c:pt>
                <c:pt idx="148">
                  <c:v>58.301337359999998</c:v>
                </c:pt>
                <c:pt idx="149">
                  <c:v>58.303729060000002</c:v>
                </c:pt>
                <c:pt idx="150">
                  <c:v>58.308099650000003</c:v>
                </c:pt>
                <c:pt idx="151">
                  <c:v>59.055865349999998</c:v>
                </c:pt>
                <c:pt idx="152">
                  <c:v>59.257013909999998</c:v>
                </c:pt>
                <c:pt idx="153">
                  <c:v>59.258737019999998</c:v>
                </c:pt>
                <c:pt idx="154">
                  <c:v>59.272625750000003</c:v>
                </c:pt>
                <c:pt idx="155">
                  <c:v>59.299864679999999</c:v>
                </c:pt>
                <c:pt idx="156">
                  <c:v>59.314235959999998</c:v>
                </c:pt>
                <c:pt idx="157">
                  <c:v>59.350414520000001</c:v>
                </c:pt>
                <c:pt idx="158">
                  <c:v>59.362737590000002</c:v>
                </c:pt>
                <c:pt idx="159">
                  <c:v>59.363513529999999</c:v>
                </c:pt>
                <c:pt idx="160">
                  <c:v>59.574274289999998</c:v>
                </c:pt>
                <c:pt idx="161">
                  <c:v>59.372043099999999</c:v>
                </c:pt>
                <c:pt idx="162">
                  <c:v>59.622629830000001</c:v>
                </c:pt>
                <c:pt idx="163">
                  <c:v>59.598375879999999</c:v>
                </c:pt>
                <c:pt idx="164">
                  <c:v>59.600058279999999</c:v>
                </c:pt>
                <c:pt idx="165">
                  <c:v>59.615388279999998</c:v>
                </c:pt>
                <c:pt idx="166">
                  <c:v>57.884599999999999</c:v>
                </c:pt>
                <c:pt idx="167">
                  <c:v>57.655864180000002</c:v>
                </c:pt>
                <c:pt idx="168">
                  <c:v>57.203871489999997</c:v>
                </c:pt>
                <c:pt idx="169">
                  <c:v>57.659165289999997</c:v>
                </c:pt>
                <c:pt idx="170">
                  <c:v>57.410856250000002</c:v>
                </c:pt>
                <c:pt idx="171">
                  <c:v>57.366683160000001</c:v>
                </c:pt>
                <c:pt idx="172">
                  <c:v>57.447903089999997</c:v>
                </c:pt>
                <c:pt idx="173">
                  <c:v>56.466978820000001</c:v>
                </c:pt>
                <c:pt idx="174">
                  <c:v>56.70044884</c:v>
                </c:pt>
                <c:pt idx="175">
                  <c:v>61.628</c:v>
                </c:pt>
                <c:pt idx="176">
                  <c:v>61.008000000000003</c:v>
                </c:pt>
                <c:pt idx="177">
                  <c:v>57</c:v>
                </c:pt>
                <c:pt idx="178">
                  <c:v>57</c:v>
                </c:pt>
                <c:pt idx="179">
                  <c:v>57</c:v>
                </c:pt>
                <c:pt idx="180">
                  <c:v>57</c:v>
                </c:pt>
                <c:pt idx="181">
                  <c:v>57</c:v>
                </c:pt>
                <c:pt idx="182">
                  <c:v>57</c:v>
                </c:pt>
                <c:pt idx="183">
                  <c:v>60</c:v>
                </c:pt>
                <c:pt idx="184">
                  <c:v>60</c:v>
                </c:pt>
                <c:pt idx="185">
                  <c:v>60</c:v>
                </c:pt>
                <c:pt idx="186">
                  <c:v>60</c:v>
                </c:pt>
                <c:pt idx="187">
                  <c:v>60</c:v>
                </c:pt>
                <c:pt idx="188">
                  <c:v>60</c:v>
                </c:pt>
                <c:pt idx="189">
                  <c:v>60</c:v>
                </c:pt>
                <c:pt idx="190">
                  <c:v>60</c:v>
                </c:pt>
                <c:pt idx="191">
                  <c:v>60</c:v>
                </c:pt>
                <c:pt idx="192">
                  <c:v>60</c:v>
                </c:pt>
                <c:pt idx="193">
                  <c:v>60</c:v>
                </c:pt>
                <c:pt idx="194">
                  <c:v>60</c:v>
                </c:pt>
                <c:pt idx="195">
                  <c:v>60</c:v>
                </c:pt>
                <c:pt idx="196">
                  <c:v>60</c:v>
                </c:pt>
                <c:pt idx="197">
                  <c:v>60</c:v>
                </c:pt>
                <c:pt idx="198">
                  <c:v>60</c:v>
                </c:pt>
                <c:pt idx="199">
                  <c:v>60</c:v>
                </c:pt>
                <c:pt idx="200">
                  <c:v>60</c:v>
                </c:pt>
                <c:pt idx="201">
                  <c:v>60</c:v>
                </c:pt>
                <c:pt idx="202">
                  <c:v>60</c:v>
                </c:pt>
                <c:pt idx="203">
                  <c:v>60</c:v>
                </c:pt>
                <c:pt idx="204">
                  <c:v>60</c:v>
                </c:pt>
                <c:pt idx="205">
                  <c:v>60</c:v>
                </c:pt>
                <c:pt idx="206">
                  <c:v>60</c:v>
                </c:pt>
                <c:pt idx="207">
                  <c:v>60</c:v>
                </c:pt>
                <c:pt idx="208">
                  <c:v>60</c:v>
                </c:pt>
                <c:pt idx="209">
                  <c:v>60</c:v>
                </c:pt>
                <c:pt idx="210">
                  <c:v>60</c:v>
                </c:pt>
                <c:pt idx="211">
                  <c:v>60</c:v>
                </c:pt>
                <c:pt idx="212">
                  <c:v>60</c:v>
                </c:pt>
                <c:pt idx="213">
                  <c:v>60</c:v>
                </c:pt>
                <c:pt idx="214">
                  <c:v>60</c:v>
                </c:pt>
                <c:pt idx="215">
                  <c:v>60</c:v>
                </c:pt>
                <c:pt idx="216">
                  <c:v>60</c:v>
                </c:pt>
                <c:pt idx="217">
                  <c:v>60</c:v>
                </c:pt>
                <c:pt idx="218">
                  <c:v>60</c:v>
                </c:pt>
                <c:pt idx="219">
                  <c:v>60</c:v>
                </c:pt>
                <c:pt idx="220">
                  <c:v>60</c:v>
                </c:pt>
                <c:pt idx="221">
                  <c:v>60</c:v>
                </c:pt>
                <c:pt idx="222">
                  <c:v>60</c:v>
                </c:pt>
                <c:pt idx="223">
                  <c:v>60</c:v>
                </c:pt>
                <c:pt idx="224">
                  <c:v>60</c:v>
                </c:pt>
                <c:pt idx="225">
                  <c:v>57</c:v>
                </c:pt>
                <c:pt idx="226">
                  <c:v>56.131439559999997</c:v>
                </c:pt>
                <c:pt idx="227">
                  <c:v>56.247864849999999</c:v>
                </c:pt>
                <c:pt idx="228">
                  <c:v>55.929294900000002</c:v>
                </c:pt>
                <c:pt idx="229">
                  <c:v>57.347022580000001</c:v>
                </c:pt>
                <c:pt idx="230">
                  <c:v>57.540673560000002</c:v>
                </c:pt>
                <c:pt idx="231">
                  <c:v>57.898829540000001</c:v>
                </c:pt>
                <c:pt idx="232">
                  <c:v>58.278690009999998</c:v>
                </c:pt>
                <c:pt idx="233">
                  <c:v>58.301993959999997</c:v>
                </c:pt>
                <c:pt idx="234">
                  <c:v>57.686453460000003</c:v>
                </c:pt>
                <c:pt idx="235">
                  <c:v>57.642291610000001</c:v>
                </c:pt>
                <c:pt idx="236">
                  <c:v>56.241095520000002</c:v>
                </c:pt>
                <c:pt idx="237">
                  <c:v>55.813208660000001</c:v>
                </c:pt>
                <c:pt idx="238">
                  <c:v>55.770614879999997</c:v>
                </c:pt>
                <c:pt idx="239">
                  <c:v>55.805007719999999</c:v>
                </c:pt>
                <c:pt idx="240">
                  <c:v>55.801188920000001</c:v>
                </c:pt>
                <c:pt idx="241">
                  <c:v>56.174056810000003</c:v>
                </c:pt>
                <c:pt idx="242">
                  <c:v>56.369459980000002</c:v>
                </c:pt>
                <c:pt idx="243">
                  <c:v>57.229083889999998</c:v>
                </c:pt>
                <c:pt idx="244">
                  <c:v>57.804782070000002</c:v>
                </c:pt>
                <c:pt idx="245">
                  <c:v>58</c:v>
                </c:pt>
                <c:pt idx="246">
                  <c:v>58.140465300000002</c:v>
                </c:pt>
                <c:pt idx="247">
                  <c:v>58.064031440000001</c:v>
                </c:pt>
                <c:pt idx="248">
                  <c:v>58.152719329999996</c:v>
                </c:pt>
                <c:pt idx="249">
                  <c:v>59.085818709999998</c:v>
                </c:pt>
                <c:pt idx="250">
                  <c:v>59</c:v>
                </c:pt>
                <c:pt idx="251">
                  <c:v>58.276642369999998</c:v>
                </c:pt>
                <c:pt idx="252">
                  <c:v>58.228694789999999</c:v>
                </c:pt>
                <c:pt idx="253">
                  <c:v>58.921719619999998</c:v>
                </c:pt>
                <c:pt idx="254">
                  <c:v>59.124711359999999</c:v>
                </c:pt>
                <c:pt idx="255">
                  <c:v>58.99035172</c:v>
                </c:pt>
                <c:pt idx="256">
                  <c:v>58.956906189999998</c:v>
                </c:pt>
                <c:pt idx="257">
                  <c:v>58.899591659999999</c:v>
                </c:pt>
                <c:pt idx="258">
                  <c:v>58.899591659999999</c:v>
                </c:pt>
                <c:pt idx="259">
                  <c:v>58.899591659999999</c:v>
                </c:pt>
                <c:pt idx="260">
                  <c:v>58.899591659999999</c:v>
                </c:pt>
                <c:pt idx="261">
                  <c:v>49.8</c:v>
                </c:pt>
                <c:pt idx="262">
                  <c:v>50.7292214</c:v>
                </c:pt>
                <c:pt idx="263">
                  <c:v>50.783147980000003</c:v>
                </c:pt>
                <c:pt idx="264">
                  <c:v>50.766877940000001</c:v>
                </c:pt>
                <c:pt idx="265">
                  <c:v>50.751500950000001</c:v>
                </c:pt>
                <c:pt idx="266">
                  <c:v>49.956542640000002</c:v>
                </c:pt>
                <c:pt idx="267">
                  <c:v>49.580530619999998</c:v>
                </c:pt>
                <c:pt idx="268">
                  <c:v>49.46148161</c:v>
                </c:pt>
                <c:pt idx="269">
                  <c:v>48.40944863</c:v>
                </c:pt>
                <c:pt idx="270">
                  <c:v>48.136298699999998</c:v>
                </c:pt>
                <c:pt idx="271">
                  <c:v>48.994634779999998</c:v>
                </c:pt>
                <c:pt idx="272">
                  <c:v>49.375191469999997</c:v>
                </c:pt>
                <c:pt idx="273">
                  <c:v>49.720852299999997</c:v>
                </c:pt>
                <c:pt idx="274">
                  <c:v>49.234913570000003</c:v>
                </c:pt>
                <c:pt idx="275">
                  <c:v>49.616150359999999</c:v>
                </c:pt>
                <c:pt idx="276">
                  <c:v>50.010719629999997</c:v>
                </c:pt>
                <c:pt idx="277">
                  <c:v>49.304251739999998</c:v>
                </c:pt>
                <c:pt idx="278">
                  <c:v>48.852628629999998</c:v>
                </c:pt>
                <c:pt idx="279">
                  <c:v>48.551285200000002</c:v>
                </c:pt>
                <c:pt idx="280">
                  <c:v>48.551225199999998</c:v>
                </c:pt>
                <c:pt idx="281">
                  <c:v>48.3215</c:v>
                </c:pt>
                <c:pt idx="282">
                  <c:v>48.837695969999999</c:v>
                </c:pt>
                <c:pt idx="283">
                  <c:v>49.282133160000001</c:v>
                </c:pt>
                <c:pt idx="284">
                  <c:v>48.768221160000003</c:v>
                </c:pt>
                <c:pt idx="285">
                  <c:v>48.184383769999997</c:v>
                </c:pt>
                <c:pt idx="286">
                  <c:v>47.781158849999997</c:v>
                </c:pt>
                <c:pt idx="287">
                  <c:v>48.486045500000003</c:v>
                </c:pt>
                <c:pt idx="288">
                  <c:v>48.953899329999999</c:v>
                </c:pt>
                <c:pt idx="289">
                  <c:v>48.514443630000002</c:v>
                </c:pt>
                <c:pt idx="290">
                  <c:v>48.969137080000003</c:v>
                </c:pt>
                <c:pt idx="291">
                  <c:v>49.399920229999999</c:v>
                </c:pt>
                <c:pt idx="292">
                  <c:v>49.034181449999998</c:v>
                </c:pt>
                <c:pt idx="293">
                  <c:v>49.460153320000003</c:v>
                </c:pt>
                <c:pt idx="294">
                  <c:v>49.006627199999997</c:v>
                </c:pt>
                <c:pt idx="295">
                  <c:v>48.666585490000003</c:v>
                </c:pt>
                <c:pt idx="296">
                  <c:v>48.856675860000003</c:v>
                </c:pt>
                <c:pt idx="297">
                  <c:v>48.914171209999999</c:v>
                </c:pt>
                <c:pt idx="298">
                  <c:v>48.720220930000004</c:v>
                </c:pt>
                <c:pt idx="299">
                  <c:v>49.315862260000003</c:v>
                </c:pt>
                <c:pt idx="300">
                  <c:v>49.029360689999997</c:v>
                </c:pt>
                <c:pt idx="301">
                  <c:v>48.963468890000001</c:v>
                </c:pt>
                <c:pt idx="302">
                  <c:v>49.579128529999998</c:v>
                </c:pt>
                <c:pt idx="303">
                  <c:v>49.287848400000001</c:v>
                </c:pt>
                <c:pt idx="304">
                  <c:v>48.996166119999998</c:v>
                </c:pt>
                <c:pt idx="305">
                  <c:v>54.247</c:v>
                </c:pt>
                <c:pt idx="306">
                  <c:v>51.7</c:v>
                </c:pt>
                <c:pt idx="307">
                  <c:v>51.055249789999998</c:v>
                </c:pt>
                <c:pt idx="308">
                  <c:v>51.051931039999999</c:v>
                </c:pt>
                <c:pt idx="309">
                  <c:v>51.050845770000002</c:v>
                </c:pt>
                <c:pt idx="310">
                  <c:v>51.045446849999998</c:v>
                </c:pt>
                <c:pt idx="311">
                  <c:v>50.998403850000003</c:v>
                </c:pt>
                <c:pt idx="312">
                  <c:v>51.21402294</c:v>
                </c:pt>
                <c:pt idx="313">
                  <c:v>51.429493700000002</c:v>
                </c:pt>
                <c:pt idx="314">
                  <c:v>51.476037220000002</c:v>
                </c:pt>
                <c:pt idx="315">
                  <c:v>51.153393360000003</c:v>
                </c:pt>
                <c:pt idx="316">
                  <c:v>51.47047843</c:v>
                </c:pt>
                <c:pt idx="317">
                  <c:v>51.303142010000002</c:v>
                </c:pt>
                <c:pt idx="318">
                  <c:v>51.29342269</c:v>
                </c:pt>
                <c:pt idx="319">
                  <c:v>51.465242920000001</c:v>
                </c:pt>
                <c:pt idx="320">
                  <c:v>51.549968610000001</c:v>
                </c:pt>
                <c:pt idx="321">
                  <c:v>51.747646799999998</c:v>
                </c:pt>
                <c:pt idx="322">
                  <c:v>50.695595279999999</c:v>
                </c:pt>
                <c:pt idx="323">
                  <c:v>49.1804475</c:v>
                </c:pt>
                <c:pt idx="324">
                  <c:v>48.190133709999998</c:v>
                </c:pt>
                <c:pt idx="325">
                  <c:v>47.463074589999998</c:v>
                </c:pt>
                <c:pt idx="326">
                  <c:v>47.023238059999997</c:v>
                </c:pt>
                <c:pt idx="327">
                  <c:v>46.634527560000002</c:v>
                </c:pt>
                <c:pt idx="328">
                  <c:v>46.424863330000001</c:v>
                </c:pt>
                <c:pt idx="329">
                  <c:v>46.308735579999997</c:v>
                </c:pt>
                <c:pt idx="330">
                  <c:v>46.1757846</c:v>
                </c:pt>
                <c:pt idx="331">
                  <c:v>46.19923369</c:v>
                </c:pt>
                <c:pt idx="332">
                  <c:v>46.206973580000003</c:v>
                </c:pt>
                <c:pt idx="333">
                  <c:v>46.223360059999997</c:v>
                </c:pt>
                <c:pt idx="334">
                  <c:v>46.213887450000001</c:v>
                </c:pt>
                <c:pt idx="335">
                  <c:v>46.213974010000001</c:v>
                </c:pt>
                <c:pt idx="336">
                  <c:v>46.23153671</c:v>
                </c:pt>
                <c:pt idx="337">
                  <c:v>46.22392104</c:v>
                </c:pt>
                <c:pt idx="338">
                  <c:v>46.233028859999997</c:v>
                </c:pt>
                <c:pt idx="339">
                  <c:v>46.22148138</c:v>
                </c:pt>
                <c:pt idx="340">
                  <c:v>46.232119969999999</c:v>
                </c:pt>
                <c:pt idx="341">
                  <c:v>47.443405849999998</c:v>
                </c:pt>
                <c:pt idx="342">
                  <c:v>48.285971310000001</c:v>
                </c:pt>
                <c:pt idx="343">
                  <c:v>48.683609099999998</c:v>
                </c:pt>
                <c:pt idx="344">
                  <c:v>48.901082039999999</c:v>
                </c:pt>
                <c:pt idx="345">
                  <c:v>49.071889110000001</c:v>
                </c:pt>
                <c:pt idx="346">
                  <c:v>49.098624389999998</c:v>
                </c:pt>
                <c:pt idx="347">
                  <c:v>49.596262000000003</c:v>
                </c:pt>
                <c:pt idx="348">
                  <c:v>49.085243830000003</c:v>
                </c:pt>
                <c:pt idx="349">
                  <c:v>49.47229815</c:v>
                </c:pt>
                <c:pt idx="350">
                  <c:v>49.790682150000002</c:v>
                </c:pt>
                <c:pt idx="351">
                  <c:v>48.994224940000002</c:v>
                </c:pt>
                <c:pt idx="352">
                  <c:v>47.489858409999997</c:v>
                </c:pt>
                <c:pt idx="353">
                  <c:v>47.025486430000001</c:v>
                </c:pt>
                <c:pt idx="354">
                  <c:v>46.429522149999997</c:v>
                </c:pt>
                <c:pt idx="355">
                  <c:v>47.049835969999997</c:v>
                </c:pt>
                <c:pt idx="356">
                  <c:v>47.197744489999998</c:v>
                </c:pt>
                <c:pt idx="357">
                  <c:v>47.27109592</c:v>
                </c:pt>
                <c:pt idx="358">
                  <c:v>47.558192550000001</c:v>
                </c:pt>
                <c:pt idx="359">
                  <c:v>47.621102460000003</c:v>
                </c:pt>
                <c:pt idx="360">
                  <c:v>47.653791560000002</c:v>
                </c:pt>
                <c:pt idx="361">
                  <c:v>47.966127470000004</c:v>
                </c:pt>
                <c:pt idx="362">
                  <c:v>47.394967680000001</c:v>
                </c:pt>
                <c:pt idx="363">
                  <c:v>47.384994720000002</c:v>
                </c:pt>
                <c:pt idx="364">
                  <c:v>47.881599129999998</c:v>
                </c:pt>
                <c:pt idx="365">
                  <c:v>47.865520510000003</c:v>
                </c:pt>
                <c:pt idx="366">
                  <c:v>48.173538110000003</c:v>
                </c:pt>
                <c:pt idx="367">
                  <c:v>48.240754940000002</c:v>
                </c:pt>
                <c:pt idx="368">
                  <c:v>48.129813429999999</c:v>
                </c:pt>
                <c:pt idx="369">
                  <c:v>49.172497710000002</c:v>
                </c:pt>
                <c:pt idx="370">
                  <c:v>48.651267769999997</c:v>
                </c:pt>
                <c:pt idx="371">
                  <c:v>48.986404569999998</c:v>
                </c:pt>
                <c:pt idx="372">
                  <c:v>48.190157329999998</c:v>
                </c:pt>
                <c:pt idx="373">
                  <c:v>48.242094659999999</c:v>
                </c:pt>
                <c:pt idx="374">
                  <c:v>49.159543679999999</c:v>
                </c:pt>
                <c:pt idx="375">
                  <c:v>48.580004670000001</c:v>
                </c:pt>
                <c:pt idx="376">
                  <c:v>49.030828319999998</c:v>
                </c:pt>
                <c:pt idx="377">
                  <c:v>48.927738840000004</c:v>
                </c:pt>
                <c:pt idx="378">
                  <c:v>49.329690999999997</c:v>
                </c:pt>
                <c:pt idx="379">
                  <c:v>49.199883069999998</c:v>
                </c:pt>
                <c:pt idx="380">
                  <c:v>47.8629867</c:v>
                </c:pt>
                <c:pt idx="381">
                  <c:v>47.457948600000002</c:v>
                </c:pt>
                <c:pt idx="382">
                  <c:v>47.403747379999999</c:v>
                </c:pt>
                <c:pt idx="383">
                  <c:v>48.151428240000001</c:v>
                </c:pt>
                <c:pt idx="384">
                  <c:v>48.64589308</c:v>
                </c:pt>
                <c:pt idx="385">
                  <c:v>48.588992900000001</c:v>
                </c:pt>
                <c:pt idx="386">
                  <c:v>49.283423200000001</c:v>
                </c:pt>
                <c:pt idx="387">
                  <c:v>48.563682190000002</c:v>
                </c:pt>
                <c:pt idx="388">
                  <c:v>49.266536270000003</c:v>
                </c:pt>
                <c:pt idx="389">
                  <c:v>48.555552910000003</c:v>
                </c:pt>
                <c:pt idx="390">
                  <c:v>48.17866884</c:v>
                </c:pt>
                <c:pt idx="391">
                  <c:v>48.57272115</c:v>
                </c:pt>
                <c:pt idx="392">
                  <c:v>48.560250920000001</c:v>
                </c:pt>
                <c:pt idx="393">
                  <c:v>48.537828670000003</c:v>
                </c:pt>
                <c:pt idx="394">
                  <c:v>48.546229230000002</c:v>
                </c:pt>
                <c:pt idx="395">
                  <c:v>48.535541100000003</c:v>
                </c:pt>
                <c:pt idx="396">
                  <c:v>48.546082220000002</c:v>
                </c:pt>
                <c:pt idx="397">
                  <c:v>48.542586120000003</c:v>
                </c:pt>
                <c:pt idx="398">
                  <c:v>48.529147170000002</c:v>
                </c:pt>
                <c:pt idx="399">
                  <c:v>48.531035590000002</c:v>
                </c:pt>
                <c:pt idx="400">
                  <c:v>48.965759140000003</c:v>
                </c:pt>
                <c:pt idx="401">
                  <c:v>49.424166640000003</c:v>
                </c:pt>
                <c:pt idx="402">
                  <c:v>49.790600509999997</c:v>
                </c:pt>
                <c:pt idx="403">
                  <c:v>49.824424899999997</c:v>
                </c:pt>
                <c:pt idx="404">
                  <c:v>49.741545809999998</c:v>
                </c:pt>
                <c:pt idx="405">
                  <c:v>48.651648600000001</c:v>
                </c:pt>
                <c:pt idx="406">
                  <c:v>48.977631010000003</c:v>
                </c:pt>
                <c:pt idx="407">
                  <c:v>49.016410880000002</c:v>
                </c:pt>
                <c:pt idx="408">
                  <c:v>48.940517180000001</c:v>
                </c:pt>
                <c:pt idx="409">
                  <c:v>48.936337649999999</c:v>
                </c:pt>
                <c:pt idx="410">
                  <c:v>48.960167210000002</c:v>
                </c:pt>
                <c:pt idx="411">
                  <c:v>48.970939659999999</c:v>
                </c:pt>
                <c:pt idx="412">
                  <c:v>49.541168169999999</c:v>
                </c:pt>
                <c:pt idx="413">
                  <c:v>49.539292830000001</c:v>
                </c:pt>
                <c:pt idx="414">
                  <c:v>49.542583450000002</c:v>
                </c:pt>
                <c:pt idx="415">
                  <c:v>49.539948610000003</c:v>
                </c:pt>
                <c:pt idx="416">
                  <c:v>50.352685870000002</c:v>
                </c:pt>
                <c:pt idx="417">
                  <c:v>49.866185190000003</c:v>
                </c:pt>
                <c:pt idx="418">
                  <c:v>49.766673619999999</c:v>
                </c:pt>
                <c:pt idx="419">
                  <c:v>49.770296860000002</c:v>
                </c:pt>
                <c:pt idx="420">
                  <c:v>49.611755670000001</c:v>
                </c:pt>
                <c:pt idx="421">
                  <c:v>49.609172319999999</c:v>
                </c:pt>
                <c:pt idx="422">
                  <c:v>48.851399049999998</c:v>
                </c:pt>
                <c:pt idx="423">
                  <c:v>49.015349980000003</c:v>
                </c:pt>
                <c:pt idx="424">
                  <c:v>49.04559287</c:v>
                </c:pt>
                <c:pt idx="425">
                  <c:v>49.245910029999997</c:v>
                </c:pt>
                <c:pt idx="426">
                  <c:v>48.670664500000001</c:v>
                </c:pt>
                <c:pt idx="427">
                  <c:v>49.362029939999999</c:v>
                </c:pt>
                <c:pt idx="428">
                  <c:v>49.558550760000003</c:v>
                </c:pt>
                <c:pt idx="429">
                  <c:v>49.599087939999997</c:v>
                </c:pt>
                <c:pt idx="430">
                  <c:v>48.239756890000002</c:v>
                </c:pt>
                <c:pt idx="431">
                  <c:v>47.863740700000001</c:v>
                </c:pt>
                <c:pt idx="432">
                  <c:v>48.743544479999997</c:v>
                </c:pt>
                <c:pt idx="433">
                  <c:v>47.365166430000002</c:v>
                </c:pt>
                <c:pt idx="434">
                  <c:v>46.918327159999997</c:v>
                </c:pt>
                <c:pt idx="435">
                  <c:v>52.127000000000002</c:v>
                </c:pt>
                <c:pt idx="436">
                  <c:v>50.5</c:v>
                </c:pt>
                <c:pt idx="437">
                  <c:v>51.411579699999997</c:v>
                </c:pt>
                <c:pt idx="438">
                  <c:v>50.996315250000002</c:v>
                </c:pt>
                <c:pt idx="439">
                  <c:v>50.634783509999998</c:v>
                </c:pt>
                <c:pt idx="440">
                  <c:v>50.552119380000001</c:v>
                </c:pt>
                <c:pt idx="441">
                  <c:v>49.006912819999997</c:v>
                </c:pt>
                <c:pt idx="442">
                  <c:v>48.929884690000002</c:v>
                </c:pt>
                <c:pt idx="443">
                  <c:v>50.122831390000002</c:v>
                </c:pt>
                <c:pt idx="444">
                  <c:v>49.36327052</c:v>
                </c:pt>
                <c:pt idx="445">
                  <c:v>49.041533469999997</c:v>
                </c:pt>
                <c:pt idx="446">
                  <c:v>49.409838469999997</c:v>
                </c:pt>
                <c:pt idx="447">
                  <c:v>49.461878849999998</c:v>
                </c:pt>
                <c:pt idx="448">
                  <c:v>50.242828510000002</c:v>
                </c:pt>
                <c:pt idx="449">
                  <c:v>50.288057289999998</c:v>
                </c:pt>
                <c:pt idx="450">
                  <c:v>51.115386669999999</c:v>
                </c:pt>
                <c:pt idx="451">
                  <c:v>50.40180033</c:v>
                </c:pt>
                <c:pt idx="452">
                  <c:v>50.207177479999999</c:v>
                </c:pt>
                <c:pt idx="453">
                  <c:v>50.730164430000002</c:v>
                </c:pt>
                <c:pt idx="454">
                  <c:v>51.403020300000001</c:v>
                </c:pt>
                <c:pt idx="455">
                  <c:v>51.416821939999998</c:v>
                </c:pt>
                <c:pt idx="456">
                  <c:v>51.447284410000002</c:v>
                </c:pt>
                <c:pt idx="457">
                  <c:v>50.96172052</c:v>
                </c:pt>
                <c:pt idx="458">
                  <c:v>51.46934237</c:v>
                </c:pt>
                <c:pt idx="459">
                  <c:v>51.4563761</c:v>
                </c:pt>
                <c:pt idx="460">
                  <c:v>51.468090480000001</c:v>
                </c:pt>
                <c:pt idx="461">
                  <c:v>51.475781140000002</c:v>
                </c:pt>
                <c:pt idx="462">
                  <c:v>51.469606050000003</c:v>
                </c:pt>
                <c:pt idx="463">
                  <c:v>51.467691530000003</c:v>
                </c:pt>
                <c:pt idx="464">
                  <c:v>51.458346300000002</c:v>
                </c:pt>
                <c:pt idx="465">
                  <c:v>51.969215519999999</c:v>
                </c:pt>
                <c:pt idx="466">
                  <c:v>51.862310870000002</c:v>
                </c:pt>
                <c:pt idx="467">
                  <c:v>51.886712899999999</c:v>
                </c:pt>
                <c:pt idx="468">
                  <c:v>52.110175929999997</c:v>
                </c:pt>
                <c:pt idx="469">
                  <c:v>52.201413930000001</c:v>
                </c:pt>
                <c:pt idx="470">
                  <c:v>52.686586439999999</c:v>
                </c:pt>
                <c:pt idx="471">
                  <c:v>52.71107585</c:v>
                </c:pt>
                <c:pt idx="472">
                  <c:v>52.937590890000003</c:v>
                </c:pt>
                <c:pt idx="473">
                  <c:v>52.928290869999998</c:v>
                </c:pt>
                <c:pt idx="474">
                  <c:v>52.963857019999999</c:v>
                </c:pt>
                <c:pt idx="475">
                  <c:v>52.316558100000002</c:v>
                </c:pt>
                <c:pt idx="476">
                  <c:v>52.684930029999997</c:v>
                </c:pt>
                <c:pt idx="477">
                  <c:v>54.221132660000002</c:v>
                </c:pt>
                <c:pt idx="478">
                  <c:v>54.569502669999999</c:v>
                </c:pt>
                <c:pt idx="479">
                  <c:v>54.679139190000001</c:v>
                </c:pt>
                <c:pt idx="480">
                  <c:v>54.938020440000003</c:v>
                </c:pt>
                <c:pt idx="481">
                  <c:v>55.056249100000002</c:v>
                </c:pt>
                <c:pt idx="482">
                  <c:v>55.424096640000002</c:v>
                </c:pt>
                <c:pt idx="483">
                  <c:v>55.21592871</c:v>
                </c:pt>
                <c:pt idx="484">
                  <c:v>54.699305440000003</c:v>
                </c:pt>
                <c:pt idx="485">
                  <c:v>55.546211800000002</c:v>
                </c:pt>
                <c:pt idx="486">
                  <c:v>55.07948622</c:v>
                </c:pt>
                <c:pt idx="487">
                  <c:v>55.717929060000003</c:v>
                </c:pt>
                <c:pt idx="488">
                  <c:v>54.759167410000003</c:v>
                </c:pt>
                <c:pt idx="489">
                  <c:v>54.466127999999998</c:v>
                </c:pt>
                <c:pt idx="490">
                  <c:v>54.415170009999997</c:v>
                </c:pt>
                <c:pt idx="491">
                  <c:v>54.048276039999998</c:v>
                </c:pt>
                <c:pt idx="492">
                  <c:v>53.978333599999999</c:v>
                </c:pt>
                <c:pt idx="493">
                  <c:v>53.771156670000003</c:v>
                </c:pt>
                <c:pt idx="494">
                  <c:v>53.139169459999998</c:v>
                </c:pt>
                <c:pt idx="495">
                  <c:v>50.888239380000002</c:v>
                </c:pt>
                <c:pt idx="496">
                  <c:v>51.077109210000003</c:v>
                </c:pt>
                <c:pt idx="497">
                  <c:v>48.775959039999996</c:v>
                </c:pt>
                <c:pt idx="498">
                  <c:v>48.106688290000001</c:v>
                </c:pt>
                <c:pt idx="499">
                  <c:v>47.082349090000001</c:v>
                </c:pt>
                <c:pt idx="500">
                  <c:v>46.024541970000001</c:v>
                </c:pt>
                <c:pt idx="501">
                  <c:v>45.336037089999998</c:v>
                </c:pt>
                <c:pt idx="502">
                  <c:v>42.744482099999999</c:v>
                </c:pt>
                <c:pt idx="503">
                  <c:v>41.551740690000003</c:v>
                </c:pt>
                <c:pt idx="504">
                  <c:v>40.964318130000002</c:v>
                </c:pt>
                <c:pt idx="505">
                  <c:v>41.160800000000002</c:v>
                </c:pt>
                <c:pt idx="506">
                  <c:v>40.855316960000003</c:v>
                </c:pt>
                <c:pt idx="507">
                  <c:v>40.888132749999997</c:v>
                </c:pt>
                <c:pt idx="508">
                  <c:v>41.017876289999997</c:v>
                </c:pt>
                <c:pt idx="509">
                  <c:v>40.271035240000003</c:v>
                </c:pt>
                <c:pt idx="510">
                  <c:v>40.305957479999996</c:v>
                </c:pt>
                <c:pt idx="511">
                  <c:v>40.271176709999999</c:v>
                </c:pt>
                <c:pt idx="512">
                  <c:v>40.405661530000003</c:v>
                </c:pt>
                <c:pt idx="513">
                  <c:v>40.39016239</c:v>
                </c:pt>
                <c:pt idx="514">
                  <c:v>40.892662829999999</c:v>
                </c:pt>
                <c:pt idx="515">
                  <c:v>40.939571000000001</c:v>
                </c:pt>
                <c:pt idx="516">
                  <c:v>40.898309769999997</c:v>
                </c:pt>
                <c:pt idx="517">
                  <c:v>41.0212425</c:v>
                </c:pt>
                <c:pt idx="518">
                  <c:v>41.351099529999999</c:v>
                </c:pt>
                <c:pt idx="519">
                  <c:v>41.430570160000002</c:v>
                </c:pt>
                <c:pt idx="520">
                  <c:v>41.64991311</c:v>
                </c:pt>
                <c:pt idx="521">
                  <c:v>42.156500000000001</c:v>
                </c:pt>
                <c:pt idx="522">
                  <c:v>42.269138480000002</c:v>
                </c:pt>
                <c:pt idx="523">
                  <c:v>43.094521659999998</c:v>
                </c:pt>
                <c:pt idx="524">
                  <c:v>43.550720099999999</c:v>
                </c:pt>
                <c:pt idx="525">
                  <c:v>43.57298531</c:v>
                </c:pt>
                <c:pt idx="526">
                  <c:v>44.047758029999997</c:v>
                </c:pt>
                <c:pt idx="527">
                  <c:v>44.517286630000001</c:v>
                </c:pt>
                <c:pt idx="528">
                  <c:v>44.639352909999999</c:v>
                </c:pt>
                <c:pt idx="529">
                  <c:v>44.701989330000004</c:v>
                </c:pt>
                <c:pt idx="530">
                  <c:v>44.674104509999999</c:v>
                </c:pt>
                <c:pt idx="531">
                  <c:v>44.685015720000003</c:v>
                </c:pt>
                <c:pt idx="532">
                  <c:v>44.30490503</c:v>
                </c:pt>
                <c:pt idx="533">
                  <c:v>43.771847819999998</c:v>
                </c:pt>
                <c:pt idx="534">
                  <c:v>43.291298689999998</c:v>
                </c:pt>
                <c:pt idx="535">
                  <c:v>44.313369549999997</c:v>
                </c:pt>
                <c:pt idx="536">
                  <c:v>44.936317899999999</c:v>
                </c:pt>
                <c:pt idx="537">
                  <c:v>45.222577520000002</c:v>
                </c:pt>
                <c:pt idx="538">
                  <c:v>45.282972119999997</c:v>
                </c:pt>
                <c:pt idx="539">
                  <c:v>45.303713739999999</c:v>
                </c:pt>
                <c:pt idx="540">
                  <c:v>46.278304919999997</c:v>
                </c:pt>
                <c:pt idx="541">
                  <c:v>46.319791070000001</c:v>
                </c:pt>
                <c:pt idx="542">
                  <c:v>45.979707210000001</c:v>
                </c:pt>
                <c:pt idx="543">
                  <c:v>46.104143329999999</c:v>
                </c:pt>
                <c:pt idx="544">
                  <c:v>45.92095784</c:v>
                </c:pt>
                <c:pt idx="545">
                  <c:v>45.816568910000001</c:v>
                </c:pt>
                <c:pt idx="546">
                  <c:v>45.886049999999997</c:v>
                </c:pt>
                <c:pt idx="547">
                  <c:v>46.209793040000001</c:v>
                </c:pt>
                <c:pt idx="548">
                  <c:v>46.984218640000002</c:v>
                </c:pt>
                <c:pt idx="549">
                  <c:v>54.080851250000002</c:v>
                </c:pt>
                <c:pt idx="550">
                  <c:v>68.945258769999995</c:v>
                </c:pt>
                <c:pt idx="551">
                  <c:v>73.080486519999994</c:v>
                </c:pt>
                <c:pt idx="552">
                  <c:v>76.201606029999994</c:v>
                </c:pt>
                <c:pt idx="553">
                  <c:v>77.096736309999997</c:v>
                </c:pt>
                <c:pt idx="554">
                  <c:v>76.881022439999995</c:v>
                </c:pt>
                <c:pt idx="555">
                  <c:v>94.341625269999994</c:v>
                </c:pt>
                <c:pt idx="556">
                  <c:v>97.230775070000007</c:v>
                </c:pt>
                <c:pt idx="557">
                  <c:v>92.26556823</c:v>
                </c:pt>
                <c:pt idx="558">
                  <c:v>91.935391719999998</c:v>
                </c:pt>
                <c:pt idx="559">
                  <c:v>84.327861889999994</c:v>
                </c:pt>
                <c:pt idx="560">
                  <c:v>83.220793479999998</c:v>
                </c:pt>
                <c:pt idx="561">
                  <c:v>83.859341209999997</c:v>
                </c:pt>
                <c:pt idx="562">
                  <c:v>85.36369646</c:v>
                </c:pt>
                <c:pt idx="563">
                  <c:v>81.735673480000003</c:v>
                </c:pt>
                <c:pt idx="564">
                  <c:v>79.99099957</c:v>
                </c:pt>
                <c:pt idx="565">
                  <c:v>85.24</c:v>
                </c:pt>
                <c:pt idx="566">
                  <c:v>86.176000000000002</c:v>
                </c:pt>
                <c:pt idx="567">
                  <c:v>88.647999999999996</c:v>
                </c:pt>
                <c:pt idx="568">
                  <c:v>84.281800000000004</c:v>
                </c:pt>
                <c:pt idx="569">
                  <c:v>84.238694800000005</c:v>
                </c:pt>
                <c:pt idx="570">
                  <c:v>84.187683530000001</c:v>
                </c:pt>
                <c:pt idx="571">
                  <c:v>80.301738420000007</c:v>
                </c:pt>
                <c:pt idx="572">
                  <c:v>75.430003159999998</c:v>
                </c:pt>
                <c:pt idx="573">
                  <c:v>75.422887450000005</c:v>
                </c:pt>
                <c:pt idx="574">
                  <c:v>77.280217149999999</c:v>
                </c:pt>
                <c:pt idx="575">
                  <c:v>76.333204510000002</c:v>
                </c:pt>
                <c:pt idx="576">
                  <c:v>76.077054520000004</c:v>
                </c:pt>
                <c:pt idx="577">
                  <c:v>76.210116150000005</c:v>
                </c:pt>
                <c:pt idx="578">
                  <c:v>76.365487590000001</c:v>
                </c:pt>
                <c:pt idx="579">
                  <c:v>76.210252080000004</c:v>
                </c:pt>
                <c:pt idx="580">
                  <c:v>77.728521740000005</c:v>
                </c:pt>
                <c:pt idx="581">
                  <c:v>78.185272659999995</c:v>
                </c:pt>
                <c:pt idx="582">
                  <c:v>78.173445290000004</c:v>
                </c:pt>
                <c:pt idx="583">
                  <c:v>79.615855550000006</c:v>
                </c:pt>
                <c:pt idx="584">
                  <c:v>81.376344889999999</c:v>
                </c:pt>
                <c:pt idx="585">
                  <c:v>81.100850050000005</c:v>
                </c:pt>
                <c:pt idx="586">
                  <c:v>81.382275750000005</c:v>
                </c:pt>
                <c:pt idx="587">
                  <c:v>81.810027719999994</c:v>
                </c:pt>
                <c:pt idx="588">
                  <c:v>81.814268069999997</c:v>
                </c:pt>
                <c:pt idx="589">
                  <c:v>82.398557220000001</c:v>
                </c:pt>
                <c:pt idx="590">
                  <c:v>84.064746130000003</c:v>
                </c:pt>
                <c:pt idx="591">
                  <c:v>84.096808659999994</c:v>
                </c:pt>
                <c:pt idx="592">
                  <c:v>85.543498619999994</c:v>
                </c:pt>
                <c:pt idx="593">
                  <c:v>88.774573200000006</c:v>
                </c:pt>
                <c:pt idx="594">
                  <c:v>90.208038360000003</c:v>
                </c:pt>
                <c:pt idx="595">
                  <c:v>92.087361540000003</c:v>
                </c:pt>
                <c:pt idx="596">
                  <c:v>92.379900309999996</c:v>
                </c:pt>
                <c:pt idx="597">
                  <c:v>92.981372100000002</c:v>
                </c:pt>
                <c:pt idx="598">
                  <c:v>93.546055480000007</c:v>
                </c:pt>
                <c:pt idx="599">
                  <c:v>94.740989769999999</c:v>
                </c:pt>
                <c:pt idx="600">
                  <c:v>95.103267329999994</c:v>
                </c:pt>
                <c:pt idx="601">
                  <c:v>95.129556199999996</c:v>
                </c:pt>
                <c:pt idx="602">
                  <c:v>97.507784259999994</c:v>
                </c:pt>
                <c:pt idx="603">
                  <c:v>103.1121756</c:v>
                </c:pt>
                <c:pt idx="604">
                  <c:v>103.452338</c:v>
                </c:pt>
                <c:pt idx="605">
                  <c:v>105.83271019999999</c:v>
                </c:pt>
                <c:pt idx="606">
                  <c:v>108.63313909999999</c:v>
                </c:pt>
                <c:pt idx="607">
                  <c:v>103.1217923</c:v>
                </c:pt>
                <c:pt idx="608">
                  <c:v>110.58782290000001</c:v>
                </c:pt>
                <c:pt idx="609">
                  <c:v>107.3154011</c:v>
                </c:pt>
                <c:pt idx="610">
                  <c:v>104.8143492</c:v>
                </c:pt>
                <c:pt idx="611">
                  <c:v>106.2371789</c:v>
                </c:pt>
                <c:pt idx="612">
                  <c:v>101.0481851</c:v>
                </c:pt>
                <c:pt idx="613">
                  <c:v>104.9537426</c:v>
                </c:pt>
                <c:pt idx="614">
                  <c:v>99.997982969999995</c:v>
                </c:pt>
                <c:pt idx="615">
                  <c:v>95.038543790000006</c:v>
                </c:pt>
                <c:pt idx="616">
                  <c:v>102.03773440000001</c:v>
                </c:pt>
                <c:pt idx="617">
                  <c:v>102.3927609</c:v>
                </c:pt>
                <c:pt idx="618">
                  <c:v>103.8115561</c:v>
                </c:pt>
                <c:pt idx="619">
                  <c:v>104.4868197</c:v>
                </c:pt>
                <c:pt idx="620">
                  <c:v>103.52262810000001</c:v>
                </c:pt>
                <c:pt idx="621">
                  <c:v>102.8914832</c:v>
                </c:pt>
                <c:pt idx="622">
                  <c:v>101.979924</c:v>
                </c:pt>
                <c:pt idx="623">
                  <c:v>104.1770329</c:v>
                </c:pt>
                <c:pt idx="624">
                  <c:v>103.99069489999999</c:v>
                </c:pt>
                <c:pt idx="625">
                  <c:v>108.8989564</c:v>
                </c:pt>
                <c:pt idx="626">
                  <c:v>108.2300097</c:v>
                </c:pt>
                <c:pt idx="627">
                  <c:v>106.466076</c:v>
                </c:pt>
                <c:pt idx="628">
                  <c:v>108.3077275</c:v>
                </c:pt>
                <c:pt idx="629">
                  <c:v>107.5458696</c:v>
                </c:pt>
                <c:pt idx="630">
                  <c:v>107.1781716</c:v>
                </c:pt>
                <c:pt idx="631">
                  <c:v>106.6120602</c:v>
                </c:pt>
                <c:pt idx="632">
                  <c:v>105.30787960000001</c:v>
                </c:pt>
                <c:pt idx="633">
                  <c:v>109.9613952</c:v>
                </c:pt>
                <c:pt idx="634">
                  <c:v>108.3987903</c:v>
                </c:pt>
                <c:pt idx="635">
                  <c:v>105.93635829999999</c:v>
                </c:pt>
                <c:pt idx="636">
                  <c:v>109.0410787</c:v>
                </c:pt>
                <c:pt idx="637">
                  <c:v>109.8676396</c:v>
                </c:pt>
                <c:pt idx="638">
                  <c:v>110.1378541</c:v>
                </c:pt>
                <c:pt idx="639">
                  <c:v>110.2394073</c:v>
                </c:pt>
                <c:pt idx="640">
                  <c:v>111.1969637</c:v>
                </c:pt>
                <c:pt idx="641">
                  <c:v>113.8051018</c:v>
                </c:pt>
                <c:pt idx="642">
                  <c:v>117.75354110000001</c:v>
                </c:pt>
                <c:pt idx="643">
                  <c:v>117.87040639999999</c:v>
                </c:pt>
                <c:pt idx="644">
                  <c:v>117.1170152</c:v>
                </c:pt>
                <c:pt idx="645">
                  <c:v>117.1941614</c:v>
                </c:pt>
                <c:pt idx="646">
                  <c:v>120.7816871</c:v>
                </c:pt>
                <c:pt idx="647">
                  <c:v>124.1986258</c:v>
                </c:pt>
                <c:pt idx="648">
                  <c:v>126.584292</c:v>
                </c:pt>
                <c:pt idx="649">
                  <c:v>128.74204230000001</c:v>
                </c:pt>
                <c:pt idx="650">
                  <c:v>132.1</c:v>
                </c:pt>
                <c:pt idx="651">
                  <c:v>131.44907549999999</c:v>
                </c:pt>
                <c:pt idx="652">
                  <c:v>131.48358920000001</c:v>
                </c:pt>
                <c:pt idx="653">
                  <c:v>129.43332050000001</c:v>
                </c:pt>
                <c:pt idx="654">
                  <c:v>127.8368519</c:v>
                </c:pt>
                <c:pt idx="655">
                  <c:v>132.42407789999999</c:v>
                </c:pt>
                <c:pt idx="656">
                  <c:v>135.21728139999999</c:v>
                </c:pt>
                <c:pt idx="657">
                  <c:v>134.86811309999999</c:v>
                </c:pt>
                <c:pt idx="658">
                  <c:v>132.96254880000001</c:v>
                </c:pt>
                <c:pt idx="659">
                  <c:v>133.0178124</c:v>
                </c:pt>
                <c:pt idx="660">
                  <c:v>130.00750930000001</c:v>
                </c:pt>
                <c:pt idx="661">
                  <c:v>131.2244944</c:v>
                </c:pt>
                <c:pt idx="662">
                  <c:v>131.7905481</c:v>
                </c:pt>
                <c:pt idx="663">
                  <c:v>131.4548283</c:v>
                </c:pt>
                <c:pt idx="664">
                  <c:v>130.73548030000001</c:v>
                </c:pt>
                <c:pt idx="665">
                  <c:v>128.0487693</c:v>
                </c:pt>
                <c:pt idx="666">
                  <c:v>127.3752483</c:v>
                </c:pt>
                <c:pt idx="667">
                  <c:v>126.31624960000001</c:v>
                </c:pt>
                <c:pt idx="668">
                  <c:v>125.8700904</c:v>
                </c:pt>
                <c:pt idx="669">
                  <c:v>122.51491249999999</c:v>
                </c:pt>
                <c:pt idx="670">
                  <c:v>120.5750626</c:v>
                </c:pt>
                <c:pt idx="671">
                  <c:v>118.43235900000001</c:v>
                </c:pt>
                <c:pt idx="672">
                  <c:v>124.5704424</c:v>
                </c:pt>
                <c:pt idx="673">
                  <c:v>124.62458839999999</c:v>
                </c:pt>
                <c:pt idx="674">
                  <c:v>137.26343299999999</c:v>
                </c:pt>
                <c:pt idx="675">
                  <c:v>140.07273430000001</c:v>
                </c:pt>
                <c:pt idx="676">
                  <c:v>138.87074960000001</c:v>
                </c:pt>
                <c:pt idx="677">
                  <c:v>139.53465299999999</c:v>
                </c:pt>
                <c:pt idx="678">
                  <c:v>148.4</c:v>
                </c:pt>
                <c:pt idx="679">
                  <c:v>149.72040269999999</c:v>
                </c:pt>
                <c:pt idx="680">
                  <c:v>150.72898190000001</c:v>
                </c:pt>
                <c:pt idx="681">
                  <c:v>148.4</c:v>
                </c:pt>
                <c:pt idx="682">
                  <c:v>148.39013019999999</c:v>
                </c:pt>
                <c:pt idx="683">
                  <c:v>148.81873189999999</c:v>
                </c:pt>
                <c:pt idx="684">
                  <c:v>152.9391909</c:v>
                </c:pt>
                <c:pt idx="685">
                  <c:v>156.73831279999999</c:v>
                </c:pt>
                <c:pt idx="686">
                  <c:v>157.96655759999999</c:v>
                </c:pt>
                <c:pt idx="687">
                  <c:v>161.46402409999999</c:v>
                </c:pt>
                <c:pt idx="688">
                  <c:v>162.10970370000001</c:v>
                </c:pt>
                <c:pt idx="689">
                  <c:v>162.3177215</c:v>
                </c:pt>
                <c:pt idx="690">
                  <c:v>157.10819699999999</c:v>
                </c:pt>
                <c:pt idx="691">
                  <c:v>147.6624722</c:v>
                </c:pt>
                <c:pt idx="692">
                  <c:v>146.8920918</c:v>
                </c:pt>
                <c:pt idx="693">
                  <c:v>147.8416752</c:v>
                </c:pt>
                <c:pt idx="694">
                  <c:v>142.7832392</c:v>
                </c:pt>
                <c:pt idx="695">
                  <c:v>138.57960019999999</c:v>
                </c:pt>
                <c:pt idx="696">
                  <c:v>138.2694874</c:v>
                </c:pt>
                <c:pt idx="697">
                  <c:v>139.37497949999999</c:v>
                </c:pt>
                <c:pt idx="698">
                  <c:v>144.29225539999999</c:v>
                </c:pt>
                <c:pt idx="699">
                  <c:v>144.6857857</c:v>
                </c:pt>
                <c:pt idx="700">
                  <c:v>153.36762770000001</c:v>
                </c:pt>
                <c:pt idx="701">
                  <c:v>139.6251292</c:v>
                </c:pt>
                <c:pt idx="702">
                  <c:v>134.39712320000001</c:v>
                </c:pt>
                <c:pt idx="703">
                  <c:v>143.80000000000001</c:v>
                </c:pt>
                <c:pt idx="704">
                  <c:v>143.32521109999999</c:v>
                </c:pt>
                <c:pt idx="705">
                  <c:v>141.0685598</c:v>
                </c:pt>
                <c:pt idx="706">
                  <c:v>136.406689</c:v>
                </c:pt>
                <c:pt idx="707">
                  <c:v>140.0358712</c:v>
                </c:pt>
                <c:pt idx="708">
                  <c:v>137.13307760000001</c:v>
                </c:pt>
                <c:pt idx="709">
                  <c:v>143.38416849999999</c:v>
                </c:pt>
                <c:pt idx="710">
                  <c:v>139.75564550000001</c:v>
                </c:pt>
                <c:pt idx="711">
                  <c:v>147.80475849999999</c:v>
                </c:pt>
                <c:pt idx="712">
                  <c:v>149.3647661</c:v>
                </c:pt>
                <c:pt idx="713">
                  <c:v>147.7390149</c:v>
                </c:pt>
                <c:pt idx="714">
                  <c:v>165.30346890000001</c:v>
                </c:pt>
                <c:pt idx="715">
                  <c:v>158.9523767</c:v>
                </c:pt>
                <c:pt idx="716">
                  <c:v>158.9313363</c:v>
                </c:pt>
                <c:pt idx="717">
                  <c:v>157.953204</c:v>
                </c:pt>
                <c:pt idx="718">
                  <c:v>151.51397979999999</c:v>
                </c:pt>
                <c:pt idx="719">
                  <c:v>158.9138533</c:v>
                </c:pt>
                <c:pt idx="720">
                  <c:v>160.69514090000001</c:v>
                </c:pt>
                <c:pt idx="721">
                  <c:v>156.57410949999999</c:v>
                </c:pt>
                <c:pt idx="722">
                  <c:v>151.25750629999999</c:v>
                </c:pt>
                <c:pt idx="723">
                  <c:v>145.08221130000001</c:v>
                </c:pt>
                <c:pt idx="724">
                  <c:v>152.8162102</c:v>
                </c:pt>
                <c:pt idx="725">
                  <c:v>153.4135163</c:v>
                </c:pt>
                <c:pt idx="726">
                  <c:v>153.7188606</c:v>
                </c:pt>
                <c:pt idx="727">
                  <c:v>148.9774113</c:v>
                </c:pt>
                <c:pt idx="728">
                  <c:v>148.3369524</c:v>
                </c:pt>
                <c:pt idx="729">
                  <c:v>149.20506589999999</c:v>
                </c:pt>
                <c:pt idx="730">
                  <c:v>146.53267750000001</c:v>
                </c:pt>
                <c:pt idx="731">
                  <c:v>139.99521759999999</c:v>
                </c:pt>
                <c:pt idx="732">
                  <c:v>150.29764739999999</c:v>
                </c:pt>
                <c:pt idx="733">
                  <c:v>130.21667679999999</c:v>
                </c:pt>
                <c:pt idx="734">
                  <c:v>130.6492892</c:v>
                </c:pt>
                <c:pt idx="735">
                  <c:v>132.60622989999999</c:v>
                </c:pt>
                <c:pt idx="736">
                  <c:v>131.2624596</c:v>
                </c:pt>
                <c:pt idx="737">
                  <c:v>133.14166850000001</c:v>
                </c:pt>
                <c:pt idx="738">
                  <c:v>136.52713550000001</c:v>
                </c:pt>
                <c:pt idx="739">
                  <c:v>134.4189332</c:v>
                </c:pt>
                <c:pt idx="740">
                  <c:v>133.89765850000001</c:v>
                </c:pt>
                <c:pt idx="741">
                  <c:v>132.86504579999999</c:v>
                </c:pt>
                <c:pt idx="742">
                  <c:v>122.15842960000001</c:v>
                </c:pt>
                <c:pt idx="743">
                  <c:v>121.9706777</c:v>
                </c:pt>
                <c:pt idx="744">
                  <c:v>121.51903179999999</c:v>
                </c:pt>
                <c:pt idx="745">
                  <c:v>121.92251760000001</c:v>
                </c:pt>
                <c:pt idx="746">
                  <c:v>117.7479924</c:v>
                </c:pt>
                <c:pt idx="747">
                  <c:v>126.7858497</c:v>
                </c:pt>
                <c:pt idx="748">
                  <c:v>121.9937779</c:v>
                </c:pt>
                <c:pt idx="749">
                  <c:v>127.8640008</c:v>
                </c:pt>
                <c:pt idx="750">
                  <c:v>127.2427579</c:v>
                </c:pt>
                <c:pt idx="751">
                  <c:v>124.0401304</c:v>
                </c:pt>
                <c:pt idx="752">
                  <c:v>119.74174170000001</c:v>
                </c:pt>
                <c:pt idx="753">
                  <c:v>118.84413790000001</c:v>
                </c:pt>
                <c:pt idx="754">
                  <c:v>118.7098998</c:v>
                </c:pt>
                <c:pt idx="755">
                  <c:v>116.003091</c:v>
                </c:pt>
                <c:pt idx="756">
                  <c:v>109.804323</c:v>
                </c:pt>
                <c:pt idx="757">
                  <c:v>105.6279248</c:v>
                </c:pt>
                <c:pt idx="758">
                  <c:v>116.86211059999999</c:v>
                </c:pt>
                <c:pt idx="759">
                  <c:v>120.1074062</c:v>
                </c:pt>
                <c:pt idx="760">
                  <c:v>119.80348789999999</c:v>
                </c:pt>
                <c:pt idx="761">
                  <c:v>118.3321424</c:v>
                </c:pt>
                <c:pt idx="762">
                  <c:v>118.4909006</c:v>
                </c:pt>
                <c:pt idx="763">
                  <c:v>118.3054772</c:v>
                </c:pt>
                <c:pt idx="764">
                  <c:v>118.2816601</c:v>
                </c:pt>
                <c:pt idx="765">
                  <c:v>118.2823303</c:v>
                </c:pt>
                <c:pt idx="766">
                  <c:v>118.28013249999999</c:v>
                </c:pt>
                <c:pt idx="767">
                  <c:v>118.28707110000001</c:v>
                </c:pt>
                <c:pt idx="768">
                  <c:v>111.29826370000001</c:v>
                </c:pt>
                <c:pt idx="769">
                  <c:v>114.8710475</c:v>
                </c:pt>
                <c:pt idx="770">
                  <c:v>118.1219325</c:v>
                </c:pt>
                <c:pt idx="771">
                  <c:v>117.2115366</c:v>
                </c:pt>
                <c:pt idx="772">
                  <c:v>112.85043020000001</c:v>
                </c:pt>
                <c:pt idx="773">
                  <c:v>123.1960333</c:v>
                </c:pt>
                <c:pt idx="774">
                  <c:v>120.2878173</c:v>
                </c:pt>
                <c:pt idx="775">
                  <c:v>118.678341</c:v>
                </c:pt>
                <c:pt idx="776">
                  <c:v>122.5341478</c:v>
                </c:pt>
                <c:pt idx="777">
                  <c:v>122.6762734</c:v>
                </c:pt>
                <c:pt idx="778">
                  <c:v>119.5146234</c:v>
                </c:pt>
                <c:pt idx="779">
                  <c:v>119.8917533</c:v>
                </c:pt>
                <c:pt idx="780">
                  <c:v>115.39645899999999</c:v>
                </c:pt>
                <c:pt idx="781">
                  <c:v>116.9562866</c:v>
                </c:pt>
                <c:pt idx="782">
                  <c:v>111.98330850000001</c:v>
                </c:pt>
                <c:pt idx="783">
                  <c:v>119.4495697</c:v>
                </c:pt>
                <c:pt idx="784">
                  <c:v>117.73592379999999</c:v>
                </c:pt>
                <c:pt idx="785">
                  <c:v>108.221452</c:v>
                </c:pt>
                <c:pt idx="786">
                  <c:v>109.8569214</c:v>
                </c:pt>
                <c:pt idx="787">
                  <c:v>111.9400146</c:v>
                </c:pt>
                <c:pt idx="788">
                  <c:v>105.5934491</c:v>
                </c:pt>
                <c:pt idx="789">
                  <c:v>107.5620254</c:v>
                </c:pt>
                <c:pt idx="790">
                  <c:v>108.7273563</c:v>
                </c:pt>
                <c:pt idx="791">
                  <c:v>110.438196</c:v>
                </c:pt>
                <c:pt idx="792">
                  <c:v>106.4132831</c:v>
                </c:pt>
                <c:pt idx="793">
                  <c:v>97.593986560000005</c:v>
                </c:pt>
                <c:pt idx="794">
                  <c:v>97.336659010000005</c:v>
                </c:pt>
                <c:pt idx="795">
                  <c:v>100.482586</c:v>
                </c:pt>
                <c:pt idx="796">
                  <c:v>100.726636</c:v>
                </c:pt>
                <c:pt idx="797">
                  <c:v>96.934876189999997</c:v>
                </c:pt>
                <c:pt idx="798">
                  <c:v>94.596513180000002</c:v>
                </c:pt>
                <c:pt idx="799">
                  <c:v>97.76363868</c:v>
                </c:pt>
                <c:pt idx="800">
                  <c:v>97.53229202</c:v>
                </c:pt>
                <c:pt idx="801">
                  <c:v>95.983114240000006</c:v>
                </c:pt>
                <c:pt idx="802">
                  <c:v>97.236368659999997</c:v>
                </c:pt>
                <c:pt idx="803">
                  <c:v>97.209725079999998</c:v>
                </c:pt>
                <c:pt idx="804">
                  <c:v>98.210707659999997</c:v>
                </c:pt>
                <c:pt idx="805">
                  <c:v>97.990423750000005</c:v>
                </c:pt>
                <c:pt idx="806">
                  <c:v>98.092688839999994</c:v>
                </c:pt>
                <c:pt idx="807">
                  <c:v>97.564550190000006</c:v>
                </c:pt>
                <c:pt idx="808">
                  <c:v>104.7331641</c:v>
                </c:pt>
                <c:pt idx="809">
                  <c:v>95.940692639999995</c:v>
                </c:pt>
                <c:pt idx="810">
                  <c:v>95.545709479999999</c:v>
                </c:pt>
                <c:pt idx="811">
                  <c:v>91.021370200000007</c:v>
                </c:pt>
                <c:pt idx="812">
                  <c:v>94.699901339999997</c:v>
                </c:pt>
                <c:pt idx="813">
                  <c:v>90.973681339999999</c:v>
                </c:pt>
                <c:pt idx="814">
                  <c:v>86.151754639999993</c:v>
                </c:pt>
                <c:pt idx="815">
                  <c:v>89.352891580000005</c:v>
                </c:pt>
                <c:pt idx="816">
                  <c:v>91.280968999999999</c:v>
                </c:pt>
                <c:pt idx="817">
                  <c:v>92.248442010000005</c:v>
                </c:pt>
                <c:pt idx="818">
                  <c:v>94.885071580000002</c:v>
                </c:pt>
                <c:pt idx="819">
                  <c:v>91.833941820000007</c:v>
                </c:pt>
                <c:pt idx="820">
                  <c:v>96.390239320000006</c:v>
                </c:pt>
                <c:pt idx="821">
                  <c:v>91.830807570000005</c:v>
                </c:pt>
                <c:pt idx="822">
                  <c:v>105.4941256</c:v>
                </c:pt>
                <c:pt idx="823">
                  <c:v>97.781960769999998</c:v>
                </c:pt>
                <c:pt idx="824">
                  <c:v>97.911181139999997</c:v>
                </c:pt>
                <c:pt idx="825">
                  <c:v>106.2497564</c:v>
                </c:pt>
                <c:pt idx="826">
                  <c:v>103.45990279999999</c:v>
                </c:pt>
                <c:pt idx="827">
                  <c:v>103.6991457</c:v>
                </c:pt>
                <c:pt idx="828">
                  <c:v>102.9643071</c:v>
                </c:pt>
                <c:pt idx="829">
                  <c:v>107.27737519999999</c:v>
                </c:pt>
                <c:pt idx="830">
                  <c:v>102.57612229999999</c:v>
                </c:pt>
                <c:pt idx="831">
                  <c:v>103.4546201</c:v>
                </c:pt>
                <c:pt idx="832">
                  <c:v>99.407032369999996</c:v>
                </c:pt>
                <c:pt idx="833">
                  <c:v>99.402972520000006</c:v>
                </c:pt>
                <c:pt idx="834">
                  <c:v>98.927521619999993</c:v>
                </c:pt>
                <c:pt idx="835">
                  <c:v>94.663902849999999</c:v>
                </c:pt>
                <c:pt idx="836">
                  <c:v>95.303044679999999</c:v>
                </c:pt>
                <c:pt idx="837">
                  <c:v>96.842687400000003</c:v>
                </c:pt>
                <c:pt idx="838">
                  <c:v>96.115456379999998</c:v>
                </c:pt>
                <c:pt idx="839">
                  <c:v>96.253033799999997</c:v>
                </c:pt>
                <c:pt idx="840">
                  <c:v>95.906482969999999</c:v>
                </c:pt>
                <c:pt idx="841">
                  <c:v>96.45046911</c:v>
                </c:pt>
                <c:pt idx="842">
                  <c:v>94.073754510000001</c:v>
                </c:pt>
                <c:pt idx="843">
                  <c:v>93.793156550000006</c:v>
                </c:pt>
                <c:pt idx="844">
                  <c:v>94.423549399999999</c:v>
                </c:pt>
                <c:pt idx="845">
                  <c:v>97.067122889999993</c:v>
                </c:pt>
                <c:pt idx="846">
                  <c:v>90.577600399999994</c:v>
                </c:pt>
                <c:pt idx="847">
                  <c:v>92.69393187</c:v>
                </c:pt>
                <c:pt idx="848">
                  <c:v>94.177719460000006</c:v>
                </c:pt>
                <c:pt idx="849">
                  <c:v>95.629116629999999</c:v>
                </c:pt>
                <c:pt idx="850">
                  <c:v>95.356170019999993</c:v>
                </c:pt>
                <c:pt idx="851">
                  <c:v>95.147091900000007</c:v>
                </c:pt>
                <c:pt idx="852">
                  <c:v>94.475287399999999</c:v>
                </c:pt>
                <c:pt idx="853">
                  <c:v>92.715362249999998</c:v>
                </c:pt>
                <c:pt idx="854">
                  <c:v>92.059532360000006</c:v>
                </c:pt>
                <c:pt idx="855">
                  <c:v>92.306124199999999</c:v>
                </c:pt>
                <c:pt idx="856">
                  <c:v>95.275766939999997</c:v>
                </c:pt>
                <c:pt idx="857">
                  <c:v>95.422574760000003</c:v>
                </c:pt>
                <c:pt idx="858">
                  <c:v>97.011881759999994</c:v>
                </c:pt>
                <c:pt idx="859">
                  <c:v>94.111100440000001</c:v>
                </c:pt>
                <c:pt idx="860">
                  <c:v>93.507090520000006</c:v>
                </c:pt>
                <c:pt idx="861">
                  <c:v>93.033144699999994</c:v>
                </c:pt>
                <c:pt idx="862">
                  <c:v>97.184555239999995</c:v>
                </c:pt>
                <c:pt idx="863">
                  <c:v>97.835824380000005</c:v>
                </c:pt>
                <c:pt idx="864">
                  <c:v>98.241388760000007</c:v>
                </c:pt>
                <c:pt idx="865">
                  <c:v>92.2</c:v>
                </c:pt>
                <c:pt idx="866">
                  <c:v>85.509967619999998</c:v>
                </c:pt>
                <c:pt idx="867">
                  <c:v>85.202175100000005</c:v>
                </c:pt>
                <c:pt idx="868">
                  <c:v>90.150129860000007</c:v>
                </c:pt>
                <c:pt idx="869">
                  <c:v>88.519830630000001</c:v>
                </c:pt>
                <c:pt idx="870">
                  <c:v>89.144821010000001</c:v>
                </c:pt>
                <c:pt idx="871">
                  <c:v>88.497008640000004</c:v>
                </c:pt>
                <c:pt idx="872">
                  <c:v>90.898070110000006</c:v>
                </c:pt>
                <c:pt idx="873">
                  <c:v>91.205950689999995</c:v>
                </c:pt>
                <c:pt idx="874">
                  <c:v>87.098998179999995</c:v>
                </c:pt>
                <c:pt idx="875">
                  <c:v>86.79399076</c:v>
                </c:pt>
                <c:pt idx="876">
                  <c:v>89.622354139999999</c:v>
                </c:pt>
                <c:pt idx="877">
                  <c:v>90.424434820000002</c:v>
                </c:pt>
                <c:pt idx="878">
                  <c:v>87.285797419999994</c:v>
                </c:pt>
                <c:pt idx="879">
                  <c:v>87.639402189999998</c:v>
                </c:pt>
                <c:pt idx="880">
                  <c:v>87.46822272</c:v>
                </c:pt>
                <c:pt idx="881">
                  <c:v>86.910062870000004</c:v>
                </c:pt>
                <c:pt idx="882">
                  <c:v>82.885061750000006</c:v>
                </c:pt>
                <c:pt idx="883">
                  <c:v>80.212640820000004</c:v>
                </c:pt>
                <c:pt idx="884">
                  <c:v>79.334204990000003</c:v>
                </c:pt>
                <c:pt idx="885">
                  <c:v>73.054610299999993</c:v>
                </c:pt>
                <c:pt idx="886">
                  <c:v>73.246675730000007</c:v>
                </c:pt>
                <c:pt idx="887">
                  <c:v>72.578697259999998</c:v>
                </c:pt>
                <c:pt idx="888">
                  <c:v>72.614185269999993</c:v>
                </c:pt>
                <c:pt idx="889">
                  <c:v>75.099999999999994</c:v>
                </c:pt>
                <c:pt idx="890">
                  <c:v>75.390720509999994</c:v>
                </c:pt>
                <c:pt idx="891">
                  <c:v>75.174186309999996</c:v>
                </c:pt>
                <c:pt idx="892">
                  <c:v>75.110005319999999</c:v>
                </c:pt>
                <c:pt idx="893">
                  <c:v>75.45816404</c:v>
                </c:pt>
                <c:pt idx="894">
                  <c:v>74.947193089999999</c:v>
                </c:pt>
                <c:pt idx="895">
                  <c:v>73.642928900000001</c:v>
                </c:pt>
                <c:pt idx="896">
                  <c:v>75.601241900000005</c:v>
                </c:pt>
                <c:pt idx="897">
                  <c:v>75.297322190000003</c:v>
                </c:pt>
                <c:pt idx="898">
                  <c:v>75.099999999999994</c:v>
                </c:pt>
                <c:pt idx="899">
                  <c:v>75.154141080000002</c:v>
                </c:pt>
                <c:pt idx="900">
                  <c:v>75.902023560000003</c:v>
                </c:pt>
                <c:pt idx="901">
                  <c:v>75.879727020000004</c:v>
                </c:pt>
                <c:pt idx="902">
                  <c:v>72.200946169999995</c:v>
                </c:pt>
                <c:pt idx="903">
                  <c:v>72.239114139999998</c:v>
                </c:pt>
                <c:pt idx="904">
                  <c:v>70.894933559999998</c:v>
                </c:pt>
                <c:pt idx="905">
                  <c:v>69.66490331</c:v>
                </c:pt>
                <c:pt idx="906">
                  <c:v>72.076636190000002</c:v>
                </c:pt>
                <c:pt idx="907">
                  <c:v>69.761079710000004</c:v>
                </c:pt>
                <c:pt idx="908">
                  <c:v>70.916182210000002</c:v>
                </c:pt>
                <c:pt idx="909">
                  <c:v>71.357362440000003</c:v>
                </c:pt>
                <c:pt idx="910">
                  <c:v>72.53665092</c:v>
                </c:pt>
                <c:pt idx="911">
                  <c:v>70.080266260000002</c:v>
                </c:pt>
                <c:pt idx="912">
                  <c:v>70.070372620000001</c:v>
                </c:pt>
                <c:pt idx="913">
                  <c:v>70.091619929999993</c:v>
                </c:pt>
                <c:pt idx="914">
                  <c:v>67.905296089999993</c:v>
                </c:pt>
                <c:pt idx="915">
                  <c:v>69.815801669999999</c:v>
                </c:pt>
                <c:pt idx="916">
                  <c:v>67.75360173</c:v>
                </c:pt>
                <c:pt idx="917">
                  <c:v>67.398367820000004</c:v>
                </c:pt>
                <c:pt idx="918">
                  <c:v>70.5</c:v>
                </c:pt>
                <c:pt idx="919">
                  <c:v>69.502390030000001</c:v>
                </c:pt>
                <c:pt idx="920">
                  <c:v>67.8</c:v>
                </c:pt>
                <c:pt idx="921">
                  <c:v>68.018197520000001</c:v>
                </c:pt>
                <c:pt idx="922">
                  <c:v>66.8</c:v>
                </c:pt>
                <c:pt idx="923">
                  <c:v>67.280131040000001</c:v>
                </c:pt>
                <c:pt idx="924">
                  <c:v>67.055662799999993</c:v>
                </c:pt>
                <c:pt idx="925">
                  <c:v>67.283604769999997</c:v>
                </c:pt>
                <c:pt idx="926">
                  <c:v>66.919996490000003</c:v>
                </c:pt>
                <c:pt idx="927">
                  <c:v>67.257539359999996</c:v>
                </c:pt>
                <c:pt idx="928">
                  <c:v>67.288724400000007</c:v>
                </c:pt>
                <c:pt idx="929">
                  <c:v>67.189546059999998</c:v>
                </c:pt>
                <c:pt idx="930">
                  <c:v>67.232135880000001</c:v>
                </c:pt>
                <c:pt idx="931">
                  <c:v>65.086464160000006</c:v>
                </c:pt>
                <c:pt idx="932">
                  <c:v>65.070508869999998</c:v>
                </c:pt>
                <c:pt idx="933">
                  <c:v>65.261210349999999</c:v>
                </c:pt>
                <c:pt idx="934">
                  <c:v>64.586079299999994</c:v>
                </c:pt>
                <c:pt idx="935">
                  <c:v>65.872898730000003</c:v>
                </c:pt>
                <c:pt idx="936">
                  <c:v>65.010920990000002</c:v>
                </c:pt>
                <c:pt idx="937">
                  <c:v>62.71365497</c:v>
                </c:pt>
                <c:pt idx="938">
                  <c:v>61.598093640000002</c:v>
                </c:pt>
                <c:pt idx="939">
                  <c:v>64.968850070000002</c:v>
                </c:pt>
                <c:pt idx="940">
                  <c:v>65.265686040000006</c:v>
                </c:pt>
                <c:pt idx="941">
                  <c:v>62.582614579999998</c:v>
                </c:pt>
                <c:pt idx="942">
                  <c:v>63.3</c:v>
                </c:pt>
                <c:pt idx="943">
                  <c:v>62.256957149999998</c:v>
                </c:pt>
                <c:pt idx="944">
                  <c:v>62.488628069999997</c:v>
                </c:pt>
                <c:pt idx="945">
                  <c:v>62.64569642</c:v>
                </c:pt>
                <c:pt idx="946">
                  <c:v>62.07119866</c:v>
                </c:pt>
                <c:pt idx="947">
                  <c:v>61.968035020000002</c:v>
                </c:pt>
                <c:pt idx="948">
                  <c:v>62.999163160000002</c:v>
                </c:pt>
                <c:pt idx="949">
                  <c:v>65.150080779999996</c:v>
                </c:pt>
                <c:pt idx="950">
                  <c:v>65.665541700000006</c:v>
                </c:pt>
                <c:pt idx="951">
                  <c:v>65.843166699999998</c:v>
                </c:pt>
                <c:pt idx="952">
                  <c:v>65.053844600000005</c:v>
                </c:pt>
                <c:pt idx="953">
                  <c:v>65.421413680000001</c:v>
                </c:pt>
                <c:pt idx="954">
                  <c:v>66.675169620000005</c:v>
                </c:pt>
                <c:pt idx="955">
                  <c:v>66.941244240000003</c:v>
                </c:pt>
                <c:pt idx="956">
                  <c:v>65.761323290000007</c:v>
                </c:pt>
                <c:pt idx="957">
                  <c:v>69.98232763</c:v>
                </c:pt>
                <c:pt idx="958">
                  <c:v>69.166995779999993</c:v>
                </c:pt>
                <c:pt idx="959">
                  <c:v>70.056710929999994</c:v>
                </c:pt>
                <c:pt idx="960">
                  <c:v>70.020622009999997</c:v>
                </c:pt>
                <c:pt idx="961">
                  <c:v>70.076882400000002</c:v>
                </c:pt>
                <c:pt idx="962">
                  <c:v>70.739954659999995</c:v>
                </c:pt>
                <c:pt idx="963">
                  <c:v>69.834697610000006</c:v>
                </c:pt>
                <c:pt idx="964">
                  <c:v>69.589292130000004</c:v>
                </c:pt>
                <c:pt idx="965">
                  <c:v>72.400668550000006</c:v>
                </c:pt>
                <c:pt idx="966">
                  <c:v>72.172607900000003</c:v>
                </c:pt>
                <c:pt idx="967">
                  <c:v>72.799028079999999</c:v>
                </c:pt>
                <c:pt idx="968">
                  <c:v>72.77197486</c:v>
                </c:pt>
                <c:pt idx="969">
                  <c:v>72.745570180000001</c:v>
                </c:pt>
                <c:pt idx="970">
                  <c:v>73.011004630000002</c:v>
                </c:pt>
                <c:pt idx="971">
                  <c:v>72.715618829999997</c:v>
                </c:pt>
                <c:pt idx="972">
                  <c:v>72.708972849999995</c:v>
                </c:pt>
                <c:pt idx="973">
                  <c:v>72.556622070000003</c:v>
                </c:pt>
                <c:pt idx="974">
                  <c:v>73.221426629999996</c:v>
                </c:pt>
                <c:pt idx="975">
                  <c:v>70.509581089999998</c:v>
                </c:pt>
                <c:pt idx="976">
                  <c:v>70.481489940000003</c:v>
                </c:pt>
                <c:pt idx="977">
                  <c:v>70.21373552</c:v>
                </c:pt>
                <c:pt idx="978">
                  <c:v>70.166558440000003</c:v>
                </c:pt>
                <c:pt idx="979">
                  <c:v>68.900000000000006</c:v>
                </c:pt>
                <c:pt idx="980">
                  <c:v>69.195344090000006</c:v>
                </c:pt>
                <c:pt idx="981">
                  <c:v>69.436855620000003</c:v>
                </c:pt>
                <c:pt idx="982">
                  <c:v>69.338694750000002</c:v>
                </c:pt>
                <c:pt idx="983">
                  <c:v>68.354782310000004</c:v>
                </c:pt>
                <c:pt idx="984">
                  <c:v>68.950613930000003</c:v>
                </c:pt>
                <c:pt idx="985">
                  <c:v>68.226264389999997</c:v>
                </c:pt>
                <c:pt idx="986">
                  <c:v>68.135438789999995</c:v>
                </c:pt>
                <c:pt idx="987">
                  <c:v>68.29343729</c:v>
                </c:pt>
                <c:pt idx="988">
                  <c:v>68.137689829999999</c:v>
                </c:pt>
                <c:pt idx="989">
                  <c:v>66.832402930000001</c:v>
                </c:pt>
                <c:pt idx="990">
                  <c:v>65.398039530000005</c:v>
                </c:pt>
                <c:pt idx="991">
                  <c:v>65.161908420000003</c:v>
                </c:pt>
                <c:pt idx="992">
                  <c:v>66.304513</c:v>
                </c:pt>
                <c:pt idx="993">
                  <c:v>66.472501260000001</c:v>
                </c:pt>
                <c:pt idx="994">
                  <c:v>66.411547470000002</c:v>
                </c:pt>
                <c:pt idx="995">
                  <c:v>67.948331679999995</c:v>
                </c:pt>
                <c:pt idx="996">
                  <c:v>65.917886390000007</c:v>
                </c:pt>
                <c:pt idx="997">
                  <c:v>64.54342029</c:v>
                </c:pt>
                <c:pt idx="998">
                  <c:v>63.937993589999998</c:v>
                </c:pt>
                <c:pt idx="999">
                  <c:v>64.901191479999994</c:v>
                </c:pt>
                <c:pt idx="1000">
                  <c:v>64.732811159999997</c:v>
                </c:pt>
                <c:pt idx="1001">
                  <c:v>64.356218010000006</c:v>
                </c:pt>
                <c:pt idx="1002">
                  <c:v>67.672048720000006</c:v>
                </c:pt>
                <c:pt idx="1003">
                  <c:v>67.86746522</c:v>
                </c:pt>
                <c:pt idx="1004">
                  <c:v>67.030334699999997</c:v>
                </c:pt>
                <c:pt idx="1005">
                  <c:v>67.785343920000003</c:v>
                </c:pt>
                <c:pt idx="1006">
                  <c:v>67.241235489999994</c:v>
                </c:pt>
                <c:pt idx="1007">
                  <c:v>66.319236979999999</c:v>
                </c:pt>
                <c:pt idx="1008">
                  <c:v>68.254080400000007</c:v>
                </c:pt>
                <c:pt idx="1009">
                  <c:v>67.744390319999994</c:v>
                </c:pt>
                <c:pt idx="1010">
                  <c:v>67.699641779999993</c:v>
                </c:pt>
                <c:pt idx="1011">
                  <c:v>68.556563060000002</c:v>
                </c:pt>
                <c:pt idx="1012">
                  <c:v>69.124188230000001</c:v>
                </c:pt>
                <c:pt idx="1013">
                  <c:v>67.05298114</c:v>
                </c:pt>
                <c:pt idx="1014">
                  <c:v>66.847971470000005</c:v>
                </c:pt>
                <c:pt idx="1015">
                  <c:v>69.441027349999999</c:v>
                </c:pt>
                <c:pt idx="1016">
                  <c:v>68.992383500000003</c:v>
                </c:pt>
                <c:pt idx="1017">
                  <c:v>67.292039090000003</c:v>
                </c:pt>
                <c:pt idx="1018">
                  <c:v>67.062607700000001</c:v>
                </c:pt>
                <c:pt idx="1019">
                  <c:v>66.8791382</c:v>
                </c:pt>
                <c:pt idx="1020">
                  <c:v>66.036891429999997</c:v>
                </c:pt>
                <c:pt idx="1021">
                  <c:v>66.754927179999996</c:v>
                </c:pt>
                <c:pt idx="1022">
                  <c:v>67.054504120000004</c:v>
                </c:pt>
                <c:pt idx="1023">
                  <c:v>67.30875743</c:v>
                </c:pt>
                <c:pt idx="1024">
                  <c:v>67.773572310000006</c:v>
                </c:pt>
                <c:pt idx="1025">
                  <c:v>67.923484540000004</c:v>
                </c:pt>
                <c:pt idx="1026">
                  <c:v>68.210312310000006</c:v>
                </c:pt>
                <c:pt idx="1027">
                  <c:v>67.391840220000006</c:v>
                </c:pt>
                <c:pt idx="1028">
                  <c:v>64.424999999999997</c:v>
                </c:pt>
                <c:pt idx="1029">
                  <c:v>64.849899480000005</c:v>
                </c:pt>
                <c:pt idx="1030">
                  <c:v>64.490773630000007</c:v>
                </c:pt>
                <c:pt idx="1031">
                  <c:v>66.174279530000007</c:v>
                </c:pt>
                <c:pt idx="1032">
                  <c:v>69.001466660000006</c:v>
                </c:pt>
                <c:pt idx="1033">
                  <c:v>69.033211179999995</c:v>
                </c:pt>
                <c:pt idx="1034">
                  <c:v>65.85898152</c:v>
                </c:pt>
                <c:pt idx="1035">
                  <c:v>63.72827221</c:v>
                </c:pt>
                <c:pt idx="1036">
                  <c:v>63.773030220000003</c:v>
                </c:pt>
                <c:pt idx="1037">
                  <c:v>63.096326879999999</c:v>
                </c:pt>
                <c:pt idx="1038">
                  <c:v>63.256047469999999</c:v>
                </c:pt>
                <c:pt idx="1039">
                  <c:v>66.644271349999997</c:v>
                </c:pt>
                <c:pt idx="1040">
                  <c:v>65.722038150000003</c:v>
                </c:pt>
                <c:pt idx="1041">
                  <c:v>65.446237499999995</c:v>
                </c:pt>
                <c:pt idx="1042">
                  <c:v>65.047692519999998</c:v>
                </c:pt>
                <c:pt idx="1043">
                  <c:v>65.059453189999999</c:v>
                </c:pt>
                <c:pt idx="1044">
                  <c:v>65.107700750000006</c:v>
                </c:pt>
                <c:pt idx="1045">
                  <c:v>65.098052330000002</c:v>
                </c:pt>
                <c:pt idx="1046">
                  <c:v>67.692610740000006</c:v>
                </c:pt>
                <c:pt idx="1047">
                  <c:v>68.029897000000005</c:v>
                </c:pt>
                <c:pt idx="1048">
                  <c:v>68.440022780000007</c:v>
                </c:pt>
                <c:pt idx="1049">
                  <c:v>67.833991130000001</c:v>
                </c:pt>
                <c:pt idx="1050">
                  <c:v>67.698753019999998</c:v>
                </c:pt>
                <c:pt idx="1051">
                  <c:v>67.7</c:v>
                </c:pt>
                <c:pt idx="1052">
                  <c:v>67.460910269999999</c:v>
                </c:pt>
                <c:pt idx="1053">
                  <c:v>67.635979129999996</c:v>
                </c:pt>
                <c:pt idx="1054">
                  <c:v>66.441967469999994</c:v>
                </c:pt>
                <c:pt idx="1055">
                  <c:v>66.335672819999999</c:v>
                </c:pt>
                <c:pt idx="1056">
                  <c:v>66.848610320000006</c:v>
                </c:pt>
                <c:pt idx="1057">
                  <c:v>66.592480800000004</c:v>
                </c:pt>
                <c:pt idx="1058">
                  <c:v>66.277282810000003</c:v>
                </c:pt>
                <c:pt idx="1059">
                  <c:v>64.599999999999994</c:v>
                </c:pt>
                <c:pt idx="1060">
                  <c:v>64.146223169999999</c:v>
                </c:pt>
                <c:pt idx="1061">
                  <c:v>64.478484129999998</c:v>
                </c:pt>
                <c:pt idx="1062">
                  <c:v>63.915047129999998</c:v>
                </c:pt>
                <c:pt idx="1063">
                  <c:v>64.284569790000006</c:v>
                </c:pt>
                <c:pt idx="1064">
                  <c:v>63.962408910000001</c:v>
                </c:pt>
                <c:pt idx="1065">
                  <c:v>62.521856560000003</c:v>
                </c:pt>
                <c:pt idx="1066">
                  <c:v>66.940015650000007</c:v>
                </c:pt>
                <c:pt idx="1067">
                  <c:v>67.998533109999997</c:v>
                </c:pt>
                <c:pt idx="1068">
                  <c:v>68.813266679999998</c:v>
                </c:pt>
                <c:pt idx="1069">
                  <c:v>68.366682370000007</c:v>
                </c:pt>
                <c:pt idx="1070">
                  <c:v>68.43427758</c:v>
                </c:pt>
                <c:pt idx="1071">
                  <c:v>68.044700840000004</c:v>
                </c:pt>
                <c:pt idx="1072">
                  <c:v>66.644108029999998</c:v>
                </c:pt>
                <c:pt idx="1073">
                  <c:v>66.489050210000002</c:v>
                </c:pt>
                <c:pt idx="1074">
                  <c:v>67.3</c:v>
                </c:pt>
                <c:pt idx="1075">
                  <c:v>69.893871329999996</c:v>
                </c:pt>
                <c:pt idx="1076">
                  <c:v>69.357041690000003</c:v>
                </c:pt>
                <c:pt idx="1077">
                  <c:v>69.638766559999993</c:v>
                </c:pt>
                <c:pt idx="1078">
                  <c:v>69.37724111</c:v>
                </c:pt>
                <c:pt idx="1079">
                  <c:v>69.586366780000006</c:v>
                </c:pt>
                <c:pt idx="1080">
                  <c:v>70.154959009999999</c:v>
                </c:pt>
                <c:pt idx="1081">
                  <c:v>70.050757129999994</c:v>
                </c:pt>
                <c:pt idx="1082">
                  <c:v>65.688799529999997</c:v>
                </c:pt>
                <c:pt idx="1083">
                  <c:v>67.243352099999996</c:v>
                </c:pt>
                <c:pt idx="1084">
                  <c:v>66.462808659999993</c:v>
                </c:pt>
                <c:pt idx="1085">
                  <c:v>66.164418400000002</c:v>
                </c:pt>
                <c:pt idx="1086">
                  <c:v>65.944861220000007</c:v>
                </c:pt>
                <c:pt idx="1087">
                  <c:v>72.077334070000006</c:v>
                </c:pt>
                <c:pt idx="1088">
                  <c:v>71.72550991</c:v>
                </c:pt>
                <c:pt idx="1089">
                  <c:v>71.822760520000003</c:v>
                </c:pt>
                <c:pt idx="1090">
                  <c:v>72.2300434</c:v>
                </c:pt>
                <c:pt idx="1091">
                  <c:v>72.086399409999999</c:v>
                </c:pt>
                <c:pt idx="1092">
                  <c:v>74.729090479999996</c:v>
                </c:pt>
                <c:pt idx="1093">
                  <c:v>75.594293449999995</c:v>
                </c:pt>
                <c:pt idx="1094">
                  <c:v>74.969837639999994</c:v>
                </c:pt>
                <c:pt idx="1095">
                  <c:v>75.117762959999993</c:v>
                </c:pt>
                <c:pt idx="1096">
                  <c:v>74.445864529999994</c:v>
                </c:pt>
                <c:pt idx="1097">
                  <c:v>74.572952610000002</c:v>
                </c:pt>
                <c:pt idx="1098">
                  <c:v>72.692261090000002</c:v>
                </c:pt>
                <c:pt idx="1099">
                  <c:v>73.223185310000005</c:v>
                </c:pt>
                <c:pt idx="1100">
                  <c:v>72.711202990000004</c:v>
                </c:pt>
                <c:pt idx="1101">
                  <c:v>71.282464450000006</c:v>
                </c:pt>
                <c:pt idx="1102">
                  <c:v>72.318802880000007</c:v>
                </c:pt>
                <c:pt idx="1103">
                  <c:v>71.774355959999994</c:v>
                </c:pt>
                <c:pt idx="1104">
                  <c:v>71.187271999999993</c:v>
                </c:pt>
                <c:pt idx="1105">
                  <c:v>71.543480090000003</c:v>
                </c:pt>
                <c:pt idx="1106">
                  <c:v>71.648574609999997</c:v>
                </c:pt>
                <c:pt idx="1107">
                  <c:v>71.346205810000001</c:v>
                </c:pt>
                <c:pt idx="1108">
                  <c:v>71.6132803</c:v>
                </c:pt>
                <c:pt idx="1109">
                  <c:v>73.2</c:v>
                </c:pt>
                <c:pt idx="1110">
                  <c:v>73.590800169999994</c:v>
                </c:pt>
                <c:pt idx="1111">
                  <c:v>73.464228869999999</c:v>
                </c:pt>
                <c:pt idx="1112">
                  <c:v>73.987314799999993</c:v>
                </c:pt>
                <c:pt idx="1113">
                  <c:v>73.584358320000007</c:v>
                </c:pt>
                <c:pt idx="1114">
                  <c:v>72.791878690000004</c:v>
                </c:pt>
                <c:pt idx="1115">
                  <c:v>72.369672089999995</c:v>
                </c:pt>
                <c:pt idx="1116">
                  <c:v>72.8</c:v>
                </c:pt>
                <c:pt idx="1117">
                  <c:v>72.403497259999995</c:v>
                </c:pt>
                <c:pt idx="1118">
                  <c:v>72.411852210000006</c:v>
                </c:pt>
                <c:pt idx="1119">
                  <c:v>71.578221569999997</c:v>
                </c:pt>
                <c:pt idx="1120">
                  <c:v>71.920924420000006</c:v>
                </c:pt>
                <c:pt idx="1121">
                  <c:v>72.180892060000005</c:v>
                </c:pt>
                <c:pt idx="1122">
                  <c:v>70.087337820000002</c:v>
                </c:pt>
                <c:pt idx="1123">
                  <c:v>69.556870439999997</c:v>
                </c:pt>
                <c:pt idx="1124">
                  <c:v>69.591694660000002</c:v>
                </c:pt>
                <c:pt idx="1125">
                  <c:v>68.674436420000006</c:v>
                </c:pt>
                <c:pt idx="1126">
                  <c:v>70</c:v>
                </c:pt>
                <c:pt idx="1127">
                  <c:v>69.93061917</c:v>
                </c:pt>
                <c:pt idx="1128">
                  <c:v>70.357479810000001</c:v>
                </c:pt>
                <c:pt idx="1129">
                  <c:v>70.396351429999996</c:v>
                </c:pt>
                <c:pt idx="1130">
                  <c:v>69.389769990000005</c:v>
                </c:pt>
                <c:pt idx="1131">
                  <c:v>68.869693310000002</c:v>
                </c:pt>
                <c:pt idx="1132">
                  <c:v>69.357597859999998</c:v>
                </c:pt>
                <c:pt idx="1133">
                  <c:v>69.522913399999993</c:v>
                </c:pt>
                <c:pt idx="1134">
                  <c:v>68.655987039999999</c:v>
                </c:pt>
                <c:pt idx="1135">
                  <c:v>68.483234049999993</c:v>
                </c:pt>
                <c:pt idx="1136">
                  <c:v>68.625952179999999</c:v>
                </c:pt>
                <c:pt idx="1137">
                  <c:v>69.599999999999994</c:v>
                </c:pt>
                <c:pt idx="1138">
                  <c:v>69.258691429999999</c:v>
                </c:pt>
                <c:pt idx="1139">
                  <c:v>69.599999999999994</c:v>
                </c:pt>
                <c:pt idx="1140">
                  <c:v>68.996982770000002</c:v>
                </c:pt>
                <c:pt idx="1141">
                  <c:v>66.788069059999998</c:v>
                </c:pt>
                <c:pt idx="1142">
                  <c:v>66.071025359999993</c:v>
                </c:pt>
                <c:pt idx="1143">
                  <c:v>65.567067829999999</c:v>
                </c:pt>
                <c:pt idx="1144">
                  <c:v>64.983927640000005</c:v>
                </c:pt>
                <c:pt idx="1145">
                  <c:v>64.636920759999995</c:v>
                </c:pt>
                <c:pt idx="1146">
                  <c:v>64.498581380000005</c:v>
                </c:pt>
                <c:pt idx="1147">
                  <c:v>66.041270429999997</c:v>
                </c:pt>
                <c:pt idx="1148">
                  <c:v>67.335617679999999</c:v>
                </c:pt>
                <c:pt idx="1149">
                  <c:v>67.204841790000003</c:v>
                </c:pt>
                <c:pt idx="1150">
                  <c:v>68.087740600000004</c:v>
                </c:pt>
                <c:pt idx="1151">
                  <c:v>68.493609329999998</c:v>
                </c:pt>
                <c:pt idx="1152">
                  <c:v>68.658281779999996</c:v>
                </c:pt>
                <c:pt idx="1153">
                  <c:v>68.583721670000003</c:v>
                </c:pt>
                <c:pt idx="1154">
                  <c:v>68.55769866</c:v>
                </c:pt>
                <c:pt idx="1155">
                  <c:v>68.497907949999998</c:v>
                </c:pt>
                <c:pt idx="1156">
                  <c:v>68.514913359999994</c:v>
                </c:pt>
                <c:pt idx="1157">
                  <c:v>68.526586469999998</c:v>
                </c:pt>
                <c:pt idx="1158">
                  <c:v>68.537903180000001</c:v>
                </c:pt>
                <c:pt idx="1159">
                  <c:v>68.533553130000001</c:v>
                </c:pt>
                <c:pt idx="1160">
                  <c:v>68.557931310000001</c:v>
                </c:pt>
                <c:pt idx="1161">
                  <c:v>68.296131329999994</c:v>
                </c:pt>
                <c:pt idx="1162">
                  <c:v>68.280358629999995</c:v>
                </c:pt>
                <c:pt idx="1163">
                  <c:v>68.271861580000007</c:v>
                </c:pt>
                <c:pt idx="1164">
                  <c:v>68.217999570000003</c:v>
                </c:pt>
                <c:pt idx="1165">
                  <c:v>67.965732709999997</c:v>
                </c:pt>
                <c:pt idx="1166">
                  <c:v>67.407495209999993</c:v>
                </c:pt>
                <c:pt idx="1167">
                  <c:v>67.30944289</c:v>
                </c:pt>
                <c:pt idx="1168">
                  <c:v>67.305659019999993</c:v>
                </c:pt>
                <c:pt idx="1169">
                  <c:v>67.32862102</c:v>
                </c:pt>
                <c:pt idx="1170">
                  <c:v>67.2962062</c:v>
                </c:pt>
                <c:pt idx="1171">
                  <c:v>67.27309228</c:v>
                </c:pt>
                <c:pt idx="1172">
                  <c:v>67.280591139999999</c:v>
                </c:pt>
                <c:pt idx="1173">
                  <c:v>67.215385440000006</c:v>
                </c:pt>
                <c:pt idx="1174">
                  <c:v>67.204505190000006</c:v>
                </c:pt>
                <c:pt idx="1175">
                  <c:v>67.157020430000003</c:v>
                </c:pt>
                <c:pt idx="1176">
                  <c:v>67.194542200000001</c:v>
                </c:pt>
                <c:pt idx="1177">
                  <c:v>67.18937889</c:v>
                </c:pt>
                <c:pt idx="1178">
                  <c:v>67.192631449999993</c:v>
                </c:pt>
                <c:pt idx="1179">
                  <c:v>67.1879828</c:v>
                </c:pt>
                <c:pt idx="1180">
                  <c:v>67.198748719999998</c:v>
                </c:pt>
                <c:pt idx="1181">
                  <c:v>67.184367480000006</c:v>
                </c:pt>
                <c:pt idx="1182">
                  <c:v>67.187333789999997</c:v>
                </c:pt>
                <c:pt idx="1183">
                  <c:v>67.19198111</c:v>
                </c:pt>
                <c:pt idx="1184">
                  <c:v>68.937558609999996</c:v>
                </c:pt>
                <c:pt idx="1185">
                  <c:v>68.204969019999993</c:v>
                </c:pt>
                <c:pt idx="1186">
                  <c:v>68.406162859999995</c:v>
                </c:pt>
                <c:pt idx="1187">
                  <c:v>68.121092599999997</c:v>
                </c:pt>
                <c:pt idx="1188">
                  <c:v>70.121470840000001</c:v>
                </c:pt>
                <c:pt idx="1189">
                  <c:v>70.040725539999997</c:v>
                </c:pt>
                <c:pt idx="1190">
                  <c:v>69.847488150000004</c:v>
                </c:pt>
                <c:pt idx="1191">
                  <c:v>69.112247490000001</c:v>
                </c:pt>
                <c:pt idx="1192">
                  <c:v>68.556256559999994</c:v>
                </c:pt>
                <c:pt idx="1193">
                  <c:v>69.049416980000004</c:v>
                </c:pt>
                <c:pt idx="1194">
                  <c:v>69.012095740000007</c:v>
                </c:pt>
                <c:pt idx="1195">
                  <c:v>69.030898160000007</c:v>
                </c:pt>
                <c:pt idx="1196">
                  <c:v>69.026195880000003</c:v>
                </c:pt>
                <c:pt idx="1197">
                  <c:v>68.279289849999998</c:v>
                </c:pt>
                <c:pt idx="1198">
                  <c:v>68.26424145</c:v>
                </c:pt>
                <c:pt idx="1199">
                  <c:v>68.032466279999994</c:v>
                </c:pt>
                <c:pt idx="1200">
                  <c:v>67.616761089999997</c:v>
                </c:pt>
                <c:pt idx="1201">
                  <c:v>67.595560460000002</c:v>
                </c:pt>
                <c:pt idx="1202">
                  <c:v>67.604901310000002</c:v>
                </c:pt>
                <c:pt idx="1203">
                  <c:v>65.176556340000005</c:v>
                </c:pt>
                <c:pt idx="1204">
                  <c:v>63.266939659999998</c:v>
                </c:pt>
                <c:pt idx="1205">
                  <c:v>63.023961829999998</c:v>
                </c:pt>
                <c:pt idx="1206">
                  <c:v>62.863899439999997</c:v>
                </c:pt>
                <c:pt idx="1207">
                  <c:v>62.82231152</c:v>
                </c:pt>
                <c:pt idx="1208">
                  <c:v>66.377295649999994</c:v>
                </c:pt>
                <c:pt idx="1209">
                  <c:v>66.362699840000005</c:v>
                </c:pt>
                <c:pt idx="1210">
                  <c:v>66.329942180000003</c:v>
                </c:pt>
                <c:pt idx="1211">
                  <c:v>64.460163739999999</c:v>
                </c:pt>
                <c:pt idx="1212">
                  <c:v>66.554463440000006</c:v>
                </c:pt>
                <c:pt idx="1213">
                  <c:v>66.642665149999999</c:v>
                </c:pt>
                <c:pt idx="1214">
                  <c:v>65.980545680000006</c:v>
                </c:pt>
                <c:pt idx="1215">
                  <c:v>66.646338709999995</c:v>
                </c:pt>
                <c:pt idx="1216">
                  <c:v>65.898708429999999</c:v>
                </c:pt>
                <c:pt idx="1217">
                  <c:v>65.88068921</c:v>
                </c:pt>
                <c:pt idx="1218">
                  <c:v>65.943823399999999</c:v>
                </c:pt>
                <c:pt idx="1219">
                  <c:v>71.589110039999994</c:v>
                </c:pt>
                <c:pt idx="1220">
                  <c:v>71.566196090000005</c:v>
                </c:pt>
                <c:pt idx="1221">
                  <c:v>69.873444930000005</c:v>
                </c:pt>
                <c:pt idx="1222">
                  <c:v>70.123892429999998</c:v>
                </c:pt>
                <c:pt idx="1223">
                  <c:v>69.990946260000001</c:v>
                </c:pt>
                <c:pt idx="1224">
                  <c:v>69.841227419999996</c:v>
                </c:pt>
                <c:pt idx="1225">
                  <c:v>69.520769049999998</c:v>
                </c:pt>
                <c:pt idx="1226">
                  <c:v>69.161660080000004</c:v>
                </c:pt>
                <c:pt idx="1227">
                  <c:v>69.524171170000002</c:v>
                </c:pt>
                <c:pt idx="1228">
                  <c:v>68.985335070000005</c:v>
                </c:pt>
                <c:pt idx="1229">
                  <c:v>70.112749989999998</c:v>
                </c:pt>
                <c:pt idx="1230">
                  <c:v>70.116283199999998</c:v>
                </c:pt>
                <c:pt idx="1231">
                  <c:v>70.112077780000007</c:v>
                </c:pt>
                <c:pt idx="1232">
                  <c:v>70.123886069999998</c:v>
                </c:pt>
                <c:pt idx="1233">
                  <c:v>69.156959990000004</c:v>
                </c:pt>
                <c:pt idx="1234">
                  <c:v>68.643970199999998</c:v>
                </c:pt>
                <c:pt idx="1235">
                  <c:v>69.216730729999995</c:v>
                </c:pt>
                <c:pt idx="1236">
                  <c:v>68.194261679999997</c:v>
                </c:pt>
                <c:pt idx="1237">
                  <c:v>68.018305040000001</c:v>
                </c:pt>
                <c:pt idx="1238">
                  <c:v>68.144234049999994</c:v>
                </c:pt>
                <c:pt idx="1239">
                  <c:v>68.146714000000003</c:v>
                </c:pt>
                <c:pt idx="1240">
                  <c:v>68.362841439999997</c:v>
                </c:pt>
                <c:pt idx="1241">
                  <c:v>68.428554090000006</c:v>
                </c:pt>
                <c:pt idx="1242">
                  <c:v>68.376156600000002</c:v>
                </c:pt>
                <c:pt idx="1243">
                  <c:v>67.479601549999998</c:v>
                </c:pt>
                <c:pt idx="1244">
                  <c:v>67.858670079999996</c:v>
                </c:pt>
                <c:pt idx="1245">
                  <c:v>66.383624209999994</c:v>
                </c:pt>
                <c:pt idx="1246">
                  <c:v>66.270925719999994</c:v>
                </c:pt>
                <c:pt idx="1247">
                  <c:v>67.308369069999998</c:v>
                </c:pt>
                <c:pt idx="1248">
                  <c:v>67.590471269999995</c:v>
                </c:pt>
                <c:pt idx="1249">
                  <c:v>65.472200139999998</c:v>
                </c:pt>
                <c:pt idx="1250">
                  <c:v>65.610567250000003</c:v>
                </c:pt>
                <c:pt idx="1251">
                  <c:v>68.168218420000002</c:v>
                </c:pt>
                <c:pt idx="1252">
                  <c:v>66.509157509999994</c:v>
                </c:pt>
                <c:pt idx="1253">
                  <c:v>64.927207460000005</c:v>
                </c:pt>
                <c:pt idx="1254">
                  <c:v>64.564681609999994</c:v>
                </c:pt>
                <c:pt idx="1255">
                  <c:v>64.265122039999994</c:v>
                </c:pt>
                <c:pt idx="1256">
                  <c:v>64.248708329999999</c:v>
                </c:pt>
                <c:pt idx="1257">
                  <c:v>64.228707</c:v>
                </c:pt>
                <c:pt idx="1258">
                  <c:v>64.186817719999993</c:v>
                </c:pt>
                <c:pt idx="1259">
                  <c:v>65.756431879999994</c:v>
                </c:pt>
                <c:pt idx="1260">
                  <c:v>66.026307590000002</c:v>
                </c:pt>
                <c:pt idx="1261">
                  <c:v>67.196203920000002</c:v>
                </c:pt>
                <c:pt idx="1262">
                  <c:v>66.244967079999995</c:v>
                </c:pt>
                <c:pt idx="1263">
                  <c:v>66.83692696</c:v>
                </c:pt>
                <c:pt idx="1264">
                  <c:v>66.433700490000007</c:v>
                </c:pt>
                <c:pt idx="1265">
                  <c:v>67.023483139999996</c:v>
                </c:pt>
                <c:pt idx="1266">
                  <c:v>66.781876780000005</c:v>
                </c:pt>
                <c:pt idx="1267">
                  <c:v>66.727549199999999</c:v>
                </c:pt>
                <c:pt idx="1268">
                  <c:v>67.514186080000002</c:v>
                </c:pt>
                <c:pt idx="1269">
                  <c:v>67.266569000000004</c:v>
                </c:pt>
                <c:pt idx="1270">
                  <c:v>67.437287100000006</c:v>
                </c:pt>
                <c:pt idx="1271">
                  <c:v>67.514354159999996</c:v>
                </c:pt>
                <c:pt idx="1272">
                  <c:v>68.955818320000006</c:v>
                </c:pt>
                <c:pt idx="1273">
                  <c:v>67.534633150000005</c:v>
                </c:pt>
                <c:pt idx="1274">
                  <c:v>66.460655829999993</c:v>
                </c:pt>
                <c:pt idx="1275">
                  <c:v>64.728882380000002</c:v>
                </c:pt>
                <c:pt idx="1276">
                  <c:v>64.854405490000005</c:v>
                </c:pt>
                <c:pt idx="1277">
                  <c:v>65.483071089999996</c:v>
                </c:pt>
                <c:pt idx="1278">
                  <c:v>65.453829319999997</c:v>
                </c:pt>
                <c:pt idx="1279">
                  <c:v>65.850578999999996</c:v>
                </c:pt>
                <c:pt idx="1280">
                  <c:v>65.270379500000004</c:v>
                </c:pt>
                <c:pt idx="1281">
                  <c:v>68.612723299999999</c:v>
                </c:pt>
                <c:pt idx="1282">
                  <c:v>69.516777919999996</c:v>
                </c:pt>
                <c:pt idx="1283">
                  <c:v>72.591084839999994</c:v>
                </c:pt>
                <c:pt idx="1284">
                  <c:v>71.886205000000004</c:v>
                </c:pt>
                <c:pt idx="1285">
                  <c:v>71.995759340000006</c:v>
                </c:pt>
                <c:pt idx="1286">
                  <c:v>72.341507419999999</c:v>
                </c:pt>
                <c:pt idx="1287">
                  <c:v>72.424240940000004</c:v>
                </c:pt>
                <c:pt idx="1288">
                  <c:v>72.530780870000001</c:v>
                </c:pt>
                <c:pt idx="1289">
                  <c:v>71.027465809999995</c:v>
                </c:pt>
                <c:pt idx="1290">
                  <c:v>69.3</c:v>
                </c:pt>
                <c:pt idx="1291">
                  <c:v>69.363941749999995</c:v>
                </c:pt>
                <c:pt idx="1292">
                  <c:v>69.502945870000005</c:v>
                </c:pt>
                <c:pt idx="1293">
                  <c:v>69.56230979</c:v>
                </c:pt>
                <c:pt idx="1294">
                  <c:v>69.977297870000001</c:v>
                </c:pt>
                <c:pt idx="1295">
                  <c:v>69.438087699999997</c:v>
                </c:pt>
                <c:pt idx="1296">
                  <c:v>70.072415289999995</c:v>
                </c:pt>
                <c:pt idx="1297">
                  <c:v>69.703237979999997</c:v>
                </c:pt>
                <c:pt idx="1298">
                  <c:v>69.846388009999998</c:v>
                </c:pt>
                <c:pt idx="1299">
                  <c:v>71.306699390000006</c:v>
                </c:pt>
                <c:pt idx="1300">
                  <c:v>71.88197735</c:v>
                </c:pt>
                <c:pt idx="1301">
                  <c:v>72.047227300000003</c:v>
                </c:pt>
                <c:pt idx="1302">
                  <c:v>71.26220825</c:v>
                </c:pt>
                <c:pt idx="1303">
                  <c:v>70.172797200000005</c:v>
                </c:pt>
                <c:pt idx="1304">
                  <c:v>70.022285429999997</c:v>
                </c:pt>
                <c:pt idx="1305">
                  <c:v>69.946068929999996</c:v>
                </c:pt>
                <c:pt idx="1306">
                  <c:v>70.110070730000004</c:v>
                </c:pt>
                <c:pt idx="1307">
                  <c:v>69.189623170000004</c:v>
                </c:pt>
                <c:pt idx="1308">
                  <c:v>69.158846330000003</c:v>
                </c:pt>
                <c:pt idx="1309">
                  <c:v>69.201454369999993</c:v>
                </c:pt>
                <c:pt idx="1310">
                  <c:v>69.105010930000006</c:v>
                </c:pt>
                <c:pt idx="1311">
                  <c:v>68.608916410000006</c:v>
                </c:pt>
                <c:pt idx="1312">
                  <c:v>68.231414150000006</c:v>
                </c:pt>
                <c:pt idx="1313">
                  <c:v>68.239500669999998</c:v>
                </c:pt>
                <c:pt idx="1314">
                  <c:v>68.197889979999999</c:v>
                </c:pt>
                <c:pt idx="1315">
                  <c:v>69.105729240000002</c:v>
                </c:pt>
                <c:pt idx="1316">
                  <c:v>68.516243419999995</c:v>
                </c:pt>
                <c:pt idx="1317">
                  <c:v>68.324069140000006</c:v>
                </c:pt>
                <c:pt idx="1318">
                  <c:v>68.437483110000002</c:v>
                </c:pt>
                <c:pt idx="1319">
                  <c:v>68.282468039999998</c:v>
                </c:pt>
                <c:pt idx="1320">
                  <c:v>68.361115729999995</c:v>
                </c:pt>
                <c:pt idx="1321">
                  <c:v>68.414671310000003</c:v>
                </c:pt>
                <c:pt idx="1322">
                  <c:v>68.775000000000006</c:v>
                </c:pt>
                <c:pt idx="1323">
                  <c:v>68.08</c:v>
                </c:pt>
                <c:pt idx="1324">
                  <c:v>68.05</c:v>
                </c:pt>
                <c:pt idx="1325">
                  <c:v>66.739999999999995</c:v>
                </c:pt>
                <c:pt idx="1326">
                  <c:v>66.209999999999994</c:v>
                </c:pt>
                <c:pt idx="1327">
                  <c:v>66.094999999999999</c:v>
                </c:pt>
                <c:pt idx="1328">
                  <c:v>66.040000000000006</c:v>
                </c:pt>
                <c:pt idx="1329">
                  <c:v>66.034999999999997</c:v>
                </c:pt>
                <c:pt idx="1330">
                  <c:v>66.784999999999997</c:v>
                </c:pt>
                <c:pt idx="1331">
                  <c:v>66.430000000000007</c:v>
                </c:pt>
                <c:pt idx="1332">
                  <c:v>66.900000000000006</c:v>
                </c:pt>
                <c:pt idx="1333">
                  <c:v>66.45</c:v>
                </c:pt>
                <c:pt idx="1334">
                  <c:v>66.650000000000006</c:v>
                </c:pt>
                <c:pt idx="1335">
                  <c:v>66.400000000000006</c:v>
                </c:pt>
                <c:pt idx="1336">
                  <c:v>66.47</c:v>
                </c:pt>
                <c:pt idx="1337">
                  <c:v>65.905000000000001</c:v>
                </c:pt>
                <c:pt idx="1338">
                  <c:v>66.185000000000002</c:v>
                </c:pt>
                <c:pt idx="1339">
                  <c:v>65.209999999999994</c:v>
                </c:pt>
                <c:pt idx="1340">
                  <c:v>65.22</c:v>
                </c:pt>
                <c:pt idx="1341">
                  <c:v>65.7</c:v>
                </c:pt>
                <c:pt idx="1342">
                  <c:v>66.064999999999998</c:v>
                </c:pt>
                <c:pt idx="1343">
                  <c:v>65.989999999999995</c:v>
                </c:pt>
                <c:pt idx="1344">
                  <c:v>66.28</c:v>
                </c:pt>
                <c:pt idx="1345">
                  <c:v>66.454999999999998</c:v>
                </c:pt>
                <c:pt idx="1346">
                  <c:v>65.42</c:v>
                </c:pt>
                <c:pt idx="1347">
                  <c:v>65.739999999999995</c:v>
                </c:pt>
                <c:pt idx="1348">
                  <c:v>69.734999999999999</c:v>
                </c:pt>
                <c:pt idx="1349">
                  <c:v>69.83</c:v>
                </c:pt>
                <c:pt idx="1350">
                  <c:v>69.97</c:v>
                </c:pt>
                <c:pt idx="1351">
                  <c:v>69.995000000000005</c:v>
                </c:pt>
                <c:pt idx="1352">
                  <c:v>70</c:v>
                </c:pt>
                <c:pt idx="1353">
                  <c:v>70</c:v>
                </c:pt>
                <c:pt idx="1354">
                  <c:v>70</c:v>
                </c:pt>
                <c:pt idx="1355">
                  <c:v>70.010000000000005</c:v>
                </c:pt>
                <c:pt idx="1356">
                  <c:v>70.015000000000001</c:v>
                </c:pt>
                <c:pt idx="1357">
                  <c:v>70.015000000000001</c:v>
                </c:pt>
                <c:pt idx="1358">
                  <c:v>70.95</c:v>
                </c:pt>
                <c:pt idx="1359">
                  <c:v>71.53</c:v>
                </c:pt>
                <c:pt idx="1360">
                  <c:v>72.44</c:v>
                </c:pt>
                <c:pt idx="1361">
                  <c:v>70.064999999999998</c:v>
                </c:pt>
                <c:pt idx="1362">
                  <c:v>70.63</c:v>
                </c:pt>
                <c:pt idx="1363">
                  <c:v>72.215000000000003</c:v>
                </c:pt>
                <c:pt idx="1364">
                  <c:v>70.305000000000007</c:v>
                </c:pt>
                <c:pt idx="1365">
                  <c:v>70.614999999999995</c:v>
                </c:pt>
                <c:pt idx="1366">
                  <c:v>73.260000000000005</c:v>
                </c:pt>
                <c:pt idx="1367">
                  <c:v>74.75</c:v>
                </c:pt>
                <c:pt idx="1368">
                  <c:v>74.400000000000006</c:v>
                </c:pt>
                <c:pt idx="1369">
                  <c:v>74.314999999999998</c:v>
                </c:pt>
                <c:pt idx="1370">
                  <c:v>74.245000000000005</c:v>
                </c:pt>
                <c:pt idx="1371">
                  <c:v>74.16</c:v>
                </c:pt>
                <c:pt idx="1372">
                  <c:v>73.77</c:v>
                </c:pt>
                <c:pt idx="1373">
                  <c:v>73.430000000000007</c:v>
                </c:pt>
                <c:pt idx="1374">
                  <c:v>72.94</c:v>
                </c:pt>
                <c:pt idx="1375">
                  <c:v>72.290000000000006</c:v>
                </c:pt>
                <c:pt idx="1376">
                  <c:v>72.19</c:v>
                </c:pt>
                <c:pt idx="1377">
                  <c:v>72.180000000000007</c:v>
                </c:pt>
                <c:pt idx="1378">
                  <c:v>73.95</c:v>
                </c:pt>
                <c:pt idx="1379">
                  <c:v>73.97</c:v>
                </c:pt>
                <c:pt idx="1380">
                  <c:v>75.094999999999999</c:v>
                </c:pt>
                <c:pt idx="1381">
                  <c:v>75.02</c:v>
                </c:pt>
                <c:pt idx="1382">
                  <c:v>75.010000000000005</c:v>
                </c:pt>
                <c:pt idx="1383">
                  <c:v>74.084999999999994</c:v>
                </c:pt>
                <c:pt idx="1384">
                  <c:v>73.33</c:v>
                </c:pt>
                <c:pt idx="1385">
                  <c:v>72.84</c:v>
                </c:pt>
                <c:pt idx="1386">
                  <c:v>72.63</c:v>
                </c:pt>
                <c:pt idx="1387">
                  <c:v>72.11</c:v>
                </c:pt>
                <c:pt idx="1388">
                  <c:v>71.27</c:v>
                </c:pt>
                <c:pt idx="1389">
                  <c:v>70.97</c:v>
                </c:pt>
                <c:pt idx="1390">
                  <c:v>70.984999999999999</c:v>
                </c:pt>
                <c:pt idx="1391">
                  <c:v>71.094999999999999</c:v>
                </c:pt>
                <c:pt idx="1392">
                  <c:v>71.14</c:v>
                </c:pt>
                <c:pt idx="1393">
                  <c:v>71.28</c:v>
                </c:pt>
                <c:pt idx="1394">
                  <c:v>71.709999999999994</c:v>
                </c:pt>
                <c:pt idx="1395">
                  <c:v>71.594999999999999</c:v>
                </c:pt>
                <c:pt idx="1396">
                  <c:v>71.44</c:v>
                </c:pt>
                <c:pt idx="1397">
                  <c:v>71.180000000000007</c:v>
                </c:pt>
                <c:pt idx="1398">
                  <c:v>71.040000000000006</c:v>
                </c:pt>
                <c:pt idx="1399">
                  <c:v>71.09</c:v>
                </c:pt>
                <c:pt idx="1400">
                  <c:v>71.13</c:v>
                </c:pt>
                <c:pt idx="1401">
                  <c:v>71.08</c:v>
                </c:pt>
                <c:pt idx="1402">
                  <c:v>70.31</c:v>
                </c:pt>
                <c:pt idx="1403">
                  <c:v>70.2</c:v>
                </c:pt>
                <c:pt idx="1404">
                  <c:v>70.075000000000003</c:v>
                </c:pt>
                <c:pt idx="1405">
                  <c:v>70.05</c:v>
                </c:pt>
                <c:pt idx="1406">
                  <c:v>69.84</c:v>
                </c:pt>
                <c:pt idx="1407">
                  <c:v>69.94</c:v>
                </c:pt>
                <c:pt idx="1408">
                  <c:v>69.959999999999994</c:v>
                </c:pt>
                <c:pt idx="1409">
                  <c:v>69.87</c:v>
                </c:pt>
                <c:pt idx="1410">
                  <c:v>69.97</c:v>
                </c:pt>
                <c:pt idx="1411">
                  <c:v>70.069999999999993</c:v>
                </c:pt>
                <c:pt idx="1412">
                  <c:v>70.09</c:v>
                </c:pt>
                <c:pt idx="1413">
                  <c:v>70.025000000000006</c:v>
                </c:pt>
                <c:pt idx="1414">
                  <c:v>70</c:v>
                </c:pt>
                <c:pt idx="1415">
                  <c:v>69.930000000000007</c:v>
                </c:pt>
                <c:pt idx="1416">
                  <c:v>70.045000000000002</c:v>
                </c:pt>
                <c:pt idx="1417">
                  <c:v>70.08</c:v>
                </c:pt>
                <c:pt idx="1418">
                  <c:v>69.935000000000002</c:v>
                </c:pt>
                <c:pt idx="1419">
                  <c:v>68.405000000000001</c:v>
                </c:pt>
                <c:pt idx="1420">
                  <c:v>69.650000000000006</c:v>
                </c:pt>
                <c:pt idx="1421">
                  <c:v>69.77</c:v>
                </c:pt>
                <c:pt idx="1422">
                  <c:v>67.525000000000006</c:v>
                </c:pt>
                <c:pt idx="1423">
                  <c:v>66.045000000000002</c:v>
                </c:pt>
                <c:pt idx="1424">
                  <c:v>67.37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BE4-4B67-B180-3E2341DC8196}"/>
            </c:ext>
          </c:extLst>
        </c:ser>
        <c:ser>
          <c:idx val="6"/>
          <c:order val="5"/>
          <c:tx>
            <c:strRef>
              <c:f>'מסכם+גרף'!$H$2</c:f>
              <c:strCache>
                <c:ptCount val="1"/>
                <c:pt idx="0">
                  <c:v>ארה"ב</c:v>
                </c:pt>
              </c:strCache>
            </c:strRef>
          </c:tx>
          <c:spPr>
            <a:ln w="2222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cat>
            <c:numRef>
              <c:f>'מסכם+גרף'!$A$3:$A$1427</c:f>
              <c:numCache>
                <c:formatCode>m/d/yyyy</c:formatCode>
                <c:ptCount val="1425"/>
                <c:pt idx="0">
                  <c:v>43850</c:v>
                </c:pt>
                <c:pt idx="1">
                  <c:v>43851</c:v>
                </c:pt>
                <c:pt idx="2">
                  <c:v>43852</c:v>
                </c:pt>
                <c:pt idx="3">
                  <c:v>43853</c:v>
                </c:pt>
                <c:pt idx="4">
                  <c:v>43854</c:v>
                </c:pt>
                <c:pt idx="5">
                  <c:v>43857</c:v>
                </c:pt>
                <c:pt idx="6">
                  <c:v>43858</c:v>
                </c:pt>
                <c:pt idx="7">
                  <c:v>43859</c:v>
                </c:pt>
                <c:pt idx="8">
                  <c:v>43860</c:v>
                </c:pt>
                <c:pt idx="9">
                  <c:v>43861</c:v>
                </c:pt>
                <c:pt idx="10">
                  <c:v>43864</c:v>
                </c:pt>
                <c:pt idx="11">
                  <c:v>43865</c:v>
                </c:pt>
                <c:pt idx="12">
                  <c:v>43866</c:v>
                </c:pt>
                <c:pt idx="13">
                  <c:v>43867</c:v>
                </c:pt>
                <c:pt idx="14">
                  <c:v>43868</c:v>
                </c:pt>
                <c:pt idx="15">
                  <c:v>43871</c:v>
                </c:pt>
                <c:pt idx="16">
                  <c:v>43872</c:v>
                </c:pt>
                <c:pt idx="17">
                  <c:v>43873</c:v>
                </c:pt>
                <c:pt idx="18">
                  <c:v>43874</c:v>
                </c:pt>
                <c:pt idx="19">
                  <c:v>43875</c:v>
                </c:pt>
                <c:pt idx="20">
                  <c:v>43878</c:v>
                </c:pt>
                <c:pt idx="21">
                  <c:v>43879</c:v>
                </c:pt>
                <c:pt idx="22">
                  <c:v>43880</c:v>
                </c:pt>
                <c:pt idx="23">
                  <c:v>43881</c:v>
                </c:pt>
                <c:pt idx="24">
                  <c:v>43882</c:v>
                </c:pt>
                <c:pt idx="25">
                  <c:v>43885</c:v>
                </c:pt>
                <c:pt idx="26">
                  <c:v>43886</c:v>
                </c:pt>
                <c:pt idx="27">
                  <c:v>43887</c:v>
                </c:pt>
                <c:pt idx="28">
                  <c:v>43888</c:v>
                </c:pt>
                <c:pt idx="29">
                  <c:v>43889</c:v>
                </c:pt>
                <c:pt idx="30">
                  <c:v>43892</c:v>
                </c:pt>
                <c:pt idx="31">
                  <c:v>43893</c:v>
                </c:pt>
                <c:pt idx="32">
                  <c:v>43894</c:v>
                </c:pt>
                <c:pt idx="33">
                  <c:v>43895</c:v>
                </c:pt>
                <c:pt idx="34">
                  <c:v>43896</c:v>
                </c:pt>
                <c:pt idx="35">
                  <c:v>43899</c:v>
                </c:pt>
                <c:pt idx="36">
                  <c:v>43900</c:v>
                </c:pt>
                <c:pt idx="37">
                  <c:v>43901</c:v>
                </c:pt>
                <c:pt idx="38">
                  <c:v>43902</c:v>
                </c:pt>
                <c:pt idx="39">
                  <c:v>43903</c:v>
                </c:pt>
                <c:pt idx="40">
                  <c:v>43906</c:v>
                </c:pt>
                <c:pt idx="41">
                  <c:v>43907</c:v>
                </c:pt>
                <c:pt idx="42">
                  <c:v>43908</c:v>
                </c:pt>
                <c:pt idx="43">
                  <c:v>43909</c:v>
                </c:pt>
                <c:pt idx="44">
                  <c:v>43910</c:v>
                </c:pt>
                <c:pt idx="45">
                  <c:v>43913</c:v>
                </c:pt>
                <c:pt idx="46">
                  <c:v>43914</c:v>
                </c:pt>
                <c:pt idx="47">
                  <c:v>43915</c:v>
                </c:pt>
                <c:pt idx="48">
                  <c:v>43916</c:v>
                </c:pt>
                <c:pt idx="49">
                  <c:v>43917</c:v>
                </c:pt>
                <c:pt idx="50">
                  <c:v>43920</c:v>
                </c:pt>
                <c:pt idx="51">
                  <c:v>43921</c:v>
                </c:pt>
                <c:pt idx="52">
                  <c:v>43922</c:v>
                </c:pt>
                <c:pt idx="53">
                  <c:v>43923</c:v>
                </c:pt>
                <c:pt idx="54">
                  <c:v>43924</c:v>
                </c:pt>
                <c:pt idx="55">
                  <c:v>43927</c:v>
                </c:pt>
                <c:pt idx="56">
                  <c:v>43928</c:v>
                </c:pt>
                <c:pt idx="57">
                  <c:v>43929</c:v>
                </c:pt>
                <c:pt idx="58">
                  <c:v>43930</c:v>
                </c:pt>
                <c:pt idx="59">
                  <c:v>43931</c:v>
                </c:pt>
                <c:pt idx="60">
                  <c:v>43934</c:v>
                </c:pt>
                <c:pt idx="61">
                  <c:v>43935</c:v>
                </c:pt>
                <c:pt idx="62">
                  <c:v>43936</c:v>
                </c:pt>
                <c:pt idx="63">
                  <c:v>43937</c:v>
                </c:pt>
                <c:pt idx="64">
                  <c:v>43938</c:v>
                </c:pt>
                <c:pt idx="65">
                  <c:v>43941</c:v>
                </c:pt>
                <c:pt idx="66">
                  <c:v>43942</c:v>
                </c:pt>
                <c:pt idx="67">
                  <c:v>43943</c:v>
                </c:pt>
                <c:pt idx="68">
                  <c:v>43944</c:v>
                </c:pt>
                <c:pt idx="69">
                  <c:v>43945</c:v>
                </c:pt>
                <c:pt idx="70">
                  <c:v>43948</c:v>
                </c:pt>
                <c:pt idx="71">
                  <c:v>43949</c:v>
                </c:pt>
                <c:pt idx="72">
                  <c:v>43950</c:v>
                </c:pt>
                <c:pt idx="73">
                  <c:v>43951</c:v>
                </c:pt>
                <c:pt idx="74">
                  <c:v>43952</c:v>
                </c:pt>
                <c:pt idx="75">
                  <c:v>43955</c:v>
                </c:pt>
                <c:pt idx="76">
                  <c:v>43956</c:v>
                </c:pt>
                <c:pt idx="77">
                  <c:v>43957</c:v>
                </c:pt>
                <c:pt idx="78">
                  <c:v>43958</c:v>
                </c:pt>
                <c:pt idx="79">
                  <c:v>43959</c:v>
                </c:pt>
                <c:pt idx="80">
                  <c:v>43962</c:v>
                </c:pt>
                <c:pt idx="81">
                  <c:v>43963</c:v>
                </c:pt>
                <c:pt idx="82">
                  <c:v>43964</c:v>
                </c:pt>
                <c:pt idx="83">
                  <c:v>43965</c:v>
                </c:pt>
                <c:pt idx="84">
                  <c:v>43966</c:v>
                </c:pt>
                <c:pt idx="85">
                  <c:v>43969</c:v>
                </c:pt>
                <c:pt idx="86">
                  <c:v>43970</c:v>
                </c:pt>
                <c:pt idx="87">
                  <c:v>43971</c:v>
                </c:pt>
                <c:pt idx="88">
                  <c:v>43972</c:v>
                </c:pt>
                <c:pt idx="89">
                  <c:v>43973</c:v>
                </c:pt>
                <c:pt idx="90">
                  <c:v>43976</c:v>
                </c:pt>
                <c:pt idx="91">
                  <c:v>43977</c:v>
                </c:pt>
                <c:pt idx="92">
                  <c:v>43978</c:v>
                </c:pt>
                <c:pt idx="93">
                  <c:v>43979</c:v>
                </c:pt>
                <c:pt idx="94">
                  <c:v>43980</c:v>
                </c:pt>
                <c:pt idx="95">
                  <c:v>43983</c:v>
                </c:pt>
                <c:pt idx="96">
                  <c:v>43984</c:v>
                </c:pt>
                <c:pt idx="97">
                  <c:v>43985</c:v>
                </c:pt>
                <c:pt idx="98">
                  <c:v>43986</c:v>
                </c:pt>
                <c:pt idx="99">
                  <c:v>43987</c:v>
                </c:pt>
                <c:pt idx="100">
                  <c:v>43990</c:v>
                </c:pt>
                <c:pt idx="101">
                  <c:v>43991</c:v>
                </c:pt>
                <c:pt idx="102">
                  <c:v>43992</c:v>
                </c:pt>
                <c:pt idx="103">
                  <c:v>43993</c:v>
                </c:pt>
                <c:pt idx="104">
                  <c:v>43994</c:v>
                </c:pt>
                <c:pt idx="105">
                  <c:v>43997</c:v>
                </c:pt>
                <c:pt idx="106">
                  <c:v>43998</c:v>
                </c:pt>
                <c:pt idx="107">
                  <c:v>43999</c:v>
                </c:pt>
                <c:pt idx="108">
                  <c:v>44000</c:v>
                </c:pt>
                <c:pt idx="109">
                  <c:v>44001</c:v>
                </c:pt>
                <c:pt idx="110">
                  <c:v>44004</c:v>
                </c:pt>
                <c:pt idx="111">
                  <c:v>44005</c:v>
                </c:pt>
                <c:pt idx="112">
                  <c:v>44006</c:v>
                </c:pt>
                <c:pt idx="113">
                  <c:v>44007</c:v>
                </c:pt>
                <c:pt idx="114">
                  <c:v>44008</c:v>
                </c:pt>
                <c:pt idx="115">
                  <c:v>44011</c:v>
                </c:pt>
                <c:pt idx="116">
                  <c:v>44012</c:v>
                </c:pt>
                <c:pt idx="117">
                  <c:v>44013</c:v>
                </c:pt>
                <c:pt idx="118">
                  <c:v>44014</c:v>
                </c:pt>
                <c:pt idx="119">
                  <c:v>44015</c:v>
                </c:pt>
                <c:pt idx="120">
                  <c:v>44018</c:v>
                </c:pt>
                <c:pt idx="121">
                  <c:v>44019</c:v>
                </c:pt>
                <c:pt idx="122">
                  <c:v>44020</c:v>
                </c:pt>
                <c:pt idx="123">
                  <c:v>44021</c:v>
                </c:pt>
                <c:pt idx="124">
                  <c:v>44022</c:v>
                </c:pt>
                <c:pt idx="125">
                  <c:v>44025</c:v>
                </c:pt>
                <c:pt idx="126">
                  <c:v>44026</c:v>
                </c:pt>
                <c:pt idx="127">
                  <c:v>44027</c:v>
                </c:pt>
                <c:pt idx="128">
                  <c:v>44028</c:v>
                </c:pt>
                <c:pt idx="129">
                  <c:v>44029</c:v>
                </c:pt>
                <c:pt idx="130">
                  <c:v>44032</c:v>
                </c:pt>
                <c:pt idx="131">
                  <c:v>44033</c:v>
                </c:pt>
                <c:pt idx="132">
                  <c:v>44034</c:v>
                </c:pt>
                <c:pt idx="133">
                  <c:v>44035</c:v>
                </c:pt>
                <c:pt idx="134">
                  <c:v>44036</c:v>
                </c:pt>
                <c:pt idx="135">
                  <c:v>44039</c:v>
                </c:pt>
                <c:pt idx="136">
                  <c:v>44040</c:v>
                </c:pt>
                <c:pt idx="137">
                  <c:v>44041</c:v>
                </c:pt>
                <c:pt idx="138">
                  <c:v>44042</c:v>
                </c:pt>
                <c:pt idx="139">
                  <c:v>44043</c:v>
                </c:pt>
                <c:pt idx="140">
                  <c:v>44046</c:v>
                </c:pt>
                <c:pt idx="141">
                  <c:v>44047</c:v>
                </c:pt>
                <c:pt idx="142">
                  <c:v>44048</c:v>
                </c:pt>
                <c:pt idx="143">
                  <c:v>44049</c:v>
                </c:pt>
                <c:pt idx="144">
                  <c:v>44050</c:v>
                </c:pt>
                <c:pt idx="145">
                  <c:v>44053</c:v>
                </c:pt>
                <c:pt idx="146">
                  <c:v>44054</c:v>
                </c:pt>
                <c:pt idx="147">
                  <c:v>44055</c:v>
                </c:pt>
                <c:pt idx="148">
                  <c:v>44056</c:v>
                </c:pt>
                <c:pt idx="149">
                  <c:v>44057</c:v>
                </c:pt>
                <c:pt idx="150">
                  <c:v>44060</c:v>
                </c:pt>
                <c:pt idx="151">
                  <c:v>44061</c:v>
                </c:pt>
                <c:pt idx="152">
                  <c:v>44062</c:v>
                </c:pt>
                <c:pt idx="153">
                  <c:v>44063</c:v>
                </c:pt>
                <c:pt idx="154">
                  <c:v>44064</c:v>
                </c:pt>
                <c:pt idx="155">
                  <c:v>44067</c:v>
                </c:pt>
                <c:pt idx="156">
                  <c:v>44068</c:v>
                </c:pt>
                <c:pt idx="157">
                  <c:v>44069</c:v>
                </c:pt>
                <c:pt idx="158">
                  <c:v>44070</c:v>
                </c:pt>
                <c:pt idx="159">
                  <c:v>44071</c:v>
                </c:pt>
                <c:pt idx="160">
                  <c:v>44074</c:v>
                </c:pt>
                <c:pt idx="161">
                  <c:v>44075</c:v>
                </c:pt>
                <c:pt idx="162">
                  <c:v>44076</c:v>
                </c:pt>
                <c:pt idx="163">
                  <c:v>44077</c:v>
                </c:pt>
                <c:pt idx="164">
                  <c:v>44078</c:v>
                </c:pt>
                <c:pt idx="165">
                  <c:v>44081</c:v>
                </c:pt>
                <c:pt idx="166">
                  <c:v>44082</c:v>
                </c:pt>
                <c:pt idx="167">
                  <c:v>44083</c:v>
                </c:pt>
                <c:pt idx="168">
                  <c:v>44084</c:v>
                </c:pt>
                <c:pt idx="169">
                  <c:v>44085</c:v>
                </c:pt>
                <c:pt idx="170">
                  <c:v>44088</c:v>
                </c:pt>
                <c:pt idx="171">
                  <c:v>44089</c:v>
                </c:pt>
                <c:pt idx="172">
                  <c:v>44090</c:v>
                </c:pt>
                <c:pt idx="173">
                  <c:v>44091</c:v>
                </c:pt>
                <c:pt idx="174">
                  <c:v>44092</c:v>
                </c:pt>
                <c:pt idx="175">
                  <c:v>44095</c:v>
                </c:pt>
                <c:pt idx="176">
                  <c:v>44096</c:v>
                </c:pt>
                <c:pt idx="177">
                  <c:v>44097</c:v>
                </c:pt>
                <c:pt idx="178">
                  <c:v>44098</c:v>
                </c:pt>
                <c:pt idx="179">
                  <c:v>44099</c:v>
                </c:pt>
                <c:pt idx="180">
                  <c:v>44102</c:v>
                </c:pt>
                <c:pt idx="181">
                  <c:v>44103</c:v>
                </c:pt>
                <c:pt idx="182">
                  <c:v>44104</c:v>
                </c:pt>
                <c:pt idx="183">
                  <c:v>44105</c:v>
                </c:pt>
                <c:pt idx="184">
                  <c:v>44106</c:v>
                </c:pt>
                <c:pt idx="185">
                  <c:v>44109</c:v>
                </c:pt>
                <c:pt idx="186">
                  <c:v>44110</c:v>
                </c:pt>
                <c:pt idx="187">
                  <c:v>44111</c:v>
                </c:pt>
                <c:pt idx="188">
                  <c:v>44112</c:v>
                </c:pt>
                <c:pt idx="189">
                  <c:v>44113</c:v>
                </c:pt>
                <c:pt idx="190">
                  <c:v>44116</c:v>
                </c:pt>
                <c:pt idx="191">
                  <c:v>44117</c:v>
                </c:pt>
                <c:pt idx="192">
                  <c:v>44118</c:v>
                </c:pt>
                <c:pt idx="193">
                  <c:v>44119</c:v>
                </c:pt>
                <c:pt idx="194">
                  <c:v>44120</c:v>
                </c:pt>
                <c:pt idx="195">
                  <c:v>44123</c:v>
                </c:pt>
                <c:pt idx="196">
                  <c:v>44124</c:v>
                </c:pt>
                <c:pt idx="197">
                  <c:v>44125</c:v>
                </c:pt>
                <c:pt idx="198">
                  <c:v>44126</c:v>
                </c:pt>
                <c:pt idx="199">
                  <c:v>44127</c:v>
                </c:pt>
                <c:pt idx="200">
                  <c:v>44130</c:v>
                </c:pt>
                <c:pt idx="201">
                  <c:v>44131</c:v>
                </c:pt>
                <c:pt idx="202">
                  <c:v>44132</c:v>
                </c:pt>
                <c:pt idx="203">
                  <c:v>44133</c:v>
                </c:pt>
                <c:pt idx="204">
                  <c:v>44134</c:v>
                </c:pt>
                <c:pt idx="205">
                  <c:v>44137</c:v>
                </c:pt>
                <c:pt idx="206">
                  <c:v>44138</c:v>
                </c:pt>
                <c:pt idx="207">
                  <c:v>44139</c:v>
                </c:pt>
                <c:pt idx="208">
                  <c:v>44140</c:v>
                </c:pt>
                <c:pt idx="209">
                  <c:v>44141</c:v>
                </c:pt>
                <c:pt idx="210">
                  <c:v>44144</c:v>
                </c:pt>
                <c:pt idx="211">
                  <c:v>44145</c:v>
                </c:pt>
                <c:pt idx="212">
                  <c:v>44146</c:v>
                </c:pt>
                <c:pt idx="213">
                  <c:v>44147</c:v>
                </c:pt>
                <c:pt idx="214">
                  <c:v>44148</c:v>
                </c:pt>
                <c:pt idx="215">
                  <c:v>44151</c:v>
                </c:pt>
                <c:pt idx="216">
                  <c:v>44152</c:v>
                </c:pt>
                <c:pt idx="217">
                  <c:v>44153</c:v>
                </c:pt>
                <c:pt idx="218">
                  <c:v>44154</c:v>
                </c:pt>
                <c:pt idx="219">
                  <c:v>44155</c:v>
                </c:pt>
                <c:pt idx="220">
                  <c:v>44158</c:v>
                </c:pt>
                <c:pt idx="221">
                  <c:v>44159</c:v>
                </c:pt>
                <c:pt idx="222">
                  <c:v>44160</c:v>
                </c:pt>
                <c:pt idx="223">
                  <c:v>44161</c:v>
                </c:pt>
                <c:pt idx="224">
                  <c:v>44162</c:v>
                </c:pt>
                <c:pt idx="225">
                  <c:v>44165</c:v>
                </c:pt>
                <c:pt idx="226">
                  <c:v>44166</c:v>
                </c:pt>
                <c:pt idx="227">
                  <c:v>44167</c:v>
                </c:pt>
                <c:pt idx="228">
                  <c:v>44168</c:v>
                </c:pt>
                <c:pt idx="229">
                  <c:v>44169</c:v>
                </c:pt>
                <c:pt idx="230">
                  <c:v>44172</c:v>
                </c:pt>
                <c:pt idx="231">
                  <c:v>44173</c:v>
                </c:pt>
                <c:pt idx="232">
                  <c:v>44174</c:v>
                </c:pt>
                <c:pt idx="233">
                  <c:v>44175</c:v>
                </c:pt>
                <c:pt idx="234">
                  <c:v>44176</c:v>
                </c:pt>
                <c:pt idx="235">
                  <c:v>44179</c:v>
                </c:pt>
                <c:pt idx="236">
                  <c:v>44180</c:v>
                </c:pt>
                <c:pt idx="237">
                  <c:v>44181</c:v>
                </c:pt>
                <c:pt idx="238">
                  <c:v>44182</c:v>
                </c:pt>
                <c:pt idx="239">
                  <c:v>44183</c:v>
                </c:pt>
                <c:pt idx="240">
                  <c:v>44186</c:v>
                </c:pt>
                <c:pt idx="241">
                  <c:v>44187</c:v>
                </c:pt>
                <c:pt idx="242">
                  <c:v>44188</c:v>
                </c:pt>
                <c:pt idx="243">
                  <c:v>44189</c:v>
                </c:pt>
                <c:pt idx="244">
                  <c:v>44190</c:v>
                </c:pt>
                <c:pt idx="245">
                  <c:v>44193</c:v>
                </c:pt>
                <c:pt idx="246">
                  <c:v>44194</c:v>
                </c:pt>
                <c:pt idx="247">
                  <c:v>44195</c:v>
                </c:pt>
                <c:pt idx="248">
                  <c:v>44196</c:v>
                </c:pt>
                <c:pt idx="249">
                  <c:v>44197</c:v>
                </c:pt>
                <c:pt idx="250">
                  <c:v>44200</c:v>
                </c:pt>
                <c:pt idx="251">
                  <c:v>44201</c:v>
                </c:pt>
                <c:pt idx="252">
                  <c:v>44202</c:v>
                </c:pt>
                <c:pt idx="253">
                  <c:v>44203</c:v>
                </c:pt>
                <c:pt idx="254">
                  <c:v>44204</c:v>
                </c:pt>
                <c:pt idx="255">
                  <c:v>44207</c:v>
                </c:pt>
                <c:pt idx="256">
                  <c:v>44208</c:v>
                </c:pt>
                <c:pt idx="257">
                  <c:v>44209</c:v>
                </c:pt>
                <c:pt idx="258">
                  <c:v>44210</c:v>
                </c:pt>
                <c:pt idx="259">
                  <c:v>44211</c:v>
                </c:pt>
                <c:pt idx="260">
                  <c:v>44214</c:v>
                </c:pt>
                <c:pt idx="261">
                  <c:v>44215</c:v>
                </c:pt>
                <c:pt idx="262">
                  <c:v>44216</c:v>
                </c:pt>
                <c:pt idx="263">
                  <c:v>44217</c:v>
                </c:pt>
                <c:pt idx="264">
                  <c:v>44218</c:v>
                </c:pt>
                <c:pt idx="265">
                  <c:v>44221</c:v>
                </c:pt>
                <c:pt idx="266">
                  <c:v>44222</c:v>
                </c:pt>
                <c:pt idx="267">
                  <c:v>44223</c:v>
                </c:pt>
                <c:pt idx="268">
                  <c:v>44224</c:v>
                </c:pt>
                <c:pt idx="269">
                  <c:v>44225</c:v>
                </c:pt>
                <c:pt idx="270">
                  <c:v>44228</c:v>
                </c:pt>
                <c:pt idx="271">
                  <c:v>44229</c:v>
                </c:pt>
                <c:pt idx="272">
                  <c:v>44230</c:v>
                </c:pt>
                <c:pt idx="273">
                  <c:v>44231</c:v>
                </c:pt>
                <c:pt idx="274">
                  <c:v>44232</c:v>
                </c:pt>
                <c:pt idx="275">
                  <c:v>44235</c:v>
                </c:pt>
                <c:pt idx="276">
                  <c:v>44236</c:v>
                </c:pt>
                <c:pt idx="277">
                  <c:v>44237</c:v>
                </c:pt>
                <c:pt idx="278">
                  <c:v>44238</c:v>
                </c:pt>
                <c:pt idx="279">
                  <c:v>44239</c:v>
                </c:pt>
                <c:pt idx="280">
                  <c:v>44242</c:v>
                </c:pt>
                <c:pt idx="281">
                  <c:v>44243</c:v>
                </c:pt>
                <c:pt idx="282">
                  <c:v>44244</c:v>
                </c:pt>
                <c:pt idx="283">
                  <c:v>44245</c:v>
                </c:pt>
                <c:pt idx="284">
                  <c:v>44246</c:v>
                </c:pt>
                <c:pt idx="285">
                  <c:v>44249</c:v>
                </c:pt>
                <c:pt idx="286">
                  <c:v>44250</c:v>
                </c:pt>
                <c:pt idx="287">
                  <c:v>44251</c:v>
                </c:pt>
                <c:pt idx="288">
                  <c:v>44252</c:v>
                </c:pt>
                <c:pt idx="289">
                  <c:v>44253</c:v>
                </c:pt>
                <c:pt idx="290">
                  <c:v>44256</c:v>
                </c:pt>
                <c:pt idx="291">
                  <c:v>44257</c:v>
                </c:pt>
                <c:pt idx="292">
                  <c:v>44258</c:v>
                </c:pt>
                <c:pt idx="293">
                  <c:v>44259</c:v>
                </c:pt>
                <c:pt idx="294">
                  <c:v>44260</c:v>
                </c:pt>
                <c:pt idx="295">
                  <c:v>44263</c:v>
                </c:pt>
                <c:pt idx="296">
                  <c:v>44264</c:v>
                </c:pt>
                <c:pt idx="297">
                  <c:v>44265</c:v>
                </c:pt>
                <c:pt idx="298">
                  <c:v>44266</c:v>
                </c:pt>
                <c:pt idx="299">
                  <c:v>44267</c:v>
                </c:pt>
                <c:pt idx="300">
                  <c:v>44270</c:v>
                </c:pt>
                <c:pt idx="301">
                  <c:v>44271</c:v>
                </c:pt>
                <c:pt idx="302">
                  <c:v>44272</c:v>
                </c:pt>
                <c:pt idx="303">
                  <c:v>44273</c:v>
                </c:pt>
                <c:pt idx="304">
                  <c:v>44274</c:v>
                </c:pt>
                <c:pt idx="305">
                  <c:v>44277</c:v>
                </c:pt>
                <c:pt idx="306">
                  <c:v>44278</c:v>
                </c:pt>
                <c:pt idx="307">
                  <c:v>44279</c:v>
                </c:pt>
                <c:pt idx="308">
                  <c:v>44280</c:v>
                </c:pt>
                <c:pt idx="309">
                  <c:v>44281</c:v>
                </c:pt>
                <c:pt idx="310">
                  <c:v>44284</c:v>
                </c:pt>
                <c:pt idx="311">
                  <c:v>44285</c:v>
                </c:pt>
                <c:pt idx="312">
                  <c:v>44286</c:v>
                </c:pt>
                <c:pt idx="313">
                  <c:v>44287</c:v>
                </c:pt>
                <c:pt idx="314">
                  <c:v>44288</c:v>
                </c:pt>
                <c:pt idx="315">
                  <c:v>44291</c:v>
                </c:pt>
                <c:pt idx="316">
                  <c:v>44292</c:v>
                </c:pt>
                <c:pt idx="317">
                  <c:v>44293</c:v>
                </c:pt>
                <c:pt idx="318">
                  <c:v>44294</c:v>
                </c:pt>
                <c:pt idx="319">
                  <c:v>44295</c:v>
                </c:pt>
                <c:pt idx="320">
                  <c:v>44298</c:v>
                </c:pt>
                <c:pt idx="321">
                  <c:v>44299</c:v>
                </c:pt>
                <c:pt idx="322">
                  <c:v>44300</c:v>
                </c:pt>
                <c:pt idx="323">
                  <c:v>44301</c:v>
                </c:pt>
                <c:pt idx="324">
                  <c:v>44302</c:v>
                </c:pt>
                <c:pt idx="325">
                  <c:v>44305</c:v>
                </c:pt>
                <c:pt idx="326">
                  <c:v>44306</c:v>
                </c:pt>
                <c:pt idx="327">
                  <c:v>44307</c:v>
                </c:pt>
                <c:pt idx="328">
                  <c:v>44308</c:v>
                </c:pt>
                <c:pt idx="329">
                  <c:v>44309</c:v>
                </c:pt>
                <c:pt idx="330">
                  <c:v>44312</c:v>
                </c:pt>
                <c:pt idx="331">
                  <c:v>44313</c:v>
                </c:pt>
                <c:pt idx="332">
                  <c:v>44314</c:v>
                </c:pt>
                <c:pt idx="333">
                  <c:v>44315</c:v>
                </c:pt>
                <c:pt idx="334">
                  <c:v>44316</c:v>
                </c:pt>
                <c:pt idx="335">
                  <c:v>44319</c:v>
                </c:pt>
                <c:pt idx="336">
                  <c:v>44320</c:v>
                </c:pt>
                <c:pt idx="337">
                  <c:v>44321</c:v>
                </c:pt>
                <c:pt idx="338">
                  <c:v>44322</c:v>
                </c:pt>
                <c:pt idx="339">
                  <c:v>44323</c:v>
                </c:pt>
                <c:pt idx="340">
                  <c:v>44326</c:v>
                </c:pt>
                <c:pt idx="341">
                  <c:v>44327</c:v>
                </c:pt>
                <c:pt idx="342">
                  <c:v>44328</c:v>
                </c:pt>
                <c:pt idx="343">
                  <c:v>44329</c:v>
                </c:pt>
                <c:pt idx="344">
                  <c:v>44330</c:v>
                </c:pt>
                <c:pt idx="345">
                  <c:v>44333</c:v>
                </c:pt>
                <c:pt idx="346">
                  <c:v>44334</c:v>
                </c:pt>
                <c:pt idx="347">
                  <c:v>44335</c:v>
                </c:pt>
                <c:pt idx="348">
                  <c:v>44336</c:v>
                </c:pt>
                <c:pt idx="349">
                  <c:v>44337</c:v>
                </c:pt>
                <c:pt idx="350">
                  <c:v>44340</c:v>
                </c:pt>
                <c:pt idx="351">
                  <c:v>44341</c:v>
                </c:pt>
                <c:pt idx="352">
                  <c:v>44342</c:v>
                </c:pt>
                <c:pt idx="353">
                  <c:v>44343</c:v>
                </c:pt>
                <c:pt idx="354">
                  <c:v>44344</c:v>
                </c:pt>
                <c:pt idx="355">
                  <c:v>44347</c:v>
                </c:pt>
                <c:pt idx="356">
                  <c:v>44348</c:v>
                </c:pt>
                <c:pt idx="357">
                  <c:v>44349</c:v>
                </c:pt>
                <c:pt idx="358">
                  <c:v>44350</c:v>
                </c:pt>
                <c:pt idx="359">
                  <c:v>44351</c:v>
                </c:pt>
                <c:pt idx="360">
                  <c:v>44354</c:v>
                </c:pt>
                <c:pt idx="361">
                  <c:v>44355</c:v>
                </c:pt>
                <c:pt idx="362">
                  <c:v>44356</c:v>
                </c:pt>
                <c:pt idx="363">
                  <c:v>44357</c:v>
                </c:pt>
                <c:pt idx="364">
                  <c:v>44358</c:v>
                </c:pt>
                <c:pt idx="365">
                  <c:v>44361</c:v>
                </c:pt>
                <c:pt idx="366">
                  <c:v>44362</c:v>
                </c:pt>
                <c:pt idx="367">
                  <c:v>44363</c:v>
                </c:pt>
                <c:pt idx="368">
                  <c:v>44364</c:v>
                </c:pt>
                <c:pt idx="369">
                  <c:v>44365</c:v>
                </c:pt>
                <c:pt idx="370">
                  <c:v>44368</c:v>
                </c:pt>
                <c:pt idx="371">
                  <c:v>44369</c:v>
                </c:pt>
                <c:pt idx="372">
                  <c:v>44370</c:v>
                </c:pt>
                <c:pt idx="373">
                  <c:v>44371</c:v>
                </c:pt>
                <c:pt idx="374">
                  <c:v>44372</c:v>
                </c:pt>
                <c:pt idx="375">
                  <c:v>44375</c:v>
                </c:pt>
                <c:pt idx="376">
                  <c:v>44376</c:v>
                </c:pt>
                <c:pt idx="377">
                  <c:v>44377</c:v>
                </c:pt>
                <c:pt idx="378">
                  <c:v>44378</c:v>
                </c:pt>
                <c:pt idx="379">
                  <c:v>44379</c:v>
                </c:pt>
                <c:pt idx="380">
                  <c:v>44382</c:v>
                </c:pt>
                <c:pt idx="381">
                  <c:v>44383</c:v>
                </c:pt>
                <c:pt idx="382">
                  <c:v>44384</c:v>
                </c:pt>
                <c:pt idx="383">
                  <c:v>44385</c:v>
                </c:pt>
                <c:pt idx="384">
                  <c:v>44386</c:v>
                </c:pt>
                <c:pt idx="385">
                  <c:v>44389</c:v>
                </c:pt>
                <c:pt idx="386">
                  <c:v>44390</c:v>
                </c:pt>
                <c:pt idx="387">
                  <c:v>44391</c:v>
                </c:pt>
                <c:pt idx="388">
                  <c:v>44392</c:v>
                </c:pt>
                <c:pt idx="389">
                  <c:v>44393</c:v>
                </c:pt>
                <c:pt idx="390">
                  <c:v>44396</c:v>
                </c:pt>
                <c:pt idx="391">
                  <c:v>44397</c:v>
                </c:pt>
                <c:pt idx="392">
                  <c:v>44398</c:v>
                </c:pt>
                <c:pt idx="393">
                  <c:v>44399</c:v>
                </c:pt>
                <c:pt idx="394">
                  <c:v>44400</c:v>
                </c:pt>
                <c:pt idx="395">
                  <c:v>44403</c:v>
                </c:pt>
                <c:pt idx="396">
                  <c:v>44404</c:v>
                </c:pt>
                <c:pt idx="397">
                  <c:v>44405</c:v>
                </c:pt>
                <c:pt idx="398">
                  <c:v>44406</c:v>
                </c:pt>
                <c:pt idx="399">
                  <c:v>44407</c:v>
                </c:pt>
                <c:pt idx="400">
                  <c:v>44410</c:v>
                </c:pt>
                <c:pt idx="401">
                  <c:v>44411</c:v>
                </c:pt>
                <c:pt idx="402">
                  <c:v>44412</c:v>
                </c:pt>
                <c:pt idx="403">
                  <c:v>44413</c:v>
                </c:pt>
                <c:pt idx="404">
                  <c:v>44414</c:v>
                </c:pt>
                <c:pt idx="405">
                  <c:v>44417</c:v>
                </c:pt>
                <c:pt idx="406">
                  <c:v>44418</c:v>
                </c:pt>
                <c:pt idx="407">
                  <c:v>44419</c:v>
                </c:pt>
                <c:pt idx="408">
                  <c:v>44420</c:v>
                </c:pt>
                <c:pt idx="409">
                  <c:v>44421</c:v>
                </c:pt>
                <c:pt idx="410">
                  <c:v>44424</c:v>
                </c:pt>
                <c:pt idx="411">
                  <c:v>44425</c:v>
                </c:pt>
                <c:pt idx="412">
                  <c:v>44426</c:v>
                </c:pt>
                <c:pt idx="413">
                  <c:v>44427</c:v>
                </c:pt>
                <c:pt idx="414">
                  <c:v>44428</c:v>
                </c:pt>
                <c:pt idx="415">
                  <c:v>44431</c:v>
                </c:pt>
                <c:pt idx="416">
                  <c:v>44432</c:v>
                </c:pt>
                <c:pt idx="417">
                  <c:v>44433</c:v>
                </c:pt>
                <c:pt idx="418">
                  <c:v>44434</c:v>
                </c:pt>
                <c:pt idx="419">
                  <c:v>44435</c:v>
                </c:pt>
                <c:pt idx="420">
                  <c:v>44438</c:v>
                </c:pt>
                <c:pt idx="421">
                  <c:v>44439</c:v>
                </c:pt>
                <c:pt idx="422">
                  <c:v>44440</c:v>
                </c:pt>
                <c:pt idx="423">
                  <c:v>44441</c:v>
                </c:pt>
                <c:pt idx="424">
                  <c:v>44442</c:v>
                </c:pt>
                <c:pt idx="425">
                  <c:v>44445</c:v>
                </c:pt>
                <c:pt idx="426">
                  <c:v>44446</c:v>
                </c:pt>
                <c:pt idx="427">
                  <c:v>44447</c:v>
                </c:pt>
                <c:pt idx="428">
                  <c:v>44448</c:v>
                </c:pt>
                <c:pt idx="429">
                  <c:v>44449</c:v>
                </c:pt>
                <c:pt idx="430">
                  <c:v>44452</c:v>
                </c:pt>
                <c:pt idx="431">
                  <c:v>44453</c:v>
                </c:pt>
                <c:pt idx="432">
                  <c:v>44454</c:v>
                </c:pt>
                <c:pt idx="433">
                  <c:v>44455</c:v>
                </c:pt>
                <c:pt idx="434">
                  <c:v>44456</c:v>
                </c:pt>
                <c:pt idx="435">
                  <c:v>44459</c:v>
                </c:pt>
                <c:pt idx="436">
                  <c:v>44460</c:v>
                </c:pt>
                <c:pt idx="437">
                  <c:v>44461</c:v>
                </c:pt>
                <c:pt idx="438">
                  <c:v>44462</c:v>
                </c:pt>
                <c:pt idx="439">
                  <c:v>44463</c:v>
                </c:pt>
                <c:pt idx="440">
                  <c:v>44466</c:v>
                </c:pt>
                <c:pt idx="441">
                  <c:v>44467</c:v>
                </c:pt>
                <c:pt idx="442">
                  <c:v>44468</c:v>
                </c:pt>
                <c:pt idx="443">
                  <c:v>44469</c:v>
                </c:pt>
                <c:pt idx="444">
                  <c:v>44470</c:v>
                </c:pt>
                <c:pt idx="445">
                  <c:v>44473</c:v>
                </c:pt>
                <c:pt idx="446">
                  <c:v>44474</c:v>
                </c:pt>
                <c:pt idx="447">
                  <c:v>44475</c:v>
                </c:pt>
                <c:pt idx="448">
                  <c:v>44476</c:v>
                </c:pt>
                <c:pt idx="449">
                  <c:v>44477</c:v>
                </c:pt>
                <c:pt idx="450">
                  <c:v>44480</c:v>
                </c:pt>
                <c:pt idx="451">
                  <c:v>44481</c:v>
                </c:pt>
                <c:pt idx="452">
                  <c:v>44482</c:v>
                </c:pt>
                <c:pt idx="453">
                  <c:v>44483</c:v>
                </c:pt>
                <c:pt idx="454">
                  <c:v>44484</c:v>
                </c:pt>
                <c:pt idx="455">
                  <c:v>44487</c:v>
                </c:pt>
                <c:pt idx="456">
                  <c:v>44488</c:v>
                </c:pt>
                <c:pt idx="457">
                  <c:v>44489</c:v>
                </c:pt>
                <c:pt idx="458">
                  <c:v>44490</c:v>
                </c:pt>
                <c:pt idx="459">
                  <c:v>44491</c:v>
                </c:pt>
                <c:pt idx="460">
                  <c:v>44494</c:v>
                </c:pt>
                <c:pt idx="461">
                  <c:v>44495</c:v>
                </c:pt>
                <c:pt idx="462">
                  <c:v>44496</c:v>
                </c:pt>
                <c:pt idx="463">
                  <c:v>44497</c:v>
                </c:pt>
                <c:pt idx="464">
                  <c:v>44498</c:v>
                </c:pt>
                <c:pt idx="465">
                  <c:v>44501</c:v>
                </c:pt>
                <c:pt idx="466">
                  <c:v>44502</c:v>
                </c:pt>
                <c:pt idx="467">
                  <c:v>44503</c:v>
                </c:pt>
                <c:pt idx="468">
                  <c:v>44504</c:v>
                </c:pt>
                <c:pt idx="469">
                  <c:v>44505</c:v>
                </c:pt>
                <c:pt idx="470">
                  <c:v>44508</c:v>
                </c:pt>
                <c:pt idx="471">
                  <c:v>44509</c:v>
                </c:pt>
                <c:pt idx="472">
                  <c:v>44510</c:v>
                </c:pt>
                <c:pt idx="473">
                  <c:v>44511</c:v>
                </c:pt>
                <c:pt idx="474">
                  <c:v>44512</c:v>
                </c:pt>
                <c:pt idx="475">
                  <c:v>44515</c:v>
                </c:pt>
                <c:pt idx="476">
                  <c:v>44516</c:v>
                </c:pt>
                <c:pt idx="477">
                  <c:v>44517</c:v>
                </c:pt>
                <c:pt idx="478">
                  <c:v>44518</c:v>
                </c:pt>
                <c:pt idx="479">
                  <c:v>44519</c:v>
                </c:pt>
                <c:pt idx="480">
                  <c:v>44522</c:v>
                </c:pt>
                <c:pt idx="481">
                  <c:v>44523</c:v>
                </c:pt>
                <c:pt idx="482">
                  <c:v>44524</c:v>
                </c:pt>
                <c:pt idx="483">
                  <c:v>44525</c:v>
                </c:pt>
                <c:pt idx="484">
                  <c:v>44526</c:v>
                </c:pt>
                <c:pt idx="485">
                  <c:v>44529</c:v>
                </c:pt>
                <c:pt idx="486">
                  <c:v>44530</c:v>
                </c:pt>
                <c:pt idx="487">
                  <c:v>44531</c:v>
                </c:pt>
                <c:pt idx="488">
                  <c:v>44532</c:v>
                </c:pt>
                <c:pt idx="489">
                  <c:v>44533</c:v>
                </c:pt>
                <c:pt idx="490">
                  <c:v>44536</c:v>
                </c:pt>
                <c:pt idx="491">
                  <c:v>44537</c:v>
                </c:pt>
                <c:pt idx="492">
                  <c:v>44538</c:v>
                </c:pt>
                <c:pt idx="493">
                  <c:v>44539</c:v>
                </c:pt>
                <c:pt idx="494">
                  <c:v>44540</c:v>
                </c:pt>
                <c:pt idx="495">
                  <c:v>44543</c:v>
                </c:pt>
                <c:pt idx="496">
                  <c:v>44544</c:v>
                </c:pt>
                <c:pt idx="497">
                  <c:v>44545</c:v>
                </c:pt>
                <c:pt idx="498">
                  <c:v>44546</c:v>
                </c:pt>
                <c:pt idx="499">
                  <c:v>44547</c:v>
                </c:pt>
                <c:pt idx="500">
                  <c:v>44550</c:v>
                </c:pt>
                <c:pt idx="501">
                  <c:v>44551</c:v>
                </c:pt>
                <c:pt idx="502">
                  <c:v>44552</c:v>
                </c:pt>
                <c:pt idx="503">
                  <c:v>44553</c:v>
                </c:pt>
                <c:pt idx="504">
                  <c:v>44554</c:v>
                </c:pt>
                <c:pt idx="505">
                  <c:v>44557</c:v>
                </c:pt>
                <c:pt idx="506">
                  <c:v>44558</c:v>
                </c:pt>
                <c:pt idx="507">
                  <c:v>44559</c:v>
                </c:pt>
                <c:pt idx="508">
                  <c:v>44560</c:v>
                </c:pt>
                <c:pt idx="509">
                  <c:v>44561</c:v>
                </c:pt>
                <c:pt idx="510">
                  <c:v>44564</c:v>
                </c:pt>
                <c:pt idx="511">
                  <c:v>44565</c:v>
                </c:pt>
                <c:pt idx="512">
                  <c:v>44566</c:v>
                </c:pt>
                <c:pt idx="513">
                  <c:v>44567</c:v>
                </c:pt>
                <c:pt idx="514">
                  <c:v>44568</c:v>
                </c:pt>
                <c:pt idx="515">
                  <c:v>44571</c:v>
                </c:pt>
                <c:pt idx="516">
                  <c:v>44572</c:v>
                </c:pt>
                <c:pt idx="517">
                  <c:v>44573</c:v>
                </c:pt>
                <c:pt idx="518">
                  <c:v>44574</c:v>
                </c:pt>
                <c:pt idx="519">
                  <c:v>44575</c:v>
                </c:pt>
                <c:pt idx="520">
                  <c:v>44578</c:v>
                </c:pt>
                <c:pt idx="521">
                  <c:v>44579</c:v>
                </c:pt>
                <c:pt idx="522">
                  <c:v>44580</c:v>
                </c:pt>
                <c:pt idx="523">
                  <c:v>44581</c:v>
                </c:pt>
                <c:pt idx="524">
                  <c:v>44582</c:v>
                </c:pt>
                <c:pt idx="525">
                  <c:v>44585</c:v>
                </c:pt>
                <c:pt idx="526">
                  <c:v>44586</c:v>
                </c:pt>
                <c:pt idx="527">
                  <c:v>44587</c:v>
                </c:pt>
                <c:pt idx="528">
                  <c:v>44588</c:v>
                </c:pt>
                <c:pt idx="529">
                  <c:v>44589</c:v>
                </c:pt>
                <c:pt idx="530">
                  <c:v>44592</c:v>
                </c:pt>
                <c:pt idx="531">
                  <c:v>44593</c:v>
                </c:pt>
                <c:pt idx="532">
                  <c:v>44594</c:v>
                </c:pt>
                <c:pt idx="533">
                  <c:v>44595</c:v>
                </c:pt>
                <c:pt idx="534">
                  <c:v>44596</c:v>
                </c:pt>
                <c:pt idx="535">
                  <c:v>44599</c:v>
                </c:pt>
                <c:pt idx="536">
                  <c:v>44600</c:v>
                </c:pt>
                <c:pt idx="537">
                  <c:v>44601</c:v>
                </c:pt>
                <c:pt idx="538">
                  <c:v>44602</c:v>
                </c:pt>
                <c:pt idx="539">
                  <c:v>44603</c:v>
                </c:pt>
                <c:pt idx="540">
                  <c:v>44606</c:v>
                </c:pt>
                <c:pt idx="541">
                  <c:v>44607</c:v>
                </c:pt>
                <c:pt idx="542">
                  <c:v>44608</c:v>
                </c:pt>
                <c:pt idx="543">
                  <c:v>44609</c:v>
                </c:pt>
                <c:pt idx="544">
                  <c:v>44610</c:v>
                </c:pt>
                <c:pt idx="545">
                  <c:v>44613</c:v>
                </c:pt>
                <c:pt idx="546">
                  <c:v>44614</c:v>
                </c:pt>
                <c:pt idx="547">
                  <c:v>44615</c:v>
                </c:pt>
                <c:pt idx="548">
                  <c:v>44616</c:v>
                </c:pt>
                <c:pt idx="549">
                  <c:v>44617</c:v>
                </c:pt>
                <c:pt idx="550">
                  <c:v>44620</c:v>
                </c:pt>
                <c:pt idx="551">
                  <c:v>44621</c:v>
                </c:pt>
                <c:pt idx="552">
                  <c:v>44622</c:v>
                </c:pt>
                <c:pt idx="553">
                  <c:v>44623</c:v>
                </c:pt>
                <c:pt idx="554">
                  <c:v>44624</c:v>
                </c:pt>
                <c:pt idx="555">
                  <c:v>44627</c:v>
                </c:pt>
                <c:pt idx="556">
                  <c:v>44628</c:v>
                </c:pt>
                <c:pt idx="557">
                  <c:v>44629</c:v>
                </c:pt>
                <c:pt idx="558">
                  <c:v>44630</c:v>
                </c:pt>
                <c:pt idx="559">
                  <c:v>44631</c:v>
                </c:pt>
                <c:pt idx="560">
                  <c:v>44634</c:v>
                </c:pt>
                <c:pt idx="561">
                  <c:v>44635</c:v>
                </c:pt>
                <c:pt idx="562">
                  <c:v>44636</c:v>
                </c:pt>
                <c:pt idx="563">
                  <c:v>44637</c:v>
                </c:pt>
                <c:pt idx="564">
                  <c:v>44638</c:v>
                </c:pt>
                <c:pt idx="565">
                  <c:v>44641</c:v>
                </c:pt>
                <c:pt idx="566">
                  <c:v>44642</c:v>
                </c:pt>
                <c:pt idx="567">
                  <c:v>44643</c:v>
                </c:pt>
                <c:pt idx="568">
                  <c:v>44644</c:v>
                </c:pt>
                <c:pt idx="569">
                  <c:v>44645</c:v>
                </c:pt>
                <c:pt idx="570">
                  <c:v>44648</c:v>
                </c:pt>
                <c:pt idx="571">
                  <c:v>44649</c:v>
                </c:pt>
                <c:pt idx="572">
                  <c:v>44650</c:v>
                </c:pt>
                <c:pt idx="573">
                  <c:v>44651</c:v>
                </c:pt>
                <c:pt idx="574">
                  <c:v>44652</c:v>
                </c:pt>
                <c:pt idx="575">
                  <c:v>44655</c:v>
                </c:pt>
                <c:pt idx="576">
                  <c:v>44656</c:v>
                </c:pt>
                <c:pt idx="577">
                  <c:v>44657</c:v>
                </c:pt>
                <c:pt idx="578">
                  <c:v>44658</c:v>
                </c:pt>
                <c:pt idx="579">
                  <c:v>44659</c:v>
                </c:pt>
                <c:pt idx="580">
                  <c:v>44662</c:v>
                </c:pt>
                <c:pt idx="581">
                  <c:v>44663</c:v>
                </c:pt>
                <c:pt idx="582">
                  <c:v>44664</c:v>
                </c:pt>
                <c:pt idx="583">
                  <c:v>44665</c:v>
                </c:pt>
                <c:pt idx="584">
                  <c:v>44666</c:v>
                </c:pt>
                <c:pt idx="585">
                  <c:v>44669</c:v>
                </c:pt>
                <c:pt idx="586">
                  <c:v>44670</c:v>
                </c:pt>
                <c:pt idx="587">
                  <c:v>44671</c:v>
                </c:pt>
                <c:pt idx="588">
                  <c:v>44672</c:v>
                </c:pt>
                <c:pt idx="589">
                  <c:v>44673</c:v>
                </c:pt>
                <c:pt idx="590">
                  <c:v>44676</c:v>
                </c:pt>
                <c:pt idx="591">
                  <c:v>44677</c:v>
                </c:pt>
                <c:pt idx="592">
                  <c:v>44678</c:v>
                </c:pt>
                <c:pt idx="593">
                  <c:v>44679</c:v>
                </c:pt>
                <c:pt idx="594">
                  <c:v>44680</c:v>
                </c:pt>
                <c:pt idx="595">
                  <c:v>44683</c:v>
                </c:pt>
                <c:pt idx="596">
                  <c:v>44684</c:v>
                </c:pt>
                <c:pt idx="597">
                  <c:v>44685</c:v>
                </c:pt>
                <c:pt idx="598">
                  <c:v>44686</c:v>
                </c:pt>
                <c:pt idx="599">
                  <c:v>44687</c:v>
                </c:pt>
                <c:pt idx="600">
                  <c:v>44690</c:v>
                </c:pt>
                <c:pt idx="601">
                  <c:v>44691</c:v>
                </c:pt>
                <c:pt idx="602">
                  <c:v>44692</c:v>
                </c:pt>
                <c:pt idx="603">
                  <c:v>44693</c:v>
                </c:pt>
                <c:pt idx="604">
                  <c:v>44694</c:v>
                </c:pt>
                <c:pt idx="605">
                  <c:v>44697</c:v>
                </c:pt>
                <c:pt idx="606">
                  <c:v>44698</c:v>
                </c:pt>
                <c:pt idx="607">
                  <c:v>44699</c:v>
                </c:pt>
                <c:pt idx="608">
                  <c:v>44700</c:v>
                </c:pt>
                <c:pt idx="609">
                  <c:v>44701</c:v>
                </c:pt>
                <c:pt idx="610">
                  <c:v>44704</c:v>
                </c:pt>
                <c:pt idx="611">
                  <c:v>44705</c:v>
                </c:pt>
                <c:pt idx="612">
                  <c:v>44706</c:v>
                </c:pt>
                <c:pt idx="613">
                  <c:v>44707</c:v>
                </c:pt>
                <c:pt idx="614">
                  <c:v>44708</c:v>
                </c:pt>
                <c:pt idx="615">
                  <c:v>44711</c:v>
                </c:pt>
                <c:pt idx="616">
                  <c:v>44712</c:v>
                </c:pt>
                <c:pt idx="617">
                  <c:v>44713</c:v>
                </c:pt>
                <c:pt idx="618">
                  <c:v>44714</c:v>
                </c:pt>
                <c:pt idx="619">
                  <c:v>44715</c:v>
                </c:pt>
                <c:pt idx="620">
                  <c:v>44718</c:v>
                </c:pt>
                <c:pt idx="621">
                  <c:v>44719</c:v>
                </c:pt>
                <c:pt idx="622">
                  <c:v>44720</c:v>
                </c:pt>
                <c:pt idx="623">
                  <c:v>44721</c:v>
                </c:pt>
                <c:pt idx="624">
                  <c:v>44722</c:v>
                </c:pt>
                <c:pt idx="625">
                  <c:v>44725</c:v>
                </c:pt>
                <c:pt idx="626">
                  <c:v>44726</c:v>
                </c:pt>
                <c:pt idx="627">
                  <c:v>44727</c:v>
                </c:pt>
                <c:pt idx="628">
                  <c:v>44728</c:v>
                </c:pt>
                <c:pt idx="629">
                  <c:v>44729</c:v>
                </c:pt>
                <c:pt idx="630">
                  <c:v>44732</c:v>
                </c:pt>
                <c:pt idx="631">
                  <c:v>44733</c:v>
                </c:pt>
                <c:pt idx="632">
                  <c:v>44734</c:v>
                </c:pt>
                <c:pt idx="633">
                  <c:v>44735</c:v>
                </c:pt>
                <c:pt idx="634">
                  <c:v>44736</c:v>
                </c:pt>
                <c:pt idx="635">
                  <c:v>44739</c:v>
                </c:pt>
                <c:pt idx="636">
                  <c:v>44740</c:v>
                </c:pt>
                <c:pt idx="637">
                  <c:v>44741</c:v>
                </c:pt>
                <c:pt idx="638">
                  <c:v>44742</c:v>
                </c:pt>
                <c:pt idx="639">
                  <c:v>44743</c:v>
                </c:pt>
                <c:pt idx="640">
                  <c:v>44746</c:v>
                </c:pt>
                <c:pt idx="641">
                  <c:v>44747</c:v>
                </c:pt>
                <c:pt idx="642">
                  <c:v>44748</c:v>
                </c:pt>
                <c:pt idx="643">
                  <c:v>44749</c:v>
                </c:pt>
                <c:pt idx="644">
                  <c:v>44750</c:v>
                </c:pt>
                <c:pt idx="645">
                  <c:v>44753</c:v>
                </c:pt>
                <c:pt idx="646">
                  <c:v>44754</c:v>
                </c:pt>
                <c:pt idx="647">
                  <c:v>44755</c:v>
                </c:pt>
                <c:pt idx="648">
                  <c:v>44756</c:v>
                </c:pt>
                <c:pt idx="649">
                  <c:v>44757</c:v>
                </c:pt>
                <c:pt idx="650">
                  <c:v>44760</c:v>
                </c:pt>
                <c:pt idx="651">
                  <c:v>44761</c:v>
                </c:pt>
                <c:pt idx="652">
                  <c:v>44762</c:v>
                </c:pt>
                <c:pt idx="653">
                  <c:v>44763</c:v>
                </c:pt>
                <c:pt idx="654">
                  <c:v>44764</c:v>
                </c:pt>
                <c:pt idx="655">
                  <c:v>44767</c:v>
                </c:pt>
                <c:pt idx="656">
                  <c:v>44768</c:v>
                </c:pt>
                <c:pt idx="657">
                  <c:v>44769</c:v>
                </c:pt>
                <c:pt idx="658">
                  <c:v>44770</c:v>
                </c:pt>
                <c:pt idx="659">
                  <c:v>44771</c:v>
                </c:pt>
                <c:pt idx="660">
                  <c:v>44774</c:v>
                </c:pt>
                <c:pt idx="661">
                  <c:v>44775</c:v>
                </c:pt>
                <c:pt idx="662">
                  <c:v>44776</c:v>
                </c:pt>
                <c:pt idx="663">
                  <c:v>44777</c:v>
                </c:pt>
                <c:pt idx="664">
                  <c:v>44778</c:v>
                </c:pt>
                <c:pt idx="665">
                  <c:v>44781</c:v>
                </c:pt>
                <c:pt idx="666">
                  <c:v>44782</c:v>
                </c:pt>
                <c:pt idx="667">
                  <c:v>44783</c:v>
                </c:pt>
                <c:pt idx="668">
                  <c:v>44784</c:v>
                </c:pt>
                <c:pt idx="669">
                  <c:v>44785</c:v>
                </c:pt>
                <c:pt idx="670">
                  <c:v>44788</c:v>
                </c:pt>
                <c:pt idx="671">
                  <c:v>44789</c:v>
                </c:pt>
                <c:pt idx="672">
                  <c:v>44790</c:v>
                </c:pt>
                <c:pt idx="673">
                  <c:v>44791</c:v>
                </c:pt>
                <c:pt idx="674">
                  <c:v>44792</c:v>
                </c:pt>
                <c:pt idx="675">
                  <c:v>44795</c:v>
                </c:pt>
                <c:pt idx="676">
                  <c:v>44796</c:v>
                </c:pt>
                <c:pt idx="677">
                  <c:v>44797</c:v>
                </c:pt>
                <c:pt idx="678">
                  <c:v>44798</c:v>
                </c:pt>
                <c:pt idx="679">
                  <c:v>44799</c:v>
                </c:pt>
                <c:pt idx="680">
                  <c:v>44802</c:v>
                </c:pt>
                <c:pt idx="681">
                  <c:v>44803</c:v>
                </c:pt>
                <c:pt idx="682">
                  <c:v>44804</c:v>
                </c:pt>
                <c:pt idx="683">
                  <c:v>44805</c:v>
                </c:pt>
                <c:pt idx="684">
                  <c:v>44806</c:v>
                </c:pt>
                <c:pt idx="685">
                  <c:v>44809</c:v>
                </c:pt>
                <c:pt idx="686">
                  <c:v>44810</c:v>
                </c:pt>
                <c:pt idx="687">
                  <c:v>44811</c:v>
                </c:pt>
                <c:pt idx="688">
                  <c:v>44812</c:v>
                </c:pt>
                <c:pt idx="689">
                  <c:v>44813</c:v>
                </c:pt>
                <c:pt idx="690">
                  <c:v>44816</c:v>
                </c:pt>
                <c:pt idx="691">
                  <c:v>44817</c:v>
                </c:pt>
                <c:pt idx="692">
                  <c:v>44818</c:v>
                </c:pt>
                <c:pt idx="693">
                  <c:v>44819</c:v>
                </c:pt>
                <c:pt idx="694">
                  <c:v>44820</c:v>
                </c:pt>
                <c:pt idx="695">
                  <c:v>44823</c:v>
                </c:pt>
                <c:pt idx="696">
                  <c:v>44824</c:v>
                </c:pt>
                <c:pt idx="697">
                  <c:v>44825</c:v>
                </c:pt>
                <c:pt idx="698">
                  <c:v>44826</c:v>
                </c:pt>
                <c:pt idx="699">
                  <c:v>44827</c:v>
                </c:pt>
                <c:pt idx="700">
                  <c:v>44830</c:v>
                </c:pt>
                <c:pt idx="701">
                  <c:v>44831</c:v>
                </c:pt>
                <c:pt idx="702">
                  <c:v>44832</c:v>
                </c:pt>
                <c:pt idx="703">
                  <c:v>44833</c:v>
                </c:pt>
                <c:pt idx="704">
                  <c:v>44834</c:v>
                </c:pt>
                <c:pt idx="705">
                  <c:v>44837</c:v>
                </c:pt>
                <c:pt idx="706">
                  <c:v>44838</c:v>
                </c:pt>
                <c:pt idx="707">
                  <c:v>44839</c:v>
                </c:pt>
                <c:pt idx="708">
                  <c:v>44840</c:v>
                </c:pt>
                <c:pt idx="709">
                  <c:v>44841</c:v>
                </c:pt>
                <c:pt idx="710">
                  <c:v>44844</c:v>
                </c:pt>
                <c:pt idx="711">
                  <c:v>44845</c:v>
                </c:pt>
                <c:pt idx="712">
                  <c:v>44846</c:v>
                </c:pt>
                <c:pt idx="713">
                  <c:v>44847</c:v>
                </c:pt>
                <c:pt idx="714">
                  <c:v>44848</c:v>
                </c:pt>
                <c:pt idx="715">
                  <c:v>44851</c:v>
                </c:pt>
                <c:pt idx="716">
                  <c:v>44852</c:v>
                </c:pt>
                <c:pt idx="717">
                  <c:v>44853</c:v>
                </c:pt>
                <c:pt idx="718">
                  <c:v>44854</c:v>
                </c:pt>
                <c:pt idx="719">
                  <c:v>44855</c:v>
                </c:pt>
                <c:pt idx="720">
                  <c:v>44858</c:v>
                </c:pt>
                <c:pt idx="721">
                  <c:v>44859</c:v>
                </c:pt>
                <c:pt idx="722">
                  <c:v>44860</c:v>
                </c:pt>
                <c:pt idx="723">
                  <c:v>44861</c:v>
                </c:pt>
                <c:pt idx="724">
                  <c:v>44862</c:v>
                </c:pt>
                <c:pt idx="725">
                  <c:v>44865</c:v>
                </c:pt>
                <c:pt idx="726">
                  <c:v>44866</c:v>
                </c:pt>
                <c:pt idx="727">
                  <c:v>44867</c:v>
                </c:pt>
                <c:pt idx="728">
                  <c:v>44868</c:v>
                </c:pt>
                <c:pt idx="729">
                  <c:v>44869</c:v>
                </c:pt>
                <c:pt idx="730">
                  <c:v>44872</c:v>
                </c:pt>
                <c:pt idx="731">
                  <c:v>44873</c:v>
                </c:pt>
                <c:pt idx="732">
                  <c:v>44874</c:v>
                </c:pt>
                <c:pt idx="733">
                  <c:v>44875</c:v>
                </c:pt>
                <c:pt idx="734">
                  <c:v>44876</c:v>
                </c:pt>
                <c:pt idx="735">
                  <c:v>44879</c:v>
                </c:pt>
                <c:pt idx="736">
                  <c:v>44880</c:v>
                </c:pt>
                <c:pt idx="737">
                  <c:v>44881</c:v>
                </c:pt>
                <c:pt idx="738">
                  <c:v>44882</c:v>
                </c:pt>
                <c:pt idx="739">
                  <c:v>44883</c:v>
                </c:pt>
                <c:pt idx="740">
                  <c:v>44886</c:v>
                </c:pt>
                <c:pt idx="741">
                  <c:v>44887</c:v>
                </c:pt>
                <c:pt idx="742">
                  <c:v>44888</c:v>
                </c:pt>
                <c:pt idx="743">
                  <c:v>44889</c:v>
                </c:pt>
                <c:pt idx="744">
                  <c:v>44890</c:v>
                </c:pt>
                <c:pt idx="745">
                  <c:v>44893</c:v>
                </c:pt>
                <c:pt idx="746">
                  <c:v>44894</c:v>
                </c:pt>
                <c:pt idx="747">
                  <c:v>44895</c:v>
                </c:pt>
                <c:pt idx="748">
                  <c:v>44896</c:v>
                </c:pt>
                <c:pt idx="749">
                  <c:v>44897</c:v>
                </c:pt>
                <c:pt idx="750">
                  <c:v>44900</c:v>
                </c:pt>
                <c:pt idx="751">
                  <c:v>44901</c:v>
                </c:pt>
                <c:pt idx="752">
                  <c:v>44902</c:v>
                </c:pt>
                <c:pt idx="753">
                  <c:v>44903</c:v>
                </c:pt>
                <c:pt idx="754">
                  <c:v>44904</c:v>
                </c:pt>
                <c:pt idx="755">
                  <c:v>44907</c:v>
                </c:pt>
                <c:pt idx="756">
                  <c:v>44908</c:v>
                </c:pt>
                <c:pt idx="757">
                  <c:v>44909</c:v>
                </c:pt>
                <c:pt idx="758">
                  <c:v>44910</c:v>
                </c:pt>
                <c:pt idx="759">
                  <c:v>44911</c:v>
                </c:pt>
                <c:pt idx="760">
                  <c:v>44914</c:v>
                </c:pt>
                <c:pt idx="761">
                  <c:v>44915</c:v>
                </c:pt>
                <c:pt idx="762">
                  <c:v>44916</c:v>
                </c:pt>
                <c:pt idx="763">
                  <c:v>44917</c:v>
                </c:pt>
                <c:pt idx="764">
                  <c:v>44918</c:v>
                </c:pt>
                <c:pt idx="765">
                  <c:v>44921</c:v>
                </c:pt>
                <c:pt idx="766">
                  <c:v>44922</c:v>
                </c:pt>
                <c:pt idx="767">
                  <c:v>44923</c:v>
                </c:pt>
                <c:pt idx="768">
                  <c:v>44924</c:v>
                </c:pt>
                <c:pt idx="769">
                  <c:v>44925</c:v>
                </c:pt>
                <c:pt idx="770">
                  <c:v>44928</c:v>
                </c:pt>
                <c:pt idx="771">
                  <c:v>44929</c:v>
                </c:pt>
                <c:pt idx="772">
                  <c:v>44930</c:v>
                </c:pt>
                <c:pt idx="773">
                  <c:v>44931</c:v>
                </c:pt>
                <c:pt idx="774">
                  <c:v>44932</c:v>
                </c:pt>
                <c:pt idx="775">
                  <c:v>44935</c:v>
                </c:pt>
                <c:pt idx="776">
                  <c:v>44936</c:v>
                </c:pt>
                <c:pt idx="777">
                  <c:v>44937</c:v>
                </c:pt>
                <c:pt idx="778">
                  <c:v>44938</c:v>
                </c:pt>
                <c:pt idx="779">
                  <c:v>44939</c:v>
                </c:pt>
                <c:pt idx="780">
                  <c:v>44942</c:v>
                </c:pt>
                <c:pt idx="781">
                  <c:v>44943</c:v>
                </c:pt>
                <c:pt idx="782">
                  <c:v>44944</c:v>
                </c:pt>
                <c:pt idx="783">
                  <c:v>44945</c:v>
                </c:pt>
                <c:pt idx="784">
                  <c:v>44946</c:v>
                </c:pt>
                <c:pt idx="785">
                  <c:v>44949</c:v>
                </c:pt>
                <c:pt idx="786">
                  <c:v>44950</c:v>
                </c:pt>
                <c:pt idx="787">
                  <c:v>44951</c:v>
                </c:pt>
                <c:pt idx="788">
                  <c:v>44952</c:v>
                </c:pt>
                <c:pt idx="789">
                  <c:v>44953</c:v>
                </c:pt>
                <c:pt idx="790">
                  <c:v>44956</c:v>
                </c:pt>
                <c:pt idx="791">
                  <c:v>44957</c:v>
                </c:pt>
                <c:pt idx="792">
                  <c:v>44958</c:v>
                </c:pt>
                <c:pt idx="793">
                  <c:v>44959</c:v>
                </c:pt>
                <c:pt idx="794">
                  <c:v>44960</c:v>
                </c:pt>
                <c:pt idx="795">
                  <c:v>44963</c:v>
                </c:pt>
                <c:pt idx="796">
                  <c:v>44964</c:v>
                </c:pt>
                <c:pt idx="797">
                  <c:v>44965</c:v>
                </c:pt>
                <c:pt idx="798">
                  <c:v>44966</c:v>
                </c:pt>
                <c:pt idx="799">
                  <c:v>44967</c:v>
                </c:pt>
                <c:pt idx="800">
                  <c:v>44970</c:v>
                </c:pt>
                <c:pt idx="801">
                  <c:v>44971</c:v>
                </c:pt>
                <c:pt idx="802">
                  <c:v>44972</c:v>
                </c:pt>
                <c:pt idx="803">
                  <c:v>44973</c:v>
                </c:pt>
                <c:pt idx="804">
                  <c:v>44974</c:v>
                </c:pt>
                <c:pt idx="805">
                  <c:v>44977</c:v>
                </c:pt>
                <c:pt idx="806">
                  <c:v>44978</c:v>
                </c:pt>
                <c:pt idx="807">
                  <c:v>44979</c:v>
                </c:pt>
                <c:pt idx="808">
                  <c:v>44980</c:v>
                </c:pt>
                <c:pt idx="809">
                  <c:v>44981</c:v>
                </c:pt>
                <c:pt idx="810">
                  <c:v>44984</c:v>
                </c:pt>
                <c:pt idx="811">
                  <c:v>44985</c:v>
                </c:pt>
                <c:pt idx="812">
                  <c:v>44986</c:v>
                </c:pt>
                <c:pt idx="813">
                  <c:v>44987</c:v>
                </c:pt>
                <c:pt idx="814">
                  <c:v>44988</c:v>
                </c:pt>
                <c:pt idx="815">
                  <c:v>44991</c:v>
                </c:pt>
                <c:pt idx="816">
                  <c:v>44992</c:v>
                </c:pt>
                <c:pt idx="817">
                  <c:v>44993</c:v>
                </c:pt>
                <c:pt idx="818">
                  <c:v>44994</c:v>
                </c:pt>
                <c:pt idx="819">
                  <c:v>44995</c:v>
                </c:pt>
                <c:pt idx="820">
                  <c:v>44998</c:v>
                </c:pt>
                <c:pt idx="821">
                  <c:v>44999</c:v>
                </c:pt>
                <c:pt idx="822">
                  <c:v>45000</c:v>
                </c:pt>
                <c:pt idx="823">
                  <c:v>45001</c:v>
                </c:pt>
                <c:pt idx="824">
                  <c:v>45002</c:v>
                </c:pt>
                <c:pt idx="825">
                  <c:v>45005</c:v>
                </c:pt>
                <c:pt idx="826">
                  <c:v>45006</c:v>
                </c:pt>
                <c:pt idx="827">
                  <c:v>45007</c:v>
                </c:pt>
                <c:pt idx="828">
                  <c:v>45008</c:v>
                </c:pt>
                <c:pt idx="829">
                  <c:v>45009</c:v>
                </c:pt>
                <c:pt idx="830">
                  <c:v>45012</c:v>
                </c:pt>
                <c:pt idx="831">
                  <c:v>45013</c:v>
                </c:pt>
                <c:pt idx="832">
                  <c:v>45014</c:v>
                </c:pt>
                <c:pt idx="833">
                  <c:v>45015</c:v>
                </c:pt>
                <c:pt idx="834">
                  <c:v>45016</c:v>
                </c:pt>
                <c:pt idx="835">
                  <c:v>45019</c:v>
                </c:pt>
                <c:pt idx="836">
                  <c:v>45020</c:v>
                </c:pt>
                <c:pt idx="837">
                  <c:v>45021</c:v>
                </c:pt>
                <c:pt idx="838">
                  <c:v>45022</c:v>
                </c:pt>
                <c:pt idx="839">
                  <c:v>45023</c:v>
                </c:pt>
                <c:pt idx="840">
                  <c:v>45026</c:v>
                </c:pt>
                <c:pt idx="841">
                  <c:v>45027</c:v>
                </c:pt>
                <c:pt idx="842">
                  <c:v>45028</c:v>
                </c:pt>
                <c:pt idx="843">
                  <c:v>45029</c:v>
                </c:pt>
                <c:pt idx="844">
                  <c:v>45030</c:v>
                </c:pt>
                <c:pt idx="845">
                  <c:v>45033</c:v>
                </c:pt>
                <c:pt idx="846">
                  <c:v>45034</c:v>
                </c:pt>
                <c:pt idx="847">
                  <c:v>45035</c:v>
                </c:pt>
                <c:pt idx="848">
                  <c:v>45036</c:v>
                </c:pt>
                <c:pt idx="849">
                  <c:v>45037</c:v>
                </c:pt>
                <c:pt idx="850">
                  <c:v>45040</c:v>
                </c:pt>
                <c:pt idx="851">
                  <c:v>45041</c:v>
                </c:pt>
                <c:pt idx="852">
                  <c:v>45042</c:v>
                </c:pt>
                <c:pt idx="853">
                  <c:v>45043</c:v>
                </c:pt>
                <c:pt idx="854">
                  <c:v>45044</c:v>
                </c:pt>
                <c:pt idx="855">
                  <c:v>45047</c:v>
                </c:pt>
                <c:pt idx="856">
                  <c:v>45048</c:v>
                </c:pt>
                <c:pt idx="857">
                  <c:v>45049</c:v>
                </c:pt>
                <c:pt idx="858">
                  <c:v>45050</c:v>
                </c:pt>
                <c:pt idx="859">
                  <c:v>45051</c:v>
                </c:pt>
                <c:pt idx="860">
                  <c:v>45054</c:v>
                </c:pt>
                <c:pt idx="861">
                  <c:v>45055</c:v>
                </c:pt>
                <c:pt idx="862">
                  <c:v>45056</c:v>
                </c:pt>
                <c:pt idx="863">
                  <c:v>45057</c:v>
                </c:pt>
                <c:pt idx="864">
                  <c:v>45058</c:v>
                </c:pt>
                <c:pt idx="865">
                  <c:v>45061</c:v>
                </c:pt>
                <c:pt idx="866">
                  <c:v>45062</c:v>
                </c:pt>
                <c:pt idx="867">
                  <c:v>45063</c:v>
                </c:pt>
                <c:pt idx="868">
                  <c:v>45064</c:v>
                </c:pt>
                <c:pt idx="869">
                  <c:v>45065</c:v>
                </c:pt>
                <c:pt idx="870">
                  <c:v>45068</c:v>
                </c:pt>
                <c:pt idx="871">
                  <c:v>45069</c:v>
                </c:pt>
                <c:pt idx="872">
                  <c:v>45070</c:v>
                </c:pt>
                <c:pt idx="873">
                  <c:v>45071</c:v>
                </c:pt>
                <c:pt idx="874">
                  <c:v>45072</c:v>
                </c:pt>
                <c:pt idx="875">
                  <c:v>45075</c:v>
                </c:pt>
                <c:pt idx="876">
                  <c:v>45076</c:v>
                </c:pt>
                <c:pt idx="877">
                  <c:v>45077</c:v>
                </c:pt>
                <c:pt idx="878">
                  <c:v>45078</c:v>
                </c:pt>
                <c:pt idx="879">
                  <c:v>45079</c:v>
                </c:pt>
                <c:pt idx="880">
                  <c:v>45082</c:v>
                </c:pt>
                <c:pt idx="881">
                  <c:v>45083</c:v>
                </c:pt>
                <c:pt idx="882">
                  <c:v>45084</c:v>
                </c:pt>
                <c:pt idx="883">
                  <c:v>45085</c:v>
                </c:pt>
                <c:pt idx="884">
                  <c:v>45086</c:v>
                </c:pt>
                <c:pt idx="885">
                  <c:v>45089</c:v>
                </c:pt>
                <c:pt idx="886">
                  <c:v>45090</c:v>
                </c:pt>
                <c:pt idx="887">
                  <c:v>45091</c:v>
                </c:pt>
                <c:pt idx="888">
                  <c:v>45092</c:v>
                </c:pt>
                <c:pt idx="889">
                  <c:v>45093</c:v>
                </c:pt>
                <c:pt idx="890">
                  <c:v>45096</c:v>
                </c:pt>
                <c:pt idx="891">
                  <c:v>45097</c:v>
                </c:pt>
                <c:pt idx="892">
                  <c:v>45098</c:v>
                </c:pt>
                <c:pt idx="893">
                  <c:v>45099</c:v>
                </c:pt>
                <c:pt idx="894">
                  <c:v>45100</c:v>
                </c:pt>
                <c:pt idx="895">
                  <c:v>45103</c:v>
                </c:pt>
                <c:pt idx="896">
                  <c:v>45104</c:v>
                </c:pt>
                <c:pt idx="897">
                  <c:v>45105</c:v>
                </c:pt>
                <c:pt idx="898">
                  <c:v>45106</c:v>
                </c:pt>
                <c:pt idx="899">
                  <c:v>45107</c:v>
                </c:pt>
                <c:pt idx="900">
                  <c:v>45110</c:v>
                </c:pt>
                <c:pt idx="901">
                  <c:v>45111</c:v>
                </c:pt>
                <c:pt idx="902">
                  <c:v>45112</c:v>
                </c:pt>
                <c:pt idx="903">
                  <c:v>45113</c:v>
                </c:pt>
                <c:pt idx="904">
                  <c:v>45114</c:v>
                </c:pt>
                <c:pt idx="905">
                  <c:v>45117</c:v>
                </c:pt>
                <c:pt idx="906">
                  <c:v>45118</c:v>
                </c:pt>
                <c:pt idx="907">
                  <c:v>45119</c:v>
                </c:pt>
                <c:pt idx="908">
                  <c:v>45120</c:v>
                </c:pt>
                <c:pt idx="909">
                  <c:v>45121</c:v>
                </c:pt>
                <c:pt idx="910">
                  <c:v>45124</c:v>
                </c:pt>
                <c:pt idx="911">
                  <c:v>45125</c:v>
                </c:pt>
                <c:pt idx="912">
                  <c:v>45126</c:v>
                </c:pt>
                <c:pt idx="913">
                  <c:v>45127</c:v>
                </c:pt>
                <c:pt idx="914">
                  <c:v>45128</c:v>
                </c:pt>
                <c:pt idx="915">
                  <c:v>45131</c:v>
                </c:pt>
                <c:pt idx="916">
                  <c:v>45132</c:v>
                </c:pt>
                <c:pt idx="917">
                  <c:v>45133</c:v>
                </c:pt>
                <c:pt idx="918">
                  <c:v>45134</c:v>
                </c:pt>
                <c:pt idx="919">
                  <c:v>45135</c:v>
                </c:pt>
                <c:pt idx="920">
                  <c:v>45138</c:v>
                </c:pt>
                <c:pt idx="921">
                  <c:v>45139</c:v>
                </c:pt>
                <c:pt idx="922">
                  <c:v>45140</c:v>
                </c:pt>
                <c:pt idx="923">
                  <c:v>45141</c:v>
                </c:pt>
                <c:pt idx="924">
                  <c:v>45142</c:v>
                </c:pt>
                <c:pt idx="925">
                  <c:v>45145</c:v>
                </c:pt>
                <c:pt idx="926">
                  <c:v>45146</c:v>
                </c:pt>
                <c:pt idx="927">
                  <c:v>45147</c:v>
                </c:pt>
                <c:pt idx="928">
                  <c:v>45148</c:v>
                </c:pt>
                <c:pt idx="929">
                  <c:v>45149</c:v>
                </c:pt>
                <c:pt idx="930">
                  <c:v>45152</c:v>
                </c:pt>
                <c:pt idx="931">
                  <c:v>45153</c:v>
                </c:pt>
                <c:pt idx="932">
                  <c:v>45154</c:v>
                </c:pt>
                <c:pt idx="933">
                  <c:v>45155</c:v>
                </c:pt>
                <c:pt idx="934">
                  <c:v>45156</c:v>
                </c:pt>
                <c:pt idx="935">
                  <c:v>45159</c:v>
                </c:pt>
                <c:pt idx="936">
                  <c:v>45160</c:v>
                </c:pt>
                <c:pt idx="937">
                  <c:v>45161</c:v>
                </c:pt>
                <c:pt idx="938">
                  <c:v>45162</c:v>
                </c:pt>
                <c:pt idx="939">
                  <c:v>45163</c:v>
                </c:pt>
                <c:pt idx="940">
                  <c:v>45166</c:v>
                </c:pt>
                <c:pt idx="941">
                  <c:v>45167</c:v>
                </c:pt>
                <c:pt idx="942">
                  <c:v>45168</c:v>
                </c:pt>
                <c:pt idx="943">
                  <c:v>45169</c:v>
                </c:pt>
                <c:pt idx="944">
                  <c:v>45170</c:v>
                </c:pt>
                <c:pt idx="945">
                  <c:v>45173</c:v>
                </c:pt>
                <c:pt idx="946">
                  <c:v>45174</c:v>
                </c:pt>
                <c:pt idx="947">
                  <c:v>45175</c:v>
                </c:pt>
                <c:pt idx="948">
                  <c:v>45176</c:v>
                </c:pt>
                <c:pt idx="949">
                  <c:v>45177</c:v>
                </c:pt>
                <c:pt idx="950">
                  <c:v>45180</c:v>
                </c:pt>
                <c:pt idx="951">
                  <c:v>45181</c:v>
                </c:pt>
                <c:pt idx="952">
                  <c:v>45182</c:v>
                </c:pt>
                <c:pt idx="953">
                  <c:v>45183</c:v>
                </c:pt>
                <c:pt idx="954">
                  <c:v>45184</c:v>
                </c:pt>
                <c:pt idx="955">
                  <c:v>45187</c:v>
                </c:pt>
                <c:pt idx="956">
                  <c:v>45188</c:v>
                </c:pt>
                <c:pt idx="957">
                  <c:v>45189</c:v>
                </c:pt>
                <c:pt idx="958">
                  <c:v>45190</c:v>
                </c:pt>
                <c:pt idx="959">
                  <c:v>45191</c:v>
                </c:pt>
                <c:pt idx="960">
                  <c:v>45194</c:v>
                </c:pt>
                <c:pt idx="961">
                  <c:v>45195</c:v>
                </c:pt>
                <c:pt idx="962">
                  <c:v>45196</c:v>
                </c:pt>
                <c:pt idx="963">
                  <c:v>45197</c:v>
                </c:pt>
                <c:pt idx="964">
                  <c:v>45198</c:v>
                </c:pt>
                <c:pt idx="965">
                  <c:v>45201</c:v>
                </c:pt>
                <c:pt idx="966">
                  <c:v>45202</c:v>
                </c:pt>
                <c:pt idx="967">
                  <c:v>45203</c:v>
                </c:pt>
                <c:pt idx="968">
                  <c:v>45204</c:v>
                </c:pt>
                <c:pt idx="969">
                  <c:v>45205</c:v>
                </c:pt>
                <c:pt idx="970">
                  <c:v>45208</c:v>
                </c:pt>
                <c:pt idx="971">
                  <c:v>45209</c:v>
                </c:pt>
                <c:pt idx="972">
                  <c:v>45210</c:v>
                </c:pt>
                <c:pt idx="973">
                  <c:v>45211</c:v>
                </c:pt>
                <c:pt idx="974">
                  <c:v>45212</c:v>
                </c:pt>
                <c:pt idx="975">
                  <c:v>45215</c:v>
                </c:pt>
                <c:pt idx="976">
                  <c:v>45216</c:v>
                </c:pt>
                <c:pt idx="977">
                  <c:v>45217</c:v>
                </c:pt>
                <c:pt idx="978">
                  <c:v>45218</c:v>
                </c:pt>
                <c:pt idx="979">
                  <c:v>45219</c:v>
                </c:pt>
                <c:pt idx="980">
                  <c:v>45222</c:v>
                </c:pt>
                <c:pt idx="981">
                  <c:v>45223</c:v>
                </c:pt>
                <c:pt idx="982">
                  <c:v>45224</c:v>
                </c:pt>
                <c:pt idx="983">
                  <c:v>45225</c:v>
                </c:pt>
                <c:pt idx="984">
                  <c:v>45226</c:v>
                </c:pt>
                <c:pt idx="985">
                  <c:v>45229</c:v>
                </c:pt>
                <c:pt idx="986">
                  <c:v>45230</c:v>
                </c:pt>
                <c:pt idx="987">
                  <c:v>45231</c:v>
                </c:pt>
                <c:pt idx="988">
                  <c:v>45232</c:v>
                </c:pt>
                <c:pt idx="989">
                  <c:v>45233</c:v>
                </c:pt>
                <c:pt idx="990">
                  <c:v>45236</c:v>
                </c:pt>
                <c:pt idx="991">
                  <c:v>45237</c:v>
                </c:pt>
                <c:pt idx="992">
                  <c:v>45238</c:v>
                </c:pt>
                <c:pt idx="993">
                  <c:v>45239</c:v>
                </c:pt>
                <c:pt idx="994">
                  <c:v>45240</c:v>
                </c:pt>
                <c:pt idx="995">
                  <c:v>45243</c:v>
                </c:pt>
                <c:pt idx="996">
                  <c:v>45244</c:v>
                </c:pt>
                <c:pt idx="997">
                  <c:v>45245</c:v>
                </c:pt>
                <c:pt idx="998">
                  <c:v>45246</c:v>
                </c:pt>
                <c:pt idx="999">
                  <c:v>45247</c:v>
                </c:pt>
                <c:pt idx="1000">
                  <c:v>45250</c:v>
                </c:pt>
                <c:pt idx="1001">
                  <c:v>45251</c:v>
                </c:pt>
                <c:pt idx="1002">
                  <c:v>45252</c:v>
                </c:pt>
                <c:pt idx="1003">
                  <c:v>45253</c:v>
                </c:pt>
                <c:pt idx="1004">
                  <c:v>45254</c:v>
                </c:pt>
                <c:pt idx="1005">
                  <c:v>45257</c:v>
                </c:pt>
                <c:pt idx="1006">
                  <c:v>45258</c:v>
                </c:pt>
                <c:pt idx="1007">
                  <c:v>45259</c:v>
                </c:pt>
                <c:pt idx="1008">
                  <c:v>45260</c:v>
                </c:pt>
                <c:pt idx="1009">
                  <c:v>45261</c:v>
                </c:pt>
                <c:pt idx="1010">
                  <c:v>45264</c:v>
                </c:pt>
                <c:pt idx="1011">
                  <c:v>45265</c:v>
                </c:pt>
                <c:pt idx="1012">
                  <c:v>45266</c:v>
                </c:pt>
                <c:pt idx="1013">
                  <c:v>45267</c:v>
                </c:pt>
                <c:pt idx="1014">
                  <c:v>45268</c:v>
                </c:pt>
                <c:pt idx="1015">
                  <c:v>45271</c:v>
                </c:pt>
                <c:pt idx="1016">
                  <c:v>45272</c:v>
                </c:pt>
                <c:pt idx="1017">
                  <c:v>45273</c:v>
                </c:pt>
                <c:pt idx="1018">
                  <c:v>45274</c:v>
                </c:pt>
                <c:pt idx="1019">
                  <c:v>45275</c:v>
                </c:pt>
                <c:pt idx="1020">
                  <c:v>45278</c:v>
                </c:pt>
                <c:pt idx="1021">
                  <c:v>45279</c:v>
                </c:pt>
                <c:pt idx="1022">
                  <c:v>45280</c:v>
                </c:pt>
                <c:pt idx="1023">
                  <c:v>45281</c:v>
                </c:pt>
                <c:pt idx="1024">
                  <c:v>45282</c:v>
                </c:pt>
                <c:pt idx="1025">
                  <c:v>45285</c:v>
                </c:pt>
                <c:pt idx="1026">
                  <c:v>45286</c:v>
                </c:pt>
                <c:pt idx="1027">
                  <c:v>45287</c:v>
                </c:pt>
                <c:pt idx="1028">
                  <c:v>45288</c:v>
                </c:pt>
                <c:pt idx="1029">
                  <c:v>45289</c:v>
                </c:pt>
                <c:pt idx="1030">
                  <c:v>45292</c:v>
                </c:pt>
                <c:pt idx="1031">
                  <c:v>45293</c:v>
                </c:pt>
                <c:pt idx="1032">
                  <c:v>45294</c:v>
                </c:pt>
                <c:pt idx="1033">
                  <c:v>45295</c:v>
                </c:pt>
                <c:pt idx="1034">
                  <c:v>45296</c:v>
                </c:pt>
                <c:pt idx="1035">
                  <c:v>45299</c:v>
                </c:pt>
                <c:pt idx="1036">
                  <c:v>45300</c:v>
                </c:pt>
                <c:pt idx="1037">
                  <c:v>45301</c:v>
                </c:pt>
                <c:pt idx="1038">
                  <c:v>45302</c:v>
                </c:pt>
                <c:pt idx="1039">
                  <c:v>45303</c:v>
                </c:pt>
                <c:pt idx="1040">
                  <c:v>45306</c:v>
                </c:pt>
                <c:pt idx="1041">
                  <c:v>45307</c:v>
                </c:pt>
                <c:pt idx="1042">
                  <c:v>45308</c:v>
                </c:pt>
                <c:pt idx="1043">
                  <c:v>45309</c:v>
                </c:pt>
                <c:pt idx="1044">
                  <c:v>45310</c:v>
                </c:pt>
                <c:pt idx="1045">
                  <c:v>45313</c:v>
                </c:pt>
                <c:pt idx="1046">
                  <c:v>45314</c:v>
                </c:pt>
                <c:pt idx="1047">
                  <c:v>45315</c:v>
                </c:pt>
                <c:pt idx="1048">
                  <c:v>45316</c:v>
                </c:pt>
                <c:pt idx="1049">
                  <c:v>45317</c:v>
                </c:pt>
                <c:pt idx="1050">
                  <c:v>45320</c:v>
                </c:pt>
                <c:pt idx="1051">
                  <c:v>45321</c:v>
                </c:pt>
                <c:pt idx="1052">
                  <c:v>45322</c:v>
                </c:pt>
                <c:pt idx="1053">
                  <c:v>45323</c:v>
                </c:pt>
                <c:pt idx="1054">
                  <c:v>45324</c:v>
                </c:pt>
                <c:pt idx="1055">
                  <c:v>45327</c:v>
                </c:pt>
                <c:pt idx="1056">
                  <c:v>45328</c:v>
                </c:pt>
                <c:pt idx="1057">
                  <c:v>45329</c:v>
                </c:pt>
                <c:pt idx="1058">
                  <c:v>45330</c:v>
                </c:pt>
                <c:pt idx="1059">
                  <c:v>45331</c:v>
                </c:pt>
                <c:pt idx="1060">
                  <c:v>45334</c:v>
                </c:pt>
                <c:pt idx="1061">
                  <c:v>45335</c:v>
                </c:pt>
                <c:pt idx="1062">
                  <c:v>45336</c:v>
                </c:pt>
                <c:pt idx="1063">
                  <c:v>45337</c:v>
                </c:pt>
                <c:pt idx="1064">
                  <c:v>45338</c:v>
                </c:pt>
                <c:pt idx="1065">
                  <c:v>45341</c:v>
                </c:pt>
                <c:pt idx="1066">
                  <c:v>45342</c:v>
                </c:pt>
                <c:pt idx="1067">
                  <c:v>45343</c:v>
                </c:pt>
                <c:pt idx="1068">
                  <c:v>45344</c:v>
                </c:pt>
                <c:pt idx="1069">
                  <c:v>45345</c:v>
                </c:pt>
                <c:pt idx="1070">
                  <c:v>45348</c:v>
                </c:pt>
                <c:pt idx="1071">
                  <c:v>45349</c:v>
                </c:pt>
                <c:pt idx="1072">
                  <c:v>45350</c:v>
                </c:pt>
                <c:pt idx="1073">
                  <c:v>45351</c:v>
                </c:pt>
                <c:pt idx="1074">
                  <c:v>45352</c:v>
                </c:pt>
                <c:pt idx="1075">
                  <c:v>45355</c:v>
                </c:pt>
                <c:pt idx="1076">
                  <c:v>45356</c:v>
                </c:pt>
                <c:pt idx="1077">
                  <c:v>45357</c:v>
                </c:pt>
                <c:pt idx="1078">
                  <c:v>45358</c:v>
                </c:pt>
                <c:pt idx="1079">
                  <c:v>45359</c:v>
                </c:pt>
                <c:pt idx="1080">
                  <c:v>45362</c:v>
                </c:pt>
                <c:pt idx="1081">
                  <c:v>45363</c:v>
                </c:pt>
                <c:pt idx="1082">
                  <c:v>45364</c:v>
                </c:pt>
                <c:pt idx="1083">
                  <c:v>45365</c:v>
                </c:pt>
                <c:pt idx="1084">
                  <c:v>45366</c:v>
                </c:pt>
                <c:pt idx="1085">
                  <c:v>45369</c:v>
                </c:pt>
                <c:pt idx="1086">
                  <c:v>45370</c:v>
                </c:pt>
                <c:pt idx="1087">
                  <c:v>45371</c:v>
                </c:pt>
                <c:pt idx="1088">
                  <c:v>45372</c:v>
                </c:pt>
                <c:pt idx="1089">
                  <c:v>45373</c:v>
                </c:pt>
                <c:pt idx="1090">
                  <c:v>45376</c:v>
                </c:pt>
                <c:pt idx="1091">
                  <c:v>45377</c:v>
                </c:pt>
                <c:pt idx="1092">
                  <c:v>45378</c:v>
                </c:pt>
                <c:pt idx="1093">
                  <c:v>45379</c:v>
                </c:pt>
                <c:pt idx="1094">
                  <c:v>45380</c:v>
                </c:pt>
                <c:pt idx="1095">
                  <c:v>45383</c:v>
                </c:pt>
                <c:pt idx="1096">
                  <c:v>45384</c:v>
                </c:pt>
                <c:pt idx="1097">
                  <c:v>45385</c:v>
                </c:pt>
                <c:pt idx="1098">
                  <c:v>45386</c:v>
                </c:pt>
                <c:pt idx="1099">
                  <c:v>45387</c:v>
                </c:pt>
                <c:pt idx="1100">
                  <c:v>45390</c:v>
                </c:pt>
                <c:pt idx="1101">
                  <c:v>45391</c:v>
                </c:pt>
                <c:pt idx="1102">
                  <c:v>45392</c:v>
                </c:pt>
                <c:pt idx="1103">
                  <c:v>45393</c:v>
                </c:pt>
                <c:pt idx="1104">
                  <c:v>45394</c:v>
                </c:pt>
                <c:pt idx="1105">
                  <c:v>45397</c:v>
                </c:pt>
                <c:pt idx="1106">
                  <c:v>45398</c:v>
                </c:pt>
                <c:pt idx="1107">
                  <c:v>45399</c:v>
                </c:pt>
                <c:pt idx="1108">
                  <c:v>45400</c:v>
                </c:pt>
                <c:pt idx="1109">
                  <c:v>45401</c:v>
                </c:pt>
                <c:pt idx="1110">
                  <c:v>45404</c:v>
                </c:pt>
                <c:pt idx="1111">
                  <c:v>45405</c:v>
                </c:pt>
                <c:pt idx="1112">
                  <c:v>45406</c:v>
                </c:pt>
                <c:pt idx="1113">
                  <c:v>45407</c:v>
                </c:pt>
                <c:pt idx="1114">
                  <c:v>45408</c:v>
                </c:pt>
                <c:pt idx="1115">
                  <c:v>45411</c:v>
                </c:pt>
                <c:pt idx="1116">
                  <c:v>45412</c:v>
                </c:pt>
                <c:pt idx="1117">
                  <c:v>45413</c:v>
                </c:pt>
                <c:pt idx="1118">
                  <c:v>45414</c:v>
                </c:pt>
                <c:pt idx="1119">
                  <c:v>45415</c:v>
                </c:pt>
                <c:pt idx="1120">
                  <c:v>45418</c:v>
                </c:pt>
                <c:pt idx="1121">
                  <c:v>45419</c:v>
                </c:pt>
                <c:pt idx="1122">
                  <c:v>45420</c:v>
                </c:pt>
                <c:pt idx="1123">
                  <c:v>45421</c:v>
                </c:pt>
                <c:pt idx="1124">
                  <c:v>45422</c:v>
                </c:pt>
                <c:pt idx="1125">
                  <c:v>45425</c:v>
                </c:pt>
                <c:pt idx="1126">
                  <c:v>45426</c:v>
                </c:pt>
                <c:pt idx="1127">
                  <c:v>45427</c:v>
                </c:pt>
                <c:pt idx="1128">
                  <c:v>45428</c:v>
                </c:pt>
                <c:pt idx="1129">
                  <c:v>45429</c:v>
                </c:pt>
                <c:pt idx="1130">
                  <c:v>45432</c:v>
                </c:pt>
                <c:pt idx="1131">
                  <c:v>45433</c:v>
                </c:pt>
                <c:pt idx="1132">
                  <c:v>45434</c:v>
                </c:pt>
                <c:pt idx="1133">
                  <c:v>45435</c:v>
                </c:pt>
                <c:pt idx="1134">
                  <c:v>45436</c:v>
                </c:pt>
                <c:pt idx="1135">
                  <c:v>45439</c:v>
                </c:pt>
                <c:pt idx="1136">
                  <c:v>45440</c:v>
                </c:pt>
                <c:pt idx="1137">
                  <c:v>45441</c:v>
                </c:pt>
                <c:pt idx="1138">
                  <c:v>45442</c:v>
                </c:pt>
                <c:pt idx="1139">
                  <c:v>45443</c:v>
                </c:pt>
                <c:pt idx="1140">
                  <c:v>45446</c:v>
                </c:pt>
                <c:pt idx="1141">
                  <c:v>45447</c:v>
                </c:pt>
                <c:pt idx="1142">
                  <c:v>45448</c:v>
                </c:pt>
                <c:pt idx="1143">
                  <c:v>45449</c:v>
                </c:pt>
                <c:pt idx="1144">
                  <c:v>45450</c:v>
                </c:pt>
                <c:pt idx="1145">
                  <c:v>45453</c:v>
                </c:pt>
                <c:pt idx="1146">
                  <c:v>45454</c:v>
                </c:pt>
                <c:pt idx="1147">
                  <c:v>45455</c:v>
                </c:pt>
                <c:pt idx="1148">
                  <c:v>45456</c:v>
                </c:pt>
                <c:pt idx="1149">
                  <c:v>45457</c:v>
                </c:pt>
                <c:pt idx="1150">
                  <c:v>45460</c:v>
                </c:pt>
                <c:pt idx="1151">
                  <c:v>45461</c:v>
                </c:pt>
                <c:pt idx="1152">
                  <c:v>45462</c:v>
                </c:pt>
                <c:pt idx="1153">
                  <c:v>45463</c:v>
                </c:pt>
                <c:pt idx="1154">
                  <c:v>45464</c:v>
                </c:pt>
                <c:pt idx="1155">
                  <c:v>45467</c:v>
                </c:pt>
                <c:pt idx="1156">
                  <c:v>45468</c:v>
                </c:pt>
                <c:pt idx="1157">
                  <c:v>45469</c:v>
                </c:pt>
                <c:pt idx="1158">
                  <c:v>45470</c:v>
                </c:pt>
                <c:pt idx="1159">
                  <c:v>45471</c:v>
                </c:pt>
                <c:pt idx="1160">
                  <c:v>45474</c:v>
                </c:pt>
                <c:pt idx="1161">
                  <c:v>45475</c:v>
                </c:pt>
                <c:pt idx="1162">
                  <c:v>45476</c:v>
                </c:pt>
                <c:pt idx="1163">
                  <c:v>45477</c:v>
                </c:pt>
                <c:pt idx="1164">
                  <c:v>45478</c:v>
                </c:pt>
                <c:pt idx="1165">
                  <c:v>45481</c:v>
                </c:pt>
                <c:pt idx="1166">
                  <c:v>45482</c:v>
                </c:pt>
                <c:pt idx="1167">
                  <c:v>45483</c:v>
                </c:pt>
                <c:pt idx="1168">
                  <c:v>45484</c:v>
                </c:pt>
                <c:pt idx="1169">
                  <c:v>45485</c:v>
                </c:pt>
                <c:pt idx="1170">
                  <c:v>45488</c:v>
                </c:pt>
                <c:pt idx="1171">
                  <c:v>45489</c:v>
                </c:pt>
                <c:pt idx="1172">
                  <c:v>45490</c:v>
                </c:pt>
                <c:pt idx="1173">
                  <c:v>45491</c:v>
                </c:pt>
                <c:pt idx="1174">
                  <c:v>45492</c:v>
                </c:pt>
                <c:pt idx="1175">
                  <c:v>45495</c:v>
                </c:pt>
                <c:pt idx="1176">
                  <c:v>45496</c:v>
                </c:pt>
                <c:pt idx="1177">
                  <c:v>45497</c:v>
                </c:pt>
                <c:pt idx="1178">
                  <c:v>45498</c:v>
                </c:pt>
                <c:pt idx="1179">
                  <c:v>45499</c:v>
                </c:pt>
                <c:pt idx="1180">
                  <c:v>45502</c:v>
                </c:pt>
                <c:pt idx="1181">
                  <c:v>45503</c:v>
                </c:pt>
                <c:pt idx="1182">
                  <c:v>45504</c:v>
                </c:pt>
                <c:pt idx="1183">
                  <c:v>45505</c:v>
                </c:pt>
                <c:pt idx="1184">
                  <c:v>45506</c:v>
                </c:pt>
                <c:pt idx="1185">
                  <c:v>45509</c:v>
                </c:pt>
                <c:pt idx="1186">
                  <c:v>45510</c:v>
                </c:pt>
                <c:pt idx="1187">
                  <c:v>45511</c:v>
                </c:pt>
                <c:pt idx="1188">
                  <c:v>45512</c:v>
                </c:pt>
                <c:pt idx="1189">
                  <c:v>45513</c:v>
                </c:pt>
                <c:pt idx="1190">
                  <c:v>45516</c:v>
                </c:pt>
                <c:pt idx="1191">
                  <c:v>45517</c:v>
                </c:pt>
                <c:pt idx="1192">
                  <c:v>45518</c:v>
                </c:pt>
                <c:pt idx="1193">
                  <c:v>45519</c:v>
                </c:pt>
                <c:pt idx="1194">
                  <c:v>45520</c:v>
                </c:pt>
                <c:pt idx="1195">
                  <c:v>45523</c:v>
                </c:pt>
                <c:pt idx="1196">
                  <c:v>45524</c:v>
                </c:pt>
                <c:pt idx="1197">
                  <c:v>45525</c:v>
                </c:pt>
                <c:pt idx="1198">
                  <c:v>45526</c:v>
                </c:pt>
                <c:pt idx="1199">
                  <c:v>45527</c:v>
                </c:pt>
                <c:pt idx="1200">
                  <c:v>45530</c:v>
                </c:pt>
                <c:pt idx="1201">
                  <c:v>45531</c:v>
                </c:pt>
                <c:pt idx="1202">
                  <c:v>45532</c:v>
                </c:pt>
                <c:pt idx="1203">
                  <c:v>45533</c:v>
                </c:pt>
                <c:pt idx="1204">
                  <c:v>45534</c:v>
                </c:pt>
                <c:pt idx="1205">
                  <c:v>45537</c:v>
                </c:pt>
                <c:pt idx="1206">
                  <c:v>45538</c:v>
                </c:pt>
                <c:pt idx="1207">
                  <c:v>45539</c:v>
                </c:pt>
                <c:pt idx="1208">
                  <c:v>45540</c:v>
                </c:pt>
                <c:pt idx="1209">
                  <c:v>45541</c:v>
                </c:pt>
                <c:pt idx="1210">
                  <c:v>45544</c:v>
                </c:pt>
                <c:pt idx="1211">
                  <c:v>45545</c:v>
                </c:pt>
                <c:pt idx="1212">
                  <c:v>45546</c:v>
                </c:pt>
                <c:pt idx="1213">
                  <c:v>45547</c:v>
                </c:pt>
                <c:pt idx="1214">
                  <c:v>45548</c:v>
                </c:pt>
                <c:pt idx="1215">
                  <c:v>45551</c:v>
                </c:pt>
                <c:pt idx="1216">
                  <c:v>45552</c:v>
                </c:pt>
                <c:pt idx="1217">
                  <c:v>45553</c:v>
                </c:pt>
                <c:pt idx="1218">
                  <c:v>45554</c:v>
                </c:pt>
                <c:pt idx="1219">
                  <c:v>45555</c:v>
                </c:pt>
                <c:pt idx="1220">
                  <c:v>45558</c:v>
                </c:pt>
                <c:pt idx="1221">
                  <c:v>45559</c:v>
                </c:pt>
                <c:pt idx="1222">
                  <c:v>45560</c:v>
                </c:pt>
                <c:pt idx="1223">
                  <c:v>45561</c:v>
                </c:pt>
                <c:pt idx="1224">
                  <c:v>45562</c:v>
                </c:pt>
                <c:pt idx="1225">
                  <c:v>45565</c:v>
                </c:pt>
                <c:pt idx="1226">
                  <c:v>45566</c:v>
                </c:pt>
                <c:pt idx="1227">
                  <c:v>45567</c:v>
                </c:pt>
                <c:pt idx="1228">
                  <c:v>45568</c:v>
                </c:pt>
                <c:pt idx="1229">
                  <c:v>45569</c:v>
                </c:pt>
                <c:pt idx="1230">
                  <c:v>45572</c:v>
                </c:pt>
                <c:pt idx="1231">
                  <c:v>45573</c:v>
                </c:pt>
                <c:pt idx="1232">
                  <c:v>45574</c:v>
                </c:pt>
                <c:pt idx="1233">
                  <c:v>45575</c:v>
                </c:pt>
                <c:pt idx="1234">
                  <c:v>45576</c:v>
                </c:pt>
                <c:pt idx="1235">
                  <c:v>45579</c:v>
                </c:pt>
                <c:pt idx="1236">
                  <c:v>45580</c:v>
                </c:pt>
                <c:pt idx="1237">
                  <c:v>45581</c:v>
                </c:pt>
                <c:pt idx="1238">
                  <c:v>45582</c:v>
                </c:pt>
                <c:pt idx="1239">
                  <c:v>45583</c:v>
                </c:pt>
                <c:pt idx="1240">
                  <c:v>45586</c:v>
                </c:pt>
                <c:pt idx="1241">
                  <c:v>45587</c:v>
                </c:pt>
                <c:pt idx="1242">
                  <c:v>45588</c:v>
                </c:pt>
                <c:pt idx="1243">
                  <c:v>45589</c:v>
                </c:pt>
                <c:pt idx="1244">
                  <c:v>45590</c:v>
                </c:pt>
                <c:pt idx="1245">
                  <c:v>45593</c:v>
                </c:pt>
                <c:pt idx="1246">
                  <c:v>45594</c:v>
                </c:pt>
                <c:pt idx="1247">
                  <c:v>45595</c:v>
                </c:pt>
                <c:pt idx="1248">
                  <c:v>45596</c:v>
                </c:pt>
                <c:pt idx="1249">
                  <c:v>45597</c:v>
                </c:pt>
                <c:pt idx="1250">
                  <c:v>45600</c:v>
                </c:pt>
                <c:pt idx="1251">
                  <c:v>45601</c:v>
                </c:pt>
                <c:pt idx="1252">
                  <c:v>45602</c:v>
                </c:pt>
                <c:pt idx="1253">
                  <c:v>45603</c:v>
                </c:pt>
                <c:pt idx="1254">
                  <c:v>45604</c:v>
                </c:pt>
                <c:pt idx="1255">
                  <c:v>45607</c:v>
                </c:pt>
                <c:pt idx="1256">
                  <c:v>45608</c:v>
                </c:pt>
                <c:pt idx="1257">
                  <c:v>45609</c:v>
                </c:pt>
                <c:pt idx="1258">
                  <c:v>45610</c:v>
                </c:pt>
                <c:pt idx="1259">
                  <c:v>45611</c:v>
                </c:pt>
                <c:pt idx="1260">
                  <c:v>45614</c:v>
                </c:pt>
                <c:pt idx="1261">
                  <c:v>45615</c:v>
                </c:pt>
                <c:pt idx="1262">
                  <c:v>45616</c:v>
                </c:pt>
                <c:pt idx="1263">
                  <c:v>45617</c:v>
                </c:pt>
                <c:pt idx="1264">
                  <c:v>45618</c:v>
                </c:pt>
                <c:pt idx="1265">
                  <c:v>45621</c:v>
                </c:pt>
                <c:pt idx="1266">
                  <c:v>45622</c:v>
                </c:pt>
                <c:pt idx="1267">
                  <c:v>45623</c:v>
                </c:pt>
                <c:pt idx="1268">
                  <c:v>45624</c:v>
                </c:pt>
                <c:pt idx="1269">
                  <c:v>45625</c:v>
                </c:pt>
                <c:pt idx="1270">
                  <c:v>45628</c:v>
                </c:pt>
                <c:pt idx="1271">
                  <c:v>45629</c:v>
                </c:pt>
                <c:pt idx="1272">
                  <c:v>45630</c:v>
                </c:pt>
                <c:pt idx="1273">
                  <c:v>45631</c:v>
                </c:pt>
                <c:pt idx="1274">
                  <c:v>45632</c:v>
                </c:pt>
                <c:pt idx="1275">
                  <c:v>45635</c:v>
                </c:pt>
                <c:pt idx="1276">
                  <c:v>45636</c:v>
                </c:pt>
                <c:pt idx="1277">
                  <c:v>45637</c:v>
                </c:pt>
                <c:pt idx="1278">
                  <c:v>45638</c:v>
                </c:pt>
                <c:pt idx="1279">
                  <c:v>45639</c:v>
                </c:pt>
                <c:pt idx="1280">
                  <c:v>45642</c:v>
                </c:pt>
                <c:pt idx="1281">
                  <c:v>45643</c:v>
                </c:pt>
                <c:pt idx="1282">
                  <c:v>45644</c:v>
                </c:pt>
                <c:pt idx="1283">
                  <c:v>45645</c:v>
                </c:pt>
                <c:pt idx="1284">
                  <c:v>45646</c:v>
                </c:pt>
                <c:pt idx="1285">
                  <c:v>45649</c:v>
                </c:pt>
                <c:pt idx="1286">
                  <c:v>45650</c:v>
                </c:pt>
                <c:pt idx="1287">
                  <c:v>45651</c:v>
                </c:pt>
                <c:pt idx="1288">
                  <c:v>45652</c:v>
                </c:pt>
                <c:pt idx="1289">
                  <c:v>45653</c:v>
                </c:pt>
                <c:pt idx="1290">
                  <c:v>45656</c:v>
                </c:pt>
                <c:pt idx="1291">
                  <c:v>45657</c:v>
                </c:pt>
                <c:pt idx="1292">
                  <c:v>45658</c:v>
                </c:pt>
                <c:pt idx="1293">
                  <c:v>45659</c:v>
                </c:pt>
                <c:pt idx="1294">
                  <c:v>45660</c:v>
                </c:pt>
                <c:pt idx="1295">
                  <c:v>45663</c:v>
                </c:pt>
                <c:pt idx="1296">
                  <c:v>45664</c:v>
                </c:pt>
                <c:pt idx="1297">
                  <c:v>45665</c:v>
                </c:pt>
                <c:pt idx="1298">
                  <c:v>45666</c:v>
                </c:pt>
                <c:pt idx="1299">
                  <c:v>45667</c:v>
                </c:pt>
                <c:pt idx="1300">
                  <c:v>45670</c:v>
                </c:pt>
                <c:pt idx="1301">
                  <c:v>45671</c:v>
                </c:pt>
                <c:pt idx="1302">
                  <c:v>45672</c:v>
                </c:pt>
                <c:pt idx="1303">
                  <c:v>45673</c:v>
                </c:pt>
                <c:pt idx="1304">
                  <c:v>45674</c:v>
                </c:pt>
                <c:pt idx="1305">
                  <c:v>45677</c:v>
                </c:pt>
                <c:pt idx="1306">
                  <c:v>45678</c:v>
                </c:pt>
                <c:pt idx="1307">
                  <c:v>45679</c:v>
                </c:pt>
                <c:pt idx="1308">
                  <c:v>45680</c:v>
                </c:pt>
                <c:pt idx="1309">
                  <c:v>45681</c:v>
                </c:pt>
                <c:pt idx="1310">
                  <c:v>45684</c:v>
                </c:pt>
                <c:pt idx="1311">
                  <c:v>45685</c:v>
                </c:pt>
                <c:pt idx="1312">
                  <c:v>45686</c:v>
                </c:pt>
                <c:pt idx="1313">
                  <c:v>45687</c:v>
                </c:pt>
                <c:pt idx="1314">
                  <c:v>45688</c:v>
                </c:pt>
                <c:pt idx="1315">
                  <c:v>45691</c:v>
                </c:pt>
                <c:pt idx="1316">
                  <c:v>45692</c:v>
                </c:pt>
                <c:pt idx="1317">
                  <c:v>45693</c:v>
                </c:pt>
                <c:pt idx="1318">
                  <c:v>45694</c:v>
                </c:pt>
                <c:pt idx="1319">
                  <c:v>45695</c:v>
                </c:pt>
                <c:pt idx="1320">
                  <c:v>45698</c:v>
                </c:pt>
                <c:pt idx="1321">
                  <c:v>45699</c:v>
                </c:pt>
                <c:pt idx="1322">
                  <c:v>45700</c:v>
                </c:pt>
                <c:pt idx="1323">
                  <c:v>45701</c:v>
                </c:pt>
                <c:pt idx="1324">
                  <c:v>45702</c:v>
                </c:pt>
                <c:pt idx="1325">
                  <c:v>45705</c:v>
                </c:pt>
                <c:pt idx="1326">
                  <c:v>45706</c:v>
                </c:pt>
                <c:pt idx="1327">
                  <c:v>45707</c:v>
                </c:pt>
                <c:pt idx="1328">
                  <c:v>45708</c:v>
                </c:pt>
                <c:pt idx="1329">
                  <c:v>45709</c:v>
                </c:pt>
                <c:pt idx="1330">
                  <c:v>45712</c:v>
                </c:pt>
                <c:pt idx="1331">
                  <c:v>45713</c:v>
                </c:pt>
                <c:pt idx="1332">
                  <c:v>45714</c:v>
                </c:pt>
                <c:pt idx="1333">
                  <c:v>45715</c:v>
                </c:pt>
                <c:pt idx="1334">
                  <c:v>45716</c:v>
                </c:pt>
                <c:pt idx="1335">
                  <c:v>45719</c:v>
                </c:pt>
                <c:pt idx="1336">
                  <c:v>45720</c:v>
                </c:pt>
                <c:pt idx="1337">
                  <c:v>45721</c:v>
                </c:pt>
                <c:pt idx="1338">
                  <c:v>45722</c:v>
                </c:pt>
                <c:pt idx="1339">
                  <c:v>45723</c:v>
                </c:pt>
                <c:pt idx="1340">
                  <c:v>45726</c:v>
                </c:pt>
                <c:pt idx="1341">
                  <c:v>45727</c:v>
                </c:pt>
                <c:pt idx="1342">
                  <c:v>45728</c:v>
                </c:pt>
                <c:pt idx="1343">
                  <c:v>45729</c:v>
                </c:pt>
                <c:pt idx="1344">
                  <c:v>45730</c:v>
                </c:pt>
                <c:pt idx="1345">
                  <c:v>45733</c:v>
                </c:pt>
                <c:pt idx="1346">
                  <c:v>45734</c:v>
                </c:pt>
                <c:pt idx="1347">
                  <c:v>45735</c:v>
                </c:pt>
                <c:pt idx="1348">
                  <c:v>45736</c:v>
                </c:pt>
                <c:pt idx="1349">
                  <c:v>45737</c:v>
                </c:pt>
                <c:pt idx="1350">
                  <c:v>45740</c:v>
                </c:pt>
                <c:pt idx="1351">
                  <c:v>45741</c:v>
                </c:pt>
                <c:pt idx="1352">
                  <c:v>45742</c:v>
                </c:pt>
                <c:pt idx="1353">
                  <c:v>45743</c:v>
                </c:pt>
                <c:pt idx="1354">
                  <c:v>45744</c:v>
                </c:pt>
                <c:pt idx="1355">
                  <c:v>45747</c:v>
                </c:pt>
                <c:pt idx="1356">
                  <c:v>45748</c:v>
                </c:pt>
                <c:pt idx="1357">
                  <c:v>45749</c:v>
                </c:pt>
                <c:pt idx="1358">
                  <c:v>45750</c:v>
                </c:pt>
                <c:pt idx="1359">
                  <c:v>45751</c:v>
                </c:pt>
                <c:pt idx="1360">
                  <c:v>45754</c:v>
                </c:pt>
                <c:pt idx="1361">
                  <c:v>45755</c:v>
                </c:pt>
                <c:pt idx="1362">
                  <c:v>45756</c:v>
                </c:pt>
                <c:pt idx="1363">
                  <c:v>45757</c:v>
                </c:pt>
                <c:pt idx="1364">
                  <c:v>45758</c:v>
                </c:pt>
                <c:pt idx="1365">
                  <c:v>45761</c:v>
                </c:pt>
                <c:pt idx="1366">
                  <c:v>45762</c:v>
                </c:pt>
                <c:pt idx="1367">
                  <c:v>45763</c:v>
                </c:pt>
                <c:pt idx="1368">
                  <c:v>45764</c:v>
                </c:pt>
                <c:pt idx="1369">
                  <c:v>45765</c:v>
                </c:pt>
                <c:pt idx="1370">
                  <c:v>45768</c:v>
                </c:pt>
                <c:pt idx="1371">
                  <c:v>45769</c:v>
                </c:pt>
                <c:pt idx="1372">
                  <c:v>45770</c:v>
                </c:pt>
                <c:pt idx="1373">
                  <c:v>45771</c:v>
                </c:pt>
                <c:pt idx="1374">
                  <c:v>45772</c:v>
                </c:pt>
                <c:pt idx="1375">
                  <c:v>45775</c:v>
                </c:pt>
                <c:pt idx="1376">
                  <c:v>45776</c:v>
                </c:pt>
                <c:pt idx="1377">
                  <c:v>45777</c:v>
                </c:pt>
                <c:pt idx="1378">
                  <c:v>45778</c:v>
                </c:pt>
                <c:pt idx="1379">
                  <c:v>45779</c:v>
                </c:pt>
                <c:pt idx="1380">
                  <c:v>45782</c:v>
                </c:pt>
                <c:pt idx="1381">
                  <c:v>45783</c:v>
                </c:pt>
                <c:pt idx="1382">
                  <c:v>45784</c:v>
                </c:pt>
                <c:pt idx="1383">
                  <c:v>45785</c:v>
                </c:pt>
                <c:pt idx="1384">
                  <c:v>45786</c:v>
                </c:pt>
                <c:pt idx="1385">
                  <c:v>45789</c:v>
                </c:pt>
                <c:pt idx="1386">
                  <c:v>45790</c:v>
                </c:pt>
                <c:pt idx="1387">
                  <c:v>45791</c:v>
                </c:pt>
                <c:pt idx="1388">
                  <c:v>45792</c:v>
                </c:pt>
                <c:pt idx="1389">
                  <c:v>45793</c:v>
                </c:pt>
                <c:pt idx="1390">
                  <c:v>45796</c:v>
                </c:pt>
                <c:pt idx="1391">
                  <c:v>45797</c:v>
                </c:pt>
                <c:pt idx="1392">
                  <c:v>45798</c:v>
                </c:pt>
                <c:pt idx="1393">
                  <c:v>45799</c:v>
                </c:pt>
                <c:pt idx="1394">
                  <c:v>45800</c:v>
                </c:pt>
                <c:pt idx="1395">
                  <c:v>45803</c:v>
                </c:pt>
                <c:pt idx="1396">
                  <c:v>45804</c:v>
                </c:pt>
                <c:pt idx="1397">
                  <c:v>45805</c:v>
                </c:pt>
                <c:pt idx="1398">
                  <c:v>45806</c:v>
                </c:pt>
                <c:pt idx="1399">
                  <c:v>45807</c:v>
                </c:pt>
                <c:pt idx="1400">
                  <c:v>45810</c:v>
                </c:pt>
                <c:pt idx="1401">
                  <c:v>45811</c:v>
                </c:pt>
                <c:pt idx="1402">
                  <c:v>45812</c:v>
                </c:pt>
                <c:pt idx="1403">
                  <c:v>45813</c:v>
                </c:pt>
                <c:pt idx="1404">
                  <c:v>45814</c:v>
                </c:pt>
                <c:pt idx="1405">
                  <c:v>45817</c:v>
                </c:pt>
                <c:pt idx="1406">
                  <c:v>45818</c:v>
                </c:pt>
                <c:pt idx="1407">
                  <c:v>45819</c:v>
                </c:pt>
                <c:pt idx="1408">
                  <c:v>45820</c:v>
                </c:pt>
                <c:pt idx="1409">
                  <c:v>45821</c:v>
                </c:pt>
                <c:pt idx="1410">
                  <c:v>45824</c:v>
                </c:pt>
                <c:pt idx="1411">
                  <c:v>45825</c:v>
                </c:pt>
                <c:pt idx="1412">
                  <c:v>45826</c:v>
                </c:pt>
                <c:pt idx="1413">
                  <c:v>45827</c:v>
                </c:pt>
                <c:pt idx="1414">
                  <c:v>45828</c:v>
                </c:pt>
                <c:pt idx="1415">
                  <c:v>45831</c:v>
                </c:pt>
                <c:pt idx="1416">
                  <c:v>45832</c:v>
                </c:pt>
                <c:pt idx="1417">
                  <c:v>45833</c:v>
                </c:pt>
                <c:pt idx="1418">
                  <c:v>45834</c:v>
                </c:pt>
                <c:pt idx="1419">
                  <c:v>45835</c:v>
                </c:pt>
                <c:pt idx="1420">
                  <c:v>45838</c:v>
                </c:pt>
                <c:pt idx="1421">
                  <c:v>45839</c:v>
                </c:pt>
                <c:pt idx="1422">
                  <c:v>45840</c:v>
                </c:pt>
                <c:pt idx="1423">
                  <c:v>45841</c:v>
                </c:pt>
                <c:pt idx="1424">
                  <c:v>45842</c:v>
                </c:pt>
              </c:numCache>
            </c:numRef>
          </c:cat>
          <c:val>
            <c:numRef>
              <c:f>'מסכם+גרף'!$H$3:$H$1427</c:f>
              <c:numCache>
                <c:formatCode>0.00</c:formatCode>
                <c:ptCount val="1425"/>
                <c:pt idx="0">
                  <c:v>14.84360393</c:v>
                </c:pt>
                <c:pt idx="1">
                  <c:v>14.94774198</c:v>
                </c:pt>
                <c:pt idx="2">
                  <c:v>14.931293220000001</c:v>
                </c:pt>
                <c:pt idx="3">
                  <c:v>14.90422929</c:v>
                </c:pt>
                <c:pt idx="4">
                  <c:v>14.97469308</c:v>
                </c:pt>
                <c:pt idx="5">
                  <c:v>15.2991998</c:v>
                </c:pt>
                <c:pt idx="6">
                  <c:v>14.91406596</c:v>
                </c:pt>
                <c:pt idx="7">
                  <c:v>14.89950451</c:v>
                </c:pt>
                <c:pt idx="8">
                  <c:v>15.13455912</c:v>
                </c:pt>
                <c:pt idx="9">
                  <c:v>15.04353946</c:v>
                </c:pt>
                <c:pt idx="10">
                  <c:v>15.31345322</c:v>
                </c:pt>
                <c:pt idx="11">
                  <c:v>15.16469004</c:v>
                </c:pt>
                <c:pt idx="12">
                  <c:v>14.91954479</c:v>
                </c:pt>
                <c:pt idx="13">
                  <c:v>14.931098260000001</c:v>
                </c:pt>
                <c:pt idx="14">
                  <c:v>14.989613889999999</c:v>
                </c:pt>
                <c:pt idx="15">
                  <c:v>15.446712720000001</c:v>
                </c:pt>
                <c:pt idx="16">
                  <c:v>15.32514669</c:v>
                </c:pt>
                <c:pt idx="17">
                  <c:v>15.16155494</c:v>
                </c:pt>
                <c:pt idx="18">
                  <c:v>15.27159651</c:v>
                </c:pt>
                <c:pt idx="19">
                  <c:v>15.397587229999999</c:v>
                </c:pt>
                <c:pt idx="20">
                  <c:v>14.930951869999999</c:v>
                </c:pt>
                <c:pt idx="21">
                  <c:v>15.1409728</c:v>
                </c:pt>
                <c:pt idx="22">
                  <c:v>15.1337248</c:v>
                </c:pt>
                <c:pt idx="23">
                  <c:v>15.26297113</c:v>
                </c:pt>
                <c:pt idx="24">
                  <c:v>15.144986129999999</c:v>
                </c:pt>
                <c:pt idx="25">
                  <c:v>15.20381272</c:v>
                </c:pt>
                <c:pt idx="26">
                  <c:v>15.45875612</c:v>
                </c:pt>
                <c:pt idx="27">
                  <c:v>15.285995679999999</c:v>
                </c:pt>
                <c:pt idx="28">
                  <c:v>15.70052381</c:v>
                </c:pt>
                <c:pt idx="29">
                  <c:v>14.18500966</c:v>
                </c:pt>
                <c:pt idx="30">
                  <c:v>16.646992709999999</c:v>
                </c:pt>
                <c:pt idx="31">
                  <c:v>16.542151149999999</c:v>
                </c:pt>
                <c:pt idx="32">
                  <c:v>16.656298790000001</c:v>
                </c:pt>
                <c:pt idx="33">
                  <c:v>16.700754750000002</c:v>
                </c:pt>
                <c:pt idx="34">
                  <c:v>16.991171609999999</c:v>
                </c:pt>
                <c:pt idx="35">
                  <c:v>17.752464499999999</c:v>
                </c:pt>
                <c:pt idx="36">
                  <c:v>18.071725270000002</c:v>
                </c:pt>
                <c:pt idx="37">
                  <c:v>18.10899392</c:v>
                </c:pt>
                <c:pt idx="38">
                  <c:v>18.04976645</c:v>
                </c:pt>
                <c:pt idx="39">
                  <c:v>18.41326342</c:v>
                </c:pt>
                <c:pt idx="40">
                  <c:v>20.720112629999999</c:v>
                </c:pt>
                <c:pt idx="41">
                  <c:v>22.446257060000001</c:v>
                </c:pt>
                <c:pt idx="42">
                  <c:v>23.015581229999999</c:v>
                </c:pt>
                <c:pt idx="43">
                  <c:v>23.11485759</c:v>
                </c:pt>
                <c:pt idx="44">
                  <c:v>24.207883169999999</c:v>
                </c:pt>
                <c:pt idx="45">
                  <c:v>24.328616669999999</c:v>
                </c:pt>
                <c:pt idx="46">
                  <c:v>25.218567929999999</c:v>
                </c:pt>
                <c:pt idx="47">
                  <c:v>24.8967797</c:v>
                </c:pt>
                <c:pt idx="48">
                  <c:v>22.022120690000001</c:v>
                </c:pt>
                <c:pt idx="49">
                  <c:v>22.73932933</c:v>
                </c:pt>
                <c:pt idx="50">
                  <c:v>24.202183990000002</c:v>
                </c:pt>
                <c:pt idx="51">
                  <c:v>23.101452349999999</c:v>
                </c:pt>
                <c:pt idx="52">
                  <c:v>24.72120155</c:v>
                </c:pt>
                <c:pt idx="53">
                  <c:v>24.67978402</c:v>
                </c:pt>
                <c:pt idx="54">
                  <c:v>24.829389920000001</c:v>
                </c:pt>
                <c:pt idx="55">
                  <c:v>22.194353459999999</c:v>
                </c:pt>
                <c:pt idx="56">
                  <c:v>21.310414529999999</c:v>
                </c:pt>
                <c:pt idx="57">
                  <c:v>22.253294740000001</c:v>
                </c:pt>
                <c:pt idx="58">
                  <c:v>22.46614722</c:v>
                </c:pt>
                <c:pt idx="59">
                  <c:v>22.58760899</c:v>
                </c:pt>
                <c:pt idx="60">
                  <c:v>22.353490820000001</c:v>
                </c:pt>
                <c:pt idx="61">
                  <c:v>22.22307283</c:v>
                </c:pt>
                <c:pt idx="62">
                  <c:v>22.222040329999999</c:v>
                </c:pt>
                <c:pt idx="63">
                  <c:v>22.176132930000001</c:v>
                </c:pt>
                <c:pt idx="64">
                  <c:v>22.176839569999999</c:v>
                </c:pt>
                <c:pt idx="65">
                  <c:v>22.18441713</c:v>
                </c:pt>
                <c:pt idx="66">
                  <c:v>22.911158690000001</c:v>
                </c:pt>
                <c:pt idx="67">
                  <c:v>23.067637170000001</c:v>
                </c:pt>
                <c:pt idx="68">
                  <c:v>23.043517619999999</c:v>
                </c:pt>
                <c:pt idx="69">
                  <c:v>22.954117920000002</c:v>
                </c:pt>
                <c:pt idx="70">
                  <c:v>22.17755987</c:v>
                </c:pt>
                <c:pt idx="71">
                  <c:v>22.170542600000001</c:v>
                </c:pt>
                <c:pt idx="72">
                  <c:v>21.9189136</c:v>
                </c:pt>
                <c:pt idx="73">
                  <c:v>22.17516393</c:v>
                </c:pt>
                <c:pt idx="74">
                  <c:v>22.292235590000001</c:v>
                </c:pt>
                <c:pt idx="75">
                  <c:v>22.172262929999999</c:v>
                </c:pt>
                <c:pt idx="76">
                  <c:v>22.196964380000001</c:v>
                </c:pt>
                <c:pt idx="77">
                  <c:v>22.173414080000001</c:v>
                </c:pt>
                <c:pt idx="78">
                  <c:v>22.469946010000001</c:v>
                </c:pt>
                <c:pt idx="79">
                  <c:v>22.51555892</c:v>
                </c:pt>
                <c:pt idx="80">
                  <c:v>22.559594199999999</c:v>
                </c:pt>
                <c:pt idx="81">
                  <c:v>20.026788629999999</c:v>
                </c:pt>
                <c:pt idx="82">
                  <c:v>19.707935880000001</c:v>
                </c:pt>
                <c:pt idx="83">
                  <c:v>19.29355438</c:v>
                </c:pt>
                <c:pt idx="84">
                  <c:v>19.650807619999998</c:v>
                </c:pt>
                <c:pt idx="85">
                  <c:v>19.42747353</c:v>
                </c:pt>
                <c:pt idx="86">
                  <c:v>18.733830510000001</c:v>
                </c:pt>
                <c:pt idx="87">
                  <c:v>19.613063660000002</c:v>
                </c:pt>
                <c:pt idx="88">
                  <c:v>19.490999160000001</c:v>
                </c:pt>
                <c:pt idx="89">
                  <c:v>19.236345180000001</c:v>
                </c:pt>
                <c:pt idx="90">
                  <c:v>19.409615089999999</c:v>
                </c:pt>
                <c:pt idx="91">
                  <c:v>19.246871840000001</c:v>
                </c:pt>
                <c:pt idx="92">
                  <c:v>19.219516970000001</c:v>
                </c:pt>
                <c:pt idx="93">
                  <c:v>19.600000000000001</c:v>
                </c:pt>
                <c:pt idx="94">
                  <c:v>19.820354569999999</c:v>
                </c:pt>
                <c:pt idx="95">
                  <c:v>19.738166639999999</c:v>
                </c:pt>
                <c:pt idx="96">
                  <c:v>19.569243050000001</c:v>
                </c:pt>
                <c:pt idx="97">
                  <c:v>18.990201209999999</c:v>
                </c:pt>
                <c:pt idx="98">
                  <c:v>19.18298742</c:v>
                </c:pt>
                <c:pt idx="99">
                  <c:v>16.600000000000001</c:v>
                </c:pt>
                <c:pt idx="100">
                  <c:v>16.445532969999999</c:v>
                </c:pt>
                <c:pt idx="101">
                  <c:v>17.108837179999998</c:v>
                </c:pt>
                <c:pt idx="102">
                  <c:v>17.44804972</c:v>
                </c:pt>
                <c:pt idx="103">
                  <c:v>18.15862276</c:v>
                </c:pt>
                <c:pt idx="104">
                  <c:v>17.949336500000001</c:v>
                </c:pt>
                <c:pt idx="105">
                  <c:v>17.609302889999999</c:v>
                </c:pt>
                <c:pt idx="106">
                  <c:v>16.973551140000001</c:v>
                </c:pt>
                <c:pt idx="107">
                  <c:v>16.793739800000001</c:v>
                </c:pt>
                <c:pt idx="108">
                  <c:v>17.205801350000002</c:v>
                </c:pt>
                <c:pt idx="109">
                  <c:v>17.24821661</c:v>
                </c:pt>
                <c:pt idx="110">
                  <c:v>17.169</c:v>
                </c:pt>
                <c:pt idx="111">
                  <c:v>16.892699050000001</c:v>
                </c:pt>
                <c:pt idx="112">
                  <c:v>17.144894239999999</c:v>
                </c:pt>
                <c:pt idx="113">
                  <c:v>17.25439313</c:v>
                </c:pt>
                <c:pt idx="114">
                  <c:v>17.457037199999998</c:v>
                </c:pt>
                <c:pt idx="115">
                  <c:v>17.3</c:v>
                </c:pt>
                <c:pt idx="116">
                  <c:v>17.619683859999999</c:v>
                </c:pt>
                <c:pt idx="117">
                  <c:v>16.88111735</c:v>
                </c:pt>
                <c:pt idx="118">
                  <c:v>17.066063660000001</c:v>
                </c:pt>
                <c:pt idx="119">
                  <c:v>17.052425469999999</c:v>
                </c:pt>
                <c:pt idx="120">
                  <c:v>16.968841609999998</c:v>
                </c:pt>
                <c:pt idx="121">
                  <c:v>17.45960827</c:v>
                </c:pt>
                <c:pt idx="122">
                  <c:v>17.462239570000001</c:v>
                </c:pt>
                <c:pt idx="123">
                  <c:v>17.441332020000001</c:v>
                </c:pt>
                <c:pt idx="124">
                  <c:v>17.447306000000001</c:v>
                </c:pt>
                <c:pt idx="125">
                  <c:v>17.446042479999999</c:v>
                </c:pt>
                <c:pt idx="126">
                  <c:v>18.951220429999999</c:v>
                </c:pt>
                <c:pt idx="127">
                  <c:v>18.945470709999999</c:v>
                </c:pt>
                <c:pt idx="128">
                  <c:v>18.53927092</c:v>
                </c:pt>
                <c:pt idx="129">
                  <c:v>18.95798654</c:v>
                </c:pt>
                <c:pt idx="130">
                  <c:v>18.47479349</c:v>
                </c:pt>
                <c:pt idx="131">
                  <c:v>18.464549659999999</c:v>
                </c:pt>
                <c:pt idx="132">
                  <c:v>18.465174520000001</c:v>
                </c:pt>
                <c:pt idx="133">
                  <c:v>18.458942759999999</c:v>
                </c:pt>
                <c:pt idx="134">
                  <c:v>18.4592785</c:v>
                </c:pt>
                <c:pt idx="135">
                  <c:v>18.453595159999999</c:v>
                </c:pt>
                <c:pt idx="136">
                  <c:v>18.449227570000001</c:v>
                </c:pt>
                <c:pt idx="137">
                  <c:v>18.452424279999999</c:v>
                </c:pt>
                <c:pt idx="138">
                  <c:v>18.44952013</c:v>
                </c:pt>
                <c:pt idx="139">
                  <c:v>18.443889989999999</c:v>
                </c:pt>
                <c:pt idx="140">
                  <c:v>18.444868119999999</c:v>
                </c:pt>
                <c:pt idx="141">
                  <c:v>18.446943300000001</c:v>
                </c:pt>
                <c:pt idx="142">
                  <c:v>18.445889279999999</c:v>
                </c:pt>
                <c:pt idx="143">
                  <c:v>18.43860381</c:v>
                </c:pt>
                <c:pt idx="144">
                  <c:v>18.4361</c:v>
                </c:pt>
                <c:pt idx="145">
                  <c:v>18.439505050000001</c:v>
                </c:pt>
                <c:pt idx="146">
                  <c:v>18.432597550000001</c:v>
                </c:pt>
                <c:pt idx="147">
                  <c:v>18.309625310000001</c:v>
                </c:pt>
                <c:pt idx="148">
                  <c:v>18.304883449999998</c:v>
                </c:pt>
                <c:pt idx="149">
                  <c:v>18.299077910000001</c:v>
                </c:pt>
                <c:pt idx="150">
                  <c:v>18.302497779999999</c:v>
                </c:pt>
                <c:pt idx="151">
                  <c:v>18.29789207</c:v>
                </c:pt>
                <c:pt idx="152">
                  <c:v>18.302535070000001</c:v>
                </c:pt>
                <c:pt idx="153">
                  <c:v>18.29728437</c:v>
                </c:pt>
                <c:pt idx="154">
                  <c:v>18.29409691</c:v>
                </c:pt>
                <c:pt idx="155">
                  <c:v>18.290128039999999</c:v>
                </c:pt>
                <c:pt idx="156">
                  <c:v>18.289663019999999</c:v>
                </c:pt>
                <c:pt idx="157">
                  <c:v>18.29060132</c:v>
                </c:pt>
                <c:pt idx="158">
                  <c:v>18.286949440000001</c:v>
                </c:pt>
                <c:pt idx="159">
                  <c:v>18.287888079999998</c:v>
                </c:pt>
                <c:pt idx="160">
                  <c:v>18.29250025</c:v>
                </c:pt>
                <c:pt idx="161">
                  <c:v>18.289691349999998</c:v>
                </c:pt>
                <c:pt idx="162">
                  <c:v>18.29226718</c:v>
                </c:pt>
                <c:pt idx="163">
                  <c:v>18.286276310000002</c:v>
                </c:pt>
                <c:pt idx="164">
                  <c:v>18.291714379999998</c:v>
                </c:pt>
                <c:pt idx="165">
                  <c:v>18.287682910000001</c:v>
                </c:pt>
                <c:pt idx="166">
                  <c:v>18.665107070000001</c:v>
                </c:pt>
                <c:pt idx="167">
                  <c:v>18.285609539999999</c:v>
                </c:pt>
                <c:pt idx="168">
                  <c:v>18.282852550000001</c:v>
                </c:pt>
                <c:pt idx="169">
                  <c:v>18.27971166</c:v>
                </c:pt>
                <c:pt idx="170">
                  <c:v>18.277349789999999</c:v>
                </c:pt>
                <c:pt idx="171">
                  <c:v>18.281757939999999</c:v>
                </c:pt>
                <c:pt idx="172">
                  <c:v>18.098734180000001</c:v>
                </c:pt>
                <c:pt idx="173">
                  <c:v>18.09865143</c:v>
                </c:pt>
                <c:pt idx="174">
                  <c:v>18.107598660000001</c:v>
                </c:pt>
                <c:pt idx="175">
                  <c:v>19.46</c:v>
                </c:pt>
                <c:pt idx="176">
                  <c:v>19.337</c:v>
                </c:pt>
                <c:pt idx="177">
                  <c:v>18.18</c:v>
                </c:pt>
                <c:pt idx="178">
                  <c:v>18.083811950000001</c:v>
                </c:pt>
                <c:pt idx="179">
                  <c:v>18.176780950000001</c:v>
                </c:pt>
                <c:pt idx="180">
                  <c:v>18.15612861</c:v>
                </c:pt>
                <c:pt idx="181">
                  <c:v>18.142842470000001</c:v>
                </c:pt>
                <c:pt idx="182">
                  <c:v>18.159238259999999</c:v>
                </c:pt>
                <c:pt idx="183">
                  <c:v>18.05705537</c:v>
                </c:pt>
                <c:pt idx="184">
                  <c:v>18.12751957</c:v>
                </c:pt>
                <c:pt idx="185">
                  <c:v>17.662604030000001</c:v>
                </c:pt>
                <c:pt idx="186">
                  <c:v>18.137557409999999</c:v>
                </c:pt>
                <c:pt idx="187">
                  <c:v>17.243210820000002</c:v>
                </c:pt>
                <c:pt idx="188">
                  <c:v>17.360754020000002</c:v>
                </c:pt>
                <c:pt idx="189">
                  <c:v>17.011431250000001</c:v>
                </c:pt>
                <c:pt idx="190">
                  <c:v>16.823570490000002</c:v>
                </c:pt>
                <c:pt idx="191">
                  <c:v>16.357280240000001</c:v>
                </c:pt>
                <c:pt idx="192">
                  <c:v>16.298218840000001</c:v>
                </c:pt>
                <c:pt idx="193">
                  <c:v>16.605898329999999</c:v>
                </c:pt>
                <c:pt idx="194">
                  <c:v>16.461843680000001</c:v>
                </c:pt>
                <c:pt idx="195">
                  <c:v>16.258706709999998</c:v>
                </c:pt>
                <c:pt idx="196">
                  <c:v>16.522173349999999</c:v>
                </c:pt>
                <c:pt idx="197">
                  <c:v>16.778317749999999</c:v>
                </c:pt>
                <c:pt idx="198">
                  <c:v>16.28169634</c:v>
                </c:pt>
                <c:pt idx="199">
                  <c:v>16.3</c:v>
                </c:pt>
                <c:pt idx="200">
                  <c:v>16.446805980000001</c:v>
                </c:pt>
                <c:pt idx="201">
                  <c:v>16.46914022</c:v>
                </c:pt>
                <c:pt idx="202">
                  <c:v>16.882626269999999</c:v>
                </c:pt>
                <c:pt idx="203">
                  <c:v>16.90622076</c:v>
                </c:pt>
                <c:pt idx="204">
                  <c:v>16.651231280000001</c:v>
                </c:pt>
                <c:pt idx="205">
                  <c:v>16.589913989999999</c:v>
                </c:pt>
                <c:pt idx="206">
                  <c:v>17.22965185</c:v>
                </c:pt>
                <c:pt idx="207">
                  <c:v>16.690277999999999</c:v>
                </c:pt>
                <c:pt idx="208">
                  <c:v>16.360757670000002</c:v>
                </c:pt>
                <c:pt idx="209">
                  <c:v>16.2</c:v>
                </c:pt>
                <c:pt idx="210">
                  <c:v>15.33564116</c:v>
                </c:pt>
                <c:pt idx="211">
                  <c:v>15.55996384</c:v>
                </c:pt>
                <c:pt idx="212">
                  <c:v>15.46562254</c:v>
                </c:pt>
                <c:pt idx="213">
                  <c:v>15.82081078</c:v>
                </c:pt>
                <c:pt idx="214">
                  <c:v>16.037650589999998</c:v>
                </c:pt>
                <c:pt idx="215">
                  <c:v>15.811212579999999</c:v>
                </c:pt>
                <c:pt idx="216">
                  <c:v>15.82793781</c:v>
                </c:pt>
                <c:pt idx="217">
                  <c:v>15.91329442</c:v>
                </c:pt>
                <c:pt idx="218">
                  <c:v>16.010238000000001</c:v>
                </c:pt>
                <c:pt idx="219">
                  <c:v>16.13274638</c:v>
                </c:pt>
                <c:pt idx="220">
                  <c:v>15.2</c:v>
                </c:pt>
                <c:pt idx="221">
                  <c:v>14.98023454</c:v>
                </c:pt>
                <c:pt idx="222">
                  <c:v>14.883016380000001</c:v>
                </c:pt>
                <c:pt idx="223">
                  <c:v>14.911341849999999</c:v>
                </c:pt>
                <c:pt idx="224">
                  <c:v>15.2</c:v>
                </c:pt>
                <c:pt idx="225">
                  <c:v>15.199039450000001</c:v>
                </c:pt>
                <c:pt idx="226">
                  <c:v>15.3325508</c:v>
                </c:pt>
                <c:pt idx="227">
                  <c:v>14.95468256</c:v>
                </c:pt>
                <c:pt idx="228">
                  <c:v>15.00417481</c:v>
                </c:pt>
                <c:pt idx="229">
                  <c:v>15.234126160000001</c:v>
                </c:pt>
                <c:pt idx="230">
                  <c:v>15.259230970000001</c:v>
                </c:pt>
                <c:pt idx="231">
                  <c:v>15.51922545</c:v>
                </c:pt>
                <c:pt idx="232">
                  <c:v>15.587109399999999</c:v>
                </c:pt>
                <c:pt idx="233">
                  <c:v>15.6317012</c:v>
                </c:pt>
                <c:pt idx="234">
                  <c:v>15.88120181</c:v>
                </c:pt>
                <c:pt idx="235">
                  <c:v>15.977</c:v>
                </c:pt>
                <c:pt idx="236">
                  <c:v>15.80268264</c:v>
                </c:pt>
                <c:pt idx="237">
                  <c:v>15.689829209999999</c:v>
                </c:pt>
                <c:pt idx="238">
                  <c:v>15.716013390000001</c:v>
                </c:pt>
                <c:pt idx="239">
                  <c:v>15.61649778</c:v>
                </c:pt>
                <c:pt idx="240">
                  <c:v>14.3</c:v>
                </c:pt>
                <c:pt idx="241">
                  <c:v>14.36900075</c:v>
                </c:pt>
                <c:pt idx="242">
                  <c:v>14.306889849999999</c:v>
                </c:pt>
                <c:pt idx="243">
                  <c:v>14.3875697</c:v>
                </c:pt>
                <c:pt idx="244">
                  <c:v>14.38388518</c:v>
                </c:pt>
                <c:pt idx="245">
                  <c:v>14.276094029999999</c:v>
                </c:pt>
                <c:pt idx="246">
                  <c:v>14.16799799</c:v>
                </c:pt>
                <c:pt idx="247">
                  <c:v>14.221</c:v>
                </c:pt>
                <c:pt idx="248">
                  <c:v>14.30385143</c:v>
                </c:pt>
                <c:pt idx="249">
                  <c:v>14.2966868</c:v>
                </c:pt>
                <c:pt idx="250">
                  <c:v>14.32241058</c:v>
                </c:pt>
                <c:pt idx="251">
                  <c:v>14.329549999999999</c:v>
                </c:pt>
                <c:pt idx="252">
                  <c:v>14.30288242</c:v>
                </c:pt>
                <c:pt idx="253">
                  <c:v>13.949272219999999</c:v>
                </c:pt>
                <c:pt idx="254">
                  <c:v>13.835706780000001</c:v>
                </c:pt>
                <c:pt idx="255">
                  <c:v>13.853499879999999</c:v>
                </c:pt>
                <c:pt idx="256">
                  <c:v>13.733692660000001</c:v>
                </c:pt>
                <c:pt idx="257">
                  <c:v>13.985386760000001</c:v>
                </c:pt>
                <c:pt idx="258">
                  <c:v>13.4</c:v>
                </c:pt>
                <c:pt idx="259">
                  <c:v>13.36912566</c:v>
                </c:pt>
                <c:pt idx="260">
                  <c:v>13.306757660000001</c:v>
                </c:pt>
                <c:pt idx="261">
                  <c:v>13.285870149999999</c:v>
                </c:pt>
                <c:pt idx="262">
                  <c:v>13.21311674</c:v>
                </c:pt>
                <c:pt idx="263">
                  <c:v>13.213220700000001</c:v>
                </c:pt>
                <c:pt idx="264">
                  <c:v>13.2911669</c:v>
                </c:pt>
                <c:pt idx="265">
                  <c:v>12.87757173</c:v>
                </c:pt>
                <c:pt idx="266">
                  <c:v>12.178851399999999</c:v>
                </c:pt>
                <c:pt idx="267">
                  <c:v>12.178861700000001</c:v>
                </c:pt>
                <c:pt idx="268">
                  <c:v>12.18452748</c:v>
                </c:pt>
                <c:pt idx="269">
                  <c:v>12.188006740000001</c:v>
                </c:pt>
                <c:pt idx="270">
                  <c:v>12.18286215</c:v>
                </c:pt>
                <c:pt idx="271">
                  <c:v>12.17629677</c:v>
                </c:pt>
                <c:pt idx="272">
                  <c:v>12.18934245</c:v>
                </c:pt>
                <c:pt idx="273">
                  <c:v>12.18319363</c:v>
                </c:pt>
                <c:pt idx="274">
                  <c:v>12.185274440000001</c:v>
                </c:pt>
                <c:pt idx="275">
                  <c:v>12.068986199999999</c:v>
                </c:pt>
                <c:pt idx="276">
                  <c:v>12.00797599</c:v>
                </c:pt>
                <c:pt idx="277">
                  <c:v>11.95626231</c:v>
                </c:pt>
                <c:pt idx="278">
                  <c:v>11.82717235</c:v>
                </c:pt>
                <c:pt idx="279">
                  <c:v>11.82892698</c:v>
                </c:pt>
                <c:pt idx="280">
                  <c:v>11.76169172</c:v>
                </c:pt>
                <c:pt idx="281">
                  <c:v>11.82455453</c:v>
                </c:pt>
                <c:pt idx="282">
                  <c:v>12.5</c:v>
                </c:pt>
                <c:pt idx="283">
                  <c:v>12.73174612</c:v>
                </c:pt>
                <c:pt idx="284">
                  <c:v>12.678399369999999</c:v>
                </c:pt>
                <c:pt idx="285">
                  <c:v>12.7826761</c:v>
                </c:pt>
                <c:pt idx="286">
                  <c:v>12.8316625</c:v>
                </c:pt>
                <c:pt idx="287">
                  <c:v>12.9</c:v>
                </c:pt>
                <c:pt idx="288">
                  <c:v>13.08374976</c:v>
                </c:pt>
                <c:pt idx="289">
                  <c:v>11.5</c:v>
                </c:pt>
                <c:pt idx="290">
                  <c:v>11.18504564</c:v>
                </c:pt>
                <c:pt idx="291">
                  <c:v>11.182987689999999</c:v>
                </c:pt>
                <c:pt idx="292">
                  <c:v>11.51429027</c:v>
                </c:pt>
                <c:pt idx="293">
                  <c:v>12.2</c:v>
                </c:pt>
                <c:pt idx="294">
                  <c:v>12.264879609999999</c:v>
                </c:pt>
                <c:pt idx="295">
                  <c:v>12.362555479999999</c:v>
                </c:pt>
                <c:pt idx="296">
                  <c:v>12.413262209999999</c:v>
                </c:pt>
                <c:pt idx="297">
                  <c:v>11.6</c:v>
                </c:pt>
                <c:pt idx="298">
                  <c:v>11.308996430000001</c:v>
                </c:pt>
                <c:pt idx="299">
                  <c:v>10.590836599999999</c:v>
                </c:pt>
                <c:pt idx="300">
                  <c:v>10.58797188</c:v>
                </c:pt>
                <c:pt idx="301">
                  <c:v>10.59501714</c:v>
                </c:pt>
                <c:pt idx="302">
                  <c:v>10.597416409999999</c:v>
                </c:pt>
                <c:pt idx="303">
                  <c:v>10.60338217</c:v>
                </c:pt>
                <c:pt idx="304">
                  <c:v>10.586931570000001</c:v>
                </c:pt>
                <c:pt idx="305">
                  <c:v>12.335000000000001</c:v>
                </c:pt>
                <c:pt idx="306">
                  <c:v>12.378</c:v>
                </c:pt>
                <c:pt idx="307">
                  <c:v>11.5</c:v>
                </c:pt>
                <c:pt idx="308">
                  <c:v>11.534366410000001</c:v>
                </c:pt>
                <c:pt idx="309">
                  <c:v>11.538452100000001</c:v>
                </c:pt>
                <c:pt idx="310">
                  <c:v>11.53086787</c:v>
                </c:pt>
                <c:pt idx="311">
                  <c:v>11.530641839999999</c:v>
                </c:pt>
                <c:pt idx="312">
                  <c:v>11.525709409999999</c:v>
                </c:pt>
                <c:pt idx="313">
                  <c:v>11.533628719999999</c:v>
                </c:pt>
                <c:pt idx="314">
                  <c:v>11.53851804</c:v>
                </c:pt>
                <c:pt idx="315">
                  <c:v>11.534406329999999</c:v>
                </c:pt>
                <c:pt idx="316">
                  <c:v>11.53452766</c:v>
                </c:pt>
                <c:pt idx="317">
                  <c:v>11.534213340000001</c:v>
                </c:pt>
                <c:pt idx="318">
                  <c:v>11.5362083</c:v>
                </c:pt>
                <c:pt idx="319">
                  <c:v>10.955264209999999</c:v>
                </c:pt>
                <c:pt idx="320">
                  <c:v>10.5965784</c:v>
                </c:pt>
                <c:pt idx="321">
                  <c:v>10.599311269999999</c:v>
                </c:pt>
                <c:pt idx="322">
                  <c:v>10.59769281</c:v>
                </c:pt>
                <c:pt idx="323">
                  <c:v>10.594969170000001</c:v>
                </c:pt>
                <c:pt idx="324">
                  <c:v>10.602534589999999</c:v>
                </c:pt>
                <c:pt idx="325">
                  <c:v>10.60890489</c:v>
                </c:pt>
                <c:pt idx="326">
                  <c:v>10.602168929999999</c:v>
                </c:pt>
                <c:pt idx="327">
                  <c:v>10.612643739999999</c:v>
                </c:pt>
                <c:pt idx="328">
                  <c:v>10.35724244</c:v>
                </c:pt>
                <c:pt idx="329">
                  <c:v>10.3500014</c:v>
                </c:pt>
                <c:pt idx="330">
                  <c:v>10.355977279999999</c:v>
                </c:pt>
                <c:pt idx="331">
                  <c:v>10.35248155</c:v>
                </c:pt>
                <c:pt idx="332">
                  <c:v>10.35473285</c:v>
                </c:pt>
                <c:pt idx="333">
                  <c:v>10.355356799999999</c:v>
                </c:pt>
                <c:pt idx="334">
                  <c:v>10.354364779999999</c:v>
                </c:pt>
                <c:pt idx="335">
                  <c:v>10.364040449999999</c:v>
                </c:pt>
                <c:pt idx="336">
                  <c:v>10.357051090000001</c:v>
                </c:pt>
                <c:pt idx="337">
                  <c:v>10.367524789999999</c:v>
                </c:pt>
                <c:pt idx="338">
                  <c:v>10.364703820000001</c:v>
                </c:pt>
                <c:pt idx="339">
                  <c:v>10.361862240000001</c:v>
                </c:pt>
                <c:pt idx="340">
                  <c:v>10.36338582</c:v>
                </c:pt>
                <c:pt idx="341">
                  <c:v>10.36605338</c:v>
                </c:pt>
                <c:pt idx="342">
                  <c:v>9.610766688</c:v>
                </c:pt>
                <c:pt idx="343">
                  <c:v>9.6104369290000005</c:v>
                </c:pt>
                <c:pt idx="344">
                  <c:v>9.612191954</c:v>
                </c:pt>
                <c:pt idx="345">
                  <c:v>9.6114526869999999</c:v>
                </c:pt>
                <c:pt idx="346">
                  <c:v>9.6032301120000003</c:v>
                </c:pt>
                <c:pt idx="347">
                  <c:v>9.611284843</c:v>
                </c:pt>
                <c:pt idx="348">
                  <c:v>9.6084191800000003</c:v>
                </c:pt>
                <c:pt idx="349">
                  <c:v>9.6094631390000007</c:v>
                </c:pt>
                <c:pt idx="350">
                  <c:v>9.612846073</c:v>
                </c:pt>
                <c:pt idx="351">
                  <c:v>9.607894538</c:v>
                </c:pt>
                <c:pt idx="352">
                  <c:v>9.6132664709999993</c:v>
                </c:pt>
                <c:pt idx="353">
                  <c:v>9.6107473750000008</c:v>
                </c:pt>
                <c:pt idx="354">
                  <c:v>9.6055497919999997</c:v>
                </c:pt>
                <c:pt idx="355">
                  <c:v>9.6056849619999998</c:v>
                </c:pt>
                <c:pt idx="356">
                  <c:v>10.0366111</c:v>
                </c:pt>
                <c:pt idx="357">
                  <c:v>9.6086673509999994</c:v>
                </c:pt>
                <c:pt idx="358">
                  <c:v>9.6038951000000008</c:v>
                </c:pt>
                <c:pt idx="359">
                  <c:v>9.6013081810000003</c:v>
                </c:pt>
                <c:pt idx="360">
                  <c:v>9.5982980490000003</c:v>
                </c:pt>
                <c:pt idx="361">
                  <c:v>9.5994518230000008</c:v>
                </c:pt>
                <c:pt idx="362">
                  <c:v>9.6002327320000003</c:v>
                </c:pt>
                <c:pt idx="363">
                  <c:v>9.5988730669999995</c:v>
                </c:pt>
                <c:pt idx="364">
                  <c:v>9.5950688950000007</c:v>
                </c:pt>
                <c:pt idx="365">
                  <c:v>9.596750836</c:v>
                </c:pt>
                <c:pt idx="366">
                  <c:v>9.7034882230000008</c:v>
                </c:pt>
                <c:pt idx="367">
                  <c:v>9.7046124000000002</c:v>
                </c:pt>
                <c:pt idx="368">
                  <c:v>9.7029686070000007</c:v>
                </c:pt>
                <c:pt idx="369">
                  <c:v>9.7025286509999997</c:v>
                </c:pt>
                <c:pt idx="370">
                  <c:v>9.7064108329999996</c:v>
                </c:pt>
                <c:pt idx="371">
                  <c:v>9.7091173790000003</c:v>
                </c:pt>
                <c:pt idx="372">
                  <c:v>9.71194633</c:v>
                </c:pt>
                <c:pt idx="373">
                  <c:v>9.7099016650000003</c:v>
                </c:pt>
                <c:pt idx="374">
                  <c:v>9.7154608519999996</c:v>
                </c:pt>
                <c:pt idx="375">
                  <c:v>9.7059584470000004</c:v>
                </c:pt>
                <c:pt idx="376">
                  <c:v>9.7077832619999995</c:v>
                </c:pt>
                <c:pt idx="377">
                  <c:v>9.7085221750000006</c:v>
                </c:pt>
                <c:pt idx="378">
                  <c:v>9.7151831439999992</c:v>
                </c:pt>
                <c:pt idx="379">
                  <c:v>9.7177244419999997</c:v>
                </c:pt>
                <c:pt idx="380">
                  <c:v>9.7148600599999995</c:v>
                </c:pt>
                <c:pt idx="381">
                  <c:v>10.06340879</c:v>
                </c:pt>
                <c:pt idx="382">
                  <c:v>9.7130092339999994</c:v>
                </c:pt>
                <c:pt idx="383">
                  <c:v>9.7144469890000007</c:v>
                </c:pt>
                <c:pt idx="384">
                  <c:v>9.7116043310000002</c:v>
                </c:pt>
                <c:pt idx="385">
                  <c:v>9.7060569099999991</c:v>
                </c:pt>
                <c:pt idx="386">
                  <c:v>9.7082005660000004</c:v>
                </c:pt>
                <c:pt idx="387">
                  <c:v>9.7059539259999994</c:v>
                </c:pt>
                <c:pt idx="388">
                  <c:v>9.7060379900000004</c:v>
                </c:pt>
                <c:pt idx="389">
                  <c:v>9.7105918920000001</c:v>
                </c:pt>
                <c:pt idx="390">
                  <c:v>9.7059794830000001</c:v>
                </c:pt>
                <c:pt idx="391">
                  <c:v>9.7126772179999996</c:v>
                </c:pt>
                <c:pt idx="392">
                  <c:v>9.7214252040000009</c:v>
                </c:pt>
                <c:pt idx="393">
                  <c:v>9.7146496960000004</c:v>
                </c:pt>
                <c:pt idx="394">
                  <c:v>9.7193825030000003</c:v>
                </c:pt>
                <c:pt idx="395">
                  <c:v>9.7126216710000008</c:v>
                </c:pt>
                <c:pt idx="396">
                  <c:v>9.7105196019999998</c:v>
                </c:pt>
                <c:pt idx="397">
                  <c:v>9.7123412760000001</c:v>
                </c:pt>
                <c:pt idx="398">
                  <c:v>9.7079463849999996</c:v>
                </c:pt>
                <c:pt idx="399">
                  <c:v>9.7083160050000004</c:v>
                </c:pt>
                <c:pt idx="400">
                  <c:v>9.7070458120000005</c:v>
                </c:pt>
                <c:pt idx="401">
                  <c:v>9.7126353220000006</c:v>
                </c:pt>
                <c:pt idx="402">
                  <c:v>9.7101397150000004</c:v>
                </c:pt>
                <c:pt idx="403">
                  <c:v>9.700774247</c:v>
                </c:pt>
                <c:pt idx="404">
                  <c:v>9.6932993790000008</c:v>
                </c:pt>
                <c:pt idx="405">
                  <c:v>9.6989679370000008</c:v>
                </c:pt>
                <c:pt idx="406">
                  <c:v>9.7054170160000002</c:v>
                </c:pt>
                <c:pt idx="407">
                  <c:v>9.7029291450000006</c:v>
                </c:pt>
                <c:pt idx="408">
                  <c:v>9.6972454460000002</c:v>
                </c:pt>
                <c:pt idx="409">
                  <c:v>9.699732418</c:v>
                </c:pt>
                <c:pt idx="410">
                  <c:v>9.7035102139999996</c:v>
                </c:pt>
                <c:pt idx="411">
                  <c:v>9.7023487040000003</c:v>
                </c:pt>
                <c:pt idx="412">
                  <c:v>9.6949604370000007</c:v>
                </c:pt>
                <c:pt idx="413">
                  <c:v>9.9538870849999999</c:v>
                </c:pt>
                <c:pt idx="414">
                  <c:v>10.20559591</c:v>
                </c:pt>
                <c:pt idx="415">
                  <c:v>10.205801449999999</c:v>
                </c:pt>
                <c:pt idx="416">
                  <c:v>10.34613044</c:v>
                </c:pt>
                <c:pt idx="417">
                  <c:v>10.20514264</c:v>
                </c:pt>
                <c:pt idx="418">
                  <c:v>10.353720879999999</c:v>
                </c:pt>
                <c:pt idx="419">
                  <c:v>10.339191080000001</c:v>
                </c:pt>
                <c:pt idx="420">
                  <c:v>10.33685346</c:v>
                </c:pt>
                <c:pt idx="421">
                  <c:v>10.34044705</c:v>
                </c:pt>
                <c:pt idx="422">
                  <c:v>10.335474019999999</c:v>
                </c:pt>
                <c:pt idx="423">
                  <c:v>10.33172062</c:v>
                </c:pt>
                <c:pt idx="424">
                  <c:v>10.33911934</c:v>
                </c:pt>
                <c:pt idx="425">
                  <c:v>10.344742549999999</c:v>
                </c:pt>
                <c:pt idx="426">
                  <c:v>10.318566000000001</c:v>
                </c:pt>
                <c:pt idx="427">
                  <c:v>10.33957577</c:v>
                </c:pt>
                <c:pt idx="428">
                  <c:v>10.34519674</c:v>
                </c:pt>
                <c:pt idx="429">
                  <c:v>10.33997289</c:v>
                </c:pt>
                <c:pt idx="430">
                  <c:v>10.34432325</c:v>
                </c:pt>
                <c:pt idx="431">
                  <c:v>10.33313817</c:v>
                </c:pt>
                <c:pt idx="432">
                  <c:v>10.335834200000001</c:v>
                </c:pt>
                <c:pt idx="433">
                  <c:v>13.39214198</c:v>
                </c:pt>
                <c:pt idx="434">
                  <c:v>13.388515050000001</c:v>
                </c:pt>
                <c:pt idx="435">
                  <c:v>13.789</c:v>
                </c:pt>
                <c:pt idx="436">
                  <c:v>14.80555813</c:v>
                </c:pt>
                <c:pt idx="437">
                  <c:v>13.844242899999999</c:v>
                </c:pt>
                <c:pt idx="438">
                  <c:v>13.791352379999999</c:v>
                </c:pt>
                <c:pt idx="439">
                  <c:v>13.78426503</c:v>
                </c:pt>
                <c:pt idx="440">
                  <c:v>13.81163896</c:v>
                </c:pt>
                <c:pt idx="441">
                  <c:v>13.78607822</c:v>
                </c:pt>
                <c:pt idx="442">
                  <c:v>15.252071109999999</c:v>
                </c:pt>
                <c:pt idx="443">
                  <c:v>16.458258010000002</c:v>
                </c:pt>
                <c:pt idx="444">
                  <c:v>16.719460420000001</c:v>
                </c:pt>
                <c:pt idx="445">
                  <c:v>16.508241900000002</c:v>
                </c:pt>
                <c:pt idx="446">
                  <c:v>17.463434419999999</c:v>
                </c:pt>
                <c:pt idx="447">
                  <c:v>16.82881836</c:v>
                </c:pt>
                <c:pt idx="448">
                  <c:v>13.62038825</c:v>
                </c:pt>
                <c:pt idx="449">
                  <c:v>13.60369313</c:v>
                </c:pt>
                <c:pt idx="450">
                  <c:v>13.714385180000001</c:v>
                </c:pt>
                <c:pt idx="451">
                  <c:v>13.77821608</c:v>
                </c:pt>
                <c:pt idx="452">
                  <c:v>13.72760982</c:v>
                </c:pt>
                <c:pt idx="453">
                  <c:v>13.775818879999999</c:v>
                </c:pt>
                <c:pt idx="454">
                  <c:v>14.08748713</c:v>
                </c:pt>
                <c:pt idx="455">
                  <c:v>14.27081602</c:v>
                </c:pt>
                <c:pt idx="456">
                  <c:v>13.3</c:v>
                </c:pt>
                <c:pt idx="457">
                  <c:v>13.175964240000001</c:v>
                </c:pt>
                <c:pt idx="458">
                  <c:v>13.1356483</c:v>
                </c:pt>
                <c:pt idx="459">
                  <c:v>13.00885304</c:v>
                </c:pt>
                <c:pt idx="460">
                  <c:v>13.97932905</c:v>
                </c:pt>
                <c:pt idx="461">
                  <c:v>14.15316647</c:v>
                </c:pt>
                <c:pt idx="462">
                  <c:v>14.53480879</c:v>
                </c:pt>
                <c:pt idx="463">
                  <c:v>14.79830677</c:v>
                </c:pt>
                <c:pt idx="464">
                  <c:v>14.8705927</c:v>
                </c:pt>
                <c:pt idx="465">
                  <c:v>14.834791490000001</c:v>
                </c:pt>
                <c:pt idx="466">
                  <c:v>14.976344859999999</c:v>
                </c:pt>
                <c:pt idx="467">
                  <c:v>14.849906150000001</c:v>
                </c:pt>
                <c:pt idx="468">
                  <c:v>14.833912720000001</c:v>
                </c:pt>
                <c:pt idx="469">
                  <c:v>14.81091363</c:v>
                </c:pt>
                <c:pt idx="470">
                  <c:v>14.772910299999999</c:v>
                </c:pt>
                <c:pt idx="471">
                  <c:v>14.68835589</c:v>
                </c:pt>
                <c:pt idx="472">
                  <c:v>15.12832053</c:v>
                </c:pt>
                <c:pt idx="473">
                  <c:v>15.311415419999999</c:v>
                </c:pt>
                <c:pt idx="474">
                  <c:v>15.3988768</c:v>
                </c:pt>
                <c:pt idx="475">
                  <c:v>15.415899169999999</c:v>
                </c:pt>
                <c:pt idx="476">
                  <c:v>15.37896332</c:v>
                </c:pt>
                <c:pt idx="477">
                  <c:v>15.53780881</c:v>
                </c:pt>
                <c:pt idx="478">
                  <c:v>16.65702173</c:v>
                </c:pt>
                <c:pt idx="479">
                  <c:v>16.74412908</c:v>
                </c:pt>
                <c:pt idx="480">
                  <c:v>16.736739549999999</c:v>
                </c:pt>
                <c:pt idx="481">
                  <c:v>15.79636605</c:v>
                </c:pt>
                <c:pt idx="482">
                  <c:v>15.85934569</c:v>
                </c:pt>
                <c:pt idx="483">
                  <c:v>15.892464840000001</c:v>
                </c:pt>
                <c:pt idx="484">
                  <c:v>16.747152360000001</c:v>
                </c:pt>
                <c:pt idx="485">
                  <c:v>16.750974490000001</c:v>
                </c:pt>
                <c:pt idx="486">
                  <c:v>16.424187759999999</c:v>
                </c:pt>
                <c:pt idx="487">
                  <c:v>16.396915159999999</c:v>
                </c:pt>
                <c:pt idx="488">
                  <c:v>14.52766091</c:v>
                </c:pt>
                <c:pt idx="489">
                  <c:v>14.09549324</c:v>
                </c:pt>
                <c:pt idx="490">
                  <c:v>14.111080060000001</c:v>
                </c:pt>
                <c:pt idx="491">
                  <c:v>14.07184039</c:v>
                </c:pt>
                <c:pt idx="492">
                  <c:v>13.94287171</c:v>
                </c:pt>
                <c:pt idx="493">
                  <c:v>13.97616788</c:v>
                </c:pt>
                <c:pt idx="494">
                  <c:v>13.93222825</c:v>
                </c:pt>
                <c:pt idx="495">
                  <c:v>13.929704940000001</c:v>
                </c:pt>
                <c:pt idx="496">
                  <c:v>13.925849639999999</c:v>
                </c:pt>
                <c:pt idx="497">
                  <c:v>13.503891039999999</c:v>
                </c:pt>
                <c:pt idx="498">
                  <c:v>13.710336610000001</c:v>
                </c:pt>
                <c:pt idx="499">
                  <c:v>12.2807867</c:v>
                </c:pt>
                <c:pt idx="500">
                  <c:v>12.176111199999999</c:v>
                </c:pt>
                <c:pt idx="501">
                  <c:v>12.1341412</c:v>
                </c:pt>
                <c:pt idx="502">
                  <c:v>12.136381699999999</c:v>
                </c:pt>
                <c:pt idx="503">
                  <c:v>12.23742753</c:v>
                </c:pt>
                <c:pt idx="504">
                  <c:v>12.07696466</c:v>
                </c:pt>
                <c:pt idx="505">
                  <c:v>11.990208190000001</c:v>
                </c:pt>
                <c:pt idx="506">
                  <c:v>11.96768267</c:v>
                </c:pt>
                <c:pt idx="507">
                  <c:v>11.948521939999999</c:v>
                </c:pt>
                <c:pt idx="508">
                  <c:v>11.88811828</c:v>
                </c:pt>
                <c:pt idx="509">
                  <c:v>13.465570680000001</c:v>
                </c:pt>
                <c:pt idx="510">
                  <c:v>11.9</c:v>
                </c:pt>
                <c:pt idx="511">
                  <c:v>11.84970852</c:v>
                </c:pt>
                <c:pt idx="512">
                  <c:v>12.17300897</c:v>
                </c:pt>
                <c:pt idx="513">
                  <c:v>12.10144036</c:v>
                </c:pt>
                <c:pt idx="514">
                  <c:v>12.16153855</c:v>
                </c:pt>
                <c:pt idx="515">
                  <c:v>12.06904862</c:v>
                </c:pt>
                <c:pt idx="516">
                  <c:v>12.155416150000001</c:v>
                </c:pt>
                <c:pt idx="517">
                  <c:v>12.147764090000001</c:v>
                </c:pt>
                <c:pt idx="518">
                  <c:v>12.124993079999999</c:v>
                </c:pt>
                <c:pt idx="519">
                  <c:v>12.25015426</c:v>
                </c:pt>
                <c:pt idx="520">
                  <c:v>12.243660289999999</c:v>
                </c:pt>
                <c:pt idx="521">
                  <c:v>12.05432901</c:v>
                </c:pt>
                <c:pt idx="522">
                  <c:v>12.08074442</c:v>
                </c:pt>
                <c:pt idx="523">
                  <c:v>12.099463249999999</c:v>
                </c:pt>
                <c:pt idx="524">
                  <c:v>12.709186300000001</c:v>
                </c:pt>
                <c:pt idx="525">
                  <c:v>12.05744015</c:v>
                </c:pt>
                <c:pt idx="526">
                  <c:v>12.099602300000001</c:v>
                </c:pt>
                <c:pt idx="527">
                  <c:v>11.999972209999999</c:v>
                </c:pt>
                <c:pt idx="528">
                  <c:v>12.056200459999999</c:v>
                </c:pt>
                <c:pt idx="529">
                  <c:v>12.18343522</c:v>
                </c:pt>
                <c:pt idx="530">
                  <c:v>12.09875609</c:v>
                </c:pt>
                <c:pt idx="531">
                  <c:v>12.076127509999999</c:v>
                </c:pt>
                <c:pt idx="532">
                  <c:v>12.058891539999999</c:v>
                </c:pt>
                <c:pt idx="533">
                  <c:v>12.08852768</c:v>
                </c:pt>
                <c:pt idx="534">
                  <c:v>12.42347861</c:v>
                </c:pt>
                <c:pt idx="535">
                  <c:v>12.14286515</c:v>
                </c:pt>
                <c:pt idx="536">
                  <c:v>12.243547789999999</c:v>
                </c:pt>
                <c:pt idx="537">
                  <c:v>12.190467610000001</c:v>
                </c:pt>
                <c:pt idx="538">
                  <c:v>12.204390739999999</c:v>
                </c:pt>
                <c:pt idx="539">
                  <c:v>12.15284241</c:v>
                </c:pt>
                <c:pt idx="540">
                  <c:v>12.174665640000001</c:v>
                </c:pt>
                <c:pt idx="541">
                  <c:v>12.164064189999999</c:v>
                </c:pt>
                <c:pt idx="542">
                  <c:v>12.35258331</c:v>
                </c:pt>
                <c:pt idx="543">
                  <c:v>12.320940330000001</c:v>
                </c:pt>
                <c:pt idx="544">
                  <c:v>12.245604650000001</c:v>
                </c:pt>
                <c:pt idx="545">
                  <c:v>12.21513622</c:v>
                </c:pt>
                <c:pt idx="546">
                  <c:v>12.17479327</c:v>
                </c:pt>
                <c:pt idx="547">
                  <c:v>12.232029219999999</c:v>
                </c:pt>
                <c:pt idx="548">
                  <c:v>12.21462022</c:v>
                </c:pt>
                <c:pt idx="549">
                  <c:v>12.282077109999999</c:v>
                </c:pt>
                <c:pt idx="550">
                  <c:v>13.37149456</c:v>
                </c:pt>
                <c:pt idx="551">
                  <c:v>13.37245293</c:v>
                </c:pt>
                <c:pt idx="552">
                  <c:v>15.15793839</c:v>
                </c:pt>
                <c:pt idx="553">
                  <c:v>15.576203720000001</c:v>
                </c:pt>
                <c:pt idx="554">
                  <c:v>16.04247011</c:v>
                </c:pt>
                <c:pt idx="555">
                  <c:v>18.053965730000002</c:v>
                </c:pt>
                <c:pt idx="556">
                  <c:v>17.169330930000001</c:v>
                </c:pt>
                <c:pt idx="557">
                  <c:v>17.175600230000001</c:v>
                </c:pt>
                <c:pt idx="558">
                  <c:v>17.168402390000001</c:v>
                </c:pt>
                <c:pt idx="559">
                  <c:v>17.264061430000002</c:v>
                </c:pt>
                <c:pt idx="560">
                  <c:v>17.24937838</c:v>
                </c:pt>
                <c:pt idx="561">
                  <c:v>17.219600199999999</c:v>
                </c:pt>
                <c:pt idx="562">
                  <c:v>16.138841150000001</c:v>
                </c:pt>
                <c:pt idx="563">
                  <c:v>16.15739645</c:v>
                </c:pt>
                <c:pt idx="564">
                  <c:v>16.100451240000002</c:v>
                </c:pt>
                <c:pt idx="565">
                  <c:v>16.26814843</c:v>
                </c:pt>
                <c:pt idx="566">
                  <c:v>17.09077083</c:v>
                </c:pt>
                <c:pt idx="567">
                  <c:v>17.204809239999999</c:v>
                </c:pt>
                <c:pt idx="568">
                  <c:v>17.188341250000001</c:v>
                </c:pt>
                <c:pt idx="569">
                  <c:v>17.11520848</c:v>
                </c:pt>
                <c:pt idx="570">
                  <c:v>17.111381300000001</c:v>
                </c:pt>
                <c:pt idx="571">
                  <c:v>17.203487710000001</c:v>
                </c:pt>
                <c:pt idx="572">
                  <c:v>17.116143350000002</c:v>
                </c:pt>
                <c:pt idx="573">
                  <c:v>16.651951220000001</c:v>
                </c:pt>
                <c:pt idx="574">
                  <c:v>16.765242059999999</c:v>
                </c:pt>
                <c:pt idx="575">
                  <c:v>17.63823</c:v>
                </c:pt>
                <c:pt idx="576">
                  <c:v>17.661092799999999</c:v>
                </c:pt>
                <c:pt idx="577">
                  <c:v>17.65442299</c:v>
                </c:pt>
                <c:pt idx="578">
                  <c:v>17.46932151</c:v>
                </c:pt>
                <c:pt idx="579">
                  <c:v>17.632918660000001</c:v>
                </c:pt>
                <c:pt idx="580">
                  <c:v>16.3</c:v>
                </c:pt>
                <c:pt idx="581">
                  <c:v>15.93950304</c:v>
                </c:pt>
                <c:pt idx="582">
                  <c:v>16.785553319999998</c:v>
                </c:pt>
                <c:pt idx="583">
                  <c:v>16.53876936</c:v>
                </c:pt>
                <c:pt idx="584">
                  <c:v>15.98530356</c:v>
                </c:pt>
                <c:pt idx="585">
                  <c:v>16.149534809999999</c:v>
                </c:pt>
                <c:pt idx="586">
                  <c:v>16.664163680000001</c:v>
                </c:pt>
                <c:pt idx="587">
                  <c:v>16.799313349999998</c:v>
                </c:pt>
                <c:pt idx="588">
                  <c:v>16.46700611</c:v>
                </c:pt>
                <c:pt idx="589">
                  <c:v>16.555175519999999</c:v>
                </c:pt>
                <c:pt idx="590">
                  <c:v>17.650667240000001</c:v>
                </c:pt>
                <c:pt idx="591">
                  <c:v>17.608277050000002</c:v>
                </c:pt>
                <c:pt idx="592">
                  <c:v>17.65479749</c:v>
                </c:pt>
                <c:pt idx="593">
                  <c:v>17.7046764</c:v>
                </c:pt>
                <c:pt idx="594">
                  <c:v>17.57728096</c:v>
                </c:pt>
                <c:pt idx="595">
                  <c:v>17.746203600000001</c:v>
                </c:pt>
                <c:pt idx="596">
                  <c:v>17.672346210000001</c:v>
                </c:pt>
                <c:pt idx="597">
                  <c:v>17.656702719999998</c:v>
                </c:pt>
                <c:pt idx="598">
                  <c:v>17.8218335</c:v>
                </c:pt>
                <c:pt idx="599">
                  <c:v>17.81086415</c:v>
                </c:pt>
                <c:pt idx="600">
                  <c:v>17.758697690000002</c:v>
                </c:pt>
                <c:pt idx="601">
                  <c:v>17.847911060000001</c:v>
                </c:pt>
                <c:pt idx="602">
                  <c:v>17.787385539999999</c:v>
                </c:pt>
                <c:pt idx="603">
                  <c:v>17.999548789999999</c:v>
                </c:pt>
                <c:pt idx="604">
                  <c:v>17.80625599</c:v>
                </c:pt>
                <c:pt idx="605">
                  <c:v>17.815634979999999</c:v>
                </c:pt>
                <c:pt idx="606">
                  <c:v>17.79396801</c:v>
                </c:pt>
                <c:pt idx="607">
                  <c:v>17.811850920000001</c:v>
                </c:pt>
                <c:pt idx="608">
                  <c:v>17.887066269999998</c:v>
                </c:pt>
                <c:pt idx="609">
                  <c:v>18.199513230000001</c:v>
                </c:pt>
                <c:pt idx="610">
                  <c:v>17.959916750000001</c:v>
                </c:pt>
                <c:pt idx="611">
                  <c:v>18.004147329999999</c:v>
                </c:pt>
                <c:pt idx="612">
                  <c:v>18.096948909999998</c:v>
                </c:pt>
                <c:pt idx="613">
                  <c:v>17.79044725</c:v>
                </c:pt>
                <c:pt idx="614">
                  <c:v>17.677627130000001</c:v>
                </c:pt>
                <c:pt idx="615">
                  <c:v>17.739999999999998</c:v>
                </c:pt>
                <c:pt idx="616">
                  <c:v>17.781829460000001</c:v>
                </c:pt>
                <c:pt idx="617">
                  <c:v>17.630564639999999</c:v>
                </c:pt>
                <c:pt idx="618">
                  <c:v>18.690217820000001</c:v>
                </c:pt>
                <c:pt idx="619">
                  <c:v>18.754440209999999</c:v>
                </c:pt>
                <c:pt idx="620">
                  <c:v>17.800330809999998</c:v>
                </c:pt>
                <c:pt idx="621">
                  <c:v>18.042635570000002</c:v>
                </c:pt>
                <c:pt idx="622">
                  <c:v>18.46714781</c:v>
                </c:pt>
                <c:pt idx="623">
                  <c:v>17.850901270000001</c:v>
                </c:pt>
                <c:pt idx="624">
                  <c:v>17.763885120000001</c:v>
                </c:pt>
                <c:pt idx="625">
                  <c:v>18.15527174</c:v>
                </c:pt>
                <c:pt idx="626">
                  <c:v>17.73951856</c:v>
                </c:pt>
                <c:pt idx="627">
                  <c:v>17.565324319999998</c:v>
                </c:pt>
                <c:pt idx="628">
                  <c:v>18.54048963</c:v>
                </c:pt>
                <c:pt idx="629">
                  <c:v>17.498194980000001</c:v>
                </c:pt>
                <c:pt idx="630">
                  <c:v>18.881107700000001</c:v>
                </c:pt>
                <c:pt idx="631">
                  <c:v>18.743245600000002</c:v>
                </c:pt>
                <c:pt idx="632">
                  <c:v>18.826185970000001</c:v>
                </c:pt>
                <c:pt idx="633">
                  <c:v>18.831800999999999</c:v>
                </c:pt>
                <c:pt idx="634">
                  <c:v>18.637828519999999</c:v>
                </c:pt>
                <c:pt idx="635">
                  <c:v>18.425945070000001</c:v>
                </c:pt>
                <c:pt idx="636">
                  <c:v>18.75472985</c:v>
                </c:pt>
                <c:pt idx="637">
                  <c:v>18.857538559999998</c:v>
                </c:pt>
                <c:pt idx="638">
                  <c:v>19.717971070000001</c:v>
                </c:pt>
                <c:pt idx="639">
                  <c:v>19.80797742</c:v>
                </c:pt>
                <c:pt idx="640">
                  <c:v>19.613371870000002</c:v>
                </c:pt>
                <c:pt idx="641">
                  <c:v>20.31506452</c:v>
                </c:pt>
                <c:pt idx="642">
                  <c:v>20.678066189999999</c:v>
                </c:pt>
                <c:pt idx="643">
                  <c:v>20.69007186</c:v>
                </c:pt>
                <c:pt idx="644">
                  <c:v>21.064285210000001</c:v>
                </c:pt>
                <c:pt idx="645">
                  <c:v>20.530959469999999</c:v>
                </c:pt>
                <c:pt idx="646">
                  <c:v>21.450574</c:v>
                </c:pt>
                <c:pt idx="647">
                  <c:v>21.456215749999998</c:v>
                </c:pt>
                <c:pt idx="648">
                  <c:v>21.598550410000001</c:v>
                </c:pt>
                <c:pt idx="649">
                  <c:v>22.992773830000001</c:v>
                </c:pt>
                <c:pt idx="650">
                  <c:v>22.130553129999999</c:v>
                </c:pt>
                <c:pt idx="651">
                  <c:v>22.042464240000001</c:v>
                </c:pt>
                <c:pt idx="652">
                  <c:v>21.876143370000001</c:v>
                </c:pt>
                <c:pt idx="653">
                  <c:v>21.800967539999998</c:v>
                </c:pt>
                <c:pt idx="654">
                  <c:v>21.686688610000001</c:v>
                </c:pt>
                <c:pt idx="655">
                  <c:v>21.471534420000001</c:v>
                </c:pt>
                <c:pt idx="656">
                  <c:v>22.087632320000001</c:v>
                </c:pt>
                <c:pt idx="657">
                  <c:v>22.01428709</c:v>
                </c:pt>
                <c:pt idx="658">
                  <c:v>21.49902582</c:v>
                </c:pt>
                <c:pt idx="659">
                  <c:v>21.571310029999999</c:v>
                </c:pt>
                <c:pt idx="660">
                  <c:v>21.58248906</c:v>
                </c:pt>
                <c:pt idx="661">
                  <c:v>21.663276029999999</c:v>
                </c:pt>
                <c:pt idx="662">
                  <c:v>21.165010240000001</c:v>
                </c:pt>
                <c:pt idx="663">
                  <c:v>20.676025299999999</c:v>
                </c:pt>
                <c:pt idx="664">
                  <c:v>20.9</c:v>
                </c:pt>
                <c:pt idx="665">
                  <c:v>20.776000570000001</c:v>
                </c:pt>
                <c:pt idx="666">
                  <c:v>20.470688320000001</c:v>
                </c:pt>
                <c:pt idx="667">
                  <c:v>20.102845890000001</c:v>
                </c:pt>
                <c:pt idx="668">
                  <c:v>20.328080360000001</c:v>
                </c:pt>
                <c:pt idx="669">
                  <c:v>19.797042520000002</c:v>
                </c:pt>
                <c:pt idx="670">
                  <c:v>19.956523319999999</c:v>
                </c:pt>
                <c:pt idx="671">
                  <c:v>20.642942139999999</c:v>
                </c:pt>
                <c:pt idx="672">
                  <c:v>21.106082399999998</c:v>
                </c:pt>
                <c:pt idx="673">
                  <c:v>20.749684330000001</c:v>
                </c:pt>
                <c:pt idx="674">
                  <c:v>21.033761009999999</c:v>
                </c:pt>
                <c:pt idx="675">
                  <c:v>20.956709109999998</c:v>
                </c:pt>
                <c:pt idx="676">
                  <c:v>20.742535759999999</c:v>
                </c:pt>
                <c:pt idx="677">
                  <c:v>20.419195340000002</c:v>
                </c:pt>
                <c:pt idx="678">
                  <c:v>20.25645557</c:v>
                </c:pt>
                <c:pt idx="679">
                  <c:v>20.187428690000001</c:v>
                </c:pt>
                <c:pt idx="680">
                  <c:v>20.923187410000001</c:v>
                </c:pt>
                <c:pt idx="681">
                  <c:v>20.20131713</c:v>
                </c:pt>
                <c:pt idx="682">
                  <c:v>20.39131669</c:v>
                </c:pt>
                <c:pt idx="683">
                  <c:v>20.09790233</c:v>
                </c:pt>
                <c:pt idx="684">
                  <c:v>21.087602740000001</c:v>
                </c:pt>
                <c:pt idx="685">
                  <c:v>22.183420099999999</c:v>
                </c:pt>
                <c:pt idx="686">
                  <c:v>21.920349980000001</c:v>
                </c:pt>
                <c:pt idx="687">
                  <c:v>21.784559359999999</c:v>
                </c:pt>
                <c:pt idx="688">
                  <c:v>21.479578499999999</c:v>
                </c:pt>
                <c:pt idx="689">
                  <c:v>21.15010878</c:v>
                </c:pt>
                <c:pt idx="690">
                  <c:v>21.6</c:v>
                </c:pt>
                <c:pt idx="691">
                  <c:v>22.016874770000001</c:v>
                </c:pt>
                <c:pt idx="692">
                  <c:v>22.062933709999999</c:v>
                </c:pt>
                <c:pt idx="693">
                  <c:v>21.686057009999999</c:v>
                </c:pt>
                <c:pt idx="694">
                  <c:v>21.710514029999999</c:v>
                </c:pt>
                <c:pt idx="695">
                  <c:v>21.418870470000002</c:v>
                </c:pt>
                <c:pt idx="696">
                  <c:v>22.782456239999998</c:v>
                </c:pt>
                <c:pt idx="697">
                  <c:v>22.192511249999999</c:v>
                </c:pt>
                <c:pt idx="698">
                  <c:v>22.577405389999999</c:v>
                </c:pt>
                <c:pt idx="699">
                  <c:v>23.891508760000001</c:v>
                </c:pt>
                <c:pt idx="700">
                  <c:v>25.45982352</c:v>
                </c:pt>
                <c:pt idx="701">
                  <c:v>26.103528570000002</c:v>
                </c:pt>
                <c:pt idx="702">
                  <c:v>28.01543719</c:v>
                </c:pt>
                <c:pt idx="703">
                  <c:v>27.985174430000001</c:v>
                </c:pt>
                <c:pt idx="704">
                  <c:v>28.091590270000001</c:v>
                </c:pt>
                <c:pt idx="705">
                  <c:v>27.882799030000001</c:v>
                </c:pt>
                <c:pt idx="706">
                  <c:v>28.002327149999999</c:v>
                </c:pt>
                <c:pt idx="707">
                  <c:v>27.76754532</c:v>
                </c:pt>
                <c:pt idx="708">
                  <c:v>28.901939089999999</c:v>
                </c:pt>
                <c:pt idx="709">
                  <c:v>28.191933420000002</c:v>
                </c:pt>
                <c:pt idx="710">
                  <c:v>28.337412390000001</c:v>
                </c:pt>
                <c:pt idx="711">
                  <c:v>30.306985220000001</c:v>
                </c:pt>
                <c:pt idx="712">
                  <c:v>29.849884599999999</c:v>
                </c:pt>
                <c:pt idx="713">
                  <c:v>29.36984245</c:v>
                </c:pt>
                <c:pt idx="714">
                  <c:v>30.35262715</c:v>
                </c:pt>
                <c:pt idx="715">
                  <c:v>30.646729449999999</c:v>
                </c:pt>
                <c:pt idx="716">
                  <c:v>30.933994890000001</c:v>
                </c:pt>
                <c:pt idx="717">
                  <c:v>31.593205059999999</c:v>
                </c:pt>
                <c:pt idx="718">
                  <c:v>30.575141110000001</c:v>
                </c:pt>
                <c:pt idx="719">
                  <c:v>30.207656230000001</c:v>
                </c:pt>
                <c:pt idx="720">
                  <c:v>30.04501088</c:v>
                </c:pt>
                <c:pt idx="721">
                  <c:v>30.020211069999998</c:v>
                </c:pt>
                <c:pt idx="722">
                  <c:v>28.3</c:v>
                </c:pt>
                <c:pt idx="723">
                  <c:v>28.317301180000001</c:v>
                </c:pt>
                <c:pt idx="724">
                  <c:v>28.419040219999999</c:v>
                </c:pt>
                <c:pt idx="725">
                  <c:v>28.4687792</c:v>
                </c:pt>
                <c:pt idx="726">
                  <c:v>28.691116579999999</c:v>
                </c:pt>
                <c:pt idx="727">
                  <c:v>28.69089207</c:v>
                </c:pt>
                <c:pt idx="728">
                  <c:v>29.03695484</c:v>
                </c:pt>
                <c:pt idx="729">
                  <c:v>29.250945990000002</c:v>
                </c:pt>
                <c:pt idx="730">
                  <c:v>29.31379531</c:v>
                </c:pt>
                <c:pt idx="731">
                  <c:v>28.8459471</c:v>
                </c:pt>
                <c:pt idx="732">
                  <c:v>28.869618259999999</c:v>
                </c:pt>
                <c:pt idx="733">
                  <c:v>28.533222609999999</c:v>
                </c:pt>
                <c:pt idx="734">
                  <c:v>28.412782079999999</c:v>
                </c:pt>
                <c:pt idx="735">
                  <c:v>28.42152754</c:v>
                </c:pt>
                <c:pt idx="736">
                  <c:v>27.8843441</c:v>
                </c:pt>
                <c:pt idx="737">
                  <c:v>28.1430164</c:v>
                </c:pt>
                <c:pt idx="738">
                  <c:v>27.761913719999999</c:v>
                </c:pt>
                <c:pt idx="739">
                  <c:v>29.233386429999999</c:v>
                </c:pt>
                <c:pt idx="740">
                  <c:v>27.484494519999998</c:v>
                </c:pt>
                <c:pt idx="741">
                  <c:v>26.91975394</c:v>
                </c:pt>
                <c:pt idx="742">
                  <c:v>26.715757979999999</c:v>
                </c:pt>
                <c:pt idx="743">
                  <c:v>26.16244524</c:v>
                </c:pt>
                <c:pt idx="744">
                  <c:v>25.996871779999999</c:v>
                </c:pt>
                <c:pt idx="745">
                  <c:v>27.405639650000001</c:v>
                </c:pt>
                <c:pt idx="746">
                  <c:v>28.050691449999999</c:v>
                </c:pt>
                <c:pt idx="747">
                  <c:v>28.440362629999999</c:v>
                </c:pt>
                <c:pt idx="748">
                  <c:v>27.735692740000001</c:v>
                </c:pt>
                <c:pt idx="749">
                  <c:v>27.653345890000001</c:v>
                </c:pt>
                <c:pt idx="750">
                  <c:v>26.83948535</c:v>
                </c:pt>
                <c:pt idx="751">
                  <c:v>27.416205040000001</c:v>
                </c:pt>
                <c:pt idx="752">
                  <c:v>26.90692014</c:v>
                </c:pt>
                <c:pt idx="753">
                  <c:v>26.058767419999999</c:v>
                </c:pt>
                <c:pt idx="754">
                  <c:v>25.25958125</c:v>
                </c:pt>
                <c:pt idx="755">
                  <c:v>24.920365069999999</c:v>
                </c:pt>
                <c:pt idx="756">
                  <c:v>25.299727239999999</c:v>
                </c:pt>
                <c:pt idx="757">
                  <c:v>24.582363999999998</c:v>
                </c:pt>
                <c:pt idx="758">
                  <c:v>24.786064079999999</c:v>
                </c:pt>
                <c:pt idx="759">
                  <c:v>24.901699019999999</c:v>
                </c:pt>
                <c:pt idx="760">
                  <c:v>24.836525980000001</c:v>
                </c:pt>
                <c:pt idx="761">
                  <c:v>24.758413539999999</c:v>
                </c:pt>
                <c:pt idx="762">
                  <c:v>25.429306019999999</c:v>
                </c:pt>
                <c:pt idx="763">
                  <c:v>25.618048009999999</c:v>
                </c:pt>
                <c:pt idx="764">
                  <c:v>25.754624929999999</c:v>
                </c:pt>
                <c:pt idx="765">
                  <c:v>25.835645840000002</c:v>
                </c:pt>
                <c:pt idx="766">
                  <c:v>25.998176659999999</c:v>
                </c:pt>
                <c:pt idx="767">
                  <c:v>25.960376870000001</c:v>
                </c:pt>
                <c:pt idx="768">
                  <c:v>25.117595569999999</c:v>
                </c:pt>
                <c:pt idx="769">
                  <c:v>25.0817002</c:v>
                </c:pt>
                <c:pt idx="770">
                  <c:v>25.643425400000002</c:v>
                </c:pt>
                <c:pt idx="771">
                  <c:v>25.997548080000001</c:v>
                </c:pt>
                <c:pt idx="772">
                  <c:v>25.59258681</c:v>
                </c:pt>
                <c:pt idx="773">
                  <c:v>26.021110579999998</c:v>
                </c:pt>
                <c:pt idx="774">
                  <c:v>26.282522660000001</c:v>
                </c:pt>
                <c:pt idx="775">
                  <c:v>26.478160469999999</c:v>
                </c:pt>
                <c:pt idx="776">
                  <c:v>27.117363180000002</c:v>
                </c:pt>
                <c:pt idx="777">
                  <c:v>27.095315469999999</c:v>
                </c:pt>
                <c:pt idx="778">
                  <c:v>29.445252910000001</c:v>
                </c:pt>
                <c:pt idx="779">
                  <c:v>31.120343330000001</c:v>
                </c:pt>
                <c:pt idx="780">
                  <c:v>32.812380570000002</c:v>
                </c:pt>
                <c:pt idx="781">
                  <c:v>34.535835419999998</c:v>
                </c:pt>
                <c:pt idx="782">
                  <c:v>33.686237499999997</c:v>
                </c:pt>
                <c:pt idx="783">
                  <c:v>33.772526890000002</c:v>
                </c:pt>
                <c:pt idx="784">
                  <c:v>32.81932295</c:v>
                </c:pt>
                <c:pt idx="785">
                  <c:v>32.712423440000002</c:v>
                </c:pt>
                <c:pt idx="786">
                  <c:v>32.695810960000003</c:v>
                </c:pt>
                <c:pt idx="787">
                  <c:v>33.63145368</c:v>
                </c:pt>
                <c:pt idx="788">
                  <c:v>34.65912247</c:v>
                </c:pt>
                <c:pt idx="789">
                  <c:v>34.25721806</c:v>
                </c:pt>
                <c:pt idx="790">
                  <c:v>35.21308836</c:v>
                </c:pt>
                <c:pt idx="791">
                  <c:v>34.873562470000003</c:v>
                </c:pt>
                <c:pt idx="792">
                  <c:v>35.67322824</c:v>
                </c:pt>
                <c:pt idx="793">
                  <c:v>35.668826449999997</c:v>
                </c:pt>
                <c:pt idx="794">
                  <c:v>33.945754989999998</c:v>
                </c:pt>
                <c:pt idx="795">
                  <c:v>33.856280550000001</c:v>
                </c:pt>
                <c:pt idx="796">
                  <c:v>33.341402600000002</c:v>
                </c:pt>
                <c:pt idx="797">
                  <c:v>32.911428800000003</c:v>
                </c:pt>
                <c:pt idx="798">
                  <c:v>33.727099369999998</c:v>
                </c:pt>
                <c:pt idx="799">
                  <c:v>33.706154890000001</c:v>
                </c:pt>
                <c:pt idx="800">
                  <c:v>32.806808879999998</c:v>
                </c:pt>
                <c:pt idx="801">
                  <c:v>32.92022042</c:v>
                </c:pt>
                <c:pt idx="802">
                  <c:v>32.994711019999997</c:v>
                </c:pt>
                <c:pt idx="803">
                  <c:v>33.428302250000002</c:v>
                </c:pt>
                <c:pt idx="804">
                  <c:v>33.573975939999997</c:v>
                </c:pt>
                <c:pt idx="805">
                  <c:v>33.9900868</c:v>
                </c:pt>
                <c:pt idx="806">
                  <c:v>34.436109289999997</c:v>
                </c:pt>
                <c:pt idx="807">
                  <c:v>34.277927519999999</c:v>
                </c:pt>
                <c:pt idx="808">
                  <c:v>33.082910509999998</c:v>
                </c:pt>
                <c:pt idx="809">
                  <c:v>34.551157740000001</c:v>
                </c:pt>
                <c:pt idx="810">
                  <c:v>34.388142340000002</c:v>
                </c:pt>
                <c:pt idx="811">
                  <c:v>33.332167750000004</c:v>
                </c:pt>
                <c:pt idx="812">
                  <c:v>33.73461752</c:v>
                </c:pt>
                <c:pt idx="813">
                  <c:v>35.761016570000002</c:v>
                </c:pt>
                <c:pt idx="814">
                  <c:v>37.909611529999999</c:v>
                </c:pt>
                <c:pt idx="815">
                  <c:v>38.554455310000002</c:v>
                </c:pt>
                <c:pt idx="816">
                  <c:v>39.518976479999999</c:v>
                </c:pt>
                <c:pt idx="817">
                  <c:v>40.675915789999998</c:v>
                </c:pt>
                <c:pt idx="818">
                  <c:v>40.915074629999999</c:v>
                </c:pt>
                <c:pt idx="819">
                  <c:v>42.080529689999999</c:v>
                </c:pt>
                <c:pt idx="820">
                  <c:v>42.194021239999998</c:v>
                </c:pt>
                <c:pt idx="821">
                  <c:v>41.864882000000001</c:v>
                </c:pt>
                <c:pt idx="822">
                  <c:v>42.124953150000003</c:v>
                </c:pt>
                <c:pt idx="823">
                  <c:v>42.758039850000003</c:v>
                </c:pt>
                <c:pt idx="824">
                  <c:v>42.846711519999999</c:v>
                </c:pt>
                <c:pt idx="825">
                  <c:v>42.451000000000001</c:v>
                </c:pt>
                <c:pt idx="826">
                  <c:v>43.32586396</c:v>
                </c:pt>
                <c:pt idx="827">
                  <c:v>42.466134719999999</c:v>
                </c:pt>
                <c:pt idx="828">
                  <c:v>43.938578560000003</c:v>
                </c:pt>
                <c:pt idx="829">
                  <c:v>44.763860520000001</c:v>
                </c:pt>
                <c:pt idx="830">
                  <c:v>45.358162419999999</c:v>
                </c:pt>
                <c:pt idx="831">
                  <c:v>45.803143929999997</c:v>
                </c:pt>
                <c:pt idx="832">
                  <c:v>45.946692939999998</c:v>
                </c:pt>
                <c:pt idx="833">
                  <c:v>45.320512559999997</c:v>
                </c:pt>
                <c:pt idx="834">
                  <c:v>45.843161340000002</c:v>
                </c:pt>
                <c:pt idx="835">
                  <c:v>45.2611609</c:v>
                </c:pt>
                <c:pt idx="836">
                  <c:v>45.250693730000002</c:v>
                </c:pt>
                <c:pt idx="837">
                  <c:v>45.272427780000001</c:v>
                </c:pt>
                <c:pt idx="838">
                  <c:v>47.476830110000002</c:v>
                </c:pt>
                <c:pt idx="839">
                  <c:v>45.239901119999999</c:v>
                </c:pt>
                <c:pt idx="840">
                  <c:v>45.127154859999997</c:v>
                </c:pt>
                <c:pt idx="841">
                  <c:v>46.654576540000001</c:v>
                </c:pt>
                <c:pt idx="842">
                  <c:v>46.509386419999998</c:v>
                </c:pt>
                <c:pt idx="843">
                  <c:v>46.079296659999997</c:v>
                </c:pt>
                <c:pt idx="844">
                  <c:v>46.596890989999999</c:v>
                </c:pt>
                <c:pt idx="845">
                  <c:v>46.643924009999999</c:v>
                </c:pt>
                <c:pt idx="846">
                  <c:v>49.197555370000003</c:v>
                </c:pt>
                <c:pt idx="847">
                  <c:v>50.465539200000002</c:v>
                </c:pt>
                <c:pt idx="848">
                  <c:v>50.15566922</c:v>
                </c:pt>
                <c:pt idx="849">
                  <c:v>54.615476979999997</c:v>
                </c:pt>
                <c:pt idx="850">
                  <c:v>54.78635027</c:v>
                </c:pt>
                <c:pt idx="851">
                  <c:v>60.84477098</c:v>
                </c:pt>
                <c:pt idx="852">
                  <c:v>67.343540899999994</c:v>
                </c:pt>
                <c:pt idx="853">
                  <c:v>71.541465599999995</c:v>
                </c:pt>
                <c:pt idx="854">
                  <c:v>70.91426568</c:v>
                </c:pt>
                <c:pt idx="855">
                  <c:v>70.051755700000001</c:v>
                </c:pt>
                <c:pt idx="856">
                  <c:v>72.786669790000005</c:v>
                </c:pt>
                <c:pt idx="857">
                  <c:v>71.165956730000005</c:v>
                </c:pt>
                <c:pt idx="858">
                  <c:v>72.920064100000005</c:v>
                </c:pt>
                <c:pt idx="859">
                  <c:v>72.079530770000005</c:v>
                </c:pt>
                <c:pt idx="860">
                  <c:v>71.20776377</c:v>
                </c:pt>
                <c:pt idx="861">
                  <c:v>72.176265959999995</c:v>
                </c:pt>
                <c:pt idx="862">
                  <c:v>73.841871960000006</c:v>
                </c:pt>
                <c:pt idx="863">
                  <c:v>75.751515949999998</c:v>
                </c:pt>
                <c:pt idx="864">
                  <c:v>74.381016520000003</c:v>
                </c:pt>
                <c:pt idx="865">
                  <c:v>73.341107649999998</c:v>
                </c:pt>
                <c:pt idx="866">
                  <c:v>68.367644290000001</c:v>
                </c:pt>
                <c:pt idx="867">
                  <c:v>70.019313909999994</c:v>
                </c:pt>
                <c:pt idx="868">
                  <c:v>63.72279666</c:v>
                </c:pt>
                <c:pt idx="869">
                  <c:v>55.757941369999998</c:v>
                </c:pt>
                <c:pt idx="870">
                  <c:v>59.365816860000002</c:v>
                </c:pt>
                <c:pt idx="871">
                  <c:v>62.641654440000003</c:v>
                </c:pt>
                <c:pt idx="872">
                  <c:v>64.530083719999993</c:v>
                </c:pt>
                <c:pt idx="873">
                  <c:v>64.546369639999995</c:v>
                </c:pt>
                <c:pt idx="874">
                  <c:v>55.589722219999999</c:v>
                </c:pt>
                <c:pt idx="875">
                  <c:v>54.936124280000001</c:v>
                </c:pt>
                <c:pt idx="876">
                  <c:v>41.945690390000003</c:v>
                </c:pt>
                <c:pt idx="877">
                  <c:v>44.382282670000002</c:v>
                </c:pt>
                <c:pt idx="878">
                  <c:v>36.589173959999997</c:v>
                </c:pt>
                <c:pt idx="879">
                  <c:v>35.024103400000001</c:v>
                </c:pt>
                <c:pt idx="880">
                  <c:v>35.98383381</c:v>
                </c:pt>
                <c:pt idx="881">
                  <c:v>35.640785659999999</c:v>
                </c:pt>
                <c:pt idx="882">
                  <c:v>35.878332559999997</c:v>
                </c:pt>
                <c:pt idx="883">
                  <c:v>33.790466979999998</c:v>
                </c:pt>
                <c:pt idx="884">
                  <c:v>32.887347300000002</c:v>
                </c:pt>
                <c:pt idx="885">
                  <c:v>33.675206780000003</c:v>
                </c:pt>
                <c:pt idx="886">
                  <c:v>33.98177475</c:v>
                </c:pt>
                <c:pt idx="887">
                  <c:v>33.849407720000002</c:v>
                </c:pt>
                <c:pt idx="888">
                  <c:v>34.053220580000001</c:v>
                </c:pt>
                <c:pt idx="889">
                  <c:v>33.796483799999997</c:v>
                </c:pt>
                <c:pt idx="890">
                  <c:v>33.865237200000003</c:v>
                </c:pt>
                <c:pt idx="891">
                  <c:v>33.98881737</c:v>
                </c:pt>
                <c:pt idx="892">
                  <c:v>33.981364689999999</c:v>
                </c:pt>
                <c:pt idx="893">
                  <c:v>33.949080709999997</c:v>
                </c:pt>
                <c:pt idx="894">
                  <c:v>34.1002656</c:v>
                </c:pt>
                <c:pt idx="895">
                  <c:v>34.040311889999998</c:v>
                </c:pt>
                <c:pt idx="896">
                  <c:v>34.039631620000002</c:v>
                </c:pt>
                <c:pt idx="897">
                  <c:v>34.04449202</c:v>
                </c:pt>
                <c:pt idx="898">
                  <c:v>34.031341810000001</c:v>
                </c:pt>
                <c:pt idx="899">
                  <c:v>34.046911280000003</c:v>
                </c:pt>
                <c:pt idx="900">
                  <c:v>34.136222230000001</c:v>
                </c:pt>
                <c:pt idx="901">
                  <c:v>34.376806969999997</c:v>
                </c:pt>
                <c:pt idx="902">
                  <c:v>34.440929740000001</c:v>
                </c:pt>
                <c:pt idx="903">
                  <c:v>35.099880210000002</c:v>
                </c:pt>
                <c:pt idx="904">
                  <c:v>34.614682870000003</c:v>
                </c:pt>
                <c:pt idx="905">
                  <c:v>35.226058350000002</c:v>
                </c:pt>
                <c:pt idx="906">
                  <c:v>34.204523569999999</c:v>
                </c:pt>
                <c:pt idx="907">
                  <c:v>33.9793691</c:v>
                </c:pt>
                <c:pt idx="908">
                  <c:v>33.815027299999997</c:v>
                </c:pt>
                <c:pt idx="909">
                  <c:v>34.00063815</c:v>
                </c:pt>
                <c:pt idx="910">
                  <c:v>33.997707460000001</c:v>
                </c:pt>
                <c:pt idx="911">
                  <c:v>33.087994010000003</c:v>
                </c:pt>
                <c:pt idx="912">
                  <c:v>33.856521909999998</c:v>
                </c:pt>
                <c:pt idx="913">
                  <c:v>34.004869409999998</c:v>
                </c:pt>
                <c:pt idx="914">
                  <c:v>33.992864079999997</c:v>
                </c:pt>
                <c:pt idx="915">
                  <c:v>34.037076239999998</c:v>
                </c:pt>
                <c:pt idx="916">
                  <c:v>34.308415750000002</c:v>
                </c:pt>
                <c:pt idx="917">
                  <c:v>33.661626300000002</c:v>
                </c:pt>
                <c:pt idx="918">
                  <c:v>34.99272663</c:v>
                </c:pt>
                <c:pt idx="919">
                  <c:v>35.002739869999999</c:v>
                </c:pt>
                <c:pt idx="920">
                  <c:v>34.87187385</c:v>
                </c:pt>
                <c:pt idx="921">
                  <c:v>34.655672920000001</c:v>
                </c:pt>
                <c:pt idx="922">
                  <c:v>35.99458379</c:v>
                </c:pt>
                <c:pt idx="923">
                  <c:v>36.173584079999998</c:v>
                </c:pt>
                <c:pt idx="924">
                  <c:v>35.570079139999997</c:v>
                </c:pt>
                <c:pt idx="925">
                  <c:v>38.480073390000001</c:v>
                </c:pt>
                <c:pt idx="926">
                  <c:v>39.1368449</c:v>
                </c:pt>
                <c:pt idx="927">
                  <c:v>39.837380889999999</c:v>
                </c:pt>
                <c:pt idx="928">
                  <c:v>39.768605379999997</c:v>
                </c:pt>
                <c:pt idx="929">
                  <c:v>39.587263299999996</c:v>
                </c:pt>
                <c:pt idx="930">
                  <c:v>40.207113630000002</c:v>
                </c:pt>
                <c:pt idx="931">
                  <c:v>40.737948350000003</c:v>
                </c:pt>
                <c:pt idx="932">
                  <c:v>40.37549765</c:v>
                </c:pt>
                <c:pt idx="933">
                  <c:v>41.25630219</c:v>
                </c:pt>
                <c:pt idx="934">
                  <c:v>45.87755216</c:v>
                </c:pt>
                <c:pt idx="935">
                  <c:v>45.873906550000001</c:v>
                </c:pt>
                <c:pt idx="936">
                  <c:v>45.322613869999998</c:v>
                </c:pt>
                <c:pt idx="937">
                  <c:v>45.271218140000002</c:v>
                </c:pt>
                <c:pt idx="938">
                  <c:v>45.250169849999999</c:v>
                </c:pt>
                <c:pt idx="939">
                  <c:v>45.166577599999997</c:v>
                </c:pt>
                <c:pt idx="940">
                  <c:v>44.994989429999997</c:v>
                </c:pt>
                <c:pt idx="941">
                  <c:v>46.707419299999998</c:v>
                </c:pt>
                <c:pt idx="942">
                  <c:v>47.483603690000002</c:v>
                </c:pt>
                <c:pt idx="943">
                  <c:v>46.644971730000002</c:v>
                </c:pt>
                <c:pt idx="944">
                  <c:v>47.959398309999997</c:v>
                </c:pt>
                <c:pt idx="945">
                  <c:v>48.621105989999997</c:v>
                </c:pt>
                <c:pt idx="946">
                  <c:v>48.719880490000001</c:v>
                </c:pt>
                <c:pt idx="947">
                  <c:v>48.989778119999997</c:v>
                </c:pt>
                <c:pt idx="948">
                  <c:v>48.944815470000002</c:v>
                </c:pt>
                <c:pt idx="949">
                  <c:v>49.386634370000003</c:v>
                </c:pt>
                <c:pt idx="950">
                  <c:v>48.399745609999997</c:v>
                </c:pt>
                <c:pt idx="951">
                  <c:v>47.533772759999998</c:v>
                </c:pt>
                <c:pt idx="952">
                  <c:v>47.764996170000003</c:v>
                </c:pt>
                <c:pt idx="953">
                  <c:v>47.978707679999999</c:v>
                </c:pt>
                <c:pt idx="954">
                  <c:v>48.20999913</c:v>
                </c:pt>
                <c:pt idx="955">
                  <c:v>47.944587220000003</c:v>
                </c:pt>
                <c:pt idx="956">
                  <c:v>48.023037100000003</c:v>
                </c:pt>
                <c:pt idx="957">
                  <c:v>48.446281489999997</c:v>
                </c:pt>
                <c:pt idx="958">
                  <c:v>49.250700549999998</c:v>
                </c:pt>
                <c:pt idx="959">
                  <c:v>49.263991820000001</c:v>
                </c:pt>
                <c:pt idx="960">
                  <c:v>47.266005219999997</c:v>
                </c:pt>
                <c:pt idx="961">
                  <c:v>47.53757719</c:v>
                </c:pt>
                <c:pt idx="962">
                  <c:v>47.281268590000003</c:v>
                </c:pt>
                <c:pt idx="963">
                  <c:v>47.294258079999999</c:v>
                </c:pt>
                <c:pt idx="964">
                  <c:v>47.658312600000002</c:v>
                </c:pt>
                <c:pt idx="965">
                  <c:v>43.568067980000002</c:v>
                </c:pt>
                <c:pt idx="966">
                  <c:v>43.198102810000002</c:v>
                </c:pt>
                <c:pt idx="967">
                  <c:v>45.27506966</c:v>
                </c:pt>
                <c:pt idx="968">
                  <c:v>44.812236630000001</c:v>
                </c:pt>
                <c:pt idx="969">
                  <c:v>44.927193500000001</c:v>
                </c:pt>
                <c:pt idx="970">
                  <c:v>44.163420809999998</c:v>
                </c:pt>
                <c:pt idx="971">
                  <c:v>45.599615129999997</c:v>
                </c:pt>
                <c:pt idx="972">
                  <c:v>46.117491059999999</c:v>
                </c:pt>
                <c:pt idx="973">
                  <c:v>47.047947579999999</c:v>
                </c:pt>
                <c:pt idx="974">
                  <c:v>47.376951060000003</c:v>
                </c:pt>
                <c:pt idx="975">
                  <c:v>48.037808169999998</c:v>
                </c:pt>
                <c:pt idx="976">
                  <c:v>47.360164159999997</c:v>
                </c:pt>
                <c:pt idx="977">
                  <c:v>49.269473599999998</c:v>
                </c:pt>
                <c:pt idx="978">
                  <c:v>49.645661439999998</c:v>
                </c:pt>
                <c:pt idx="979">
                  <c:v>52.195874949999997</c:v>
                </c:pt>
                <c:pt idx="980">
                  <c:v>53.274272060000001</c:v>
                </c:pt>
                <c:pt idx="981">
                  <c:v>54.548089599999997</c:v>
                </c:pt>
                <c:pt idx="982">
                  <c:v>54.421889239999999</c:v>
                </c:pt>
                <c:pt idx="983">
                  <c:v>54.562486380000003</c:v>
                </c:pt>
                <c:pt idx="984">
                  <c:v>52.056457719999997</c:v>
                </c:pt>
                <c:pt idx="985">
                  <c:v>52.40802755</c:v>
                </c:pt>
                <c:pt idx="986">
                  <c:v>52.24310071</c:v>
                </c:pt>
                <c:pt idx="987">
                  <c:v>51.76858859</c:v>
                </c:pt>
                <c:pt idx="988">
                  <c:v>52.683332309999997</c:v>
                </c:pt>
                <c:pt idx="989">
                  <c:v>53.132271590000002</c:v>
                </c:pt>
                <c:pt idx="990">
                  <c:v>53.158400960000002</c:v>
                </c:pt>
                <c:pt idx="991">
                  <c:v>53.331693610000002</c:v>
                </c:pt>
                <c:pt idx="992">
                  <c:v>54.472838279999998</c:v>
                </c:pt>
                <c:pt idx="993">
                  <c:v>55.797250830000003</c:v>
                </c:pt>
                <c:pt idx="994">
                  <c:v>56.58580517</c:v>
                </c:pt>
                <c:pt idx="995">
                  <c:v>56.221476539999998</c:v>
                </c:pt>
                <c:pt idx="996">
                  <c:v>57.010178510000003</c:v>
                </c:pt>
                <c:pt idx="997">
                  <c:v>54.940839189999998</c:v>
                </c:pt>
                <c:pt idx="998">
                  <c:v>53.866503180000002</c:v>
                </c:pt>
                <c:pt idx="999">
                  <c:v>52.904440610000002</c:v>
                </c:pt>
                <c:pt idx="1000">
                  <c:v>51.426426900000003</c:v>
                </c:pt>
                <c:pt idx="1001">
                  <c:v>50.495219249999998</c:v>
                </c:pt>
                <c:pt idx="1002">
                  <c:v>50.535644830000003</c:v>
                </c:pt>
                <c:pt idx="1003">
                  <c:v>49.544516600000001</c:v>
                </c:pt>
                <c:pt idx="1004">
                  <c:v>49.550350510000001</c:v>
                </c:pt>
                <c:pt idx="1005">
                  <c:v>49.276237219999999</c:v>
                </c:pt>
                <c:pt idx="1006">
                  <c:v>48.752958399999997</c:v>
                </c:pt>
                <c:pt idx="1007">
                  <c:v>48.785034039999999</c:v>
                </c:pt>
                <c:pt idx="1008">
                  <c:v>48.035105309999999</c:v>
                </c:pt>
                <c:pt idx="1009">
                  <c:v>47.162796319999998</c:v>
                </c:pt>
                <c:pt idx="1010">
                  <c:v>47.205402820000003</c:v>
                </c:pt>
                <c:pt idx="1011">
                  <c:v>47.024446560000001</c:v>
                </c:pt>
                <c:pt idx="1012">
                  <c:v>47.8584326</c:v>
                </c:pt>
                <c:pt idx="1013">
                  <c:v>47.625901980000002</c:v>
                </c:pt>
                <c:pt idx="1014">
                  <c:v>47.851157059999998</c:v>
                </c:pt>
                <c:pt idx="1015">
                  <c:v>47.497760849999999</c:v>
                </c:pt>
                <c:pt idx="1016">
                  <c:v>47.605931200000001</c:v>
                </c:pt>
                <c:pt idx="1017">
                  <c:v>46.927749630000001</c:v>
                </c:pt>
                <c:pt idx="1018">
                  <c:v>47</c:v>
                </c:pt>
                <c:pt idx="1019">
                  <c:v>47.065553350000002</c:v>
                </c:pt>
                <c:pt idx="1020">
                  <c:v>47.407419410000003</c:v>
                </c:pt>
                <c:pt idx="1021">
                  <c:v>46.794845389999999</c:v>
                </c:pt>
                <c:pt idx="1022">
                  <c:v>47.489511090000001</c:v>
                </c:pt>
                <c:pt idx="1023">
                  <c:v>47.335472250000002</c:v>
                </c:pt>
                <c:pt idx="1024">
                  <c:v>47.00177506</c:v>
                </c:pt>
                <c:pt idx="1025">
                  <c:v>46.810260399999997</c:v>
                </c:pt>
                <c:pt idx="1026">
                  <c:v>47.180284649999997</c:v>
                </c:pt>
                <c:pt idx="1027">
                  <c:v>46.83</c:v>
                </c:pt>
                <c:pt idx="1028">
                  <c:v>46.46</c:v>
                </c:pt>
                <c:pt idx="1029">
                  <c:v>46.552507740000003</c:v>
                </c:pt>
                <c:pt idx="1030">
                  <c:v>46.473314379999998</c:v>
                </c:pt>
                <c:pt idx="1031">
                  <c:v>47.138507160000003</c:v>
                </c:pt>
                <c:pt idx="1032">
                  <c:v>47.160455229999997</c:v>
                </c:pt>
                <c:pt idx="1033">
                  <c:v>47.121560000000002</c:v>
                </c:pt>
                <c:pt idx="1034">
                  <c:v>47.149229310000003</c:v>
                </c:pt>
                <c:pt idx="1035">
                  <c:v>47.133288280000002</c:v>
                </c:pt>
                <c:pt idx="1036">
                  <c:v>46.936424129999999</c:v>
                </c:pt>
                <c:pt idx="1037">
                  <c:v>46.589434789999999</c:v>
                </c:pt>
                <c:pt idx="1038">
                  <c:v>45.52385555</c:v>
                </c:pt>
                <c:pt idx="1039">
                  <c:v>45.365008959999997</c:v>
                </c:pt>
                <c:pt idx="1040">
                  <c:v>45.589644290000003</c:v>
                </c:pt>
                <c:pt idx="1041">
                  <c:v>45.582275340000002</c:v>
                </c:pt>
                <c:pt idx="1042">
                  <c:v>46.468676819999999</c:v>
                </c:pt>
                <c:pt idx="1043">
                  <c:v>44.666174269999999</c:v>
                </c:pt>
                <c:pt idx="1044">
                  <c:v>43.112058050000002</c:v>
                </c:pt>
                <c:pt idx="1045">
                  <c:v>43.114569369999998</c:v>
                </c:pt>
                <c:pt idx="1046">
                  <c:v>43.448710490000003</c:v>
                </c:pt>
                <c:pt idx="1047">
                  <c:v>42.375482650000002</c:v>
                </c:pt>
                <c:pt idx="1048">
                  <c:v>42.448508519999997</c:v>
                </c:pt>
                <c:pt idx="1049">
                  <c:v>42.5538545</c:v>
                </c:pt>
                <c:pt idx="1050">
                  <c:v>42.549877850000001</c:v>
                </c:pt>
                <c:pt idx="1051">
                  <c:v>41.757477850000001</c:v>
                </c:pt>
                <c:pt idx="1052">
                  <c:v>41.899574209999997</c:v>
                </c:pt>
                <c:pt idx="1053">
                  <c:v>41.639289689999998</c:v>
                </c:pt>
                <c:pt idx="1054">
                  <c:v>42.098792099999997</c:v>
                </c:pt>
                <c:pt idx="1055">
                  <c:v>41.14651491</c:v>
                </c:pt>
                <c:pt idx="1056">
                  <c:v>41.420532520000002</c:v>
                </c:pt>
                <c:pt idx="1057">
                  <c:v>41.444421640000002</c:v>
                </c:pt>
                <c:pt idx="1058">
                  <c:v>41.367843209999997</c:v>
                </c:pt>
                <c:pt idx="1059">
                  <c:v>41.51261143</c:v>
                </c:pt>
                <c:pt idx="1060">
                  <c:v>40.619509399999998</c:v>
                </c:pt>
                <c:pt idx="1061">
                  <c:v>40.61014934</c:v>
                </c:pt>
                <c:pt idx="1062">
                  <c:v>40.154597219999999</c:v>
                </c:pt>
                <c:pt idx="1063">
                  <c:v>39.801979729999999</c:v>
                </c:pt>
                <c:pt idx="1064">
                  <c:v>39.608960009999997</c:v>
                </c:pt>
                <c:pt idx="1065">
                  <c:v>39.773211240000002</c:v>
                </c:pt>
                <c:pt idx="1066">
                  <c:v>39.74350347</c:v>
                </c:pt>
                <c:pt idx="1067">
                  <c:v>39.609982610000003</c:v>
                </c:pt>
                <c:pt idx="1068">
                  <c:v>39.293155419999998</c:v>
                </c:pt>
                <c:pt idx="1069">
                  <c:v>39.077963560000001</c:v>
                </c:pt>
                <c:pt idx="1070">
                  <c:v>39.062963600000003</c:v>
                </c:pt>
                <c:pt idx="1071">
                  <c:v>39.068585470000002</c:v>
                </c:pt>
                <c:pt idx="1072">
                  <c:v>39.068338509999997</c:v>
                </c:pt>
                <c:pt idx="1073">
                  <c:v>38.451059809999997</c:v>
                </c:pt>
                <c:pt idx="1074">
                  <c:v>37.277444899999999</c:v>
                </c:pt>
                <c:pt idx="1075">
                  <c:v>37.259064260000002</c:v>
                </c:pt>
                <c:pt idx="1076">
                  <c:v>38.562001209999998</c:v>
                </c:pt>
                <c:pt idx="1077">
                  <c:v>38.762345269999997</c:v>
                </c:pt>
                <c:pt idx="1078">
                  <c:v>38.766568200000002</c:v>
                </c:pt>
                <c:pt idx="1079">
                  <c:v>38.672374670000004</c:v>
                </c:pt>
                <c:pt idx="1080">
                  <c:v>38.596577080000003</c:v>
                </c:pt>
                <c:pt idx="1081">
                  <c:v>38.511005390000001</c:v>
                </c:pt>
                <c:pt idx="1082">
                  <c:v>38.380490889999997</c:v>
                </c:pt>
                <c:pt idx="1083">
                  <c:v>38.621426270000001</c:v>
                </c:pt>
                <c:pt idx="1084">
                  <c:v>38.72350419</c:v>
                </c:pt>
                <c:pt idx="1085">
                  <c:v>38.169506490000003</c:v>
                </c:pt>
                <c:pt idx="1086">
                  <c:v>38.394818720000004</c:v>
                </c:pt>
                <c:pt idx="1087">
                  <c:v>39.709809790000001</c:v>
                </c:pt>
                <c:pt idx="1088">
                  <c:v>38.693476910000001</c:v>
                </c:pt>
                <c:pt idx="1089">
                  <c:v>39.77269982</c:v>
                </c:pt>
                <c:pt idx="1090">
                  <c:v>39.723878040000002</c:v>
                </c:pt>
                <c:pt idx="1091">
                  <c:v>39.81876939</c:v>
                </c:pt>
                <c:pt idx="1092">
                  <c:v>39.960976170000002</c:v>
                </c:pt>
                <c:pt idx="1093">
                  <c:v>39.707759250000002</c:v>
                </c:pt>
                <c:pt idx="1094">
                  <c:v>39.843471520000001</c:v>
                </c:pt>
                <c:pt idx="1095">
                  <c:v>39.396598619999999</c:v>
                </c:pt>
                <c:pt idx="1096">
                  <c:v>39.848247860000001</c:v>
                </c:pt>
                <c:pt idx="1097">
                  <c:v>39.734077560000003</c:v>
                </c:pt>
                <c:pt idx="1098">
                  <c:v>39.113098819999998</c:v>
                </c:pt>
                <c:pt idx="1099">
                  <c:v>39.057292099999998</c:v>
                </c:pt>
                <c:pt idx="1100">
                  <c:v>38.912206179999998</c:v>
                </c:pt>
                <c:pt idx="1101">
                  <c:v>38.616177309999998</c:v>
                </c:pt>
                <c:pt idx="1102">
                  <c:v>39.670674040000002</c:v>
                </c:pt>
                <c:pt idx="1103">
                  <c:v>39.561203509999999</c:v>
                </c:pt>
                <c:pt idx="1104">
                  <c:v>39.966553390000001</c:v>
                </c:pt>
                <c:pt idx="1105">
                  <c:v>39.778607919999999</c:v>
                </c:pt>
                <c:pt idx="1106">
                  <c:v>40.355483229999997</c:v>
                </c:pt>
                <c:pt idx="1107">
                  <c:v>40.353388840000001</c:v>
                </c:pt>
                <c:pt idx="1108">
                  <c:v>40.398229999999998</c:v>
                </c:pt>
                <c:pt idx="1109">
                  <c:v>40.348967430000002</c:v>
                </c:pt>
                <c:pt idx="1110">
                  <c:v>40.248452319999998</c:v>
                </c:pt>
                <c:pt idx="1111">
                  <c:v>40.051147649999997</c:v>
                </c:pt>
                <c:pt idx="1112">
                  <c:v>40.649652349999997</c:v>
                </c:pt>
                <c:pt idx="1113">
                  <c:v>41.093065500000002</c:v>
                </c:pt>
                <c:pt idx="1114">
                  <c:v>41.381102499999997</c:v>
                </c:pt>
                <c:pt idx="1115">
                  <c:v>41.073213099999997</c:v>
                </c:pt>
                <c:pt idx="1116">
                  <c:v>41.561408139999998</c:v>
                </c:pt>
                <c:pt idx="1117">
                  <c:v>41.995097180000002</c:v>
                </c:pt>
                <c:pt idx="1118">
                  <c:v>42.075058730000002</c:v>
                </c:pt>
                <c:pt idx="1119">
                  <c:v>42.402158530000001</c:v>
                </c:pt>
                <c:pt idx="1120">
                  <c:v>42.16176462</c:v>
                </c:pt>
                <c:pt idx="1121">
                  <c:v>42.713641680000002</c:v>
                </c:pt>
                <c:pt idx="1122">
                  <c:v>42.515359230000001</c:v>
                </c:pt>
                <c:pt idx="1123">
                  <c:v>42.153092940000001</c:v>
                </c:pt>
                <c:pt idx="1124">
                  <c:v>42.677609050000001</c:v>
                </c:pt>
                <c:pt idx="1125">
                  <c:v>41.576470229999998</c:v>
                </c:pt>
                <c:pt idx="1126">
                  <c:v>41.316979529999998</c:v>
                </c:pt>
                <c:pt idx="1127">
                  <c:v>41.686954759999999</c:v>
                </c:pt>
                <c:pt idx="1128">
                  <c:v>41.273886570000002</c:v>
                </c:pt>
                <c:pt idx="1129">
                  <c:v>41.452159260000002</c:v>
                </c:pt>
                <c:pt idx="1130">
                  <c:v>41.187755989999999</c:v>
                </c:pt>
                <c:pt idx="1131">
                  <c:v>41.08131075</c:v>
                </c:pt>
                <c:pt idx="1132">
                  <c:v>41.033585549999998</c:v>
                </c:pt>
                <c:pt idx="1133">
                  <c:v>40.416236320000003</c:v>
                </c:pt>
                <c:pt idx="1134">
                  <c:v>40.94664306</c:v>
                </c:pt>
                <c:pt idx="1135">
                  <c:v>41.03301871</c:v>
                </c:pt>
                <c:pt idx="1136">
                  <c:v>41.263632000000001</c:v>
                </c:pt>
                <c:pt idx="1137">
                  <c:v>41.294663669999998</c:v>
                </c:pt>
                <c:pt idx="1138">
                  <c:v>41.267759060000003</c:v>
                </c:pt>
                <c:pt idx="1139">
                  <c:v>41.244801799999998</c:v>
                </c:pt>
                <c:pt idx="1140">
                  <c:v>41.259341560000003</c:v>
                </c:pt>
                <c:pt idx="1141">
                  <c:v>41.574266909999999</c:v>
                </c:pt>
                <c:pt idx="1142">
                  <c:v>40.829171109999997</c:v>
                </c:pt>
                <c:pt idx="1143">
                  <c:v>40.886081150000003</c:v>
                </c:pt>
                <c:pt idx="1144">
                  <c:v>39.881076090000001</c:v>
                </c:pt>
                <c:pt idx="1145">
                  <c:v>39.827329829999996</c:v>
                </c:pt>
                <c:pt idx="1146">
                  <c:v>40.231351060000001</c:v>
                </c:pt>
                <c:pt idx="1147">
                  <c:v>39.64351387</c:v>
                </c:pt>
                <c:pt idx="1148">
                  <c:v>39.552806179999997</c:v>
                </c:pt>
                <c:pt idx="1149">
                  <c:v>39.674739150000001</c:v>
                </c:pt>
                <c:pt idx="1150">
                  <c:v>39.366084360000002</c:v>
                </c:pt>
                <c:pt idx="1151">
                  <c:v>39.32876658</c:v>
                </c:pt>
                <c:pt idx="1152">
                  <c:v>39.35419684</c:v>
                </c:pt>
                <c:pt idx="1153">
                  <c:v>39.597882269999999</c:v>
                </c:pt>
                <c:pt idx="1154">
                  <c:v>39.321725069999999</c:v>
                </c:pt>
                <c:pt idx="1155">
                  <c:v>39.108296920000001</c:v>
                </c:pt>
                <c:pt idx="1156">
                  <c:v>38.855289519999999</c:v>
                </c:pt>
                <c:pt idx="1157">
                  <c:v>38.7903941</c:v>
                </c:pt>
                <c:pt idx="1158">
                  <c:v>38.288095239999997</c:v>
                </c:pt>
                <c:pt idx="1159">
                  <c:v>38.171666299999998</c:v>
                </c:pt>
                <c:pt idx="1160">
                  <c:v>37.814513959999999</c:v>
                </c:pt>
                <c:pt idx="1161">
                  <c:v>37.571651490000001</c:v>
                </c:pt>
                <c:pt idx="1162">
                  <c:v>37.096291119999997</c:v>
                </c:pt>
                <c:pt idx="1163">
                  <c:v>37.125292360000003</c:v>
                </c:pt>
                <c:pt idx="1164">
                  <c:v>37.329147319999997</c:v>
                </c:pt>
                <c:pt idx="1165">
                  <c:v>37.241575509999997</c:v>
                </c:pt>
                <c:pt idx="1166">
                  <c:v>37.060617520000001</c:v>
                </c:pt>
                <c:pt idx="1167">
                  <c:v>36.575393730000002</c:v>
                </c:pt>
                <c:pt idx="1168">
                  <c:v>36.305315350000001</c:v>
                </c:pt>
                <c:pt idx="1169">
                  <c:v>35.745128829999999</c:v>
                </c:pt>
                <c:pt idx="1170">
                  <c:v>35.511271120000004</c:v>
                </c:pt>
                <c:pt idx="1171">
                  <c:v>35.474611840000001</c:v>
                </c:pt>
                <c:pt idx="1172">
                  <c:v>35.711294189999997</c:v>
                </c:pt>
                <c:pt idx="1173">
                  <c:v>35.292711269999998</c:v>
                </c:pt>
                <c:pt idx="1174">
                  <c:v>35.152967429999997</c:v>
                </c:pt>
                <c:pt idx="1175">
                  <c:v>35.288963170000002</c:v>
                </c:pt>
                <c:pt idx="1176">
                  <c:v>35.193695499999997</c:v>
                </c:pt>
                <c:pt idx="1177">
                  <c:v>35.043235289999998</c:v>
                </c:pt>
                <c:pt idx="1178">
                  <c:v>35.030175739999997</c:v>
                </c:pt>
                <c:pt idx="1179">
                  <c:v>34.700313610000002</c:v>
                </c:pt>
                <c:pt idx="1180">
                  <c:v>34.781135290000002</c:v>
                </c:pt>
                <c:pt idx="1181">
                  <c:v>35.253109530000003</c:v>
                </c:pt>
                <c:pt idx="1182">
                  <c:v>35.452911360000002</c:v>
                </c:pt>
                <c:pt idx="1183">
                  <c:v>36.681701220000001</c:v>
                </c:pt>
                <c:pt idx="1184">
                  <c:v>35.70038941</c:v>
                </c:pt>
                <c:pt idx="1185">
                  <c:v>35.761473340000002</c:v>
                </c:pt>
                <c:pt idx="1186">
                  <c:v>35.597051919999998</c:v>
                </c:pt>
                <c:pt idx="1187">
                  <c:v>34.958461419999999</c:v>
                </c:pt>
                <c:pt idx="1188">
                  <c:v>35.364963699999997</c:v>
                </c:pt>
                <c:pt idx="1189">
                  <c:v>35.34730218</c:v>
                </c:pt>
                <c:pt idx="1190">
                  <c:v>35.30441682</c:v>
                </c:pt>
                <c:pt idx="1191">
                  <c:v>35.119634130000001</c:v>
                </c:pt>
                <c:pt idx="1192">
                  <c:v>35.23875451</c:v>
                </c:pt>
                <c:pt idx="1193">
                  <c:v>35.229482779999998</c:v>
                </c:pt>
                <c:pt idx="1194">
                  <c:v>35.342993509999999</c:v>
                </c:pt>
                <c:pt idx="1195">
                  <c:v>34.762947410000002</c:v>
                </c:pt>
                <c:pt idx="1196">
                  <c:v>35.4</c:v>
                </c:pt>
                <c:pt idx="1197">
                  <c:v>35.5789647</c:v>
                </c:pt>
                <c:pt idx="1198">
                  <c:v>35.283322169999998</c:v>
                </c:pt>
                <c:pt idx="1199">
                  <c:v>35.99432625</c:v>
                </c:pt>
                <c:pt idx="1200">
                  <c:v>35.557966499999999</c:v>
                </c:pt>
                <c:pt idx="1201">
                  <c:v>35.4435371</c:v>
                </c:pt>
                <c:pt idx="1202">
                  <c:v>35.457372929999998</c:v>
                </c:pt>
                <c:pt idx="1203">
                  <c:v>35.420782840000001</c:v>
                </c:pt>
                <c:pt idx="1204">
                  <c:v>35.804694439999999</c:v>
                </c:pt>
                <c:pt idx="1205">
                  <c:v>35.994246160000003</c:v>
                </c:pt>
                <c:pt idx="1206">
                  <c:v>35.056241159999999</c:v>
                </c:pt>
                <c:pt idx="1207">
                  <c:v>35.450119649999998</c:v>
                </c:pt>
                <c:pt idx="1208">
                  <c:v>34.864503599999999</c:v>
                </c:pt>
                <c:pt idx="1209">
                  <c:v>36.026611559999999</c:v>
                </c:pt>
                <c:pt idx="1210">
                  <c:v>36.196937040000002</c:v>
                </c:pt>
                <c:pt idx="1211">
                  <c:v>36.340726199999999</c:v>
                </c:pt>
                <c:pt idx="1212">
                  <c:v>36.343263309999998</c:v>
                </c:pt>
                <c:pt idx="1213">
                  <c:v>36.30587259</c:v>
                </c:pt>
                <c:pt idx="1214">
                  <c:v>36.304506269999997</c:v>
                </c:pt>
                <c:pt idx="1215">
                  <c:v>36.348101290000002</c:v>
                </c:pt>
                <c:pt idx="1216">
                  <c:v>36.308957380000003</c:v>
                </c:pt>
                <c:pt idx="1217">
                  <c:v>36.578376939999998</c:v>
                </c:pt>
                <c:pt idx="1218">
                  <c:v>36.684248029999999</c:v>
                </c:pt>
                <c:pt idx="1219">
                  <c:v>37.719482120000002</c:v>
                </c:pt>
                <c:pt idx="1220">
                  <c:v>38.032606870000002</c:v>
                </c:pt>
                <c:pt idx="1221">
                  <c:v>38.027256299999998</c:v>
                </c:pt>
                <c:pt idx="1222">
                  <c:v>38.744644790000002</c:v>
                </c:pt>
                <c:pt idx="1223">
                  <c:v>39.011701930000001</c:v>
                </c:pt>
                <c:pt idx="1224">
                  <c:v>39.181118660000003</c:v>
                </c:pt>
                <c:pt idx="1225">
                  <c:v>39.983398049999998</c:v>
                </c:pt>
                <c:pt idx="1226">
                  <c:v>40.089390760000001</c:v>
                </c:pt>
                <c:pt idx="1227">
                  <c:v>40.573816000000001</c:v>
                </c:pt>
                <c:pt idx="1228">
                  <c:v>41.3012801</c:v>
                </c:pt>
                <c:pt idx="1229">
                  <c:v>41.053505039999997</c:v>
                </c:pt>
                <c:pt idx="1230">
                  <c:v>41.933098029999996</c:v>
                </c:pt>
                <c:pt idx="1231">
                  <c:v>42.810053869999997</c:v>
                </c:pt>
                <c:pt idx="1232">
                  <c:v>43.886700879999999</c:v>
                </c:pt>
                <c:pt idx="1233">
                  <c:v>45.00256461</c:v>
                </c:pt>
                <c:pt idx="1234">
                  <c:v>45.864192029999998</c:v>
                </c:pt>
                <c:pt idx="1235">
                  <c:v>44.772384270000003</c:v>
                </c:pt>
                <c:pt idx="1236">
                  <c:v>44.199660340000001</c:v>
                </c:pt>
                <c:pt idx="1237">
                  <c:v>44.131818459999998</c:v>
                </c:pt>
                <c:pt idx="1238">
                  <c:v>43.592814930000003</c:v>
                </c:pt>
                <c:pt idx="1239">
                  <c:v>43.507108989999999</c:v>
                </c:pt>
                <c:pt idx="1240">
                  <c:v>43.524636600000001</c:v>
                </c:pt>
                <c:pt idx="1241">
                  <c:v>43.44128422</c:v>
                </c:pt>
                <c:pt idx="1242">
                  <c:v>44.02092545</c:v>
                </c:pt>
                <c:pt idx="1243">
                  <c:v>43.933145170000003</c:v>
                </c:pt>
                <c:pt idx="1244">
                  <c:v>44.040434820000002</c:v>
                </c:pt>
                <c:pt idx="1245">
                  <c:v>43.909249469999999</c:v>
                </c:pt>
                <c:pt idx="1246">
                  <c:v>43.43474458</c:v>
                </c:pt>
                <c:pt idx="1247">
                  <c:v>42.933233549999997</c:v>
                </c:pt>
                <c:pt idx="1248">
                  <c:v>42.991869600000001</c:v>
                </c:pt>
                <c:pt idx="1249">
                  <c:v>43.250885719999999</c:v>
                </c:pt>
                <c:pt idx="1250">
                  <c:v>43.545811129999997</c:v>
                </c:pt>
                <c:pt idx="1251">
                  <c:v>44.181506560000003</c:v>
                </c:pt>
                <c:pt idx="1252">
                  <c:v>34.628727120000001</c:v>
                </c:pt>
                <c:pt idx="1253">
                  <c:v>33.787994249999997</c:v>
                </c:pt>
                <c:pt idx="1254">
                  <c:v>33.029076070000002</c:v>
                </c:pt>
                <c:pt idx="1255">
                  <c:v>33.163657669999999</c:v>
                </c:pt>
                <c:pt idx="1256">
                  <c:v>33.19691401</c:v>
                </c:pt>
                <c:pt idx="1257">
                  <c:v>33.031524580000003</c:v>
                </c:pt>
                <c:pt idx="1258">
                  <c:v>32.014915639999998</c:v>
                </c:pt>
                <c:pt idx="1259">
                  <c:v>32.011084850000003</c:v>
                </c:pt>
                <c:pt idx="1260">
                  <c:v>32.009295360000003</c:v>
                </c:pt>
                <c:pt idx="1261">
                  <c:v>32.963876820000003</c:v>
                </c:pt>
                <c:pt idx="1262">
                  <c:v>32.766628799999999</c:v>
                </c:pt>
                <c:pt idx="1263">
                  <c:v>32.922808209999999</c:v>
                </c:pt>
                <c:pt idx="1264">
                  <c:v>32.775095499999999</c:v>
                </c:pt>
                <c:pt idx="1265">
                  <c:v>32.928484500000003</c:v>
                </c:pt>
                <c:pt idx="1266">
                  <c:v>32.804866680000003</c:v>
                </c:pt>
                <c:pt idx="1267">
                  <c:v>32.854627000000001</c:v>
                </c:pt>
                <c:pt idx="1268">
                  <c:v>32.861241010000001</c:v>
                </c:pt>
                <c:pt idx="1269">
                  <c:v>32.9651122</c:v>
                </c:pt>
                <c:pt idx="1270">
                  <c:v>32.670147110000002</c:v>
                </c:pt>
                <c:pt idx="1271">
                  <c:v>32.535670529999997</c:v>
                </c:pt>
                <c:pt idx="1272">
                  <c:v>32.728222559999999</c:v>
                </c:pt>
                <c:pt idx="1273">
                  <c:v>32.647382700000001</c:v>
                </c:pt>
                <c:pt idx="1274">
                  <c:v>32.58343318</c:v>
                </c:pt>
                <c:pt idx="1275">
                  <c:v>32.057099149999999</c:v>
                </c:pt>
                <c:pt idx="1276">
                  <c:v>32.22938576</c:v>
                </c:pt>
                <c:pt idx="1277">
                  <c:v>32.318540820000003</c:v>
                </c:pt>
                <c:pt idx="1278">
                  <c:v>31.824721019999998</c:v>
                </c:pt>
                <c:pt idx="1279">
                  <c:v>32.34693935</c:v>
                </c:pt>
                <c:pt idx="1280">
                  <c:v>32.099472059999997</c:v>
                </c:pt>
                <c:pt idx="1281">
                  <c:v>32.018623140000003</c:v>
                </c:pt>
                <c:pt idx="1282">
                  <c:v>32.01845986</c:v>
                </c:pt>
                <c:pt idx="1283">
                  <c:v>32.72441164</c:v>
                </c:pt>
                <c:pt idx="1284">
                  <c:v>33.322078329999997</c:v>
                </c:pt>
                <c:pt idx="1285">
                  <c:v>32.902295510000002</c:v>
                </c:pt>
                <c:pt idx="1286">
                  <c:v>32.799844540000002</c:v>
                </c:pt>
                <c:pt idx="1287">
                  <c:v>32.497467319999998</c:v>
                </c:pt>
                <c:pt idx="1288">
                  <c:v>32.47411202</c:v>
                </c:pt>
                <c:pt idx="1289">
                  <c:v>31.914111290000001</c:v>
                </c:pt>
                <c:pt idx="1290">
                  <c:v>32.520979509999997</c:v>
                </c:pt>
                <c:pt idx="1291">
                  <c:v>32.95172067</c:v>
                </c:pt>
                <c:pt idx="1292">
                  <c:v>33.183850419999999</c:v>
                </c:pt>
                <c:pt idx="1293">
                  <c:v>33.044953190000001</c:v>
                </c:pt>
                <c:pt idx="1294">
                  <c:v>33.218687750000001</c:v>
                </c:pt>
                <c:pt idx="1295">
                  <c:v>33.707501059999998</c:v>
                </c:pt>
                <c:pt idx="1296">
                  <c:v>34.516184729999999</c:v>
                </c:pt>
                <c:pt idx="1297">
                  <c:v>35.886153989999997</c:v>
                </c:pt>
                <c:pt idx="1298">
                  <c:v>36.01745639</c:v>
                </c:pt>
                <c:pt idx="1299">
                  <c:v>35.846959929999997</c:v>
                </c:pt>
                <c:pt idx="1300">
                  <c:v>36.593796900000001</c:v>
                </c:pt>
                <c:pt idx="1301">
                  <c:v>36.700188439999998</c:v>
                </c:pt>
                <c:pt idx="1302">
                  <c:v>36.123018829999999</c:v>
                </c:pt>
                <c:pt idx="1303">
                  <c:v>35.960355200000002</c:v>
                </c:pt>
                <c:pt idx="1304">
                  <c:v>35.562516330000001</c:v>
                </c:pt>
                <c:pt idx="1305">
                  <c:v>35.859445800000003</c:v>
                </c:pt>
                <c:pt idx="1306">
                  <c:v>35.940289669999999</c:v>
                </c:pt>
                <c:pt idx="1307">
                  <c:v>35.482934810000003</c:v>
                </c:pt>
                <c:pt idx="1308">
                  <c:v>34.828134009999999</c:v>
                </c:pt>
                <c:pt idx="1309">
                  <c:v>34.057182220000001</c:v>
                </c:pt>
                <c:pt idx="1310">
                  <c:v>34.017438409999997</c:v>
                </c:pt>
                <c:pt idx="1311">
                  <c:v>33.755088649999998</c:v>
                </c:pt>
                <c:pt idx="1312">
                  <c:v>33.792513079999999</c:v>
                </c:pt>
                <c:pt idx="1313">
                  <c:v>33.87711402</c:v>
                </c:pt>
                <c:pt idx="1314">
                  <c:v>33.955659449999999</c:v>
                </c:pt>
                <c:pt idx="1315">
                  <c:v>34.47673829</c:v>
                </c:pt>
                <c:pt idx="1316">
                  <c:v>34.643504149999998</c:v>
                </c:pt>
                <c:pt idx="1317">
                  <c:v>34.734950900000001</c:v>
                </c:pt>
                <c:pt idx="1318">
                  <c:v>34.343982850000003</c:v>
                </c:pt>
                <c:pt idx="1319">
                  <c:v>34.794858060000003</c:v>
                </c:pt>
                <c:pt idx="1320">
                  <c:v>34.863701239999997</c:v>
                </c:pt>
                <c:pt idx="1321">
                  <c:v>34.851959659999999</c:v>
                </c:pt>
                <c:pt idx="1322">
                  <c:v>34.924999999999997</c:v>
                </c:pt>
                <c:pt idx="1323">
                  <c:v>34.14</c:v>
                </c:pt>
                <c:pt idx="1324">
                  <c:v>34</c:v>
                </c:pt>
                <c:pt idx="1325">
                  <c:v>33.865000000000002</c:v>
                </c:pt>
                <c:pt idx="1326">
                  <c:v>33.78</c:v>
                </c:pt>
                <c:pt idx="1327">
                  <c:v>33.645000000000003</c:v>
                </c:pt>
                <c:pt idx="1328">
                  <c:v>33.93</c:v>
                </c:pt>
                <c:pt idx="1329">
                  <c:v>34.265000000000001</c:v>
                </c:pt>
                <c:pt idx="1330">
                  <c:v>34.555</c:v>
                </c:pt>
                <c:pt idx="1331">
                  <c:v>35.17</c:v>
                </c:pt>
                <c:pt idx="1332">
                  <c:v>34.685000000000002</c:v>
                </c:pt>
                <c:pt idx="1333">
                  <c:v>38.520000000000003</c:v>
                </c:pt>
                <c:pt idx="1334">
                  <c:v>38.195</c:v>
                </c:pt>
                <c:pt idx="1335">
                  <c:v>38.270000000000003</c:v>
                </c:pt>
                <c:pt idx="1336">
                  <c:v>37.795000000000002</c:v>
                </c:pt>
                <c:pt idx="1337">
                  <c:v>38.585000000000001</c:v>
                </c:pt>
                <c:pt idx="1338">
                  <c:v>39.29</c:v>
                </c:pt>
                <c:pt idx="1339">
                  <c:v>39.575000000000003</c:v>
                </c:pt>
                <c:pt idx="1340">
                  <c:v>40.869999999999997</c:v>
                </c:pt>
                <c:pt idx="1341">
                  <c:v>39.520000000000003</c:v>
                </c:pt>
                <c:pt idx="1342">
                  <c:v>40.875</c:v>
                </c:pt>
                <c:pt idx="1343">
                  <c:v>41.655000000000001</c:v>
                </c:pt>
                <c:pt idx="1344">
                  <c:v>40.799999999999997</c:v>
                </c:pt>
                <c:pt idx="1345">
                  <c:v>40.924999999999997</c:v>
                </c:pt>
                <c:pt idx="1346">
                  <c:v>40.75</c:v>
                </c:pt>
                <c:pt idx="1347">
                  <c:v>40.784999999999997</c:v>
                </c:pt>
                <c:pt idx="1348">
                  <c:v>40.984999999999999</c:v>
                </c:pt>
                <c:pt idx="1349">
                  <c:v>40.594999999999999</c:v>
                </c:pt>
                <c:pt idx="1350">
                  <c:v>39.365000000000002</c:v>
                </c:pt>
                <c:pt idx="1351">
                  <c:v>39.484999999999999</c:v>
                </c:pt>
                <c:pt idx="1352">
                  <c:v>39.465000000000003</c:v>
                </c:pt>
                <c:pt idx="1353">
                  <c:v>39.564999999999998</c:v>
                </c:pt>
                <c:pt idx="1354">
                  <c:v>39.975000000000001</c:v>
                </c:pt>
                <c:pt idx="1355">
                  <c:v>40.35</c:v>
                </c:pt>
                <c:pt idx="1356">
                  <c:v>40.484999999999999</c:v>
                </c:pt>
                <c:pt idx="1357">
                  <c:v>40.74</c:v>
                </c:pt>
                <c:pt idx="1358">
                  <c:v>41.69</c:v>
                </c:pt>
                <c:pt idx="1359">
                  <c:v>44.77</c:v>
                </c:pt>
                <c:pt idx="1360">
                  <c:v>46.65</c:v>
                </c:pt>
                <c:pt idx="1361">
                  <c:v>45.634999999999998</c:v>
                </c:pt>
                <c:pt idx="1362">
                  <c:v>51.54</c:v>
                </c:pt>
                <c:pt idx="1363">
                  <c:v>51.68</c:v>
                </c:pt>
                <c:pt idx="1364">
                  <c:v>54.615000000000002</c:v>
                </c:pt>
                <c:pt idx="1365">
                  <c:v>53.65</c:v>
                </c:pt>
                <c:pt idx="1366">
                  <c:v>54.225000000000001</c:v>
                </c:pt>
                <c:pt idx="1367">
                  <c:v>54.12</c:v>
                </c:pt>
                <c:pt idx="1368">
                  <c:v>54.11</c:v>
                </c:pt>
                <c:pt idx="1369">
                  <c:v>53.86</c:v>
                </c:pt>
                <c:pt idx="1370">
                  <c:v>54.615000000000002</c:v>
                </c:pt>
                <c:pt idx="1371">
                  <c:v>56.31</c:v>
                </c:pt>
                <c:pt idx="1372">
                  <c:v>56.28</c:v>
                </c:pt>
                <c:pt idx="1373">
                  <c:v>56.3</c:v>
                </c:pt>
                <c:pt idx="1374">
                  <c:v>56.02</c:v>
                </c:pt>
                <c:pt idx="1375">
                  <c:v>56</c:v>
                </c:pt>
                <c:pt idx="1376">
                  <c:v>55.74</c:v>
                </c:pt>
                <c:pt idx="1377">
                  <c:v>56.37</c:v>
                </c:pt>
                <c:pt idx="1378">
                  <c:v>55.674999999999997</c:v>
                </c:pt>
                <c:pt idx="1379">
                  <c:v>56.35</c:v>
                </c:pt>
                <c:pt idx="1380">
                  <c:v>56.32</c:v>
                </c:pt>
                <c:pt idx="1381">
                  <c:v>56.14</c:v>
                </c:pt>
                <c:pt idx="1382">
                  <c:v>56.79</c:v>
                </c:pt>
                <c:pt idx="1383">
                  <c:v>55.835000000000001</c:v>
                </c:pt>
                <c:pt idx="1384">
                  <c:v>55.32</c:v>
                </c:pt>
                <c:pt idx="1385">
                  <c:v>54.344999999999999</c:v>
                </c:pt>
                <c:pt idx="1386">
                  <c:v>53.244999999999997</c:v>
                </c:pt>
                <c:pt idx="1387">
                  <c:v>53.274999999999999</c:v>
                </c:pt>
                <c:pt idx="1388">
                  <c:v>53.954999999999998</c:v>
                </c:pt>
                <c:pt idx="1389">
                  <c:v>53.424999999999997</c:v>
                </c:pt>
                <c:pt idx="1390">
                  <c:v>55.66</c:v>
                </c:pt>
                <c:pt idx="1391">
                  <c:v>55.48</c:v>
                </c:pt>
                <c:pt idx="1392">
                  <c:v>55.12</c:v>
                </c:pt>
                <c:pt idx="1393">
                  <c:v>55.51</c:v>
                </c:pt>
                <c:pt idx="1394">
                  <c:v>54.41</c:v>
                </c:pt>
                <c:pt idx="1395">
                  <c:v>54.314999999999998</c:v>
                </c:pt>
                <c:pt idx="1396">
                  <c:v>53.95</c:v>
                </c:pt>
                <c:pt idx="1397">
                  <c:v>53.36</c:v>
                </c:pt>
                <c:pt idx="1398">
                  <c:v>54.17</c:v>
                </c:pt>
                <c:pt idx="1399">
                  <c:v>52.05</c:v>
                </c:pt>
                <c:pt idx="1400">
                  <c:v>51.615000000000002</c:v>
                </c:pt>
                <c:pt idx="1401">
                  <c:v>50.984999999999999</c:v>
                </c:pt>
                <c:pt idx="1402">
                  <c:v>49.59</c:v>
                </c:pt>
                <c:pt idx="1403">
                  <c:v>49.64</c:v>
                </c:pt>
                <c:pt idx="1404">
                  <c:v>49.155000000000001</c:v>
                </c:pt>
                <c:pt idx="1405">
                  <c:v>48.075000000000003</c:v>
                </c:pt>
                <c:pt idx="1406">
                  <c:v>47.8</c:v>
                </c:pt>
                <c:pt idx="1407">
                  <c:v>47.72</c:v>
                </c:pt>
                <c:pt idx="1408">
                  <c:v>47.67</c:v>
                </c:pt>
                <c:pt idx="1409">
                  <c:v>47.27</c:v>
                </c:pt>
                <c:pt idx="1410">
                  <c:v>46.9</c:v>
                </c:pt>
                <c:pt idx="1411">
                  <c:v>46.46</c:v>
                </c:pt>
                <c:pt idx="1412">
                  <c:v>46.18</c:v>
                </c:pt>
                <c:pt idx="1413">
                  <c:v>45.13</c:v>
                </c:pt>
                <c:pt idx="1414">
                  <c:v>44.74</c:v>
                </c:pt>
                <c:pt idx="1415">
                  <c:v>44.84</c:v>
                </c:pt>
                <c:pt idx="1416">
                  <c:v>44.15</c:v>
                </c:pt>
                <c:pt idx="1417">
                  <c:v>44.405000000000001</c:v>
                </c:pt>
                <c:pt idx="1418">
                  <c:v>44.52</c:v>
                </c:pt>
                <c:pt idx="1419">
                  <c:v>43.62</c:v>
                </c:pt>
                <c:pt idx="1420">
                  <c:v>43.52</c:v>
                </c:pt>
                <c:pt idx="1421">
                  <c:v>42.86</c:v>
                </c:pt>
                <c:pt idx="1422">
                  <c:v>42.73</c:v>
                </c:pt>
                <c:pt idx="1423">
                  <c:v>40.340000000000003</c:v>
                </c:pt>
                <c:pt idx="1424">
                  <c:v>38.51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BE4-4B67-B180-3E2341DC8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40918992"/>
        <c:axId val="740918008"/>
      </c:lineChart>
      <c:dateAx>
        <c:axId val="740918992"/>
        <c:scaling>
          <c:orientation val="minMax"/>
          <c:min val="45111"/>
        </c:scaling>
        <c:delete val="0"/>
        <c:axPos val="b"/>
        <c:numFmt formatCode="[$-101040D]\ mmm\ yy;@" sourceLinked="0"/>
        <c:majorTickMark val="out"/>
        <c:minorTickMark val="none"/>
        <c:tickLblPos val="nextTo"/>
        <c:spPr>
          <a:noFill/>
          <a:ln w="12700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740918008"/>
        <c:crosses val="autoZero"/>
        <c:auto val="1"/>
        <c:lblOffset val="100"/>
        <c:baseTimeUnit val="days"/>
        <c:majorUnit val="2"/>
      </c:dateAx>
      <c:valAx>
        <c:axId val="740918008"/>
        <c:scaling>
          <c:orientation val="minMax"/>
          <c:max val="20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74091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ctr" rtl="1">
              <a:defRPr/>
            </a:pPr>
            <a:r>
              <a:rPr lang="he-IL" sz="1200" b="1" i="0" u="none" strike="noStrike" kern="120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איור 29א: המרווחים בין אג"ח ישראל שקלי ודולרי ל-10 שנים  לבין ה-</a:t>
            </a:r>
            <a:r>
              <a:rPr lang="en-US" sz="1200" b="1" i="0" u="none" strike="noStrike" kern="120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Treasury bond</a:t>
            </a:r>
            <a:endParaRPr lang="he-IL" sz="1200" b="1" i="0" u="none" strike="noStrike" kern="1200" spc="0" baseline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algn="ctr" rtl="1">
              <a:defRPr/>
            </a:pPr>
            <a:endParaRPr lang="he-IL" dirty="0"/>
          </a:p>
        </c:rich>
      </c:tx>
      <c:layout>
        <c:manualLayout>
          <c:xMode val="edge"/>
          <c:yMode val="edge"/>
          <c:x val="0.1242356819118253"/>
          <c:y val="1.2333354330708661E-2"/>
        </c:manualLayout>
      </c:layout>
      <c:overlay val="0"/>
      <c:spPr>
        <a:noFill/>
        <a:ln w="9525"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8000000000000001E-2"/>
          <c:y val="0.11025"/>
          <c:w val="0.82980221193681081"/>
          <c:h val="0.68849217847769029"/>
        </c:manualLayout>
      </c:layout>
      <c:lineChart>
        <c:grouping val="standard"/>
        <c:varyColors val="0"/>
        <c:ser>
          <c:idx val="0"/>
          <c:order val="0"/>
          <c:tx>
            <c:strRef>
              <c:f>Worksheet!$U$6</c:f>
              <c:strCache>
                <c:ptCount val="1"/>
                <c:pt idx="0">
                  <c:v>מרווח בין תשואת אג"ח דולרי ל-2033 לבין ה-Treasury bond לאותה שנה</c:v>
                </c:pt>
              </c:strCache>
            </c:strRef>
          </c:tx>
          <c:spPr>
            <a:ln w="22225" cap="rnd" cmpd="sng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616"/>
              <c:layout>
                <c:manualLayout>
                  <c:x val="-1.6426421444796506E-16"/>
                  <c:y val="2.62321358122356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A6-487F-8F0E-D5F907C9B55E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008DA3"/>
                    </a:solidFill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Worksheet!$T$7:$T$623</c:f>
              <c:numCache>
                <c:formatCode>m/d/yyyy</c:formatCode>
                <c:ptCount val="617"/>
                <c:pt idx="0">
                  <c:v>45841</c:v>
                </c:pt>
                <c:pt idx="1">
                  <c:v>45840</c:v>
                </c:pt>
                <c:pt idx="2">
                  <c:v>45839</c:v>
                </c:pt>
                <c:pt idx="3">
                  <c:v>45838</c:v>
                </c:pt>
                <c:pt idx="4">
                  <c:v>45835</c:v>
                </c:pt>
                <c:pt idx="5">
                  <c:v>45834</c:v>
                </c:pt>
                <c:pt idx="6">
                  <c:v>45833</c:v>
                </c:pt>
                <c:pt idx="7">
                  <c:v>45832</c:v>
                </c:pt>
                <c:pt idx="8">
                  <c:v>45831</c:v>
                </c:pt>
                <c:pt idx="9">
                  <c:v>45828</c:v>
                </c:pt>
                <c:pt idx="10">
                  <c:v>45826</c:v>
                </c:pt>
                <c:pt idx="11">
                  <c:v>45825</c:v>
                </c:pt>
                <c:pt idx="12">
                  <c:v>45824</c:v>
                </c:pt>
                <c:pt idx="13">
                  <c:v>45821</c:v>
                </c:pt>
                <c:pt idx="14">
                  <c:v>45820</c:v>
                </c:pt>
                <c:pt idx="15">
                  <c:v>45819</c:v>
                </c:pt>
                <c:pt idx="16">
                  <c:v>45818</c:v>
                </c:pt>
                <c:pt idx="17">
                  <c:v>45817</c:v>
                </c:pt>
                <c:pt idx="18">
                  <c:v>45814</c:v>
                </c:pt>
                <c:pt idx="19">
                  <c:v>45813</c:v>
                </c:pt>
                <c:pt idx="20">
                  <c:v>45812</c:v>
                </c:pt>
                <c:pt idx="21">
                  <c:v>45811</c:v>
                </c:pt>
                <c:pt idx="22">
                  <c:v>45810</c:v>
                </c:pt>
                <c:pt idx="23">
                  <c:v>45807</c:v>
                </c:pt>
                <c:pt idx="24">
                  <c:v>45806</c:v>
                </c:pt>
                <c:pt idx="25">
                  <c:v>45805</c:v>
                </c:pt>
                <c:pt idx="26">
                  <c:v>45804</c:v>
                </c:pt>
                <c:pt idx="27">
                  <c:v>45800</c:v>
                </c:pt>
                <c:pt idx="28">
                  <c:v>45799</c:v>
                </c:pt>
                <c:pt idx="29">
                  <c:v>45798</c:v>
                </c:pt>
                <c:pt idx="30">
                  <c:v>45797</c:v>
                </c:pt>
                <c:pt idx="31">
                  <c:v>45796</c:v>
                </c:pt>
                <c:pt idx="32">
                  <c:v>45793</c:v>
                </c:pt>
                <c:pt idx="33">
                  <c:v>45792</c:v>
                </c:pt>
                <c:pt idx="34">
                  <c:v>45791</c:v>
                </c:pt>
                <c:pt idx="35">
                  <c:v>45790</c:v>
                </c:pt>
                <c:pt idx="36">
                  <c:v>45789</c:v>
                </c:pt>
                <c:pt idx="37">
                  <c:v>45786</c:v>
                </c:pt>
                <c:pt idx="38">
                  <c:v>45785</c:v>
                </c:pt>
                <c:pt idx="39">
                  <c:v>45784</c:v>
                </c:pt>
                <c:pt idx="40">
                  <c:v>45783</c:v>
                </c:pt>
                <c:pt idx="41">
                  <c:v>45782</c:v>
                </c:pt>
                <c:pt idx="42">
                  <c:v>45779</c:v>
                </c:pt>
                <c:pt idx="43">
                  <c:v>45778</c:v>
                </c:pt>
                <c:pt idx="44">
                  <c:v>45777</c:v>
                </c:pt>
                <c:pt idx="45">
                  <c:v>45776</c:v>
                </c:pt>
                <c:pt idx="46">
                  <c:v>45775</c:v>
                </c:pt>
                <c:pt idx="47">
                  <c:v>45772</c:v>
                </c:pt>
                <c:pt idx="48">
                  <c:v>45771</c:v>
                </c:pt>
                <c:pt idx="49">
                  <c:v>45770</c:v>
                </c:pt>
                <c:pt idx="50">
                  <c:v>45769</c:v>
                </c:pt>
                <c:pt idx="51">
                  <c:v>45768</c:v>
                </c:pt>
                <c:pt idx="52">
                  <c:v>45764</c:v>
                </c:pt>
                <c:pt idx="53">
                  <c:v>45763</c:v>
                </c:pt>
                <c:pt idx="54">
                  <c:v>45762</c:v>
                </c:pt>
                <c:pt idx="55">
                  <c:v>45761</c:v>
                </c:pt>
                <c:pt idx="56">
                  <c:v>45758</c:v>
                </c:pt>
                <c:pt idx="57">
                  <c:v>45757</c:v>
                </c:pt>
                <c:pt idx="58">
                  <c:v>45756</c:v>
                </c:pt>
                <c:pt idx="59">
                  <c:v>45755</c:v>
                </c:pt>
                <c:pt idx="60">
                  <c:v>45754</c:v>
                </c:pt>
                <c:pt idx="61">
                  <c:v>45751</c:v>
                </c:pt>
                <c:pt idx="62">
                  <c:v>45750</c:v>
                </c:pt>
                <c:pt idx="63">
                  <c:v>45749</c:v>
                </c:pt>
                <c:pt idx="64">
                  <c:v>45748</c:v>
                </c:pt>
                <c:pt idx="65">
                  <c:v>45747</c:v>
                </c:pt>
                <c:pt idx="66">
                  <c:v>45744</c:v>
                </c:pt>
                <c:pt idx="67">
                  <c:v>45743</c:v>
                </c:pt>
                <c:pt idx="68">
                  <c:v>45742</c:v>
                </c:pt>
                <c:pt idx="69">
                  <c:v>45741</c:v>
                </c:pt>
                <c:pt idx="70">
                  <c:v>45740</c:v>
                </c:pt>
                <c:pt idx="71">
                  <c:v>45737</c:v>
                </c:pt>
                <c:pt idx="72">
                  <c:v>45736</c:v>
                </c:pt>
                <c:pt idx="73">
                  <c:v>45735</c:v>
                </c:pt>
                <c:pt idx="74">
                  <c:v>45734</c:v>
                </c:pt>
                <c:pt idx="75">
                  <c:v>45733</c:v>
                </c:pt>
                <c:pt idx="76">
                  <c:v>45730</c:v>
                </c:pt>
                <c:pt idx="77">
                  <c:v>45729</c:v>
                </c:pt>
                <c:pt idx="78">
                  <c:v>45728</c:v>
                </c:pt>
                <c:pt idx="79">
                  <c:v>45727</c:v>
                </c:pt>
                <c:pt idx="80">
                  <c:v>45726</c:v>
                </c:pt>
                <c:pt idx="81">
                  <c:v>45723</c:v>
                </c:pt>
                <c:pt idx="82">
                  <c:v>45722</c:v>
                </c:pt>
                <c:pt idx="83">
                  <c:v>45721</c:v>
                </c:pt>
                <c:pt idx="84">
                  <c:v>45720</c:v>
                </c:pt>
                <c:pt idx="85">
                  <c:v>45719</c:v>
                </c:pt>
                <c:pt idx="86">
                  <c:v>45716</c:v>
                </c:pt>
                <c:pt idx="87">
                  <c:v>45715</c:v>
                </c:pt>
                <c:pt idx="88">
                  <c:v>45714</c:v>
                </c:pt>
                <c:pt idx="89">
                  <c:v>45713</c:v>
                </c:pt>
                <c:pt idx="90">
                  <c:v>45712</c:v>
                </c:pt>
                <c:pt idx="91">
                  <c:v>45709</c:v>
                </c:pt>
                <c:pt idx="92">
                  <c:v>45708</c:v>
                </c:pt>
                <c:pt idx="93">
                  <c:v>45707</c:v>
                </c:pt>
                <c:pt idx="94">
                  <c:v>45706</c:v>
                </c:pt>
                <c:pt idx="95">
                  <c:v>45702</c:v>
                </c:pt>
                <c:pt idx="96">
                  <c:v>45701</c:v>
                </c:pt>
                <c:pt idx="97">
                  <c:v>45700</c:v>
                </c:pt>
                <c:pt idx="98">
                  <c:v>45699</c:v>
                </c:pt>
                <c:pt idx="99">
                  <c:v>45698</c:v>
                </c:pt>
                <c:pt idx="100">
                  <c:v>45695</c:v>
                </c:pt>
                <c:pt idx="101">
                  <c:v>45694</c:v>
                </c:pt>
                <c:pt idx="102">
                  <c:v>45693</c:v>
                </c:pt>
                <c:pt idx="103">
                  <c:v>45692</c:v>
                </c:pt>
                <c:pt idx="104">
                  <c:v>45691</c:v>
                </c:pt>
                <c:pt idx="105">
                  <c:v>45688</c:v>
                </c:pt>
                <c:pt idx="106">
                  <c:v>45687</c:v>
                </c:pt>
                <c:pt idx="107">
                  <c:v>45686</c:v>
                </c:pt>
                <c:pt idx="108">
                  <c:v>45685</c:v>
                </c:pt>
                <c:pt idx="109">
                  <c:v>45684</c:v>
                </c:pt>
                <c:pt idx="110">
                  <c:v>45681</c:v>
                </c:pt>
                <c:pt idx="111">
                  <c:v>45680</c:v>
                </c:pt>
                <c:pt idx="112">
                  <c:v>45679</c:v>
                </c:pt>
                <c:pt idx="113">
                  <c:v>45678</c:v>
                </c:pt>
                <c:pt idx="114">
                  <c:v>45674</c:v>
                </c:pt>
                <c:pt idx="115">
                  <c:v>45673</c:v>
                </c:pt>
                <c:pt idx="116">
                  <c:v>45672</c:v>
                </c:pt>
                <c:pt idx="117">
                  <c:v>45671</c:v>
                </c:pt>
                <c:pt idx="118">
                  <c:v>45670</c:v>
                </c:pt>
                <c:pt idx="119">
                  <c:v>45667</c:v>
                </c:pt>
                <c:pt idx="120">
                  <c:v>45665</c:v>
                </c:pt>
                <c:pt idx="121">
                  <c:v>45664</c:v>
                </c:pt>
                <c:pt idx="122">
                  <c:v>45663</c:v>
                </c:pt>
                <c:pt idx="123">
                  <c:v>45660</c:v>
                </c:pt>
                <c:pt idx="124">
                  <c:v>45659</c:v>
                </c:pt>
                <c:pt idx="125">
                  <c:v>45657</c:v>
                </c:pt>
                <c:pt idx="126">
                  <c:v>45656</c:v>
                </c:pt>
                <c:pt idx="127">
                  <c:v>45653</c:v>
                </c:pt>
                <c:pt idx="128">
                  <c:v>45652</c:v>
                </c:pt>
                <c:pt idx="129">
                  <c:v>45650</c:v>
                </c:pt>
                <c:pt idx="130">
                  <c:v>45649</c:v>
                </c:pt>
                <c:pt idx="131">
                  <c:v>45646</c:v>
                </c:pt>
                <c:pt idx="132">
                  <c:v>45645</c:v>
                </c:pt>
                <c:pt idx="133">
                  <c:v>45644</c:v>
                </c:pt>
                <c:pt idx="134">
                  <c:v>45643</c:v>
                </c:pt>
                <c:pt idx="135">
                  <c:v>45642</c:v>
                </c:pt>
                <c:pt idx="136">
                  <c:v>45639</c:v>
                </c:pt>
                <c:pt idx="137">
                  <c:v>45638</c:v>
                </c:pt>
                <c:pt idx="138">
                  <c:v>45637</c:v>
                </c:pt>
                <c:pt idx="139">
                  <c:v>45636</c:v>
                </c:pt>
                <c:pt idx="140">
                  <c:v>45635</c:v>
                </c:pt>
                <c:pt idx="141">
                  <c:v>45632</c:v>
                </c:pt>
                <c:pt idx="142">
                  <c:v>45631</c:v>
                </c:pt>
                <c:pt idx="143">
                  <c:v>45630</c:v>
                </c:pt>
                <c:pt idx="144">
                  <c:v>45629</c:v>
                </c:pt>
                <c:pt idx="145">
                  <c:v>45628</c:v>
                </c:pt>
                <c:pt idx="146">
                  <c:v>45625</c:v>
                </c:pt>
                <c:pt idx="147">
                  <c:v>45623</c:v>
                </c:pt>
                <c:pt idx="148">
                  <c:v>45622</c:v>
                </c:pt>
                <c:pt idx="149">
                  <c:v>45621</c:v>
                </c:pt>
                <c:pt idx="150">
                  <c:v>45618</c:v>
                </c:pt>
                <c:pt idx="151">
                  <c:v>45617</c:v>
                </c:pt>
                <c:pt idx="152">
                  <c:v>45616</c:v>
                </c:pt>
                <c:pt idx="153">
                  <c:v>45615</c:v>
                </c:pt>
                <c:pt idx="154">
                  <c:v>45614</c:v>
                </c:pt>
                <c:pt idx="155">
                  <c:v>45611</c:v>
                </c:pt>
                <c:pt idx="156">
                  <c:v>45610</c:v>
                </c:pt>
                <c:pt idx="157">
                  <c:v>45609</c:v>
                </c:pt>
                <c:pt idx="158">
                  <c:v>45608</c:v>
                </c:pt>
                <c:pt idx="159">
                  <c:v>45604</c:v>
                </c:pt>
                <c:pt idx="160">
                  <c:v>45603</c:v>
                </c:pt>
                <c:pt idx="161">
                  <c:v>45602</c:v>
                </c:pt>
                <c:pt idx="162">
                  <c:v>45601</c:v>
                </c:pt>
                <c:pt idx="163">
                  <c:v>45600</c:v>
                </c:pt>
                <c:pt idx="164">
                  <c:v>45597</c:v>
                </c:pt>
                <c:pt idx="165">
                  <c:v>45596</c:v>
                </c:pt>
                <c:pt idx="166">
                  <c:v>45595</c:v>
                </c:pt>
                <c:pt idx="167">
                  <c:v>45594</c:v>
                </c:pt>
                <c:pt idx="168">
                  <c:v>45593</c:v>
                </c:pt>
                <c:pt idx="169">
                  <c:v>45590</c:v>
                </c:pt>
                <c:pt idx="170">
                  <c:v>45589</c:v>
                </c:pt>
                <c:pt idx="171">
                  <c:v>45588</c:v>
                </c:pt>
                <c:pt idx="172">
                  <c:v>45587</c:v>
                </c:pt>
                <c:pt idx="173">
                  <c:v>45586</c:v>
                </c:pt>
                <c:pt idx="174">
                  <c:v>45583</c:v>
                </c:pt>
                <c:pt idx="175">
                  <c:v>45582</c:v>
                </c:pt>
                <c:pt idx="176">
                  <c:v>45581</c:v>
                </c:pt>
                <c:pt idx="177">
                  <c:v>45580</c:v>
                </c:pt>
                <c:pt idx="178">
                  <c:v>45576</c:v>
                </c:pt>
                <c:pt idx="179">
                  <c:v>45575</c:v>
                </c:pt>
                <c:pt idx="180">
                  <c:v>45574</c:v>
                </c:pt>
                <c:pt idx="181">
                  <c:v>45573</c:v>
                </c:pt>
                <c:pt idx="182">
                  <c:v>45572</c:v>
                </c:pt>
                <c:pt idx="183">
                  <c:v>45569</c:v>
                </c:pt>
                <c:pt idx="184">
                  <c:v>45568</c:v>
                </c:pt>
                <c:pt idx="185">
                  <c:v>45567</c:v>
                </c:pt>
                <c:pt idx="186">
                  <c:v>45566</c:v>
                </c:pt>
                <c:pt idx="187">
                  <c:v>45565</c:v>
                </c:pt>
                <c:pt idx="188">
                  <c:v>45562</c:v>
                </c:pt>
                <c:pt idx="189">
                  <c:v>45561</c:v>
                </c:pt>
                <c:pt idx="190">
                  <c:v>45560</c:v>
                </c:pt>
                <c:pt idx="191">
                  <c:v>45559</c:v>
                </c:pt>
                <c:pt idx="192">
                  <c:v>45558</c:v>
                </c:pt>
                <c:pt idx="193">
                  <c:v>45555</c:v>
                </c:pt>
                <c:pt idx="194">
                  <c:v>45554</c:v>
                </c:pt>
                <c:pt idx="195">
                  <c:v>45553</c:v>
                </c:pt>
                <c:pt idx="196">
                  <c:v>45552</c:v>
                </c:pt>
                <c:pt idx="197">
                  <c:v>45551</c:v>
                </c:pt>
                <c:pt idx="198">
                  <c:v>45548</c:v>
                </c:pt>
                <c:pt idx="199">
                  <c:v>45547</c:v>
                </c:pt>
                <c:pt idx="200">
                  <c:v>45546</c:v>
                </c:pt>
                <c:pt idx="201">
                  <c:v>45545</c:v>
                </c:pt>
                <c:pt idx="202">
                  <c:v>45544</c:v>
                </c:pt>
                <c:pt idx="203">
                  <c:v>45541</c:v>
                </c:pt>
                <c:pt idx="204">
                  <c:v>45540</c:v>
                </c:pt>
                <c:pt idx="205">
                  <c:v>45539</c:v>
                </c:pt>
                <c:pt idx="206">
                  <c:v>45538</c:v>
                </c:pt>
                <c:pt idx="207">
                  <c:v>45534</c:v>
                </c:pt>
                <c:pt idx="208">
                  <c:v>45533</c:v>
                </c:pt>
                <c:pt idx="209">
                  <c:v>45532</c:v>
                </c:pt>
                <c:pt idx="210">
                  <c:v>45531</c:v>
                </c:pt>
                <c:pt idx="211">
                  <c:v>45530</c:v>
                </c:pt>
                <c:pt idx="212">
                  <c:v>45527</c:v>
                </c:pt>
                <c:pt idx="213">
                  <c:v>45526</c:v>
                </c:pt>
                <c:pt idx="214">
                  <c:v>45525</c:v>
                </c:pt>
                <c:pt idx="215">
                  <c:v>45524</c:v>
                </c:pt>
                <c:pt idx="216">
                  <c:v>45523</c:v>
                </c:pt>
                <c:pt idx="217">
                  <c:v>45520</c:v>
                </c:pt>
                <c:pt idx="218">
                  <c:v>45519</c:v>
                </c:pt>
                <c:pt idx="219">
                  <c:v>45518</c:v>
                </c:pt>
                <c:pt idx="220">
                  <c:v>45517</c:v>
                </c:pt>
                <c:pt idx="221">
                  <c:v>45516</c:v>
                </c:pt>
                <c:pt idx="222">
                  <c:v>45513</c:v>
                </c:pt>
                <c:pt idx="223">
                  <c:v>45512</c:v>
                </c:pt>
                <c:pt idx="224">
                  <c:v>45511</c:v>
                </c:pt>
                <c:pt idx="225">
                  <c:v>45510</c:v>
                </c:pt>
                <c:pt idx="226">
                  <c:v>45509</c:v>
                </c:pt>
                <c:pt idx="227">
                  <c:v>45506</c:v>
                </c:pt>
                <c:pt idx="228">
                  <c:v>45505</c:v>
                </c:pt>
                <c:pt idx="229">
                  <c:v>45504</c:v>
                </c:pt>
                <c:pt idx="230">
                  <c:v>45503</c:v>
                </c:pt>
                <c:pt idx="231">
                  <c:v>45502</c:v>
                </c:pt>
                <c:pt idx="232">
                  <c:v>45499</c:v>
                </c:pt>
                <c:pt idx="233">
                  <c:v>45498</c:v>
                </c:pt>
                <c:pt idx="234">
                  <c:v>45497</c:v>
                </c:pt>
                <c:pt idx="235">
                  <c:v>45496</c:v>
                </c:pt>
                <c:pt idx="236">
                  <c:v>45495</c:v>
                </c:pt>
                <c:pt idx="237">
                  <c:v>45492</c:v>
                </c:pt>
                <c:pt idx="238">
                  <c:v>45491</c:v>
                </c:pt>
                <c:pt idx="239">
                  <c:v>45490</c:v>
                </c:pt>
                <c:pt idx="240">
                  <c:v>45489</c:v>
                </c:pt>
                <c:pt idx="241">
                  <c:v>45488</c:v>
                </c:pt>
                <c:pt idx="242">
                  <c:v>45485</c:v>
                </c:pt>
                <c:pt idx="243">
                  <c:v>45484</c:v>
                </c:pt>
                <c:pt idx="244">
                  <c:v>45483</c:v>
                </c:pt>
                <c:pt idx="245">
                  <c:v>45482</c:v>
                </c:pt>
                <c:pt idx="246">
                  <c:v>45481</c:v>
                </c:pt>
                <c:pt idx="247">
                  <c:v>45478</c:v>
                </c:pt>
                <c:pt idx="248">
                  <c:v>45476</c:v>
                </c:pt>
                <c:pt idx="249">
                  <c:v>45475</c:v>
                </c:pt>
                <c:pt idx="250">
                  <c:v>45474</c:v>
                </c:pt>
                <c:pt idx="251">
                  <c:v>45471</c:v>
                </c:pt>
                <c:pt idx="252">
                  <c:v>45470</c:v>
                </c:pt>
                <c:pt idx="253">
                  <c:v>45469</c:v>
                </c:pt>
                <c:pt idx="254">
                  <c:v>45468</c:v>
                </c:pt>
                <c:pt idx="255">
                  <c:v>45467</c:v>
                </c:pt>
                <c:pt idx="256">
                  <c:v>45464</c:v>
                </c:pt>
                <c:pt idx="257">
                  <c:v>45463</c:v>
                </c:pt>
                <c:pt idx="258">
                  <c:v>45461</c:v>
                </c:pt>
                <c:pt idx="259">
                  <c:v>45460</c:v>
                </c:pt>
                <c:pt idx="260">
                  <c:v>45457</c:v>
                </c:pt>
                <c:pt idx="261">
                  <c:v>45456</c:v>
                </c:pt>
                <c:pt idx="262">
                  <c:v>45455</c:v>
                </c:pt>
                <c:pt idx="263">
                  <c:v>45454</c:v>
                </c:pt>
                <c:pt idx="264">
                  <c:v>45453</c:v>
                </c:pt>
                <c:pt idx="265">
                  <c:v>45450</c:v>
                </c:pt>
                <c:pt idx="266">
                  <c:v>45449</c:v>
                </c:pt>
                <c:pt idx="267">
                  <c:v>45448</c:v>
                </c:pt>
                <c:pt idx="268">
                  <c:v>45447</c:v>
                </c:pt>
                <c:pt idx="269">
                  <c:v>45446</c:v>
                </c:pt>
                <c:pt idx="270">
                  <c:v>45443</c:v>
                </c:pt>
                <c:pt idx="271">
                  <c:v>45442</c:v>
                </c:pt>
                <c:pt idx="272">
                  <c:v>45441</c:v>
                </c:pt>
                <c:pt idx="273">
                  <c:v>45440</c:v>
                </c:pt>
                <c:pt idx="274">
                  <c:v>45436</c:v>
                </c:pt>
                <c:pt idx="275">
                  <c:v>45435</c:v>
                </c:pt>
                <c:pt idx="276">
                  <c:v>45434</c:v>
                </c:pt>
                <c:pt idx="277">
                  <c:v>45433</c:v>
                </c:pt>
                <c:pt idx="278">
                  <c:v>45432</c:v>
                </c:pt>
                <c:pt idx="279">
                  <c:v>45429</c:v>
                </c:pt>
                <c:pt idx="280">
                  <c:v>45428</c:v>
                </c:pt>
                <c:pt idx="281">
                  <c:v>45427</c:v>
                </c:pt>
                <c:pt idx="282">
                  <c:v>45426</c:v>
                </c:pt>
                <c:pt idx="283">
                  <c:v>45425</c:v>
                </c:pt>
                <c:pt idx="284">
                  <c:v>45422</c:v>
                </c:pt>
                <c:pt idx="285">
                  <c:v>45421</c:v>
                </c:pt>
                <c:pt idx="286">
                  <c:v>45420</c:v>
                </c:pt>
                <c:pt idx="287">
                  <c:v>45419</c:v>
                </c:pt>
                <c:pt idx="288">
                  <c:v>45418</c:v>
                </c:pt>
                <c:pt idx="289">
                  <c:v>45415</c:v>
                </c:pt>
                <c:pt idx="290">
                  <c:v>45414</c:v>
                </c:pt>
                <c:pt idx="291">
                  <c:v>45413</c:v>
                </c:pt>
                <c:pt idx="292">
                  <c:v>45412</c:v>
                </c:pt>
                <c:pt idx="293">
                  <c:v>45411</c:v>
                </c:pt>
                <c:pt idx="294">
                  <c:v>45408</c:v>
                </c:pt>
                <c:pt idx="295">
                  <c:v>45407</c:v>
                </c:pt>
                <c:pt idx="296">
                  <c:v>45406</c:v>
                </c:pt>
                <c:pt idx="297">
                  <c:v>45405</c:v>
                </c:pt>
                <c:pt idx="298">
                  <c:v>45404</c:v>
                </c:pt>
                <c:pt idx="299">
                  <c:v>45401</c:v>
                </c:pt>
                <c:pt idx="300">
                  <c:v>45400</c:v>
                </c:pt>
                <c:pt idx="301">
                  <c:v>45399</c:v>
                </c:pt>
                <c:pt idx="302">
                  <c:v>45398</c:v>
                </c:pt>
                <c:pt idx="303">
                  <c:v>45397</c:v>
                </c:pt>
                <c:pt idx="304">
                  <c:v>45394</c:v>
                </c:pt>
                <c:pt idx="305">
                  <c:v>45393</c:v>
                </c:pt>
                <c:pt idx="306">
                  <c:v>45392</c:v>
                </c:pt>
                <c:pt idx="307">
                  <c:v>45391</c:v>
                </c:pt>
                <c:pt idx="308">
                  <c:v>45390</c:v>
                </c:pt>
                <c:pt idx="309">
                  <c:v>45387</c:v>
                </c:pt>
                <c:pt idx="310">
                  <c:v>45386</c:v>
                </c:pt>
                <c:pt idx="311">
                  <c:v>45385</c:v>
                </c:pt>
                <c:pt idx="312">
                  <c:v>45384</c:v>
                </c:pt>
                <c:pt idx="313">
                  <c:v>45383</c:v>
                </c:pt>
                <c:pt idx="314">
                  <c:v>45379</c:v>
                </c:pt>
                <c:pt idx="315">
                  <c:v>45378</c:v>
                </c:pt>
                <c:pt idx="316">
                  <c:v>45377</c:v>
                </c:pt>
                <c:pt idx="317">
                  <c:v>45376</c:v>
                </c:pt>
                <c:pt idx="318">
                  <c:v>45373</c:v>
                </c:pt>
                <c:pt idx="319">
                  <c:v>45372</c:v>
                </c:pt>
                <c:pt idx="320">
                  <c:v>45371</c:v>
                </c:pt>
                <c:pt idx="321">
                  <c:v>45370</c:v>
                </c:pt>
                <c:pt idx="322">
                  <c:v>45369</c:v>
                </c:pt>
                <c:pt idx="323">
                  <c:v>45366</c:v>
                </c:pt>
                <c:pt idx="324">
                  <c:v>45365</c:v>
                </c:pt>
                <c:pt idx="325">
                  <c:v>45364</c:v>
                </c:pt>
                <c:pt idx="326">
                  <c:v>45363</c:v>
                </c:pt>
                <c:pt idx="327">
                  <c:v>45362</c:v>
                </c:pt>
                <c:pt idx="328">
                  <c:v>45359</c:v>
                </c:pt>
                <c:pt idx="329">
                  <c:v>45358</c:v>
                </c:pt>
                <c:pt idx="330">
                  <c:v>45357</c:v>
                </c:pt>
                <c:pt idx="331">
                  <c:v>45356</c:v>
                </c:pt>
                <c:pt idx="332">
                  <c:v>45355</c:v>
                </c:pt>
                <c:pt idx="333">
                  <c:v>45352</c:v>
                </c:pt>
                <c:pt idx="334">
                  <c:v>45351</c:v>
                </c:pt>
                <c:pt idx="335">
                  <c:v>45350</c:v>
                </c:pt>
                <c:pt idx="336">
                  <c:v>45349</c:v>
                </c:pt>
                <c:pt idx="337">
                  <c:v>45348</c:v>
                </c:pt>
                <c:pt idx="338">
                  <c:v>45345</c:v>
                </c:pt>
                <c:pt idx="339">
                  <c:v>45344</c:v>
                </c:pt>
                <c:pt idx="340">
                  <c:v>45343</c:v>
                </c:pt>
                <c:pt idx="341">
                  <c:v>45342</c:v>
                </c:pt>
                <c:pt idx="342">
                  <c:v>45338</c:v>
                </c:pt>
                <c:pt idx="343">
                  <c:v>45337</c:v>
                </c:pt>
                <c:pt idx="344">
                  <c:v>45336</c:v>
                </c:pt>
                <c:pt idx="345">
                  <c:v>45335</c:v>
                </c:pt>
                <c:pt idx="346">
                  <c:v>45334</c:v>
                </c:pt>
                <c:pt idx="347">
                  <c:v>45331</c:v>
                </c:pt>
                <c:pt idx="348">
                  <c:v>45330</c:v>
                </c:pt>
                <c:pt idx="349">
                  <c:v>45329</c:v>
                </c:pt>
                <c:pt idx="350">
                  <c:v>45328</c:v>
                </c:pt>
                <c:pt idx="351">
                  <c:v>45327</c:v>
                </c:pt>
                <c:pt idx="352">
                  <c:v>45324</c:v>
                </c:pt>
                <c:pt idx="353">
                  <c:v>45323</c:v>
                </c:pt>
                <c:pt idx="354">
                  <c:v>45322</c:v>
                </c:pt>
                <c:pt idx="355">
                  <c:v>45321</c:v>
                </c:pt>
                <c:pt idx="356">
                  <c:v>45320</c:v>
                </c:pt>
                <c:pt idx="357">
                  <c:v>45317</c:v>
                </c:pt>
                <c:pt idx="358">
                  <c:v>45316</c:v>
                </c:pt>
                <c:pt idx="359">
                  <c:v>45315</c:v>
                </c:pt>
                <c:pt idx="360">
                  <c:v>45314</c:v>
                </c:pt>
                <c:pt idx="361">
                  <c:v>45313</c:v>
                </c:pt>
                <c:pt idx="362">
                  <c:v>45310</c:v>
                </c:pt>
                <c:pt idx="363">
                  <c:v>45309</c:v>
                </c:pt>
                <c:pt idx="364">
                  <c:v>45308</c:v>
                </c:pt>
                <c:pt idx="365">
                  <c:v>45307</c:v>
                </c:pt>
                <c:pt idx="366">
                  <c:v>45303</c:v>
                </c:pt>
                <c:pt idx="367">
                  <c:v>45302</c:v>
                </c:pt>
                <c:pt idx="368">
                  <c:v>45301</c:v>
                </c:pt>
                <c:pt idx="369">
                  <c:v>45300</c:v>
                </c:pt>
                <c:pt idx="370">
                  <c:v>45299</c:v>
                </c:pt>
                <c:pt idx="371">
                  <c:v>45296</c:v>
                </c:pt>
                <c:pt idx="372">
                  <c:v>45295</c:v>
                </c:pt>
                <c:pt idx="373">
                  <c:v>45294</c:v>
                </c:pt>
                <c:pt idx="374">
                  <c:v>45293</c:v>
                </c:pt>
                <c:pt idx="375">
                  <c:v>45289</c:v>
                </c:pt>
                <c:pt idx="376">
                  <c:v>45288</c:v>
                </c:pt>
                <c:pt idx="377">
                  <c:v>45287</c:v>
                </c:pt>
                <c:pt idx="378">
                  <c:v>45286</c:v>
                </c:pt>
                <c:pt idx="379">
                  <c:v>45282</c:v>
                </c:pt>
                <c:pt idx="380">
                  <c:v>45281</c:v>
                </c:pt>
                <c:pt idx="381">
                  <c:v>45280</c:v>
                </c:pt>
                <c:pt idx="382">
                  <c:v>45279</c:v>
                </c:pt>
                <c:pt idx="383">
                  <c:v>45278</c:v>
                </c:pt>
                <c:pt idx="384">
                  <c:v>45275</c:v>
                </c:pt>
                <c:pt idx="385">
                  <c:v>45274</c:v>
                </c:pt>
                <c:pt idx="386">
                  <c:v>45273</c:v>
                </c:pt>
                <c:pt idx="387">
                  <c:v>45272</c:v>
                </c:pt>
                <c:pt idx="388">
                  <c:v>45271</c:v>
                </c:pt>
                <c:pt idx="389">
                  <c:v>45268</c:v>
                </c:pt>
                <c:pt idx="390">
                  <c:v>45267</c:v>
                </c:pt>
                <c:pt idx="391">
                  <c:v>45266</c:v>
                </c:pt>
                <c:pt idx="392">
                  <c:v>45265</c:v>
                </c:pt>
                <c:pt idx="393">
                  <c:v>45264</c:v>
                </c:pt>
                <c:pt idx="394">
                  <c:v>45261</c:v>
                </c:pt>
                <c:pt idx="395">
                  <c:v>45260</c:v>
                </c:pt>
                <c:pt idx="396">
                  <c:v>45259</c:v>
                </c:pt>
                <c:pt idx="397">
                  <c:v>45258</c:v>
                </c:pt>
                <c:pt idx="398">
                  <c:v>45257</c:v>
                </c:pt>
                <c:pt idx="399">
                  <c:v>45254</c:v>
                </c:pt>
                <c:pt idx="400">
                  <c:v>45252</c:v>
                </c:pt>
                <c:pt idx="401">
                  <c:v>45251</c:v>
                </c:pt>
                <c:pt idx="402">
                  <c:v>45250</c:v>
                </c:pt>
                <c:pt idx="403">
                  <c:v>45247</c:v>
                </c:pt>
                <c:pt idx="404">
                  <c:v>45246</c:v>
                </c:pt>
                <c:pt idx="405">
                  <c:v>45245</c:v>
                </c:pt>
                <c:pt idx="406">
                  <c:v>45244</c:v>
                </c:pt>
                <c:pt idx="407">
                  <c:v>45243</c:v>
                </c:pt>
                <c:pt idx="408">
                  <c:v>45240</c:v>
                </c:pt>
                <c:pt idx="409">
                  <c:v>45239</c:v>
                </c:pt>
                <c:pt idx="410">
                  <c:v>45238</c:v>
                </c:pt>
                <c:pt idx="411">
                  <c:v>45237</c:v>
                </c:pt>
                <c:pt idx="412">
                  <c:v>45236</c:v>
                </c:pt>
                <c:pt idx="413">
                  <c:v>45233</c:v>
                </c:pt>
                <c:pt idx="414">
                  <c:v>45232</c:v>
                </c:pt>
                <c:pt idx="415">
                  <c:v>45231</c:v>
                </c:pt>
                <c:pt idx="416">
                  <c:v>45230</c:v>
                </c:pt>
                <c:pt idx="417">
                  <c:v>45229</c:v>
                </c:pt>
                <c:pt idx="418">
                  <c:v>45226</c:v>
                </c:pt>
                <c:pt idx="419">
                  <c:v>45225</c:v>
                </c:pt>
                <c:pt idx="420">
                  <c:v>45224</c:v>
                </c:pt>
                <c:pt idx="421">
                  <c:v>45223</c:v>
                </c:pt>
                <c:pt idx="422">
                  <c:v>45222</c:v>
                </c:pt>
                <c:pt idx="423">
                  <c:v>45219</c:v>
                </c:pt>
                <c:pt idx="424">
                  <c:v>45218</c:v>
                </c:pt>
                <c:pt idx="425">
                  <c:v>45217</c:v>
                </c:pt>
                <c:pt idx="426">
                  <c:v>45216</c:v>
                </c:pt>
                <c:pt idx="427">
                  <c:v>45215</c:v>
                </c:pt>
                <c:pt idx="428">
                  <c:v>45212</c:v>
                </c:pt>
                <c:pt idx="429">
                  <c:v>45211</c:v>
                </c:pt>
                <c:pt idx="430">
                  <c:v>45210</c:v>
                </c:pt>
                <c:pt idx="431">
                  <c:v>45209</c:v>
                </c:pt>
                <c:pt idx="432">
                  <c:v>45205</c:v>
                </c:pt>
                <c:pt idx="433">
                  <c:v>45204</c:v>
                </c:pt>
                <c:pt idx="434">
                  <c:v>45203</c:v>
                </c:pt>
                <c:pt idx="435">
                  <c:v>45202</c:v>
                </c:pt>
                <c:pt idx="436">
                  <c:v>45201</c:v>
                </c:pt>
                <c:pt idx="437">
                  <c:v>45198</c:v>
                </c:pt>
                <c:pt idx="438">
                  <c:v>45197</c:v>
                </c:pt>
                <c:pt idx="439">
                  <c:v>45196</c:v>
                </c:pt>
                <c:pt idx="440">
                  <c:v>45195</c:v>
                </c:pt>
                <c:pt idx="441">
                  <c:v>45194</c:v>
                </c:pt>
                <c:pt idx="442">
                  <c:v>45191</c:v>
                </c:pt>
                <c:pt idx="443">
                  <c:v>45190</c:v>
                </c:pt>
                <c:pt idx="444">
                  <c:v>45189</c:v>
                </c:pt>
                <c:pt idx="445">
                  <c:v>45188</c:v>
                </c:pt>
                <c:pt idx="446">
                  <c:v>45187</c:v>
                </c:pt>
                <c:pt idx="447">
                  <c:v>45184</c:v>
                </c:pt>
                <c:pt idx="448">
                  <c:v>45183</c:v>
                </c:pt>
                <c:pt idx="449">
                  <c:v>45182</c:v>
                </c:pt>
                <c:pt idx="450">
                  <c:v>45181</c:v>
                </c:pt>
                <c:pt idx="451">
                  <c:v>45180</c:v>
                </c:pt>
                <c:pt idx="452">
                  <c:v>45177</c:v>
                </c:pt>
                <c:pt idx="453">
                  <c:v>45176</c:v>
                </c:pt>
                <c:pt idx="454">
                  <c:v>45175</c:v>
                </c:pt>
                <c:pt idx="455">
                  <c:v>45174</c:v>
                </c:pt>
                <c:pt idx="456">
                  <c:v>45170</c:v>
                </c:pt>
                <c:pt idx="457">
                  <c:v>45169</c:v>
                </c:pt>
                <c:pt idx="458">
                  <c:v>45168</c:v>
                </c:pt>
                <c:pt idx="459">
                  <c:v>45167</c:v>
                </c:pt>
                <c:pt idx="460">
                  <c:v>45166</c:v>
                </c:pt>
                <c:pt idx="461">
                  <c:v>45163</c:v>
                </c:pt>
                <c:pt idx="462">
                  <c:v>45162</c:v>
                </c:pt>
                <c:pt idx="463">
                  <c:v>45161</c:v>
                </c:pt>
                <c:pt idx="464">
                  <c:v>45160</c:v>
                </c:pt>
                <c:pt idx="465">
                  <c:v>45159</c:v>
                </c:pt>
                <c:pt idx="466">
                  <c:v>45156</c:v>
                </c:pt>
                <c:pt idx="467">
                  <c:v>45155</c:v>
                </c:pt>
                <c:pt idx="468">
                  <c:v>45154</c:v>
                </c:pt>
                <c:pt idx="469">
                  <c:v>45153</c:v>
                </c:pt>
                <c:pt idx="470">
                  <c:v>45152</c:v>
                </c:pt>
                <c:pt idx="471">
                  <c:v>45149</c:v>
                </c:pt>
                <c:pt idx="472">
                  <c:v>45148</c:v>
                </c:pt>
                <c:pt idx="473">
                  <c:v>45147</c:v>
                </c:pt>
                <c:pt idx="474">
                  <c:v>45146</c:v>
                </c:pt>
                <c:pt idx="475">
                  <c:v>45145</c:v>
                </c:pt>
                <c:pt idx="476">
                  <c:v>45142</c:v>
                </c:pt>
                <c:pt idx="477">
                  <c:v>45141</c:v>
                </c:pt>
                <c:pt idx="478">
                  <c:v>45140</c:v>
                </c:pt>
                <c:pt idx="479">
                  <c:v>45139</c:v>
                </c:pt>
                <c:pt idx="480">
                  <c:v>45138</c:v>
                </c:pt>
                <c:pt idx="481">
                  <c:v>45135</c:v>
                </c:pt>
                <c:pt idx="482">
                  <c:v>45134</c:v>
                </c:pt>
                <c:pt idx="483">
                  <c:v>45133</c:v>
                </c:pt>
                <c:pt idx="484">
                  <c:v>45132</c:v>
                </c:pt>
                <c:pt idx="485">
                  <c:v>45131</c:v>
                </c:pt>
                <c:pt idx="486">
                  <c:v>45128</c:v>
                </c:pt>
                <c:pt idx="487">
                  <c:v>45127</c:v>
                </c:pt>
                <c:pt idx="488">
                  <c:v>45126</c:v>
                </c:pt>
                <c:pt idx="489">
                  <c:v>45125</c:v>
                </c:pt>
                <c:pt idx="490">
                  <c:v>45124</c:v>
                </c:pt>
                <c:pt idx="491">
                  <c:v>45121</c:v>
                </c:pt>
                <c:pt idx="492">
                  <c:v>45120</c:v>
                </c:pt>
                <c:pt idx="493">
                  <c:v>45119</c:v>
                </c:pt>
                <c:pt idx="494">
                  <c:v>45118</c:v>
                </c:pt>
                <c:pt idx="495">
                  <c:v>45117</c:v>
                </c:pt>
                <c:pt idx="496">
                  <c:v>45114</c:v>
                </c:pt>
                <c:pt idx="497">
                  <c:v>45113</c:v>
                </c:pt>
                <c:pt idx="498">
                  <c:v>45112</c:v>
                </c:pt>
                <c:pt idx="499">
                  <c:v>45110</c:v>
                </c:pt>
                <c:pt idx="500">
                  <c:v>45107</c:v>
                </c:pt>
                <c:pt idx="501">
                  <c:v>45106</c:v>
                </c:pt>
                <c:pt idx="502">
                  <c:v>45105</c:v>
                </c:pt>
                <c:pt idx="503">
                  <c:v>45104</c:v>
                </c:pt>
                <c:pt idx="504">
                  <c:v>45103</c:v>
                </c:pt>
                <c:pt idx="505">
                  <c:v>45100</c:v>
                </c:pt>
                <c:pt idx="506">
                  <c:v>45099</c:v>
                </c:pt>
                <c:pt idx="507">
                  <c:v>45098</c:v>
                </c:pt>
                <c:pt idx="508">
                  <c:v>45097</c:v>
                </c:pt>
                <c:pt idx="509">
                  <c:v>45093</c:v>
                </c:pt>
                <c:pt idx="510">
                  <c:v>45092</c:v>
                </c:pt>
                <c:pt idx="511">
                  <c:v>45091</c:v>
                </c:pt>
                <c:pt idx="512">
                  <c:v>45090</c:v>
                </c:pt>
                <c:pt idx="513">
                  <c:v>45089</c:v>
                </c:pt>
                <c:pt idx="514">
                  <c:v>45086</c:v>
                </c:pt>
                <c:pt idx="515">
                  <c:v>45085</c:v>
                </c:pt>
                <c:pt idx="516">
                  <c:v>45084</c:v>
                </c:pt>
                <c:pt idx="517">
                  <c:v>45083</c:v>
                </c:pt>
                <c:pt idx="518">
                  <c:v>45082</c:v>
                </c:pt>
                <c:pt idx="519">
                  <c:v>45079</c:v>
                </c:pt>
                <c:pt idx="520">
                  <c:v>45078</c:v>
                </c:pt>
                <c:pt idx="521">
                  <c:v>45077</c:v>
                </c:pt>
                <c:pt idx="522">
                  <c:v>45076</c:v>
                </c:pt>
                <c:pt idx="523">
                  <c:v>45072</c:v>
                </c:pt>
                <c:pt idx="524">
                  <c:v>45071</c:v>
                </c:pt>
                <c:pt idx="525">
                  <c:v>45070</c:v>
                </c:pt>
                <c:pt idx="526">
                  <c:v>45069</c:v>
                </c:pt>
                <c:pt idx="527">
                  <c:v>45068</c:v>
                </c:pt>
                <c:pt idx="528">
                  <c:v>45065</c:v>
                </c:pt>
                <c:pt idx="529">
                  <c:v>45064</c:v>
                </c:pt>
                <c:pt idx="530">
                  <c:v>45063</c:v>
                </c:pt>
                <c:pt idx="531">
                  <c:v>45062</c:v>
                </c:pt>
                <c:pt idx="532">
                  <c:v>45061</c:v>
                </c:pt>
                <c:pt idx="533">
                  <c:v>45058</c:v>
                </c:pt>
                <c:pt idx="534">
                  <c:v>45057</c:v>
                </c:pt>
                <c:pt idx="535">
                  <c:v>45056</c:v>
                </c:pt>
                <c:pt idx="536">
                  <c:v>45055</c:v>
                </c:pt>
                <c:pt idx="537">
                  <c:v>45054</c:v>
                </c:pt>
                <c:pt idx="538">
                  <c:v>45051</c:v>
                </c:pt>
                <c:pt idx="539">
                  <c:v>45050</c:v>
                </c:pt>
                <c:pt idx="540">
                  <c:v>45049</c:v>
                </c:pt>
                <c:pt idx="541">
                  <c:v>45048</c:v>
                </c:pt>
                <c:pt idx="542">
                  <c:v>45047</c:v>
                </c:pt>
                <c:pt idx="543">
                  <c:v>45044</c:v>
                </c:pt>
                <c:pt idx="544">
                  <c:v>45043</c:v>
                </c:pt>
                <c:pt idx="545">
                  <c:v>45042</c:v>
                </c:pt>
                <c:pt idx="546">
                  <c:v>45041</c:v>
                </c:pt>
                <c:pt idx="547">
                  <c:v>45040</c:v>
                </c:pt>
                <c:pt idx="548">
                  <c:v>45037</c:v>
                </c:pt>
                <c:pt idx="549">
                  <c:v>45036</c:v>
                </c:pt>
                <c:pt idx="550">
                  <c:v>45035</c:v>
                </c:pt>
                <c:pt idx="551">
                  <c:v>45034</c:v>
                </c:pt>
                <c:pt idx="552">
                  <c:v>45033</c:v>
                </c:pt>
                <c:pt idx="553">
                  <c:v>45030</c:v>
                </c:pt>
                <c:pt idx="554">
                  <c:v>45029</c:v>
                </c:pt>
                <c:pt idx="555">
                  <c:v>45028</c:v>
                </c:pt>
                <c:pt idx="556">
                  <c:v>45027</c:v>
                </c:pt>
                <c:pt idx="557">
                  <c:v>45026</c:v>
                </c:pt>
                <c:pt idx="558">
                  <c:v>45023</c:v>
                </c:pt>
                <c:pt idx="559">
                  <c:v>45022</c:v>
                </c:pt>
                <c:pt idx="560">
                  <c:v>45021</c:v>
                </c:pt>
                <c:pt idx="561">
                  <c:v>45020</c:v>
                </c:pt>
                <c:pt idx="562">
                  <c:v>45019</c:v>
                </c:pt>
                <c:pt idx="563">
                  <c:v>45016</c:v>
                </c:pt>
                <c:pt idx="564">
                  <c:v>45015</c:v>
                </c:pt>
                <c:pt idx="565">
                  <c:v>45014</c:v>
                </c:pt>
                <c:pt idx="566">
                  <c:v>45013</c:v>
                </c:pt>
                <c:pt idx="567">
                  <c:v>45012</c:v>
                </c:pt>
                <c:pt idx="568">
                  <c:v>45009</c:v>
                </c:pt>
                <c:pt idx="569">
                  <c:v>45008</c:v>
                </c:pt>
                <c:pt idx="570">
                  <c:v>45007</c:v>
                </c:pt>
                <c:pt idx="571">
                  <c:v>45006</c:v>
                </c:pt>
                <c:pt idx="572">
                  <c:v>45005</c:v>
                </c:pt>
                <c:pt idx="573">
                  <c:v>45002</c:v>
                </c:pt>
                <c:pt idx="574">
                  <c:v>45001</c:v>
                </c:pt>
                <c:pt idx="575">
                  <c:v>45000</c:v>
                </c:pt>
                <c:pt idx="576">
                  <c:v>44999</c:v>
                </c:pt>
                <c:pt idx="577">
                  <c:v>44998</c:v>
                </c:pt>
                <c:pt idx="578">
                  <c:v>44995</c:v>
                </c:pt>
                <c:pt idx="579">
                  <c:v>44994</c:v>
                </c:pt>
                <c:pt idx="580">
                  <c:v>44993</c:v>
                </c:pt>
                <c:pt idx="581">
                  <c:v>44992</c:v>
                </c:pt>
                <c:pt idx="582">
                  <c:v>44991</c:v>
                </c:pt>
                <c:pt idx="583">
                  <c:v>44988</c:v>
                </c:pt>
                <c:pt idx="584">
                  <c:v>44987</c:v>
                </c:pt>
                <c:pt idx="585">
                  <c:v>44986</c:v>
                </c:pt>
                <c:pt idx="586">
                  <c:v>44985</c:v>
                </c:pt>
                <c:pt idx="587">
                  <c:v>44984</c:v>
                </c:pt>
                <c:pt idx="588">
                  <c:v>44981</c:v>
                </c:pt>
                <c:pt idx="589">
                  <c:v>44980</c:v>
                </c:pt>
                <c:pt idx="590">
                  <c:v>44979</c:v>
                </c:pt>
                <c:pt idx="591">
                  <c:v>44978</c:v>
                </c:pt>
                <c:pt idx="592">
                  <c:v>44974</c:v>
                </c:pt>
                <c:pt idx="593">
                  <c:v>44973</c:v>
                </c:pt>
                <c:pt idx="594">
                  <c:v>44972</c:v>
                </c:pt>
                <c:pt idx="595">
                  <c:v>44971</c:v>
                </c:pt>
                <c:pt idx="596">
                  <c:v>44970</c:v>
                </c:pt>
                <c:pt idx="597">
                  <c:v>44967</c:v>
                </c:pt>
                <c:pt idx="598">
                  <c:v>44966</c:v>
                </c:pt>
                <c:pt idx="599">
                  <c:v>44965</c:v>
                </c:pt>
                <c:pt idx="600">
                  <c:v>44964</c:v>
                </c:pt>
                <c:pt idx="601">
                  <c:v>44963</c:v>
                </c:pt>
                <c:pt idx="602">
                  <c:v>44960</c:v>
                </c:pt>
                <c:pt idx="603">
                  <c:v>44959</c:v>
                </c:pt>
                <c:pt idx="604">
                  <c:v>44958</c:v>
                </c:pt>
                <c:pt idx="605">
                  <c:v>44957</c:v>
                </c:pt>
                <c:pt idx="606">
                  <c:v>44956</c:v>
                </c:pt>
                <c:pt idx="607">
                  <c:v>44953</c:v>
                </c:pt>
                <c:pt idx="608">
                  <c:v>44952</c:v>
                </c:pt>
                <c:pt idx="609">
                  <c:v>44951</c:v>
                </c:pt>
                <c:pt idx="610">
                  <c:v>44950</c:v>
                </c:pt>
                <c:pt idx="611">
                  <c:v>44949</c:v>
                </c:pt>
                <c:pt idx="612">
                  <c:v>44946</c:v>
                </c:pt>
                <c:pt idx="613">
                  <c:v>44945</c:v>
                </c:pt>
                <c:pt idx="614">
                  <c:v>44944</c:v>
                </c:pt>
                <c:pt idx="615">
                  <c:v>44943</c:v>
                </c:pt>
                <c:pt idx="616">
                  <c:v>44939</c:v>
                </c:pt>
              </c:numCache>
            </c:numRef>
          </c:cat>
          <c:val>
            <c:numRef>
              <c:f>Worksheet!$U$7:$U$623</c:f>
              <c:numCache>
                <c:formatCode>General</c:formatCode>
                <c:ptCount val="617"/>
                <c:pt idx="0">
                  <c:v>1.0285760000000002</c:v>
                </c:pt>
                <c:pt idx="1">
                  <c:v>1.092889</c:v>
                </c:pt>
                <c:pt idx="2">
                  <c:v>1.1444559999999999</c:v>
                </c:pt>
                <c:pt idx="3">
                  <c:v>1.221098</c:v>
                </c:pt>
                <c:pt idx="4">
                  <c:v>1.2039329999999999</c:v>
                </c:pt>
                <c:pt idx="5">
                  <c:v>1.2524839999999999</c:v>
                </c:pt>
                <c:pt idx="6">
                  <c:v>1.2426079999999999</c:v>
                </c:pt>
                <c:pt idx="7">
                  <c:v>1.232842</c:v>
                </c:pt>
                <c:pt idx="8">
                  <c:v>1.2898070000000001</c:v>
                </c:pt>
                <c:pt idx="9">
                  <c:v>1.385421</c:v>
                </c:pt>
                <c:pt idx="10">
                  <c:v>1.3390710000000001</c:v>
                </c:pt>
                <c:pt idx="11">
                  <c:v>1.3928430000000001</c:v>
                </c:pt>
                <c:pt idx="12">
                  <c:v>1.3675569999999999</c:v>
                </c:pt>
                <c:pt idx="13">
                  <c:v>1.4662540000000002</c:v>
                </c:pt>
                <c:pt idx="14">
                  <c:v>1.3707060000000002</c:v>
                </c:pt>
                <c:pt idx="15">
                  <c:v>1.2491509999999999</c:v>
                </c:pt>
                <c:pt idx="16">
                  <c:v>1.2179329999999999</c:v>
                </c:pt>
                <c:pt idx="17">
                  <c:v>1.185452</c:v>
                </c:pt>
                <c:pt idx="18">
                  <c:v>1.140574</c:v>
                </c:pt>
                <c:pt idx="19">
                  <c:v>1.2493069999999999</c:v>
                </c:pt>
                <c:pt idx="20">
                  <c:v>1.318217</c:v>
                </c:pt>
                <c:pt idx="21">
                  <c:v>1.263568</c:v>
                </c:pt>
                <c:pt idx="22">
                  <c:v>1.2712350000000001</c:v>
                </c:pt>
                <c:pt idx="23">
                  <c:v>1.295703</c:v>
                </c:pt>
                <c:pt idx="24">
                  <c:v>1.3198890000000001</c:v>
                </c:pt>
                <c:pt idx="25">
                  <c:v>1.2826359999999999</c:v>
                </c:pt>
                <c:pt idx="26">
                  <c:v>1.3383690000000001</c:v>
                </c:pt>
                <c:pt idx="27">
                  <c:v>1.3352569999999999</c:v>
                </c:pt>
                <c:pt idx="28">
                  <c:v>1.3370169999999999</c:v>
                </c:pt>
                <c:pt idx="29">
                  <c:v>1.219241</c:v>
                </c:pt>
                <c:pt idx="30">
                  <c:v>1.2730410000000001</c:v>
                </c:pt>
                <c:pt idx="31">
                  <c:v>1.3130649999999999</c:v>
                </c:pt>
                <c:pt idx="32">
                  <c:v>1.2358819999999999</c:v>
                </c:pt>
                <c:pt idx="33">
                  <c:v>1.2970240000000002</c:v>
                </c:pt>
                <c:pt idx="34">
                  <c:v>1.201031</c:v>
                </c:pt>
                <c:pt idx="35">
                  <c:v>1.296065</c:v>
                </c:pt>
                <c:pt idx="36">
                  <c:v>1.302038</c:v>
                </c:pt>
                <c:pt idx="37">
                  <c:v>1.3666149999999999</c:v>
                </c:pt>
                <c:pt idx="38">
                  <c:v>1.3627279999999999</c:v>
                </c:pt>
                <c:pt idx="39">
                  <c:v>1.457349</c:v>
                </c:pt>
                <c:pt idx="40">
                  <c:v>1.45055</c:v>
                </c:pt>
                <c:pt idx="41">
                  <c:v>1.3575630000000001</c:v>
                </c:pt>
                <c:pt idx="42">
                  <c:v>1.3883969999999999</c:v>
                </c:pt>
                <c:pt idx="43">
                  <c:v>1.467708</c:v>
                </c:pt>
                <c:pt idx="44">
                  <c:v>1.5130869999999998</c:v>
                </c:pt>
                <c:pt idx="45">
                  <c:v>1.4960599999999999</c:v>
                </c:pt>
                <c:pt idx="46">
                  <c:v>1.4819640000000001</c:v>
                </c:pt>
                <c:pt idx="47">
                  <c:v>1.4728430000000001</c:v>
                </c:pt>
                <c:pt idx="48">
                  <c:v>1.415791</c:v>
                </c:pt>
                <c:pt idx="49">
                  <c:v>1.3643020000000001</c:v>
                </c:pt>
                <c:pt idx="50">
                  <c:v>1.395265</c:v>
                </c:pt>
                <c:pt idx="51">
                  <c:v>1.4118299999999999</c:v>
                </c:pt>
                <c:pt idx="52">
                  <c:v>1.4427869999999998</c:v>
                </c:pt>
                <c:pt idx="53">
                  <c:v>1.5072739999999998</c:v>
                </c:pt>
                <c:pt idx="54">
                  <c:v>1.4777500000000001</c:v>
                </c:pt>
                <c:pt idx="55">
                  <c:v>1.4728890000000001</c:v>
                </c:pt>
                <c:pt idx="56">
                  <c:v>1.3996459999999999</c:v>
                </c:pt>
                <c:pt idx="57">
                  <c:v>1.339178</c:v>
                </c:pt>
                <c:pt idx="58">
                  <c:v>1.4760689999999999</c:v>
                </c:pt>
                <c:pt idx="59">
                  <c:v>1.387699</c:v>
                </c:pt>
                <c:pt idx="60">
                  <c:v>1.4267590000000001</c:v>
                </c:pt>
                <c:pt idx="61">
                  <c:v>1.5304980000000001</c:v>
                </c:pt>
                <c:pt idx="62">
                  <c:v>1.4736689999999999</c:v>
                </c:pt>
                <c:pt idx="63">
                  <c:v>1.45269</c:v>
                </c:pt>
                <c:pt idx="64">
                  <c:v>1.410158</c:v>
                </c:pt>
                <c:pt idx="65">
                  <c:v>1.422399</c:v>
                </c:pt>
                <c:pt idx="66">
                  <c:v>1.417475</c:v>
                </c:pt>
                <c:pt idx="67">
                  <c:v>1.3392459999999999</c:v>
                </c:pt>
                <c:pt idx="68">
                  <c:v>1.292257</c:v>
                </c:pt>
                <c:pt idx="69">
                  <c:v>1.3062530000000001</c:v>
                </c:pt>
                <c:pt idx="70">
                  <c:v>1.2557929999999999</c:v>
                </c:pt>
                <c:pt idx="71">
                  <c:v>1.2831389999999998</c:v>
                </c:pt>
                <c:pt idx="72">
                  <c:v>1.2696129999999999</c:v>
                </c:pt>
                <c:pt idx="73">
                  <c:v>1.3224659999999999</c:v>
                </c:pt>
                <c:pt idx="74">
                  <c:v>1.2562420000000001</c:v>
                </c:pt>
                <c:pt idx="75">
                  <c:v>1.205694</c:v>
                </c:pt>
                <c:pt idx="76">
                  <c:v>1.2034899999999999</c:v>
                </c:pt>
                <c:pt idx="77">
                  <c:v>1.245738</c:v>
                </c:pt>
                <c:pt idx="78">
                  <c:v>1.2046410000000001</c:v>
                </c:pt>
                <c:pt idx="79">
                  <c:v>1.187381</c:v>
                </c:pt>
                <c:pt idx="80">
                  <c:v>1.245743</c:v>
                </c:pt>
                <c:pt idx="81">
                  <c:v>1.173829</c:v>
                </c:pt>
                <c:pt idx="82">
                  <c:v>1.2054259999999999</c:v>
                </c:pt>
                <c:pt idx="83">
                  <c:v>1.1573900000000001</c:v>
                </c:pt>
                <c:pt idx="84">
                  <c:v>1.155786</c:v>
                </c:pt>
                <c:pt idx="85">
                  <c:v>1.2779119999999999</c:v>
                </c:pt>
                <c:pt idx="86">
                  <c:v>1.2196359999999999</c:v>
                </c:pt>
                <c:pt idx="87">
                  <c:v>1.1886730000000001</c:v>
                </c:pt>
                <c:pt idx="88">
                  <c:v>1.1863440000000001</c:v>
                </c:pt>
                <c:pt idx="89">
                  <c:v>1.1579600000000001</c:v>
                </c:pt>
                <c:pt idx="90">
                  <c:v>1.1466810000000001</c:v>
                </c:pt>
                <c:pt idx="91">
                  <c:v>1.135097</c:v>
                </c:pt>
                <c:pt idx="92">
                  <c:v>1.09023</c:v>
                </c:pt>
                <c:pt idx="93">
                  <c:v>1.09927</c:v>
                </c:pt>
                <c:pt idx="94">
                  <c:v>1.084773</c:v>
                </c:pt>
                <c:pt idx="95">
                  <c:v>1.1552990000000001</c:v>
                </c:pt>
                <c:pt idx="96">
                  <c:v>1.1440030000000001</c:v>
                </c:pt>
                <c:pt idx="97">
                  <c:v>1.1078209999999999</c:v>
                </c:pt>
                <c:pt idx="98">
                  <c:v>1.143667</c:v>
                </c:pt>
                <c:pt idx="99">
                  <c:v>1.136922</c:v>
                </c:pt>
                <c:pt idx="100">
                  <c:v>1.10927</c:v>
                </c:pt>
                <c:pt idx="101">
                  <c:v>1.1789069999999999</c:v>
                </c:pt>
                <c:pt idx="102">
                  <c:v>1.1956440000000002</c:v>
                </c:pt>
                <c:pt idx="103">
                  <c:v>1.1582440000000001</c:v>
                </c:pt>
                <c:pt idx="104">
                  <c:v>1.083577</c:v>
                </c:pt>
                <c:pt idx="105">
                  <c:v>1.100908</c:v>
                </c:pt>
                <c:pt idx="106">
                  <c:v>1.146682</c:v>
                </c:pt>
                <c:pt idx="107">
                  <c:v>1.143437</c:v>
                </c:pt>
                <c:pt idx="108">
                  <c:v>1.183638</c:v>
                </c:pt>
                <c:pt idx="109">
                  <c:v>1.212801</c:v>
                </c:pt>
                <c:pt idx="110">
                  <c:v>1.124241</c:v>
                </c:pt>
                <c:pt idx="111">
                  <c:v>1.117899</c:v>
                </c:pt>
                <c:pt idx="112">
                  <c:v>1.106468</c:v>
                </c:pt>
                <c:pt idx="113">
                  <c:v>1.141159</c:v>
                </c:pt>
                <c:pt idx="114">
                  <c:v>1.1264719999999999</c:v>
                </c:pt>
                <c:pt idx="115">
                  <c:v>1.2791429999999999</c:v>
                </c:pt>
                <c:pt idx="116">
                  <c:v>1.2999579999999999</c:v>
                </c:pt>
                <c:pt idx="117">
                  <c:v>1.236504</c:v>
                </c:pt>
                <c:pt idx="118">
                  <c:v>1.2868360000000001</c:v>
                </c:pt>
                <c:pt idx="119">
                  <c:v>1.267522</c:v>
                </c:pt>
                <c:pt idx="120">
                  <c:v>1.236086</c:v>
                </c:pt>
                <c:pt idx="121">
                  <c:v>1.21428</c:v>
                </c:pt>
                <c:pt idx="122">
                  <c:v>1.2372559999999999</c:v>
                </c:pt>
                <c:pt idx="123">
                  <c:v>1.2157279999999999</c:v>
                </c:pt>
                <c:pt idx="124">
                  <c:v>1.2479689999999999</c:v>
                </c:pt>
                <c:pt idx="125">
                  <c:v>1.2467509999999999</c:v>
                </c:pt>
                <c:pt idx="126">
                  <c:v>1.2870470000000001</c:v>
                </c:pt>
                <c:pt idx="127">
                  <c:v>1.2011309999999999</c:v>
                </c:pt>
                <c:pt idx="128">
                  <c:v>1.221255</c:v>
                </c:pt>
                <c:pt idx="129">
                  <c:v>1.2215659999999999</c:v>
                </c:pt>
                <c:pt idx="130">
                  <c:v>1.2191049999999999</c:v>
                </c:pt>
                <c:pt idx="131">
                  <c:v>1.263344</c:v>
                </c:pt>
                <c:pt idx="132">
                  <c:v>1.236318</c:v>
                </c:pt>
                <c:pt idx="133">
                  <c:v>1.058622</c:v>
                </c:pt>
                <c:pt idx="134">
                  <c:v>1.1678550000000001</c:v>
                </c:pt>
                <c:pt idx="135">
                  <c:v>1.142895</c:v>
                </c:pt>
                <c:pt idx="136">
                  <c:v>1.1141829999999999</c:v>
                </c:pt>
                <c:pt idx="137">
                  <c:v>1.133783</c:v>
                </c:pt>
                <c:pt idx="138">
                  <c:v>1.1778360000000001</c:v>
                </c:pt>
                <c:pt idx="139">
                  <c:v>1.2133940000000001</c:v>
                </c:pt>
                <c:pt idx="140">
                  <c:v>1.235646</c:v>
                </c:pt>
                <c:pt idx="141">
                  <c:v>1.313323</c:v>
                </c:pt>
                <c:pt idx="142">
                  <c:v>1.307877</c:v>
                </c:pt>
                <c:pt idx="143">
                  <c:v>1.3054929999999998</c:v>
                </c:pt>
                <c:pt idx="144">
                  <c:v>1.2289859999999999</c:v>
                </c:pt>
                <c:pt idx="145">
                  <c:v>1.2612909999999999</c:v>
                </c:pt>
                <c:pt idx="146">
                  <c:v>1.2718770000000001</c:v>
                </c:pt>
                <c:pt idx="147">
                  <c:v>1.178436</c:v>
                </c:pt>
                <c:pt idx="148">
                  <c:v>1.255654</c:v>
                </c:pt>
                <c:pt idx="149">
                  <c:v>1.3493000000000002</c:v>
                </c:pt>
                <c:pt idx="150">
                  <c:v>1.3582919999999998</c:v>
                </c:pt>
                <c:pt idx="151">
                  <c:v>1.3439650000000001</c:v>
                </c:pt>
                <c:pt idx="152">
                  <c:v>1.377383</c:v>
                </c:pt>
                <c:pt idx="153">
                  <c:v>1.431305</c:v>
                </c:pt>
                <c:pt idx="154">
                  <c:v>1.490381</c:v>
                </c:pt>
                <c:pt idx="155">
                  <c:v>1.4669800000000002</c:v>
                </c:pt>
                <c:pt idx="156">
                  <c:v>1.458564</c:v>
                </c:pt>
                <c:pt idx="157">
                  <c:v>1.4248609999999999</c:v>
                </c:pt>
                <c:pt idx="158">
                  <c:v>1.4309299999999998</c:v>
                </c:pt>
                <c:pt idx="159">
                  <c:v>1.5638110000000001</c:v>
                </c:pt>
                <c:pt idx="160">
                  <c:v>1.6342289999999999</c:v>
                </c:pt>
                <c:pt idx="161">
                  <c:v>1.576252</c:v>
                </c:pt>
                <c:pt idx="162">
                  <c:v>1.6512280000000001</c:v>
                </c:pt>
                <c:pt idx="163">
                  <c:v>1.6272229999999999</c:v>
                </c:pt>
                <c:pt idx="164">
                  <c:v>1.533909</c:v>
                </c:pt>
                <c:pt idx="165">
                  <c:v>1.5699610000000002</c:v>
                </c:pt>
                <c:pt idx="166">
                  <c:v>1.5263570000000002</c:v>
                </c:pt>
                <c:pt idx="167">
                  <c:v>1.6551429999999998</c:v>
                </c:pt>
                <c:pt idx="168">
                  <c:v>1.6298570000000001</c:v>
                </c:pt>
                <c:pt idx="169">
                  <c:v>1.653286</c:v>
                </c:pt>
                <c:pt idx="170">
                  <c:v>1.6912610000000001</c:v>
                </c:pt>
                <c:pt idx="171">
                  <c:v>1.679681</c:v>
                </c:pt>
                <c:pt idx="172">
                  <c:v>1.6236160000000002</c:v>
                </c:pt>
                <c:pt idx="173">
                  <c:v>1.6038059999999998</c:v>
                </c:pt>
                <c:pt idx="174">
                  <c:v>1.6678249999999999</c:v>
                </c:pt>
                <c:pt idx="175">
                  <c:v>1.6705510000000001</c:v>
                </c:pt>
                <c:pt idx="176">
                  <c:v>1.712442</c:v>
                </c:pt>
                <c:pt idx="177">
                  <c:v>1.7103790000000001</c:v>
                </c:pt>
                <c:pt idx="178">
                  <c:v>1.665681</c:v>
                </c:pt>
                <c:pt idx="179">
                  <c:v>1.7034</c:v>
                </c:pt>
                <c:pt idx="180">
                  <c:v>1.6756850000000001</c:v>
                </c:pt>
                <c:pt idx="181">
                  <c:v>1.7412450000000002</c:v>
                </c:pt>
                <c:pt idx="182">
                  <c:v>1.70573</c:v>
                </c:pt>
                <c:pt idx="183">
                  <c:v>1.7459209999999998</c:v>
                </c:pt>
                <c:pt idx="184">
                  <c:v>1.750451</c:v>
                </c:pt>
                <c:pt idx="185">
                  <c:v>1.7612100000000002</c:v>
                </c:pt>
                <c:pt idx="186">
                  <c:v>1.7057339999999999</c:v>
                </c:pt>
                <c:pt idx="187">
                  <c:v>1.6757749999999998</c:v>
                </c:pt>
                <c:pt idx="188">
                  <c:v>1.702286</c:v>
                </c:pt>
                <c:pt idx="189">
                  <c:v>1.650007</c:v>
                </c:pt>
                <c:pt idx="190">
                  <c:v>1.678939</c:v>
                </c:pt>
                <c:pt idx="191">
                  <c:v>1.7498019999999999</c:v>
                </c:pt>
                <c:pt idx="192">
                  <c:v>1.721649</c:v>
                </c:pt>
                <c:pt idx="193">
                  <c:v>1.6823889999999999</c:v>
                </c:pt>
                <c:pt idx="194">
                  <c:v>1.6949069999999999</c:v>
                </c:pt>
                <c:pt idx="195">
                  <c:v>1.661019</c:v>
                </c:pt>
                <c:pt idx="196">
                  <c:v>1.6411789999999999</c:v>
                </c:pt>
                <c:pt idx="197">
                  <c:v>1.6829179999999999</c:v>
                </c:pt>
                <c:pt idx="198">
                  <c:v>1.6765080000000001</c:v>
                </c:pt>
                <c:pt idx="199">
                  <c:v>1.669143</c:v>
                </c:pt>
                <c:pt idx="200">
                  <c:v>1.7003460000000001</c:v>
                </c:pt>
                <c:pt idx="201">
                  <c:v>1.719239</c:v>
                </c:pt>
                <c:pt idx="202">
                  <c:v>1.6586719999999999</c:v>
                </c:pt>
                <c:pt idx="203">
                  <c:v>1.6333529999999998</c:v>
                </c:pt>
                <c:pt idx="204">
                  <c:v>1.627181</c:v>
                </c:pt>
                <c:pt idx="205">
                  <c:v>1.6372749999999998</c:v>
                </c:pt>
                <c:pt idx="206">
                  <c:v>1.60643</c:v>
                </c:pt>
                <c:pt idx="207">
                  <c:v>1.5587930000000001</c:v>
                </c:pt>
                <c:pt idx="208">
                  <c:v>1.5878239999999999</c:v>
                </c:pt>
                <c:pt idx="209">
                  <c:v>1.594222</c:v>
                </c:pt>
                <c:pt idx="210">
                  <c:v>1.638555</c:v>
                </c:pt>
                <c:pt idx="211">
                  <c:v>1.6751990000000001</c:v>
                </c:pt>
                <c:pt idx="212">
                  <c:v>1.675908</c:v>
                </c:pt>
                <c:pt idx="213">
                  <c:v>1.6565590000000001</c:v>
                </c:pt>
                <c:pt idx="214">
                  <c:v>1.688739</c:v>
                </c:pt>
                <c:pt idx="215">
                  <c:v>1.6688409999999998</c:v>
                </c:pt>
                <c:pt idx="216">
                  <c:v>1.711686</c:v>
                </c:pt>
                <c:pt idx="217">
                  <c:v>1.728783</c:v>
                </c:pt>
                <c:pt idx="218">
                  <c:v>1.7423670000000002</c:v>
                </c:pt>
                <c:pt idx="219">
                  <c:v>1.819053</c:v>
                </c:pt>
                <c:pt idx="220">
                  <c:v>1.8431190000000002</c:v>
                </c:pt>
                <c:pt idx="221">
                  <c:v>1.7742420000000001</c:v>
                </c:pt>
                <c:pt idx="222">
                  <c:v>1.7459260000000001</c:v>
                </c:pt>
                <c:pt idx="223">
                  <c:v>1.7247759999999999</c:v>
                </c:pt>
                <c:pt idx="224">
                  <c:v>1.7885069999999998</c:v>
                </c:pt>
                <c:pt idx="225">
                  <c:v>1.8478450000000002</c:v>
                </c:pt>
                <c:pt idx="226">
                  <c:v>1.9709239999999999</c:v>
                </c:pt>
                <c:pt idx="227">
                  <c:v>1.943627</c:v>
                </c:pt>
                <c:pt idx="228">
                  <c:v>1.7821610000000001</c:v>
                </c:pt>
                <c:pt idx="229">
                  <c:v>1.7018489999999999</c:v>
                </c:pt>
                <c:pt idx="230">
                  <c:v>1.528311</c:v>
                </c:pt>
                <c:pt idx="231">
                  <c:v>1.5018279999999999</c:v>
                </c:pt>
                <c:pt idx="232">
                  <c:v>1.473128</c:v>
                </c:pt>
                <c:pt idx="233">
                  <c:v>1.443921</c:v>
                </c:pt>
                <c:pt idx="234">
                  <c:v>1.4039299999999999</c:v>
                </c:pt>
                <c:pt idx="235">
                  <c:v>1.416782</c:v>
                </c:pt>
                <c:pt idx="236">
                  <c:v>1.4238960000000001</c:v>
                </c:pt>
                <c:pt idx="237">
                  <c:v>1.4564550000000001</c:v>
                </c:pt>
                <c:pt idx="238">
                  <c:v>1.4876549999999999</c:v>
                </c:pt>
                <c:pt idx="239">
                  <c:v>1.5177440000000002</c:v>
                </c:pt>
                <c:pt idx="240">
                  <c:v>1.527245</c:v>
                </c:pt>
                <c:pt idx="241">
                  <c:v>1.4692830000000001</c:v>
                </c:pt>
                <c:pt idx="242">
                  <c:v>1.480656</c:v>
                </c:pt>
                <c:pt idx="243">
                  <c:v>1.4656549999999999</c:v>
                </c:pt>
                <c:pt idx="244">
                  <c:v>1.5129349999999999</c:v>
                </c:pt>
                <c:pt idx="245">
                  <c:v>1.5305489999999999</c:v>
                </c:pt>
                <c:pt idx="246">
                  <c:v>1.550826</c:v>
                </c:pt>
                <c:pt idx="247">
                  <c:v>1.599129</c:v>
                </c:pt>
                <c:pt idx="248">
                  <c:v>1.650682</c:v>
                </c:pt>
                <c:pt idx="249">
                  <c:v>1.6496839999999999</c:v>
                </c:pt>
                <c:pt idx="250">
                  <c:v>1.613307</c:v>
                </c:pt>
                <c:pt idx="251">
                  <c:v>1.5925579999999999</c:v>
                </c:pt>
                <c:pt idx="252">
                  <c:v>1.6381540000000001</c:v>
                </c:pt>
                <c:pt idx="253">
                  <c:v>1.59192</c:v>
                </c:pt>
                <c:pt idx="254">
                  <c:v>1.6028</c:v>
                </c:pt>
                <c:pt idx="255">
                  <c:v>1.5953520000000001</c:v>
                </c:pt>
                <c:pt idx="256">
                  <c:v>1.5308519999999999</c:v>
                </c:pt>
                <c:pt idx="257">
                  <c:v>1.5420070000000001</c:v>
                </c:pt>
                <c:pt idx="258">
                  <c:v>1.5379119999999999</c:v>
                </c:pt>
                <c:pt idx="259">
                  <c:v>1.526672</c:v>
                </c:pt>
                <c:pt idx="260">
                  <c:v>1.574419</c:v>
                </c:pt>
                <c:pt idx="261">
                  <c:v>1.5340069999999999</c:v>
                </c:pt>
                <c:pt idx="262">
                  <c:v>1.4694450000000001</c:v>
                </c:pt>
                <c:pt idx="263">
                  <c:v>1.481506</c:v>
                </c:pt>
                <c:pt idx="264">
                  <c:v>1.4783279999999999</c:v>
                </c:pt>
                <c:pt idx="265">
                  <c:v>1.4642550000000001</c:v>
                </c:pt>
                <c:pt idx="266">
                  <c:v>1.566934</c:v>
                </c:pt>
                <c:pt idx="267">
                  <c:v>1.5707359999999999</c:v>
                </c:pt>
                <c:pt idx="268">
                  <c:v>1.5034880000000002</c:v>
                </c:pt>
                <c:pt idx="269">
                  <c:v>1.495797</c:v>
                </c:pt>
                <c:pt idx="270">
                  <c:v>1.4686590000000002</c:v>
                </c:pt>
                <c:pt idx="271">
                  <c:v>1.4584919999999999</c:v>
                </c:pt>
                <c:pt idx="272">
                  <c:v>1.4249080000000001</c:v>
                </c:pt>
                <c:pt idx="273">
                  <c:v>1.386525</c:v>
                </c:pt>
                <c:pt idx="274">
                  <c:v>1.4452869999999998</c:v>
                </c:pt>
                <c:pt idx="275">
                  <c:v>1.4272640000000001</c:v>
                </c:pt>
                <c:pt idx="276">
                  <c:v>1.447168</c:v>
                </c:pt>
                <c:pt idx="277">
                  <c:v>1.448949</c:v>
                </c:pt>
                <c:pt idx="278">
                  <c:v>1.4139629999999999</c:v>
                </c:pt>
                <c:pt idx="279">
                  <c:v>1.4246000000000001</c:v>
                </c:pt>
                <c:pt idx="280">
                  <c:v>1.452248</c:v>
                </c:pt>
                <c:pt idx="281">
                  <c:v>1.4972909999999999</c:v>
                </c:pt>
                <c:pt idx="282">
                  <c:v>1.4885460000000001</c:v>
                </c:pt>
                <c:pt idx="283">
                  <c:v>1.4464399999999999</c:v>
                </c:pt>
                <c:pt idx="284">
                  <c:v>1.442715</c:v>
                </c:pt>
                <c:pt idx="285">
                  <c:v>1.489142</c:v>
                </c:pt>
                <c:pt idx="286">
                  <c:v>1.443443</c:v>
                </c:pt>
                <c:pt idx="287">
                  <c:v>1.4313560000000001</c:v>
                </c:pt>
                <c:pt idx="288">
                  <c:v>1.4810939999999999</c:v>
                </c:pt>
                <c:pt idx="289">
                  <c:v>1.467435</c:v>
                </c:pt>
                <c:pt idx="290">
                  <c:v>1.4501120000000001</c:v>
                </c:pt>
                <c:pt idx="291">
                  <c:v>1.4324319999999999</c:v>
                </c:pt>
                <c:pt idx="292">
                  <c:v>1.3486320000000001</c:v>
                </c:pt>
                <c:pt idx="293">
                  <c:v>1.477149</c:v>
                </c:pt>
                <c:pt idx="294">
                  <c:v>1.4782949999999999</c:v>
                </c:pt>
                <c:pt idx="295">
                  <c:v>1.4716229999999999</c:v>
                </c:pt>
                <c:pt idx="296">
                  <c:v>1.4792850000000002</c:v>
                </c:pt>
                <c:pt idx="297">
                  <c:v>1.4838519999999999</c:v>
                </c:pt>
                <c:pt idx="298">
                  <c:v>1.5106110000000001</c:v>
                </c:pt>
                <c:pt idx="299">
                  <c:v>1.5131549999999998</c:v>
                </c:pt>
                <c:pt idx="300">
                  <c:v>1.520923</c:v>
                </c:pt>
                <c:pt idx="301">
                  <c:v>1.571275</c:v>
                </c:pt>
                <c:pt idx="302">
                  <c:v>1.5282</c:v>
                </c:pt>
                <c:pt idx="303">
                  <c:v>1.47468</c:v>
                </c:pt>
                <c:pt idx="304">
                  <c:v>1.4344730000000001</c:v>
                </c:pt>
                <c:pt idx="305">
                  <c:v>1.2828299999999999</c:v>
                </c:pt>
                <c:pt idx="306">
                  <c:v>1.191684</c:v>
                </c:pt>
                <c:pt idx="307">
                  <c:v>1.262157</c:v>
                </c:pt>
                <c:pt idx="308">
                  <c:v>1.206639</c:v>
                </c:pt>
                <c:pt idx="309">
                  <c:v>1.204388</c:v>
                </c:pt>
                <c:pt idx="310">
                  <c:v>1.252364</c:v>
                </c:pt>
                <c:pt idx="311">
                  <c:v>1.2480800000000001</c:v>
                </c:pt>
                <c:pt idx="312">
                  <c:v>1.2086600000000001</c:v>
                </c:pt>
                <c:pt idx="313">
                  <c:v>1.1684559999999999</c:v>
                </c:pt>
                <c:pt idx="314">
                  <c:v>1.2619400000000001</c:v>
                </c:pt>
                <c:pt idx="315">
                  <c:v>1.269871</c:v>
                </c:pt>
                <c:pt idx="316">
                  <c:v>1.2459420000000001</c:v>
                </c:pt>
                <c:pt idx="317">
                  <c:v>1.1991259999999999</c:v>
                </c:pt>
                <c:pt idx="318">
                  <c:v>1.23491</c:v>
                </c:pt>
                <c:pt idx="319">
                  <c:v>1.210607</c:v>
                </c:pt>
                <c:pt idx="320">
                  <c:v>1.2657620000000001</c:v>
                </c:pt>
                <c:pt idx="321">
                  <c:v>1.2595910000000001</c:v>
                </c:pt>
                <c:pt idx="322">
                  <c:v>1.244046</c:v>
                </c:pt>
                <c:pt idx="323">
                  <c:v>1.232181</c:v>
                </c:pt>
                <c:pt idx="324">
                  <c:v>1.2210939999999999</c:v>
                </c:pt>
                <c:pt idx="325">
                  <c:v>1.2859020000000001</c:v>
                </c:pt>
                <c:pt idx="326">
                  <c:v>1.3259540000000001</c:v>
                </c:pt>
                <c:pt idx="327">
                  <c:v>1.3355080000000001</c:v>
                </c:pt>
                <c:pt idx="328">
                  <c:v>1.3390700000000002</c:v>
                </c:pt>
                <c:pt idx="329">
                  <c:v>1.337388</c:v>
                </c:pt>
                <c:pt idx="330">
                  <c:v>1.3265929999999999</c:v>
                </c:pt>
                <c:pt idx="331">
                  <c:v>1.2889769999999998</c:v>
                </c:pt>
                <c:pt idx="332">
                  <c:v>1.225047</c:v>
                </c:pt>
                <c:pt idx="333">
                  <c:v>1.2572239999999999</c:v>
                </c:pt>
                <c:pt idx="334">
                  <c:v>1.204491</c:v>
                </c:pt>
                <c:pt idx="335">
                  <c:v>1.1971769999999999</c:v>
                </c:pt>
                <c:pt idx="336">
                  <c:v>1.166002</c:v>
                </c:pt>
                <c:pt idx="337">
                  <c:v>1.1813989999999999</c:v>
                </c:pt>
                <c:pt idx="338">
                  <c:v>1.2125010000000001</c:v>
                </c:pt>
                <c:pt idx="339">
                  <c:v>1.1659109999999999</c:v>
                </c:pt>
                <c:pt idx="340">
                  <c:v>1.1718949999999999</c:v>
                </c:pt>
                <c:pt idx="341">
                  <c:v>1.2086709999999998</c:v>
                </c:pt>
                <c:pt idx="342">
                  <c:v>1.1906140000000001</c:v>
                </c:pt>
                <c:pt idx="343">
                  <c:v>1.19926</c:v>
                </c:pt>
                <c:pt idx="344">
                  <c:v>1.1781170000000001</c:v>
                </c:pt>
                <c:pt idx="345">
                  <c:v>1.109192</c:v>
                </c:pt>
                <c:pt idx="346">
                  <c:v>1.181243</c:v>
                </c:pt>
                <c:pt idx="347">
                  <c:v>1.177182</c:v>
                </c:pt>
                <c:pt idx="348">
                  <c:v>1.1816899999999999</c:v>
                </c:pt>
                <c:pt idx="349">
                  <c:v>1.2188890000000001</c:v>
                </c:pt>
                <c:pt idx="350">
                  <c:v>1.237852</c:v>
                </c:pt>
                <c:pt idx="351">
                  <c:v>1.1896519999999999</c:v>
                </c:pt>
                <c:pt idx="352">
                  <c:v>1.3193270000000001</c:v>
                </c:pt>
                <c:pt idx="353">
                  <c:v>1.463881</c:v>
                </c:pt>
                <c:pt idx="354">
                  <c:v>1.4863120000000001</c:v>
                </c:pt>
                <c:pt idx="355">
                  <c:v>1.4162540000000001</c:v>
                </c:pt>
                <c:pt idx="356">
                  <c:v>1.4074070000000001</c:v>
                </c:pt>
                <c:pt idx="357">
                  <c:v>1.3802559999999999</c:v>
                </c:pt>
                <c:pt idx="358">
                  <c:v>1.4127189999999998</c:v>
                </c:pt>
                <c:pt idx="359">
                  <c:v>1.3631880000000001</c:v>
                </c:pt>
                <c:pt idx="360">
                  <c:v>1.406301</c:v>
                </c:pt>
                <c:pt idx="361">
                  <c:v>1.4161029999999999</c:v>
                </c:pt>
                <c:pt idx="362">
                  <c:v>1.3930500000000001</c:v>
                </c:pt>
                <c:pt idx="363">
                  <c:v>1.361831</c:v>
                </c:pt>
                <c:pt idx="364">
                  <c:v>1.3704720000000001</c:v>
                </c:pt>
                <c:pt idx="365">
                  <c:v>1.3774780000000002</c:v>
                </c:pt>
                <c:pt idx="366">
                  <c:v>1.460402</c:v>
                </c:pt>
                <c:pt idx="367">
                  <c:v>1.4469669999999999</c:v>
                </c:pt>
                <c:pt idx="368">
                  <c:v>1.4077459999999999</c:v>
                </c:pt>
                <c:pt idx="369">
                  <c:v>1.420777</c:v>
                </c:pt>
                <c:pt idx="370">
                  <c:v>1.37019</c:v>
                </c:pt>
                <c:pt idx="371">
                  <c:v>1.309947</c:v>
                </c:pt>
                <c:pt idx="372">
                  <c:v>1.3261349999999998</c:v>
                </c:pt>
                <c:pt idx="373">
                  <c:v>1.3173339999999998</c:v>
                </c:pt>
                <c:pt idx="374">
                  <c:v>1.2397389999999999</c:v>
                </c:pt>
                <c:pt idx="375">
                  <c:v>1.2793640000000002</c:v>
                </c:pt>
                <c:pt idx="376">
                  <c:v>1.3144980000000002</c:v>
                </c:pt>
                <c:pt idx="377">
                  <c:v>1.3714439999999999</c:v>
                </c:pt>
                <c:pt idx="378">
                  <c:v>1.311178</c:v>
                </c:pt>
                <c:pt idx="379">
                  <c:v>1.301704</c:v>
                </c:pt>
                <c:pt idx="380">
                  <c:v>1.3227789999999999</c:v>
                </c:pt>
                <c:pt idx="381">
                  <c:v>1.3632579999999999</c:v>
                </c:pt>
                <c:pt idx="382">
                  <c:v>1.300198</c:v>
                </c:pt>
                <c:pt idx="383">
                  <c:v>1.3138650000000001</c:v>
                </c:pt>
                <c:pt idx="384">
                  <c:v>1.3563890000000001</c:v>
                </c:pt>
                <c:pt idx="385">
                  <c:v>1.361048</c:v>
                </c:pt>
                <c:pt idx="386">
                  <c:v>1.4573419999999999</c:v>
                </c:pt>
                <c:pt idx="387">
                  <c:v>1.3029869999999999</c:v>
                </c:pt>
                <c:pt idx="388">
                  <c:v>1.2933379999999999</c:v>
                </c:pt>
                <c:pt idx="389">
                  <c:v>1.2987309999999999</c:v>
                </c:pt>
                <c:pt idx="390">
                  <c:v>1.3638140000000001</c:v>
                </c:pt>
                <c:pt idx="391">
                  <c:v>1.4116919999999999</c:v>
                </c:pt>
                <c:pt idx="392">
                  <c:v>1.388871</c:v>
                </c:pt>
                <c:pt idx="393">
                  <c:v>1.3529140000000002</c:v>
                </c:pt>
                <c:pt idx="394">
                  <c:v>1.3987149999999999</c:v>
                </c:pt>
                <c:pt idx="395">
                  <c:v>1.2879970000000001</c:v>
                </c:pt>
                <c:pt idx="396">
                  <c:v>1.33632</c:v>
                </c:pt>
                <c:pt idx="397">
                  <c:v>1.393861</c:v>
                </c:pt>
                <c:pt idx="398">
                  <c:v>1.3751370000000001</c:v>
                </c:pt>
                <c:pt idx="399">
                  <c:v>1.3441839999999998</c:v>
                </c:pt>
                <c:pt idx="400">
                  <c:v>1.4030719999999999</c:v>
                </c:pt>
                <c:pt idx="401">
                  <c:v>1.4414910000000001</c:v>
                </c:pt>
                <c:pt idx="402">
                  <c:v>1.4581790000000001</c:v>
                </c:pt>
                <c:pt idx="403">
                  <c:v>1.473959</c:v>
                </c:pt>
                <c:pt idx="404">
                  <c:v>1.512777</c:v>
                </c:pt>
                <c:pt idx="405">
                  <c:v>1.4262459999999999</c:v>
                </c:pt>
                <c:pt idx="406">
                  <c:v>1.491431</c:v>
                </c:pt>
                <c:pt idx="407">
                  <c:v>1.372431</c:v>
                </c:pt>
                <c:pt idx="408">
                  <c:v>1.3461529999999999</c:v>
                </c:pt>
                <c:pt idx="409">
                  <c:v>1.3423740000000002</c:v>
                </c:pt>
                <c:pt idx="410">
                  <c:v>1.4892539999999999</c:v>
                </c:pt>
                <c:pt idx="411">
                  <c:v>1.488809</c:v>
                </c:pt>
                <c:pt idx="412">
                  <c:v>1.442218</c:v>
                </c:pt>
                <c:pt idx="413">
                  <c:v>1.5145160000000002</c:v>
                </c:pt>
                <c:pt idx="414">
                  <c:v>1.4507939999999999</c:v>
                </c:pt>
                <c:pt idx="415">
                  <c:v>1.424803</c:v>
                </c:pt>
                <c:pt idx="416">
                  <c:v>1.2686709999999999</c:v>
                </c:pt>
                <c:pt idx="417">
                  <c:v>1.356992</c:v>
                </c:pt>
                <c:pt idx="418">
                  <c:v>1.4320379999999999</c:v>
                </c:pt>
                <c:pt idx="419">
                  <c:v>1.4551689999999999</c:v>
                </c:pt>
                <c:pt idx="420">
                  <c:v>1.353372</c:v>
                </c:pt>
                <c:pt idx="421">
                  <c:v>1.465935</c:v>
                </c:pt>
                <c:pt idx="422">
                  <c:v>1.4689240000000001</c:v>
                </c:pt>
                <c:pt idx="423">
                  <c:v>1.391445</c:v>
                </c:pt>
                <c:pt idx="424">
                  <c:v>1.2289099999999999</c:v>
                </c:pt>
                <c:pt idx="425">
                  <c:v>1.2339449999999998</c:v>
                </c:pt>
                <c:pt idx="426">
                  <c:v>1.1721969999999999</c:v>
                </c:pt>
                <c:pt idx="427">
                  <c:v>1.2767740000000001</c:v>
                </c:pt>
                <c:pt idx="428">
                  <c:v>1.3608770000000001</c:v>
                </c:pt>
                <c:pt idx="429">
                  <c:v>1.1648799999999999</c:v>
                </c:pt>
                <c:pt idx="430">
                  <c:v>1.237673</c:v>
                </c:pt>
                <c:pt idx="431">
                  <c:v>1.150687</c:v>
                </c:pt>
                <c:pt idx="432">
                  <c:v>0.82456599999999991</c:v>
                </c:pt>
                <c:pt idx="433">
                  <c:v>0.85769499999999999</c:v>
                </c:pt>
                <c:pt idx="434">
                  <c:v>0.86641900000000005</c:v>
                </c:pt>
                <c:pt idx="435">
                  <c:v>0.7838679999999999</c:v>
                </c:pt>
                <c:pt idx="436">
                  <c:v>0.80473600000000001</c:v>
                </c:pt>
                <c:pt idx="437">
                  <c:v>0.85053500000000004</c:v>
                </c:pt>
                <c:pt idx="438">
                  <c:v>0.8565560000000001</c:v>
                </c:pt>
                <c:pt idx="439">
                  <c:v>0.79604299999999995</c:v>
                </c:pt>
                <c:pt idx="440">
                  <c:v>0.84721000000000002</c:v>
                </c:pt>
                <c:pt idx="441">
                  <c:v>0.81417000000000006</c:v>
                </c:pt>
                <c:pt idx="442">
                  <c:v>0.86056299999999997</c:v>
                </c:pt>
                <c:pt idx="443">
                  <c:v>0.79483599999999999</c:v>
                </c:pt>
                <c:pt idx="444">
                  <c:v>0.8035509999999999</c:v>
                </c:pt>
                <c:pt idx="445">
                  <c:v>0.84568700000000008</c:v>
                </c:pt>
                <c:pt idx="446">
                  <c:v>0.88264399999999998</c:v>
                </c:pt>
                <c:pt idx="447">
                  <c:v>0.84144000000000008</c:v>
                </c:pt>
                <c:pt idx="448">
                  <c:v>0.85988399999999998</c:v>
                </c:pt>
                <c:pt idx="449">
                  <c:v>0.89876299999999998</c:v>
                </c:pt>
                <c:pt idx="450">
                  <c:v>0.85973900000000003</c:v>
                </c:pt>
                <c:pt idx="451">
                  <c:v>0.842144</c:v>
                </c:pt>
                <c:pt idx="452">
                  <c:v>0.83788700000000005</c:v>
                </c:pt>
                <c:pt idx="453">
                  <c:v>0.85714500000000005</c:v>
                </c:pt>
                <c:pt idx="454">
                  <c:v>0.80437899999999996</c:v>
                </c:pt>
                <c:pt idx="455">
                  <c:v>0.79422199999999998</c:v>
                </c:pt>
                <c:pt idx="456">
                  <c:v>0.82260299999999997</c:v>
                </c:pt>
                <c:pt idx="457">
                  <c:v>0.87092999999999998</c:v>
                </c:pt>
                <c:pt idx="458">
                  <c:v>0.87628699999999993</c:v>
                </c:pt>
                <c:pt idx="459">
                  <c:v>0.90328199999999992</c:v>
                </c:pt>
                <c:pt idx="460">
                  <c:v>0.87304100000000007</c:v>
                </c:pt>
                <c:pt idx="461">
                  <c:v>0.84584199999999998</c:v>
                </c:pt>
                <c:pt idx="462">
                  <c:v>0.84650599999999998</c:v>
                </c:pt>
                <c:pt idx="463">
                  <c:v>0.89073499999999994</c:v>
                </c:pt>
                <c:pt idx="464">
                  <c:v>0.831484</c:v>
                </c:pt>
                <c:pt idx="465">
                  <c:v>0.82634099999999999</c:v>
                </c:pt>
                <c:pt idx="466">
                  <c:v>0.84891900000000009</c:v>
                </c:pt>
                <c:pt idx="467">
                  <c:v>0.84282100000000004</c:v>
                </c:pt>
                <c:pt idx="468">
                  <c:v>0.80242199999999997</c:v>
                </c:pt>
                <c:pt idx="469">
                  <c:v>0.81572299999999998</c:v>
                </c:pt>
                <c:pt idx="470">
                  <c:v>0.79154999999999998</c:v>
                </c:pt>
                <c:pt idx="471">
                  <c:v>0.78909200000000002</c:v>
                </c:pt>
                <c:pt idx="472">
                  <c:v>0.787049</c:v>
                </c:pt>
                <c:pt idx="473">
                  <c:v>0.86191799999999996</c:v>
                </c:pt>
                <c:pt idx="474">
                  <c:v>0.86019299999999999</c:v>
                </c:pt>
                <c:pt idx="475">
                  <c:v>0.85916799999999993</c:v>
                </c:pt>
                <c:pt idx="476">
                  <c:v>0.90843799999999997</c:v>
                </c:pt>
                <c:pt idx="477">
                  <c:v>0.82988499999999998</c:v>
                </c:pt>
                <c:pt idx="478">
                  <c:v>0.84301100000000007</c:v>
                </c:pt>
                <c:pt idx="479">
                  <c:v>0.87653800000000004</c:v>
                </c:pt>
                <c:pt idx="480">
                  <c:v>0.90646300000000002</c:v>
                </c:pt>
                <c:pt idx="481">
                  <c:v>0.92052400000000001</c:v>
                </c:pt>
                <c:pt idx="482">
                  <c:v>0.86276700000000006</c:v>
                </c:pt>
                <c:pt idx="483">
                  <c:v>0.93363299999999994</c:v>
                </c:pt>
                <c:pt idx="484">
                  <c:v>0.94787199999999994</c:v>
                </c:pt>
                <c:pt idx="485">
                  <c:v>0.87741200000000008</c:v>
                </c:pt>
                <c:pt idx="486">
                  <c:v>0.88252700000000006</c:v>
                </c:pt>
                <c:pt idx="487">
                  <c:v>0.87043300000000001</c:v>
                </c:pt>
                <c:pt idx="488">
                  <c:v>0.910416</c:v>
                </c:pt>
                <c:pt idx="489">
                  <c:v>0.90208600000000005</c:v>
                </c:pt>
                <c:pt idx="490">
                  <c:v>0.91659299999999999</c:v>
                </c:pt>
                <c:pt idx="491">
                  <c:v>0.88671899999999992</c:v>
                </c:pt>
                <c:pt idx="492">
                  <c:v>0.95230999999999999</c:v>
                </c:pt>
                <c:pt idx="493">
                  <c:v>0.93008999999999997</c:v>
                </c:pt>
                <c:pt idx="494">
                  <c:v>0.90121499999999999</c:v>
                </c:pt>
                <c:pt idx="495">
                  <c:v>0.9262220000000001</c:v>
                </c:pt>
                <c:pt idx="496">
                  <c:v>0.85675000000000001</c:v>
                </c:pt>
                <c:pt idx="497">
                  <c:v>0.84292599999999995</c:v>
                </c:pt>
                <c:pt idx="498">
                  <c:v>0.79859199999999997</c:v>
                </c:pt>
                <c:pt idx="499">
                  <c:v>0.83271100000000009</c:v>
                </c:pt>
                <c:pt idx="500">
                  <c:v>0.86185500000000004</c:v>
                </c:pt>
                <c:pt idx="501">
                  <c:v>0.87148499999999995</c:v>
                </c:pt>
                <c:pt idx="502">
                  <c:v>0.97367300000000001</c:v>
                </c:pt>
                <c:pt idx="503">
                  <c:v>0.95025899999999996</c:v>
                </c:pt>
                <c:pt idx="504">
                  <c:v>0.98448099999999994</c:v>
                </c:pt>
                <c:pt idx="505">
                  <c:v>0.98885099999999992</c:v>
                </c:pt>
                <c:pt idx="506">
                  <c:v>0.95052000000000003</c:v>
                </c:pt>
                <c:pt idx="507">
                  <c:v>1.0149319999999999</c:v>
                </c:pt>
                <c:pt idx="508">
                  <c:v>1.012532</c:v>
                </c:pt>
                <c:pt idx="509">
                  <c:v>0.98397000000000001</c:v>
                </c:pt>
                <c:pt idx="510">
                  <c:v>1.001979</c:v>
                </c:pt>
                <c:pt idx="511">
                  <c:v>0.96228599999999997</c:v>
                </c:pt>
                <c:pt idx="512">
                  <c:v>0.91626000000000007</c:v>
                </c:pt>
                <c:pt idx="513">
                  <c:v>0.99775999999999998</c:v>
                </c:pt>
                <c:pt idx="514">
                  <c:v>0.99798199999999992</c:v>
                </c:pt>
                <c:pt idx="515">
                  <c:v>1.017844</c:v>
                </c:pt>
                <c:pt idx="516">
                  <c:v>0.95791199999999999</c:v>
                </c:pt>
                <c:pt idx="517">
                  <c:v>1.048392</c:v>
                </c:pt>
                <c:pt idx="518">
                  <c:v>1.0079229999999999</c:v>
                </c:pt>
                <c:pt idx="519">
                  <c:v>0.97894499999999995</c:v>
                </c:pt>
                <c:pt idx="520">
                  <c:v>1.0541689999999999</c:v>
                </c:pt>
                <c:pt idx="521">
                  <c:v>1.035096</c:v>
                </c:pt>
                <c:pt idx="522">
                  <c:v>1.045828</c:v>
                </c:pt>
                <c:pt idx="523">
                  <c:v>0.98628699999999991</c:v>
                </c:pt>
                <c:pt idx="524">
                  <c:v>0.958569</c:v>
                </c:pt>
                <c:pt idx="525">
                  <c:v>0.9827030000000001</c:v>
                </c:pt>
                <c:pt idx="526">
                  <c:v>1.0286740000000001</c:v>
                </c:pt>
                <c:pt idx="527">
                  <c:v>0.97740499999999997</c:v>
                </c:pt>
                <c:pt idx="528">
                  <c:v>0.99645700000000004</c:v>
                </c:pt>
                <c:pt idx="529">
                  <c:v>0.98273500000000003</c:v>
                </c:pt>
                <c:pt idx="530">
                  <c:v>1.008637</c:v>
                </c:pt>
                <c:pt idx="531">
                  <c:v>1.023887</c:v>
                </c:pt>
                <c:pt idx="532">
                  <c:v>1.0378080000000001</c:v>
                </c:pt>
                <c:pt idx="533">
                  <c:v>1.0374079999999999</c:v>
                </c:pt>
                <c:pt idx="534">
                  <c:v>1.1005769999999999</c:v>
                </c:pt>
                <c:pt idx="535">
                  <c:v>1.086716</c:v>
                </c:pt>
                <c:pt idx="536">
                  <c:v>1.0501510000000001</c:v>
                </c:pt>
                <c:pt idx="537">
                  <c:v>1.0318529999999999</c:v>
                </c:pt>
                <c:pt idx="538">
                  <c:v>1.084625</c:v>
                </c:pt>
                <c:pt idx="539">
                  <c:v>1.111774</c:v>
                </c:pt>
                <c:pt idx="540">
                  <c:v>1.150882</c:v>
                </c:pt>
                <c:pt idx="541">
                  <c:v>1.0884499999999999</c:v>
                </c:pt>
                <c:pt idx="542">
                  <c:v>0.94780500000000001</c:v>
                </c:pt>
                <c:pt idx="543">
                  <c:v>1.0771949999999999</c:v>
                </c:pt>
                <c:pt idx="544">
                  <c:v>0.97528099999999995</c:v>
                </c:pt>
                <c:pt idx="545">
                  <c:v>1.0403820000000001</c:v>
                </c:pt>
                <c:pt idx="546">
                  <c:v>1.090039</c:v>
                </c:pt>
                <c:pt idx="547">
                  <c:v>1.0420640000000001</c:v>
                </c:pt>
                <c:pt idx="548">
                  <c:v>0.97989700000000002</c:v>
                </c:pt>
                <c:pt idx="549">
                  <c:v>1.0148330000000001</c:v>
                </c:pt>
                <c:pt idx="550">
                  <c:v>0.98179500000000008</c:v>
                </c:pt>
                <c:pt idx="551">
                  <c:v>0.94356200000000001</c:v>
                </c:pt>
                <c:pt idx="552">
                  <c:v>0.91586900000000004</c:v>
                </c:pt>
                <c:pt idx="553">
                  <c:v>0.9527540000000001</c:v>
                </c:pt>
                <c:pt idx="554">
                  <c:v>0.97187899999999994</c:v>
                </c:pt>
                <c:pt idx="555">
                  <c:v>1.009091</c:v>
                </c:pt>
                <c:pt idx="556">
                  <c:v>0.98708200000000001</c:v>
                </c:pt>
                <c:pt idx="557">
                  <c:v>0.96036600000000005</c:v>
                </c:pt>
                <c:pt idx="558">
                  <c:v>#N/A</c:v>
                </c:pt>
                <c:pt idx="559">
                  <c:v>1.0592280000000001</c:v>
                </c:pt>
                <c:pt idx="560">
                  <c:v>1.067169</c:v>
                </c:pt>
                <c:pt idx="561">
                  <c:v>1.127861</c:v>
                </c:pt>
                <c:pt idx="562">
                  <c:v>1.087674</c:v>
                </c:pt>
                <c:pt idx="563">
                  <c:v>1.07823</c:v>
                </c:pt>
                <c:pt idx="564">
                  <c:v>0.99664399999999997</c:v>
                </c:pt>
                <c:pt idx="565">
                  <c:v>0.97034799999999999</c:v>
                </c:pt>
                <c:pt idx="566">
                  <c:v>0.9344889999999999</c:v>
                </c:pt>
                <c:pt idx="567">
                  <c:v>0.9568819999999999</c:v>
                </c:pt>
                <c:pt idx="568">
                  <c:v>1.079548</c:v>
                </c:pt>
                <c:pt idx="569">
                  <c:v>1.090225</c:v>
                </c:pt>
                <c:pt idx="570">
                  <c:v>1.1321399999999999</c:v>
                </c:pt>
                <c:pt idx="571">
                  <c:v>0.95399900000000004</c:v>
                </c:pt>
                <c:pt idx="572">
                  <c:v>1.079453</c:v>
                </c:pt>
                <c:pt idx="573">
                  <c:v>1.1452910000000001</c:v>
                </c:pt>
                <c:pt idx="574">
                  <c:v>1.0637399999999999</c:v>
                </c:pt>
                <c:pt idx="575">
                  <c:v>1.2178249999999999</c:v>
                </c:pt>
                <c:pt idx="576">
                  <c:v>1.0941479999999999</c:v>
                </c:pt>
                <c:pt idx="577">
                  <c:v>1.213975</c:v>
                </c:pt>
                <c:pt idx="578">
                  <c:v>1.19032</c:v>
                </c:pt>
                <c:pt idx="579">
                  <c:v>1.099658</c:v>
                </c:pt>
                <c:pt idx="580">
                  <c:v>1.0055889999999998</c:v>
                </c:pt>
                <c:pt idx="581">
                  <c:v>1.018084</c:v>
                </c:pt>
                <c:pt idx="582">
                  <c:v>1.0042230000000001</c:v>
                </c:pt>
                <c:pt idx="583">
                  <c:v>1.056119</c:v>
                </c:pt>
                <c:pt idx="584">
                  <c:v>0.96630899999999997</c:v>
                </c:pt>
                <c:pt idx="585">
                  <c:v>0.96352700000000002</c:v>
                </c:pt>
                <c:pt idx="586">
                  <c:v>1.0051940000000001</c:v>
                </c:pt>
                <c:pt idx="587">
                  <c:v>0.99398799999999998</c:v>
                </c:pt>
                <c:pt idx="588">
                  <c:v>0.94503000000000004</c:v>
                </c:pt>
                <c:pt idx="589">
                  <c:v>0.99186800000000008</c:v>
                </c:pt>
                <c:pt idx="590">
                  <c:v>0.97270200000000007</c:v>
                </c:pt>
                <c:pt idx="591">
                  <c:v>0.84681700000000004</c:v>
                </c:pt>
                <c:pt idx="592">
                  <c:v>0.90884100000000001</c:v>
                </c:pt>
                <c:pt idx="593">
                  <c:v>0.83132800000000007</c:v>
                </c:pt>
                <c:pt idx="594">
                  <c:v>0.86472399999999994</c:v>
                </c:pt>
                <c:pt idx="595">
                  <c:v>0.90022599999999997</c:v>
                </c:pt>
                <c:pt idx="596">
                  <c:v>0.92280399999999996</c:v>
                </c:pt>
                <c:pt idx="597">
                  <c:v>0.87376199999999993</c:v>
                </c:pt>
                <c:pt idx="598">
                  <c:v>0.85703000000000007</c:v>
                </c:pt>
                <c:pt idx="599">
                  <c:v>0.93965199999999993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5A6-487F-8F0E-D5F907C9B55E}"/>
            </c:ext>
          </c:extLst>
        </c:ser>
        <c:ser>
          <c:idx val="3"/>
          <c:order val="2"/>
          <c:tx>
            <c:strRef>
              <c:f>Worksheet!$V$6</c:f>
              <c:strCache>
                <c:ptCount val="1"/>
                <c:pt idx="0">
                  <c:v>מרווח בין תשואת אג"ח שקלי ל-2032 לבין ה-Treasury bond לאותה שנה</c:v>
                </c:pt>
              </c:strCache>
            </c:strRef>
          </c:tx>
          <c:spPr>
            <a:ln w="22225" cap="rnd" cmpd="sng">
              <a:solidFill>
                <a:srgbClr val="D98D25"/>
              </a:solidFill>
              <a:round/>
            </a:ln>
            <a:effectLst/>
          </c:spPr>
          <c:marker>
            <c:symbol val="none"/>
          </c:marker>
          <c:dLbls>
            <c:dLbl>
              <c:idx val="616"/>
              <c:layout>
                <c:manualLayout>
                  <c:x val="0"/>
                  <c:y val="1.6693177335059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A6-487F-8F0E-D5F907C9B55E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rgbClr val="D98D25"/>
                    </a:solidFill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Worksheet!$T$7:$T$623</c:f>
              <c:numCache>
                <c:formatCode>m/d/yyyy</c:formatCode>
                <c:ptCount val="617"/>
                <c:pt idx="0">
                  <c:v>45841</c:v>
                </c:pt>
                <c:pt idx="1">
                  <c:v>45840</c:v>
                </c:pt>
                <c:pt idx="2">
                  <c:v>45839</c:v>
                </c:pt>
                <c:pt idx="3">
                  <c:v>45838</c:v>
                </c:pt>
                <c:pt idx="4">
                  <c:v>45835</c:v>
                </c:pt>
                <c:pt idx="5">
                  <c:v>45834</c:v>
                </c:pt>
                <c:pt idx="6">
                  <c:v>45833</c:v>
                </c:pt>
                <c:pt idx="7">
                  <c:v>45832</c:v>
                </c:pt>
                <c:pt idx="8">
                  <c:v>45831</c:v>
                </c:pt>
                <c:pt idx="9">
                  <c:v>45828</c:v>
                </c:pt>
                <c:pt idx="10">
                  <c:v>45826</c:v>
                </c:pt>
                <c:pt idx="11">
                  <c:v>45825</c:v>
                </c:pt>
                <c:pt idx="12">
                  <c:v>45824</c:v>
                </c:pt>
                <c:pt idx="13">
                  <c:v>45821</c:v>
                </c:pt>
                <c:pt idx="14">
                  <c:v>45820</c:v>
                </c:pt>
                <c:pt idx="15">
                  <c:v>45819</c:v>
                </c:pt>
                <c:pt idx="16">
                  <c:v>45818</c:v>
                </c:pt>
                <c:pt idx="17">
                  <c:v>45817</c:v>
                </c:pt>
                <c:pt idx="18">
                  <c:v>45814</c:v>
                </c:pt>
                <c:pt idx="19">
                  <c:v>45813</c:v>
                </c:pt>
                <c:pt idx="20">
                  <c:v>45812</c:v>
                </c:pt>
                <c:pt idx="21">
                  <c:v>45811</c:v>
                </c:pt>
                <c:pt idx="22">
                  <c:v>45810</c:v>
                </c:pt>
                <c:pt idx="23">
                  <c:v>45807</c:v>
                </c:pt>
                <c:pt idx="24">
                  <c:v>45806</c:v>
                </c:pt>
                <c:pt idx="25">
                  <c:v>45805</c:v>
                </c:pt>
                <c:pt idx="26">
                  <c:v>45804</c:v>
                </c:pt>
                <c:pt idx="27">
                  <c:v>45800</c:v>
                </c:pt>
                <c:pt idx="28">
                  <c:v>45799</c:v>
                </c:pt>
                <c:pt idx="29">
                  <c:v>45798</c:v>
                </c:pt>
                <c:pt idx="30">
                  <c:v>45797</c:v>
                </c:pt>
                <c:pt idx="31">
                  <c:v>45796</c:v>
                </c:pt>
                <c:pt idx="32">
                  <c:v>45793</c:v>
                </c:pt>
                <c:pt idx="33">
                  <c:v>45792</c:v>
                </c:pt>
                <c:pt idx="34">
                  <c:v>45791</c:v>
                </c:pt>
                <c:pt idx="35">
                  <c:v>45790</c:v>
                </c:pt>
                <c:pt idx="36">
                  <c:v>45789</c:v>
                </c:pt>
                <c:pt idx="37">
                  <c:v>45786</c:v>
                </c:pt>
                <c:pt idx="38">
                  <c:v>45785</c:v>
                </c:pt>
                <c:pt idx="39">
                  <c:v>45784</c:v>
                </c:pt>
                <c:pt idx="40">
                  <c:v>45783</c:v>
                </c:pt>
                <c:pt idx="41">
                  <c:v>45782</c:v>
                </c:pt>
                <c:pt idx="42">
                  <c:v>45779</c:v>
                </c:pt>
                <c:pt idx="43">
                  <c:v>45778</c:v>
                </c:pt>
                <c:pt idx="44">
                  <c:v>45777</c:v>
                </c:pt>
                <c:pt idx="45">
                  <c:v>45776</c:v>
                </c:pt>
                <c:pt idx="46">
                  <c:v>45775</c:v>
                </c:pt>
                <c:pt idx="47">
                  <c:v>45772</c:v>
                </c:pt>
                <c:pt idx="48">
                  <c:v>45771</c:v>
                </c:pt>
                <c:pt idx="49">
                  <c:v>45770</c:v>
                </c:pt>
                <c:pt idx="50">
                  <c:v>45769</c:v>
                </c:pt>
                <c:pt idx="51">
                  <c:v>45768</c:v>
                </c:pt>
                <c:pt idx="52">
                  <c:v>45764</c:v>
                </c:pt>
                <c:pt idx="53">
                  <c:v>45763</c:v>
                </c:pt>
                <c:pt idx="54">
                  <c:v>45762</c:v>
                </c:pt>
                <c:pt idx="55">
                  <c:v>45761</c:v>
                </c:pt>
                <c:pt idx="56">
                  <c:v>45758</c:v>
                </c:pt>
                <c:pt idx="57">
                  <c:v>45757</c:v>
                </c:pt>
                <c:pt idx="58">
                  <c:v>45756</c:v>
                </c:pt>
                <c:pt idx="59">
                  <c:v>45755</c:v>
                </c:pt>
                <c:pt idx="60">
                  <c:v>45754</c:v>
                </c:pt>
                <c:pt idx="61">
                  <c:v>45751</c:v>
                </c:pt>
                <c:pt idx="62">
                  <c:v>45750</c:v>
                </c:pt>
                <c:pt idx="63">
                  <c:v>45749</c:v>
                </c:pt>
                <c:pt idx="64">
                  <c:v>45748</c:v>
                </c:pt>
                <c:pt idx="65">
                  <c:v>45747</c:v>
                </c:pt>
                <c:pt idx="66">
                  <c:v>45744</c:v>
                </c:pt>
                <c:pt idx="67">
                  <c:v>45743</c:v>
                </c:pt>
                <c:pt idx="68">
                  <c:v>45742</c:v>
                </c:pt>
                <c:pt idx="69">
                  <c:v>45741</c:v>
                </c:pt>
                <c:pt idx="70">
                  <c:v>45740</c:v>
                </c:pt>
                <c:pt idx="71">
                  <c:v>45737</c:v>
                </c:pt>
                <c:pt idx="72">
                  <c:v>45736</c:v>
                </c:pt>
                <c:pt idx="73">
                  <c:v>45735</c:v>
                </c:pt>
                <c:pt idx="74">
                  <c:v>45734</c:v>
                </c:pt>
                <c:pt idx="75">
                  <c:v>45733</c:v>
                </c:pt>
                <c:pt idx="76">
                  <c:v>45730</c:v>
                </c:pt>
                <c:pt idx="77">
                  <c:v>45729</c:v>
                </c:pt>
                <c:pt idx="78">
                  <c:v>45728</c:v>
                </c:pt>
                <c:pt idx="79">
                  <c:v>45727</c:v>
                </c:pt>
                <c:pt idx="80">
                  <c:v>45726</c:v>
                </c:pt>
                <c:pt idx="81">
                  <c:v>45723</c:v>
                </c:pt>
                <c:pt idx="82">
                  <c:v>45722</c:v>
                </c:pt>
                <c:pt idx="83">
                  <c:v>45721</c:v>
                </c:pt>
                <c:pt idx="84">
                  <c:v>45720</c:v>
                </c:pt>
                <c:pt idx="85">
                  <c:v>45719</c:v>
                </c:pt>
                <c:pt idx="86">
                  <c:v>45716</c:v>
                </c:pt>
                <c:pt idx="87">
                  <c:v>45715</c:v>
                </c:pt>
                <c:pt idx="88">
                  <c:v>45714</c:v>
                </c:pt>
                <c:pt idx="89">
                  <c:v>45713</c:v>
                </c:pt>
                <c:pt idx="90">
                  <c:v>45712</c:v>
                </c:pt>
                <c:pt idx="91">
                  <c:v>45709</c:v>
                </c:pt>
                <c:pt idx="92">
                  <c:v>45708</c:v>
                </c:pt>
                <c:pt idx="93">
                  <c:v>45707</c:v>
                </c:pt>
                <c:pt idx="94">
                  <c:v>45706</c:v>
                </c:pt>
                <c:pt idx="95">
                  <c:v>45702</c:v>
                </c:pt>
                <c:pt idx="96">
                  <c:v>45701</c:v>
                </c:pt>
                <c:pt idx="97">
                  <c:v>45700</c:v>
                </c:pt>
                <c:pt idx="98">
                  <c:v>45699</c:v>
                </c:pt>
                <c:pt idx="99">
                  <c:v>45698</c:v>
                </c:pt>
                <c:pt idx="100">
                  <c:v>45695</c:v>
                </c:pt>
                <c:pt idx="101">
                  <c:v>45694</c:v>
                </c:pt>
                <c:pt idx="102">
                  <c:v>45693</c:v>
                </c:pt>
                <c:pt idx="103">
                  <c:v>45692</c:v>
                </c:pt>
                <c:pt idx="104">
                  <c:v>45691</c:v>
                </c:pt>
                <c:pt idx="105">
                  <c:v>45688</c:v>
                </c:pt>
                <c:pt idx="106">
                  <c:v>45687</c:v>
                </c:pt>
                <c:pt idx="107">
                  <c:v>45686</c:v>
                </c:pt>
                <c:pt idx="108">
                  <c:v>45685</c:v>
                </c:pt>
                <c:pt idx="109">
                  <c:v>45684</c:v>
                </c:pt>
                <c:pt idx="110">
                  <c:v>45681</c:v>
                </c:pt>
                <c:pt idx="111">
                  <c:v>45680</c:v>
                </c:pt>
                <c:pt idx="112">
                  <c:v>45679</c:v>
                </c:pt>
                <c:pt idx="113">
                  <c:v>45678</c:v>
                </c:pt>
                <c:pt idx="114">
                  <c:v>45674</c:v>
                </c:pt>
                <c:pt idx="115">
                  <c:v>45673</c:v>
                </c:pt>
                <c:pt idx="116">
                  <c:v>45672</c:v>
                </c:pt>
                <c:pt idx="117">
                  <c:v>45671</c:v>
                </c:pt>
                <c:pt idx="118">
                  <c:v>45670</c:v>
                </c:pt>
                <c:pt idx="119">
                  <c:v>45667</c:v>
                </c:pt>
                <c:pt idx="120">
                  <c:v>45665</c:v>
                </c:pt>
                <c:pt idx="121">
                  <c:v>45664</c:v>
                </c:pt>
                <c:pt idx="122">
                  <c:v>45663</c:v>
                </c:pt>
                <c:pt idx="123">
                  <c:v>45660</c:v>
                </c:pt>
                <c:pt idx="124">
                  <c:v>45659</c:v>
                </c:pt>
                <c:pt idx="125">
                  <c:v>45657</c:v>
                </c:pt>
                <c:pt idx="126">
                  <c:v>45656</c:v>
                </c:pt>
                <c:pt idx="127">
                  <c:v>45653</c:v>
                </c:pt>
                <c:pt idx="128">
                  <c:v>45652</c:v>
                </c:pt>
                <c:pt idx="129">
                  <c:v>45650</c:v>
                </c:pt>
                <c:pt idx="130">
                  <c:v>45649</c:v>
                </c:pt>
                <c:pt idx="131">
                  <c:v>45646</c:v>
                </c:pt>
                <c:pt idx="132">
                  <c:v>45645</c:v>
                </c:pt>
                <c:pt idx="133">
                  <c:v>45644</c:v>
                </c:pt>
                <c:pt idx="134">
                  <c:v>45643</c:v>
                </c:pt>
                <c:pt idx="135">
                  <c:v>45642</c:v>
                </c:pt>
                <c:pt idx="136">
                  <c:v>45639</c:v>
                </c:pt>
                <c:pt idx="137">
                  <c:v>45638</c:v>
                </c:pt>
                <c:pt idx="138">
                  <c:v>45637</c:v>
                </c:pt>
                <c:pt idx="139">
                  <c:v>45636</c:v>
                </c:pt>
                <c:pt idx="140">
                  <c:v>45635</c:v>
                </c:pt>
                <c:pt idx="141">
                  <c:v>45632</c:v>
                </c:pt>
                <c:pt idx="142">
                  <c:v>45631</c:v>
                </c:pt>
                <c:pt idx="143">
                  <c:v>45630</c:v>
                </c:pt>
                <c:pt idx="144">
                  <c:v>45629</c:v>
                </c:pt>
                <c:pt idx="145">
                  <c:v>45628</c:v>
                </c:pt>
                <c:pt idx="146">
                  <c:v>45625</c:v>
                </c:pt>
                <c:pt idx="147">
                  <c:v>45623</c:v>
                </c:pt>
                <c:pt idx="148">
                  <c:v>45622</c:v>
                </c:pt>
                <c:pt idx="149">
                  <c:v>45621</c:v>
                </c:pt>
                <c:pt idx="150">
                  <c:v>45618</c:v>
                </c:pt>
                <c:pt idx="151">
                  <c:v>45617</c:v>
                </c:pt>
                <c:pt idx="152">
                  <c:v>45616</c:v>
                </c:pt>
                <c:pt idx="153">
                  <c:v>45615</c:v>
                </c:pt>
                <c:pt idx="154">
                  <c:v>45614</c:v>
                </c:pt>
                <c:pt idx="155">
                  <c:v>45611</c:v>
                </c:pt>
                <c:pt idx="156">
                  <c:v>45610</c:v>
                </c:pt>
                <c:pt idx="157">
                  <c:v>45609</c:v>
                </c:pt>
                <c:pt idx="158">
                  <c:v>45608</c:v>
                </c:pt>
                <c:pt idx="159">
                  <c:v>45604</c:v>
                </c:pt>
                <c:pt idx="160">
                  <c:v>45603</c:v>
                </c:pt>
                <c:pt idx="161">
                  <c:v>45602</c:v>
                </c:pt>
                <c:pt idx="162">
                  <c:v>45601</c:v>
                </c:pt>
                <c:pt idx="163">
                  <c:v>45600</c:v>
                </c:pt>
                <c:pt idx="164">
                  <c:v>45597</c:v>
                </c:pt>
                <c:pt idx="165">
                  <c:v>45596</c:v>
                </c:pt>
                <c:pt idx="166">
                  <c:v>45595</c:v>
                </c:pt>
                <c:pt idx="167">
                  <c:v>45594</c:v>
                </c:pt>
                <c:pt idx="168">
                  <c:v>45593</c:v>
                </c:pt>
                <c:pt idx="169">
                  <c:v>45590</c:v>
                </c:pt>
                <c:pt idx="170">
                  <c:v>45589</c:v>
                </c:pt>
                <c:pt idx="171">
                  <c:v>45588</c:v>
                </c:pt>
                <c:pt idx="172">
                  <c:v>45587</c:v>
                </c:pt>
                <c:pt idx="173">
                  <c:v>45586</c:v>
                </c:pt>
                <c:pt idx="174">
                  <c:v>45583</c:v>
                </c:pt>
                <c:pt idx="175">
                  <c:v>45582</c:v>
                </c:pt>
                <c:pt idx="176">
                  <c:v>45581</c:v>
                </c:pt>
                <c:pt idx="177">
                  <c:v>45580</c:v>
                </c:pt>
                <c:pt idx="178">
                  <c:v>45576</c:v>
                </c:pt>
                <c:pt idx="179">
                  <c:v>45575</c:v>
                </c:pt>
                <c:pt idx="180">
                  <c:v>45574</c:v>
                </c:pt>
                <c:pt idx="181">
                  <c:v>45573</c:v>
                </c:pt>
                <c:pt idx="182">
                  <c:v>45572</c:v>
                </c:pt>
                <c:pt idx="183">
                  <c:v>45569</c:v>
                </c:pt>
                <c:pt idx="184">
                  <c:v>45568</c:v>
                </c:pt>
                <c:pt idx="185">
                  <c:v>45567</c:v>
                </c:pt>
                <c:pt idx="186">
                  <c:v>45566</c:v>
                </c:pt>
                <c:pt idx="187">
                  <c:v>45565</c:v>
                </c:pt>
                <c:pt idx="188">
                  <c:v>45562</c:v>
                </c:pt>
                <c:pt idx="189">
                  <c:v>45561</c:v>
                </c:pt>
                <c:pt idx="190">
                  <c:v>45560</c:v>
                </c:pt>
                <c:pt idx="191">
                  <c:v>45559</c:v>
                </c:pt>
                <c:pt idx="192">
                  <c:v>45558</c:v>
                </c:pt>
                <c:pt idx="193">
                  <c:v>45555</c:v>
                </c:pt>
                <c:pt idx="194">
                  <c:v>45554</c:v>
                </c:pt>
                <c:pt idx="195">
                  <c:v>45553</c:v>
                </c:pt>
                <c:pt idx="196">
                  <c:v>45552</c:v>
                </c:pt>
                <c:pt idx="197">
                  <c:v>45551</c:v>
                </c:pt>
                <c:pt idx="198">
                  <c:v>45548</c:v>
                </c:pt>
                <c:pt idx="199">
                  <c:v>45547</c:v>
                </c:pt>
                <c:pt idx="200">
                  <c:v>45546</c:v>
                </c:pt>
                <c:pt idx="201">
                  <c:v>45545</c:v>
                </c:pt>
                <c:pt idx="202">
                  <c:v>45544</c:v>
                </c:pt>
                <c:pt idx="203">
                  <c:v>45541</c:v>
                </c:pt>
                <c:pt idx="204">
                  <c:v>45540</c:v>
                </c:pt>
                <c:pt idx="205">
                  <c:v>45539</c:v>
                </c:pt>
                <c:pt idx="206">
                  <c:v>45538</c:v>
                </c:pt>
                <c:pt idx="207">
                  <c:v>45534</c:v>
                </c:pt>
                <c:pt idx="208">
                  <c:v>45533</c:v>
                </c:pt>
                <c:pt idx="209">
                  <c:v>45532</c:v>
                </c:pt>
                <c:pt idx="210">
                  <c:v>45531</c:v>
                </c:pt>
                <c:pt idx="211">
                  <c:v>45530</c:v>
                </c:pt>
                <c:pt idx="212">
                  <c:v>45527</c:v>
                </c:pt>
                <c:pt idx="213">
                  <c:v>45526</c:v>
                </c:pt>
                <c:pt idx="214">
                  <c:v>45525</c:v>
                </c:pt>
                <c:pt idx="215">
                  <c:v>45524</c:v>
                </c:pt>
                <c:pt idx="216">
                  <c:v>45523</c:v>
                </c:pt>
                <c:pt idx="217">
                  <c:v>45520</c:v>
                </c:pt>
                <c:pt idx="218">
                  <c:v>45519</c:v>
                </c:pt>
                <c:pt idx="219">
                  <c:v>45518</c:v>
                </c:pt>
                <c:pt idx="220">
                  <c:v>45517</c:v>
                </c:pt>
                <c:pt idx="221">
                  <c:v>45516</c:v>
                </c:pt>
                <c:pt idx="222">
                  <c:v>45513</c:v>
                </c:pt>
                <c:pt idx="223">
                  <c:v>45512</c:v>
                </c:pt>
                <c:pt idx="224">
                  <c:v>45511</c:v>
                </c:pt>
                <c:pt idx="225">
                  <c:v>45510</c:v>
                </c:pt>
                <c:pt idx="226">
                  <c:v>45509</c:v>
                </c:pt>
                <c:pt idx="227">
                  <c:v>45506</c:v>
                </c:pt>
                <c:pt idx="228">
                  <c:v>45505</c:v>
                </c:pt>
                <c:pt idx="229">
                  <c:v>45504</c:v>
                </c:pt>
                <c:pt idx="230">
                  <c:v>45503</c:v>
                </c:pt>
                <c:pt idx="231">
                  <c:v>45502</c:v>
                </c:pt>
                <c:pt idx="232">
                  <c:v>45499</c:v>
                </c:pt>
                <c:pt idx="233">
                  <c:v>45498</c:v>
                </c:pt>
                <c:pt idx="234">
                  <c:v>45497</c:v>
                </c:pt>
                <c:pt idx="235">
                  <c:v>45496</c:v>
                </c:pt>
                <c:pt idx="236">
                  <c:v>45495</c:v>
                </c:pt>
                <c:pt idx="237">
                  <c:v>45492</c:v>
                </c:pt>
                <c:pt idx="238">
                  <c:v>45491</c:v>
                </c:pt>
                <c:pt idx="239">
                  <c:v>45490</c:v>
                </c:pt>
                <c:pt idx="240">
                  <c:v>45489</c:v>
                </c:pt>
                <c:pt idx="241">
                  <c:v>45488</c:v>
                </c:pt>
                <c:pt idx="242">
                  <c:v>45485</c:v>
                </c:pt>
                <c:pt idx="243">
                  <c:v>45484</c:v>
                </c:pt>
                <c:pt idx="244">
                  <c:v>45483</c:v>
                </c:pt>
                <c:pt idx="245">
                  <c:v>45482</c:v>
                </c:pt>
                <c:pt idx="246">
                  <c:v>45481</c:v>
                </c:pt>
                <c:pt idx="247">
                  <c:v>45478</c:v>
                </c:pt>
                <c:pt idx="248">
                  <c:v>45476</c:v>
                </c:pt>
                <c:pt idx="249">
                  <c:v>45475</c:v>
                </c:pt>
                <c:pt idx="250">
                  <c:v>45474</c:v>
                </c:pt>
                <c:pt idx="251">
                  <c:v>45471</c:v>
                </c:pt>
                <c:pt idx="252">
                  <c:v>45470</c:v>
                </c:pt>
                <c:pt idx="253">
                  <c:v>45469</c:v>
                </c:pt>
                <c:pt idx="254">
                  <c:v>45468</c:v>
                </c:pt>
                <c:pt idx="255">
                  <c:v>45467</c:v>
                </c:pt>
                <c:pt idx="256">
                  <c:v>45464</c:v>
                </c:pt>
                <c:pt idx="257">
                  <c:v>45463</c:v>
                </c:pt>
                <c:pt idx="258">
                  <c:v>45461</c:v>
                </c:pt>
                <c:pt idx="259">
                  <c:v>45460</c:v>
                </c:pt>
                <c:pt idx="260">
                  <c:v>45457</c:v>
                </c:pt>
                <c:pt idx="261">
                  <c:v>45456</c:v>
                </c:pt>
                <c:pt idx="262">
                  <c:v>45455</c:v>
                </c:pt>
                <c:pt idx="263">
                  <c:v>45454</c:v>
                </c:pt>
                <c:pt idx="264">
                  <c:v>45453</c:v>
                </c:pt>
                <c:pt idx="265">
                  <c:v>45450</c:v>
                </c:pt>
                <c:pt idx="266">
                  <c:v>45449</c:v>
                </c:pt>
                <c:pt idx="267">
                  <c:v>45448</c:v>
                </c:pt>
                <c:pt idx="268">
                  <c:v>45447</c:v>
                </c:pt>
                <c:pt idx="269">
                  <c:v>45446</c:v>
                </c:pt>
                <c:pt idx="270">
                  <c:v>45443</c:v>
                </c:pt>
                <c:pt idx="271">
                  <c:v>45442</c:v>
                </c:pt>
                <c:pt idx="272">
                  <c:v>45441</c:v>
                </c:pt>
                <c:pt idx="273">
                  <c:v>45440</c:v>
                </c:pt>
                <c:pt idx="274">
                  <c:v>45436</c:v>
                </c:pt>
                <c:pt idx="275">
                  <c:v>45435</c:v>
                </c:pt>
                <c:pt idx="276">
                  <c:v>45434</c:v>
                </c:pt>
                <c:pt idx="277">
                  <c:v>45433</c:v>
                </c:pt>
                <c:pt idx="278">
                  <c:v>45432</c:v>
                </c:pt>
                <c:pt idx="279">
                  <c:v>45429</c:v>
                </c:pt>
                <c:pt idx="280">
                  <c:v>45428</c:v>
                </c:pt>
                <c:pt idx="281">
                  <c:v>45427</c:v>
                </c:pt>
                <c:pt idx="282">
                  <c:v>45426</c:v>
                </c:pt>
                <c:pt idx="283">
                  <c:v>45425</c:v>
                </c:pt>
                <c:pt idx="284">
                  <c:v>45422</c:v>
                </c:pt>
                <c:pt idx="285">
                  <c:v>45421</c:v>
                </c:pt>
                <c:pt idx="286">
                  <c:v>45420</c:v>
                </c:pt>
                <c:pt idx="287">
                  <c:v>45419</c:v>
                </c:pt>
                <c:pt idx="288">
                  <c:v>45418</c:v>
                </c:pt>
                <c:pt idx="289">
                  <c:v>45415</c:v>
                </c:pt>
                <c:pt idx="290">
                  <c:v>45414</c:v>
                </c:pt>
                <c:pt idx="291">
                  <c:v>45413</c:v>
                </c:pt>
                <c:pt idx="292">
                  <c:v>45412</c:v>
                </c:pt>
                <c:pt idx="293">
                  <c:v>45411</c:v>
                </c:pt>
                <c:pt idx="294">
                  <c:v>45408</c:v>
                </c:pt>
                <c:pt idx="295">
                  <c:v>45407</c:v>
                </c:pt>
                <c:pt idx="296">
                  <c:v>45406</c:v>
                </c:pt>
                <c:pt idx="297">
                  <c:v>45405</c:v>
                </c:pt>
                <c:pt idx="298">
                  <c:v>45404</c:v>
                </c:pt>
                <c:pt idx="299">
                  <c:v>45401</c:v>
                </c:pt>
                <c:pt idx="300">
                  <c:v>45400</c:v>
                </c:pt>
                <c:pt idx="301">
                  <c:v>45399</c:v>
                </c:pt>
                <c:pt idx="302">
                  <c:v>45398</c:v>
                </c:pt>
                <c:pt idx="303">
                  <c:v>45397</c:v>
                </c:pt>
                <c:pt idx="304">
                  <c:v>45394</c:v>
                </c:pt>
                <c:pt idx="305">
                  <c:v>45393</c:v>
                </c:pt>
                <c:pt idx="306">
                  <c:v>45392</c:v>
                </c:pt>
                <c:pt idx="307">
                  <c:v>45391</c:v>
                </c:pt>
                <c:pt idx="308">
                  <c:v>45390</c:v>
                </c:pt>
                <c:pt idx="309">
                  <c:v>45387</c:v>
                </c:pt>
                <c:pt idx="310">
                  <c:v>45386</c:v>
                </c:pt>
                <c:pt idx="311">
                  <c:v>45385</c:v>
                </c:pt>
                <c:pt idx="312">
                  <c:v>45384</c:v>
                </c:pt>
                <c:pt idx="313">
                  <c:v>45383</c:v>
                </c:pt>
                <c:pt idx="314">
                  <c:v>45379</c:v>
                </c:pt>
                <c:pt idx="315">
                  <c:v>45378</c:v>
                </c:pt>
                <c:pt idx="316">
                  <c:v>45377</c:v>
                </c:pt>
                <c:pt idx="317">
                  <c:v>45376</c:v>
                </c:pt>
                <c:pt idx="318">
                  <c:v>45373</c:v>
                </c:pt>
                <c:pt idx="319">
                  <c:v>45372</c:v>
                </c:pt>
                <c:pt idx="320">
                  <c:v>45371</c:v>
                </c:pt>
                <c:pt idx="321">
                  <c:v>45370</c:v>
                </c:pt>
                <c:pt idx="322">
                  <c:v>45369</c:v>
                </c:pt>
                <c:pt idx="323">
                  <c:v>45366</c:v>
                </c:pt>
                <c:pt idx="324">
                  <c:v>45365</c:v>
                </c:pt>
                <c:pt idx="325">
                  <c:v>45364</c:v>
                </c:pt>
                <c:pt idx="326">
                  <c:v>45363</c:v>
                </c:pt>
                <c:pt idx="327">
                  <c:v>45362</c:v>
                </c:pt>
                <c:pt idx="328">
                  <c:v>45359</c:v>
                </c:pt>
                <c:pt idx="329">
                  <c:v>45358</c:v>
                </c:pt>
                <c:pt idx="330">
                  <c:v>45357</c:v>
                </c:pt>
                <c:pt idx="331">
                  <c:v>45356</c:v>
                </c:pt>
                <c:pt idx="332">
                  <c:v>45355</c:v>
                </c:pt>
                <c:pt idx="333">
                  <c:v>45352</c:v>
                </c:pt>
                <c:pt idx="334">
                  <c:v>45351</c:v>
                </c:pt>
                <c:pt idx="335">
                  <c:v>45350</c:v>
                </c:pt>
                <c:pt idx="336">
                  <c:v>45349</c:v>
                </c:pt>
                <c:pt idx="337">
                  <c:v>45348</c:v>
                </c:pt>
                <c:pt idx="338">
                  <c:v>45345</c:v>
                </c:pt>
                <c:pt idx="339">
                  <c:v>45344</c:v>
                </c:pt>
                <c:pt idx="340">
                  <c:v>45343</c:v>
                </c:pt>
                <c:pt idx="341">
                  <c:v>45342</c:v>
                </c:pt>
                <c:pt idx="342">
                  <c:v>45338</c:v>
                </c:pt>
                <c:pt idx="343">
                  <c:v>45337</c:v>
                </c:pt>
                <c:pt idx="344">
                  <c:v>45336</c:v>
                </c:pt>
                <c:pt idx="345">
                  <c:v>45335</c:v>
                </c:pt>
                <c:pt idx="346">
                  <c:v>45334</c:v>
                </c:pt>
                <c:pt idx="347">
                  <c:v>45331</c:v>
                </c:pt>
                <c:pt idx="348">
                  <c:v>45330</c:v>
                </c:pt>
                <c:pt idx="349">
                  <c:v>45329</c:v>
                </c:pt>
                <c:pt idx="350">
                  <c:v>45328</c:v>
                </c:pt>
                <c:pt idx="351">
                  <c:v>45327</c:v>
                </c:pt>
                <c:pt idx="352">
                  <c:v>45324</c:v>
                </c:pt>
                <c:pt idx="353">
                  <c:v>45323</c:v>
                </c:pt>
                <c:pt idx="354">
                  <c:v>45322</c:v>
                </c:pt>
                <c:pt idx="355">
                  <c:v>45321</c:v>
                </c:pt>
                <c:pt idx="356">
                  <c:v>45320</c:v>
                </c:pt>
                <c:pt idx="357">
                  <c:v>45317</c:v>
                </c:pt>
                <c:pt idx="358">
                  <c:v>45316</c:v>
                </c:pt>
                <c:pt idx="359">
                  <c:v>45315</c:v>
                </c:pt>
                <c:pt idx="360">
                  <c:v>45314</c:v>
                </c:pt>
                <c:pt idx="361">
                  <c:v>45313</c:v>
                </c:pt>
                <c:pt idx="362">
                  <c:v>45310</c:v>
                </c:pt>
                <c:pt idx="363">
                  <c:v>45309</c:v>
                </c:pt>
                <c:pt idx="364">
                  <c:v>45308</c:v>
                </c:pt>
                <c:pt idx="365">
                  <c:v>45307</c:v>
                </c:pt>
                <c:pt idx="366">
                  <c:v>45303</c:v>
                </c:pt>
                <c:pt idx="367">
                  <c:v>45302</c:v>
                </c:pt>
                <c:pt idx="368">
                  <c:v>45301</c:v>
                </c:pt>
                <c:pt idx="369">
                  <c:v>45300</c:v>
                </c:pt>
                <c:pt idx="370">
                  <c:v>45299</c:v>
                </c:pt>
                <c:pt idx="371">
                  <c:v>45296</c:v>
                </c:pt>
                <c:pt idx="372">
                  <c:v>45295</c:v>
                </c:pt>
                <c:pt idx="373">
                  <c:v>45294</c:v>
                </c:pt>
                <c:pt idx="374">
                  <c:v>45293</c:v>
                </c:pt>
                <c:pt idx="375">
                  <c:v>45289</c:v>
                </c:pt>
                <c:pt idx="376">
                  <c:v>45288</c:v>
                </c:pt>
                <c:pt idx="377">
                  <c:v>45287</c:v>
                </c:pt>
                <c:pt idx="378">
                  <c:v>45286</c:v>
                </c:pt>
                <c:pt idx="379">
                  <c:v>45282</c:v>
                </c:pt>
                <c:pt idx="380">
                  <c:v>45281</c:v>
                </c:pt>
                <c:pt idx="381">
                  <c:v>45280</c:v>
                </c:pt>
                <c:pt idx="382">
                  <c:v>45279</c:v>
                </c:pt>
                <c:pt idx="383">
                  <c:v>45278</c:v>
                </c:pt>
                <c:pt idx="384">
                  <c:v>45275</c:v>
                </c:pt>
                <c:pt idx="385">
                  <c:v>45274</c:v>
                </c:pt>
                <c:pt idx="386">
                  <c:v>45273</c:v>
                </c:pt>
                <c:pt idx="387">
                  <c:v>45272</c:v>
                </c:pt>
                <c:pt idx="388">
                  <c:v>45271</c:v>
                </c:pt>
                <c:pt idx="389">
                  <c:v>45268</c:v>
                </c:pt>
                <c:pt idx="390">
                  <c:v>45267</c:v>
                </c:pt>
                <c:pt idx="391">
                  <c:v>45266</c:v>
                </c:pt>
                <c:pt idx="392">
                  <c:v>45265</c:v>
                </c:pt>
                <c:pt idx="393">
                  <c:v>45264</c:v>
                </c:pt>
                <c:pt idx="394">
                  <c:v>45261</c:v>
                </c:pt>
                <c:pt idx="395">
                  <c:v>45260</c:v>
                </c:pt>
                <c:pt idx="396">
                  <c:v>45259</c:v>
                </c:pt>
                <c:pt idx="397">
                  <c:v>45258</c:v>
                </c:pt>
                <c:pt idx="398">
                  <c:v>45257</c:v>
                </c:pt>
                <c:pt idx="399">
                  <c:v>45254</c:v>
                </c:pt>
                <c:pt idx="400">
                  <c:v>45252</c:v>
                </c:pt>
                <c:pt idx="401">
                  <c:v>45251</c:v>
                </c:pt>
                <c:pt idx="402">
                  <c:v>45250</c:v>
                </c:pt>
                <c:pt idx="403">
                  <c:v>45247</c:v>
                </c:pt>
                <c:pt idx="404">
                  <c:v>45246</c:v>
                </c:pt>
                <c:pt idx="405">
                  <c:v>45245</c:v>
                </c:pt>
                <c:pt idx="406">
                  <c:v>45244</c:v>
                </c:pt>
                <c:pt idx="407">
                  <c:v>45243</c:v>
                </c:pt>
                <c:pt idx="408">
                  <c:v>45240</c:v>
                </c:pt>
                <c:pt idx="409">
                  <c:v>45239</c:v>
                </c:pt>
                <c:pt idx="410">
                  <c:v>45238</c:v>
                </c:pt>
                <c:pt idx="411">
                  <c:v>45237</c:v>
                </c:pt>
                <c:pt idx="412">
                  <c:v>45236</c:v>
                </c:pt>
                <c:pt idx="413">
                  <c:v>45233</c:v>
                </c:pt>
                <c:pt idx="414">
                  <c:v>45232</c:v>
                </c:pt>
                <c:pt idx="415">
                  <c:v>45231</c:v>
                </c:pt>
                <c:pt idx="416">
                  <c:v>45230</c:v>
                </c:pt>
                <c:pt idx="417">
                  <c:v>45229</c:v>
                </c:pt>
                <c:pt idx="418">
                  <c:v>45226</c:v>
                </c:pt>
                <c:pt idx="419">
                  <c:v>45225</c:v>
                </c:pt>
                <c:pt idx="420">
                  <c:v>45224</c:v>
                </c:pt>
                <c:pt idx="421">
                  <c:v>45223</c:v>
                </c:pt>
                <c:pt idx="422">
                  <c:v>45222</c:v>
                </c:pt>
                <c:pt idx="423">
                  <c:v>45219</c:v>
                </c:pt>
                <c:pt idx="424">
                  <c:v>45218</c:v>
                </c:pt>
                <c:pt idx="425">
                  <c:v>45217</c:v>
                </c:pt>
                <c:pt idx="426">
                  <c:v>45216</c:v>
                </c:pt>
                <c:pt idx="427">
                  <c:v>45215</c:v>
                </c:pt>
                <c:pt idx="428">
                  <c:v>45212</c:v>
                </c:pt>
                <c:pt idx="429">
                  <c:v>45211</c:v>
                </c:pt>
                <c:pt idx="430">
                  <c:v>45210</c:v>
                </c:pt>
                <c:pt idx="431">
                  <c:v>45209</c:v>
                </c:pt>
                <c:pt idx="432">
                  <c:v>45205</c:v>
                </c:pt>
                <c:pt idx="433">
                  <c:v>45204</c:v>
                </c:pt>
                <c:pt idx="434">
                  <c:v>45203</c:v>
                </c:pt>
                <c:pt idx="435">
                  <c:v>45202</c:v>
                </c:pt>
                <c:pt idx="436">
                  <c:v>45201</c:v>
                </c:pt>
                <c:pt idx="437">
                  <c:v>45198</c:v>
                </c:pt>
                <c:pt idx="438">
                  <c:v>45197</c:v>
                </c:pt>
                <c:pt idx="439">
                  <c:v>45196</c:v>
                </c:pt>
                <c:pt idx="440">
                  <c:v>45195</c:v>
                </c:pt>
                <c:pt idx="441">
                  <c:v>45194</c:v>
                </c:pt>
                <c:pt idx="442">
                  <c:v>45191</c:v>
                </c:pt>
                <c:pt idx="443">
                  <c:v>45190</c:v>
                </c:pt>
                <c:pt idx="444">
                  <c:v>45189</c:v>
                </c:pt>
                <c:pt idx="445">
                  <c:v>45188</c:v>
                </c:pt>
                <c:pt idx="446">
                  <c:v>45187</c:v>
                </c:pt>
                <c:pt idx="447">
                  <c:v>45184</c:v>
                </c:pt>
                <c:pt idx="448">
                  <c:v>45183</c:v>
                </c:pt>
                <c:pt idx="449">
                  <c:v>45182</c:v>
                </c:pt>
                <c:pt idx="450">
                  <c:v>45181</c:v>
                </c:pt>
                <c:pt idx="451">
                  <c:v>45180</c:v>
                </c:pt>
                <c:pt idx="452">
                  <c:v>45177</c:v>
                </c:pt>
                <c:pt idx="453">
                  <c:v>45176</c:v>
                </c:pt>
                <c:pt idx="454">
                  <c:v>45175</c:v>
                </c:pt>
                <c:pt idx="455">
                  <c:v>45174</c:v>
                </c:pt>
                <c:pt idx="456">
                  <c:v>45170</c:v>
                </c:pt>
                <c:pt idx="457">
                  <c:v>45169</c:v>
                </c:pt>
                <c:pt idx="458">
                  <c:v>45168</c:v>
                </c:pt>
                <c:pt idx="459">
                  <c:v>45167</c:v>
                </c:pt>
                <c:pt idx="460">
                  <c:v>45166</c:v>
                </c:pt>
                <c:pt idx="461">
                  <c:v>45163</c:v>
                </c:pt>
                <c:pt idx="462">
                  <c:v>45162</c:v>
                </c:pt>
                <c:pt idx="463">
                  <c:v>45161</c:v>
                </c:pt>
                <c:pt idx="464">
                  <c:v>45160</c:v>
                </c:pt>
                <c:pt idx="465">
                  <c:v>45159</c:v>
                </c:pt>
                <c:pt idx="466">
                  <c:v>45156</c:v>
                </c:pt>
                <c:pt idx="467">
                  <c:v>45155</c:v>
                </c:pt>
                <c:pt idx="468">
                  <c:v>45154</c:v>
                </c:pt>
                <c:pt idx="469">
                  <c:v>45153</c:v>
                </c:pt>
                <c:pt idx="470">
                  <c:v>45152</c:v>
                </c:pt>
                <c:pt idx="471">
                  <c:v>45149</c:v>
                </c:pt>
                <c:pt idx="472">
                  <c:v>45148</c:v>
                </c:pt>
                <c:pt idx="473">
                  <c:v>45147</c:v>
                </c:pt>
                <c:pt idx="474">
                  <c:v>45146</c:v>
                </c:pt>
                <c:pt idx="475">
                  <c:v>45145</c:v>
                </c:pt>
                <c:pt idx="476">
                  <c:v>45142</c:v>
                </c:pt>
                <c:pt idx="477">
                  <c:v>45141</c:v>
                </c:pt>
                <c:pt idx="478">
                  <c:v>45140</c:v>
                </c:pt>
                <c:pt idx="479">
                  <c:v>45139</c:v>
                </c:pt>
                <c:pt idx="480">
                  <c:v>45138</c:v>
                </c:pt>
                <c:pt idx="481">
                  <c:v>45135</c:v>
                </c:pt>
                <c:pt idx="482">
                  <c:v>45134</c:v>
                </c:pt>
                <c:pt idx="483">
                  <c:v>45133</c:v>
                </c:pt>
                <c:pt idx="484">
                  <c:v>45132</c:v>
                </c:pt>
                <c:pt idx="485">
                  <c:v>45131</c:v>
                </c:pt>
                <c:pt idx="486">
                  <c:v>45128</c:v>
                </c:pt>
                <c:pt idx="487">
                  <c:v>45127</c:v>
                </c:pt>
                <c:pt idx="488">
                  <c:v>45126</c:v>
                </c:pt>
                <c:pt idx="489">
                  <c:v>45125</c:v>
                </c:pt>
                <c:pt idx="490">
                  <c:v>45124</c:v>
                </c:pt>
                <c:pt idx="491">
                  <c:v>45121</c:v>
                </c:pt>
                <c:pt idx="492">
                  <c:v>45120</c:v>
                </c:pt>
                <c:pt idx="493">
                  <c:v>45119</c:v>
                </c:pt>
                <c:pt idx="494">
                  <c:v>45118</c:v>
                </c:pt>
                <c:pt idx="495">
                  <c:v>45117</c:v>
                </c:pt>
                <c:pt idx="496">
                  <c:v>45114</c:v>
                </c:pt>
                <c:pt idx="497">
                  <c:v>45113</c:v>
                </c:pt>
                <c:pt idx="498">
                  <c:v>45112</c:v>
                </c:pt>
                <c:pt idx="499">
                  <c:v>45110</c:v>
                </c:pt>
                <c:pt idx="500">
                  <c:v>45107</c:v>
                </c:pt>
                <c:pt idx="501">
                  <c:v>45106</c:v>
                </c:pt>
                <c:pt idx="502">
                  <c:v>45105</c:v>
                </c:pt>
                <c:pt idx="503">
                  <c:v>45104</c:v>
                </c:pt>
                <c:pt idx="504">
                  <c:v>45103</c:v>
                </c:pt>
                <c:pt idx="505">
                  <c:v>45100</c:v>
                </c:pt>
                <c:pt idx="506">
                  <c:v>45099</c:v>
                </c:pt>
                <c:pt idx="507">
                  <c:v>45098</c:v>
                </c:pt>
                <c:pt idx="508">
                  <c:v>45097</c:v>
                </c:pt>
                <c:pt idx="509">
                  <c:v>45093</c:v>
                </c:pt>
                <c:pt idx="510">
                  <c:v>45092</c:v>
                </c:pt>
                <c:pt idx="511">
                  <c:v>45091</c:v>
                </c:pt>
                <c:pt idx="512">
                  <c:v>45090</c:v>
                </c:pt>
                <c:pt idx="513">
                  <c:v>45089</c:v>
                </c:pt>
                <c:pt idx="514">
                  <c:v>45086</c:v>
                </c:pt>
                <c:pt idx="515">
                  <c:v>45085</c:v>
                </c:pt>
                <c:pt idx="516">
                  <c:v>45084</c:v>
                </c:pt>
                <c:pt idx="517">
                  <c:v>45083</c:v>
                </c:pt>
                <c:pt idx="518">
                  <c:v>45082</c:v>
                </c:pt>
                <c:pt idx="519">
                  <c:v>45079</c:v>
                </c:pt>
                <c:pt idx="520">
                  <c:v>45078</c:v>
                </c:pt>
                <c:pt idx="521">
                  <c:v>45077</c:v>
                </c:pt>
                <c:pt idx="522">
                  <c:v>45076</c:v>
                </c:pt>
                <c:pt idx="523">
                  <c:v>45072</c:v>
                </c:pt>
                <c:pt idx="524">
                  <c:v>45071</c:v>
                </c:pt>
                <c:pt idx="525">
                  <c:v>45070</c:v>
                </c:pt>
                <c:pt idx="526">
                  <c:v>45069</c:v>
                </c:pt>
                <c:pt idx="527">
                  <c:v>45068</c:v>
                </c:pt>
                <c:pt idx="528">
                  <c:v>45065</c:v>
                </c:pt>
                <c:pt idx="529">
                  <c:v>45064</c:v>
                </c:pt>
                <c:pt idx="530">
                  <c:v>45063</c:v>
                </c:pt>
                <c:pt idx="531">
                  <c:v>45062</c:v>
                </c:pt>
                <c:pt idx="532">
                  <c:v>45061</c:v>
                </c:pt>
                <c:pt idx="533">
                  <c:v>45058</c:v>
                </c:pt>
                <c:pt idx="534">
                  <c:v>45057</c:v>
                </c:pt>
                <c:pt idx="535">
                  <c:v>45056</c:v>
                </c:pt>
                <c:pt idx="536">
                  <c:v>45055</c:v>
                </c:pt>
                <c:pt idx="537">
                  <c:v>45054</c:v>
                </c:pt>
                <c:pt idx="538">
                  <c:v>45051</c:v>
                </c:pt>
                <c:pt idx="539">
                  <c:v>45050</c:v>
                </c:pt>
                <c:pt idx="540">
                  <c:v>45049</c:v>
                </c:pt>
                <c:pt idx="541">
                  <c:v>45048</c:v>
                </c:pt>
                <c:pt idx="542">
                  <c:v>45047</c:v>
                </c:pt>
                <c:pt idx="543">
                  <c:v>45044</c:v>
                </c:pt>
                <c:pt idx="544">
                  <c:v>45043</c:v>
                </c:pt>
                <c:pt idx="545">
                  <c:v>45042</c:v>
                </c:pt>
                <c:pt idx="546">
                  <c:v>45041</c:v>
                </c:pt>
                <c:pt idx="547">
                  <c:v>45040</c:v>
                </c:pt>
                <c:pt idx="548">
                  <c:v>45037</c:v>
                </c:pt>
                <c:pt idx="549">
                  <c:v>45036</c:v>
                </c:pt>
                <c:pt idx="550">
                  <c:v>45035</c:v>
                </c:pt>
                <c:pt idx="551">
                  <c:v>45034</c:v>
                </c:pt>
                <c:pt idx="552">
                  <c:v>45033</c:v>
                </c:pt>
                <c:pt idx="553">
                  <c:v>45030</c:v>
                </c:pt>
                <c:pt idx="554">
                  <c:v>45029</c:v>
                </c:pt>
                <c:pt idx="555">
                  <c:v>45028</c:v>
                </c:pt>
                <c:pt idx="556">
                  <c:v>45027</c:v>
                </c:pt>
                <c:pt idx="557">
                  <c:v>45026</c:v>
                </c:pt>
                <c:pt idx="558">
                  <c:v>45023</c:v>
                </c:pt>
                <c:pt idx="559">
                  <c:v>45022</c:v>
                </c:pt>
                <c:pt idx="560">
                  <c:v>45021</c:v>
                </c:pt>
                <c:pt idx="561">
                  <c:v>45020</c:v>
                </c:pt>
                <c:pt idx="562">
                  <c:v>45019</c:v>
                </c:pt>
                <c:pt idx="563">
                  <c:v>45016</c:v>
                </c:pt>
                <c:pt idx="564">
                  <c:v>45015</c:v>
                </c:pt>
                <c:pt idx="565">
                  <c:v>45014</c:v>
                </c:pt>
                <c:pt idx="566">
                  <c:v>45013</c:v>
                </c:pt>
                <c:pt idx="567">
                  <c:v>45012</c:v>
                </c:pt>
                <c:pt idx="568">
                  <c:v>45009</c:v>
                </c:pt>
                <c:pt idx="569">
                  <c:v>45008</c:v>
                </c:pt>
                <c:pt idx="570">
                  <c:v>45007</c:v>
                </c:pt>
                <c:pt idx="571">
                  <c:v>45006</c:v>
                </c:pt>
                <c:pt idx="572">
                  <c:v>45005</c:v>
                </c:pt>
                <c:pt idx="573">
                  <c:v>45002</c:v>
                </c:pt>
                <c:pt idx="574">
                  <c:v>45001</c:v>
                </c:pt>
                <c:pt idx="575">
                  <c:v>45000</c:v>
                </c:pt>
                <c:pt idx="576">
                  <c:v>44999</c:v>
                </c:pt>
                <c:pt idx="577">
                  <c:v>44998</c:v>
                </c:pt>
                <c:pt idx="578">
                  <c:v>44995</c:v>
                </c:pt>
                <c:pt idx="579">
                  <c:v>44994</c:v>
                </c:pt>
                <c:pt idx="580">
                  <c:v>44993</c:v>
                </c:pt>
                <c:pt idx="581">
                  <c:v>44992</c:v>
                </c:pt>
                <c:pt idx="582">
                  <c:v>44991</c:v>
                </c:pt>
                <c:pt idx="583">
                  <c:v>44988</c:v>
                </c:pt>
                <c:pt idx="584">
                  <c:v>44987</c:v>
                </c:pt>
                <c:pt idx="585">
                  <c:v>44986</c:v>
                </c:pt>
                <c:pt idx="586">
                  <c:v>44985</c:v>
                </c:pt>
                <c:pt idx="587">
                  <c:v>44984</c:v>
                </c:pt>
                <c:pt idx="588">
                  <c:v>44981</c:v>
                </c:pt>
                <c:pt idx="589">
                  <c:v>44980</c:v>
                </c:pt>
                <c:pt idx="590">
                  <c:v>44979</c:v>
                </c:pt>
                <c:pt idx="591">
                  <c:v>44978</c:v>
                </c:pt>
                <c:pt idx="592">
                  <c:v>44974</c:v>
                </c:pt>
                <c:pt idx="593">
                  <c:v>44973</c:v>
                </c:pt>
                <c:pt idx="594">
                  <c:v>44972</c:v>
                </c:pt>
                <c:pt idx="595">
                  <c:v>44971</c:v>
                </c:pt>
                <c:pt idx="596">
                  <c:v>44970</c:v>
                </c:pt>
                <c:pt idx="597">
                  <c:v>44967</c:v>
                </c:pt>
                <c:pt idx="598">
                  <c:v>44966</c:v>
                </c:pt>
                <c:pt idx="599">
                  <c:v>44965</c:v>
                </c:pt>
                <c:pt idx="600">
                  <c:v>44964</c:v>
                </c:pt>
                <c:pt idx="601">
                  <c:v>44963</c:v>
                </c:pt>
                <c:pt idx="602">
                  <c:v>44960</c:v>
                </c:pt>
                <c:pt idx="603">
                  <c:v>44959</c:v>
                </c:pt>
                <c:pt idx="604">
                  <c:v>44958</c:v>
                </c:pt>
                <c:pt idx="605">
                  <c:v>44957</c:v>
                </c:pt>
                <c:pt idx="606">
                  <c:v>44956</c:v>
                </c:pt>
                <c:pt idx="607">
                  <c:v>44953</c:v>
                </c:pt>
                <c:pt idx="608">
                  <c:v>44952</c:v>
                </c:pt>
                <c:pt idx="609">
                  <c:v>44951</c:v>
                </c:pt>
                <c:pt idx="610">
                  <c:v>44950</c:v>
                </c:pt>
                <c:pt idx="611">
                  <c:v>44949</c:v>
                </c:pt>
                <c:pt idx="612">
                  <c:v>44946</c:v>
                </c:pt>
                <c:pt idx="613">
                  <c:v>44945</c:v>
                </c:pt>
                <c:pt idx="614">
                  <c:v>44944</c:v>
                </c:pt>
                <c:pt idx="615">
                  <c:v>44943</c:v>
                </c:pt>
                <c:pt idx="616">
                  <c:v>44939</c:v>
                </c:pt>
              </c:numCache>
            </c:numRef>
          </c:cat>
          <c:val>
            <c:numRef>
              <c:f>Worksheet!$V$7:$V$623</c:f>
              <c:numCache>
                <c:formatCode>General</c:formatCode>
                <c:ptCount val="617"/>
                <c:pt idx="0">
                  <c:v>-0.13199999999999967</c:v>
                </c:pt>
                <c:pt idx="1">
                  <c:v>-3.3000000000000362E-2</c:v>
                </c:pt>
                <c:pt idx="2">
                  <c:v>1.2999999999999901E-2</c:v>
                </c:pt>
                <c:pt idx="3">
                  <c:v>2.8000000000000469E-2</c:v>
                </c:pt>
                <c:pt idx="4">
                  <c:v>2.4000000000000021E-2</c:v>
                </c:pt>
                <c:pt idx="5">
                  <c:v>0.11299999999999955</c:v>
                </c:pt>
                <c:pt idx="6">
                  <c:v>0.10299999999999976</c:v>
                </c:pt>
                <c:pt idx="7">
                  <c:v>0.11300000000000043</c:v>
                </c:pt>
                <c:pt idx="8">
                  <c:v>0.1509999999999998</c:v>
                </c:pt>
                <c:pt idx="9">
                  <c:v>8.9999999999999858E-2</c:v>
                </c:pt>
                <c:pt idx="10">
                  <c:v>0.19600000000000062</c:v>
                </c:pt>
                <c:pt idx="11">
                  <c:v>0.24900000000000055</c:v>
                </c:pt>
                <c:pt idx="12">
                  <c:v>0.18800000000000061</c:v>
                </c:pt>
                <c:pt idx="13">
                  <c:v>0.30899999999999928</c:v>
                </c:pt>
                <c:pt idx="14">
                  <c:v>0.31300000000000061</c:v>
                </c:pt>
                <c:pt idx="15">
                  <c:v>0.22499999999999964</c:v>
                </c:pt>
                <c:pt idx="16">
                  <c:v>0.13499999999999979</c:v>
                </c:pt>
                <c:pt idx="17">
                  <c:v>0.12999999999999989</c:v>
                </c:pt>
                <c:pt idx="18">
                  <c:v>9.6999999999999531E-2</c:v>
                </c:pt>
                <c:pt idx="19">
                  <c:v>0.18299999999999983</c:v>
                </c:pt>
                <c:pt idx="20">
                  <c:v>0.24700000000000077</c:v>
                </c:pt>
                <c:pt idx="21">
                  <c:v>0.1769999999999996</c:v>
                </c:pt>
                <c:pt idx="22">
                  <c:v>0.19099999999999984</c:v>
                </c:pt>
                <c:pt idx="23">
                  <c:v>0.19900000000000073</c:v>
                </c:pt>
                <c:pt idx="24">
                  <c:v>0.14599999999999991</c:v>
                </c:pt>
                <c:pt idx="25">
                  <c:v>8.9999999999999858E-2</c:v>
                </c:pt>
                <c:pt idx="26">
                  <c:v>0.11800000000000033</c:v>
                </c:pt>
                <c:pt idx="27">
                  <c:v>0.13100000000000023</c:v>
                </c:pt>
                <c:pt idx="28">
                  <c:v>0.14200000000000035</c:v>
                </c:pt>
                <c:pt idx="29">
                  <c:v>3.6999999999999922E-2</c:v>
                </c:pt>
                <c:pt idx="30">
                  <c:v>8.0000000000000071E-2</c:v>
                </c:pt>
                <c:pt idx="31">
                  <c:v>4.3000000000000149E-2</c:v>
                </c:pt>
                <c:pt idx="32">
                  <c:v>-3.2999999999999474E-2</c:v>
                </c:pt>
                <c:pt idx="33">
                  <c:v>0</c:v>
                </c:pt>
                <c:pt idx="34">
                  <c:v>-0.1120000000000001</c:v>
                </c:pt>
                <c:pt idx="35">
                  <c:v>-3.700000000000081E-2</c:v>
                </c:pt>
                <c:pt idx="36">
                  <c:v>-5.400000000000027E-2</c:v>
                </c:pt>
                <c:pt idx="37">
                  <c:v>5.4999999999999716E-2</c:v>
                </c:pt>
                <c:pt idx="38">
                  <c:v>2.2000000000000242E-2</c:v>
                </c:pt>
                <c:pt idx="39">
                  <c:v>0.16000000000000014</c:v>
                </c:pt>
                <c:pt idx="40">
                  <c:v>0.13100000000000023</c:v>
                </c:pt>
                <c:pt idx="41">
                  <c:v>6.8000000000000504E-2</c:v>
                </c:pt>
                <c:pt idx="42">
                  <c:v>0.10000000000000053</c:v>
                </c:pt>
                <c:pt idx="43">
                  <c:v>0.21899999999999942</c:v>
                </c:pt>
                <c:pt idx="44">
                  <c:v>0.26300000000000034</c:v>
                </c:pt>
                <c:pt idx="45">
                  <c:v>0.18900000000000006</c:v>
                </c:pt>
                <c:pt idx="46">
                  <c:v>0.17899999999999938</c:v>
                </c:pt>
                <c:pt idx="47">
                  <c:v>0.16400000000000059</c:v>
                </c:pt>
                <c:pt idx="48">
                  <c:v>0.11299999999999955</c:v>
                </c:pt>
                <c:pt idx="49">
                  <c:v>4.1000000000000369E-2</c:v>
                </c:pt>
                <c:pt idx="50">
                  <c:v>6.4000000000000057E-2</c:v>
                </c:pt>
                <c:pt idx="51">
                  <c:v>7.8999999999999737E-2</c:v>
                </c:pt>
                <c:pt idx="52">
                  <c:v>0.10799999999999965</c:v>
                </c:pt>
                <c:pt idx="53">
                  <c:v>0.13400000000000034</c:v>
                </c:pt>
                <c:pt idx="54">
                  <c:v>4.9999999999999822E-2</c:v>
                </c:pt>
                <c:pt idx="55">
                  <c:v>5.1000000000000156E-2</c:v>
                </c:pt>
                <c:pt idx="56">
                  <c:v>-8.8999999999999524E-2</c:v>
                </c:pt>
                <c:pt idx="57">
                  <c:v>1.2999999999999901E-2</c:v>
                </c:pt>
                <c:pt idx="58">
                  <c:v>0.12099999999999955</c:v>
                </c:pt>
                <c:pt idx="59">
                  <c:v>0.17300000000000004</c:v>
                </c:pt>
                <c:pt idx="60">
                  <c:v>0.23000000000000043</c:v>
                </c:pt>
                <c:pt idx="61">
                  <c:v>0.36100000000000021</c:v>
                </c:pt>
                <c:pt idx="62">
                  <c:v>0.41699999999999982</c:v>
                </c:pt>
                <c:pt idx="63">
                  <c:v>0.37700000000000067</c:v>
                </c:pt>
                <c:pt idx="64">
                  <c:v>0.31400000000000006</c:v>
                </c:pt>
                <c:pt idx="65">
                  <c:v>0.28000000000000025</c:v>
                </c:pt>
                <c:pt idx="66">
                  <c:v>0.28099999999999969</c:v>
                </c:pt>
                <c:pt idx="67">
                  <c:v>0.18499999999999961</c:v>
                </c:pt>
                <c:pt idx="68">
                  <c:v>0.16600000000000037</c:v>
                </c:pt>
                <c:pt idx="69">
                  <c:v>0.15500000000000025</c:v>
                </c:pt>
                <c:pt idx="70">
                  <c:v>0.13900000000000023</c:v>
                </c:pt>
                <c:pt idx="71">
                  <c:v>0.21999999999999975</c:v>
                </c:pt>
                <c:pt idx="72">
                  <c:v>9.9999999999999645E-2</c:v>
                </c:pt>
                <c:pt idx="73">
                  <c:v>0.10199999999999942</c:v>
                </c:pt>
                <c:pt idx="74">
                  <c:v>3.2000000000000028E-2</c:v>
                </c:pt>
                <c:pt idx="75">
                  <c:v>1.7000000000000348E-2</c:v>
                </c:pt>
                <c:pt idx="76">
                  <c:v>8.0000000000000071E-3</c:v>
                </c:pt>
                <c:pt idx="77">
                  <c:v>9.9000000000000199E-2</c:v>
                </c:pt>
                <c:pt idx="78">
                  <c:v>5.9000000000000163E-2</c:v>
                </c:pt>
                <c:pt idx="79">
                  <c:v>7.7999999999999403E-2</c:v>
                </c:pt>
                <c:pt idx="80">
                  <c:v>0.1379999999999999</c:v>
                </c:pt>
                <c:pt idx="81">
                  <c:v>3.5000000000000142E-2</c:v>
                </c:pt>
                <c:pt idx="82">
                  <c:v>6.9999999999999396E-2</c:v>
                </c:pt>
                <c:pt idx="83">
                  <c:v>2.8999999999999915E-2</c:v>
                </c:pt>
                <c:pt idx="84">
                  <c:v>1.6000000000000014E-2</c:v>
                </c:pt>
                <c:pt idx="85">
                  <c:v>0.1379999999999999</c:v>
                </c:pt>
                <c:pt idx="86">
                  <c:v>7.2000000000000064E-2</c:v>
                </c:pt>
                <c:pt idx="87">
                  <c:v>4.6000000000000263E-2</c:v>
                </c:pt>
                <c:pt idx="88">
                  <c:v>3.700000000000081E-2</c:v>
                </c:pt>
                <c:pt idx="89">
                  <c:v>-1.4000000000000234E-2</c:v>
                </c:pt>
                <c:pt idx="90">
                  <c:v>-0.12000000000000011</c:v>
                </c:pt>
                <c:pt idx="91">
                  <c:v>-0.16500000000000004</c:v>
                </c:pt>
                <c:pt idx="92">
                  <c:v>-0.2370000000000001</c:v>
                </c:pt>
                <c:pt idx="93">
                  <c:v>-0.25400000000000045</c:v>
                </c:pt>
                <c:pt idx="94">
                  <c:v>-0.29800000000000004</c:v>
                </c:pt>
                <c:pt idx="95">
                  <c:v>-0.22999999999999954</c:v>
                </c:pt>
                <c:pt idx="96">
                  <c:v>-0.25600000000000023</c:v>
                </c:pt>
                <c:pt idx="97">
                  <c:v>-0.32000000000000028</c:v>
                </c:pt>
                <c:pt idx="98">
                  <c:v>-0.28399999999999981</c:v>
                </c:pt>
                <c:pt idx="99">
                  <c:v>-0.26600000000000001</c:v>
                </c:pt>
                <c:pt idx="100">
                  <c:v>-0.24099999999999966</c:v>
                </c:pt>
                <c:pt idx="101">
                  <c:v>-0.20600000000000041</c:v>
                </c:pt>
                <c:pt idx="102">
                  <c:v>-0.18599999999999994</c:v>
                </c:pt>
                <c:pt idx="103">
                  <c:v>-0.16199999999999992</c:v>
                </c:pt>
                <c:pt idx="104">
                  <c:v>-0.20199999999999996</c:v>
                </c:pt>
                <c:pt idx="105">
                  <c:v>-0.13699999999999957</c:v>
                </c:pt>
                <c:pt idx="106">
                  <c:v>-0.11699999999999999</c:v>
                </c:pt>
                <c:pt idx="107">
                  <c:v>-0.10099999999999998</c:v>
                </c:pt>
                <c:pt idx="108">
                  <c:v>-8.9999999999999858E-2</c:v>
                </c:pt>
                <c:pt idx="109">
                  <c:v>-7.6000000000000512E-2</c:v>
                </c:pt>
                <c:pt idx="110">
                  <c:v>-0.16800000000000015</c:v>
                </c:pt>
                <c:pt idx="111">
                  <c:v>-0.1930000000000005</c:v>
                </c:pt>
                <c:pt idx="112">
                  <c:v>-0.1949999999999994</c:v>
                </c:pt>
                <c:pt idx="113">
                  <c:v>-0.1670000000000007</c:v>
                </c:pt>
                <c:pt idx="114">
                  <c:v>-0.21300000000000008</c:v>
                </c:pt>
                <c:pt idx="115">
                  <c:v>-0.16000000000000014</c:v>
                </c:pt>
                <c:pt idx="116">
                  <c:v>-0.17499999999999982</c:v>
                </c:pt>
                <c:pt idx="117">
                  <c:v>-0.25299999999999923</c:v>
                </c:pt>
                <c:pt idx="118">
                  <c:v>-0.26600000000000001</c:v>
                </c:pt>
                <c:pt idx="119">
                  <c:v>-0.26399999999999935</c:v>
                </c:pt>
                <c:pt idx="120">
                  <c:v>-0.22200000000000042</c:v>
                </c:pt>
                <c:pt idx="121">
                  <c:v>-0.25199999999999978</c:v>
                </c:pt>
                <c:pt idx="122">
                  <c:v>-0.22500000000000053</c:v>
                </c:pt>
                <c:pt idx="123">
                  <c:v>-0.18900000000000006</c:v>
                </c:pt>
                <c:pt idx="124">
                  <c:v>-0.15100000000000069</c:v>
                </c:pt>
                <c:pt idx="125">
                  <c:v>-0.1590000000000007</c:v>
                </c:pt>
                <c:pt idx="126">
                  <c:v>-9.4000000000000306E-2</c:v>
                </c:pt>
                <c:pt idx="127">
                  <c:v>-0.14300000000000068</c:v>
                </c:pt>
                <c:pt idx="128">
                  <c:v>-0.10500000000000043</c:v>
                </c:pt>
                <c:pt idx="129">
                  <c:v>-0.125</c:v>
                </c:pt>
                <c:pt idx="130">
                  <c:v>-0.13100000000000023</c:v>
                </c:pt>
                <c:pt idx="131">
                  <c:v>-7.4999999999999289E-2</c:v>
                </c:pt>
                <c:pt idx="132">
                  <c:v>-0.13400000000000034</c:v>
                </c:pt>
                <c:pt idx="133">
                  <c:v>-0.17300000000000004</c:v>
                </c:pt>
                <c:pt idx="134">
                  <c:v>-6.4000000000000057E-2</c:v>
                </c:pt>
                <c:pt idx="135">
                  <c:v>-6.9999999999999396E-2</c:v>
                </c:pt>
                <c:pt idx="136">
                  <c:v>-1.7999999999999794E-2</c:v>
                </c:pt>
                <c:pt idx="137">
                  <c:v>2.2999999999999687E-2</c:v>
                </c:pt>
                <c:pt idx="138">
                  <c:v>8.3999999999999631E-2</c:v>
                </c:pt>
                <c:pt idx="139">
                  <c:v>0.12399999999999967</c:v>
                </c:pt>
                <c:pt idx="140">
                  <c:v>0.14900000000000002</c:v>
                </c:pt>
                <c:pt idx="141">
                  <c:v>0.2840000000000007</c:v>
                </c:pt>
                <c:pt idx="142">
                  <c:v>0.30900000000000016</c:v>
                </c:pt>
                <c:pt idx="143">
                  <c:v>0.34100000000000019</c:v>
                </c:pt>
                <c:pt idx="144">
                  <c:v>0.31299999999999972</c:v>
                </c:pt>
                <c:pt idx="145">
                  <c:v>0.3069999999999995</c:v>
                </c:pt>
                <c:pt idx="146">
                  <c:v>0.26000000000000068</c:v>
                </c:pt>
                <c:pt idx="147">
                  <c:v>0.19099999999999984</c:v>
                </c:pt>
                <c:pt idx="148">
                  <c:v>0.13300000000000001</c:v>
                </c:pt>
                <c:pt idx="149">
                  <c:v>0.15399999999999991</c:v>
                </c:pt>
                <c:pt idx="150">
                  <c:v>8.6999999999999744E-2</c:v>
                </c:pt>
                <c:pt idx="151">
                  <c:v>0.12799999999999923</c:v>
                </c:pt>
                <c:pt idx="152">
                  <c:v>0.16800000000000015</c:v>
                </c:pt>
                <c:pt idx="153">
                  <c:v>0.24400000000000066</c:v>
                </c:pt>
                <c:pt idx="154">
                  <c:v>0.25699999999999967</c:v>
                </c:pt>
                <c:pt idx="155">
                  <c:v>0.3180000000000005</c:v>
                </c:pt>
                <c:pt idx="156">
                  <c:v>0.3230000000000004</c:v>
                </c:pt>
                <c:pt idx="157">
                  <c:v>0.31700000000000017</c:v>
                </c:pt>
                <c:pt idx="158">
                  <c:v>0.33000000000000007</c:v>
                </c:pt>
                <c:pt idx="159">
                  <c:v>0.42999999999999972</c:v>
                </c:pt>
                <c:pt idx="160">
                  <c:v>0.45199999999999996</c:v>
                </c:pt>
                <c:pt idx="161">
                  <c:v>0.39499999999999957</c:v>
                </c:pt>
                <c:pt idx="162">
                  <c:v>0.53500000000000014</c:v>
                </c:pt>
                <c:pt idx="163">
                  <c:v>0.52700000000000014</c:v>
                </c:pt>
                <c:pt idx="164">
                  <c:v>0.46099999999999941</c:v>
                </c:pt>
                <c:pt idx="165">
                  <c:v>0.49500000000000011</c:v>
                </c:pt>
                <c:pt idx="166">
                  <c:v>0.43100000000000005</c:v>
                </c:pt>
                <c:pt idx="167">
                  <c:v>0.57600000000000051</c:v>
                </c:pt>
                <c:pt idx="168">
                  <c:v>0.60799999999999965</c:v>
                </c:pt>
                <c:pt idx="169">
                  <c:v>0.66500000000000004</c:v>
                </c:pt>
                <c:pt idx="170">
                  <c:v>0.68299999999999983</c:v>
                </c:pt>
                <c:pt idx="171">
                  <c:v>0.6639999999999997</c:v>
                </c:pt>
                <c:pt idx="172">
                  <c:v>0.71500000000000075</c:v>
                </c:pt>
                <c:pt idx="173">
                  <c:v>0.66100000000000048</c:v>
                </c:pt>
                <c:pt idx="174">
                  <c:v>0.7029999999999994</c:v>
                </c:pt>
                <c:pt idx="175">
                  <c:v>0.76100000000000012</c:v>
                </c:pt>
                <c:pt idx="176">
                  <c:v>0.76199999999999957</c:v>
                </c:pt>
                <c:pt idx="177">
                  <c:v>0.89599999999999991</c:v>
                </c:pt>
                <c:pt idx="178">
                  <c:v>0.84400000000000031</c:v>
                </c:pt>
                <c:pt idx="179">
                  <c:v>0.84499999999999975</c:v>
                </c:pt>
                <c:pt idx="180">
                  <c:v>0.76799999999999979</c:v>
                </c:pt>
                <c:pt idx="181">
                  <c:v>0.85299999999999976</c:v>
                </c:pt>
                <c:pt idx="182">
                  <c:v>0.88900000000000023</c:v>
                </c:pt>
                <c:pt idx="183">
                  <c:v>0.93899999999999961</c:v>
                </c:pt>
                <c:pt idx="184">
                  <c:v>1.0880000000000005</c:v>
                </c:pt>
                <c:pt idx="185">
                  <c:v>1.1459999999999995</c:v>
                </c:pt>
                <c:pt idx="186">
                  <c:v>1.1029999999999998</c:v>
                </c:pt>
                <c:pt idx="187">
                  <c:v>1.0419999999999998</c:v>
                </c:pt>
                <c:pt idx="188">
                  <c:v>1.0859999999999999</c:v>
                </c:pt>
                <c:pt idx="189">
                  <c:v>0.99599999999999955</c:v>
                </c:pt>
                <c:pt idx="190">
                  <c:v>1.1429999999999998</c:v>
                </c:pt>
                <c:pt idx="191">
                  <c:v>1.2809999999999997</c:v>
                </c:pt>
                <c:pt idx="192">
                  <c:v>1.3140000000000001</c:v>
                </c:pt>
                <c:pt idx="193">
                  <c:v>1.2619999999999996</c:v>
                </c:pt>
                <c:pt idx="194">
                  <c:v>1.226</c:v>
                </c:pt>
                <c:pt idx="195">
                  <c:v>1.2029999999999998</c:v>
                </c:pt>
                <c:pt idx="196">
                  <c:v>1.2669999999999995</c:v>
                </c:pt>
                <c:pt idx="197">
                  <c:v>1.2109999999999999</c:v>
                </c:pt>
                <c:pt idx="198">
                  <c:v>1.1269999999999998</c:v>
                </c:pt>
                <c:pt idx="199">
                  <c:v>1.0739999999999998</c:v>
                </c:pt>
                <c:pt idx="200">
                  <c:v>1.0979999999999999</c:v>
                </c:pt>
                <c:pt idx="201">
                  <c:v>1.1129999999999995</c:v>
                </c:pt>
                <c:pt idx="202">
                  <c:v>1.0730000000000004</c:v>
                </c:pt>
                <c:pt idx="203">
                  <c:v>1.0059999999999998</c:v>
                </c:pt>
                <c:pt idx="204">
                  <c:v>0.98600000000000021</c:v>
                </c:pt>
                <c:pt idx="205">
                  <c:v>1.0219999999999998</c:v>
                </c:pt>
                <c:pt idx="206">
                  <c:v>1.0019999999999998</c:v>
                </c:pt>
                <c:pt idx="207">
                  <c:v>0.87799999999999967</c:v>
                </c:pt>
                <c:pt idx="208">
                  <c:v>0.88600000000000056</c:v>
                </c:pt>
                <c:pt idx="209">
                  <c:v>0.88400000000000034</c:v>
                </c:pt>
                <c:pt idx="210">
                  <c:v>0.87699999999999978</c:v>
                </c:pt>
                <c:pt idx="211">
                  <c:v>0.87899999999999956</c:v>
                </c:pt>
                <c:pt idx="212">
                  <c:v>0.90600000000000014</c:v>
                </c:pt>
                <c:pt idx="213">
                  <c:v>0.89700000000000024</c:v>
                </c:pt>
                <c:pt idx="214">
                  <c:v>0.93299999999999983</c:v>
                </c:pt>
                <c:pt idx="215">
                  <c:v>0.84700000000000042</c:v>
                </c:pt>
                <c:pt idx="216">
                  <c:v>0.78100000000000014</c:v>
                </c:pt>
                <c:pt idx="217">
                  <c:v>0.74799999999999978</c:v>
                </c:pt>
                <c:pt idx="218">
                  <c:v>0.70800000000000018</c:v>
                </c:pt>
                <c:pt idx="219">
                  <c:v>0.77899999999999947</c:v>
                </c:pt>
                <c:pt idx="220">
                  <c:v>0.76699999999999946</c:v>
                </c:pt>
                <c:pt idx="221">
                  <c:v>0.73099999999999987</c:v>
                </c:pt>
                <c:pt idx="222">
                  <c:v>0.56000000000000005</c:v>
                </c:pt>
                <c:pt idx="223">
                  <c:v>0.55200000000000005</c:v>
                </c:pt>
                <c:pt idx="224">
                  <c:v>0.59300000000000042</c:v>
                </c:pt>
                <c:pt idx="225">
                  <c:v>0.66799999999999971</c:v>
                </c:pt>
                <c:pt idx="226">
                  <c:v>0.71799999999999997</c:v>
                </c:pt>
                <c:pt idx="227">
                  <c:v>0.88600000000000012</c:v>
                </c:pt>
                <c:pt idx="228">
                  <c:v>0.85400000000000009</c:v>
                </c:pt>
                <c:pt idx="229">
                  <c:v>0.80699999999999994</c:v>
                </c:pt>
                <c:pt idx="230">
                  <c:v>0.67400000000000038</c:v>
                </c:pt>
                <c:pt idx="231">
                  <c:v>0.63600000000000012</c:v>
                </c:pt>
                <c:pt idx="232">
                  <c:v>0.60799999999999965</c:v>
                </c:pt>
                <c:pt idx="233">
                  <c:v>0.38699999999999957</c:v>
                </c:pt>
                <c:pt idx="234">
                  <c:v>0.35200000000000031</c:v>
                </c:pt>
                <c:pt idx="235">
                  <c:v>0.40200000000000014</c:v>
                </c:pt>
                <c:pt idx="236">
                  <c:v>0.44099999999999984</c:v>
                </c:pt>
                <c:pt idx="237">
                  <c:v>0.45300000000000029</c:v>
                </c:pt>
                <c:pt idx="238">
                  <c:v>0.41000000000000014</c:v>
                </c:pt>
                <c:pt idx="239">
                  <c:v>0.45500000000000007</c:v>
                </c:pt>
                <c:pt idx="240">
                  <c:v>0.4740000000000002</c:v>
                </c:pt>
                <c:pt idx="241">
                  <c:v>0.41500000000000004</c:v>
                </c:pt>
                <c:pt idx="242">
                  <c:v>0.4870000000000001</c:v>
                </c:pt>
                <c:pt idx="243">
                  <c:v>0.41900000000000048</c:v>
                </c:pt>
                <c:pt idx="244">
                  <c:v>0.49899999999999967</c:v>
                </c:pt>
                <c:pt idx="245">
                  <c:v>0.51699999999999946</c:v>
                </c:pt>
                <c:pt idx="246">
                  <c:v>0.56299999999999972</c:v>
                </c:pt>
                <c:pt idx="247">
                  <c:v>0.47700000000000031</c:v>
                </c:pt>
                <c:pt idx="248">
                  <c:v>0.61799999999999944</c:v>
                </c:pt>
                <c:pt idx="249">
                  <c:v>0.61399999999999988</c:v>
                </c:pt>
                <c:pt idx="250">
                  <c:v>0.5210000000000008</c:v>
                </c:pt>
                <c:pt idx="251">
                  <c:v>0.5</c:v>
                </c:pt>
                <c:pt idx="252">
                  <c:v>0.53200000000000003</c:v>
                </c:pt>
                <c:pt idx="253">
                  <c:v>0.46999999999999975</c:v>
                </c:pt>
                <c:pt idx="254">
                  <c:v>0.52300000000000058</c:v>
                </c:pt>
                <c:pt idx="255">
                  <c:v>0.51100000000000012</c:v>
                </c:pt>
                <c:pt idx="256">
                  <c:v>0.51800000000000068</c:v>
                </c:pt>
                <c:pt idx="257">
                  <c:v>0.46600000000000019</c:v>
                </c:pt>
                <c:pt idx="258">
                  <c:v>0.5129999999999999</c:v>
                </c:pt>
                <c:pt idx="259">
                  <c:v>0.51499999999999968</c:v>
                </c:pt>
                <c:pt idx="260">
                  <c:v>0.56500000000000039</c:v>
                </c:pt>
                <c:pt idx="261">
                  <c:v>0.61699999999999999</c:v>
                </c:pt>
                <c:pt idx="262">
                  <c:v>0.5420000000000007</c:v>
                </c:pt>
                <c:pt idx="263">
                  <c:v>0.47800000000000065</c:v>
                </c:pt>
                <c:pt idx="264">
                  <c:v>0.44200000000000017</c:v>
                </c:pt>
                <c:pt idx="265">
                  <c:v>0.42100000000000026</c:v>
                </c:pt>
                <c:pt idx="266">
                  <c:v>0.5129999999999999</c:v>
                </c:pt>
                <c:pt idx="267">
                  <c:v>0.48499999999999943</c:v>
                </c:pt>
                <c:pt idx="268">
                  <c:v>0.37300000000000022</c:v>
                </c:pt>
                <c:pt idx="269">
                  <c:v>0.33000000000000007</c:v>
                </c:pt>
                <c:pt idx="270">
                  <c:v>0.33599999999999941</c:v>
                </c:pt>
                <c:pt idx="271">
                  <c:v>0.31700000000000017</c:v>
                </c:pt>
                <c:pt idx="272">
                  <c:v>0.3100000000000005</c:v>
                </c:pt>
                <c:pt idx="273">
                  <c:v>0.28900000000000059</c:v>
                </c:pt>
                <c:pt idx="274">
                  <c:v>0.36199999999999921</c:v>
                </c:pt>
                <c:pt idx="275">
                  <c:v>0.29199999999999982</c:v>
                </c:pt>
                <c:pt idx="276">
                  <c:v>0.30700000000000038</c:v>
                </c:pt>
                <c:pt idx="277">
                  <c:v>0.26700000000000035</c:v>
                </c:pt>
                <c:pt idx="278">
                  <c:v>0.29199999999999982</c:v>
                </c:pt>
                <c:pt idx="279">
                  <c:v>0.24699999999999989</c:v>
                </c:pt>
                <c:pt idx="280">
                  <c:v>0.18400000000000016</c:v>
                </c:pt>
                <c:pt idx="281">
                  <c:v>0.16099999999999959</c:v>
                </c:pt>
                <c:pt idx="282">
                  <c:v>5.9000000000000163E-2</c:v>
                </c:pt>
                <c:pt idx="283">
                  <c:v>2.0999999999999908E-2</c:v>
                </c:pt>
                <c:pt idx="284">
                  <c:v>2.2000000000000242E-2</c:v>
                </c:pt>
                <c:pt idx="285">
                  <c:v>4.3999999999999595E-2</c:v>
                </c:pt>
                <c:pt idx="286">
                  <c:v>0</c:v>
                </c:pt>
                <c:pt idx="287">
                  <c:v>2.2000000000000242E-2</c:v>
                </c:pt>
                <c:pt idx="288">
                  <c:v>8.6999999999999744E-2</c:v>
                </c:pt>
                <c:pt idx="289">
                  <c:v>5.9999999999993392E-3</c:v>
                </c:pt>
                <c:pt idx="290">
                  <c:v>-1.9000000000000128E-2</c:v>
                </c:pt>
                <c:pt idx="291">
                  <c:v>-5.400000000000027E-2</c:v>
                </c:pt>
                <c:pt idx="292">
                  <c:v>-5.0999999999999268E-2</c:v>
                </c:pt>
                <c:pt idx="293">
                  <c:v>1.7000000000000348E-2</c:v>
                </c:pt>
                <c:pt idx="294">
                  <c:v>-4.1000000000000369E-2</c:v>
                </c:pt>
                <c:pt idx="295">
                  <c:v>-8.6000000000000298E-2</c:v>
                </c:pt>
                <c:pt idx="296">
                  <c:v>-1.5000000000000568E-2</c:v>
                </c:pt>
                <c:pt idx="297">
                  <c:v>2.1999999999999353E-2</c:v>
                </c:pt>
                <c:pt idx="298">
                  <c:v>3.3000000000000362E-2</c:v>
                </c:pt>
                <c:pt idx="299">
                  <c:v>4.0000000000000036E-2</c:v>
                </c:pt>
                <c:pt idx="300">
                  <c:v>8.0000000000000071E-2</c:v>
                </c:pt>
                <c:pt idx="301">
                  <c:v>0.20699999999999985</c:v>
                </c:pt>
                <c:pt idx="302">
                  <c:v>4.3000000000000149E-2</c:v>
                </c:pt>
                <c:pt idx="303">
                  <c:v>6.1999999999999389E-2</c:v>
                </c:pt>
                <c:pt idx="304">
                  <c:v>5.7999999999999829E-2</c:v>
                </c:pt>
                <c:pt idx="305">
                  <c:v>-4.0999999999999481E-2</c:v>
                </c:pt>
                <c:pt idx="306">
                  <c:v>-5.9000000000000163E-2</c:v>
                </c:pt>
                <c:pt idx="307">
                  <c:v>6.4000000000000057E-2</c:v>
                </c:pt>
                <c:pt idx="308">
                  <c:v>-2.5999999999999801E-2</c:v>
                </c:pt>
                <c:pt idx="309">
                  <c:v>4.6000000000000263E-2</c:v>
                </c:pt>
                <c:pt idx="310">
                  <c:v>7.9000000000000625E-2</c:v>
                </c:pt>
                <c:pt idx="311">
                  <c:v>5.400000000000027E-2</c:v>
                </c:pt>
                <c:pt idx="312">
                  <c:v>3.900000000000059E-2</c:v>
                </c:pt>
                <c:pt idx="313">
                  <c:v>2.4999999999999467E-2</c:v>
                </c:pt>
                <c:pt idx="314">
                  <c:v>8.3999999999999631E-2</c:v>
                </c:pt>
                <c:pt idx="315">
                  <c:v>0.11699999999999999</c:v>
                </c:pt>
                <c:pt idx="316">
                  <c:v>9.6999999999999531E-2</c:v>
                </c:pt>
                <c:pt idx="317">
                  <c:v>8.4999999999999964E-2</c:v>
                </c:pt>
                <c:pt idx="318">
                  <c:v>7.8000000000000291E-2</c:v>
                </c:pt>
                <c:pt idx="319">
                  <c:v>-4.8999999999999488E-2</c:v>
                </c:pt>
                <c:pt idx="320">
                  <c:v>3.900000000000059E-2</c:v>
                </c:pt>
                <c:pt idx="321">
                  <c:v>6.0999999999999943E-2</c:v>
                </c:pt>
                <c:pt idx="322">
                  <c:v>2.8000000000000469E-2</c:v>
                </c:pt>
                <c:pt idx="323">
                  <c:v>-3.5999999999999588E-2</c:v>
                </c:pt>
                <c:pt idx="324">
                  <c:v>-4.7000000000000597E-2</c:v>
                </c:pt>
                <c:pt idx="325">
                  <c:v>1.499999999999968E-2</c:v>
                </c:pt>
                <c:pt idx="326">
                  <c:v>2.1000000000000796E-2</c:v>
                </c:pt>
                <c:pt idx="327">
                  <c:v>3.3000000000000362E-2</c:v>
                </c:pt>
                <c:pt idx="328">
                  <c:v>4.1999999999999815E-2</c:v>
                </c:pt>
                <c:pt idx="329">
                  <c:v>9.0000000000003411E-3</c:v>
                </c:pt>
                <c:pt idx="330">
                  <c:v>-1.3999999999999346E-2</c:v>
                </c:pt>
                <c:pt idx="331">
                  <c:v>-6.4999999999999503E-2</c:v>
                </c:pt>
                <c:pt idx="332">
                  <c:v>-9.6000000000000085E-2</c:v>
                </c:pt>
                <c:pt idx="333">
                  <c:v>-8.3000000000000185E-2</c:v>
                </c:pt>
                <c:pt idx="334">
                  <c:v>-0.13700000000000045</c:v>
                </c:pt>
                <c:pt idx="335">
                  <c:v>-0.11399999999999988</c:v>
                </c:pt>
                <c:pt idx="336">
                  <c:v>-0.15399999999999991</c:v>
                </c:pt>
                <c:pt idx="337">
                  <c:v>-0.13300000000000001</c:v>
                </c:pt>
                <c:pt idx="338">
                  <c:v>-0.10000000000000053</c:v>
                </c:pt>
                <c:pt idx="339">
                  <c:v>-0.12099999999999955</c:v>
                </c:pt>
                <c:pt idx="340">
                  <c:v>-0.14400000000000013</c:v>
                </c:pt>
                <c:pt idx="341">
                  <c:v>-0.10400000000000009</c:v>
                </c:pt>
                <c:pt idx="342">
                  <c:v>-8.9999999999999858E-2</c:v>
                </c:pt>
                <c:pt idx="343">
                  <c:v>-1.699999999999946E-2</c:v>
                </c:pt>
                <c:pt idx="344">
                  <c:v>-1.2000000000000455E-2</c:v>
                </c:pt>
                <c:pt idx="345">
                  <c:v>-0.10299999999999976</c:v>
                </c:pt>
                <c:pt idx="346">
                  <c:v>4.0000000000000036E-2</c:v>
                </c:pt>
                <c:pt idx="347">
                  <c:v>0.10299999999999976</c:v>
                </c:pt>
                <c:pt idx="348">
                  <c:v>3.5999999999999588E-2</c:v>
                </c:pt>
                <c:pt idx="349">
                  <c:v>1.1000000000000121E-2</c:v>
                </c:pt>
                <c:pt idx="350">
                  <c:v>5.2999999999999936E-2</c:v>
                </c:pt>
                <c:pt idx="351">
                  <c:v>6.1000000000000831E-2</c:v>
                </c:pt>
                <c:pt idx="352">
                  <c:v>0.15700000000000003</c:v>
                </c:pt>
                <c:pt idx="353">
                  <c:v>0.23799999999999999</c:v>
                </c:pt>
                <c:pt idx="354">
                  <c:v>0.24800000000000022</c:v>
                </c:pt>
                <c:pt idx="355">
                  <c:v>0.1819999999999995</c:v>
                </c:pt>
                <c:pt idx="356">
                  <c:v>0.12699999999999978</c:v>
                </c:pt>
                <c:pt idx="357">
                  <c:v>0.19200000000000017</c:v>
                </c:pt>
                <c:pt idx="358">
                  <c:v>0.22299999999999986</c:v>
                </c:pt>
                <c:pt idx="359">
                  <c:v>0.1639999999999997</c:v>
                </c:pt>
                <c:pt idx="360">
                  <c:v>0.2710000000000008</c:v>
                </c:pt>
                <c:pt idx="361">
                  <c:v>0.26200000000000045</c:v>
                </c:pt>
                <c:pt idx="362">
                  <c:v>0.21399999999999952</c:v>
                </c:pt>
                <c:pt idx="363">
                  <c:v>0.12599999999999945</c:v>
                </c:pt>
                <c:pt idx="364">
                  <c:v>0.16099999999999959</c:v>
                </c:pt>
                <c:pt idx="365">
                  <c:v>0.14400000000000013</c:v>
                </c:pt>
                <c:pt idx="366">
                  <c:v>0.17100000000000026</c:v>
                </c:pt>
                <c:pt idx="367">
                  <c:v>0.15899999999999981</c:v>
                </c:pt>
                <c:pt idx="368">
                  <c:v>7.4000000000000732E-2</c:v>
                </c:pt>
                <c:pt idx="369">
                  <c:v>9.7000000000000419E-2</c:v>
                </c:pt>
                <c:pt idx="370">
                  <c:v>6.899999999999995E-2</c:v>
                </c:pt>
                <c:pt idx="371">
                  <c:v>2.0999999999999908E-2</c:v>
                </c:pt>
                <c:pt idx="372">
                  <c:v>-9.9999999999997868E-3</c:v>
                </c:pt>
                <c:pt idx="373">
                  <c:v>7.099999999999973E-2</c:v>
                </c:pt>
                <c:pt idx="374">
                  <c:v>-2.1999999999999797E-2</c:v>
                </c:pt>
                <c:pt idx="375">
                  <c:v>6.9000000000000394E-2</c:v>
                </c:pt>
                <c:pt idx="376">
                  <c:v>8.3000000000000185E-2</c:v>
                </c:pt>
                <c:pt idx="377">
                  <c:v>3.5000000000000142E-2</c:v>
                </c:pt>
                <c:pt idx="378">
                  <c:v>-7.8000000000000291E-2</c:v>
                </c:pt>
                <c:pt idx="379">
                  <c:v>-0.12699999999999978</c:v>
                </c:pt>
                <c:pt idx="380">
                  <c:v>-0.11000000000000032</c:v>
                </c:pt>
                <c:pt idx="381">
                  <c:v>-6.9000000000000394E-2</c:v>
                </c:pt>
                <c:pt idx="382">
                  <c:v>-0.15600000000000014</c:v>
                </c:pt>
                <c:pt idx="383">
                  <c:v>-0.125</c:v>
                </c:pt>
                <c:pt idx="384">
                  <c:v>-0.11800000000000033</c:v>
                </c:pt>
                <c:pt idx="385">
                  <c:v>-0.13300000000000001</c:v>
                </c:pt>
                <c:pt idx="386">
                  <c:v>-2.4000000000000021E-2</c:v>
                </c:pt>
                <c:pt idx="387">
                  <c:v>-0.15700000000000003</c:v>
                </c:pt>
                <c:pt idx="388">
                  <c:v>-0.13100000000000023</c:v>
                </c:pt>
                <c:pt idx="389">
                  <c:v>-0.1639999999999997</c:v>
                </c:pt>
                <c:pt idx="390">
                  <c:v>-0.125</c:v>
                </c:pt>
                <c:pt idx="391">
                  <c:v>-9.4000000000000306E-2</c:v>
                </c:pt>
                <c:pt idx="392">
                  <c:v>-0.12399999999999967</c:v>
                </c:pt>
                <c:pt idx="393">
                  <c:v>-0.14500000000000046</c:v>
                </c:pt>
                <c:pt idx="394">
                  <c:v>-6.2999999999999723E-2</c:v>
                </c:pt>
                <c:pt idx="395">
                  <c:v>-0.14700000000000024</c:v>
                </c:pt>
                <c:pt idx="396">
                  <c:v>-0.14700000000000024</c:v>
                </c:pt>
                <c:pt idx="397">
                  <c:v>-0.14299999999999979</c:v>
                </c:pt>
                <c:pt idx="398">
                  <c:v>-0.22699999999999942</c:v>
                </c:pt>
                <c:pt idx="399">
                  <c:v>-0.2370000000000001</c:v>
                </c:pt>
                <c:pt idx="400">
                  <c:v>-0.28399999999999981</c:v>
                </c:pt>
                <c:pt idx="401">
                  <c:v>-0.28800000000000026</c:v>
                </c:pt>
                <c:pt idx="402">
                  <c:v>-0.22699999999999942</c:v>
                </c:pt>
                <c:pt idx="403">
                  <c:v>-0.17300000000000004</c:v>
                </c:pt>
                <c:pt idx="404">
                  <c:v>-0.20300000000000029</c:v>
                </c:pt>
                <c:pt idx="405">
                  <c:v>-0.26300000000000079</c:v>
                </c:pt>
                <c:pt idx="406">
                  <c:v>-0.21200000000000063</c:v>
                </c:pt>
                <c:pt idx="407">
                  <c:v>-0.26499999999999968</c:v>
                </c:pt>
                <c:pt idx="408">
                  <c:v>-0.26500000000000057</c:v>
                </c:pt>
                <c:pt idx="409">
                  <c:v>-0.38300000000000001</c:v>
                </c:pt>
                <c:pt idx="410">
                  <c:v>-0.33700000000000063</c:v>
                </c:pt>
                <c:pt idx="411">
                  <c:v>-0.35799999999999965</c:v>
                </c:pt>
                <c:pt idx="412">
                  <c:v>-0.41199999999999992</c:v>
                </c:pt>
                <c:pt idx="413">
                  <c:v>-0.32900000000000063</c:v>
                </c:pt>
                <c:pt idx="414">
                  <c:v>-0.28200000000000003</c:v>
                </c:pt>
                <c:pt idx="415">
                  <c:v>-0.23899999999999988</c:v>
                </c:pt>
                <c:pt idx="416">
                  <c:v>-0.37199999999999989</c:v>
                </c:pt>
                <c:pt idx="417">
                  <c:v>-0.24300000000000033</c:v>
                </c:pt>
                <c:pt idx="418">
                  <c:v>-0.21400000000000041</c:v>
                </c:pt>
                <c:pt idx="419">
                  <c:v>-0.27000000000000046</c:v>
                </c:pt>
                <c:pt idx="420">
                  <c:v>-0.52200000000000024</c:v>
                </c:pt>
                <c:pt idx="421">
                  <c:v>-0.40299999999999958</c:v>
                </c:pt>
                <c:pt idx="422">
                  <c:v>-0.41199999999999992</c:v>
                </c:pt>
                <c:pt idx="423">
                  <c:v>-0.48200000000000021</c:v>
                </c:pt>
                <c:pt idx="424">
                  <c:v>-0.57299999999999951</c:v>
                </c:pt>
                <c:pt idx="425">
                  <c:v>-0.66299999999999937</c:v>
                </c:pt>
                <c:pt idx="426">
                  <c:v>-0.5259999999999998</c:v>
                </c:pt>
                <c:pt idx="427">
                  <c:v>-0.59100000000000019</c:v>
                </c:pt>
                <c:pt idx="428">
                  <c:v>-0.46900000000000031</c:v>
                </c:pt>
                <c:pt idx="429">
                  <c:v>-0.66300000000000026</c:v>
                </c:pt>
                <c:pt idx="430">
                  <c:v>-0.29600000000000026</c:v>
                </c:pt>
                <c:pt idx="431">
                  <c:v>-0.2840000000000007</c:v>
                </c:pt>
                <c:pt idx="432">
                  <c:v>-0.3050000000000006</c:v>
                </c:pt>
                <c:pt idx="433">
                  <c:v>-0.47000000000000064</c:v>
                </c:pt>
                <c:pt idx="434">
                  <c:v>-0.4399999999999995</c:v>
                </c:pt>
                <c:pt idx="435">
                  <c:v>-0.57800000000000029</c:v>
                </c:pt>
                <c:pt idx="436">
                  <c:v>-0.54300000000000015</c:v>
                </c:pt>
                <c:pt idx="437">
                  <c:v>-0.43299999999999983</c:v>
                </c:pt>
                <c:pt idx="438">
                  <c:v>-0.37000000000000011</c:v>
                </c:pt>
                <c:pt idx="439">
                  <c:v>-0.44399999999999995</c:v>
                </c:pt>
                <c:pt idx="440">
                  <c:v>-0.44500000000000028</c:v>
                </c:pt>
                <c:pt idx="441">
                  <c:v>-0.44299999999999962</c:v>
                </c:pt>
                <c:pt idx="442">
                  <c:v>-0.37099999999999955</c:v>
                </c:pt>
                <c:pt idx="443">
                  <c:v>-0.45599999999999952</c:v>
                </c:pt>
                <c:pt idx="444">
                  <c:v>-0.44299999999999962</c:v>
                </c:pt>
                <c:pt idx="445">
                  <c:v>-0.39100000000000001</c:v>
                </c:pt>
                <c:pt idx="446">
                  <c:v>-0.34299999999999997</c:v>
                </c:pt>
                <c:pt idx="447">
                  <c:v>-0.37199999999999989</c:v>
                </c:pt>
                <c:pt idx="448">
                  <c:v>-0.39700000000000024</c:v>
                </c:pt>
                <c:pt idx="449">
                  <c:v>-0.37099999999999955</c:v>
                </c:pt>
                <c:pt idx="450">
                  <c:v>-0.40399999999999991</c:v>
                </c:pt>
                <c:pt idx="451">
                  <c:v>-0.41099999999999959</c:v>
                </c:pt>
                <c:pt idx="452">
                  <c:v>-0.31600000000000028</c:v>
                </c:pt>
                <c:pt idx="453">
                  <c:v>-0.30699999999999994</c:v>
                </c:pt>
                <c:pt idx="454">
                  <c:v>-0.36500000000000021</c:v>
                </c:pt>
                <c:pt idx="455">
                  <c:v>-0.38300000000000001</c:v>
                </c:pt>
                <c:pt idx="456">
                  <c:v>-0.33100000000000041</c:v>
                </c:pt>
                <c:pt idx="457">
                  <c:v>-0.31099999999999994</c:v>
                </c:pt>
                <c:pt idx="458">
                  <c:v>-0.32900000000000018</c:v>
                </c:pt>
                <c:pt idx="459">
                  <c:v>-0.29700000000000015</c:v>
                </c:pt>
                <c:pt idx="460">
                  <c:v>-0.33199999999999985</c:v>
                </c:pt>
                <c:pt idx="461">
                  <c:v>-0.37599999999999989</c:v>
                </c:pt>
                <c:pt idx="462">
                  <c:v>-0.37500000000000044</c:v>
                </c:pt>
                <c:pt idx="463">
                  <c:v>-0.31899999999999995</c:v>
                </c:pt>
                <c:pt idx="464">
                  <c:v>-0.36300000000000043</c:v>
                </c:pt>
                <c:pt idx="465">
                  <c:v>-0.36399999999999988</c:v>
                </c:pt>
                <c:pt idx="466">
                  <c:v>-0.33699999999999974</c:v>
                </c:pt>
                <c:pt idx="467">
                  <c:v>-0.36099999999999977</c:v>
                </c:pt>
                <c:pt idx="468">
                  <c:v>-0.35000000000000009</c:v>
                </c:pt>
                <c:pt idx="469">
                  <c:v>-0.28300000000000036</c:v>
                </c:pt>
                <c:pt idx="470">
                  <c:v>-0.26100000000000012</c:v>
                </c:pt>
                <c:pt idx="471">
                  <c:v>-0.22999999999999954</c:v>
                </c:pt>
                <c:pt idx="472">
                  <c:v>-0.24199999999999955</c:v>
                </c:pt>
                <c:pt idx="473">
                  <c:v>-0.16799999999999971</c:v>
                </c:pt>
                <c:pt idx="474">
                  <c:v>-0.19700000000000006</c:v>
                </c:pt>
                <c:pt idx="475">
                  <c:v>-0.21599999999999975</c:v>
                </c:pt>
                <c:pt idx="476">
                  <c:v>-0.22999999999999998</c:v>
                </c:pt>
                <c:pt idx="477">
                  <c:v>-0.28299999999999947</c:v>
                </c:pt>
                <c:pt idx="478">
                  <c:v>-0.20900000000000007</c:v>
                </c:pt>
                <c:pt idx="479">
                  <c:v>-0.18699999999999983</c:v>
                </c:pt>
                <c:pt idx="480">
                  <c:v>-0.18300000000000027</c:v>
                </c:pt>
                <c:pt idx="481">
                  <c:v>-0.14599999999999991</c:v>
                </c:pt>
                <c:pt idx="482">
                  <c:v>-0.20899999999999963</c:v>
                </c:pt>
                <c:pt idx="483">
                  <c:v>-8.4000000000000075E-2</c:v>
                </c:pt>
                <c:pt idx="484">
                  <c:v>-2.2999999999999687E-2</c:v>
                </c:pt>
                <c:pt idx="485">
                  <c:v>-0.12999999999999989</c:v>
                </c:pt>
                <c:pt idx="486">
                  <c:v>-0.22100000000000009</c:v>
                </c:pt>
                <c:pt idx="487">
                  <c:v>-0.26500000000000012</c:v>
                </c:pt>
                <c:pt idx="488">
                  <c:v>-0.17900000000000027</c:v>
                </c:pt>
                <c:pt idx="489">
                  <c:v>-0.16500000000000004</c:v>
                </c:pt>
                <c:pt idx="490">
                  <c:v>-0.15500000000000025</c:v>
                </c:pt>
                <c:pt idx="491">
                  <c:v>-0.20199999999999996</c:v>
                </c:pt>
                <c:pt idx="492">
                  <c:v>-2.2000000000000242E-2</c:v>
                </c:pt>
                <c:pt idx="493">
                  <c:v>-0.10099999999999998</c:v>
                </c:pt>
                <c:pt idx="494">
                  <c:v>-0.14900000000000002</c:v>
                </c:pt>
                <c:pt idx="495">
                  <c:v>-0.15399999999999991</c:v>
                </c:pt>
                <c:pt idx="496">
                  <c:v>-0.21700000000000053</c:v>
                </c:pt>
                <c:pt idx="497">
                  <c:v>-0.22500000000000053</c:v>
                </c:pt>
                <c:pt idx="498">
                  <c:v>-0.18300000000000027</c:v>
                </c:pt>
                <c:pt idx="499">
                  <c:v>-0.1160000000000001</c:v>
                </c:pt>
                <c:pt idx="500">
                  <c:v>-6.800000000000006E-2</c:v>
                </c:pt>
                <c:pt idx="501">
                  <c:v>-9.7999999999999865E-2</c:v>
                </c:pt>
                <c:pt idx="502">
                  <c:v>-4.3000000000000149E-2</c:v>
                </c:pt>
                <c:pt idx="503">
                  <c:v>-9.1999999999999638E-2</c:v>
                </c:pt>
                <c:pt idx="504">
                  <c:v>-9.6999999999999975E-2</c:v>
                </c:pt>
                <c:pt idx="505">
                  <c:v>-9.2000000000000082E-2</c:v>
                </c:pt>
                <c:pt idx="506">
                  <c:v>-0.12199999999999989</c:v>
                </c:pt>
                <c:pt idx="507">
                  <c:v>-9.6000000000000085E-2</c:v>
                </c:pt>
                <c:pt idx="508">
                  <c:v>-7.8000000000000291E-2</c:v>
                </c:pt>
                <c:pt idx="509">
                  <c:v>-0.14999999999999991</c:v>
                </c:pt>
                <c:pt idx="510">
                  <c:v>-1.1000000000000121E-2</c:v>
                </c:pt>
                <c:pt idx="511">
                  <c:v>-5.600000000000005E-2</c:v>
                </c:pt>
                <c:pt idx="512">
                  <c:v>-0.13100000000000023</c:v>
                </c:pt>
                <c:pt idx="513">
                  <c:v>-1.9999999999999574E-2</c:v>
                </c:pt>
                <c:pt idx="514">
                  <c:v>3.2000000000000028E-2</c:v>
                </c:pt>
                <c:pt idx="515">
                  <c:v>7.8999999999999737E-2</c:v>
                </c:pt>
                <c:pt idx="516">
                  <c:v>-1.1000000000000121E-2</c:v>
                </c:pt>
                <c:pt idx="517">
                  <c:v>0.16700000000000026</c:v>
                </c:pt>
                <c:pt idx="518">
                  <c:v>9.0999999999999748E-2</c:v>
                </c:pt>
                <c:pt idx="519">
                  <c:v>0.14900000000000002</c:v>
                </c:pt>
                <c:pt idx="520">
                  <c:v>0.1639999999999997</c:v>
                </c:pt>
                <c:pt idx="521">
                  <c:v>0.11599999999999966</c:v>
                </c:pt>
                <c:pt idx="522">
                  <c:v>0.16100000000000003</c:v>
                </c:pt>
                <c:pt idx="523">
                  <c:v>0.13200000000000012</c:v>
                </c:pt>
                <c:pt idx="524">
                  <c:v>9.7999999999999865E-2</c:v>
                </c:pt>
                <c:pt idx="525">
                  <c:v>0.16400000000000015</c:v>
                </c:pt>
                <c:pt idx="526">
                  <c:v>0.21499999999999986</c:v>
                </c:pt>
                <c:pt idx="527">
                  <c:v>0.14100000000000001</c:v>
                </c:pt>
                <c:pt idx="528">
                  <c:v>0.25300000000000011</c:v>
                </c:pt>
                <c:pt idx="529">
                  <c:v>0.24199999999999999</c:v>
                </c:pt>
                <c:pt idx="530">
                  <c:v>0.20699999999999985</c:v>
                </c:pt>
                <c:pt idx="531">
                  <c:v>0.15800000000000036</c:v>
                </c:pt>
                <c:pt idx="532">
                  <c:v>0.11400000000000032</c:v>
                </c:pt>
                <c:pt idx="533">
                  <c:v>0.14299999999999979</c:v>
                </c:pt>
                <c:pt idx="534">
                  <c:v>0.17399999999999993</c:v>
                </c:pt>
                <c:pt idx="535">
                  <c:v>0.20300000000000029</c:v>
                </c:pt>
                <c:pt idx="536">
                  <c:v>0.18400000000000016</c:v>
                </c:pt>
                <c:pt idx="537">
                  <c:v>0.20500000000000007</c:v>
                </c:pt>
                <c:pt idx="538">
                  <c:v>0.26500000000000012</c:v>
                </c:pt>
                <c:pt idx="539">
                  <c:v>0.28400000000000025</c:v>
                </c:pt>
                <c:pt idx="540">
                  <c:v>0.39599999999999991</c:v>
                </c:pt>
                <c:pt idx="541">
                  <c:v>0.38600000000000012</c:v>
                </c:pt>
                <c:pt idx="542">
                  <c:v>0.30200000000000005</c:v>
                </c:pt>
                <c:pt idx="543">
                  <c:v>0.40500000000000025</c:v>
                </c:pt>
                <c:pt idx="544">
                  <c:v>0.34600000000000009</c:v>
                </c:pt>
                <c:pt idx="545">
                  <c:v>0.41999999999999993</c:v>
                </c:pt>
                <c:pt idx="546">
                  <c:v>0.48199999999999976</c:v>
                </c:pt>
                <c:pt idx="547">
                  <c:v>0.40599999999999969</c:v>
                </c:pt>
                <c:pt idx="548">
                  <c:v>0.3360000000000003</c:v>
                </c:pt>
                <c:pt idx="549">
                  <c:v>0.33499999999999996</c:v>
                </c:pt>
                <c:pt idx="550">
                  <c:v>0.30399999999999983</c:v>
                </c:pt>
                <c:pt idx="551">
                  <c:v>0.34800000000000031</c:v>
                </c:pt>
                <c:pt idx="552">
                  <c:v>0.39400000000000013</c:v>
                </c:pt>
                <c:pt idx="553">
                  <c:v>0.43200000000000038</c:v>
                </c:pt>
                <c:pt idx="554">
                  <c:v>0.39100000000000001</c:v>
                </c:pt>
                <c:pt idx="555">
                  <c:v>0.44399999999999995</c:v>
                </c:pt>
                <c:pt idx="556">
                  <c:v>0.37499999999999956</c:v>
                </c:pt>
                <c:pt idx="557">
                  <c:v>0.35299999999999976</c:v>
                </c:pt>
                <c:pt idx="558">
                  <c:v>#N/A</c:v>
                </c:pt>
                <c:pt idx="559">
                  <c:v>0.46499999999999986</c:v>
                </c:pt>
                <c:pt idx="560">
                  <c:v>0.45299999999999985</c:v>
                </c:pt>
                <c:pt idx="561">
                  <c:v>0.41800000000000015</c:v>
                </c:pt>
                <c:pt idx="562">
                  <c:v>0.31400000000000006</c:v>
                </c:pt>
                <c:pt idx="563">
                  <c:v>0.27899999999999991</c:v>
                </c:pt>
                <c:pt idx="564">
                  <c:v>0.18800000000000017</c:v>
                </c:pt>
                <c:pt idx="565">
                  <c:v>0.1339999999999999</c:v>
                </c:pt>
                <c:pt idx="566">
                  <c:v>9.8000000000000309E-2</c:v>
                </c:pt>
                <c:pt idx="567">
                  <c:v>0.19600000000000017</c:v>
                </c:pt>
                <c:pt idx="568">
                  <c:v>0.51900000000000013</c:v>
                </c:pt>
                <c:pt idx="569">
                  <c:v>0.37299999999999978</c:v>
                </c:pt>
                <c:pt idx="570">
                  <c:v>0.50599999999999978</c:v>
                </c:pt>
                <c:pt idx="571">
                  <c:v>0.25800000000000001</c:v>
                </c:pt>
                <c:pt idx="572">
                  <c:v>0.26000000000000023</c:v>
                </c:pt>
                <c:pt idx="573">
                  <c:v>0.30399999999999983</c:v>
                </c:pt>
                <c:pt idx="574">
                  <c:v>0.15200000000000014</c:v>
                </c:pt>
                <c:pt idx="575">
                  <c:v>0.16500000000000004</c:v>
                </c:pt>
                <c:pt idx="576">
                  <c:v>8.1999999999999851E-2</c:v>
                </c:pt>
                <c:pt idx="577">
                  <c:v>0.16200000000000037</c:v>
                </c:pt>
                <c:pt idx="578">
                  <c:v>0.14400000000000013</c:v>
                </c:pt>
                <c:pt idx="579">
                  <c:v>1.5000000000000124E-2</c:v>
                </c:pt>
                <c:pt idx="580">
                  <c:v>-7.39999999999994E-2</c:v>
                </c:pt>
                <c:pt idx="581">
                  <c:v>-2.8000000000000025E-2</c:v>
                </c:pt>
                <c:pt idx="582">
                  <c:v>-9.9999999999988987E-4</c:v>
                </c:pt>
                <c:pt idx="583">
                  <c:v>0.14500000000000046</c:v>
                </c:pt>
                <c:pt idx="584">
                  <c:v>7.9000000000000625E-2</c:v>
                </c:pt>
                <c:pt idx="585">
                  <c:v>-6.0000000000002274E-3</c:v>
                </c:pt>
                <c:pt idx="586">
                  <c:v>0.11799999999999988</c:v>
                </c:pt>
                <c:pt idx="587">
                  <c:v>0.10200000000000031</c:v>
                </c:pt>
                <c:pt idx="588">
                  <c:v>1.9000000000000128E-2</c:v>
                </c:pt>
                <c:pt idx="589">
                  <c:v>-7.5000000000000178E-2</c:v>
                </c:pt>
                <c:pt idx="590">
                  <c:v>-6.0999999999999943E-2</c:v>
                </c:pt>
                <c:pt idx="591">
                  <c:v>-0.18300000000000027</c:v>
                </c:pt>
                <c:pt idx="592">
                  <c:v>-0.16500000000000004</c:v>
                </c:pt>
                <c:pt idx="593">
                  <c:v>-0.24000000000000021</c:v>
                </c:pt>
                <c:pt idx="594">
                  <c:v>-0.31300000000000017</c:v>
                </c:pt>
                <c:pt idx="595">
                  <c:v>-0.32499999999999973</c:v>
                </c:pt>
                <c:pt idx="596">
                  <c:v>-0.28200000000000003</c:v>
                </c:pt>
                <c:pt idx="597">
                  <c:v>-0.32600000000000007</c:v>
                </c:pt>
                <c:pt idx="598">
                  <c:v>-0.33800000000000008</c:v>
                </c:pt>
                <c:pt idx="599">
                  <c:v>-0.2759999999999998</c:v>
                </c:pt>
                <c:pt idx="600">
                  <c:v>-0.38800000000000034</c:v>
                </c:pt>
                <c:pt idx="601">
                  <c:v>-0.37400000000000011</c:v>
                </c:pt>
                <c:pt idx="602">
                  <c:v>-0.25600000000000023</c:v>
                </c:pt>
                <c:pt idx="603">
                  <c:v>-0.21499999999999986</c:v>
                </c:pt>
                <c:pt idx="604">
                  <c:v>-0.16000000000000014</c:v>
                </c:pt>
                <c:pt idx="605">
                  <c:v>-0.18100000000000005</c:v>
                </c:pt>
                <c:pt idx="606">
                  <c:v>-0.14900000000000002</c:v>
                </c:pt>
                <c:pt idx="607">
                  <c:v>-6.4000000000000057E-2</c:v>
                </c:pt>
                <c:pt idx="608">
                  <c:v>-0.13000000000000034</c:v>
                </c:pt>
                <c:pt idx="609">
                  <c:v>-0.1419999999999999</c:v>
                </c:pt>
                <c:pt idx="610">
                  <c:v>-0.17499999999999982</c:v>
                </c:pt>
                <c:pt idx="611">
                  <c:v>-0.23599999999999977</c:v>
                </c:pt>
                <c:pt idx="612">
                  <c:v>-0.27099999999999991</c:v>
                </c:pt>
                <c:pt idx="613">
                  <c:v>-0.23499999999999988</c:v>
                </c:pt>
                <c:pt idx="614">
                  <c:v>-0.23500000000000032</c:v>
                </c:pt>
                <c:pt idx="615">
                  <c:v>-0.32499999999999973</c:v>
                </c:pt>
                <c:pt idx="616">
                  <c:v>-0.25800000000000001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5A6-487F-8F0E-D5F907C9B5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081548"/>
        <c:axId val="33492251"/>
        <c:extLst/>
      </c:lineChar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96985"/>
        <c:axId val="13941041"/>
        <c:extLst>
          <c:ext xmlns:c15="http://schemas.microsoft.com/office/drawing/2012/chart" uri="{02D57815-91ED-43cb-92C2-25804820EDAC}">
            <c15:filteredLine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Worksheet!$X$6</c15:sqref>
                        </c15:formulaRef>
                      </c:ext>
                    </c:extLst>
                    <c:strCache>
                      <c:ptCount val="1"/>
                      <c:pt idx="0">
                        <c:v>ILS</c:v>
                      </c:pt>
                    </c:strCache>
                  </c:strRef>
                </c:tx>
                <c:spPr>
                  <a:ln w="28575" cap="rnd" cmpd="sng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Worksheet!$T$7:$T$623</c15:sqref>
                        </c15:formulaRef>
                      </c:ext>
                    </c:extLst>
                    <c:numCache>
                      <c:formatCode>m/d/yyyy</c:formatCode>
                      <c:ptCount val="617"/>
                      <c:pt idx="0">
                        <c:v>45841</c:v>
                      </c:pt>
                      <c:pt idx="1">
                        <c:v>45840</c:v>
                      </c:pt>
                      <c:pt idx="2">
                        <c:v>45839</c:v>
                      </c:pt>
                      <c:pt idx="3">
                        <c:v>45838</c:v>
                      </c:pt>
                      <c:pt idx="4">
                        <c:v>45835</c:v>
                      </c:pt>
                      <c:pt idx="5">
                        <c:v>45834</c:v>
                      </c:pt>
                      <c:pt idx="6">
                        <c:v>45833</c:v>
                      </c:pt>
                      <c:pt idx="7">
                        <c:v>45832</c:v>
                      </c:pt>
                      <c:pt idx="8">
                        <c:v>45831</c:v>
                      </c:pt>
                      <c:pt idx="9">
                        <c:v>45828</c:v>
                      </c:pt>
                      <c:pt idx="10">
                        <c:v>45826</c:v>
                      </c:pt>
                      <c:pt idx="11">
                        <c:v>45825</c:v>
                      </c:pt>
                      <c:pt idx="12">
                        <c:v>45824</c:v>
                      </c:pt>
                      <c:pt idx="13">
                        <c:v>45821</c:v>
                      </c:pt>
                      <c:pt idx="14">
                        <c:v>45820</c:v>
                      </c:pt>
                      <c:pt idx="15">
                        <c:v>45819</c:v>
                      </c:pt>
                      <c:pt idx="16">
                        <c:v>45818</c:v>
                      </c:pt>
                      <c:pt idx="17">
                        <c:v>45817</c:v>
                      </c:pt>
                      <c:pt idx="18">
                        <c:v>45814</c:v>
                      </c:pt>
                      <c:pt idx="19">
                        <c:v>45813</c:v>
                      </c:pt>
                      <c:pt idx="20">
                        <c:v>45812</c:v>
                      </c:pt>
                      <c:pt idx="21">
                        <c:v>45811</c:v>
                      </c:pt>
                      <c:pt idx="22">
                        <c:v>45810</c:v>
                      </c:pt>
                      <c:pt idx="23">
                        <c:v>45807</c:v>
                      </c:pt>
                      <c:pt idx="24">
                        <c:v>45806</c:v>
                      </c:pt>
                      <c:pt idx="25">
                        <c:v>45805</c:v>
                      </c:pt>
                      <c:pt idx="26">
                        <c:v>45804</c:v>
                      </c:pt>
                      <c:pt idx="27">
                        <c:v>45800</c:v>
                      </c:pt>
                      <c:pt idx="28">
                        <c:v>45799</c:v>
                      </c:pt>
                      <c:pt idx="29">
                        <c:v>45798</c:v>
                      </c:pt>
                      <c:pt idx="30">
                        <c:v>45797</c:v>
                      </c:pt>
                      <c:pt idx="31">
                        <c:v>45796</c:v>
                      </c:pt>
                      <c:pt idx="32">
                        <c:v>45793</c:v>
                      </c:pt>
                      <c:pt idx="33">
                        <c:v>45792</c:v>
                      </c:pt>
                      <c:pt idx="34">
                        <c:v>45791</c:v>
                      </c:pt>
                      <c:pt idx="35">
                        <c:v>45790</c:v>
                      </c:pt>
                      <c:pt idx="36">
                        <c:v>45789</c:v>
                      </c:pt>
                      <c:pt idx="37">
                        <c:v>45786</c:v>
                      </c:pt>
                      <c:pt idx="38">
                        <c:v>45785</c:v>
                      </c:pt>
                      <c:pt idx="39">
                        <c:v>45784</c:v>
                      </c:pt>
                      <c:pt idx="40">
                        <c:v>45783</c:v>
                      </c:pt>
                      <c:pt idx="41">
                        <c:v>45782</c:v>
                      </c:pt>
                      <c:pt idx="42">
                        <c:v>45779</c:v>
                      </c:pt>
                      <c:pt idx="43">
                        <c:v>45778</c:v>
                      </c:pt>
                      <c:pt idx="44">
                        <c:v>45777</c:v>
                      </c:pt>
                      <c:pt idx="45">
                        <c:v>45776</c:v>
                      </c:pt>
                      <c:pt idx="46">
                        <c:v>45775</c:v>
                      </c:pt>
                      <c:pt idx="47">
                        <c:v>45772</c:v>
                      </c:pt>
                      <c:pt idx="48">
                        <c:v>45771</c:v>
                      </c:pt>
                      <c:pt idx="49">
                        <c:v>45770</c:v>
                      </c:pt>
                      <c:pt idx="50">
                        <c:v>45769</c:v>
                      </c:pt>
                      <c:pt idx="51">
                        <c:v>45768</c:v>
                      </c:pt>
                      <c:pt idx="52">
                        <c:v>45764</c:v>
                      </c:pt>
                      <c:pt idx="53">
                        <c:v>45763</c:v>
                      </c:pt>
                      <c:pt idx="54">
                        <c:v>45762</c:v>
                      </c:pt>
                      <c:pt idx="55">
                        <c:v>45761</c:v>
                      </c:pt>
                      <c:pt idx="56">
                        <c:v>45758</c:v>
                      </c:pt>
                      <c:pt idx="57">
                        <c:v>45757</c:v>
                      </c:pt>
                      <c:pt idx="58">
                        <c:v>45756</c:v>
                      </c:pt>
                      <c:pt idx="59">
                        <c:v>45755</c:v>
                      </c:pt>
                      <c:pt idx="60">
                        <c:v>45754</c:v>
                      </c:pt>
                      <c:pt idx="61">
                        <c:v>45751</c:v>
                      </c:pt>
                      <c:pt idx="62">
                        <c:v>45750</c:v>
                      </c:pt>
                      <c:pt idx="63">
                        <c:v>45749</c:v>
                      </c:pt>
                      <c:pt idx="64">
                        <c:v>45748</c:v>
                      </c:pt>
                      <c:pt idx="65">
                        <c:v>45747</c:v>
                      </c:pt>
                      <c:pt idx="66">
                        <c:v>45744</c:v>
                      </c:pt>
                      <c:pt idx="67">
                        <c:v>45743</c:v>
                      </c:pt>
                      <c:pt idx="68">
                        <c:v>45742</c:v>
                      </c:pt>
                      <c:pt idx="69">
                        <c:v>45741</c:v>
                      </c:pt>
                      <c:pt idx="70">
                        <c:v>45740</c:v>
                      </c:pt>
                      <c:pt idx="71">
                        <c:v>45737</c:v>
                      </c:pt>
                      <c:pt idx="72">
                        <c:v>45736</c:v>
                      </c:pt>
                      <c:pt idx="73">
                        <c:v>45735</c:v>
                      </c:pt>
                      <c:pt idx="74">
                        <c:v>45734</c:v>
                      </c:pt>
                      <c:pt idx="75">
                        <c:v>45733</c:v>
                      </c:pt>
                      <c:pt idx="76">
                        <c:v>45730</c:v>
                      </c:pt>
                      <c:pt idx="77">
                        <c:v>45729</c:v>
                      </c:pt>
                      <c:pt idx="78">
                        <c:v>45728</c:v>
                      </c:pt>
                      <c:pt idx="79">
                        <c:v>45727</c:v>
                      </c:pt>
                      <c:pt idx="80">
                        <c:v>45726</c:v>
                      </c:pt>
                      <c:pt idx="81">
                        <c:v>45723</c:v>
                      </c:pt>
                      <c:pt idx="82">
                        <c:v>45722</c:v>
                      </c:pt>
                      <c:pt idx="83">
                        <c:v>45721</c:v>
                      </c:pt>
                      <c:pt idx="84">
                        <c:v>45720</c:v>
                      </c:pt>
                      <c:pt idx="85">
                        <c:v>45719</c:v>
                      </c:pt>
                      <c:pt idx="86">
                        <c:v>45716</c:v>
                      </c:pt>
                      <c:pt idx="87">
                        <c:v>45715</c:v>
                      </c:pt>
                      <c:pt idx="88">
                        <c:v>45714</c:v>
                      </c:pt>
                      <c:pt idx="89">
                        <c:v>45713</c:v>
                      </c:pt>
                      <c:pt idx="90">
                        <c:v>45712</c:v>
                      </c:pt>
                      <c:pt idx="91">
                        <c:v>45709</c:v>
                      </c:pt>
                      <c:pt idx="92">
                        <c:v>45708</c:v>
                      </c:pt>
                      <c:pt idx="93">
                        <c:v>45707</c:v>
                      </c:pt>
                      <c:pt idx="94">
                        <c:v>45706</c:v>
                      </c:pt>
                      <c:pt idx="95">
                        <c:v>45702</c:v>
                      </c:pt>
                      <c:pt idx="96">
                        <c:v>45701</c:v>
                      </c:pt>
                      <c:pt idx="97">
                        <c:v>45700</c:v>
                      </c:pt>
                      <c:pt idx="98">
                        <c:v>45699</c:v>
                      </c:pt>
                      <c:pt idx="99">
                        <c:v>45698</c:v>
                      </c:pt>
                      <c:pt idx="100">
                        <c:v>45695</c:v>
                      </c:pt>
                      <c:pt idx="101">
                        <c:v>45694</c:v>
                      </c:pt>
                      <c:pt idx="102">
                        <c:v>45693</c:v>
                      </c:pt>
                      <c:pt idx="103">
                        <c:v>45692</c:v>
                      </c:pt>
                      <c:pt idx="104">
                        <c:v>45691</c:v>
                      </c:pt>
                      <c:pt idx="105">
                        <c:v>45688</c:v>
                      </c:pt>
                      <c:pt idx="106">
                        <c:v>45687</c:v>
                      </c:pt>
                      <c:pt idx="107">
                        <c:v>45686</c:v>
                      </c:pt>
                      <c:pt idx="108">
                        <c:v>45685</c:v>
                      </c:pt>
                      <c:pt idx="109">
                        <c:v>45684</c:v>
                      </c:pt>
                      <c:pt idx="110">
                        <c:v>45681</c:v>
                      </c:pt>
                      <c:pt idx="111">
                        <c:v>45680</c:v>
                      </c:pt>
                      <c:pt idx="112">
                        <c:v>45679</c:v>
                      </c:pt>
                      <c:pt idx="113">
                        <c:v>45678</c:v>
                      </c:pt>
                      <c:pt idx="114">
                        <c:v>45674</c:v>
                      </c:pt>
                      <c:pt idx="115">
                        <c:v>45673</c:v>
                      </c:pt>
                      <c:pt idx="116">
                        <c:v>45672</c:v>
                      </c:pt>
                      <c:pt idx="117">
                        <c:v>45671</c:v>
                      </c:pt>
                      <c:pt idx="118">
                        <c:v>45670</c:v>
                      </c:pt>
                      <c:pt idx="119">
                        <c:v>45667</c:v>
                      </c:pt>
                      <c:pt idx="120">
                        <c:v>45665</c:v>
                      </c:pt>
                      <c:pt idx="121">
                        <c:v>45664</c:v>
                      </c:pt>
                      <c:pt idx="122">
                        <c:v>45663</c:v>
                      </c:pt>
                      <c:pt idx="123">
                        <c:v>45660</c:v>
                      </c:pt>
                      <c:pt idx="124">
                        <c:v>45659</c:v>
                      </c:pt>
                      <c:pt idx="125">
                        <c:v>45657</c:v>
                      </c:pt>
                      <c:pt idx="126">
                        <c:v>45656</c:v>
                      </c:pt>
                      <c:pt idx="127">
                        <c:v>45653</c:v>
                      </c:pt>
                      <c:pt idx="128">
                        <c:v>45652</c:v>
                      </c:pt>
                      <c:pt idx="129">
                        <c:v>45650</c:v>
                      </c:pt>
                      <c:pt idx="130">
                        <c:v>45649</c:v>
                      </c:pt>
                      <c:pt idx="131">
                        <c:v>45646</c:v>
                      </c:pt>
                      <c:pt idx="132">
                        <c:v>45645</c:v>
                      </c:pt>
                      <c:pt idx="133">
                        <c:v>45644</c:v>
                      </c:pt>
                      <c:pt idx="134">
                        <c:v>45643</c:v>
                      </c:pt>
                      <c:pt idx="135">
                        <c:v>45642</c:v>
                      </c:pt>
                      <c:pt idx="136">
                        <c:v>45639</c:v>
                      </c:pt>
                      <c:pt idx="137">
                        <c:v>45638</c:v>
                      </c:pt>
                      <c:pt idx="138">
                        <c:v>45637</c:v>
                      </c:pt>
                      <c:pt idx="139">
                        <c:v>45636</c:v>
                      </c:pt>
                      <c:pt idx="140">
                        <c:v>45635</c:v>
                      </c:pt>
                      <c:pt idx="141">
                        <c:v>45632</c:v>
                      </c:pt>
                      <c:pt idx="142">
                        <c:v>45631</c:v>
                      </c:pt>
                      <c:pt idx="143">
                        <c:v>45630</c:v>
                      </c:pt>
                      <c:pt idx="144">
                        <c:v>45629</c:v>
                      </c:pt>
                      <c:pt idx="145">
                        <c:v>45628</c:v>
                      </c:pt>
                      <c:pt idx="146">
                        <c:v>45625</c:v>
                      </c:pt>
                      <c:pt idx="147">
                        <c:v>45623</c:v>
                      </c:pt>
                      <c:pt idx="148">
                        <c:v>45622</c:v>
                      </c:pt>
                      <c:pt idx="149">
                        <c:v>45621</c:v>
                      </c:pt>
                      <c:pt idx="150">
                        <c:v>45618</c:v>
                      </c:pt>
                      <c:pt idx="151">
                        <c:v>45617</c:v>
                      </c:pt>
                      <c:pt idx="152">
                        <c:v>45616</c:v>
                      </c:pt>
                      <c:pt idx="153">
                        <c:v>45615</c:v>
                      </c:pt>
                      <c:pt idx="154">
                        <c:v>45614</c:v>
                      </c:pt>
                      <c:pt idx="155">
                        <c:v>45611</c:v>
                      </c:pt>
                      <c:pt idx="156">
                        <c:v>45610</c:v>
                      </c:pt>
                      <c:pt idx="157">
                        <c:v>45609</c:v>
                      </c:pt>
                      <c:pt idx="158">
                        <c:v>45608</c:v>
                      </c:pt>
                      <c:pt idx="159">
                        <c:v>45604</c:v>
                      </c:pt>
                      <c:pt idx="160">
                        <c:v>45603</c:v>
                      </c:pt>
                      <c:pt idx="161">
                        <c:v>45602</c:v>
                      </c:pt>
                      <c:pt idx="162">
                        <c:v>45601</c:v>
                      </c:pt>
                      <c:pt idx="163">
                        <c:v>45600</c:v>
                      </c:pt>
                      <c:pt idx="164">
                        <c:v>45597</c:v>
                      </c:pt>
                      <c:pt idx="165">
                        <c:v>45596</c:v>
                      </c:pt>
                      <c:pt idx="166">
                        <c:v>45595</c:v>
                      </c:pt>
                      <c:pt idx="167">
                        <c:v>45594</c:v>
                      </c:pt>
                      <c:pt idx="168">
                        <c:v>45593</c:v>
                      </c:pt>
                      <c:pt idx="169">
                        <c:v>45590</c:v>
                      </c:pt>
                      <c:pt idx="170">
                        <c:v>45589</c:v>
                      </c:pt>
                      <c:pt idx="171">
                        <c:v>45588</c:v>
                      </c:pt>
                      <c:pt idx="172">
                        <c:v>45587</c:v>
                      </c:pt>
                      <c:pt idx="173">
                        <c:v>45586</c:v>
                      </c:pt>
                      <c:pt idx="174">
                        <c:v>45583</c:v>
                      </c:pt>
                      <c:pt idx="175">
                        <c:v>45582</c:v>
                      </c:pt>
                      <c:pt idx="176">
                        <c:v>45581</c:v>
                      </c:pt>
                      <c:pt idx="177">
                        <c:v>45580</c:v>
                      </c:pt>
                      <c:pt idx="178">
                        <c:v>45576</c:v>
                      </c:pt>
                      <c:pt idx="179">
                        <c:v>45575</c:v>
                      </c:pt>
                      <c:pt idx="180">
                        <c:v>45574</c:v>
                      </c:pt>
                      <c:pt idx="181">
                        <c:v>45573</c:v>
                      </c:pt>
                      <c:pt idx="182">
                        <c:v>45572</c:v>
                      </c:pt>
                      <c:pt idx="183">
                        <c:v>45569</c:v>
                      </c:pt>
                      <c:pt idx="184">
                        <c:v>45568</c:v>
                      </c:pt>
                      <c:pt idx="185">
                        <c:v>45567</c:v>
                      </c:pt>
                      <c:pt idx="186">
                        <c:v>45566</c:v>
                      </c:pt>
                      <c:pt idx="187">
                        <c:v>45565</c:v>
                      </c:pt>
                      <c:pt idx="188">
                        <c:v>45562</c:v>
                      </c:pt>
                      <c:pt idx="189">
                        <c:v>45561</c:v>
                      </c:pt>
                      <c:pt idx="190">
                        <c:v>45560</c:v>
                      </c:pt>
                      <c:pt idx="191">
                        <c:v>45559</c:v>
                      </c:pt>
                      <c:pt idx="192">
                        <c:v>45558</c:v>
                      </c:pt>
                      <c:pt idx="193">
                        <c:v>45555</c:v>
                      </c:pt>
                      <c:pt idx="194">
                        <c:v>45554</c:v>
                      </c:pt>
                      <c:pt idx="195">
                        <c:v>45553</c:v>
                      </c:pt>
                      <c:pt idx="196">
                        <c:v>45552</c:v>
                      </c:pt>
                      <c:pt idx="197">
                        <c:v>45551</c:v>
                      </c:pt>
                      <c:pt idx="198">
                        <c:v>45548</c:v>
                      </c:pt>
                      <c:pt idx="199">
                        <c:v>45547</c:v>
                      </c:pt>
                      <c:pt idx="200">
                        <c:v>45546</c:v>
                      </c:pt>
                      <c:pt idx="201">
                        <c:v>45545</c:v>
                      </c:pt>
                      <c:pt idx="202">
                        <c:v>45544</c:v>
                      </c:pt>
                      <c:pt idx="203">
                        <c:v>45541</c:v>
                      </c:pt>
                      <c:pt idx="204">
                        <c:v>45540</c:v>
                      </c:pt>
                      <c:pt idx="205">
                        <c:v>45539</c:v>
                      </c:pt>
                      <c:pt idx="206">
                        <c:v>45538</c:v>
                      </c:pt>
                      <c:pt idx="207">
                        <c:v>45534</c:v>
                      </c:pt>
                      <c:pt idx="208">
                        <c:v>45533</c:v>
                      </c:pt>
                      <c:pt idx="209">
                        <c:v>45532</c:v>
                      </c:pt>
                      <c:pt idx="210">
                        <c:v>45531</c:v>
                      </c:pt>
                      <c:pt idx="211">
                        <c:v>45530</c:v>
                      </c:pt>
                      <c:pt idx="212">
                        <c:v>45527</c:v>
                      </c:pt>
                      <c:pt idx="213">
                        <c:v>45526</c:v>
                      </c:pt>
                      <c:pt idx="214">
                        <c:v>45525</c:v>
                      </c:pt>
                      <c:pt idx="215">
                        <c:v>45524</c:v>
                      </c:pt>
                      <c:pt idx="216">
                        <c:v>45523</c:v>
                      </c:pt>
                      <c:pt idx="217">
                        <c:v>45520</c:v>
                      </c:pt>
                      <c:pt idx="218">
                        <c:v>45519</c:v>
                      </c:pt>
                      <c:pt idx="219">
                        <c:v>45518</c:v>
                      </c:pt>
                      <c:pt idx="220">
                        <c:v>45517</c:v>
                      </c:pt>
                      <c:pt idx="221">
                        <c:v>45516</c:v>
                      </c:pt>
                      <c:pt idx="222">
                        <c:v>45513</c:v>
                      </c:pt>
                      <c:pt idx="223">
                        <c:v>45512</c:v>
                      </c:pt>
                      <c:pt idx="224">
                        <c:v>45511</c:v>
                      </c:pt>
                      <c:pt idx="225">
                        <c:v>45510</c:v>
                      </c:pt>
                      <c:pt idx="226">
                        <c:v>45509</c:v>
                      </c:pt>
                      <c:pt idx="227">
                        <c:v>45506</c:v>
                      </c:pt>
                      <c:pt idx="228">
                        <c:v>45505</c:v>
                      </c:pt>
                      <c:pt idx="229">
                        <c:v>45504</c:v>
                      </c:pt>
                      <c:pt idx="230">
                        <c:v>45503</c:v>
                      </c:pt>
                      <c:pt idx="231">
                        <c:v>45502</c:v>
                      </c:pt>
                      <c:pt idx="232">
                        <c:v>45499</c:v>
                      </c:pt>
                      <c:pt idx="233">
                        <c:v>45498</c:v>
                      </c:pt>
                      <c:pt idx="234">
                        <c:v>45497</c:v>
                      </c:pt>
                      <c:pt idx="235">
                        <c:v>45496</c:v>
                      </c:pt>
                      <c:pt idx="236">
                        <c:v>45495</c:v>
                      </c:pt>
                      <c:pt idx="237">
                        <c:v>45492</c:v>
                      </c:pt>
                      <c:pt idx="238">
                        <c:v>45491</c:v>
                      </c:pt>
                      <c:pt idx="239">
                        <c:v>45490</c:v>
                      </c:pt>
                      <c:pt idx="240">
                        <c:v>45489</c:v>
                      </c:pt>
                      <c:pt idx="241">
                        <c:v>45488</c:v>
                      </c:pt>
                      <c:pt idx="242">
                        <c:v>45485</c:v>
                      </c:pt>
                      <c:pt idx="243">
                        <c:v>45484</c:v>
                      </c:pt>
                      <c:pt idx="244">
                        <c:v>45483</c:v>
                      </c:pt>
                      <c:pt idx="245">
                        <c:v>45482</c:v>
                      </c:pt>
                      <c:pt idx="246">
                        <c:v>45481</c:v>
                      </c:pt>
                      <c:pt idx="247">
                        <c:v>45478</c:v>
                      </c:pt>
                      <c:pt idx="248">
                        <c:v>45476</c:v>
                      </c:pt>
                      <c:pt idx="249">
                        <c:v>45475</c:v>
                      </c:pt>
                      <c:pt idx="250">
                        <c:v>45474</c:v>
                      </c:pt>
                      <c:pt idx="251">
                        <c:v>45471</c:v>
                      </c:pt>
                      <c:pt idx="252">
                        <c:v>45470</c:v>
                      </c:pt>
                      <c:pt idx="253">
                        <c:v>45469</c:v>
                      </c:pt>
                      <c:pt idx="254">
                        <c:v>45468</c:v>
                      </c:pt>
                      <c:pt idx="255">
                        <c:v>45467</c:v>
                      </c:pt>
                      <c:pt idx="256">
                        <c:v>45464</c:v>
                      </c:pt>
                      <c:pt idx="257">
                        <c:v>45463</c:v>
                      </c:pt>
                      <c:pt idx="258">
                        <c:v>45461</c:v>
                      </c:pt>
                      <c:pt idx="259">
                        <c:v>45460</c:v>
                      </c:pt>
                      <c:pt idx="260">
                        <c:v>45457</c:v>
                      </c:pt>
                      <c:pt idx="261">
                        <c:v>45456</c:v>
                      </c:pt>
                      <c:pt idx="262">
                        <c:v>45455</c:v>
                      </c:pt>
                      <c:pt idx="263">
                        <c:v>45454</c:v>
                      </c:pt>
                      <c:pt idx="264">
                        <c:v>45453</c:v>
                      </c:pt>
                      <c:pt idx="265">
                        <c:v>45450</c:v>
                      </c:pt>
                      <c:pt idx="266">
                        <c:v>45449</c:v>
                      </c:pt>
                      <c:pt idx="267">
                        <c:v>45448</c:v>
                      </c:pt>
                      <c:pt idx="268">
                        <c:v>45447</c:v>
                      </c:pt>
                      <c:pt idx="269">
                        <c:v>45446</c:v>
                      </c:pt>
                      <c:pt idx="270">
                        <c:v>45443</c:v>
                      </c:pt>
                      <c:pt idx="271">
                        <c:v>45442</c:v>
                      </c:pt>
                      <c:pt idx="272">
                        <c:v>45441</c:v>
                      </c:pt>
                      <c:pt idx="273">
                        <c:v>45440</c:v>
                      </c:pt>
                      <c:pt idx="274">
                        <c:v>45436</c:v>
                      </c:pt>
                      <c:pt idx="275">
                        <c:v>45435</c:v>
                      </c:pt>
                      <c:pt idx="276">
                        <c:v>45434</c:v>
                      </c:pt>
                      <c:pt idx="277">
                        <c:v>45433</c:v>
                      </c:pt>
                      <c:pt idx="278">
                        <c:v>45432</c:v>
                      </c:pt>
                      <c:pt idx="279">
                        <c:v>45429</c:v>
                      </c:pt>
                      <c:pt idx="280">
                        <c:v>45428</c:v>
                      </c:pt>
                      <c:pt idx="281">
                        <c:v>45427</c:v>
                      </c:pt>
                      <c:pt idx="282">
                        <c:v>45426</c:v>
                      </c:pt>
                      <c:pt idx="283">
                        <c:v>45425</c:v>
                      </c:pt>
                      <c:pt idx="284">
                        <c:v>45422</c:v>
                      </c:pt>
                      <c:pt idx="285">
                        <c:v>45421</c:v>
                      </c:pt>
                      <c:pt idx="286">
                        <c:v>45420</c:v>
                      </c:pt>
                      <c:pt idx="287">
                        <c:v>45419</c:v>
                      </c:pt>
                      <c:pt idx="288">
                        <c:v>45418</c:v>
                      </c:pt>
                      <c:pt idx="289">
                        <c:v>45415</c:v>
                      </c:pt>
                      <c:pt idx="290">
                        <c:v>45414</c:v>
                      </c:pt>
                      <c:pt idx="291">
                        <c:v>45413</c:v>
                      </c:pt>
                      <c:pt idx="292">
                        <c:v>45412</c:v>
                      </c:pt>
                      <c:pt idx="293">
                        <c:v>45411</c:v>
                      </c:pt>
                      <c:pt idx="294">
                        <c:v>45408</c:v>
                      </c:pt>
                      <c:pt idx="295">
                        <c:v>45407</c:v>
                      </c:pt>
                      <c:pt idx="296">
                        <c:v>45406</c:v>
                      </c:pt>
                      <c:pt idx="297">
                        <c:v>45405</c:v>
                      </c:pt>
                      <c:pt idx="298">
                        <c:v>45404</c:v>
                      </c:pt>
                      <c:pt idx="299">
                        <c:v>45401</c:v>
                      </c:pt>
                      <c:pt idx="300">
                        <c:v>45400</c:v>
                      </c:pt>
                      <c:pt idx="301">
                        <c:v>45399</c:v>
                      </c:pt>
                      <c:pt idx="302">
                        <c:v>45398</c:v>
                      </c:pt>
                      <c:pt idx="303">
                        <c:v>45397</c:v>
                      </c:pt>
                      <c:pt idx="304">
                        <c:v>45394</c:v>
                      </c:pt>
                      <c:pt idx="305">
                        <c:v>45393</c:v>
                      </c:pt>
                      <c:pt idx="306">
                        <c:v>45392</c:v>
                      </c:pt>
                      <c:pt idx="307">
                        <c:v>45391</c:v>
                      </c:pt>
                      <c:pt idx="308">
                        <c:v>45390</c:v>
                      </c:pt>
                      <c:pt idx="309">
                        <c:v>45387</c:v>
                      </c:pt>
                      <c:pt idx="310">
                        <c:v>45386</c:v>
                      </c:pt>
                      <c:pt idx="311">
                        <c:v>45385</c:v>
                      </c:pt>
                      <c:pt idx="312">
                        <c:v>45384</c:v>
                      </c:pt>
                      <c:pt idx="313">
                        <c:v>45383</c:v>
                      </c:pt>
                      <c:pt idx="314">
                        <c:v>45379</c:v>
                      </c:pt>
                      <c:pt idx="315">
                        <c:v>45378</c:v>
                      </c:pt>
                      <c:pt idx="316">
                        <c:v>45377</c:v>
                      </c:pt>
                      <c:pt idx="317">
                        <c:v>45376</c:v>
                      </c:pt>
                      <c:pt idx="318">
                        <c:v>45373</c:v>
                      </c:pt>
                      <c:pt idx="319">
                        <c:v>45372</c:v>
                      </c:pt>
                      <c:pt idx="320">
                        <c:v>45371</c:v>
                      </c:pt>
                      <c:pt idx="321">
                        <c:v>45370</c:v>
                      </c:pt>
                      <c:pt idx="322">
                        <c:v>45369</c:v>
                      </c:pt>
                      <c:pt idx="323">
                        <c:v>45366</c:v>
                      </c:pt>
                      <c:pt idx="324">
                        <c:v>45365</c:v>
                      </c:pt>
                      <c:pt idx="325">
                        <c:v>45364</c:v>
                      </c:pt>
                      <c:pt idx="326">
                        <c:v>45363</c:v>
                      </c:pt>
                      <c:pt idx="327">
                        <c:v>45362</c:v>
                      </c:pt>
                      <c:pt idx="328">
                        <c:v>45359</c:v>
                      </c:pt>
                      <c:pt idx="329">
                        <c:v>45358</c:v>
                      </c:pt>
                      <c:pt idx="330">
                        <c:v>45357</c:v>
                      </c:pt>
                      <c:pt idx="331">
                        <c:v>45356</c:v>
                      </c:pt>
                      <c:pt idx="332">
                        <c:v>45355</c:v>
                      </c:pt>
                      <c:pt idx="333">
                        <c:v>45352</c:v>
                      </c:pt>
                      <c:pt idx="334">
                        <c:v>45351</c:v>
                      </c:pt>
                      <c:pt idx="335">
                        <c:v>45350</c:v>
                      </c:pt>
                      <c:pt idx="336">
                        <c:v>45349</c:v>
                      </c:pt>
                      <c:pt idx="337">
                        <c:v>45348</c:v>
                      </c:pt>
                      <c:pt idx="338">
                        <c:v>45345</c:v>
                      </c:pt>
                      <c:pt idx="339">
                        <c:v>45344</c:v>
                      </c:pt>
                      <c:pt idx="340">
                        <c:v>45343</c:v>
                      </c:pt>
                      <c:pt idx="341">
                        <c:v>45342</c:v>
                      </c:pt>
                      <c:pt idx="342">
                        <c:v>45338</c:v>
                      </c:pt>
                      <c:pt idx="343">
                        <c:v>45337</c:v>
                      </c:pt>
                      <c:pt idx="344">
                        <c:v>45336</c:v>
                      </c:pt>
                      <c:pt idx="345">
                        <c:v>45335</c:v>
                      </c:pt>
                      <c:pt idx="346">
                        <c:v>45334</c:v>
                      </c:pt>
                      <c:pt idx="347">
                        <c:v>45331</c:v>
                      </c:pt>
                      <c:pt idx="348">
                        <c:v>45330</c:v>
                      </c:pt>
                      <c:pt idx="349">
                        <c:v>45329</c:v>
                      </c:pt>
                      <c:pt idx="350">
                        <c:v>45328</c:v>
                      </c:pt>
                      <c:pt idx="351">
                        <c:v>45327</c:v>
                      </c:pt>
                      <c:pt idx="352">
                        <c:v>45324</c:v>
                      </c:pt>
                      <c:pt idx="353">
                        <c:v>45323</c:v>
                      </c:pt>
                      <c:pt idx="354">
                        <c:v>45322</c:v>
                      </c:pt>
                      <c:pt idx="355">
                        <c:v>45321</c:v>
                      </c:pt>
                      <c:pt idx="356">
                        <c:v>45320</c:v>
                      </c:pt>
                      <c:pt idx="357">
                        <c:v>45317</c:v>
                      </c:pt>
                      <c:pt idx="358">
                        <c:v>45316</c:v>
                      </c:pt>
                      <c:pt idx="359">
                        <c:v>45315</c:v>
                      </c:pt>
                      <c:pt idx="360">
                        <c:v>45314</c:v>
                      </c:pt>
                      <c:pt idx="361">
                        <c:v>45313</c:v>
                      </c:pt>
                      <c:pt idx="362">
                        <c:v>45310</c:v>
                      </c:pt>
                      <c:pt idx="363">
                        <c:v>45309</c:v>
                      </c:pt>
                      <c:pt idx="364">
                        <c:v>45308</c:v>
                      </c:pt>
                      <c:pt idx="365">
                        <c:v>45307</c:v>
                      </c:pt>
                      <c:pt idx="366">
                        <c:v>45303</c:v>
                      </c:pt>
                      <c:pt idx="367">
                        <c:v>45302</c:v>
                      </c:pt>
                      <c:pt idx="368">
                        <c:v>45301</c:v>
                      </c:pt>
                      <c:pt idx="369">
                        <c:v>45300</c:v>
                      </c:pt>
                      <c:pt idx="370">
                        <c:v>45299</c:v>
                      </c:pt>
                      <c:pt idx="371">
                        <c:v>45296</c:v>
                      </c:pt>
                      <c:pt idx="372">
                        <c:v>45295</c:v>
                      </c:pt>
                      <c:pt idx="373">
                        <c:v>45294</c:v>
                      </c:pt>
                      <c:pt idx="374">
                        <c:v>45293</c:v>
                      </c:pt>
                      <c:pt idx="375">
                        <c:v>45289</c:v>
                      </c:pt>
                      <c:pt idx="376">
                        <c:v>45288</c:v>
                      </c:pt>
                      <c:pt idx="377">
                        <c:v>45287</c:v>
                      </c:pt>
                      <c:pt idx="378">
                        <c:v>45286</c:v>
                      </c:pt>
                      <c:pt idx="379">
                        <c:v>45282</c:v>
                      </c:pt>
                      <c:pt idx="380">
                        <c:v>45281</c:v>
                      </c:pt>
                      <c:pt idx="381">
                        <c:v>45280</c:v>
                      </c:pt>
                      <c:pt idx="382">
                        <c:v>45279</c:v>
                      </c:pt>
                      <c:pt idx="383">
                        <c:v>45278</c:v>
                      </c:pt>
                      <c:pt idx="384">
                        <c:v>45275</c:v>
                      </c:pt>
                      <c:pt idx="385">
                        <c:v>45274</c:v>
                      </c:pt>
                      <c:pt idx="386">
                        <c:v>45273</c:v>
                      </c:pt>
                      <c:pt idx="387">
                        <c:v>45272</c:v>
                      </c:pt>
                      <c:pt idx="388">
                        <c:v>45271</c:v>
                      </c:pt>
                      <c:pt idx="389">
                        <c:v>45268</c:v>
                      </c:pt>
                      <c:pt idx="390">
                        <c:v>45267</c:v>
                      </c:pt>
                      <c:pt idx="391">
                        <c:v>45266</c:v>
                      </c:pt>
                      <c:pt idx="392">
                        <c:v>45265</c:v>
                      </c:pt>
                      <c:pt idx="393">
                        <c:v>45264</c:v>
                      </c:pt>
                      <c:pt idx="394">
                        <c:v>45261</c:v>
                      </c:pt>
                      <c:pt idx="395">
                        <c:v>45260</c:v>
                      </c:pt>
                      <c:pt idx="396">
                        <c:v>45259</c:v>
                      </c:pt>
                      <c:pt idx="397">
                        <c:v>45258</c:v>
                      </c:pt>
                      <c:pt idx="398">
                        <c:v>45257</c:v>
                      </c:pt>
                      <c:pt idx="399">
                        <c:v>45254</c:v>
                      </c:pt>
                      <c:pt idx="400">
                        <c:v>45252</c:v>
                      </c:pt>
                      <c:pt idx="401">
                        <c:v>45251</c:v>
                      </c:pt>
                      <c:pt idx="402">
                        <c:v>45250</c:v>
                      </c:pt>
                      <c:pt idx="403">
                        <c:v>45247</c:v>
                      </c:pt>
                      <c:pt idx="404">
                        <c:v>45246</c:v>
                      </c:pt>
                      <c:pt idx="405">
                        <c:v>45245</c:v>
                      </c:pt>
                      <c:pt idx="406">
                        <c:v>45244</c:v>
                      </c:pt>
                      <c:pt idx="407">
                        <c:v>45243</c:v>
                      </c:pt>
                      <c:pt idx="408">
                        <c:v>45240</c:v>
                      </c:pt>
                      <c:pt idx="409">
                        <c:v>45239</c:v>
                      </c:pt>
                      <c:pt idx="410">
                        <c:v>45238</c:v>
                      </c:pt>
                      <c:pt idx="411">
                        <c:v>45237</c:v>
                      </c:pt>
                      <c:pt idx="412">
                        <c:v>45236</c:v>
                      </c:pt>
                      <c:pt idx="413">
                        <c:v>45233</c:v>
                      </c:pt>
                      <c:pt idx="414">
                        <c:v>45232</c:v>
                      </c:pt>
                      <c:pt idx="415">
                        <c:v>45231</c:v>
                      </c:pt>
                      <c:pt idx="416">
                        <c:v>45230</c:v>
                      </c:pt>
                      <c:pt idx="417">
                        <c:v>45229</c:v>
                      </c:pt>
                      <c:pt idx="418">
                        <c:v>45226</c:v>
                      </c:pt>
                      <c:pt idx="419">
                        <c:v>45225</c:v>
                      </c:pt>
                      <c:pt idx="420">
                        <c:v>45224</c:v>
                      </c:pt>
                      <c:pt idx="421">
                        <c:v>45223</c:v>
                      </c:pt>
                      <c:pt idx="422">
                        <c:v>45222</c:v>
                      </c:pt>
                      <c:pt idx="423">
                        <c:v>45219</c:v>
                      </c:pt>
                      <c:pt idx="424">
                        <c:v>45218</c:v>
                      </c:pt>
                      <c:pt idx="425">
                        <c:v>45217</c:v>
                      </c:pt>
                      <c:pt idx="426">
                        <c:v>45216</c:v>
                      </c:pt>
                      <c:pt idx="427">
                        <c:v>45215</c:v>
                      </c:pt>
                      <c:pt idx="428">
                        <c:v>45212</c:v>
                      </c:pt>
                      <c:pt idx="429">
                        <c:v>45211</c:v>
                      </c:pt>
                      <c:pt idx="430">
                        <c:v>45210</c:v>
                      </c:pt>
                      <c:pt idx="431">
                        <c:v>45209</c:v>
                      </c:pt>
                      <c:pt idx="432">
                        <c:v>45205</c:v>
                      </c:pt>
                      <c:pt idx="433">
                        <c:v>45204</c:v>
                      </c:pt>
                      <c:pt idx="434">
                        <c:v>45203</c:v>
                      </c:pt>
                      <c:pt idx="435">
                        <c:v>45202</c:v>
                      </c:pt>
                      <c:pt idx="436">
                        <c:v>45201</c:v>
                      </c:pt>
                      <c:pt idx="437">
                        <c:v>45198</c:v>
                      </c:pt>
                      <c:pt idx="438">
                        <c:v>45197</c:v>
                      </c:pt>
                      <c:pt idx="439">
                        <c:v>45196</c:v>
                      </c:pt>
                      <c:pt idx="440">
                        <c:v>45195</c:v>
                      </c:pt>
                      <c:pt idx="441">
                        <c:v>45194</c:v>
                      </c:pt>
                      <c:pt idx="442">
                        <c:v>45191</c:v>
                      </c:pt>
                      <c:pt idx="443">
                        <c:v>45190</c:v>
                      </c:pt>
                      <c:pt idx="444">
                        <c:v>45189</c:v>
                      </c:pt>
                      <c:pt idx="445">
                        <c:v>45188</c:v>
                      </c:pt>
                      <c:pt idx="446">
                        <c:v>45187</c:v>
                      </c:pt>
                      <c:pt idx="447">
                        <c:v>45184</c:v>
                      </c:pt>
                      <c:pt idx="448">
                        <c:v>45183</c:v>
                      </c:pt>
                      <c:pt idx="449">
                        <c:v>45182</c:v>
                      </c:pt>
                      <c:pt idx="450">
                        <c:v>45181</c:v>
                      </c:pt>
                      <c:pt idx="451">
                        <c:v>45180</c:v>
                      </c:pt>
                      <c:pt idx="452">
                        <c:v>45177</c:v>
                      </c:pt>
                      <c:pt idx="453">
                        <c:v>45176</c:v>
                      </c:pt>
                      <c:pt idx="454">
                        <c:v>45175</c:v>
                      </c:pt>
                      <c:pt idx="455">
                        <c:v>45174</c:v>
                      </c:pt>
                      <c:pt idx="456">
                        <c:v>45170</c:v>
                      </c:pt>
                      <c:pt idx="457">
                        <c:v>45169</c:v>
                      </c:pt>
                      <c:pt idx="458">
                        <c:v>45168</c:v>
                      </c:pt>
                      <c:pt idx="459">
                        <c:v>45167</c:v>
                      </c:pt>
                      <c:pt idx="460">
                        <c:v>45166</c:v>
                      </c:pt>
                      <c:pt idx="461">
                        <c:v>45163</c:v>
                      </c:pt>
                      <c:pt idx="462">
                        <c:v>45162</c:v>
                      </c:pt>
                      <c:pt idx="463">
                        <c:v>45161</c:v>
                      </c:pt>
                      <c:pt idx="464">
                        <c:v>45160</c:v>
                      </c:pt>
                      <c:pt idx="465">
                        <c:v>45159</c:v>
                      </c:pt>
                      <c:pt idx="466">
                        <c:v>45156</c:v>
                      </c:pt>
                      <c:pt idx="467">
                        <c:v>45155</c:v>
                      </c:pt>
                      <c:pt idx="468">
                        <c:v>45154</c:v>
                      </c:pt>
                      <c:pt idx="469">
                        <c:v>45153</c:v>
                      </c:pt>
                      <c:pt idx="470">
                        <c:v>45152</c:v>
                      </c:pt>
                      <c:pt idx="471">
                        <c:v>45149</c:v>
                      </c:pt>
                      <c:pt idx="472">
                        <c:v>45148</c:v>
                      </c:pt>
                      <c:pt idx="473">
                        <c:v>45147</c:v>
                      </c:pt>
                      <c:pt idx="474">
                        <c:v>45146</c:v>
                      </c:pt>
                      <c:pt idx="475">
                        <c:v>45145</c:v>
                      </c:pt>
                      <c:pt idx="476">
                        <c:v>45142</c:v>
                      </c:pt>
                      <c:pt idx="477">
                        <c:v>45141</c:v>
                      </c:pt>
                      <c:pt idx="478">
                        <c:v>45140</c:v>
                      </c:pt>
                      <c:pt idx="479">
                        <c:v>45139</c:v>
                      </c:pt>
                      <c:pt idx="480">
                        <c:v>45138</c:v>
                      </c:pt>
                      <c:pt idx="481">
                        <c:v>45135</c:v>
                      </c:pt>
                      <c:pt idx="482">
                        <c:v>45134</c:v>
                      </c:pt>
                      <c:pt idx="483">
                        <c:v>45133</c:v>
                      </c:pt>
                      <c:pt idx="484">
                        <c:v>45132</c:v>
                      </c:pt>
                      <c:pt idx="485">
                        <c:v>45131</c:v>
                      </c:pt>
                      <c:pt idx="486">
                        <c:v>45128</c:v>
                      </c:pt>
                      <c:pt idx="487">
                        <c:v>45127</c:v>
                      </c:pt>
                      <c:pt idx="488">
                        <c:v>45126</c:v>
                      </c:pt>
                      <c:pt idx="489">
                        <c:v>45125</c:v>
                      </c:pt>
                      <c:pt idx="490">
                        <c:v>45124</c:v>
                      </c:pt>
                      <c:pt idx="491">
                        <c:v>45121</c:v>
                      </c:pt>
                      <c:pt idx="492">
                        <c:v>45120</c:v>
                      </c:pt>
                      <c:pt idx="493">
                        <c:v>45119</c:v>
                      </c:pt>
                      <c:pt idx="494">
                        <c:v>45118</c:v>
                      </c:pt>
                      <c:pt idx="495">
                        <c:v>45117</c:v>
                      </c:pt>
                      <c:pt idx="496">
                        <c:v>45114</c:v>
                      </c:pt>
                      <c:pt idx="497">
                        <c:v>45113</c:v>
                      </c:pt>
                      <c:pt idx="498">
                        <c:v>45112</c:v>
                      </c:pt>
                      <c:pt idx="499">
                        <c:v>45110</c:v>
                      </c:pt>
                      <c:pt idx="500">
                        <c:v>45107</c:v>
                      </c:pt>
                      <c:pt idx="501">
                        <c:v>45106</c:v>
                      </c:pt>
                      <c:pt idx="502">
                        <c:v>45105</c:v>
                      </c:pt>
                      <c:pt idx="503">
                        <c:v>45104</c:v>
                      </c:pt>
                      <c:pt idx="504">
                        <c:v>45103</c:v>
                      </c:pt>
                      <c:pt idx="505">
                        <c:v>45100</c:v>
                      </c:pt>
                      <c:pt idx="506">
                        <c:v>45099</c:v>
                      </c:pt>
                      <c:pt idx="507">
                        <c:v>45098</c:v>
                      </c:pt>
                      <c:pt idx="508">
                        <c:v>45097</c:v>
                      </c:pt>
                      <c:pt idx="509">
                        <c:v>45093</c:v>
                      </c:pt>
                      <c:pt idx="510">
                        <c:v>45092</c:v>
                      </c:pt>
                      <c:pt idx="511">
                        <c:v>45091</c:v>
                      </c:pt>
                      <c:pt idx="512">
                        <c:v>45090</c:v>
                      </c:pt>
                      <c:pt idx="513">
                        <c:v>45089</c:v>
                      </c:pt>
                      <c:pt idx="514">
                        <c:v>45086</c:v>
                      </c:pt>
                      <c:pt idx="515">
                        <c:v>45085</c:v>
                      </c:pt>
                      <c:pt idx="516">
                        <c:v>45084</c:v>
                      </c:pt>
                      <c:pt idx="517">
                        <c:v>45083</c:v>
                      </c:pt>
                      <c:pt idx="518">
                        <c:v>45082</c:v>
                      </c:pt>
                      <c:pt idx="519">
                        <c:v>45079</c:v>
                      </c:pt>
                      <c:pt idx="520">
                        <c:v>45078</c:v>
                      </c:pt>
                      <c:pt idx="521">
                        <c:v>45077</c:v>
                      </c:pt>
                      <c:pt idx="522">
                        <c:v>45076</c:v>
                      </c:pt>
                      <c:pt idx="523">
                        <c:v>45072</c:v>
                      </c:pt>
                      <c:pt idx="524">
                        <c:v>45071</c:v>
                      </c:pt>
                      <c:pt idx="525">
                        <c:v>45070</c:v>
                      </c:pt>
                      <c:pt idx="526">
                        <c:v>45069</c:v>
                      </c:pt>
                      <c:pt idx="527">
                        <c:v>45068</c:v>
                      </c:pt>
                      <c:pt idx="528">
                        <c:v>45065</c:v>
                      </c:pt>
                      <c:pt idx="529">
                        <c:v>45064</c:v>
                      </c:pt>
                      <c:pt idx="530">
                        <c:v>45063</c:v>
                      </c:pt>
                      <c:pt idx="531">
                        <c:v>45062</c:v>
                      </c:pt>
                      <c:pt idx="532">
                        <c:v>45061</c:v>
                      </c:pt>
                      <c:pt idx="533">
                        <c:v>45058</c:v>
                      </c:pt>
                      <c:pt idx="534">
                        <c:v>45057</c:v>
                      </c:pt>
                      <c:pt idx="535">
                        <c:v>45056</c:v>
                      </c:pt>
                      <c:pt idx="536">
                        <c:v>45055</c:v>
                      </c:pt>
                      <c:pt idx="537">
                        <c:v>45054</c:v>
                      </c:pt>
                      <c:pt idx="538">
                        <c:v>45051</c:v>
                      </c:pt>
                      <c:pt idx="539">
                        <c:v>45050</c:v>
                      </c:pt>
                      <c:pt idx="540">
                        <c:v>45049</c:v>
                      </c:pt>
                      <c:pt idx="541">
                        <c:v>45048</c:v>
                      </c:pt>
                      <c:pt idx="542">
                        <c:v>45047</c:v>
                      </c:pt>
                      <c:pt idx="543">
                        <c:v>45044</c:v>
                      </c:pt>
                      <c:pt idx="544">
                        <c:v>45043</c:v>
                      </c:pt>
                      <c:pt idx="545">
                        <c:v>45042</c:v>
                      </c:pt>
                      <c:pt idx="546">
                        <c:v>45041</c:v>
                      </c:pt>
                      <c:pt idx="547">
                        <c:v>45040</c:v>
                      </c:pt>
                      <c:pt idx="548">
                        <c:v>45037</c:v>
                      </c:pt>
                      <c:pt idx="549">
                        <c:v>45036</c:v>
                      </c:pt>
                      <c:pt idx="550">
                        <c:v>45035</c:v>
                      </c:pt>
                      <c:pt idx="551">
                        <c:v>45034</c:v>
                      </c:pt>
                      <c:pt idx="552">
                        <c:v>45033</c:v>
                      </c:pt>
                      <c:pt idx="553">
                        <c:v>45030</c:v>
                      </c:pt>
                      <c:pt idx="554">
                        <c:v>45029</c:v>
                      </c:pt>
                      <c:pt idx="555">
                        <c:v>45028</c:v>
                      </c:pt>
                      <c:pt idx="556">
                        <c:v>45027</c:v>
                      </c:pt>
                      <c:pt idx="557">
                        <c:v>45026</c:v>
                      </c:pt>
                      <c:pt idx="558">
                        <c:v>45023</c:v>
                      </c:pt>
                      <c:pt idx="559">
                        <c:v>45022</c:v>
                      </c:pt>
                      <c:pt idx="560">
                        <c:v>45021</c:v>
                      </c:pt>
                      <c:pt idx="561">
                        <c:v>45020</c:v>
                      </c:pt>
                      <c:pt idx="562">
                        <c:v>45019</c:v>
                      </c:pt>
                      <c:pt idx="563">
                        <c:v>45016</c:v>
                      </c:pt>
                      <c:pt idx="564">
                        <c:v>45015</c:v>
                      </c:pt>
                      <c:pt idx="565">
                        <c:v>45014</c:v>
                      </c:pt>
                      <c:pt idx="566">
                        <c:v>45013</c:v>
                      </c:pt>
                      <c:pt idx="567">
                        <c:v>45012</c:v>
                      </c:pt>
                      <c:pt idx="568">
                        <c:v>45009</c:v>
                      </c:pt>
                      <c:pt idx="569">
                        <c:v>45008</c:v>
                      </c:pt>
                      <c:pt idx="570">
                        <c:v>45007</c:v>
                      </c:pt>
                      <c:pt idx="571">
                        <c:v>45006</c:v>
                      </c:pt>
                      <c:pt idx="572">
                        <c:v>45005</c:v>
                      </c:pt>
                      <c:pt idx="573">
                        <c:v>45002</c:v>
                      </c:pt>
                      <c:pt idx="574">
                        <c:v>45001</c:v>
                      </c:pt>
                      <c:pt idx="575">
                        <c:v>45000</c:v>
                      </c:pt>
                      <c:pt idx="576">
                        <c:v>44999</c:v>
                      </c:pt>
                      <c:pt idx="577">
                        <c:v>44998</c:v>
                      </c:pt>
                      <c:pt idx="578">
                        <c:v>44995</c:v>
                      </c:pt>
                      <c:pt idx="579">
                        <c:v>44994</c:v>
                      </c:pt>
                      <c:pt idx="580">
                        <c:v>44993</c:v>
                      </c:pt>
                      <c:pt idx="581">
                        <c:v>44992</c:v>
                      </c:pt>
                      <c:pt idx="582">
                        <c:v>44991</c:v>
                      </c:pt>
                      <c:pt idx="583">
                        <c:v>44988</c:v>
                      </c:pt>
                      <c:pt idx="584">
                        <c:v>44987</c:v>
                      </c:pt>
                      <c:pt idx="585">
                        <c:v>44986</c:v>
                      </c:pt>
                      <c:pt idx="586">
                        <c:v>44985</c:v>
                      </c:pt>
                      <c:pt idx="587">
                        <c:v>44984</c:v>
                      </c:pt>
                      <c:pt idx="588">
                        <c:v>44981</c:v>
                      </c:pt>
                      <c:pt idx="589">
                        <c:v>44980</c:v>
                      </c:pt>
                      <c:pt idx="590">
                        <c:v>44979</c:v>
                      </c:pt>
                      <c:pt idx="591">
                        <c:v>44978</c:v>
                      </c:pt>
                      <c:pt idx="592">
                        <c:v>44974</c:v>
                      </c:pt>
                      <c:pt idx="593">
                        <c:v>44973</c:v>
                      </c:pt>
                      <c:pt idx="594">
                        <c:v>44972</c:v>
                      </c:pt>
                      <c:pt idx="595">
                        <c:v>44971</c:v>
                      </c:pt>
                      <c:pt idx="596">
                        <c:v>44970</c:v>
                      </c:pt>
                      <c:pt idx="597">
                        <c:v>44967</c:v>
                      </c:pt>
                      <c:pt idx="598">
                        <c:v>44966</c:v>
                      </c:pt>
                      <c:pt idx="599">
                        <c:v>44965</c:v>
                      </c:pt>
                      <c:pt idx="600">
                        <c:v>44964</c:v>
                      </c:pt>
                      <c:pt idx="601">
                        <c:v>44963</c:v>
                      </c:pt>
                      <c:pt idx="602">
                        <c:v>44960</c:v>
                      </c:pt>
                      <c:pt idx="603">
                        <c:v>44959</c:v>
                      </c:pt>
                      <c:pt idx="604">
                        <c:v>44958</c:v>
                      </c:pt>
                      <c:pt idx="605">
                        <c:v>44957</c:v>
                      </c:pt>
                      <c:pt idx="606">
                        <c:v>44956</c:v>
                      </c:pt>
                      <c:pt idx="607">
                        <c:v>44953</c:v>
                      </c:pt>
                      <c:pt idx="608">
                        <c:v>44952</c:v>
                      </c:pt>
                      <c:pt idx="609">
                        <c:v>44951</c:v>
                      </c:pt>
                      <c:pt idx="610">
                        <c:v>44950</c:v>
                      </c:pt>
                      <c:pt idx="611">
                        <c:v>44949</c:v>
                      </c:pt>
                      <c:pt idx="612">
                        <c:v>44946</c:v>
                      </c:pt>
                      <c:pt idx="613">
                        <c:v>44945</c:v>
                      </c:pt>
                      <c:pt idx="614">
                        <c:v>44944</c:v>
                      </c:pt>
                      <c:pt idx="615">
                        <c:v>44943</c:v>
                      </c:pt>
                      <c:pt idx="616">
                        <c:v>44939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Worksheet!$X$7:$X$623</c15:sqref>
                        </c15:formulaRef>
                      </c:ext>
                    </c:extLst>
                    <c:numCache>
                      <c:formatCode>General</c:formatCode>
                      <c:ptCount val="617"/>
                      <c:pt idx="0">
                        <c:v>#N/A</c:v>
                      </c:pt>
                      <c:pt idx="1">
                        <c:v>0.98748314474995513</c:v>
                      </c:pt>
                      <c:pt idx="2">
                        <c:v>0.99144046432549604</c:v>
                      </c:pt>
                      <c:pt idx="3">
                        <c:v>0.9873952043149431</c:v>
                      </c:pt>
                      <c:pt idx="4">
                        <c:v>0.99352172128744709</c:v>
                      </c:pt>
                      <c:pt idx="5">
                        <c:v>0.99311133259072448</c:v>
                      </c:pt>
                      <c:pt idx="6">
                        <c:v>0.99835844521310824</c:v>
                      </c:pt>
                      <c:pt idx="7">
                        <c:v>0.99701002520959048</c:v>
                      </c:pt>
                      <c:pt idx="8">
                        <c:v>1.0105821656797787</c:v>
                      </c:pt>
                      <c:pt idx="9">
                        <c:v>1.0211936448378955</c:v>
                      </c:pt>
                      <c:pt idx="10">
                        <c:v>1.0212815852729076</c:v>
                      </c:pt>
                      <c:pt idx="11">
                        <c:v>1.0271442809403755</c:v>
                      </c:pt>
                      <c:pt idx="12">
                        <c:v>1.0260010552852192</c:v>
                      </c:pt>
                      <c:pt idx="13">
                        <c:v>1.0590959723280753</c:v>
                      </c:pt>
                      <c:pt idx="14">
                        <c:v>1.0425924840241532</c:v>
                      </c:pt>
                      <c:pt idx="15">
                        <c:v>1.0358503840065652</c:v>
                      </c:pt>
                      <c:pt idx="16">
                        <c:v>1.0251509644134362</c:v>
                      </c:pt>
                      <c:pt idx="17">
                        <c:v>1.0242715600633161</c:v>
                      </c:pt>
                      <c:pt idx="18">
                        <c:v>1.0252389048484483</c:v>
                      </c:pt>
                      <c:pt idx="19">
                        <c:v>1.0246819487600389</c:v>
                      </c:pt>
                      <c:pt idx="20">
                        <c:v>1.0219851087530039</c:v>
                      </c:pt>
                      <c:pt idx="21">
                        <c:v>1.0315999296476512</c:v>
                      </c:pt>
                      <c:pt idx="22">
                        <c:v>1.0308377792108803</c:v>
                      </c:pt>
                      <c:pt idx="23">
                        <c:v>1.0299583748607599</c:v>
                      </c:pt>
                      <c:pt idx="24">
                        <c:v>1.0225127513630758</c:v>
                      </c:pt>
                      <c:pt idx="25">
                        <c:v>1.029606613120712</c:v>
                      </c:pt>
                      <c:pt idx="26">
                        <c:v>1.0362900861816253</c:v>
                      </c:pt>
                      <c:pt idx="27">
                        <c:v>1.0552852201442213</c:v>
                      </c:pt>
                      <c:pt idx="28">
                        <c:v>1.053438471008969</c:v>
                      </c:pt>
                      <c:pt idx="29">
                        <c:v>1.0444099196810683</c:v>
                      </c:pt>
                      <c:pt idx="30">
                        <c:v>1.0338570674796261</c:v>
                      </c:pt>
                      <c:pt idx="31">
                        <c:v>1.034795098786421</c:v>
                      </c:pt>
                      <c:pt idx="32">
                        <c:v>1.0413613179339851</c:v>
                      </c:pt>
                      <c:pt idx="33">
                        <c:v>1.0418303335873824</c:v>
                      </c:pt>
                      <c:pt idx="34">
                        <c:v>1.0407457348889009</c:v>
                      </c:pt>
                      <c:pt idx="35">
                        <c:v>1.0422993492407799</c:v>
                      </c:pt>
                      <c:pt idx="36">
                        <c:v>1.0456117722928995</c:v>
                      </c:pt>
                      <c:pt idx="37">
                        <c:v>1.041009556193937</c:v>
                      </c:pt>
                      <c:pt idx="38">
                        <c:v>1.0477223427331877</c:v>
                      </c:pt>
                      <c:pt idx="39">
                        <c:v>1.0503605557835483</c:v>
                      </c:pt>
                      <c:pt idx="40">
                        <c:v>1.0545523831857877</c:v>
                      </c:pt>
                      <c:pt idx="41">
                        <c:v>1.0597994958081713</c:v>
                      </c:pt>
                      <c:pt idx="42">
                        <c:v>1.0559008031893051</c:v>
                      </c:pt>
                      <c:pt idx="43">
                        <c:v>1.0600926305915446</c:v>
                      </c:pt>
                      <c:pt idx="44">
                        <c:v>1.0653690566922656</c:v>
                      </c:pt>
                      <c:pt idx="45">
                        <c:v>1.0603564518965805</c:v>
                      </c:pt>
                      <c:pt idx="46">
                        <c:v>1.0616169314650858</c:v>
                      </c:pt>
                      <c:pt idx="47">
                        <c:v>1.0600926305915443</c:v>
                      </c:pt>
                      <c:pt idx="48">
                        <c:v>1.060503019288267</c:v>
                      </c:pt>
                      <c:pt idx="49">
                        <c:v>1.0697074514861917</c:v>
                      </c:pt>
                      <c:pt idx="50">
                        <c:v>1.0828692032596572</c:v>
                      </c:pt>
                      <c:pt idx="51">
                        <c:v>1.0923374567626178</c:v>
                      </c:pt>
                      <c:pt idx="52">
                        <c:v>1.077827284985635</c:v>
                      </c:pt>
                      <c:pt idx="53">
                        <c:v>1.0829278302163321</c:v>
                      </c:pt>
                      <c:pt idx="54">
                        <c:v>1.0788532567274418</c:v>
                      </c:pt>
                      <c:pt idx="55">
                        <c:v>1.0782963006390323</c:v>
                      </c:pt>
                      <c:pt idx="56">
                        <c:v>1.0863575071818006</c:v>
                      </c:pt>
                      <c:pt idx="57">
                        <c:v>1.0998417072169766</c:v>
                      </c:pt>
                      <c:pt idx="58">
                        <c:v>1.0967637919915558</c:v>
                      </c:pt>
                      <c:pt idx="59">
                        <c:v>1.1121826815969964</c:v>
                      </c:pt>
                      <c:pt idx="60">
                        <c:v>1.1055578354927578</c:v>
                      </c:pt>
                      <c:pt idx="61">
                        <c:v>1.0974380019933148</c:v>
                      </c:pt>
                      <c:pt idx="62">
                        <c:v>1.0828692032596572</c:v>
                      </c:pt>
                      <c:pt idx="63">
                        <c:v>1.0833968458697292</c:v>
                      </c:pt>
                      <c:pt idx="64">
                        <c:v>1.0821070528228862</c:v>
                      </c:pt>
                      <c:pt idx="65">
                        <c:v>1.0896406167555825</c:v>
                      </c:pt>
                      <c:pt idx="66">
                        <c:v>1.0838658615231265</c:v>
                      </c:pt>
                      <c:pt idx="67">
                        <c:v>1.0758046549803584</c:v>
                      </c:pt>
                      <c:pt idx="68">
                        <c:v>1.0839538019581387</c:v>
                      </c:pt>
                      <c:pt idx="69">
                        <c:v>1.0741924136718046</c:v>
                      </c:pt>
                      <c:pt idx="70">
                        <c:v>1.0787946297707669</c:v>
                      </c:pt>
                      <c:pt idx="71">
                        <c:v>1.0872955384885954</c:v>
                      </c:pt>
                      <c:pt idx="72">
                        <c:v>1.0788532567274416</c:v>
                      </c:pt>
                      <c:pt idx="73">
                        <c:v>1.0721404701881909</c:v>
                      </c:pt>
                      <c:pt idx="74">
                        <c:v>1.0755115201969849</c:v>
                      </c:pt>
                      <c:pt idx="75">
                        <c:v>1.0664536553907471</c:v>
                      </c:pt>
                      <c:pt idx="76">
                        <c:v>1.0719645893181668</c:v>
                      </c:pt>
                      <c:pt idx="77">
                        <c:v>1.0768892536788399</c:v>
                      </c:pt>
                      <c:pt idx="78">
                        <c:v>1.0671571788708429</c:v>
                      </c:pt>
                      <c:pt idx="79">
                        <c:v>1.0695022571378301</c:v>
                      </c:pt>
                      <c:pt idx="80">
                        <c:v>1.068798733657734</c:v>
                      </c:pt>
                      <c:pt idx="81">
                        <c:v>1.0620566336401458</c:v>
                      </c:pt>
                      <c:pt idx="82">
                        <c:v>1.0606202732016161</c:v>
                      </c:pt>
                      <c:pt idx="83">
                        <c:v>1.0559887436243165</c:v>
                      </c:pt>
                      <c:pt idx="84">
                        <c:v>1.0624377088585313</c:v>
                      </c:pt>
                      <c:pt idx="85">
                        <c:v>1.0571905962361474</c:v>
                      </c:pt>
                      <c:pt idx="86">
                        <c:v>1.0558714897109671</c:v>
                      </c:pt>
                      <c:pt idx="87">
                        <c:v>1.05033124230521</c:v>
                      </c:pt>
                      <c:pt idx="88">
                        <c:v>1.0448203083777901</c:v>
                      </c:pt>
                      <c:pt idx="89">
                        <c:v>1.0495104649117644</c:v>
                      </c:pt>
                      <c:pt idx="90">
                        <c:v>1.047399894471476</c:v>
                      </c:pt>
                      <c:pt idx="91">
                        <c:v>1.0472533270797892</c:v>
                      </c:pt>
                      <c:pt idx="92">
                        <c:v>1.0402180922788278</c:v>
                      </c:pt>
                      <c:pt idx="93">
                        <c:v>1.0396025092337438</c:v>
                      </c:pt>
                      <c:pt idx="94">
                        <c:v>1.041595825760683</c:v>
                      </c:pt>
                      <c:pt idx="95">
                        <c:v>1.0415665122823456</c:v>
                      </c:pt>
                      <c:pt idx="96">
                        <c:v>1.0435012018526102</c:v>
                      </c:pt>
                      <c:pt idx="97">
                        <c:v>1.0500087940434994</c:v>
                      </c:pt>
                      <c:pt idx="98">
                        <c:v>1.0529108283988959</c:v>
                      </c:pt>
                      <c:pt idx="99">
                        <c:v>1.0512399601336675</c:v>
                      </c:pt>
                      <c:pt idx="100">
                        <c:v>1.0458755935979342</c:v>
                      </c:pt>
                      <c:pt idx="101">
                        <c:v>1.0413613179339842</c:v>
                      </c:pt>
                      <c:pt idx="102">
                        <c:v>1.0379902679251902</c:v>
                      </c:pt>
                      <c:pt idx="103">
                        <c:v>1.0437063962009716</c:v>
                      </c:pt>
                      <c:pt idx="104">
                        <c:v>1.0514451544820291</c:v>
                      </c:pt>
                      <c:pt idx="105">
                        <c:v>1.0488069414316687</c:v>
                      </c:pt>
                      <c:pt idx="106">
                        <c:v>1.0503019288268731</c:v>
                      </c:pt>
                      <c:pt idx="107">
                        <c:v>1.0559008031893049</c:v>
                      </c:pt>
                      <c:pt idx="108">
                        <c:v>1.0595943014598097</c:v>
                      </c:pt>
                      <c:pt idx="109">
                        <c:v>1.0614410505950622</c:v>
                      </c:pt>
                      <c:pt idx="110">
                        <c:v>1.0505950636102468</c:v>
                      </c:pt>
                      <c:pt idx="111">
                        <c:v>1.0500087940434999</c:v>
                      </c:pt>
                      <c:pt idx="112">
                        <c:v>1.0385472240136002</c:v>
                      </c:pt>
                      <c:pt idx="113">
                        <c:v>1.0427683648941772</c:v>
                      </c:pt>
                      <c:pt idx="114">
                        <c:v>1.0452893240311885</c:v>
                      </c:pt>
                      <c:pt idx="115">
                        <c:v>1.0602098845048942</c:v>
                      </c:pt>
                      <c:pt idx="116">
                        <c:v>1.0589200914580512</c:v>
                      </c:pt>
                      <c:pt idx="117">
                        <c:v>1.0652224893005793</c:v>
                      </c:pt>
                      <c:pt idx="118">
                        <c:v>1.064079263645423</c:v>
                      </c:pt>
                      <c:pt idx="119">
                        <c:v>1.0824881280412724</c:v>
                      </c:pt>
                      <c:pt idx="120">
                        <c:v>1.0719352758398302</c:v>
                      </c:pt>
                      <c:pt idx="121">
                        <c:v>1.0731664419299984</c:v>
                      </c:pt>
                      <c:pt idx="122">
                        <c:v>1.0646362197338326</c:v>
                      </c:pt>
                      <c:pt idx="123">
                        <c:v>1.0684762853960241</c:v>
                      </c:pt>
                      <c:pt idx="124">
                        <c:v>1.0697953919212044</c:v>
                      </c:pt>
                      <c:pt idx="125">
                        <c:v>1.0657208184323141</c:v>
                      </c:pt>
                      <c:pt idx="126">
                        <c:v>1.0706747962713243</c:v>
                      </c:pt>
                      <c:pt idx="127">
                        <c:v>1.0795860936858757</c:v>
                      </c:pt>
                      <c:pt idx="128">
                        <c:v>1.0725215454065766</c:v>
                      </c:pt>
                      <c:pt idx="129">
                        <c:v>1.0692384358327947</c:v>
                      </c:pt>
                      <c:pt idx="130">
                        <c:v>1.0755994606319972</c:v>
                      </c:pt>
                      <c:pt idx="131">
                        <c:v>1.0674210001758795</c:v>
                      </c:pt>
                      <c:pt idx="132">
                        <c:v>1.0695022571378305</c:v>
                      </c:pt>
                      <c:pt idx="133">
                        <c:v>1.0605323327666047</c:v>
                      </c:pt>
                      <c:pt idx="134">
                        <c:v>1.0555783549275943</c:v>
                      </c:pt>
                      <c:pt idx="135">
                        <c:v>1.0516503488303908</c:v>
                      </c:pt>
                      <c:pt idx="136">
                        <c:v>1.0555197279709194</c:v>
                      </c:pt>
                      <c:pt idx="137">
                        <c:v>1.0520314240487763</c:v>
                      </c:pt>
                      <c:pt idx="138">
                        <c:v>1.0476344022981752</c:v>
                      </c:pt>
                      <c:pt idx="139">
                        <c:v>1.051943483613764</c:v>
                      </c:pt>
                      <c:pt idx="140">
                        <c:v>1.0464032362080069</c:v>
                      </c:pt>
                      <c:pt idx="141">
                        <c:v>1.0505364366535719</c:v>
                      </c:pt>
                      <c:pt idx="142">
                        <c:v>1.0557835492759557</c:v>
                      </c:pt>
                      <c:pt idx="143">
                        <c:v>1.061001348420002</c:v>
                      </c:pt>
                      <c:pt idx="144">
                        <c:v>1.0599167497215205</c:v>
                      </c:pt>
                      <c:pt idx="145">
                        <c:v>1.0714955736647696</c:v>
                      </c:pt>
                      <c:pt idx="146">
                        <c:v>1.0649293545172056</c:v>
                      </c:pt>
                      <c:pt idx="147">
                        <c:v>1.0712024388813963</c:v>
                      </c:pt>
                      <c:pt idx="148">
                        <c:v>1.0682417775693251</c:v>
                      </c:pt>
                      <c:pt idx="149">
                        <c:v>1.0685349123526986</c:v>
                      </c:pt>
                      <c:pt idx="150">
                        <c:v>1.0863281937034637</c:v>
                      </c:pt>
                      <c:pt idx="151">
                        <c:v>1.0881163158820415</c:v>
                      </c:pt>
                      <c:pt idx="152">
                        <c:v>1.0969982998182555</c:v>
                      </c:pt>
                      <c:pt idx="153">
                        <c:v>1.0969103593832434</c:v>
                      </c:pt>
                      <c:pt idx="154">
                        <c:v>1.0935686228527868</c:v>
                      </c:pt>
                      <c:pt idx="155">
                        <c:v>1.0982001524300864</c:v>
                      </c:pt>
                      <c:pt idx="156">
                        <c:v>1.096529284164858</c:v>
                      </c:pt>
                      <c:pt idx="157">
                        <c:v>1.0990209298235318</c:v>
                      </c:pt>
                      <c:pt idx="158">
                        <c:v>1.1013953215688563</c:v>
                      </c:pt>
                      <c:pt idx="159">
                        <c:v>1.0992261241718932</c:v>
                      </c:pt>
                      <c:pt idx="160">
                        <c:v>1.0913114850208117</c:v>
                      </c:pt>
                      <c:pt idx="161">
                        <c:v>1.0923374567626185</c:v>
                      </c:pt>
                      <c:pt idx="162">
                        <c:v>1.0998417072169773</c:v>
                      </c:pt>
                      <c:pt idx="163">
                        <c:v>1.1002227824353628</c:v>
                      </c:pt>
                      <c:pt idx="164">
                        <c:v>1.0979656446033876</c:v>
                      </c:pt>
                      <c:pt idx="165">
                        <c:v>1.0969396728615808</c:v>
                      </c:pt>
                      <c:pt idx="166">
                        <c:v>1.0881163158820415</c:v>
                      </c:pt>
                      <c:pt idx="167">
                        <c:v>1.0919856950225701</c:v>
                      </c:pt>
                      <c:pt idx="168">
                        <c:v>1.0931582341560637</c:v>
                      </c:pt>
                      <c:pt idx="169">
                        <c:v>1.1114498446385634</c:v>
                      </c:pt>
                      <c:pt idx="170">
                        <c:v>1.1113032772468767</c:v>
                      </c:pt>
                      <c:pt idx="171">
                        <c:v>1.1163745089992363</c:v>
                      </c:pt>
                      <c:pt idx="172">
                        <c:v>1.1053526411443968</c:v>
                      </c:pt>
                      <c:pt idx="173">
                        <c:v>1.107697719411384</c:v>
                      </c:pt>
                      <c:pt idx="174">
                        <c:v>1.0890250337104987</c:v>
                      </c:pt>
                      <c:pt idx="175">
                        <c:v>1.0974673154716523</c:v>
                      </c:pt>
                      <c:pt idx="176">
                        <c:v>1.1023919798323254</c:v>
                      </c:pt>
                      <c:pt idx="177">
                        <c:v>1.1018643372222534</c:v>
                      </c:pt>
                      <c:pt idx="178">
                        <c:v>1.1038869672275298</c:v>
                      </c:pt>
                      <c:pt idx="179">
                        <c:v>1.1028609954857229</c:v>
                      </c:pt>
                      <c:pt idx="180">
                        <c:v>1.1042387289675777</c:v>
                      </c:pt>
                      <c:pt idx="181">
                        <c:v>1.102274725918976</c:v>
                      </c:pt>
                      <c:pt idx="182">
                        <c:v>1.1136483555138639</c:v>
                      </c:pt>
                      <c:pt idx="183">
                        <c:v>1.1125051298587076</c:v>
                      </c:pt>
                      <c:pt idx="184">
                        <c:v>1.1106876942017927</c:v>
                      </c:pt>
                      <c:pt idx="185">
                        <c:v>1.1079322272380827</c:v>
                      </c:pt>
                      <c:pt idx="186">
                        <c:v>1.105118133317698</c:v>
                      </c:pt>
                      <c:pt idx="187">
                        <c:v>1.0928064724160154</c:v>
                      </c:pt>
                      <c:pt idx="188">
                        <c:v>1.0928064724160154</c:v>
                      </c:pt>
                      <c:pt idx="189">
                        <c:v>1.0843935041331989</c:v>
                      </c:pt>
                      <c:pt idx="190">
                        <c:v>1.0958257606847612</c:v>
                      </c:pt>
                      <c:pt idx="191">
                        <c:v>1.0993726915635793</c:v>
                      </c:pt>
                      <c:pt idx="192">
                        <c:v>1.1115377850735753</c:v>
                      </c:pt>
                      <c:pt idx="193">
                        <c:v>1.1076390924547093</c:v>
                      </c:pt>
                      <c:pt idx="194">
                        <c:v>1.1004572902620611</c:v>
                      </c:pt>
                      <c:pt idx="195">
                        <c:v>1.109691035938323</c:v>
                      </c:pt>
                      <c:pt idx="196">
                        <c:v>1.1085478102831665</c:v>
                      </c:pt>
                      <c:pt idx="197">
                        <c:v>1.0987864219968326</c:v>
                      </c:pt>
                      <c:pt idx="198">
                        <c:v>1.0884680776220892</c:v>
                      </c:pt>
                      <c:pt idx="199">
                        <c:v>1.0903441402356788</c:v>
                      </c:pt>
                      <c:pt idx="200">
                        <c:v>1.1059682241894808</c:v>
                      </c:pt>
                      <c:pt idx="201">
                        <c:v>1.1030075628774096</c:v>
                      </c:pt>
                      <c:pt idx="202">
                        <c:v>1.1016005159172175</c:v>
                      </c:pt>
                      <c:pt idx="203">
                        <c:v>1.0933048015477504</c:v>
                      </c:pt>
                      <c:pt idx="204">
                        <c:v>1.0854781028316809</c:v>
                      </c:pt>
                      <c:pt idx="205">
                        <c:v>1.0826346954329589</c:v>
                      </c:pt>
                      <c:pt idx="206">
                        <c:v>1.0841589963065006</c:v>
                      </c:pt>
                      <c:pt idx="207">
                        <c:v>1.0664536553907475</c:v>
                      </c:pt>
                      <c:pt idx="208">
                        <c:v>1.0726681127982634</c:v>
                      </c:pt>
                      <c:pt idx="209">
                        <c:v>1.0748666236735638</c:v>
                      </c:pt>
                      <c:pt idx="210">
                        <c:v>1.0780031658556593</c:v>
                      </c:pt>
                      <c:pt idx="211">
                        <c:v>1.0784428680307192</c:v>
                      </c:pt>
                      <c:pt idx="212">
                        <c:v>1.0803189306443088</c:v>
                      </c:pt>
                      <c:pt idx="213">
                        <c:v>1.0885853315354386</c:v>
                      </c:pt>
                      <c:pt idx="214">
                        <c:v>1.088702585448788</c:v>
                      </c:pt>
                      <c:pt idx="215">
                        <c:v>1.0801137362959474</c:v>
                      </c:pt>
                      <c:pt idx="216">
                        <c:v>1.0829864571730068</c:v>
                      </c:pt>
                      <c:pt idx="217">
                        <c:v>1.0748959371519011</c:v>
                      </c:pt>
                      <c:pt idx="218">
                        <c:v>1.0823415606495854</c:v>
                      </c:pt>
                      <c:pt idx="219">
                        <c:v>1.0867092689218489</c:v>
                      </c:pt>
                      <c:pt idx="220">
                        <c:v>1.0999589611303264</c:v>
                      </c:pt>
                      <c:pt idx="221">
                        <c:v>1.1102479920267325</c:v>
                      </c:pt>
                      <c:pt idx="222">
                        <c:v>1.093627249809461</c:v>
                      </c:pt>
                      <c:pt idx="223">
                        <c:v>1.1054112681010715</c:v>
                      </c:pt>
                      <c:pt idx="224">
                        <c:v>1.1127103242070691</c:v>
                      </c:pt>
                      <c:pt idx="225">
                        <c:v>1.1219733833616683</c:v>
                      </c:pt>
                      <c:pt idx="226">
                        <c:v>1.1233804303218606</c:v>
                      </c:pt>
                      <c:pt idx="227">
                        <c:v>1.1153485372574294</c:v>
                      </c:pt>
                      <c:pt idx="228">
                        <c:v>1.1142639385589479</c:v>
                      </c:pt>
                      <c:pt idx="229">
                        <c:v>1.1075218385413597</c:v>
                      </c:pt>
                      <c:pt idx="230">
                        <c:v>1.0966172245998695</c:v>
                      </c:pt>
                      <c:pt idx="231">
                        <c:v>1.0930996071993888</c:v>
                      </c:pt>
                      <c:pt idx="232">
                        <c:v>1.0734302632350341</c:v>
                      </c:pt>
                      <c:pt idx="233">
                        <c:v>1.0797326610775619</c:v>
                      </c:pt>
                      <c:pt idx="234">
                        <c:v>1.0695901975728426</c:v>
                      </c:pt>
                      <c:pt idx="235">
                        <c:v>1.0644017119071334</c:v>
                      </c:pt>
                      <c:pt idx="236">
                        <c:v>1.065046608430555</c:v>
                      </c:pt>
                      <c:pt idx="237">
                        <c:v>1.0682124640909876</c:v>
                      </c:pt>
                      <c:pt idx="238">
                        <c:v>1.0685642258310357</c:v>
                      </c:pt>
                      <c:pt idx="239">
                        <c:v>1.0660139532156871</c:v>
                      </c:pt>
                      <c:pt idx="240">
                        <c:v>1.0605030192882674</c:v>
                      </c:pt>
                      <c:pt idx="241">
                        <c:v>1.0603857653749182</c:v>
                      </c:pt>
                      <c:pt idx="242">
                        <c:v>1.0539368001407037</c:v>
                      </c:pt>
                      <c:pt idx="243">
                        <c:v>1.068212464090988</c:v>
                      </c:pt>
                      <c:pt idx="244">
                        <c:v>1.0721404701881916</c:v>
                      </c:pt>
                      <c:pt idx="245">
                        <c:v>1.0792343319458277</c:v>
                      </c:pt>
                      <c:pt idx="246">
                        <c:v>1.0809638271677309</c:v>
                      </c:pt>
                      <c:pt idx="247">
                        <c:v>1.0809052002110562</c:v>
                      </c:pt>
                      <c:pt idx="248">
                        <c:v>1.1019522776572659</c:v>
                      </c:pt>
                      <c:pt idx="249">
                        <c:v>1.1039162807058676</c:v>
                      </c:pt>
                      <c:pt idx="250">
                        <c:v>1.104209415489241</c:v>
                      </c:pt>
                      <c:pt idx="251">
                        <c:v>1.1058802837544695</c:v>
                      </c:pt>
                      <c:pt idx="252">
                        <c:v>1.1012194406988323</c:v>
                      </c:pt>
                      <c:pt idx="253">
                        <c:v>1.1007797385237721</c:v>
                      </c:pt>
                      <c:pt idx="254">
                        <c:v>1.095239491118015</c:v>
                      </c:pt>
                      <c:pt idx="255">
                        <c:v>1.0931289206777266</c:v>
                      </c:pt>
                      <c:pt idx="256">
                        <c:v>1.1004572902620615</c:v>
                      </c:pt>
                      <c:pt idx="257">
                        <c:v>1.0934220554611001</c:v>
                      </c:pt>
                      <c:pt idx="258">
                        <c:v>1.0914873658908357</c:v>
                      </c:pt>
                      <c:pt idx="259">
                        <c:v>1.0868851497918735</c:v>
                      </c:pt>
                      <c:pt idx="260">
                        <c:v>1.0901682593656554</c:v>
                      </c:pt>
                      <c:pt idx="261">
                        <c:v>1.0896406167555834</c:v>
                      </c:pt>
                      <c:pt idx="262">
                        <c:v>1.0868558363135361</c:v>
                      </c:pt>
                      <c:pt idx="263">
                        <c:v>1.0863575071818012</c:v>
                      </c:pt>
                      <c:pt idx="264">
                        <c:v>1.0989329893885198</c:v>
                      </c:pt>
                      <c:pt idx="265">
                        <c:v>1.1007797385237723</c:v>
                      </c:pt>
                      <c:pt idx="266">
                        <c:v>1.0944773406812442</c:v>
                      </c:pt>
                      <c:pt idx="267">
                        <c:v>1.090813155889077</c:v>
                      </c:pt>
                      <c:pt idx="268">
                        <c:v>1.0804948115143336</c:v>
                      </c:pt>
                      <c:pt idx="269">
                        <c:v>1.0719645893181677</c:v>
                      </c:pt>
                      <c:pt idx="270">
                        <c:v>1.0872955384885963</c:v>
                      </c:pt>
                      <c:pt idx="271">
                        <c:v>1.0853022219616573</c:v>
                      </c:pt>
                      <c:pt idx="272">
                        <c:v>1.0864161341384762</c:v>
                      </c:pt>
                      <c:pt idx="273">
                        <c:v>1.0802603036876348</c:v>
                      </c:pt>
                      <c:pt idx="274">
                        <c:v>1.0735768306267215</c:v>
                      </c:pt>
                      <c:pt idx="275">
                        <c:v>1.0791757049891535</c:v>
                      </c:pt>
                      <c:pt idx="276">
                        <c:v>1.0798792284692496</c:v>
                      </c:pt>
                      <c:pt idx="277">
                        <c:v>1.075335639326962</c:v>
                      </c:pt>
                      <c:pt idx="278">
                        <c:v>1.0802016767309603</c:v>
                      </c:pt>
                      <c:pt idx="279">
                        <c:v>1.0881456293603793</c:v>
                      </c:pt>
                      <c:pt idx="280">
                        <c:v>1.0836313536964288</c:v>
                      </c:pt>
                      <c:pt idx="281">
                        <c:v>1.07656680541713</c:v>
                      </c:pt>
                      <c:pt idx="282">
                        <c:v>1.0875300463152948</c:v>
                      </c:pt>
                      <c:pt idx="283">
                        <c:v>1.0911942311074623</c:v>
                      </c:pt>
                      <c:pt idx="284">
                        <c:v>1.090813155889077</c:v>
                      </c:pt>
                      <c:pt idx="285">
                        <c:v>1.0918977545875586</c:v>
                      </c:pt>
                      <c:pt idx="286">
                        <c:v>1.0902855132790048</c:v>
                      </c:pt>
                      <c:pt idx="287">
                        <c:v>1.0843055636981878</c:v>
                      </c:pt>
                      <c:pt idx="288">
                        <c:v>1.0899044380606198</c:v>
                      </c:pt>
                      <c:pt idx="289">
                        <c:v>1.0858298645717295</c:v>
                      </c:pt>
                      <c:pt idx="290">
                        <c:v>1.0882335697953913</c:v>
                      </c:pt>
                      <c:pt idx="291">
                        <c:v>1.1000762150436765</c:v>
                      </c:pt>
                      <c:pt idx="292">
                        <c:v>1.096412030251509</c:v>
                      </c:pt>
                      <c:pt idx="293">
                        <c:v>1.1045611772292894</c:v>
                      </c:pt>
                      <c:pt idx="294">
                        <c:v>1.1123292489886845</c:v>
                      </c:pt>
                      <c:pt idx="295">
                        <c:v>1.1156709855191411</c:v>
                      </c:pt>
                      <c:pt idx="296">
                        <c:v>1.1093979011549506</c:v>
                      </c:pt>
                      <c:pt idx="297">
                        <c:v>1.1029782493990732</c:v>
                      </c:pt>
                      <c:pt idx="298">
                        <c:v>1.103388638095796</c:v>
                      </c:pt>
                      <c:pt idx="299">
                        <c:v>1.1036231459224948</c:v>
                      </c:pt>
                      <c:pt idx="300">
                        <c:v>1.1126810107287326</c:v>
                      </c:pt>
                      <c:pt idx="301">
                        <c:v>1.1141173711672623</c:v>
                      </c:pt>
                      <c:pt idx="302">
                        <c:v>1.1022747259189771</c:v>
                      </c:pt>
                      <c:pt idx="303">
                        <c:v>1.0973500615583041</c:v>
                      </c:pt>
                      <c:pt idx="304">
                        <c:v>1.1018936507005916</c:v>
                      </c:pt>
                      <c:pt idx="305">
                        <c:v>1.0927478454593416</c:v>
                      </c:pt>
                      <c:pt idx="306">
                        <c:v>1.1009556193937966</c:v>
                      </c:pt>
                      <c:pt idx="307">
                        <c:v>1.0843935041331998</c:v>
                      </c:pt>
                      <c:pt idx="308">
                        <c:v>1.083455472826405</c:v>
                      </c:pt>
                      <c:pt idx="309">
                        <c:v>1.1035645189658199</c:v>
                      </c:pt>
                      <c:pt idx="310">
                        <c:v>1.1029489359207356</c:v>
                      </c:pt>
                      <c:pt idx="311">
                        <c:v>1.0853608489183317</c:v>
                      </c:pt>
                      <c:pt idx="312">
                        <c:v>1.0889957202321618</c:v>
                      </c:pt>
                      <c:pt idx="313">
                        <c:v>1.0807293193410321</c:v>
                      </c:pt>
                      <c:pt idx="314">
                        <c:v>1.0777100310722862</c:v>
                      </c:pt>
                      <c:pt idx="315">
                        <c:v>1.0791170780324786</c:v>
                      </c:pt>
                      <c:pt idx="316">
                        <c:v>1.0742803541068175</c:v>
                      </c:pt>
                      <c:pt idx="317">
                        <c:v>1.068886674092747</c:v>
                      </c:pt>
                      <c:pt idx="318">
                        <c:v>1.0647534736471822</c:v>
                      </c:pt>
                      <c:pt idx="319">
                        <c:v>1.0587442105880278</c:v>
                      </c:pt>
                      <c:pt idx="320">
                        <c:v>1.0671864923491816</c:v>
                      </c:pt>
                      <c:pt idx="321">
                        <c:v>1.0747493697602151</c:v>
                      </c:pt>
                      <c:pt idx="322">
                        <c:v>1.071114498446385</c:v>
                      </c:pt>
                      <c:pt idx="323">
                        <c:v>1.0738406519317576</c:v>
                      </c:pt>
                      <c:pt idx="324">
                        <c:v>1.0715248871431078</c:v>
                      </c:pt>
                      <c:pt idx="325">
                        <c:v>1.0681245236559764</c:v>
                      </c:pt>
                      <c:pt idx="326">
                        <c:v>1.0728733071466254</c:v>
                      </c:pt>
                      <c:pt idx="327">
                        <c:v>1.0631119188602915</c:v>
                      </c:pt>
                      <c:pt idx="328">
                        <c:v>1.0493638975200794</c:v>
                      </c:pt>
                      <c:pt idx="329">
                        <c:v>1.0504778096968983</c:v>
                      </c:pt>
                      <c:pt idx="330">
                        <c:v>1.0510054523069703</c:v>
                      </c:pt>
                      <c:pt idx="331">
                        <c:v>1.0544937562291137</c:v>
                      </c:pt>
                      <c:pt idx="332">
                        <c:v>1.0483965527349468</c:v>
                      </c:pt>
                      <c:pt idx="333">
                        <c:v>1.0445858005510928</c:v>
                      </c:pt>
                      <c:pt idx="334">
                        <c:v>1.0474292079498149</c:v>
                      </c:pt>
                      <c:pt idx="335">
                        <c:v>1.053907486662367</c:v>
                      </c:pt>
                      <c:pt idx="336">
                        <c:v>1.0616169314650872</c:v>
                      </c:pt>
                      <c:pt idx="337">
                        <c:v>1.0666588497391094</c:v>
                      </c:pt>
                      <c:pt idx="338">
                        <c:v>1.0641378906020984</c:v>
                      </c:pt>
                      <c:pt idx="339">
                        <c:v>1.0655742510406281</c:v>
                      </c:pt>
                      <c:pt idx="340">
                        <c:v>1.0773875828105759</c:v>
                      </c:pt>
                      <c:pt idx="341">
                        <c:v>1.0792636454241658</c:v>
                      </c:pt>
                      <c:pt idx="342">
                        <c:v>1.0578941197162453</c:v>
                      </c:pt>
                      <c:pt idx="343">
                        <c:v>1.0610892888550152</c:v>
                      </c:pt>
                      <c:pt idx="344">
                        <c:v>1.0704402884446265</c:v>
                      </c:pt>
                      <c:pt idx="345">
                        <c:v>1.0767133728088172</c:v>
                      </c:pt>
                      <c:pt idx="346">
                        <c:v>1.0714955736647707</c:v>
                      </c:pt>
                      <c:pt idx="347">
                        <c:v>1.0799085419475871</c:v>
                      </c:pt>
                      <c:pt idx="348">
                        <c:v>1.0812276484727674</c:v>
                      </c:pt>
                      <c:pt idx="349">
                        <c:v>1.0717300814914694</c:v>
                      </c:pt>
                      <c:pt idx="350">
                        <c:v>1.0682124640909887</c:v>
                      </c:pt>
                      <c:pt idx="351">
                        <c:v>1.0746028023685288</c:v>
                      </c:pt>
                      <c:pt idx="352">
                        <c:v>1.0710851849680481</c:v>
                      </c:pt>
                      <c:pt idx="353">
                        <c:v>1.0697953919212053</c:v>
                      </c:pt>
                      <c:pt idx="354">
                        <c:v>1.0696195110511812</c:v>
                      </c:pt>
                      <c:pt idx="355">
                        <c:v>1.0722870375798792</c:v>
                      </c:pt>
                      <c:pt idx="356">
                        <c:v>1.0731078149733249</c:v>
                      </c:pt>
                      <c:pt idx="357">
                        <c:v>1.0814035293427919</c:v>
                      </c:pt>
                      <c:pt idx="358">
                        <c:v>1.0861523128334409</c:v>
                      </c:pt>
                      <c:pt idx="359">
                        <c:v>1.0850384006566218</c:v>
                      </c:pt>
                      <c:pt idx="360">
                        <c:v>1.1019522776572668</c:v>
                      </c:pt>
                      <c:pt idx="361">
                        <c:v>1.1001934689570265</c:v>
                      </c:pt>
                      <c:pt idx="362">
                        <c:v>1.0971741806882804</c:v>
                      </c:pt>
                      <c:pt idx="363">
                        <c:v>1.1028609954857242</c:v>
                      </c:pt>
                      <c:pt idx="364">
                        <c:v>1.1107463211584685</c:v>
                      </c:pt>
                      <c:pt idx="365">
                        <c:v>1.1070821363663008</c:v>
                      </c:pt>
                      <c:pt idx="366">
                        <c:v>1.0951222372046663</c:v>
                      </c:pt>
                      <c:pt idx="367">
                        <c:v>1.095796447206425</c:v>
                      </c:pt>
                      <c:pt idx="368">
                        <c:v>1.0971448672099426</c:v>
                      </c:pt>
                      <c:pt idx="369">
                        <c:v>1.0946532215512688</c:v>
                      </c:pt>
                      <c:pt idx="370">
                        <c:v>1.0851263410916332</c:v>
                      </c:pt>
                      <c:pt idx="371">
                        <c:v>1.0798792284692493</c:v>
                      </c:pt>
                      <c:pt idx="372">
                        <c:v>1.073283695843348</c:v>
                      </c:pt>
                      <c:pt idx="373">
                        <c:v>1.0736061441050588</c:v>
                      </c:pt>
                      <c:pt idx="374">
                        <c:v>1.0720232162748424</c:v>
                      </c:pt>
                      <c:pt idx="375">
                        <c:v>1.0598874362431838</c:v>
                      </c:pt>
                      <c:pt idx="376">
                        <c:v>1.0635809345136886</c:v>
                      </c:pt>
                      <c:pt idx="377">
                        <c:v>1.0612065427683643</c:v>
                      </c:pt>
                      <c:pt idx="378">
                        <c:v>1.0618807527701233</c:v>
                      </c:pt>
                      <c:pt idx="379">
                        <c:v>1.0576302984112091</c:v>
                      </c:pt>
                      <c:pt idx="380">
                        <c:v>1.0588907779797148</c:v>
                      </c:pt>
                      <c:pt idx="381">
                        <c:v>1.0697660784428678</c:v>
                      </c:pt>
                      <c:pt idx="382">
                        <c:v>1.0707041097496626</c:v>
                      </c:pt>
                      <c:pt idx="383">
                        <c:v>1.0737233980184087</c:v>
                      </c:pt>
                      <c:pt idx="384">
                        <c:v>1.0763029841120946</c:v>
                      </c:pt>
                      <c:pt idx="385">
                        <c:v>1.0774462097672508</c:v>
                      </c:pt>
                      <c:pt idx="386">
                        <c:v>1.0751890719352757</c:v>
                      </c:pt>
                      <c:pt idx="387">
                        <c:v>1.0884973911004279</c:v>
                      </c:pt>
                      <c:pt idx="388">
                        <c:v>1.090138945887319</c:v>
                      </c:pt>
                      <c:pt idx="389">
                        <c:v>1.0852435950049832</c:v>
                      </c:pt>
                      <c:pt idx="390">
                        <c:v>1.0847159523949113</c:v>
                      </c:pt>
                      <c:pt idx="391">
                        <c:v>1.0864454476168144</c:v>
                      </c:pt>
                      <c:pt idx="392">
                        <c:v>1.0909304098024273</c:v>
                      </c:pt>
                      <c:pt idx="393">
                        <c:v>1.0918684411092221</c:v>
                      </c:pt>
                      <c:pt idx="394">
                        <c:v>1.0874714193586212</c:v>
                      </c:pt>
                      <c:pt idx="395">
                        <c:v>1.0935393093744505</c:v>
                      </c:pt>
                      <c:pt idx="396">
                        <c:v>1.0799378554259249</c:v>
                      </c:pt>
                      <c:pt idx="397">
                        <c:v>1.0793222723808409</c:v>
                      </c:pt>
                      <c:pt idx="398">
                        <c:v>1.0855660432666943</c:v>
                      </c:pt>
                      <c:pt idx="399">
                        <c:v>1.0965585976431966</c:v>
                      </c:pt>
                      <c:pt idx="400">
                        <c:v>1.0947118485079443</c:v>
                      </c:pt>
                      <c:pt idx="401">
                        <c:v>1.0903441402356806</c:v>
                      </c:pt>
                      <c:pt idx="402">
                        <c:v>1.0878524945770067</c:v>
                      </c:pt>
                      <c:pt idx="403">
                        <c:v>1.0900510054523072</c:v>
                      </c:pt>
                      <c:pt idx="404">
                        <c:v>1.0942428328545468</c:v>
                      </c:pt>
                      <c:pt idx="405">
                        <c:v>1.1117429794219387</c:v>
                      </c:pt>
                      <c:pt idx="406">
                        <c:v>1.1023333528756525</c:v>
                      </c:pt>
                      <c:pt idx="407">
                        <c:v>1.1308553672978838</c:v>
                      </c:pt>
                      <c:pt idx="408">
                        <c:v>1.1349006273084365</c:v>
                      </c:pt>
                      <c:pt idx="409">
                        <c:v>1.1284809755525591</c:v>
                      </c:pt>
                      <c:pt idx="410">
                        <c:v>1.1251392390221024</c:v>
                      </c:pt>
                      <c:pt idx="411">
                        <c:v>1.1344022981767017</c:v>
                      </c:pt>
                      <c:pt idx="412">
                        <c:v>1.1407046960192297</c:v>
                      </c:pt>
                      <c:pt idx="413">
                        <c:v>1.1512575482206719</c:v>
                      </c:pt>
                      <c:pt idx="414">
                        <c:v>1.1687576947880636</c:v>
                      </c:pt>
                      <c:pt idx="415">
                        <c:v>1.1743272556721582</c:v>
                      </c:pt>
                      <c:pt idx="416">
                        <c:v>1.1845283461335523</c:v>
                      </c:pt>
                      <c:pt idx="417">
                        <c:v>1.1818901330831919</c:v>
                      </c:pt>
                      <c:pt idx="418">
                        <c:v>1.191035938324442</c:v>
                      </c:pt>
                      <c:pt idx="419">
                        <c:v>1.1965468722518617</c:v>
                      </c:pt>
                      <c:pt idx="420">
                        <c:v>1.191739461804538</c:v>
                      </c:pt>
                      <c:pt idx="421">
                        <c:v>1.1905082957143698</c:v>
                      </c:pt>
                      <c:pt idx="422">
                        <c:v>1.1903617283226833</c:v>
                      </c:pt>
                      <c:pt idx="423">
                        <c:v>1.1894823239725629</c:v>
                      </c:pt>
                      <c:pt idx="424">
                        <c:v>1.1857008852670461</c:v>
                      </c:pt>
                      <c:pt idx="425">
                        <c:v>1.1809521017763971</c:v>
                      </c:pt>
                      <c:pt idx="426">
                        <c:v>1.1781086943776753</c:v>
                      </c:pt>
                      <c:pt idx="427">
                        <c:v>1.1776103652459402</c:v>
                      </c:pt>
                      <c:pt idx="428">
                        <c:v>1.1661781086943779</c:v>
                      </c:pt>
                      <c:pt idx="429">
                        <c:v>1.1637744034707163</c:v>
                      </c:pt>
                      <c:pt idx="430">
                        <c:v>1.1581755291082845</c:v>
                      </c:pt>
                      <c:pt idx="431">
                        <c:v>1.1589083660667179</c:v>
                      </c:pt>
                      <c:pt idx="432">
                        <c:v>1.1294190068593544</c:v>
                      </c:pt>
                      <c:pt idx="433">
                        <c:v>1.1316468312129921</c:v>
                      </c:pt>
                      <c:pt idx="434">
                        <c:v>1.1273670633757407</c:v>
                      </c:pt>
                      <c:pt idx="435">
                        <c:v>1.1286275429442463</c:v>
                      </c:pt>
                      <c:pt idx="436">
                        <c:v>1.1261652107639097</c:v>
                      </c:pt>
                      <c:pt idx="437">
                        <c:v>1.1183091985695026</c:v>
                      </c:pt>
                      <c:pt idx="438">
                        <c:v>1.1237321920619103</c:v>
                      </c:pt>
                      <c:pt idx="439">
                        <c:v>1.1301811572961251</c:v>
                      </c:pt>
                      <c:pt idx="440">
                        <c:v>1.1240253268452836</c:v>
                      </c:pt>
                      <c:pt idx="441">
                        <c:v>1.1157002989974791</c:v>
                      </c:pt>
                      <c:pt idx="442">
                        <c:v>1.1165210763909246</c:v>
                      </c:pt>
                      <c:pt idx="443">
                        <c:v>1.1172245998710209</c:v>
                      </c:pt>
                      <c:pt idx="444">
                        <c:v>1.1179574368294543</c:v>
                      </c:pt>
                      <c:pt idx="445">
                        <c:v>1.1172245998710209</c:v>
                      </c:pt>
                      <c:pt idx="446">
                        <c:v>1.1192179163979599</c:v>
                      </c:pt>
                      <c:pt idx="447">
                        <c:v>1.1184850794395265</c:v>
                      </c:pt>
                      <c:pt idx="448">
                        <c:v>1.1209180981415257</c:v>
                      </c:pt>
                      <c:pt idx="449">
                        <c:v>1.1219147564049954</c:v>
                      </c:pt>
                      <c:pt idx="450">
                        <c:v>1.1171073459576717</c:v>
                      </c:pt>
                      <c:pt idx="451">
                        <c:v>1.1122706220320107</c:v>
                      </c:pt>
                      <c:pt idx="452">
                        <c:v>1.1287447968575954</c:v>
                      </c:pt>
                      <c:pt idx="453">
                        <c:v>1.1290965585976436</c:v>
                      </c:pt>
                      <c:pt idx="454">
                        <c:v>1.1237028785835732</c:v>
                      </c:pt>
                      <c:pt idx="455">
                        <c:v>1.1139414902972391</c:v>
                      </c:pt>
                      <c:pt idx="456">
                        <c:v>1.1125051298587094</c:v>
                      </c:pt>
                      <c:pt idx="457">
                        <c:v>1.1148502081256966</c:v>
                      </c:pt>
                      <c:pt idx="458">
                        <c:v>1.1108049481151439</c:v>
                      </c:pt>
                      <c:pt idx="459">
                        <c:v>1.1095737820249756</c:v>
                      </c:pt>
                      <c:pt idx="460">
                        <c:v>1.1143518789939619</c:v>
                      </c:pt>
                      <c:pt idx="461">
                        <c:v>1.1121240546403242</c:v>
                      </c:pt>
                      <c:pt idx="462">
                        <c:v>1.110717007680132</c:v>
                      </c:pt>
                      <c:pt idx="463">
                        <c:v>1.1013953215688581</c:v>
                      </c:pt>
                      <c:pt idx="464">
                        <c:v>1.1094565281116266</c:v>
                      </c:pt>
                      <c:pt idx="465">
                        <c:v>1.1076097789763741</c:v>
                      </c:pt>
                      <c:pt idx="466">
                        <c:v>1.1131207129037939</c:v>
                      </c:pt>
                      <c:pt idx="467">
                        <c:v>1.1098962302866866</c:v>
                      </c:pt>
                      <c:pt idx="468">
                        <c:v>1.105352641144399</c:v>
                      </c:pt>
                      <c:pt idx="469">
                        <c:v>1.0995192589552685</c:v>
                      </c:pt>
                      <c:pt idx="470">
                        <c:v>1.100515917218738</c:v>
                      </c:pt>
                      <c:pt idx="471">
                        <c:v>1.0957671337280892</c:v>
                      </c:pt>
                      <c:pt idx="472">
                        <c:v>1.0911649176291269</c:v>
                      </c:pt>
                      <c:pt idx="473">
                        <c:v>1.0863575071818032</c:v>
                      </c:pt>
                      <c:pt idx="474">
                        <c:v>1.0894940493638985</c:v>
                      </c:pt>
                      <c:pt idx="475">
                        <c:v>1.0774168962889146</c:v>
                      </c:pt>
                      <c:pt idx="476">
                        <c:v>1.072638799319928</c:v>
                      </c:pt>
                      <c:pt idx="477">
                        <c:v>1.0794981532508656</c:v>
                      </c:pt>
                      <c:pt idx="478">
                        <c:v>1.076332297590433</c:v>
                      </c:pt>
                      <c:pt idx="479">
                        <c:v>1.0646069062554973</c:v>
                      </c:pt>
                      <c:pt idx="480">
                        <c:v>1.077710031072288</c:v>
                      </c:pt>
                      <c:pt idx="481">
                        <c:v>1.0821656797795636</c:v>
                      </c:pt>
                      <c:pt idx="482">
                        <c:v>1.0918098141525483</c:v>
                      </c:pt>
                      <c:pt idx="483">
                        <c:v>1.0795860936858777</c:v>
                      </c:pt>
                      <c:pt idx="484">
                        <c:v>1.0836313536964304</c:v>
                      </c:pt>
                      <c:pt idx="485">
                        <c:v>1.0722577241015427</c:v>
                      </c:pt>
                      <c:pt idx="486">
                        <c:v>1.0627894705985821</c:v>
                      </c:pt>
                      <c:pt idx="487">
                        <c:v>1.0587735240663665</c:v>
                      </c:pt>
                      <c:pt idx="488">
                        <c:v>1.0502433018702007</c:v>
                      </c:pt>
                      <c:pt idx="489">
                        <c:v>1.0560766840593312</c:v>
                      </c:pt>
                      <c:pt idx="490">
                        <c:v>1.0634636806003406</c:v>
                      </c:pt>
                      <c:pt idx="491">
                        <c:v>1.0565750131910658</c:v>
                      </c:pt>
                      <c:pt idx="492">
                        <c:v>1.0587735240663663</c:v>
                      </c:pt>
                      <c:pt idx="493">
                        <c:v>1.0661898340857132</c:v>
                      </c:pt>
                      <c:pt idx="494">
                        <c:v>1.0811690215160936</c:v>
                      </c:pt>
                      <c:pt idx="495">
                        <c:v>1.0843935041332011</c:v>
                      </c:pt>
                      <c:pt idx="496">
                        <c:v>1.0831037110863584</c:v>
                      </c:pt>
                      <c:pt idx="497">
                        <c:v>1.0905493345840425</c:v>
                      </c:pt>
                      <c:pt idx="498">
                        <c:v>1.0838365480447918</c:v>
                      </c:pt>
                      <c:pt idx="499">
                        <c:v>1.0853901623966709</c:v>
                      </c:pt>
                      <c:pt idx="500">
                        <c:v>1.0865333880518271</c:v>
                      </c:pt>
                      <c:pt idx="501">
                        <c:v>1.0845107580465507</c:v>
                      </c:pt>
                      <c:pt idx="502">
                        <c:v>1.0764202380254448</c:v>
                      </c:pt>
                      <c:pt idx="503">
                        <c:v>1.0725215454065786</c:v>
                      </c:pt>
                      <c:pt idx="504">
                        <c:v>1.0637275019053767</c:v>
                      </c:pt>
                      <c:pt idx="505">
                        <c:v>1.0625549627718831</c:v>
                      </c:pt>
                      <c:pt idx="506">
                        <c:v>1.0615289910300763</c:v>
                      </c:pt>
                      <c:pt idx="507">
                        <c:v>1.0608840945066547</c:v>
                      </c:pt>
                      <c:pt idx="508">
                        <c:v>1.0602391979832331</c:v>
                      </c:pt>
                      <c:pt idx="509">
                        <c:v>1.04253385706748</c:v>
                      </c:pt>
                      <c:pt idx="510">
                        <c:v>1.0439702175060095</c:v>
                      </c:pt>
                      <c:pt idx="511">
                        <c:v>1.04980359969514</c:v>
                      </c:pt>
                      <c:pt idx="512">
                        <c:v>1.044204725332708</c:v>
                      </c:pt>
                      <c:pt idx="513">
                        <c:v>1.0542006214457409</c:v>
                      </c:pt>
                      <c:pt idx="514">
                        <c:v>1.0499208536084894</c:v>
                      </c:pt>
                      <c:pt idx="515">
                        <c:v>1.0682124640909891</c:v>
                      </c:pt>
                      <c:pt idx="516">
                        <c:v>1.0713196927947473</c:v>
                      </c:pt>
                      <c:pt idx="517">
                        <c:v>1.079146391510817</c:v>
                      </c:pt>
                      <c:pt idx="518">
                        <c:v>1.0969103593832448</c:v>
                      </c:pt>
                      <c:pt idx="519">
                        <c:v>1.0977897637333649</c:v>
                      </c:pt>
                      <c:pt idx="520">
                        <c:v>1.0977311367766902</c:v>
                      </c:pt>
                      <c:pt idx="521">
                        <c:v>1.0938910711144989</c:v>
                      </c:pt>
                      <c:pt idx="522">
                        <c:v>1.0888491528404765</c:v>
                      </c:pt>
                      <c:pt idx="523">
                        <c:v>1.0929530398077041</c:v>
                      </c:pt>
                      <c:pt idx="524">
                        <c:v>1.0927185319810053</c:v>
                      </c:pt>
                      <c:pt idx="525">
                        <c:v>1.0904613941490302</c:v>
                      </c:pt>
                      <c:pt idx="526">
                        <c:v>1.0848918332649355</c:v>
                      </c:pt>
                      <c:pt idx="527">
                        <c:v>1.0720232162748433</c:v>
                      </c:pt>
                      <c:pt idx="528">
                        <c:v>1.0676261945242425</c:v>
                      </c:pt>
                      <c:pt idx="529">
                        <c:v>1.0685642258310375</c:v>
                      </c:pt>
                      <c:pt idx="530">
                        <c:v>1.0678607023509412</c:v>
                      </c:pt>
                      <c:pt idx="531">
                        <c:v>1.0706454827929883</c:v>
                      </c:pt>
                      <c:pt idx="532">
                        <c:v>1.0736354575833968</c:v>
                      </c:pt>
                      <c:pt idx="533">
                        <c:v>1.0775048367239257</c:v>
                      </c:pt>
                      <c:pt idx="534">
                        <c:v>1.0684176584393503</c:v>
                      </c:pt>
                      <c:pt idx="535">
                        <c:v>1.0685055988743624</c:v>
                      </c:pt>
                      <c:pt idx="536">
                        <c:v>1.0748666236735651</c:v>
                      </c:pt>
                      <c:pt idx="537">
                        <c:v>1.0647827871255202</c:v>
                      </c:pt>
                      <c:pt idx="538">
                        <c:v>1.067010611479158</c:v>
                      </c:pt>
                      <c:pt idx="539">
                        <c:v>1.0676261945242422</c:v>
                      </c:pt>
                      <c:pt idx="540">
                        <c:v>1.066395028434074</c:v>
                      </c:pt>
                      <c:pt idx="541">
                        <c:v>1.0676555080025796</c:v>
                      </c:pt>
                      <c:pt idx="542">
                        <c:v>1.0612358562467024</c:v>
                      </c:pt>
                      <c:pt idx="543">
                        <c:v>1.0639033827754003</c:v>
                      </c:pt>
                      <c:pt idx="544">
                        <c:v>1.0643137714721231</c:v>
                      </c:pt>
                      <c:pt idx="545">
                        <c:v>1.0663070879990622</c:v>
                      </c:pt>
                      <c:pt idx="546">
                        <c:v>1.0685055988743626</c:v>
                      </c:pt>
                      <c:pt idx="547">
                        <c:v>1.0709679310546991</c:v>
                      </c:pt>
                      <c:pt idx="548">
                        <c:v>1.0713783197514219</c:v>
                      </c:pt>
                      <c:pt idx="549">
                        <c:v>1.0706454827929885</c:v>
                      </c:pt>
                      <c:pt idx="550">
                        <c:v>1.0684469719176879</c:v>
                      </c:pt>
                      <c:pt idx="551">
                        <c:v>1.0684762853960252</c:v>
                      </c:pt>
                      <c:pt idx="552">
                        <c:v>1.070088526704579</c:v>
                      </c:pt>
                      <c:pt idx="553">
                        <c:v>1.0768013132438297</c:v>
                      </c:pt>
                      <c:pt idx="554">
                        <c:v>1.0698540188778802</c:v>
                      </c:pt>
                      <c:pt idx="555">
                        <c:v>1.0738699654100958</c:v>
                      </c:pt>
                      <c:pt idx="556">
                        <c:v>1.0724922319282408</c:v>
                      </c:pt>
                      <c:pt idx="557">
                        <c:v>1.0636395614703642</c:v>
                      </c:pt>
                      <c:pt idx="558">
                        <c:v>1.0594477340681245</c:v>
                      </c:pt>
                      <c:pt idx="559">
                        <c:v>1.0623204549451839</c:v>
                      </c:pt>
                      <c:pt idx="560">
                        <c:v>1.0512985870903442</c:v>
                      </c:pt>
                      <c:pt idx="561">
                        <c:v>1.0515624083953803</c:v>
                      </c:pt>
                      <c:pt idx="562">
                        <c:v>1.0510054523069707</c:v>
                      </c:pt>
                      <c:pt idx="563">
                        <c:v>1.054141994489066</c:v>
                      </c:pt>
                      <c:pt idx="564">
                        <c:v>1.0547282640558129</c:v>
                      </c:pt>
                      <c:pt idx="565">
                        <c:v>1.0472533270797912</c:v>
                      </c:pt>
                      <c:pt idx="566">
                        <c:v>1.0391921205370229</c:v>
                      </c:pt>
                      <c:pt idx="567">
                        <c:v>1.0500381075218386</c:v>
                      </c:pt>
                      <c:pt idx="568">
                        <c:v>1.0501260479568506</c:v>
                      </c:pt>
                      <c:pt idx="569">
                        <c:v>1.0556369818842706</c:v>
                      </c:pt>
                      <c:pt idx="570">
                        <c:v>1.0637861288620509</c:v>
                      </c:pt>
                      <c:pt idx="571">
                        <c:v>1.0705868558363136</c:v>
                      </c:pt>
                      <c:pt idx="572">
                        <c:v>1.07216978366653</c:v>
                      </c:pt>
                      <c:pt idx="573">
                        <c:v>1.0771530749838778</c:v>
                      </c:pt>
                      <c:pt idx="574">
                        <c:v>1.0736647710617346</c:v>
                      </c:pt>
                      <c:pt idx="575">
                        <c:v>1.0660725801723636</c:v>
                      </c:pt>
                      <c:pt idx="576">
                        <c:v>1.0609427214633291</c:v>
                      </c:pt>
                      <c:pt idx="577">
                        <c:v>1.0629946649469428</c:v>
                      </c:pt>
                      <c:pt idx="578">
                        <c:v>1.0569854018877882</c:v>
                      </c:pt>
                      <c:pt idx="579">
                        <c:v>1.0571905962361496</c:v>
                      </c:pt>
                      <c:pt idx="580">
                        <c:v>1.0564284457993787</c:v>
                      </c:pt>
                      <c:pt idx="581">
                        <c:v>1.0583924488479803</c:v>
                      </c:pt>
                      <c:pt idx="582">
                        <c:v>1.0538488597056928</c:v>
                      </c:pt>
                      <c:pt idx="583">
                        <c:v>1.0713490062730844</c:v>
                      </c:pt>
                      <c:pt idx="584">
                        <c:v>1.0745734888901917</c:v>
                      </c:pt>
                      <c:pt idx="585">
                        <c:v>1.0602978249399073</c:v>
                      </c:pt>
                      <c:pt idx="586">
                        <c:v>1.0709093040980242</c:v>
                      </c:pt>
                      <c:pt idx="587">
                        <c:v>1.0733423228000232</c:v>
                      </c:pt>
                      <c:pt idx="588">
                        <c:v>1.073840651931758</c:v>
                      </c:pt>
                      <c:pt idx="589">
                        <c:v>1.0643137714721227</c:v>
                      </c:pt>
                      <c:pt idx="590">
                        <c:v>1.0615583045084129</c:v>
                      </c:pt>
                      <c:pt idx="591">
                        <c:v>1.067860702350941</c:v>
                      </c:pt>
                      <c:pt idx="592">
                        <c:v>1.0384592835785895</c:v>
                      </c:pt>
                      <c:pt idx="593">
                        <c:v>1.0398663305387819</c:v>
                      </c:pt>
                      <c:pt idx="594">
                        <c:v>1.0343847100896995</c:v>
                      </c:pt>
                      <c:pt idx="595">
                        <c:v>1.0315413026909777</c:v>
                      </c:pt>
                      <c:pt idx="596">
                        <c:v>1.0306912118191949</c:v>
                      </c:pt>
                      <c:pt idx="597">
                        <c:v>1.0355279357448559</c:v>
                      </c:pt>
                      <c:pt idx="598">
                        <c:v>1.0267632057219913</c:v>
                      </c:pt>
                      <c:pt idx="599">
                        <c:v>1.0257079205018471</c:v>
                      </c:pt>
                      <c:pt idx="600">
                        <c:v>1.016796623087296</c:v>
                      </c:pt>
                      <c:pt idx="601">
                        <c:v>1.0182916104825004</c:v>
                      </c:pt>
                      <c:pt idx="602">
                        <c:v>1.006361024799203</c:v>
                      </c:pt>
                      <c:pt idx="603">
                        <c:v>0.99610130738113389</c:v>
                      </c:pt>
                      <c:pt idx="604">
                        <c:v>1.0019346895702645</c:v>
                      </c:pt>
                      <c:pt idx="605">
                        <c:v>1.0119012722049598</c:v>
                      </c:pt>
                      <c:pt idx="606">
                        <c:v>1.0154482030837781</c:v>
                      </c:pt>
                      <c:pt idx="607">
                        <c:v>1.0074163100193472</c:v>
                      </c:pt>
                      <c:pt idx="608">
                        <c:v>0.99882746086650664</c:v>
                      </c:pt>
                      <c:pt idx="609">
                        <c:v>0.98806941431670292</c:v>
                      </c:pt>
                      <c:pt idx="610">
                        <c:v>0.98499149909128236</c:v>
                      </c:pt>
                      <c:pt idx="611">
                        <c:v>0.99173359910887049</c:v>
                      </c:pt>
                      <c:pt idx="612">
                        <c:v>0.99545641085771264</c:v>
                      </c:pt>
                      <c:pt idx="613">
                        <c:v>0.99832913173477178</c:v>
                      </c:pt>
                      <c:pt idx="614">
                        <c:v>0.99422524476754426</c:v>
                      </c:pt>
                      <c:pt idx="615">
                        <c:v>0.99909128217154253</c:v>
                      </c:pt>
                      <c:pt idx="616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5-F5A6-487F-8F0E-D5F907C9B55E}"/>
                  </c:ext>
                </c:extLst>
              </c15:ser>
            </c15:filteredLineSeries>
          </c:ext>
        </c:extLst>
      </c:lineChart>
      <c:dateAx>
        <c:axId val="40081548"/>
        <c:scaling>
          <c:orientation val="minMax"/>
          <c:min val="45110"/>
        </c:scaling>
        <c:delete val="0"/>
        <c:axPos val="b"/>
        <c:numFmt formatCode="[$-101040D]\ mmm\ yy;@" sourceLinked="0"/>
        <c:majorTickMark val="out"/>
        <c:minorTickMark val="none"/>
        <c:tickLblPos val="low"/>
        <c:spPr>
          <a:noFill/>
          <a:ln w="9525" cap="flat" cmpd="sng">
            <a:noFill/>
            <a:round/>
          </a:ln>
          <a:effectLst/>
        </c:spPr>
        <c:txPr>
          <a:bodyPr rot="-2700000" vert="horz"/>
          <a:lstStyle/>
          <a:p>
            <a:pP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he-IL"/>
          </a:p>
        </c:txPr>
        <c:crossAx val="33492251"/>
        <c:crosses val="autoZero"/>
        <c:auto val="1"/>
        <c:lblOffset val="100"/>
        <c:baseTimeUnit val="days"/>
        <c:majorUnit val="3"/>
        <c:majorTimeUnit val="months"/>
      </c:dateAx>
      <c:valAx>
        <c:axId val="33492251"/>
        <c:scaling>
          <c:orientation val="minMax"/>
          <c:max val="2"/>
          <c:min val="-1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>
            <a:noFill/>
          </a:ln>
          <a:effectLst/>
        </c:spPr>
        <c:txPr>
          <a:bodyPr rot="-60000000" vert="horz"/>
          <a:lstStyle/>
          <a:p>
            <a:pP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he-IL"/>
          </a:p>
        </c:txPr>
        <c:crossAx val="40081548"/>
        <c:crosses val="autoZero"/>
        <c:crossBetween val="between"/>
      </c:valAx>
      <c:catAx>
        <c:axId val="13096985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3941041"/>
        <c:crosses val="autoZero"/>
        <c:auto val="1"/>
        <c:lblAlgn val="ctr"/>
        <c:lblOffset val="100"/>
        <c:noMultiLvlLbl val="0"/>
      </c:catAx>
      <c:valAx>
        <c:axId val="13941041"/>
        <c:scaling>
          <c:orientation val="minMax"/>
          <c:min val="0.8"/>
        </c:scaling>
        <c:delete val="1"/>
        <c:axPos val="r"/>
        <c:numFmt formatCode="General" sourceLinked="1"/>
        <c:majorTickMark val="out"/>
        <c:minorTickMark val="none"/>
        <c:tickLblPos val="nextTo"/>
        <c:crossAx val="13096985"/>
        <c:crosses val="max"/>
        <c:crossBetween val="between"/>
      </c:valAx>
      <c:spPr>
        <a:noFill/>
        <a:ln w="9525">
          <a:noFill/>
        </a:ln>
        <a:effectLst/>
      </c:spPr>
    </c:plotArea>
    <c:legend>
      <c:legendPos val="l"/>
      <c:layout>
        <c:manualLayout>
          <c:xMode val="edge"/>
          <c:yMode val="edge"/>
          <c:x val="6.4650762906799802E-2"/>
          <c:y val="0.91311974803149609"/>
          <c:w val="0.89771565946098508"/>
          <c:h val="8.308191076115487E-2"/>
        </c:manualLayout>
      </c:layout>
      <c:overlay val="0"/>
      <c:spPr>
        <a:noFill/>
        <a:ln w="9525">
          <a:noFill/>
        </a:ln>
        <a:effectLst/>
      </c:spPr>
      <c:txPr>
        <a:bodyPr rot="0" vert="horz"/>
        <a:lstStyle/>
        <a:p>
          <a:pPr>
            <a:defRPr sz="1100">
              <a:solidFill>
                <a:schemeClr val="tx1">
                  <a:lumMod val="65000"/>
                  <a:lumOff val="35000"/>
                </a:schemeClr>
              </a:solidFill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9525">
      <a:noFill/>
      <a:round/>
    </a:ln>
    <a:effectLst/>
  </c:spPr>
  <c:txPr>
    <a:bodyPr rot="0" vert="horz" wrap="square"/>
    <a:lstStyle/>
    <a:p>
      <a:pPr>
        <a:defRPr lang="en-US" sz="1200" u="none" baseline="0">
          <a:solidFill>
            <a:srgbClr val="000000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e-IL" sz="1200" b="1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b="1" i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30 </a:t>
            </a:r>
            <a:r>
              <a:rPr lang="he-IL" sz="1200" b="1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: תחזיות הצמיחה - חציון בתי השקעות</a:t>
            </a:r>
            <a:endParaRPr lang="he-IL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1.975E-2"/>
          <c:y val="0.13700000000000001"/>
          <c:w val="0.94525000000000003"/>
          <c:h val="0.741500000000000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'data (2)'!$B$4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008DA3"/>
            </a:solidFill>
            <a:ln w="9525" cap="flat" cmpd="sng"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/>
          </c:spPr>
          <c:invertIfNegative val="0"/>
          <c:dLbls>
            <c:dLbl>
              <c:idx val="0"/>
              <c:tx>
                <c:rich>
                  <a:bodyPr rot="0" vert="horz" wrap="square"/>
                  <a:lstStyle/>
                  <a:p>
                    <a:pPr algn="ctr">
                      <a:defRPr/>
                    </a:pPr>
                    <a:fld id="{02DF572C-2E37-4423-BE78-1745FFDD6206}" type="CELLRANGE">
                      <a:rPr lang="en-US" sz="1200" b="0" u="none" baseline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[CELLRANGE]</a:t>
                    </a:fld>
                    <a:endParaRPr lang="en-US" sz="1200" b="0" u="none" baseline="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</a:endParaRPr>
                  </a:p>
                  <a:p>
                    <a:pPr algn="ctr">
                      <a:defRPr/>
                    </a:pPr>
                    <a:fld id="{ECE0B04C-E7FD-49E8-A028-5F373F7020CA}" type="VALUE">
                      <a:rPr lang="en-US" sz="1200" b="0" u="none" baseline="0"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[ערך]</a:t>
                    </a:fld>
                    <a:endParaRPr lang="he-IL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C7D7-42AD-9183-836CD94EC0F8}"/>
                </c:ext>
              </c:extLst>
            </c:dLbl>
            <c:dLbl>
              <c:idx val="1"/>
              <c:tx>
                <c:rich>
                  <a:bodyPr rot="0" vert="horz" wrap="square"/>
                  <a:lstStyle/>
                  <a:p>
                    <a:pPr algn="ctr">
                      <a:defRPr/>
                    </a:pPr>
                    <a:fld id="{4DC4E707-6602-4D18-8B72-6907AD681D6C}" type="CELLRANGE">
                      <a:rPr lang="en-US" sz="1200" b="0" u="none" baseline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[CELLRANGE]</a:t>
                    </a:fld>
                    <a:endParaRPr lang="en-US" sz="1200" b="0" u="none" baseline="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</a:endParaRPr>
                  </a:p>
                  <a:p>
                    <a:pPr algn="ctr">
                      <a:defRPr/>
                    </a:pPr>
                    <a:fld id="{41BD4BCD-C665-43E5-B57A-7D30F42863CD}" type="VALUE">
                      <a:rPr lang="en-US" sz="1200" b="0" u="none" baseline="0"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[ערך]</a:t>
                    </a:fld>
                    <a:endParaRPr lang="he-IL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C7D7-42AD-9183-836CD94EC0F8}"/>
                </c:ext>
              </c:extLst>
            </c:dLbl>
            <c:dLbl>
              <c:idx val="2"/>
              <c:tx>
                <c:rich>
                  <a:bodyPr rot="0" vert="horz" wrap="square"/>
                  <a:lstStyle/>
                  <a:p>
                    <a:pPr algn="ctr">
                      <a:defRPr/>
                    </a:pPr>
                    <a:fld id="{0360F704-7742-4A07-BA0A-D34919A77969}" type="CELLRANGE">
                      <a:rPr lang="en-US" sz="1200" b="0" u="none" baseline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[CELLRANGE]</a:t>
                    </a:fld>
                    <a:endParaRPr lang="en-US" sz="1200" b="0" u="none" baseline="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</a:endParaRPr>
                  </a:p>
                  <a:p>
                    <a:pPr algn="ctr">
                      <a:defRPr/>
                    </a:pPr>
                    <a:fld id="{994BB1AB-5BE8-47EF-9352-2A0BFF9E9DF7}" type="VALUE">
                      <a:rPr lang="en-US" sz="1200" b="0" u="none" baseline="0"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[ערך]</a:t>
                    </a:fld>
                    <a:endParaRPr lang="he-IL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C7D7-42AD-9183-836CD94EC0F8}"/>
                </c:ext>
              </c:extLst>
            </c:dLbl>
            <c:dLbl>
              <c:idx val="3"/>
              <c:tx>
                <c:rich>
                  <a:bodyPr rot="0" vert="horz" wrap="square"/>
                  <a:lstStyle/>
                  <a:p>
                    <a:pPr algn="ctr">
                      <a:defRPr/>
                    </a:pPr>
                    <a:fld id="{C9FF748E-742D-453D-9FA6-C79FCE3B4094}" type="CELLRANGE">
                      <a:rPr lang="en-US" sz="1200" b="0" u="none" baseline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[CELLRANGE]</a:t>
                    </a:fld>
                    <a:endParaRPr lang="en-US" sz="1200" b="0" u="none" baseline="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</a:endParaRPr>
                  </a:p>
                  <a:p>
                    <a:pPr algn="ctr">
                      <a:defRPr/>
                    </a:pPr>
                    <a:fld id="{47A0E1A7-3099-48A8-BF7E-32BE0C8B0138}" type="VALUE">
                      <a:rPr lang="en-US" sz="1200" b="0" u="none" baseline="0"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[ערך]</a:t>
                    </a:fld>
                    <a:endParaRPr lang="he-IL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C7D7-42AD-9183-836CD94EC0F8}"/>
                </c:ext>
              </c:extLst>
            </c:dLbl>
            <c:dLbl>
              <c:idx val="4"/>
              <c:tx>
                <c:rich>
                  <a:bodyPr rot="0" vert="horz" wrap="square"/>
                  <a:lstStyle/>
                  <a:p>
                    <a:pPr algn="ctr">
                      <a:defRPr/>
                    </a:pPr>
                    <a:fld id="{27CE9BDB-9B4B-4841-9602-C48972424758}" type="CELLRANGE">
                      <a:rPr lang="en-US" sz="1200" b="0" u="none" baseline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[CELLRANGE]</a:t>
                    </a:fld>
                    <a:endParaRPr lang="en-US" sz="1200" b="0" u="none" baseline="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</a:endParaRPr>
                  </a:p>
                  <a:p>
                    <a:pPr algn="ctr">
                      <a:defRPr/>
                    </a:pPr>
                    <a:fld id="{FF9EC4E0-7240-4288-B14B-2C34615C8C68}" type="VALUE">
                      <a:rPr lang="en-US" sz="1200" b="0" u="none" baseline="0"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[ערך]</a:t>
                    </a:fld>
                    <a:endParaRPr lang="he-IL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C7D7-42AD-9183-836CD94EC0F8}"/>
                </c:ext>
              </c:extLst>
            </c:dLbl>
            <c:spPr>
              <a:noFill/>
              <a:ln w="9525"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</c:ext>
            </c:extLst>
          </c:dLbls>
          <c:cat>
            <c:strRef>
              <c:f>'data (2)'!$Y$14:$Y$19</c:f>
              <c:strCache>
                <c:ptCount val="5"/>
                <c:pt idx="0">
                  <c:v>ארה"ב</c:v>
                </c:pt>
                <c:pt idx="1">
                  <c:v>גוש האירו</c:v>
                </c:pt>
                <c:pt idx="2">
                  <c:v>יפן</c:v>
                </c:pt>
                <c:pt idx="3">
                  <c:v>סין</c:v>
                </c:pt>
                <c:pt idx="4">
                  <c:v>עולמי</c:v>
                </c:pt>
              </c:strCache>
            </c:strRef>
          </c:cat>
          <c:val>
            <c:numRef>
              <c:f>'data (2)'!$AC$14:$AC$19</c:f>
              <c:numCache>
                <c:formatCode>0.0</c:formatCode>
                <c:ptCount val="5"/>
                <c:pt idx="0">
                  <c:v>1.5</c:v>
                </c:pt>
                <c:pt idx="1">
                  <c:v>1</c:v>
                </c:pt>
                <c:pt idx="2">
                  <c:v>0.8</c:v>
                </c:pt>
                <c:pt idx="3">
                  <c:v>4.5</c:v>
                </c:pt>
                <c:pt idx="4">
                  <c:v>2.6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'data (2)'!$AF$14:$AF$19</c15:f>
                <c15:dlblRangeCache>
                  <c:ptCount val="6"/>
                  <c:pt idx="0">
                    <c:v>0.1</c:v>
                  </c:pt>
                  <c:pt idx="1">
                    <c:v>0.2</c:v>
                  </c:pt>
                  <c:pt idx="2">
                    <c:v>-0.2</c:v>
                  </c:pt>
                  <c:pt idx="3">
                    <c:v>0.3</c:v>
                  </c:pt>
                  <c:pt idx="4">
                    <c:v>-0.1</c:v>
                  </c:pt>
                  <c:pt idx="5">
                    <c:v>0.1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C7D7-42AD-9183-836CD94EC0F8}"/>
            </c:ext>
          </c:extLst>
        </c:ser>
        <c:ser>
          <c:idx val="2"/>
          <c:order val="1"/>
          <c:tx>
            <c:strRef>
              <c:f>'data (2)'!$C$4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D98D25"/>
            </a:solidFill>
            <a:ln w="9525" cap="flat" cmpd="sng"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/>
          </c:spPr>
          <c:invertIfNegative val="0"/>
          <c:dLbls>
            <c:dLbl>
              <c:idx val="0"/>
              <c:tx>
                <c:rich>
                  <a:bodyPr rot="0" vert="horz" wrap="square"/>
                  <a:lstStyle/>
                  <a:p>
                    <a:pPr algn="ctr">
                      <a:defRPr/>
                    </a:pPr>
                    <a:fld id="{3A23FDFC-361F-4464-B449-4DAA8A04BB7E}" type="CELLRANGE">
                      <a:rPr lang="en-US" sz="1200" b="0" u="none" baseline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[CELLRANGE]</a:t>
                    </a:fld>
                    <a:endParaRPr lang="en-US" sz="1200" b="0" u="none" baseline="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</a:endParaRPr>
                  </a:p>
                  <a:p>
                    <a:pPr algn="ctr">
                      <a:defRPr/>
                    </a:pPr>
                    <a:fld id="{228DFD22-C9FE-4B55-9F34-D91A2AFC8BE5}" type="VALUE">
                      <a:rPr lang="en-US" sz="1200" b="0" u="none" baseline="0"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[ערך]</a:t>
                    </a:fld>
                    <a:endParaRPr lang="he-IL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C7D7-42AD-9183-836CD94EC0F8}"/>
                </c:ext>
              </c:extLst>
            </c:dLbl>
            <c:dLbl>
              <c:idx val="1"/>
              <c:tx>
                <c:rich>
                  <a:bodyPr rot="0" vert="horz" wrap="square"/>
                  <a:lstStyle/>
                  <a:p>
                    <a:pPr algn="ctr">
                      <a:defRPr/>
                    </a:pPr>
                    <a:fld id="{3984B86D-0955-4327-9F1D-2DEDFDD4D2A0}" type="CELLRANGE">
                      <a:rPr lang="en-US" sz="1200" b="0" u="none" baseline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[CELLRANGE]</a:t>
                    </a:fld>
                    <a:endParaRPr lang="en-US" sz="1200" b="0" u="none" baseline="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</a:endParaRPr>
                  </a:p>
                  <a:p>
                    <a:pPr algn="ctr">
                      <a:defRPr/>
                    </a:pPr>
                    <a:fld id="{F498D1AD-B7AE-43AE-83C4-49CDF80DEEB9}" type="VALUE">
                      <a:rPr lang="en-US" sz="1200" b="0" u="none" baseline="0"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[ערך]</a:t>
                    </a:fld>
                    <a:endParaRPr lang="he-IL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C7D7-42AD-9183-836CD94EC0F8}"/>
                </c:ext>
              </c:extLst>
            </c:dLbl>
            <c:dLbl>
              <c:idx val="2"/>
              <c:tx>
                <c:rich>
                  <a:bodyPr rot="0" vert="horz" wrap="square"/>
                  <a:lstStyle/>
                  <a:p>
                    <a:pPr algn="ctr">
                      <a:defRPr/>
                    </a:pPr>
                    <a:fld id="{2F2F3C54-A55A-49AE-8DD7-D3FE0035E31C}" type="CELLRANGE">
                      <a:rPr lang="en-US" sz="1200" b="0" u="none" baseline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[CELLRANGE]</a:t>
                    </a:fld>
                    <a:endParaRPr lang="en-US" sz="1200" b="0" u="none" baseline="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</a:endParaRPr>
                  </a:p>
                  <a:p>
                    <a:pPr algn="ctr">
                      <a:defRPr/>
                    </a:pPr>
                    <a:fld id="{04461950-1FBA-48EE-900C-B7E633F7E51F}" type="VALUE">
                      <a:rPr lang="en-US" sz="1200" b="0" u="none" baseline="0"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[ערך]</a:t>
                    </a:fld>
                    <a:endParaRPr lang="he-IL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C7D7-42AD-9183-836CD94EC0F8}"/>
                </c:ext>
              </c:extLst>
            </c:dLbl>
            <c:dLbl>
              <c:idx val="3"/>
              <c:tx>
                <c:rich>
                  <a:bodyPr rot="0" vert="horz" wrap="square"/>
                  <a:lstStyle/>
                  <a:p>
                    <a:pPr algn="ctr">
                      <a:defRPr/>
                    </a:pPr>
                    <a:fld id="{76B3C9F8-9403-4F46-9445-C2979DA33800}" type="CELLRANGE">
                      <a:rPr lang="en-US" sz="1200" b="0" u="none" baseline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[CELLRANGE]</a:t>
                    </a:fld>
                    <a:endParaRPr lang="en-US" sz="1200" b="0" u="none" baseline="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</a:endParaRPr>
                  </a:p>
                  <a:p>
                    <a:pPr algn="ctr">
                      <a:defRPr/>
                    </a:pPr>
                    <a:fld id="{6193F67C-DC56-4E48-92B5-3E2754B0DE61}" type="VALUE">
                      <a:rPr lang="en-US" sz="1200" b="0" u="none" baseline="0"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[ערך]</a:t>
                    </a:fld>
                    <a:endParaRPr lang="he-IL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C7D7-42AD-9183-836CD94EC0F8}"/>
                </c:ext>
              </c:extLst>
            </c:dLbl>
            <c:dLbl>
              <c:idx val="4"/>
              <c:tx>
                <c:rich>
                  <a:bodyPr rot="0" vert="horz" wrap="square"/>
                  <a:lstStyle/>
                  <a:p>
                    <a:pPr algn="ctr">
                      <a:defRPr/>
                    </a:pPr>
                    <a:fld id="{40167B6F-B237-4389-84D7-5FFAB97266C7}" type="CELLRANGE">
                      <a:rPr lang="en-US" sz="1200" b="0" u="none" baseline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[CELLRANGE]</a:t>
                    </a:fld>
                    <a:endParaRPr lang="en-US" sz="1200" b="0" u="none" baseline="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</a:endParaRPr>
                  </a:p>
                  <a:p>
                    <a:pPr algn="ctr">
                      <a:defRPr/>
                    </a:pPr>
                    <a:fld id="{0BC56204-6ACA-4666-976C-1FBA23B01A68}" type="VALUE">
                      <a:rPr lang="en-US" sz="1200" b="0" u="none" baseline="0"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[ערך]</a:t>
                    </a:fld>
                    <a:endParaRPr lang="he-IL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C7D7-42AD-9183-836CD94EC0F8}"/>
                </c:ext>
              </c:extLst>
            </c:dLbl>
            <c:spPr>
              <a:noFill/>
              <a:ln w="9525"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</c:ext>
            </c:extLst>
          </c:dLbls>
          <c:cat>
            <c:strRef>
              <c:f>'data (2)'!$Y$14:$Y$19</c:f>
              <c:strCache>
                <c:ptCount val="5"/>
                <c:pt idx="0">
                  <c:v>ארה"ב</c:v>
                </c:pt>
                <c:pt idx="1">
                  <c:v>גוש האירו</c:v>
                </c:pt>
                <c:pt idx="2">
                  <c:v>יפן</c:v>
                </c:pt>
                <c:pt idx="3">
                  <c:v>סין</c:v>
                </c:pt>
                <c:pt idx="4">
                  <c:v>עולמי</c:v>
                </c:pt>
              </c:strCache>
            </c:strRef>
          </c:cat>
          <c:val>
            <c:numRef>
              <c:f>'data (2)'!$AD$14:$AD$19</c:f>
              <c:numCache>
                <c:formatCode>0.0</c:formatCode>
                <c:ptCount val="5"/>
                <c:pt idx="0">
                  <c:v>1.6</c:v>
                </c:pt>
                <c:pt idx="1">
                  <c:v>1.1000000000000001</c:v>
                </c:pt>
                <c:pt idx="2">
                  <c:v>0.8</c:v>
                </c:pt>
                <c:pt idx="3">
                  <c:v>4.2</c:v>
                </c:pt>
                <c:pt idx="4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'data (2)'!$AG$14:$AG$19</c15:f>
                <c15:dlblRangeCache>
                  <c:ptCount val="6"/>
                  <c:pt idx="0">
                    <c:v>0.1</c:v>
                  </c:pt>
                  <c:pt idx="1">
                    <c:v>0.0</c:v>
                  </c:pt>
                  <c:pt idx="2">
                    <c:v>0.0</c:v>
                  </c:pt>
                  <c:pt idx="3">
                    <c:v>0.2</c:v>
                  </c:pt>
                  <c:pt idx="4">
                    <c:v>0.0</c:v>
                  </c:pt>
                  <c:pt idx="5">
                    <c:v>0.1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B-C7D7-42AD-9183-836CD94EC0F8}"/>
            </c:ext>
          </c:extLst>
        </c:ser>
        <c:ser>
          <c:idx val="0"/>
          <c:order val="4"/>
          <c:tx>
            <c:strRef>
              <c:f>'data (2)'!$AE$13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rgbClr val="357C32"/>
            </a:solidFill>
            <a:ln w="9525" cap="flat" cmpd="sng"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/>
          </c:spPr>
          <c:invertIfNegative val="0"/>
          <c:dLbls>
            <c:dLbl>
              <c:idx val="0"/>
              <c:tx>
                <c:rich>
                  <a:bodyPr rot="0" vert="horz" wrap="square"/>
                  <a:lstStyle/>
                  <a:p>
                    <a:pPr algn="ctr">
                      <a:defRPr/>
                    </a:pPr>
                    <a:fld id="{0237C948-56D4-4190-B7EE-EF40ECE56198}" type="CELLRANGE">
                      <a:rPr lang="en-US" sz="1200" b="0" u="none" baseline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[CELLRANGE]</a:t>
                    </a:fld>
                    <a:endParaRPr lang="en-US" sz="1200" b="0" u="none" baseline="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</a:endParaRPr>
                  </a:p>
                  <a:p>
                    <a:pPr algn="ctr">
                      <a:defRPr/>
                    </a:pPr>
                    <a:fld id="{033FB3A6-07F3-409C-A660-9609983B773E}" type="VALUE">
                      <a:rPr lang="en-US" sz="1200" b="0" u="none" baseline="0"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[ערך]</a:t>
                    </a:fld>
                    <a:endParaRPr lang="he-IL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C7D7-42AD-9183-836CD94EC0F8}"/>
                </c:ext>
              </c:extLst>
            </c:dLbl>
            <c:dLbl>
              <c:idx val="1"/>
              <c:tx>
                <c:rich>
                  <a:bodyPr rot="0" vert="horz" wrap="square"/>
                  <a:lstStyle/>
                  <a:p>
                    <a:pPr algn="ctr">
                      <a:defRPr/>
                    </a:pPr>
                    <a:fld id="{A7903712-5551-438C-9AE4-DF44A7C80E3E}" type="CELLRANGE">
                      <a:rPr lang="en-US" sz="1200" b="0" u="none" baseline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[CELLRANGE]</a:t>
                    </a:fld>
                    <a:endParaRPr lang="en-US" sz="1200" b="0" u="none" baseline="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</a:endParaRPr>
                  </a:p>
                  <a:p>
                    <a:pPr algn="ctr">
                      <a:defRPr/>
                    </a:pPr>
                    <a:fld id="{E5DA9606-A6B9-4F82-9F20-51CAE908D888}" type="VALUE">
                      <a:rPr lang="en-US" sz="1200" b="0" u="none" baseline="0"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[ערך]</a:t>
                    </a:fld>
                    <a:endParaRPr lang="he-IL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D-C7D7-42AD-9183-836CD94EC0F8}"/>
                </c:ext>
              </c:extLst>
            </c:dLbl>
            <c:dLbl>
              <c:idx val="2"/>
              <c:tx>
                <c:rich>
                  <a:bodyPr rot="0" vert="horz" wrap="square"/>
                  <a:lstStyle/>
                  <a:p>
                    <a:pPr algn="ctr">
                      <a:defRPr/>
                    </a:pPr>
                    <a:fld id="{88A504D8-0F6F-467F-B2A4-A5EE8F64E858}" type="CELLRANGE">
                      <a:rPr lang="en-US" sz="1200" b="0" u="none" baseline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[CELLRANGE]</a:t>
                    </a:fld>
                    <a:endParaRPr lang="en-US" sz="1200" b="0" u="none" baseline="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</a:endParaRPr>
                  </a:p>
                  <a:p>
                    <a:pPr algn="ctr">
                      <a:defRPr/>
                    </a:pPr>
                    <a:fld id="{B7124669-23BC-4929-B29C-F71A692D4295}" type="VALUE">
                      <a:rPr lang="en-US" sz="1200" b="0" u="none" baseline="0"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[ערך]</a:t>
                    </a:fld>
                    <a:endParaRPr lang="he-IL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E-C7D7-42AD-9183-836CD94EC0F8}"/>
                </c:ext>
              </c:extLst>
            </c:dLbl>
            <c:dLbl>
              <c:idx val="3"/>
              <c:tx>
                <c:rich>
                  <a:bodyPr rot="0" vert="horz" wrap="square"/>
                  <a:lstStyle/>
                  <a:p>
                    <a:pPr algn="ctr">
                      <a:defRPr/>
                    </a:pPr>
                    <a:fld id="{8A51218C-95BD-421C-B22B-15C564DC1701}" type="CELLRANGE">
                      <a:rPr lang="en-US" sz="1200" b="0" u="none" baseline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[CELLRANGE]</a:t>
                    </a:fld>
                    <a:endParaRPr lang="en-US" sz="1200" b="0" u="none" baseline="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</a:endParaRPr>
                  </a:p>
                  <a:p>
                    <a:pPr algn="ctr">
                      <a:defRPr/>
                    </a:pPr>
                    <a:fld id="{A7B60251-42B5-4F6F-B72F-F4C7D58B5305}" type="VALUE">
                      <a:rPr lang="en-US" sz="1200" b="0" u="none" baseline="0"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[ערך]</a:t>
                    </a:fld>
                    <a:endParaRPr lang="he-IL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F-C7D7-42AD-9183-836CD94EC0F8}"/>
                </c:ext>
              </c:extLst>
            </c:dLbl>
            <c:dLbl>
              <c:idx val="4"/>
              <c:tx>
                <c:rich>
                  <a:bodyPr rot="0" vert="horz" wrap="square"/>
                  <a:lstStyle/>
                  <a:p>
                    <a:pPr algn="ctr">
                      <a:defRPr/>
                    </a:pPr>
                    <a:fld id="{9444B554-83F0-410D-8B7D-8846D4C8F442}" type="CELLRANGE">
                      <a:rPr lang="en-US" sz="1200" b="0" u="none" baseline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[CELLRANGE]</a:t>
                    </a:fld>
                    <a:endParaRPr lang="en-US" sz="1200" b="0" u="none" baseline="0">
                      <a:solidFill>
                        <a:srgbClr val="FF0000"/>
                      </a:solidFill>
                      <a:latin typeface="Arial"/>
                      <a:ea typeface="Arial"/>
                      <a:cs typeface="Arial"/>
                    </a:endParaRPr>
                  </a:p>
                  <a:p>
                    <a:pPr algn="ctr">
                      <a:defRPr/>
                    </a:pPr>
                    <a:fld id="{4C8B4949-FE72-466B-AC33-5213A79B786D}" type="VALUE">
                      <a:rPr lang="en-US" sz="1200" b="0" u="none" baseline="0">
                        <a:latin typeface="Arial"/>
                        <a:ea typeface="Arial"/>
                        <a:cs typeface="Arial"/>
                      </a:rPr>
                      <a:pPr algn="ctr">
                        <a:defRPr/>
                      </a:pPr>
                      <a:t>[ערך]</a:t>
                    </a:fld>
                    <a:endParaRPr lang="he-IL"/>
                  </a:p>
                </c:rich>
              </c:tx>
              <c:spPr>
                <a:noFill/>
                <a:ln w="9525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0-C7D7-42AD-9183-836CD94EC0F8}"/>
                </c:ext>
              </c:extLst>
            </c:dLbl>
            <c:spPr>
              <a:noFill/>
              <a:ln w="9525"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</c:ext>
            </c:extLst>
          </c:dLbls>
          <c:cat>
            <c:strRef>
              <c:f>'data (2)'!$Y$14:$Y$19</c:f>
              <c:strCache>
                <c:ptCount val="5"/>
                <c:pt idx="0">
                  <c:v>ארה"ב</c:v>
                </c:pt>
                <c:pt idx="1">
                  <c:v>גוש האירו</c:v>
                </c:pt>
                <c:pt idx="2">
                  <c:v>יפן</c:v>
                </c:pt>
                <c:pt idx="3">
                  <c:v>סין</c:v>
                </c:pt>
                <c:pt idx="4">
                  <c:v>עולמי</c:v>
                </c:pt>
              </c:strCache>
            </c:strRef>
          </c:cat>
          <c:val>
            <c:numRef>
              <c:f>'data (2)'!$AE$14:$AE$19</c:f>
              <c:numCache>
                <c:formatCode>0.0</c:formatCode>
                <c:ptCount val="5"/>
                <c:pt idx="0">
                  <c:v>2</c:v>
                </c:pt>
                <c:pt idx="1">
                  <c:v>1.5</c:v>
                </c:pt>
                <c:pt idx="2">
                  <c:v>0.8</c:v>
                </c:pt>
                <c:pt idx="3">
                  <c:v>4.0999999999999996</c:v>
                </c:pt>
                <c:pt idx="4">
                  <c:v>3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'data (2)'!$AH$14:$AH$19</c15:f>
                <c15:dlblRangeCache>
                  <c:ptCount val="6"/>
                  <c:pt idx="0">
                    <c:v>0.0</c:v>
                  </c:pt>
                  <c:pt idx="1">
                    <c:v>0.0</c:v>
                  </c:pt>
                  <c:pt idx="2">
                    <c:v>-0.2</c:v>
                  </c:pt>
                  <c:pt idx="3">
                    <c:v>0.1</c:v>
                  </c:pt>
                  <c:pt idx="4">
                    <c:v>0.0</c:v>
                  </c:pt>
                  <c:pt idx="5">
                    <c:v>0.0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1-C7D7-42AD-9183-836CD94EC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8"/>
        <c:overlap val="2"/>
        <c:axId val="11553934"/>
        <c:axId val="13396069"/>
        <c:extLst/>
      </c:barChar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2"/>
        <c:axId val="45744897"/>
        <c:axId val="42311747"/>
        <c:extLst>
          <c:ext xmlns:c15="http://schemas.microsoft.com/office/drawing/2012/chart" uri="{02D57815-91ED-43cb-92C2-25804820EDAC}">
            <c15:filteredBarSeries>
              <c15:ser>
                <c:idx val="5"/>
                <c:order val="2"/>
                <c:tx>
                  <c:strRef>
                    <c:extLst>
                      <c:ext uri="{02D57815-91ED-43cb-92C2-25804820EDAC}">
                        <c15:formulaRef>
                          <c15:sqref>'data (2)'!$AF$13</c15:sqref>
                        </c15:formulaRef>
                      </c:ext>
                    </c:extLst>
                    <c:strCache>
                      <c:ptCount val="1"/>
                      <c:pt idx="0">
                        <c:v>2025</c:v>
                      </c:pt>
                    </c:strCache>
                  </c:strRef>
                </c:tx>
                <c:spPr>
                  <a:noFill/>
                  <a:ln w="9525">
                    <a:noFill/>
                  </a:ln>
                  <a:effectLst/>
                </c:spPr>
                <c:invertIfNegative val="0"/>
                <c:dLbls>
                  <c:delete val="1"/>
                </c:dLbls>
                <c:cat>
                  <c:strRef>
                    <c:extLst>
                      <c:ext uri="{02D57815-91ED-43cb-92C2-25804820EDAC}">
                        <c15:formulaRef>
                          <c15:sqref>'data (2)'!$Y$14:$Y$19</c15:sqref>
                        </c15:formulaRef>
                      </c:ext>
                    </c:extLst>
                    <c:strCache>
                      <c:ptCount val="5"/>
                      <c:pt idx="0">
                        <c:v>ארה"ב</c:v>
                      </c:pt>
                      <c:pt idx="1">
                        <c:v>גוש האירו</c:v>
                      </c:pt>
                      <c:pt idx="2">
                        <c:v>יפן</c:v>
                      </c:pt>
                      <c:pt idx="3">
                        <c:v>סין</c:v>
                      </c:pt>
                      <c:pt idx="4">
                        <c:v>עולמי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'data (2)'!$AF$14:$AF$19</c15:sqref>
                        </c15:formulaRef>
                      </c:ext>
                    </c:extLst>
                    <c:numCache>
                      <c:formatCode>0.0</c:formatCode>
                      <c:ptCount val="5"/>
                      <c:pt idx="0">
                        <c:v>0.10000000000000009</c:v>
                      </c:pt>
                      <c:pt idx="1">
                        <c:v>0.19999999999999996</c:v>
                      </c:pt>
                      <c:pt idx="2">
                        <c:v>-0.14999999999999991</c:v>
                      </c:pt>
                      <c:pt idx="3">
                        <c:v>0.29999999999999982</c:v>
                      </c:pt>
                      <c:pt idx="4">
                        <c:v>-0.10000000000000009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2-C7D7-42AD-9183-836CD94EC0F8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(2)'!$AG$13</c15:sqref>
                        </c15:formulaRef>
                      </c:ext>
                    </c:extLst>
                    <c:strCache>
                      <c:ptCount val="1"/>
                      <c:pt idx="0">
                        <c:v>2026</c:v>
                      </c:pt>
                    </c:strCache>
                  </c:strRef>
                </c:tx>
                <c:spPr>
                  <a:noFill/>
                  <a:ln w="9525">
                    <a:noFill/>
                  </a:ln>
                  <a:effectLst/>
                </c:spPr>
                <c:invertIfNegative val="0"/>
                <c:dLbls>
                  <c:delete val="1"/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(2)'!$Y$14:$Y$19</c15:sqref>
                        </c15:formulaRef>
                      </c:ext>
                    </c:extLst>
                    <c:strCache>
                      <c:ptCount val="5"/>
                      <c:pt idx="0">
                        <c:v>ארה"ב</c:v>
                      </c:pt>
                      <c:pt idx="1">
                        <c:v>גוש האירו</c:v>
                      </c:pt>
                      <c:pt idx="2">
                        <c:v>יפן</c:v>
                      </c:pt>
                      <c:pt idx="3">
                        <c:v>סין</c:v>
                      </c:pt>
                      <c:pt idx="4">
                        <c:v>עולמי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(2)'!$AG$14:$AG$19</c15:sqref>
                        </c15:formulaRef>
                      </c:ext>
                    </c:extLst>
                    <c:numCache>
                      <c:formatCode>0.0</c:formatCode>
                      <c:ptCount val="5"/>
                      <c:pt idx="0">
                        <c:v>0.12000000000000011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0.20000000000000018</c:v>
                      </c:pt>
                      <c:pt idx="4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C7D7-42AD-9183-836CD94EC0F8}"/>
                  </c:ext>
                </c:extLst>
              </c15:ser>
            </c15:filteredBarSeries>
            <c15:filteredBarSeries>
              <c15:ser>
                <c:idx val="4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(2)'!$AH$13</c15:sqref>
                        </c15:formulaRef>
                      </c:ext>
                    </c:extLst>
                    <c:strCache>
                      <c:ptCount val="1"/>
                      <c:pt idx="0">
                        <c:v>2027</c:v>
                      </c:pt>
                    </c:strCache>
                  </c:strRef>
                </c:tx>
                <c:spPr>
                  <a:solidFill>
                    <a:srgbClr val="FFFFFF">
                      <a:alpha val="0"/>
                    </a:srgbClr>
                  </a:solidFill>
                  <a:ln w="9525">
                    <a:noFill/>
                  </a:ln>
                  <a:effectLst/>
                </c:spPr>
                <c:invertIfNegative val="0"/>
                <c:dLbls>
                  <c:delete val="1"/>
                </c:dLbls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(2)'!$AH$14:$AH$19</c15:sqref>
                        </c15:formulaRef>
                      </c:ext>
                    </c:extLst>
                    <c:numCache>
                      <c:formatCode>0.0</c:formatCode>
                      <c:ptCount val="5"/>
                      <c:pt idx="0">
                        <c:v>0</c:v>
                      </c:pt>
                      <c:pt idx="1">
                        <c:v>0</c:v>
                      </c:pt>
                      <c:pt idx="2">
                        <c:v>-0.19999999999999996</c:v>
                      </c:pt>
                      <c:pt idx="3">
                        <c:v>9.9999999999999645E-2</c:v>
                      </c:pt>
                      <c:pt idx="4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4-C7D7-42AD-9183-836CD94EC0F8}"/>
                  </c:ext>
                </c:extLst>
              </c15:ser>
            </c15:filteredBarSeries>
          </c:ext>
        </c:extLst>
      </c:barChart>
      <c:catAx>
        <c:axId val="1155393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9525">
            <a:noFill/>
          </a:ln>
          <a:effectLst/>
        </c:spPr>
        <c:txPr>
          <a:bodyPr rot="0" vert="horz" wrap="square"/>
          <a:lstStyle/>
          <a:p>
            <a:pPr>
              <a:defRPr lang="en-US" sz="1200" b="0" u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13396069"/>
        <c:crosses val="autoZero"/>
        <c:auto val="1"/>
        <c:lblAlgn val="ctr"/>
        <c:lblOffset val="100"/>
        <c:noMultiLvlLbl val="0"/>
      </c:catAx>
      <c:valAx>
        <c:axId val="13396069"/>
        <c:scaling>
          <c:orientation val="minMax"/>
        </c:scaling>
        <c:delete val="0"/>
        <c:axPos val="l"/>
        <c:title>
          <c:tx>
            <c:rich>
              <a:bodyPr rot="0" vert="horz" wrap="square"/>
              <a:lstStyle/>
              <a:p>
                <a:pPr>
                  <a:defRPr lang="en-US" sz="1200" b="0" u="none" baseline="0">
                    <a:latin typeface="Segoe UI Light"/>
                    <a:ea typeface="Segoe UI Light"/>
                  </a:defRPr>
                </a:pPr>
                <a:r>
                  <a:rPr lang="en-US"/>
                  <a:t>%</a:t>
                </a:r>
              </a:p>
            </c:rich>
          </c:tx>
          <c:layout>
            <c:manualLayout>
              <c:xMode val="edge"/>
              <c:yMode val="edge"/>
              <c:x val="5.2500000000000003E-3"/>
              <c:y val="3.5749999999999997E-2"/>
            </c:manualLayout>
          </c:layout>
          <c:overlay val="0"/>
          <c:spPr>
            <a:noFill/>
            <a:effectLst/>
          </c:spPr>
        </c:title>
        <c:numFmt formatCode="0" sourceLinked="0"/>
        <c:majorTickMark val="out"/>
        <c:minorTickMark val="none"/>
        <c:tickLblPos val="nextTo"/>
        <c:spPr>
          <a:noFill/>
          <a:ln w="9525">
            <a:noFill/>
          </a:ln>
          <a:effectLst/>
        </c:spPr>
        <c:txPr>
          <a:bodyPr rot="0" vert="horz" wrap="square"/>
          <a:lstStyle/>
          <a:p>
            <a:pPr>
              <a:defRPr lang="en-US" sz="1200" b="0" u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11553934"/>
        <c:crosses val="autoZero"/>
        <c:crossBetween val="between"/>
        <c:majorUnit val="1"/>
      </c:valAx>
      <c:catAx>
        <c:axId val="45744897"/>
        <c:scaling>
          <c:orientation val="minMax"/>
        </c:scaling>
        <c:delete val="1"/>
        <c:axPos val="b"/>
        <c:majorTickMark val="out"/>
        <c:minorTickMark val="none"/>
        <c:tickLblPos val="nextTo"/>
        <c:crossAx val="42311747"/>
        <c:crosses val="autoZero"/>
        <c:auto val="1"/>
        <c:lblAlgn val="ctr"/>
        <c:lblOffset val="100"/>
        <c:noMultiLvlLbl val="0"/>
      </c:catAx>
      <c:valAx>
        <c:axId val="42311747"/>
        <c:scaling>
          <c:orientation val="minMax"/>
        </c:scaling>
        <c:delete val="1"/>
        <c:axPos val="r"/>
        <c:majorTickMark val="out"/>
        <c:minorTickMark val="none"/>
        <c:tickLblPos val="nextTo"/>
        <c:crossAx val="45744897"/>
        <c:crosses val="max"/>
        <c:crossBetween val="between"/>
      </c:valAx>
      <c:spPr>
        <a:noFill/>
        <a:ln w="9525">
          <a:noFill/>
        </a:ln>
        <a:effectLst/>
      </c:spPr>
    </c:plotArea>
    <c:legend>
      <c:legendPos val="b"/>
      <c:layout>
        <c:manualLayout>
          <c:xMode val="edge"/>
          <c:yMode val="edge"/>
          <c:x val="0.31693956661164591"/>
          <c:y val="0.95369396675315476"/>
          <c:w val="0.37375184498021102"/>
          <c:h val="4.4499999999999998E-2"/>
        </c:manualLayout>
      </c:layout>
      <c:overlay val="1"/>
    </c:legend>
    <c:plotVisOnly val="1"/>
    <c:dispBlanksAs val="gap"/>
    <c:showDLblsOverMax val="0"/>
  </c:chart>
  <c:spPr>
    <a:ln w="9525">
      <a:noFill/>
    </a:ln>
    <a:effectLst/>
  </c:spPr>
  <c:txPr>
    <a:bodyPr rot="0" vert="horz" wrap="square"/>
    <a:lstStyle/>
    <a:p>
      <a:pPr>
        <a:defRPr lang="en-US" sz="1200" b="0" u="none" baseline="0">
          <a:latin typeface="Segoe UI Light" panose="020B0502040204020203" pitchFamily="34" charset="0"/>
          <a:cs typeface="Segoe UI Light" panose="020B0502040204020203" pitchFamily="34" charset="0"/>
        </a:defRPr>
      </a:pPr>
      <a:endParaRPr lang="he-IL"/>
    </a:p>
  </c:txPr>
  <c:externalData r:id="rId2">
    <c:autoUpdate val="0"/>
  </c:externalData>
  <c:userShapes r:id="rId3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pPr>
            <a:r>
              <a:rPr lang="he-IL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31: </a:t>
            </a:r>
            <a:r>
              <a:rPr lang="he-IL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מחיר הנפט והמדד למחירי הסחורות
</a:t>
            </a:r>
            <a:r>
              <a:rPr lang="he-IL" sz="1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יולי 2024 עד יולי 2025</a:t>
            </a:r>
          </a:p>
        </c:rich>
      </c:tx>
      <c:layout>
        <c:manualLayout>
          <c:xMode val="edge"/>
          <c:yMode val="edge"/>
          <c:x val="0.34861766374342812"/>
          <c:y val="2.2446689113355782E-3"/>
        </c:manualLayout>
      </c:layout>
      <c:overlay val="1"/>
      <c:spPr>
        <a:noFill/>
      </c:spPr>
    </c:title>
    <c:autoTitleDeleted val="0"/>
    <c:plotArea>
      <c:layout>
        <c:manualLayout>
          <c:layoutTarget val="inner"/>
          <c:xMode val="edge"/>
          <c:yMode val="edge"/>
          <c:x val="3.8189404341800799E-2"/>
          <c:y val="0.14029569536131217"/>
          <c:w val="0.92243369566983324"/>
          <c:h val="0.69376547628516128"/>
        </c:manualLayout>
      </c:layout>
      <c:lineChart>
        <c:grouping val="standard"/>
        <c:varyColors val="0"/>
        <c:ser>
          <c:idx val="1"/>
          <c:order val="0"/>
          <c:tx>
            <c:strRef>
              <c:f>'איור 20 נתונים'!$G$3</c:f>
              <c:strCache>
                <c:ptCount val="1"/>
                <c:pt idx="0">
                  <c:v>הסחורות ללא אנרגיה</c:v>
                </c:pt>
              </c:strCache>
            </c:strRef>
          </c:tx>
          <c:spPr>
            <a:ln w="22225">
              <a:solidFill>
                <a:srgbClr val="008DA3"/>
              </a:solidFill>
              <a:prstDash val="solid"/>
            </a:ln>
          </c:spPr>
          <c:marker>
            <c:symbol val="none"/>
          </c:marker>
          <c:cat>
            <c:numRef>
              <c:f>'איור 20 נתונים'!$F$4:$F$4000</c:f>
              <c:numCache>
                <c:formatCode>m/d/yyyy</c:formatCode>
                <c:ptCount val="3997"/>
                <c:pt idx="0">
                  <c:v>45476</c:v>
                </c:pt>
                <c:pt idx="1">
                  <c:v>45477</c:v>
                </c:pt>
                <c:pt idx="2">
                  <c:v>45478</c:v>
                </c:pt>
                <c:pt idx="3">
                  <c:v>45479</c:v>
                </c:pt>
                <c:pt idx="4">
                  <c:v>45480</c:v>
                </c:pt>
                <c:pt idx="5">
                  <c:v>45481</c:v>
                </c:pt>
                <c:pt idx="6">
                  <c:v>45482</c:v>
                </c:pt>
                <c:pt idx="7">
                  <c:v>45483</c:v>
                </c:pt>
                <c:pt idx="8">
                  <c:v>45484</c:v>
                </c:pt>
                <c:pt idx="9">
                  <c:v>45485</c:v>
                </c:pt>
                <c:pt idx="10">
                  <c:v>45486</c:v>
                </c:pt>
                <c:pt idx="11">
                  <c:v>45487</c:v>
                </c:pt>
                <c:pt idx="12">
                  <c:v>45488</c:v>
                </c:pt>
                <c:pt idx="13">
                  <c:v>45489</c:v>
                </c:pt>
                <c:pt idx="14">
                  <c:v>45490</c:v>
                </c:pt>
                <c:pt idx="15">
                  <c:v>45491</c:v>
                </c:pt>
                <c:pt idx="16">
                  <c:v>45492</c:v>
                </c:pt>
                <c:pt idx="17">
                  <c:v>45493</c:v>
                </c:pt>
                <c:pt idx="18">
                  <c:v>45494</c:v>
                </c:pt>
                <c:pt idx="19">
                  <c:v>45495</c:v>
                </c:pt>
                <c:pt idx="20">
                  <c:v>45496</c:v>
                </c:pt>
                <c:pt idx="21">
                  <c:v>45497</c:v>
                </c:pt>
                <c:pt idx="22">
                  <c:v>45498</c:v>
                </c:pt>
                <c:pt idx="23">
                  <c:v>45499</c:v>
                </c:pt>
                <c:pt idx="24">
                  <c:v>45500</c:v>
                </c:pt>
                <c:pt idx="25">
                  <c:v>45501</c:v>
                </c:pt>
                <c:pt idx="26">
                  <c:v>45502</c:v>
                </c:pt>
                <c:pt idx="27">
                  <c:v>45503</c:v>
                </c:pt>
                <c:pt idx="28">
                  <c:v>45504</c:v>
                </c:pt>
                <c:pt idx="29">
                  <c:v>45505</c:v>
                </c:pt>
                <c:pt idx="30">
                  <c:v>45506</c:v>
                </c:pt>
                <c:pt idx="31">
                  <c:v>45507</c:v>
                </c:pt>
                <c:pt idx="32">
                  <c:v>45508</c:v>
                </c:pt>
                <c:pt idx="33">
                  <c:v>45509</c:v>
                </c:pt>
                <c:pt idx="34">
                  <c:v>45510</c:v>
                </c:pt>
                <c:pt idx="35">
                  <c:v>45511</c:v>
                </c:pt>
                <c:pt idx="36">
                  <c:v>45512</c:v>
                </c:pt>
                <c:pt idx="37">
                  <c:v>45513</c:v>
                </c:pt>
                <c:pt idx="38">
                  <c:v>45514</c:v>
                </c:pt>
                <c:pt idx="39">
                  <c:v>45515</c:v>
                </c:pt>
                <c:pt idx="40">
                  <c:v>45516</c:v>
                </c:pt>
                <c:pt idx="41">
                  <c:v>45517</c:v>
                </c:pt>
                <c:pt idx="42">
                  <c:v>45518</c:v>
                </c:pt>
                <c:pt idx="43">
                  <c:v>45519</c:v>
                </c:pt>
                <c:pt idx="44">
                  <c:v>45520</c:v>
                </c:pt>
                <c:pt idx="45">
                  <c:v>45521</c:v>
                </c:pt>
                <c:pt idx="46">
                  <c:v>45522</c:v>
                </c:pt>
                <c:pt idx="47">
                  <c:v>45523</c:v>
                </c:pt>
                <c:pt idx="48">
                  <c:v>45524</c:v>
                </c:pt>
                <c:pt idx="49">
                  <c:v>45525</c:v>
                </c:pt>
                <c:pt idx="50">
                  <c:v>45526</c:v>
                </c:pt>
                <c:pt idx="51">
                  <c:v>45527</c:v>
                </c:pt>
                <c:pt idx="52">
                  <c:v>45528</c:v>
                </c:pt>
                <c:pt idx="53">
                  <c:v>45529</c:v>
                </c:pt>
                <c:pt idx="54">
                  <c:v>45530</c:v>
                </c:pt>
                <c:pt idx="55">
                  <c:v>45531</c:v>
                </c:pt>
                <c:pt idx="56">
                  <c:v>45532</c:v>
                </c:pt>
                <c:pt idx="57">
                  <c:v>45533</c:v>
                </c:pt>
                <c:pt idx="58">
                  <c:v>45534</c:v>
                </c:pt>
                <c:pt idx="59">
                  <c:v>45535</c:v>
                </c:pt>
                <c:pt idx="60">
                  <c:v>45536</c:v>
                </c:pt>
                <c:pt idx="61">
                  <c:v>45537</c:v>
                </c:pt>
                <c:pt idx="62">
                  <c:v>45538</c:v>
                </c:pt>
                <c:pt idx="63">
                  <c:v>45539</c:v>
                </c:pt>
                <c:pt idx="64">
                  <c:v>45540</c:v>
                </c:pt>
                <c:pt idx="65">
                  <c:v>45541</c:v>
                </c:pt>
                <c:pt idx="66">
                  <c:v>45542</c:v>
                </c:pt>
                <c:pt idx="67">
                  <c:v>45543</c:v>
                </c:pt>
                <c:pt idx="68">
                  <c:v>45544</c:v>
                </c:pt>
                <c:pt idx="69">
                  <c:v>45545</c:v>
                </c:pt>
                <c:pt idx="70">
                  <c:v>45546</c:v>
                </c:pt>
                <c:pt idx="71">
                  <c:v>45547</c:v>
                </c:pt>
                <c:pt idx="72">
                  <c:v>45548</c:v>
                </c:pt>
                <c:pt idx="73">
                  <c:v>45549</c:v>
                </c:pt>
                <c:pt idx="74">
                  <c:v>45550</c:v>
                </c:pt>
                <c:pt idx="75">
                  <c:v>45551</c:v>
                </c:pt>
                <c:pt idx="76">
                  <c:v>45552</c:v>
                </c:pt>
                <c:pt idx="77">
                  <c:v>45553</c:v>
                </c:pt>
                <c:pt idx="78">
                  <c:v>45554</c:v>
                </c:pt>
                <c:pt idx="79">
                  <c:v>45555</c:v>
                </c:pt>
                <c:pt idx="80">
                  <c:v>45556</c:v>
                </c:pt>
                <c:pt idx="81">
                  <c:v>45557</c:v>
                </c:pt>
                <c:pt idx="82">
                  <c:v>45558</c:v>
                </c:pt>
                <c:pt idx="83">
                  <c:v>45559</c:v>
                </c:pt>
                <c:pt idx="84">
                  <c:v>45560</c:v>
                </c:pt>
                <c:pt idx="85">
                  <c:v>45561</c:v>
                </c:pt>
                <c:pt idx="86">
                  <c:v>45562</c:v>
                </c:pt>
                <c:pt idx="87">
                  <c:v>45563</c:v>
                </c:pt>
                <c:pt idx="88">
                  <c:v>45564</c:v>
                </c:pt>
                <c:pt idx="89">
                  <c:v>45565</c:v>
                </c:pt>
                <c:pt idx="90">
                  <c:v>45566</c:v>
                </c:pt>
                <c:pt idx="91">
                  <c:v>45567</c:v>
                </c:pt>
                <c:pt idx="92">
                  <c:v>45568</c:v>
                </c:pt>
                <c:pt idx="93">
                  <c:v>45569</c:v>
                </c:pt>
                <c:pt idx="94">
                  <c:v>45570</c:v>
                </c:pt>
                <c:pt idx="95">
                  <c:v>45571</c:v>
                </c:pt>
                <c:pt idx="96">
                  <c:v>45572</c:v>
                </c:pt>
                <c:pt idx="97">
                  <c:v>45573</c:v>
                </c:pt>
                <c:pt idx="98">
                  <c:v>45574</c:v>
                </c:pt>
                <c:pt idx="99">
                  <c:v>45575</c:v>
                </c:pt>
                <c:pt idx="100">
                  <c:v>45576</c:v>
                </c:pt>
                <c:pt idx="101">
                  <c:v>45577</c:v>
                </c:pt>
                <c:pt idx="102">
                  <c:v>45578</c:v>
                </c:pt>
                <c:pt idx="103">
                  <c:v>45579</c:v>
                </c:pt>
                <c:pt idx="104">
                  <c:v>45580</c:v>
                </c:pt>
                <c:pt idx="105">
                  <c:v>45581</c:v>
                </c:pt>
                <c:pt idx="106">
                  <c:v>45582</c:v>
                </c:pt>
                <c:pt idx="107">
                  <c:v>45583</c:v>
                </c:pt>
                <c:pt idx="108">
                  <c:v>45584</c:v>
                </c:pt>
                <c:pt idx="109">
                  <c:v>45585</c:v>
                </c:pt>
                <c:pt idx="110">
                  <c:v>45586</c:v>
                </c:pt>
                <c:pt idx="111">
                  <c:v>45587</c:v>
                </c:pt>
                <c:pt idx="112">
                  <c:v>45588</c:v>
                </c:pt>
                <c:pt idx="113">
                  <c:v>45589</c:v>
                </c:pt>
                <c:pt idx="114">
                  <c:v>45590</c:v>
                </c:pt>
                <c:pt idx="115">
                  <c:v>45591</c:v>
                </c:pt>
                <c:pt idx="116">
                  <c:v>45592</c:v>
                </c:pt>
                <c:pt idx="117">
                  <c:v>45593</c:v>
                </c:pt>
                <c:pt idx="118">
                  <c:v>45594</c:v>
                </c:pt>
                <c:pt idx="119">
                  <c:v>45595</c:v>
                </c:pt>
                <c:pt idx="120">
                  <c:v>45596</c:v>
                </c:pt>
                <c:pt idx="121">
                  <c:v>45597</c:v>
                </c:pt>
                <c:pt idx="122">
                  <c:v>45598</c:v>
                </c:pt>
                <c:pt idx="123">
                  <c:v>45599</c:v>
                </c:pt>
                <c:pt idx="124">
                  <c:v>45600</c:v>
                </c:pt>
                <c:pt idx="125">
                  <c:v>45601</c:v>
                </c:pt>
                <c:pt idx="126">
                  <c:v>45602</c:v>
                </c:pt>
                <c:pt idx="127">
                  <c:v>45603</c:v>
                </c:pt>
                <c:pt idx="128">
                  <c:v>45604</c:v>
                </c:pt>
                <c:pt idx="129">
                  <c:v>45605</c:v>
                </c:pt>
                <c:pt idx="130">
                  <c:v>45606</c:v>
                </c:pt>
                <c:pt idx="131">
                  <c:v>45607</c:v>
                </c:pt>
                <c:pt idx="132">
                  <c:v>45608</c:v>
                </c:pt>
                <c:pt idx="133">
                  <c:v>45609</c:v>
                </c:pt>
                <c:pt idx="134">
                  <c:v>45610</c:v>
                </c:pt>
                <c:pt idx="135">
                  <c:v>45611</c:v>
                </c:pt>
                <c:pt idx="136">
                  <c:v>45612</c:v>
                </c:pt>
                <c:pt idx="137">
                  <c:v>45613</c:v>
                </c:pt>
                <c:pt idx="138">
                  <c:v>45614</c:v>
                </c:pt>
                <c:pt idx="139">
                  <c:v>45615</c:v>
                </c:pt>
                <c:pt idx="140">
                  <c:v>45616</c:v>
                </c:pt>
                <c:pt idx="141">
                  <c:v>45617</c:v>
                </c:pt>
                <c:pt idx="142">
                  <c:v>45618</c:v>
                </c:pt>
                <c:pt idx="143">
                  <c:v>45619</c:v>
                </c:pt>
                <c:pt idx="144">
                  <c:v>45620</c:v>
                </c:pt>
                <c:pt idx="145">
                  <c:v>45621</c:v>
                </c:pt>
                <c:pt idx="146">
                  <c:v>45622</c:v>
                </c:pt>
                <c:pt idx="147">
                  <c:v>45623</c:v>
                </c:pt>
                <c:pt idx="148">
                  <c:v>45624</c:v>
                </c:pt>
                <c:pt idx="149">
                  <c:v>45625</c:v>
                </c:pt>
                <c:pt idx="150">
                  <c:v>45626</c:v>
                </c:pt>
                <c:pt idx="151">
                  <c:v>45627</c:v>
                </c:pt>
                <c:pt idx="152">
                  <c:v>45628</c:v>
                </c:pt>
                <c:pt idx="153">
                  <c:v>45629</c:v>
                </c:pt>
                <c:pt idx="154">
                  <c:v>45630</c:v>
                </c:pt>
                <c:pt idx="155">
                  <c:v>45631</c:v>
                </c:pt>
                <c:pt idx="156">
                  <c:v>45632</c:v>
                </c:pt>
                <c:pt idx="157">
                  <c:v>45633</c:v>
                </c:pt>
                <c:pt idx="158">
                  <c:v>45634</c:v>
                </c:pt>
                <c:pt idx="159">
                  <c:v>45635</c:v>
                </c:pt>
                <c:pt idx="160">
                  <c:v>45636</c:v>
                </c:pt>
                <c:pt idx="161">
                  <c:v>45637</c:v>
                </c:pt>
                <c:pt idx="162">
                  <c:v>45638</c:v>
                </c:pt>
                <c:pt idx="163">
                  <c:v>45639</c:v>
                </c:pt>
                <c:pt idx="164">
                  <c:v>45640</c:v>
                </c:pt>
                <c:pt idx="165">
                  <c:v>45641</c:v>
                </c:pt>
                <c:pt idx="166">
                  <c:v>45642</c:v>
                </c:pt>
                <c:pt idx="167">
                  <c:v>45643</c:v>
                </c:pt>
                <c:pt idx="168">
                  <c:v>45644</c:v>
                </c:pt>
                <c:pt idx="169">
                  <c:v>45645</c:v>
                </c:pt>
                <c:pt idx="170">
                  <c:v>45646</c:v>
                </c:pt>
                <c:pt idx="171">
                  <c:v>45647</c:v>
                </c:pt>
                <c:pt idx="172">
                  <c:v>45648</c:v>
                </c:pt>
                <c:pt idx="173">
                  <c:v>45649</c:v>
                </c:pt>
                <c:pt idx="174">
                  <c:v>45650</c:v>
                </c:pt>
                <c:pt idx="175">
                  <c:v>45651</c:v>
                </c:pt>
                <c:pt idx="176">
                  <c:v>45652</c:v>
                </c:pt>
                <c:pt idx="177">
                  <c:v>45653</c:v>
                </c:pt>
                <c:pt idx="178">
                  <c:v>45654</c:v>
                </c:pt>
                <c:pt idx="179">
                  <c:v>45655</c:v>
                </c:pt>
                <c:pt idx="180">
                  <c:v>45656</c:v>
                </c:pt>
                <c:pt idx="181">
                  <c:v>45657</c:v>
                </c:pt>
                <c:pt idx="182">
                  <c:v>45658</c:v>
                </c:pt>
                <c:pt idx="183">
                  <c:v>45659</c:v>
                </c:pt>
                <c:pt idx="184">
                  <c:v>45660</c:v>
                </c:pt>
                <c:pt idx="185">
                  <c:v>45661</c:v>
                </c:pt>
                <c:pt idx="186">
                  <c:v>45662</c:v>
                </c:pt>
                <c:pt idx="187">
                  <c:v>45663</c:v>
                </c:pt>
                <c:pt idx="188">
                  <c:v>45664</c:v>
                </c:pt>
                <c:pt idx="189">
                  <c:v>45665</c:v>
                </c:pt>
                <c:pt idx="190">
                  <c:v>45666</c:v>
                </c:pt>
                <c:pt idx="191">
                  <c:v>45667</c:v>
                </c:pt>
                <c:pt idx="192">
                  <c:v>45668</c:v>
                </c:pt>
                <c:pt idx="193">
                  <c:v>45669</c:v>
                </c:pt>
                <c:pt idx="194">
                  <c:v>45670</c:v>
                </c:pt>
                <c:pt idx="195">
                  <c:v>45671</c:v>
                </c:pt>
                <c:pt idx="196">
                  <c:v>45672</c:v>
                </c:pt>
                <c:pt idx="197">
                  <c:v>45673</c:v>
                </c:pt>
                <c:pt idx="198">
                  <c:v>45674</c:v>
                </c:pt>
                <c:pt idx="199">
                  <c:v>45675</c:v>
                </c:pt>
                <c:pt idx="200">
                  <c:v>45676</c:v>
                </c:pt>
                <c:pt idx="201">
                  <c:v>45677</c:v>
                </c:pt>
                <c:pt idx="202">
                  <c:v>45678</c:v>
                </c:pt>
                <c:pt idx="203">
                  <c:v>45679</c:v>
                </c:pt>
                <c:pt idx="204">
                  <c:v>45680</c:v>
                </c:pt>
                <c:pt idx="205">
                  <c:v>45681</c:v>
                </c:pt>
                <c:pt idx="206">
                  <c:v>45682</c:v>
                </c:pt>
                <c:pt idx="207">
                  <c:v>45683</c:v>
                </c:pt>
                <c:pt idx="208">
                  <c:v>45684</c:v>
                </c:pt>
                <c:pt idx="209">
                  <c:v>45685</c:v>
                </c:pt>
                <c:pt idx="210">
                  <c:v>45686</c:v>
                </c:pt>
                <c:pt idx="211">
                  <c:v>45687</c:v>
                </c:pt>
                <c:pt idx="212">
                  <c:v>45688</c:v>
                </c:pt>
                <c:pt idx="213">
                  <c:v>45689</c:v>
                </c:pt>
                <c:pt idx="214">
                  <c:v>45690</c:v>
                </c:pt>
                <c:pt idx="215">
                  <c:v>45691</c:v>
                </c:pt>
                <c:pt idx="216">
                  <c:v>45692</c:v>
                </c:pt>
                <c:pt idx="217">
                  <c:v>45693</c:v>
                </c:pt>
                <c:pt idx="218">
                  <c:v>45694</c:v>
                </c:pt>
                <c:pt idx="219">
                  <c:v>45695</c:v>
                </c:pt>
                <c:pt idx="220">
                  <c:v>45696</c:v>
                </c:pt>
                <c:pt idx="221">
                  <c:v>45697</c:v>
                </c:pt>
                <c:pt idx="222">
                  <c:v>45698</c:v>
                </c:pt>
                <c:pt idx="223">
                  <c:v>45699</c:v>
                </c:pt>
                <c:pt idx="224">
                  <c:v>45700</c:v>
                </c:pt>
                <c:pt idx="225">
                  <c:v>45701</c:v>
                </c:pt>
                <c:pt idx="226">
                  <c:v>45702</c:v>
                </c:pt>
                <c:pt idx="227">
                  <c:v>45703</c:v>
                </c:pt>
                <c:pt idx="228">
                  <c:v>45704</c:v>
                </c:pt>
                <c:pt idx="229">
                  <c:v>45705</c:v>
                </c:pt>
                <c:pt idx="230">
                  <c:v>45706</c:v>
                </c:pt>
                <c:pt idx="231">
                  <c:v>45707</c:v>
                </c:pt>
                <c:pt idx="232">
                  <c:v>45708</c:v>
                </c:pt>
                <c:pt idx="233">
                  <c:v>45709</c:v>
                </c:pt>
                <c:pt idx="234">
                  <c:v>45710</c:v>
                </c:pt>
                <c:pt idx="235">
                  <c:v>45711</c:v>
                </c:pt>
                <c:pt idx="236">
                  <c:v>45712</c:v>
                </c:pt>
                <c:pt idx="237">
                  <c:v>45713</c:v>
                </c:pt>
                <c:pt idx="238">
                  <c:v>45714</c:v>
                </c:pt>
                <c:pt idx="239">
                  <c:v>45715</c:v>
                </c:pt>
                <c:pt idx="240">
                  <c:v>45716</c:v>
                </c:pt>
                <c:pt idx="241">
                  <c:v>45717</c:v>
                </c:pt>
                <c:pt idx="242">
                  <c:v>45718</c:v>
                </c:pt>
                <c:pt idx="243">
                  <c:v>45719</c:v>
                </c:pt>
                <c:pt idx="244">
                  <c:v>45720</c:v>
                </c:pt>
                <c:pt idx="245">
                  <c:v>45721</c:v>
                </c:pt>
                <c:pt idx="246">
                  <c:v>45722</c:v>
                </c:pt>
                <c:pt idx="247">
                  <c:v>45723</c:v>
                </c:pt>
                <c:pt idx="248">
                  <c:v>45724</c:v>
                </c:pt>
                <c:pt idx="249">
                  <c:v>45725</c:v>
                </c:pt>
                <c:pt idx="250">
                  <c:v>45726</c:v>
                </c:pt>
                <c:pt idx="251">
                  <c:v>45727</c:v>
                </c:pt>
                <c:pt idx="252">
                  <c:v>45728</c:v>
                </c:pt>
                <c:pt idx="253">
                  <c:v>45729</c:v>
                </c:pt>
                <c:pt idx="254">
                  <c:v>45730</c:v>
                </c:pt>
                <c:pt idx="255">
                  <c:v>45731</c:v>
                </c:pt>
                <c:pt idx="256">
                  <c:v>45732</c:v>
                </c:pt>
                <c:pt idx="257">
                  <c:v>45733</c:v>
                </c:pt>
                <c:pt idx="258">
                  <c:v>45734</c:v>
                </c:pt>
                <c:pt idx="259">
                  <c:v>45735</c:v>
                </c:pt>
                <c:pt idx="260">
                  <c:v>45736</c:v>
                </c:pt>
                <c:pt idx="261">
                  <c:v>45737</c:v>
                </c:pt>
                <c:pt idx="262">
                  <c:v>45738</c:v>
                </c:pt>
                <c:pt idx="263">
                  <c:v>45739</c:v>
                </c:pt>
                <c:pt idx="264">
                  <c:v>45740</c:v>
                </c:pt>
                <c:pt idx="265">
                  <c:v>45741</c:v>
                </c:pt>
                <c:pt idx="266">
                  <c:v>45742</c:v>
                </c:pt>
                <c:pt idx="267">
                  <c:v>45743</c:v>
                </c:pt>
                <c:pt idx="268">
                  <c:v>45744</c:v>
                </c:pt>
                <c:pt idx="269">
                  <c:v>45745</c:v>
                </c:pt>
                <c:pt idx="270">
                  <c:v>45746</c:v>
                </c:pt>
                <c:pt idx="271">
                  <c:v>45747</c:v>
                </c:pt>
                <c:pt idx="272">
                  <c:v>45748</c:v>
                </c:pt>
                <c:pt idx="273">
                  <c:v>45749</c:v>
                </c:pt>
                <c:pt idx="274">
                  <c:v>45750</c:v>
                </c:pt>
                <c:pt idx="275">
                  <c:v>45751</c:v>
                </c:pt>
                <c:pt idx="276">
                  <c:v>45752</c:v>
                </c:pt>
                <c:pt idx="277">
                  <c:v>45753</c:v>
                </c:pt>
                <c:pt idx="278">
                  <c:v>45754</c:v>
                </c:pt>
                <c:pt idx="279">
                  <c:v>45755</c:v>
                </c:pt>
                <c:pt idx="280">
                  <c:v>45756</c:v>
                </c:pt>
                <c:pt idx="281">
                  <c:v>45757</c:v>
                </c:pt>
                <c:pt idx="282">
                  <c:v>45758</c:v>
                </c:pt>
                <c:pt idx="283">
                  <c:v>45759</c:v>
                </c:pt>
                <c:pt idx="284">
                  <c:v>45760</c:v>
                </c:pt>
                <c:pt idx="285">
                  <c:v>45761</c:v>
                </c:pt>
                <c:pt idx="286">
                  <c:v>45762</c:v>
                </c:pt>
                <c:pt idx="287">
                  <c:v>45763</c:v>
                </c:pt>
                <c:pt idx="288">
                  <c:v>45764</c:v>
                </c:pt>
                <c:pt idx="289">
                  <c:v>45765</c:v>
                </c:pt>
                <c:pt idx="290">
                  <c:v>45766</c:v>
                </c:pt>
                <c:pt idx="291">
                  <c:v>45767</c:v>
                </c:pt>
                <c:pt idx="292">
                  <c:v>45768</c:v>
                </c:pt>
                <c:pt idx="293">
                  <c:v>45769</c:v>
                </c:pt>
                <c:pt idx="294">
                  <c:v>45770</c:v>
                </c:pt>
                <c:pt idx="295">
                  <c:v>45771</c:v>
                </c:pt>
                <c:pt idx="296">
                  <c:v>45772</c:v>
                </c:pt>
                <c:pt idx="297">
                  <c:v>45773</c:v>
                </c:pt>
                <c:pt idx="298">
                  <c:v>45774</c:v>
                </c:pt>
                <c:pt idx="299">
                  <c:v>45775</c:v>
                </c:pt>
                <c:pt idx="300">
                  <c:v>45776</c:v>
                </c:pt>
                <c:pt idx="301">
                  <c:v>45777</c:v>
                </c:pt>
                <c:pt idx="302">
                  <c:v>45778</c:v>
                </c:pt>
                <c:pt idx="303">
                  <c:v>45779</c:v>
                </c:pt>
                <c:pt idx="304">
                  <c:v>45780</c:v>
                </c:pt>
                <c:pt idx="305">
                  <c:v>45781</c:v>
                </c:pt>
                <c:pt idx="306">
                  <c:v>45782</c:v>
                </c:pt>
                <c:pt idx="307">
                  <c:v>45783</c:v>
                </c:pt>
                <c:pt idx="308">
                  <c:v>45784</c:v>
                </c:pt>
                <c:pt idx="309">
                  <c:v>45785</c:v>
                </c:pt>
                <c:pt idx="310">
                  <c:v>45786</c:v>
                </c:pt>
                <c:pt idx="311">
                  <c:v>45787</c:v>
                </c:pt>
                <c:pt idx="312">
                  <c:v>45788</c:v>
                </c:pt>
                <c:pt idx="313">
                  <c:v>45789</c:v>
                </c:pt>
                <c:pt idx="314">
                  <c:v>45790</c:v>
                </c:pt>
                <c:pt idx="315">
                  <c:v>45791</c:v>
                </c:pt>
                <c:pt idx="316">
                  <c:v>45792</c:v>
                </c:pt>
                <c:pt idx="317">
                  <c:v>45793</c:v>
                </c:pt>
                <c:pt idx="318">
                  <c:v>45794</c:v>
                </c:pt>
                <c:pt idx="319">
                  <c:v>45795</c:v>
                </c:pt>
                <c:pt idx="320">
                  <c:v>45796</c:v>
                </c:pt>
                <c:pt idx="321">
                  <c:v>45797</c:v>
                </c:pt>
                <c:pt idx="322">
                  <c:v>45798</c:v>
                </c:pt>
                <c:pt idx="323">
                  <c:v>45799</c:v>
                </c:pt>
                <c:pt idx="324">
                  <c:v>45800</c:v>
                </c:pt>
                <c:pt idx="325">
                  <c:v>45801</c:v>
                </c:pt>
                <c:pt idx="326">
                  <c:v>45802</c:v>
                </c:pt>
                <c:pt idx="327">
                  <c:v>45803</c:v>
                </c:pt>
                <c:pt idx="328">
                  <c:v>45804</c:v>
                </c:pt>
                <c:pt idx="329">
                  <c:v>45805</c:v>
                </c:pt>
                <c:pt idx="330">
                  <c:v>45806</c:v>
                </c:pt>
                <c:pt idx="331">
                  <c:v>45807</c:v>
                </c:pt>
                <c:pt idx="332">
                  <c:v>45808</c:v>
                </c:pt>
                <c:pt idx="333">
                  <c:v>45809</c:v>
                </c:pt>
                <c:pt idx="334">
                  <c:v>45810</c:v>
                </c:pt>
                <c:pt idx="335">
                  <c:v>45811</c:v>
                </c:pt>
                <c:pt idx="336">
                  <c:v>45812</c:v>
                </c:pt>
                <c:pt idx="337">
                  <c:v>45813</c:v>
                </c:pt>
                <c:pt idx="338">
                  <c:v>45814</c:v>
                </c:pt>
                <c:pt idx="339">
                  <c:v>45815</c:v>
                </c:pt>
                <c:pt idx="340">
                  <c:v>45816</c:v>
                </c:pt>
                <c:pt idx="341">
                  <c:v>45817</c:v>
                </c:pt>
                <c:pt idx="342">
                  <c:v>45818</c:v>
                </c:pt>
                <c:pt idx="343">
                  <c:v>45819</c:v>
                </c:pt>
                <c:pt idx="344">
                  <c:v>45820</c:v>
                </c:pt>
                <c:pt idx="345">
                  <c:v>45821</c:v>
                </c:pt>
                <c:pt idx="346">
                  <c:v>45822</c:v>
                </c:pt>
                <c:pt idx="347">
                  <c:v>45823</c:v>
                </c:pt>
                <c:pt idx="348">
                  <c:v>45824</c:v>
                </c:pt>
                <c:pt idx="349">
                  <c:v>45825</c:v>
                </c:pt>
                <c:pt idx="350">
                  <c:v>45826</c:v>
                </c:pt>
                <c:pt idx="351">
                  <c:v>45827</c:v>
                </c:pt>
                <c:pt idx="352">
                  <c:v>45828</c:v>
                </c:pt>
                <c:pt idx="353">
                  <c:v>45829</c:v>
                </c:pt>
                <c:pt idx="354">
                  <c:v>45830</c:v>
                </c:pt>
                <c:pt idx="355">
                  <c:v>45831</c:v>
                </c:pt>
                <c:pt idx="356">
                  <c:v>45832</c:v>
                </c:pt>
                <c:pt idx="357">
                  <c:v>45833</c:v>
                </c:pt>
                <c:pt idx="358">
                  <c:v>45834</c:v>
                </c:pt>
                <c:pt idx="359">
                  <c:v>45835</c:v>
                </c:pt>
                <c:pt idx="360">
                  <c:v>45836</c:v>
                </c:pt>
                <c:pt idx="361">
                  <c:v>45837</c:v>
                </c:pt>
                <c:pt idx="362">
                  <c:v>45838</c:v>
                </c:pt>
                <c:pt idx="363">
                  <c:v>45839</c:v>
                </c:pt>
                <c:pt idx="364">
                  <c:v>45840</c:v>
                </c:pt>
                <c:pt idx="365">
                  <c:v>45841</c:v>
                </c:pt>
                <c:pt idx="366">
                  <c:v>0</c:v>
                </c:pt>
                <c:pt idx="367">
                  <c:v>1</c:v>
                </c:pt>
                <c:pt idx="368">
                  <c:v>2</c:v>
                </c:pt>
                <c:pt idx="369">
                  <c:v>3</c:v>
                </c:pt>
                <c:pt idx="370">
                  <c:v>4</c:v>
                </c:pt>
                <c:pt idx="371">
                  <c:v>5</c:v>
                </c:pt>
                <c:pt idx="372">
                  <c:v>6</c:v>
                </c:pt>
                <c:pt idx="373">
                  <c:v>7</c:v>
                </c:pt>
                <c:pt idx="374">
                  <c:v>8</c:v>
                </c:pt>
                <c:pt idx="375">
                  <c:v>9</c:v>
                </c:pt>
                <c:pt idx="376">
                  <c:v>10</c:v>
                </c:pt>
                <c:pt idx="377">
                  <c:v>11</c:v>
                </c:pt>
                <c:pt idx="378">
                  <c:v>12</c:v>
                </c:pt>
                <c:pt idx="379">
                  <c:v>13</c:v>
                </c:pt>
                <c:pt idx="380">
                  <c:v>14</c:v>
                </c:pt>
                <c:pt idx="381">
                  <c:v>15</c:v>
                </c:pt>
                <c:pt idx="382">
                  <c:v>16</c:v>
                </c:pt>
                <c:pt idx="383">
                  <c:v>17</c:v>
                </c:pt>
                <c:pt idx="384">
                  <c:v>18</c:v>
                </c:pt>
                <c:pt idx="385">
                  <c:v>19</c:v>
                </c:pt>
                <c:pt idx="386">
                  <c:v>20</c:v>
                </c:pt>
                <c:pt idx="387">
                  <c:v>21</c:v>
                </c:pt>
                <c:pt idx="388">
                  <c:v>22</c:v>
                </c:pt>
                <c:pt idx="389">
                  <c:v>23</c:v>
                </c:pt>
                <c:pt idx="390">
                  <c:v>24</c:v>
                </c:pt>
                <c:pt idx="391">
                  <c:v>25</c:v>
                </c:pt>
                <c:pt idx="392">
                  <c:v>26</c:v>
                </c:pt>
                <c:pt idx="393">
                  <c:v>27</c:v>
                </c:pt>
                <c:pt idx="394">
                  <c:v>28</c:v>
                </c:pt>
                <c:pt idx="395">
                  <c:v>29</c:v>
                </c:pt>
                <c:pt idx="396">
                  <c:v>30</c:v>
                </c:pt>
                <c:pt idx="397">
                  <c:v>31</c:v>
                </c:pt>
                <c:pt idx="398">
                  <c:v>32</c:v>
                </c:pt>
                <c:pt idx="399">
                  <c:v>33</c:v>
                </c:pt>
                <c:pt idx="400">
                  <c:v>34</c:v>
                </c:pt>
                <c:pt idx="401">
                  <c:v>35</c:v>
                </c:pt>
                <c:pt idx="402">
                  <c:v>36</c:v>
                </c:pt>
                <c:pt idx="403">
                  <c:v>37</c:v>
                </c:pt>
                <c:pt idx="404">
                  <c:v>38</c:v>
                </c:pt>
                <c:pt idx="405">
                  <c:v>39</c:v>
                </c:pt>
                <c:pt idx="406">
                  <c:v>40</c:v>
                </c:pt>
                <c:pt idx="407">
                  <c:v>41</c:v>
                </c:pt>
                <c:pt idx="408">
                  <c:v>42</c:v>
                </c:pt>
                <c:pt idx="409">
                  <c:v>43</c:v>
                </c:pt>
                <c:pt idx="410">
                  <c:v>44</c:v>
                </c:pt>
                <c:pt idx="411">
                  <c:v>45</c:v>
                </c:pt>
                <c:pt idx="412">
                  <c:v>46</c:v>
                </c:pt>
                <c:pt idx="413">
                  <c:v>47</c:v>
                </c:pt>
                <c:pt idx="414">
                  <c:v>48</c:v>
                </c:pt>
                <c:pt idx="415">
                  <c:v>49</c:v>
                </c:pt>
                <c:pt idx="416">
                  <c:v>50</c:v>
                </c:pt>
                <c:pt idx="417">
                  <c:v>51</c:v>
                </c:pt>
                <c:pt idx="418">
                  <c:v>52</c:v>
                </c:pt>
                <c:pt idx="419">
                  <c:v>53</c:v>
                </c:pt>
                <c:pt idx="420">
                  <c:v>54</c:v>
                </c:pt>
                <c:pt idx="421">
                  <c:v>55</c:v>
                </c:pt>
                <c:pt idx="422">
                  <c:v>56</c:v>
                </c:pt>
                <c:pt idx="423">
                  <c:v>57</c:v>
                </c:pt>
                <c:pt idx="424">
                  <c:v>58</c:v>
                </c:pt>
                <c:pt idx="425">
                  <c:v>59</c:v>
                </c:pt>
                <c:pt idx="426">
                  <c:v>60</c:v>
                </c:pt>
                <c:pt idx="427">
                  <c:v>61</c:v>
                </c:pt>
                <c:pt idx="428">
                  <c:v>62</c:v>
                </c:pt>
                <c:pt idx="429">
                  <c:v>63</c:v>
                </c:pt>
                <c:pt idx="430">
                  <c:v>64</c:v>
                </c:pt>
                <c:pt idx="431">
                  <c:v>65</c:v>
                </c:pt>
                <c:pt idx="432">
                  <c:v>66</c:v>
                </c:pt>
                <c:pt idx="433">
                  <c:v>67</c:v>
                </c:pt>
                <c:pt idx="434">
                  <c:v>68</c:v>
                </c:pt>
                <c:pt idx="435">
                  <c:v>69</c:v>
                </c:pt>
                <c:pt idx="436">
                  <c:v>70</c:v>
                </c:pt>
                <c:pt idx="437">
                  <c:v>71</c:v>
                </c:pt>
                <c:pt idx="438">
                  <c:v>72</c:v>
                </c:pt>
                <c:pt idx="439">
                  <c:v>73</c:v>
                </c:pt>
                <c:pt idx="440">
                  <c:v>74</c:v>
                </c:pt>
                <c:pt idx="441">
                  <c:v>75</c:v>
                </c:pt>
                <c:pt idx="442">
                  <c:v>76</c:v>
                </c:pt>
                <c:pt idx="443">
                  <c:v>77</c:v>
                </c:pt>
                <c:pt idx="444">
                  <c:v>78</c:v>
                </c:pt>
                <c:pt idx="445">
                  <c:v>79</c:v>
                </c:pt>
                <c:pt idx="446">
                  <c:v>80</c:v>
                </c:pt>
                <c:pt idx="447">
                  <c:v>81</c:v>
                </c:pt>
                <c:pt idx="448">
                  <c:v>82</c:v>
                </c:pt>
                <c:pt idx="449">
                  <c:v>83</c:v>
                </c:pt>
                <c:pt idx="450">
                  <c:v>84</c:v>
                </c:pt>
                <c:pt idx="451">
                  <c:v>85</c:v>
                </c:pt>
                <c:pt idx="452">
                  <c:v>86</c:v>
                </c:pt>
                <c:pt idx="453">
                  <c:v>87</c:v>
                </c:pt>
                <c:pt idx="454">
                  <c:v>88</c:v>
                </c:pt>
                <c:pt idx="455">
                  <c:v>89</c:v>
                </c:pt>
                <c:pt idx="456">
                  <c:v>90</c:v>
                </c:pt>
                <c:pt idx="457">
                  <c:v>91</c:v>
                </c:pt>
                <c:pt idx="458">
                  <c:v>92</c:v>
                </c:pt>
                <c:pt idx="459">
                  <c:v>93</c:v>
                </c:pt>
                <c:pt idx="460">
                  <c:v>94</c:v>
                </c:pt>
                <c:pt idx="461">
                  <c:v>95</c:v>
                </c:pt>
                <c:pt idx="462">
                  <c:v>96</c:v>
                </c:pt>
                <c:pt idx="463">
                  <c:v>97</c:v>
                </c:pt>
                <c:pt idx="464">
                  <c:v>98</c:v>
                </c:pt>
                <c:pt idx="465">
                  <c:v>99</c:v>
                </c:pt>
                <c:pt idx="466">
                  <c:v>100</c:v>
                </c:pt>
                <c:pt idx="467">
                  <c:v>101</c:v>
                </c:pt>
                <c:pt idx="468">
                  <c:v>102</c:v>
                </c:pt>
                <c:pt idx="469">
                  <c:v>103</c:v>
                </c:pt>
                <c:pt idx="470">
                  <c:v>104</c:v>
                </c:pt>
                <c:pt idx="471">
                  <c:v>105</c:v>
                </c:pt>
                <c:pt idx="472">
                  <c:v>106</c:v>
                </c:pt>
                <c:pt idx="473">
                  <c:v>107</c:v>
                </c:pt>
                <c:pt idx="474">
                  <c:v>108</c:v>
                </c:pt>
                <c:pt idx="475">
                  <c:v>109</c:v>
                </c:pt>
                <c:pt idx="476">
                  <c:v>110</c:v>
                </c:pt>
                <c:pt idx="477">
                  <c:v>111</c:v>
                </c:pt>
                <c:pt idx="478">
                  <c:v>112</c:v>
                </c:pt>
                <c:pt idx="479">
                  <c:v>113</c:v>
                </c:pt>
                <c:pt idx="480">
                  <c:v>114</c:v>
                </c:pt>
                <c:pt idx="481">
                  <c:v>115</c:v>
                </c:pt>
                <c:pt idx="482">
                  <c:v>116</c:v>
                </c:pt>
                <c:pt idx="483">
                  <c:v>117</c:v>
                </c:pt>
                <c:pt idx="484">
                  <c:v>118</c:v>
                </c:pt>
                <c:pt idx="485">
                  <c:v>119</c:v>
                </c:pt>
                <c:pt idx="486">
                  <c:v>120</c:v>
                </c:pt>
                <c:pt idx="487">
                  <c:v>121</c:v>
                </c:pt>
                <c:pt idx="488">
                  <c:v>122</c:v>
                </c:pt>
                <c:pt idx="489">
                  <c:v>123</c:v>
                </c:pt>
                <c:pt idx="490">
                  <c:v>124</c:v>
                </c:pt>
                <c:pt idx="491">
                  <c:v>125</c:v>
                </c:pt>
                <c:pt idx="492">
                  <c:v>126</c:v>
                </c:pt>
                <c:pt idx="493">
                  <c:v>127</c:v>
                </c:pt>
                <c:pt idx="494">
                  <c:v>128</c:v>
                </c:pt>
                <c:pt idx="495">
                  <c:v>129</c:v>
                </c:pt>
                <c:pt idx="496">
                  <c:v>130</c:v>
                </c:pt>
                <c:pt idx="497">
                  <c:v>131</c:v>
                </c:pt>
                <c:pt idx="498">
                  <c:v>132</c:v>
                </c:pt>
                <c:pt idx="499">
                  <c:v>133</c:v>
                </c:pt>
                <c:pt idx="500">
                  <c:v>134</c:v>
                </c:pt>
                <c:pt idx="501">
                  <c:v>135</c:v>
                </c:pt>
                <c:pt idx="502">
                  <c:v>136</c:v>
                </c:pt>
                <c:pt idx="503">
                  <c:v>137</c:v>
                </c:pt>
                <c:pt idx="504">
                  <c:v>138</c:v>
                </c:pt>
                <c:pt idx="505">
                  <c:v>139</c:v>
                </c:pt>
                <c:pt idx="506">
                  <c:v>140</c:v>
                </c:pt>
                <c:pt idx="507">
                  <c:v>141</c:v>
                </c:pt>
                <c:pt idx="508">
                  <c:v>142</c:v>
                </c:pt>
                <c:pt idx="509">
                  <c:v>143</c:v>
                </c:pt>
                <c:pt idx="510">
                  <c:v>144</c:v>
                </c:pt>
                <c:pt idx="511">
                  <c:v>145</c:v>
                </c:pt>
                <c:pt idx="512">
                  <c:v>146</c:v>
                </c:pt>
                <c:pt idx="513">
                  <c:v>147</c:v>
                </c:pt>
                <c:pt idx="514">
                  <c:v>148</c:v>
                </c:pt>
                <c:pt idx="515">
                  <c:v>149</c:v>
                </c:pt>
                <c:pt idx="516">
                  <c:v>150</c:v>
                </c:pt>
                <c:pt idx="517">
                  <c:v>151</c:v>
                </c:pt>
                <c:pt idx="518">
                  <c:v>152</c:v>
                </c:pt>
                <c:pt idx="519">
                  <c:v>153</c:v>
                </c:pt>
                <c:pt idx="520">
                  <c:v>154</c:v>
                </c:pt>
                <c:pt idx="521">
                  <c:v>155</c:v>
                </c:pt>
                <c:pt idx="522">
                  <c:v>156</c:v>
                </c:pt>
                <c:pt idx="523">
                  <c:v>157</c:v>
                </c:pt>
                <c:pt idx="524">
                  <c:v>158</c:v>
                </c:pt>
                <c:pt idx="525">
                  <c:v>159</c:v>
                </c:pt>
                <c:pt idx="526">
                  <c:v>160</c:v>
                </c:pt>
                <c:pt idx="527">
                  <c:v>161</c:v>
                </c:pt>
                <c:pt idx="528">
                  <c:v>162</c:v>
                </c:pt>
                <c:pt idx="529">
                  <c:v>163</c:v>
                </c:pt>
                <c:pt idx="530">
                  <c:v>164</c:v>
                </c:pt>
                <c:pt idx="531">
                  <c:v>165</c:v>
                </c:pt>
                <c:pt idx="532">
                  <c:v>166</c:v>
                </c:pt>
                <c:pt idx="533">
                  <c:v>167</c:v>
                </c:pt>
                <c:pt idx="534">
                  <c:v>168</c:v>
                </c:pt>
                <c:pt idx="535">
                  <c:v>169</c:v>
                </c:pt>
                <c:pt idx="536">
                  <c:v>170</c:v>
                </c:pt>
                <c:pt idx="537">
                  <c:v>171</c:v>
                </c:pt>
                <c:pt idx="538">
                  <c:v>172</c:v>
                </c:pt>
                <c:pt idx="539">
                  <c:v>173</c:v>
                </c:pt>
                <c:pt idx="540">
                  <c:v>174</c:v>
                </c:pt>
                <c:pt idx="541">
                  <c:v>175</c:v>
                </c:pt>
                <c:pt idx="542">
                  <c:v>176</c:v>
                </c:pt>
                <c:pt idx="543">
                  <c:v>177</c:v>
                </c:pt>
                <c:pt idx="544">
                  <c:v>178</c:v>
                </c:pt>
                <c:pt idx="545">
                  <c:v>179</c:v>
                </c:pt>
                <c:pt idx="546">
                  <c:v>180</c:v>
                </c:pt>
                <c:pt idx="547">
                  <c:v>181</c:v>
                </c:pt>
                <c:pt idx="548">
                  <c:v>182</c:v>
                </c:pt>
                <c:pt idx="549">
                  <c:v>183</c:v>
                </c:pt>
                <c:pt idx="550">
                  <c:v>184</c:v>
                </c:pt>
                <c:pt idx="551">
                  <c:v>185</c:v>
                </c:pt>
                <c:pt idx="552">
                  <c:v>186</c:v>
                </c:pt>
                <c:pt idx="553">
                  <c:v>187</c:v>
                </c:pt>
                <c:pt idx="554">
                  <c:v>188</c:v>
                </c:pt>
                <c:pt idx="555">
                  <c:v>189</c:v>
                </c:pt>
                <c:pt idx="556">
                  <c:v>190</c:v>
                </c:pt>
                <c:pt idx="557">
                  <c:v>191</c:v>
                </c:pt>
                <c:pt idx="558">
                  <c:v>192</c:v>
                </c:pt>
                <c:pt idx="559">
                  <c:v>193</c:v>
                </c:pt>
                <c:pt idx="560">
                  <c:v>194</c:v>
                </c:pt>
                <c:pt idx="561">
                  <c:v>195</c:v>
                </c:pt>
                <c:pt idx="562">
                  <c:v>196</c:v>
                </c:pt>
                <c:pt idx="563">
                  <c:v>197</c:v>
                </c:pt>
                <c:pt idx="564">
                  <c:v>198</c:v>
                </c:pt>
                <c:pt idx="565">
                  <c:v>199</c:v>
                </c:pt>
                <c:pt idx="566">
                  <c:v>200</c:v>
                </c:pt>
                <c:pt idx="567">
                  <c:v>201</c:v>
                </c:pt>
                <c:pt idx="568">
                  <c:v>202</c:v>
                </c:pt>
                <c:pt idx="569">
                  <c:v>203</c:v>
                </c:pt>
                <c:pt idx="570">
                  <c:v>204</c:v>
                </c:pt>
                <c:pt idx="571">
                  <c:v>205</c:v>
                </c:pt>
                <c:pt idx="572">
                  <c:v>206</c:v>
                </c:pt>
                <c:pt idx="573">
                  <c:v>207</c:v>
                </c:pt>
                <c:pt idx="574">
                  <c:v>208</c:v>
                </c:pt>
                <c:pt idx="575">
                  <c:v>209</c:v>
                </c:pt>
                <c:pt idx="576">
                  <c:v>210</c:v>
                </c:pt>
                <c:pt idx="577">
                  <c:v>211</c:v>
                </c:pt>
                <c:pt idx="578">
                  <c:v>212</c:v>
                </c:pt>
                <c:pt idx="579">
                  <c:v>213</c:v>
                </c:pt>
                <c:pt idx="580">
                  <c:v>214</c:v>
                </c:pt>
                <c:pt idx="581">
                  <c:v>215</c:v>
                </c:pt>
                <c:pt idx="582">
                  <c:v>216</c:v>
                </c:pt>
                <c:pt idx="583">
                  <c:v>217</c:v>
                </c:pt>
                <c:pt idx="584">
                  <c:v>218</c:v>
                </c:pt>
                <c:pt idx="585">
                  <c:v>219</c:v>
                </c:pt>
                <c:pt idx="586">
                  <c:v>220</c:v>
                </c:pt>
                <c:pt idx="587">
                  <c:v>221</c:v>
                </c:pt>
                <c:pt idx="588">
                  <c:v>222</c:v>
                </c:pt>
                <c:pt idx="589">
                  <c:v>223</c:v>
                </c:pt>
                <c:pt idx="590">
                  <c:v>224</c:v>
                </c:pt>
                <c:pt idx="591">
                  <c:v>225</c:v>
                </c:pt>
                <c:pt idx="592">
                  <c:v>226</c:v>
                </c:pt>
                <c:pt idx="593">
                  <c:v>227</c:v>
                </c:pt>
                <c:pt idx="594">
                  <c:v>228</c:v>
                </c:pt>
                <c:pt idx="595">
                  <c:v>229</c:v>
                </c:pt>
                <c:pt idx="596">
                  <c:v>230</c:v>
                </c:pt>
                <c:pt idx="597">
                  <c:v>231</c:v>
                </c:pt>
                <c:pt idx="598">
                  <c:v>232</c:v>
                </c:pt>
                <c:pt idx="599">
                  <c:v>233</c:v>
                </c:pt>
                <c:pt idx="600">
                  <c:v>234</c:v>
                </c:pt>
                <c:pt idx="601">
                  <c:v>235</c:v>
                </c:pt>
                <c:pt idx="602">
                  <c:v>236</c:v>
                </c:pt>
                <c:pt idx="603">
                  <c:v>237</c:v>
                </c:pt>
                <c:pt idx="604">
                  <c:v>238</c:v>
                </c:pt>
                <c:pt idx="605">
                  <c:v>239</c:v>
                </c:pt>
                <c:pt idx="606">
                  <c:v>240</c:v>
                </c:pt>
                <c:pt idx="607">
                  <c:v>241</c:v>
                </c:pt>
                <c:pt idx="608">
                  <c:v>242</c:v>
                </c:pt>
                <c:pt idx="609">
                  <c:v>243</c:v>
                </c:pt>
                <c:pt idx="610">
                  <c:v>244</c:v>
                </c:pt>
                <c:pt idx="611">
                  <c:v>245</c:v>
                </c:pt>
                <c:pt idx="612">
                  <c:v>246</c:v>
                </c:pt>
                <c:pt idx="613">
                  <c:v>247</c:v>
                </c:pt>
                <c:pt idx="614">
                  <c:v>248</c:v>
                </c:pt>
                <c:pt idx="615">
                  <c:v>249</c:v>
                </c:pt>
                <c:pt idx="616">
                  <c:v>250</c:v>
                </c:pt>
                <c:pt idx="617">
                  <c:v>251</c:v>
                </c:pt>
                <c:pt idx="618">
                  <c:v>252</c:v>
                </c:pt>
                <c:pt idx="619">
                  <c:v>253</c:v>
                </c:pt>
                <c:pt idx="620">
                  <c:v>254</c:v>
                </c:pt>
                <c:pt idx="621">
                  <c:v>255</c:v>
                </c:pt>
                <c:pt idx="622">
                  <c:v>256</c:v>
                </c:pt>
                <c:pt idx="623">
                  <c:v>257</c:v>
                </c:pt>
                <c:pt idx="624">
                  <c:v>258</c:v>
                </c:pt>
                <c:pt idx="625">
                  <c:v>259</c:v>
                </c:pt>
                <c:pt idx="626">
                  <c:v>260</c:v>
                </c:pt>
                <c:pt idx="627">
                  <c:v>261</c:v>
                </c:pt>
                <c:pt idx="628">
                  <c:v>262</c:v>
                </c:pt>
                <c:pt idx="629">
                  <c:v>263</c:v>
                </c:pt>
                <c:pt idx="630">
                  <c:v>264</c:v>
                </c:pt>
                <c:pt idx="631">
                  <c:v>265</c:v>
                </c:pt>
                <c:pt idx="632">
                  <c:v>266</c:v>
                </c:pt>
                <c:pt idx="633">
                  <c:v>267</c:v>
                </c:pt>
                <c:pt idx="634">
                  <c:v>268</c:v>
                </c:pt>
                <c:pt idx="635">
                  <c:v>269</c:v>
                </c:pt>
                <c:pt idx="636">
                  <c:v>270</c:v>
                </c:pt>
                <c:pt idx="637">
                  <c:v>271</c:v>
                </c:pt>
                <c:pt idx="638">
                  <c:v>272</c:v>
                </c:pt>
                <c:pt idx="639">
                  <c:v>273</c:v>
                </c:pt>
                <c:pt idx="640">
                  <c:v>274</c:v>
                </c:pt>
                <c:pt idx="641">
                  <c:v>275</c:v>
                </c:pt>
                <c:pt idx="642">
                  <c:v>276</c:v>
                </c:pt>
                <c:pt idx="643">
                  <c:v>277</c:v>
                </c:pt>
                <c:pt idx="644">
                  <c:v>278</c:v>
                </c:pt>
                <c:pt idx="645">
                  <c:v>279</c:v>
                </c:pt>
                <c:pt idx="646">
                  <c:v>280</c:v>
                </c:pt>
                <c:pt idx="647">
                  <c:v>281</c:v>
                </c:pt>
                <c:pt idx="648">
                  <c:v>282</c:v>
                </c:pt>
                <c:pt idx="649">
                  <c:v>283</c:v>
                </c:pt>
                <c:pt idx="650">
                  <c:v>284</c:v>
                </c:pt>
                <c:pt idx="651">
                  <c:v>285</c:v>
                </c:pt>
                <c:pt idx="652">
                  <c:v>286</c:v>
                </c:pt>
                <c:pt idx="653">
                  <c:v>287</c:v>
                </c:pt>
                <c:pt idx="654">
                  <c:v>288</c:v>
                </c:pt>
                <c:pt idx="655">
                  <c:v>289</c:v>
                </c:pt>
                <c:pt idx="656">
                  <c:v>290</c:v>
                </c:pt>
                <c:pt idx="657">
                  <c:v>291</c:v>
                </c:pt>
                <c:pt idx="658">
                  <c:v>292</c:v>
                </c:pt>
                <c:pt idx="659">
                  <c:v>293</c:v>
                </c:pt>
                <c:pt idx="660">
                  <c:v>294</c:v>
                </c:pt>
                <c:pt idx="661">
                  <c:v>295</c:v>
                </c:pt>
                <c:pt idx="662">
                  <c:v>296</c:v>
                </c:pt>
                <c:pt idx="663">
                  <c:v>297</c:v>
                </c:pt>
                <c:pt idx="664">
                  <c:v>298</c:v>
                </c:pt>
                <c:pt idx="665">
                  <c:v>299</c:v>
                </c:pt>
                <c:pt idx="666">
                  <c:v>300</c:v>
                </c:pt>
                <c:pt idx="667">
                  <c:v>301</c:v>
                </c:pt>
                <c:pt idx="668">
                  <c:v>302</c:v>
                </c:pt>
                <c:pt idx="669">
                  <c:v>303</c:v>
                </c:pt>
                <c:pt idx="670">
                  <c:v>304</c:v>
                </c:pt>
                <c:pt idx="671">
                  <c:v>305</c:v>
                </c:pt>
                <c:pt idx="672">
                  <c:v>306</c:v>
                </c:pt>
                <c:pt idx="673">
                  <c:v>307</c:v>
                </c:pt>
                <c:pt idx="674">
                  <c:v>308</c:v>
                </c:pt>
                <c:pt idx="675">
                  <c:v>309</c:v>
                </c:pt>
                <c:pt idx="676">
                  <c:v>310</c:v>
                </c:pt>
                <c:pt idx="677">
                  <c:v>311</c:v>
                </c:pt>
                <c:pt idx="678">
                  <c:v>312</c:v>
                </c:pt>
                <c:pt idx="679">
                  <c:v>313</c:v>
                </c:pt>
                <c:pt idx="680">
                  <c:v>314</c:v>
                </c:pt>
                <c:pt idx="681">
                  <c:v>315</c:v>
                </c:pt>
                <c:pt idx="682">
                  <c:v>316</c:v>
                </c:pt>
                <c:pt idx="683">
                  <c:v>317</c:v>
                </c:pt>
                <c:pt idx="684">
                  <c:v>318</c:v>
                </c:pt>
                <c:pt idx="685">
                  <c:v>319</c:v>
                </c:pt>
                <c:pt idx="686">
                  <c:v>320</c:v>
                </c:pt>
                <c:pt idx="687">
                  <c:v>321</c:v>
                </c:pt>
                <c:pt idx="688">
                  <c:v>322</c:v>
                </c:pt>
                <c:pt idx="689">
                  <c:v>323</c:v>
                </c:pt>
                <c:pt idx="690">
                  <c:v>324</c:v>
                </c:pt>
                <c:pt idx="691">
                  <c:v>325</c:v>
                </c:pt>
                <c:pt idx="692">
                  <c:v>326</c:v>
                </c:pt>
                <c:pt idx="693">
                  <c:v>327</c:v>
                </c:pt>
                <c:pt idx="694">
                  <c:v>328</c:v>
                </c:pt>
                <c:pt idx="695">
                  <c:v>329</c:v>
                </c:pt>
                <c:pt idx="696">
                  <c:v>330</c:v>
                </c:pt>
                <c:pt idx="697">
                  <c:v>331</c:v>
                </c:pt>
                <c:pt idx="698">
                  <c:v>332</c:v>
                </c:pt>
                <c:pt idx="699">
                  <c:v>333</c:v>
                </c:pt>
                <c:pt idx="700">
                  <c:v>334</c:v>
                </c:pt>
                <c:pt idx="701">
                  <c:v>335</c:v>
                </c:pt>
                <c:pt idx="702">
                  <c:v>336</c:v>
                </c:pt>
                <c:pt idx="703">
                  <c:v>337</c:v>
                </c:pt>
                <c:pt idx="704">
                  <c:v>338</c:v>
                </c:pt>
                <c:pt idx="705">
                  <c:v>339</c:v>
                </c:pt>
                <c:pt idx="706">
                  <c:v>340</c:v>
                </c:pt>
                <c:pt idx="707">
                  <c:v>341</c:v>
                </c:pt>
                <c:pt idx="708">
                  <c:v>342</c:v>
                </c:pt>
                <c:pt idx="709">
                  <c:v>343</c:v>
                </c:pt>
                <c:pt idx="710">
                  <c:v>344</c:v>
                </c:pt>
                <c:pt idx="711">
                  <c:v>345</c:v>
                </c:pt>
                <c:pt idx="712">
                  <c:v>346</c:v>
                </c:pt>
                <c:pt idx="713">
                  <c:v>347</c:v>
                </c:pt>
                <c:pt idx="714">
                  <c:v>348</c:v>
                </c:pt>
                <c:pt idx="715">
                  <c:v>349</c:v>
                </c:pt>
                <c:pt idx="716">
                  <c:v>350</c:v>
                </c:pt>
                <c:pt idx="717">
                  <c:v>351</c:v>
                </c:pt>
                <c:pt idx="718">
                  <c:v>352</c:v>
                </c:pt>
                <c:pt idx="719">
                  <c:v>353</c:v>
                </c:pt>
                <c:pt idx="720">
                  <c:v>354</c:v>
                </c:pt>
                <c:pt idx="721">
                  <c:v>355</c:v>
                </c:pt>
                <c:pt idx="722">
                  <c:v>356</c:v>
                </c:pt>
                <c:pt idx="723">
                  <c:v>357</c:v>
                </c:pt>
                <c:pt idx="724">
                  <c:v>358</c:v>
                </c:pt>
                <c:pt idx="725">
                  <c:v>359</c:v>
                </c:pt>
                <c:pt idx="726">
                  <c:v>360</c:v>
                </c:pt>
                <c:pt idx="727">
                  <c:v>361</c:v>
                </c:pt>
                <c:pt idx="728">
                  <c:v>362</c:v>
                </c:pt>
                <c:pt idx="729">
                  <c:v>363</c:v>
                </c:pt>
                <c:pt idx="730">
                  <c:v>364</c:v>
                </c:pt>
                <c:pt idx="731">
                  <c:v>365</c:v>
                </c:pt>
                <c:pt idx="732">
                  <c:v>366</c:v>
                </c:pt>
                <c:pt idx="733">
                  <c:v>367</c:v>
                </c:pt>
                <c:pt idx="734">
                  <c:v>368</c:v>
                </c:pt>
                <c:pt idx="735">
                  <c:v>369</c:v>
                </c:pt>
                <c:pt idx="736">
                  <c:v>370</c:v>
                </c:pt>
                <c:pt idx="737">
                  <c:v>371</c:v>
                </c:pt>
                <c:pt idx="738">
                  <c:v>372</c:v>
                </c:pt>
                <c:pt idx="739">
                  <c:v>373</c:v>
                </c:pt>
                <c:pt idx="740">
                  <c:v>374</c:v>
                </c:pt>
                <c:pt idx="741">
                  <c:v>375</c:v>
                </c:pt>
                <c:pt idx="742">
                  <c:v>376</c:v>
                </c:pt>
                <c:pt idx="743">
                  <c:v>377</c:v>
                </c:pt>
                <c:pt idx="744">
                  <c:v>378</c:v>
                </c:pt>
                <c:pt idx="745">
                  <c:v>379</c:v>
                </c:pt>
                <c:pt idx="746">
                  <c:v>380</c:v>
                </c:pt>
                <c:pt idx="747">
                  <c:v>381</c:v>
                </c:pt>
                <c:pt idx="748">
                  <c:v>382</c:v>
                </c:pt>
                <c:pt idx="749">
                  <c:v>383</c:v>
                </c:pt>
                <c:pt idx="750">
                  <c:v>384</c:v>
                </c:pt>
                <c:pt idx="751">
                  <c:v>385</c:v>
                </c:pt>
                <c:pt idx="752">
                  <c:v>386</c:v>
                </c:pt>
                <c:pt idx="753">
                  <c:v>387</c:v>
                </c:pt>
                <c:pt idx="754">
                  <c:v>388</c:v>
                </c:pt>
                <c:pt idx="755">
                  <c:v>389</c:v>
                </c:pt>
                <c:pt idx="756">
                  <c:v>390</c:v>
                </c:pt>
                <c:pt idx="757">
                  <c:v>391</c:v>
                </c:pt>
                <c:pt idx="758">
                  <c:v>392</c:v>
                </c:pt>
                <c:pt idx="759">
                  <c:v>393</c:v>
                </c:pt>
                <c:pt idx="760">
                  <c:v>394</c:v>
                </c:pt>
                <c:pt idx="761">
                  <c:v>395</c:v>
                </c:pt>
                <c:pt idx="762">
                  <c:v>396</c:v>
                </c:pt>
                <c:pt idx="763">
                  <c:v>397</c:v>
                </c:pt>
                <c:pt idx="764">
                  <c:v>398</c:v>
                </c:pt>
                <c:pt idx="765">
                  <c:v>399</c:v>
                </c:pt>
                <c:pt idx="766">
                  <c:v>400</c:v>
                </c:pt>
                <c:pt idx="767">
                  <c:v>401</c:v>
                </c:pt>
                <c:pt idx="768">
                  <c:v>402</c:v>
                </c:pt>
                <c:pt idx="769">
                  <c:v>403</c:v>
                </c:pt>
                <c:pt idx="770">
                  <c:v>404</c:v>
                </c:pt>
                <c:pt idx="771">
                  <c:v>405</c:v>
                </c:pt>
                <c:pt idx="772">
                  <c:v>406</c:v>
                </c:pt>
                <c:pt idx="773">
                  <c:v>407</c:v>
                </c:pt>
                <c:pt idx="774">
                  <c:v>408</c:v>
                </c:pt>
                <c:pt idx="775">
                  <c:v>409</c:v>
                </c:pt>
                <c:pt idx="776">
                  <c:v>410</c:v>
                </c:pt>
                <c:pt idx="777">
                  <c:v>411</c:v>
                </c:pt>
                <c:pt idx="778">
                  <c:v>412</c:v>
                </c:pt>
                <c:pt idx="779">
                  <c:v>413</c:v>
                </c:pt>
                <c:pt idx="780">
                  <c:v>414</c:v>
                </c:pt>
                <c:pt idx="781">
                  <c:v>415</c:v>
                </c:pt>
                <c:pt idx="782">
                  <c:v>416</c:v>
                </c:pt>
                <c:pt idx="783">
                  <c:v>417</c:v>
                </c:pt>
                <c:pt idx="784">
                  <c:v>418</c:v>
                </c:pt>
                <c:pt idx="785">
                  <c:v>419</c:v>
                </c:pt>
                <c:pt idx="786">
                  <c:v>420</c:v>
                </c:pt>
                <c:pt idx="787">
                  <c:v>421</c:v>
                </c:pt>
                <c:pt idx="788">
                  <c:v>422</c:v>
                </c:pt>
                <c:pt idx="789">
                  <c:v>423</c:v>
                </c:pt>
                <c:pt idx="790">
                  <c:v>424</c:v>
                </c:pt>
                <c:pt idx="791">
                  <c:v>425</c:v>
                </c:pt>
                <c:pt idx="792">
                  <c:v>426</c:v>
                </c:pt>
                <c:pt idx="793">
                  <c:v>427</c:v>
                </c:pt>
                <c:pt idx="794">
                  <c:v>428</c:v>
                </c:pt>
                <c:pt idx="795">
                  <c:v>429</c:v>
                </c:pt>
                <c:pt idx="796">
                  <c:v>430</c:v>
                </c:pt>
                <c:pt idx="797">
                  <c:v>431</c:v>
                </c:pt>
                <c:pt idx="798">
                  <c:v>432</c:v>
                </c:pt>
                <c:pt idx="799">
                  <c:v>433</c:v>
                </c:pt>
                <c:pt idx="800">
                  <c:v>434</c:v>
                </c:pt>
                <c:pt idx="801">
                  <c:v>435</c:v>
                </c:pt>
                <c:pt idx="802">
                  <c:v>436</c:v>
                </c:pt>
                <c:pt idx="803">
                  <c:v>437</c:v>
                </c:pt>
                <c:pt idx="804">
                  <c:v>438</c:v>
                </c:pt>
                <c:pt idx="805">
                  <c:v>439</c:v>
                </c:pt>
                <c:pt idx="806">
                  <c:v>440</c:v>
                </c:pt>
                <c:pt idx="807">
                  <c:v>441</c:v>
                </c:pt>
                <c:pt idx="808">
                  <c:v>442</c:v>
                </c:pt>
                <c:pt idx="809">
                  <c:v>443</c:v>
                </c:pt>
                <c:pt idx="810">
                  <c:v>444</c:v>
                </c:pt>
                <c:pt idx="811">
                  <c:v>445</c:v>
                </c:pt>
                <c:pt idx="812">
                  <c:v>446</c:v>
                </c:pt>
                <c:pt idx="813">
                  <c:v>447</c:v>
                </c:pt>
                <c:pt idx="814">
                  <c:v>448</c:v>
                </c:pt>
                <c:pt idx="815">
                  <c:v>449</c:v>
                </c:pt>
                <c:pt idx="816">
                  <c:v>450</c:v>
                </c:pt>
                <c:pt idx="817">
                  <c:v>451</c:v>
                </c:pt>
                <c:pt idx="818">
                  <c:v>452</c:v>
                </c:pt>
                <c:pt idx="819">
                  <c:v>453</c:v>
                </c:pt>
                <c:pt idx="820">
                  <c:v>454</c:v>
                </c:pt>
                <c:pt idx="821">
                  <c:v>455</c:v>
                </c:pt>
                <c:pt idx="822">
                  <c:v>456</c:v>
                </c:pt>
                <c:pt idx="823">
                  <c:v>457</c:v>
                </c:pt>
                <c:pt idx="824">
                  <c:v>458</c:v>
                </c:pt>
                <c:pt idx="825">
                  <c:v>459</c:v>
                </c:pt>
                <c:pt idx="826">
                  <c:v>460</c:v>
                </c:pt>
                <c:pt idx="827">
                  <c:v>461</c:v>
                </c:pt>
                <c:pt idx="828">
                  <c:v>462</c:v>
                </c:pt>
                <c:pt idx="829">
                  <c:v>463</c:v>
                </c:pt>
                <c:pt idx="830">
                  <c:v>464</c:v>
                </c:pt>
                <c:pt idx="831">
                  <c:v>465</c:v>
                </c:pt>
                <c:pt idx="832">
                  <c:v>466</c:v>
                </c:pt>
                <c:pt idx="833">
                  <c:v>467</c:v>
                </c:pt>
                <c:pt idx="834">
                  <c:v>468</c:v>
                </c:pt>
                <c:pt idx="835">
                  <c:v>469</c:v>
                </c:pt>
                <c:pt idx="836">
                  <c:v>470</c:v>
                </c:pt>
                <c:pt idx="837">
                  <c:v>471</c:v>
                </c:pt>
                <c:pt idx="838">
                  <c:v>472</c:v>
                </c:pt>
                <c:pt idx="839">
                  <c:v>473</c:v>
                </c:pt>
                <c:pt idx="840">
                  <c:v>474</c:v>
                </c:pt>
                <c:pt idx="841">
                  <c:v>475</c:v>
                </c:pt>
                <c:pt idx="842">
                  <c:v>476</c:v>
                </c:pt>
                <c:pt idx="843">
                  <c:v>477</c:v>
                </c:pt>
                <c:pt idx="844">
                  <c:v>478</c:v>
                </c:pt>
                <c:pt idx="845">
                  <c:v>479</c:v>
                </c:pt>
                <c:pt idx="846">
                  <c:v>480</c:v>
                </c:pt>
                <c:pt idx="847">
                  <c:v>481</c:v>
                </c:pt>
                <c:pt idx="848">
                  <c:v>482</c:v>
                </c:pt>
                <c:pt idx="849">
                  <c:v>483</c:v>
                </c:pt>
                <c:pt idx="850">
                  <c:v>484</c:v>
                </c:pt>
                <c:pt idx="851">
                  <c:v>485</c:v>
                </c:pt>
                <c:pt idx="852">
                  <c:v>486</c:v>
                </c:pt>
                <c:pt idx="853">
                  <c:v>487</c:v>
                </c:pt>
                <c:pt idx="854">
                  <c:v>488</c:v>
                </c:pt>
                <c:pt idx="855">
                  <c:v>489</c:v>
                </c:pt>
                <c:pt idx="856">
                  <c:v>490</c:v>
                </c:pt>
                <c:pt idx="857">
                  <c:v>491</c:v>
                </c:pt>
                <c:pt idx="858">
                  <c:v>492</c:v>
                </c:pt>
                <c:pt idx="859">
                  <c:v>493</c:v>
                </c:pt>
                <c:pt idx="860">
                  <c:v>494</c:v>
                </c:pt>
                <c:pt idx="861">
                  <c:v>495</c:v>
                </c:pt>
                <c:pt idx="862">
                  <c:v>496</c:v>
                </c:pt>
                <c:pt idx="863">
                  <c:v>497</c:v>
                </c:pt>
                <c:pt idx="864">
                  <c:v>498</c:v>
                </c:pt>
                <c:pt idx="865">
                  <c:v>499</c:v>
                </c:pt>
                <c:pt idx="866">
                  <c:v>500</c:v>
                </c:pt>
                <c:pt idx="867">
                  <c:v>501</c:v>
                </c:pt>
                <c:pt idx="868">
                  <c:v>502</c:v>
                </c:pt>
                <c:pt idx="869">
                  <c:v>503</c:v>
                </c:pt>
                <c:pt idx="870">
                  <c:v>504</c:v>
                </c:pt>
                <c:pt idx="871">
                  <c:v>505</c:v>
                </c:pt>
                <c:pt idx="872">
                  <c:v>506</c:v>
                </c:pt>
                <c:pt idx="873">
                  <c:v>507</c:v>
                </c:pt>
                <c:pt idx="874">
                  <c:v>508</c:v>
                </c:pt>
                <c:pt idx="875">
                  <c:v>509</c:v>
                </c:pt>
                <c:pt idx="876">
                  <c:v>510</c:v>
                </c:pt>
                <c:pt idx="877">
                  <c:v>511</c:v>
                </c:pt>
                <c:pt idx="878">
                  <c:v>512</c:v>
                </c:pt>
                <c:pt idx="879">
                  <c:v>513</c:v>
                </c:pt>
                <c:pt idx="880">
                  <c:v>514</c:v>
                </c:pt>
                <c:pt idx="881">
                  <c:v>515</c:v>
                </c:pt>
                <c:pt idx="882">
                  <c:v>516</c:v>
                </c:pt>
                <c:pt idx="883">
                  <c:v>517</c:v>
                </c:pt>
                <c:pt idx="884">
                  <c:v>518</c:v>
                </c:pt>
                <c:pt idx="885">
                  <c:v>519</c:v>
                </c:pt>
                <c:pt idx="886">
                  <c:v>520</c:v>
                </c:pt>
                <c:pt idx="887">
                  <c:v>521</c:v>
                </c:pt>
                <c:pt idx="888">
                  <c:v>522</c:v>
                </c:pt>
                <c:pt idx="889">
                  <c:v>523</c:v>
                </c:pt>
                <c:pt idx="890">
                  <c:v>524</c:v>
                </c:pt>
                <c:pt idx="891">
                  <c:v>525</c:v>
                </c:pt>
                <c:pt idx="892">
                  <c:v>526</c:v>
                </c:pt>
                <c:pt idx="893">
                  <c:v>527</c:v>
                </c:pt>
                <c:pt idx="894">
                  <c:v>528</c:v>
                </c:pt>
                <c:pt idx="895">
                  <c:v>529</c:v>
                </c:pt>
                <c:pt idx="896">
                  <c:v>530</c:v>
                </c:pt>
                <c:pt idx="897">
                  <c:v>531</c:v>
                </c:pt>
                <c:pt idx="898">
                  <c:v>532</c:v>
                </c:pt>
                <c:pt idx="899">
                  <c:v>533</c:v>
                </c:pt>
                <c:pt idx="900">
                  <c:v>534</c:v>
                </c:pt>
                <c:pt idx="901">
                  <c:v>535</c:v>
                </c:pt>
                <c:pt idx="902">
                  <c:v>536</c:v>
                </c:pt>
                <c:pt idx="903">
                  <c:v>537</c:v>
                </c:pt>
                <c:pt idx="904">
                  <c:v>538</c:v>
                </c:pt>
                <c:pt idx="905">
                  <c:v>539</c:v>
                </c:pt>
                <c:pt idx="906">
                  <c:v>540</c:v>
                </c:pt>
                <c:pt idx="907">
                  <c:v>541</c:v>
                </c:pt>
                <c:pt idx="908">
                  <c:v>542</c:v>
                </c:pt>
                <c:pt idx="909">
                  <c:v>543</c:v>
                </c:pt>
                <c:pt idx="910">
                  <c:v>544</c:v>
                </c:pt>
                <c:pt idx="911">
                  <c:v>545</c:v>
                </c:pt>
                <c:pt idx="912">
                  <c:v>546</c:v>
                </c:pt>
                <c:pt idx="913">
                  <c:v>547</c:v>
                </c:pt>
                <c:pt idx="914">
                  <c:v>548</c:v>
                </c:pt>
                <c:pt idx="915">
                  <c:v>549</c:v>
                </c:pt>
                <c:pt idx="916">
                  <c:v>550</c:v>
                </c:pt>
                <c:pt idx="917">
                  <c:v>551</c:v>
                </c:pt>
                <c:pt idx="918">
                  <c:v>552</c:v>
                </c:pt>
                <c:pt idx="919">
                  <c:v>553</c:v>
                </c:pt>
                <c:pt idx="920">
                  <c:v>554</c:v>
                </c:pt>
                <c:pt idx="921">
                  <c:v>555</c:v>
                </c:pt>
                <c:pt idx="922">
                  <c:v>556</c:v>
                </c:pt>
                <c:pt idx="923">
                  <c:v>557</c:v>
                </c:pt>
                <c:pt idx="924">
                  <c:v>558</c:v>
                </c:pt>
                <c:pt idx="925">
                  <c:v>559</c:v>
                </c:pt>
                <c:pt idx="926">
                  <c:v>560</c:v>
                </c:pt>
                <c:pt idx="927">
                  <c:v>561</c:v>
                </c:pt>
                <c:pt idx="928">
                  <c:v>562</c:v>
                </c:pt>
                <c:pt idx="929">
                  <c:v>563</c:v>
                </c:pt>
                <c:pt idx="930">
                  <c:v>564</c:v>
                </c:pt>
                <c:pt idx="931">
                  <c:v>565</c:v>
                </c:pt>
                <c:pt idx="932">
                  <c:v>566</c:v>
                </c:pt>
                <c:pt idx="933">
                  <c:v>567</c:v>
                </c:pt>
                <c:pt idx="934">
                  <c:v>568</c:v>
                </c:pt>
                <c:pt idx="935">
                  <c:v>569</c:v>
                </c:pt>
                <c:pt idx="936">
                  <c:v>570</c:v>
                </c:pt>
                <c:pt idx="937">
                  <c:v>571</c:v>
                </c:pt>
                <c:pt idx="938">
                  <c:v>572</c:v>
                </c:pt>
                <c:pt idx="939">
                  <c:v>573</c:v>
                </c:pt>
                <c:pt idx="940">
                  <c:v>574</c:v>
                </c:pt>
                <c:pt idx="941">
                  <c:v>575</c:v>
                </c:pt>
                <c:pt idx="942">
                  <c:v>576</c:v>
                </c:pt>
                <c:pt idx="943">
                  <c:v>577</c:v>
                </c:pt>
                <c:pt idx="944">
                  <c:v>578</c:v>
                </c:pt>
                <c:pt idx="945">
                  <c:v>579</c:v>
                </c:pt>
                <c:pt idx="946">
                  <c:v>580</c:v>
                </c:pt>
                <c:pt idx="947">
                  <c:v>581</c:v>
                </c:pt>
                <c:pt idx="948">
                  <c:v>582</c:v>
                </c:pt>
                <c:pt idx="949">
                  <c:v>583</c:v>
                </c:pt>
                <c:pt idx="950">
                  <c:v>584</c:v>
                </c:pt>
                <c:pt idx="951">
                  <c:v>585</c:v>
                </c:pt>
                <c:pt idx="952">
                  <c:v>586</c:v>
                </c:pt>
                <c:pt idx="953">
                  <c:v>587</c:v>
                </c:pt>
                <c:pt idx="954">
                  <c:v>588</c:v>
                </c:pt>
                <c:pt idx="955">
                  <c:v>589</c:v>
                </c:pt>
                <c:pt idx="956">
                  <c:v>590</c:v>
                </c:pt>
                <c:pt idx="957">
                  <c:v>591</c:v>
                </c:pt>
                <c:pt idx="958">
                  <c:v>592</c:v>
                </c:pt>
                <c:pt idx="959">
                  <c:v>593</c:v>
                </c:pt>
                <c:pt idx="960">
                  <c:v>594</c:v>
                </c:pt>
                <c:pt idx="961">
                  <c:v>595</c:v>
                </c:pt>
                <c:pt idx="962">
                  <c:v>596</c:v>
                </c:pt>
                <c:pt idx="963">
                  <c:v>597</c:v>
                </c:pt>
                <c:pt idx="964">
                  <c:v>598</c:v>
                </c:pt>
                <c:pt idx="965">
                  <c:v>599</c:v>
                </c:pt>
                <c:pt idx="966">
                  <c:v>600</c:v>
                </c:pt>
                <c:pt idx="967">
                  <c:v>601</c:v>
                </c:pt>
                <c:pt idx="968">
                  <c:v>602</c:v>
                </c:pt>
                <c:pt idx="969">
                  <c:v>603</c:v>
                </c:pt>
                <c:pt idx="970">
                  <c:v>604</c:v>
                </c:pt>
                <c:pt idx="971">
                  <c:v>605</c:v>
                </c:pt>
                <c:pt idx="972">
                  <c:v>606</c:v>
                </c:pt>
                <c:pt idx="973">
                  <c:v>607</c:v>
                </c:pt>
                <c:pt idx="974">
                  <c:v>608</c:v>
                </c:pt>
                <c:pt idx="975">
                  <c:v>609</c:v>
                </c:pt>
                <c:pt idx="976">
                  <c:v>610</c:v>
                </c:pt>
                <c:pt idx="977">
                  <c:v>611</c:v>
                </c:pt>
                <c:pt idx="978">
                  <c:v>612</c:v>
                </c:pt>
                <c:pt idx="979">
                  <c:v>613</c:v>
                </c:pt>
                <c:pt idx="980">
                  <c:v>614</c:v>
                </c:pt>
                <c:pt idx="981">
                  <c:v>615</c:v>
                </c:pt>
                <c:pt idx="982">
                  <c:v>616</c:v>
                </c:pt>
                <c:pt idx="983">
                  <c:v>617</c:v>
                </c:pt>
                <c:pt idx="984">
                  <c:v>618</c:v>
                </c:pt>
                <c:pt idx="985">
                  <c:v>619</c:v>
                </c:pt>
                <c:pt idx="986">
                  <c:v>620</c:v>
                </c:pt>
                <c:pt idx="987">
                  <c:v>621</c:v>
                </c:pt>
                <c:pt idx="988">
                  <c:v>622</c:v>
                </c:pt>
                <c:pt idx="989">
                  <c:v>623</c:v>
                </c:pt>
                <c:pt idx="990">
                  <c:v>624</c:v>
                </c:pt>
                <c:pt idx="991">
                  <c:v>625</c:v>
                </c:pt>
                <c:pt idx="992">
                  <c:v>626</c:v>
                </c:pt>
                <c:pt idx="993">
                  <c:v>627</c:v>
                </c:pt>
                <c:pt idx="994">
                  <c:v>628</c:v>
                </c:pt>
                <c:pt idx="995">
                  <c:v>629</c:v>
                </c:pt>
                <c:pt idx="996">
                  <c:v>630</c:v>
                </c:pt>
                <c:pt idx="997">
                  <c:v>631</c:v>
                </c:pt>
                <c:pt idx="998">
                  <c:v>632</c:v>
                </c:pt>
                <c:pt idx="999">
                  <c:v>633</c:v>
                </c:pt>
                <c:pt idx="1000">
                  <c:v>634</c:v>
                </c:pt>
                <c:pt idx="1001">
                  <c:v>635</c:v>
                </c:pt>
                <c:pt idx="1002">
                  <c:v>636</c:v>
                </c:pt>
                <c:pt idx="1003">
                  <c:v>637</c:v>
                </c:pt>
                <c:pt idx="1004">
                  <c:v>638</c:v>
                </c:pt>
                <c:pt idx="1005">
                  <c:v>639</c:v>
                </c:pt>
                <c:pt idx="1006">
                  <c:v>640</c:v>
                </c:pt>
                <c:pt idx="1007">
                  <c:v>641</c:v>
                </c:pt>
                <c:pt idx="1008">
                  <c:v>642</c:v>
                </c:pt>
                <c:pt idx="1009">
                  <c:v>643</c:v>
                </c:pt>
                <c:pt idx="1010">
                  <c:v>644</c:v>
                </c:pt>
                <c:pt idx="1011">
                  <c:v>645</c:v>
                </c:pt>
                <c:pt idx="1012">
                  <c:v>646</c:v>
                </c:pt>
                <c:pt idx="1013">
                  <c:v>647</c:v>
                </c:pt>
                <c:pt idx="1014">
                  <c:v>648</c:v>
                </c:pt>
                <c:pt idx="1015">
                  <c:v>649</c:v>
                </c:pt>
                <c:pt idx="1016">
                  <c:v>650</c:v>
                </c:pt>
                <c:pt idx="1017">
                  <c:v>651</c:v>
                </c:pt>
                <c:pt idx="1018">
                  <c:v>652</c:v>
                </c:pt>
                <c:pt idx="1019">
                  <c:v>653</c:v>
                </c:pt>
                <c:pt idx="1020">
                  <c:v>654</c:v>
                </c:pt>
                <c:pt idx="1021">
                  <c:v>655</c:v>
                </c:pt>
                <c:pt idx="1022">
                  <c:v>656</c:v>
                </c:pt>
                <c:pt idx="1023">
                  <c:v>657</c:v>
                </c:pt>
                <c:pt idx="1024">
                  <c:v>658</c:v>
                </c:pt>
                <c:pt idx="1025">
                  <c:v>659</c:v>
                </c:pt>
                <c:pt idx="1026">
                  <c:v>660</c:v>
                </c:pt>
                <c:pt idx="1027">
                  <c:v>661</c:v>
                </c:pt>
                <c:pt idx="1028">
                  <c:v>662</c:v>
                </c:pt>
                <c:pt idx="1029">
                  <c:v>663</c:v>
                </c:pt>
                <c:pt idx="1030">
                  <c:v>664</c:v>
                </c:pt>
                <c:pt idx="1031">
                  <c:v>665</c:v>
                </c:pt>
                <c:pt idx="1032">
                  <c:v>666</c:v>
                </c:pt>
                <c:pt idx="1033">
                  <c:v>667</c:v>
                </c:pt>
                <c:pt idx="1034">
                  <c:v>668</c:v>
                </c:pt>
                <c:pt idx="1035">
                  <c:v>669</c:v>
                </c:pt>
                <c:pt idx="1036">
                  <c:v>670</c:v>
                </c:pt>
                <c:pt idx="1037">
                  <c:v>671</c:v>
                </c:pt>
                <c:pt idx="1038">
                  <c:v>672</c:v>
                </c:pt>
                <c:pt idx="1039">
                  <c:v>673</c:v>
                </c:pt>
                <c:pt idx="1040">
                  <c:v>674</c:v>
                </c:pt>
                <c:pt idx="1041">
                  <c:v>675</c:v>
                </c:pt>
                <c:pt idx="1042">
                  <c:v>676</c:v>
                </c:pt>
                <c:pt idx="1043">
                  <c:v>677</c:v>
                </c:pt>
                <c:pt idx="1044">
                  <c:v>678</c:v>
                </c:pt>
                <c:pt idx="1045">
                  <c:v>679</c:v>
                </c:pt>
                <c:pt idx="1046">
                  <c:v>680</c:v>
                </c:pt>
                <c:pt idx="1047">
                  <c:v>681</c:v>
                </c:pt>
                <c:pt idx="1048">
                  <c:v>682</c:v>
                </c:pt>
                <c:pt idx="1049">
                  <c:v>683</c:v>
                </c:pt>
                <c:pt idx="1050">
                  <c:v>684</c:v>
                </c:pt>
                <c:pt idx="1051">
                  <c:v>685</c:v>
                </c:pt>
                <c:pt idx="1052">
                  <c:v>686</c:v>
                </c:pt>
                <c:pt idx="1053">
                  <c:v>687</c:v>
                </c:pt>
                <c:pt idx="1054">
                  <c:v>688</c:v>
                </c:pt>
                <c:pt idx="1055">
                  <c:v>689</c:v>
                </c:pt>
                <c:pt idx="1056">
                  <c:v>690</c:v>
                </c:pt>
                <c:pt idx="1057">
                  <c:v>691</c:v>
                </c:pt>
                <c:pt idx="1058">
                  <c:v>692</c:v>
                </c:pt>
                <c:pt idx="1059">
                  <c:v>693</c:v>
                </c:pt>
                <c:pt idx="1060">
                  <c:v>694</c:v>
                </c:pt>
                <c:pt idx="1061">
                  <c:v>695</c:v>
                </c:pt>
                <c:pt idx="1062">
                  <c:v>696</c:v>
                </c:pt>
                <c:pt idx="1063">
                  <c:v>697</c:v>
                </c:pt>
                <c:pt idx="1064">
                  <c:v>698</c:v>
                </c:pt>
                <c:pt idx="1065">
                  <c:v>699</c:v>
                </c:pt>
                <c:pt idx="1066">
                  <c:v>700</c:v>
                </c:pt>
                <c:pt idx="1067">
                  <c:v>701</c:v>
                </c:pt>
                <c:pt idx="1068">
                  <c:v>702</c:v>
                </c:pt>
                <c:pt idx="1069">
                  <c:v>703</c:v>
                </c:pt>
                <c:pt idx="1070">
                  <c:v>704</c:v>
                </c:pt>
                <c:pt idx="1071">
                  <c:v>705</c:v>
                </c:pt>
                <c:pt idx="1072">
                  <c:v>706</c:v>
                </c:pt>
                <c:pt idx="1073">
                  <c:v>707</c:v>
                </c:pt>
                <c:pt idx="1074">
                  <c:v>708</c:v>
                </c:pt>
                <c:pt idx="1075">
                  <c:v>709</c:v>
                </c:pt>
                <c:pt idx="1076">
                  <c:v>710</c:v>
                </c:pt>
                <c:pt idx="1077">
                  <c:v>711</c:v>
                </c:pt>
                <c:pt idx="1078">
                  <c:v>712</c:v>
                </c:pt>
                <c:pt idx="1079">
                  <c:v>713</c:v>
                </c:pt>
                <c:pt idx="1080">
                  <c:v>714</c:v>
                </c:pt>
                <c:pt idx="1081">
                  <c:v>715</c:v>
                </c:pt>
                <c:pt idx="1082">
                  <c:v>716</c:v>
                </c:pt>
                <c:pt idx="1083">
                  <c:v>717</c:v>
                </c:pt>
                <c:pt idx="1084">
                  <c:v>718</c:v>
                </c:pt>
                <c:pt idx="1085">
                  <c:v>719</c:v>
                </c:pt>
                <c:pt idx="1086">
                  <c:v>720</c:v>
                </c:pt>
                <c:pt idx="1087">
                  <c:v>721</c:v>
                </c:pt>
                <c:pt idx="1088">
                  <c:v>722</c:v>
                </c:pt>
                <c:pt idx="1089">
                  <c:v>723</c:v>
                </c:pt>
                <c:pt idx="1090">
                  <c:v>724</c:v>
                </c:pt>
                <c:pt idx="1091">
                  <c:v>725</c:v>
                </c:pt>
                <c:pt idx="1092">
                  <c:v>726</c:v>
                </c:pt>
                <c:pt idx="1093">
                  <c:v>727</c:v>
                </c:pt>
                <c:pt idx="1094">
                  <c:v>728</c:v>
                </c:pt>
                <c:pt idx="1095">
                  <c:v>729</c:v>
                </c:pt>
                <c:pt idx="1096">
                  <c:v>730</c:v>
                </c:pt>
                <c:pt idx="1097">
                  <c:v>731</c:v>
                </c:pt>
                <c:pt idx="1098">
                  <c:v>732</c:v>
                </c:pt>
                <c:pt idx="1099">
                  <c:v>733</c:v>
                </c:pt>
                <c:pt idx="1100">
                  <c:v>734</c:v>
                </c:pt>
                <c:pt idx="1101">
                  <c:v>735</c:v>
                </c:pt>
                <c:pt idx="1102">
                  <c:v>736</c:v>
                </c:pt>
                <c:pt idx="1103">
                  <c:v>737</c:v>
                </c:pt>
                <c:pt idx="1104">
                  <c:v>738</c:v>
                </c:pt>
                <c:pt idx="1105">
                  <c:v>739</c:v>
                </c:pt>
                <c:pt idx="1106">
                  <c:v>740</c:v>
                </c:pt>
                <c:pt idx="1107">
                  <c:v>741</c:v>
                </c:pt>
                <c:pt idx="1108">
                  <c:v>742</c:v>
                </c:pt>
                <c:pt idx="1109">
                  <c:v>743</c:v>
                </c:pt>
                <c:pt idx="1110">
                  <c:v>744</c:v>
                </c:pt>
                <c:pt idx="1111">
                  <c:v>745</c:v>
                </c:pt>
                <c:pt idx="1112">
                  <c:v>746</c:v>
                </c:pt>
                <c:pt idx="1113">
                  <c:v>747</c:v>
                </c:pt>
                <c:pt idx="1114">
                  <c:v>748</c:v>
                </c:pt>
                <c:pt idx="1115">
                  <c:v>749</c:v>
                </c:pt>
                <c:pt idx="1116">
                  <c:v>750</c:v>
                </c:pt>
                <c:pt idx="1117">
                  <c:v>751</c:v>
                </c:pt>
                <c:pt idx="1118">
                  <c:v>752</c:v>
                </c:pt>
                <c:pt idx="1119">
                  <c:v>753</c:v>
                </c:pt>
                <c:pt idx="1120">
                  <c:v>754</c:v>
                </c:pt>
                <c:pt idx="1121">
                  <c:v>755</c:v>
                </c:pt>
                <c:pt idx="1122">
                  <c:v>756</c:v>
                </c:pt>
                <c:pt idx="1123">
                  <c:v>757</c:v>
                </c:pt>
                <c:pt idx="1124">
                  <c:v>758</c:v>
                </c:pt>
                <c:pt idx="1125">
                  <c:v>759</c:v>
                </c:pt>
                <c:pt idx="1126">
                  <c:v>760</c:v>
                </c:pt>
                <c:pt idx="1127">
                  <c:v>761</c:v>
                </c:pt>
                <c:pt idx="1128">
                  <c:v>762</c:v>
                </c:pt>
                <c:pt idx="1129">
                  <c:v>763</c:v>
                </c:pt>
                <c:pt idx="1130">
                  <c:v>764</c:v>
                </c:pt>
                <c:pt idx="1131">
                  <c:v>765</c:v>
                </c:pt>
                <c:pt idx="1132">
                  <c:v>766</c:v>
                </c:pt>
                <c:pt idx="1133">
                  <c:v>767</c:v>
                </c:pt>
                <c:pt idx="1134">
                  <c:v>768</c:v>
                </c:pt>
                <c:pt idx="1135">
                  <c:v>769</c:v>
                </c:pt>
                <c:pt idx="1136">
                  <c:v>770</c:v>
                </c:pt>
                <c:pt idx="1137">
                  <c:v>771</c:v>
                </c:pt>
                <c:pt idx="1138">
                  <c:v>772</c:v>
                </c:pt>
                <c:pt idx="1139">
                  <c:v>773</c:v>
                </c:pt>
                <c:pt idx="1140">
                  <c:v>774</c:v>
                </c:pt>
                <c:pt idx="1141">
                  <c:v>775</c:v>
                </c:pt>
                <c:pt idx="1142">
                  <c:v>776</c:v>
                </c:pt>
                <c:pt idx="1143">
                  <c:v>777</c:v>
                </c:pt>
                <c:pt idx="1144">
                  <c:v>778</c:v>
                </c:pt>
                <c:pt idx="1145">
                  <c:v>779</c:v>
                </c:pt>
                <c:pt idx="1146">
                  <c:v>780</c:v>
                </c:pt>
                <c:pt idx="1147">
                  <c:v>781</c:v>
                </c:pt>
                <c:pt idx="1148">
                  <c:v>782</c:v>
                </c:pt>
                <c:pt idx="1149">
                  <c:v>783</c:v>
                </c:pt>
                <c:pt idx="1150">
                  <c:v>784</c:v>
                </c:pt>
                <c:pt idx="1151">
                  <c:v>785</c:v>
                </c:pt>
                <c:pt idx="1152">
                  <c:v>786</c:v>
                </c:pt>
                <c:pt idx="1153">
                  <c:v>787</c:v>
                </c:pt>
                <c:pt idx="1154">
                  <c:v>788</c:v>
                </c:pt>
                <c:pt idx="1155">
                  <c:v>789</c:v>
                </c:pt>
                <c:pt idx="1156">
                  <c:v>790</c:v>
                </c:pt>
                <c:pt idx="1157">
                  <c:v>791</c:v>
                </c:pt>
                <c:pt idx="1158">
                  <c:v>792</c:v>
                </c:pt>
                <c:pt idx="1159">
                  <c:v>793</c:v>
                </c:pt>
                <c:pt idx="1160">
                  <c:v>794</c:v>
                </c:pt>
                <c:pt idx="1161">
                  <c:v>795</c:v>
                </c:pt>
                <c:pt idx="1162">
                  <c:v>796</c:v>
                </c:pt>
                <c:pt idx="1163">
                  <c:v>797</c:v>
                </c:pt>
                <c:pt idx="1164">
                  <c:v>798</c:v>
                </c:pt>
                <c:pt idx="1165">
                  <c:v>799</c:v>
                </c:pt>
                <c:pt idx="1166">
                  <c:v>800</c:v>
                </c:pt>
                <c:pt idx="1167">
                  <c:v>801</c:v>
                </c:pt>
                <c:pt idx="1168">
                  <c:v>802</c:v>
                </c:pt>
                <c:pt idx="1169">
                  <c:v>803</c:v>
                </c:pt>
                <c:pt idx="1170">
                  <c:v>804</c:v>
                </c:pt>
                <c:pt idx="1171">
                  <c:v>805</c:v>
                </c:pt>
                <c:pt idx="1172">
                  <c:v>806</c:v>
                </c:pt>
                <c:pt idx="1173">
                  <c:v>807</c:v>
                </c:pt>
                <c:pt idx="1174">
                  <c:v>808</c:v>
                </c:pt>
                <c:pt idx="1175">
                  <c:v>809</c:v>
                </c:pt>
                <c:pt idx="1176">
                  <c:v>810</c:v>
                </c:pt>
                <c:pt idx="1177">
                  <c:v>811</c:v>
                </c:pt>
                <c:pt idx="1178">
                  <c:v>812</c:v>
                </c:pt>
                <c:pt idx="1179">
                  <c:v>813</c:v>
                </c:pt>
                <c:pt idx="1180">
                  <c:v>814</c:v>
                </c:pt>
                <c:pt idx="1181">
                  <c:v>815</c:v>
                </c:pt>
                <c:pt idx="1182">
                  <c:v>816</c:v>
                </c:pt>
                <c:pt idx="1183">
                  <c:v>817</c:v>
                </c:pt>
                <c:pt idx="1184">
                  <c:v>818</c:v>
                </c:pt>
                <c:pt idx="1185">
                  <c:v>819</c:v>
                </c:pt>
                <c:pt idx="1186">
                  <c:v>820</c:v>
                </c:pt>
                <c:pt idx="1187">
                  <c:v>821</c:v>
                </c:pt>
                <c:pt idx="1188">
                  <c:v>822</c:v>
                </c:pt>
                <c:pt idx="1189">
                  <c:v>823</c:v>
                </c:pt>
                <c:pt idx="1190">
                  <c:v>824</c:v>
                </c:pt>
                <c:pt idx="1191">
                  <c:v>825</c:v>
                </c:pt>
                <c:pt idx="1192">
                  <c:v>826</c:v>
                </c:pt>
                <c:pt idx="1193">
                  <c:v>827</c:v>
                </c:pt>
                <c:pt idx="1194">
                  <c:v>828</c:v>
                </c:pt>
                <c:pt idx="1195">
                  <c:v>829</c:v>
                </c:pt>
                <c:pt idx="1196">
                  <c:v>830</c:v>
                </c:pt>
                <c:pt idx="1197">
                  <c:v>831</c:v>
                </c:pt>
                <c:pt idx="1198">
                  <c:v>832</c:v>
                </c:pt>
                <c:pt idx="1199">
                  <c:v>833</c:v>
                </c:pt>
                <c:pt idx="1200">
                  <c:v>834</c:v>
                </c:pt>
                <c:pt idx="1201">
                  <c:v>835</c:v>
                </c:pt>
                <c:pt idx="1202">
                  <c:v>836</c:v>
                </c:pt>
                <c:pt idx="1203">
                  <c:v>837</c:v>
                </c:pt>
                <c:pt idx="1204">
                  <c:v>838</c:v>
                </c:pt>
                <c:pt idx="1205">
                  <c:v>839</c:v>
                </c:pt>
                <c:pt idx="1206">
                  <c:v>840</c:v>
                </c:pt>
                <c:pt idx="1207">
                  <c:v>841</c:v>
                </c:pt>
                <c:pt idx="1208">
                  <c:v>842</c:v>
                </c:pt>
                <c:pt idx="1209">
                  <c:v>843</c:v>
                </c:pt>
                <c:pt idx="1210">
                  <c:v>844</c:v>
                </c:pt>
                <c:pt idx="1211">
                  <c:v>845</c:v>
                </c:pt>
                <c:pt idx="1212">
                  <c:v>846</c:v>
                </c:pt>
                <c:pt idx="1213">
                  <c:v>847</c:v>
                </c:pt>
                <c:pt idx="1214">
                  <c:v>848</c:v>
                </c:pt>
                <c:pt idx="1215">
                  <c:v>849</c:v>
                </c:pt>
                <c:pt idx="1216">
                  <c:v>850</c:v>
                </c:pt>
                <c:pt idx="1217">
                  <c:v>851</c:v>
                </c:pt>
                <c:pt idx="1218">
                  <c:v>852</c:v>
                </c:pt>
                <c:pt idx="1219">
                  <c:v>853</c:v>
                </c:pt>
                <c:pt idx="1220">
                  <c:v>854</c:v>
                </c:pt>
                <c:pt idx="1221">
                  <c:v>855</c:v>
                </c:pt>
                <c:pt idx="1222">
                  <c:v>856</c:v>
                </c:pt>
                <c:pt idx="1223">
                  <c:v>857</c:v>
                </c:pt>
                <c:pt idx="1224">
                  <c:v>858</c:v>
                </c:pt>
                <c:pt idx="1225">
                  <c:v>859</c:v>
                </c:pt>
                <c:pt idx="1226">
                  <c:v>860</c:v>
                </c:pt>
                <c:pt idx="1227">
                  <c:v>861</c:v>
                </c:pt>
                <c:pt idx="1228">
                  <c:v>862</c:v>
                </c:pt>
                <c:pt idx="1229">
                  <c:v>863</c:v>
                </c:pt>
                <c:pt idx="1230">
                  <c:v>864</c:v>
                </c:pt>
                <c:pt idx="1231">
                  <c:v>865</c:v>
                </c:pt>
                <c:pt idx="1232">
                  <c:v>866</c:v>
                </c:pt>
                <c:pt idx="1233">
                  <c:v>867</c:v>
                </c:pt>
                <c:pt idx="1234">
                  <c:v>868</c:v>
                </c:pt>
                <c:pt idx="1235">
                  <c:v>869</c:v>
                </c:pt>
                <c:pt idx="1236">
                  <c:v>870</c:v>
                </c:pt>
                <c:pt idx="1237">
                  <c:v>871</c:v>
                </c:pt>
                <c:pt idx="1238">
                  <c:v>872</c:v>
                </c:pt>
                <c:pt idx="1239">
                  <c:v>873</c:v>
                </c:pt>
                <c:pt idx="1240">
                  <c:v>874</c:v>
                </c:pt>
                <c:pt idx="1241">
                  <c:v>875</c:v>
                </c:pt>
                <c:pt idx="1242">
                  <c:v>876</c:v>
                </c:pt>
                <c:pt idx="1243">
                  <c:v>877</c:v>
                </c:pt>
                <c:pt idx="1244">
                  <c:v>878</c:v>
                </c:pt>
                <c:pt idx="1245">
                  <c:v>879</c:v>
                </c:pt>
                <c:pt idx="1246">
                  <c:v>880</c:v>
                </c:pt>
                <c:pt idx="1247">
                  <c:v>881</c:v>
                </c:pt>
                <c:pt idx="1248">
                  <c:v>882</c:v>
                </c:pt>
                <c:pt idx="1249">
                  <c:v>883</c:v>
                </c:pt>
                <c:pt idx="1250">
                  <c:v>884</c:v>
                </c:pt>
                <c:pt idx="1251">
                  <c:v>885</c:v>
                </c:pt>
                <c:pt idx="1252">
                  <c:v>886</c:v>
                </c:pt>
                <c:pt idx="1253">
                  <c:v>887</c:v>
                </c:pt>
                <c:pt idx="1254">
                  <c:v>888</c:v>
                </c:pt>
                <c:pt idx="1255">
                  <c:v>889</c:v>
                </c:pt>
                <c:pt idx="1256">
                  <c:v>890</c:v>
                </c:pt>
                <c:pt idx="1257">
                  <c:v>891</c:v>
                </c:pt>
                <c:pt idx="1258">
                  <c:v>892</c:v>
                </c:pt>
                <c:pt idx="1259">
                  <c:v>893</c:v>
                </c:pt>
                <c:pt idx="1260">
                  <c:v>894</c:v>
                </c:pt>
                <c:pt idx="1261">
                  <c:v>895</c:v>
                </c:pt>
                <c:pt idx="1262">
                  <c:v>896</c:v>
                </c:pt>
                <c:pt idx="1263">
                  <c:v>897</c:v>
                </c:pt>
                <c:pt idx="1264">
                  <c:v>898</c:v>
                </c:pt>
                <c:pt idx="1265">
                  <c:v>899</c:v>
                </c:pt>
                <c:pt idx="1266">
                  <c:v>900</c:v>
                </c:pt>
                <c:pt idx="1267">
                  <c:v>901</c:v>
                </c:pt>
                <c:pt idx="1268">
                  <c:v>902</c:v>
                </c:pt>
                <c:pt idx="1269">
                  <c:v>903</c:v>
                </c:pt>
                <c:pt idx="1270">
                  <c:v>904</c:v>
                </c:pt>
                <c:pt idx="1271">
                  <c:v>905</c:v>
                </c:pt>
                <c:pt idx="1272">
                  <c:v>906</c:v>
                </c:pt>
                <c:pt idx="1273">
                  <c:v>907</c:v>
                </c:pt>
                <c:pt idx="1274">
                  <c:v>908</c:v>
                </c:pt>
                <c:pt idx="1275">
                  <c:v>909</c:v>
                </c:pt>
                <c:pt idx="1276">
                  <c:v>910</c:v>
                </c:pt>
                <c:pt idx="1277">
                  <c:v>911</c:v>
                </c:pt>
                <c:pt idx="1278">
                  <c:v>912</c:v>
                </c:pt>
                <c:pt idx="1279">
                  <c:v>913</c:v>
                </c:pt>
                <c:pt idx="1280">
                  <c:v>914</c:v>
                </c:pt>
                <c:pt idx="1281">
                  <c:v>915</c:v>
                </c:pt>
                <c:pt idx="1282">
                  <c:v>916</c:v>
                </c:pt>
                <c:pt idx="1283">
                  <c:v>917</c:v>
                </c:pt>
                <c:pt idx="1284">
                  <c:v>918</c:v>
                </c:pt>
                <c:pt idx="1285">
                  <c:v>919</c:v>
                </c:pt>
                <c:pt idx="1286">
                  <c:v>920</c:v>
                </c:pt>
                <c:pt idx="1287">
                  <c:v>921</c:v>
                </c:pt>
                <c:pt idx="1288">
                  <c:v>922</c:v>
                </c:pt>
                <c:pt idx="1289">
                  <c:v>923</c:v>
                </c:pt>
                <c:pt idx="1290">
                  <c:v>924</c:v>
                </c:pt>
                <c:pt idx="1291">
                  <c:v>925</c:v>
                </c:pt>
                <c:pt idx="1292">
                  <c:v>926</c:v>
                </c:pt>
                <c:pt idx="1293">
                  <c:v>927</c:v>
                </c:pt>
                <c:pt idx="1294">
                  <c:v>928</c:v>
                </c:pt>
                <c:pt idx="1295">
                  <c:v>929</c:v>
                </c:pt>
                <c:pt idx="1296">
                  <c:v>930</c:v>
                </c:pt>
                <c:pt idx="1297">
                  <c:v>931</c:v>
                </c:pt>
                <c:pt idx="1298">
                  <c:v>932</c:v>
                </c:pt>
                <c:pt idx="1299">
                  <c:v>933</c:v>
                </c:pt>
                <c:pt idx="1300">
                  <c:v>934</c:v>
                </c:pt>
                <c:pt idx="1301">
                  <c:v>935</c:v>
                </c:pt>
                <c:pt idx="1302">
                  <c:v>936</c:v>
                </c:pt>
                <c:pt idx="1303">
                  <c:v>937</c:v>
                </c:pt>
                <c:pt idx="1304">
                  <c:v>938</c:v>
                </c:pt>
                <c:pt idx="1305">
                  <c:v>939</c:v>
                </c:pt>
                <c:pt idx="1306">
                  <c:v>940</c:v>
                </c:pt>
                <c:pt idx="1307">
                  <c:v>941</c:v>
                </c:pt>
                <c:pt idx="1308">
                  <c:v>942</c:v>
                </c:pt>
                <c:pt idx="1309">
                  <c:v>943</c:v>
                </c:pt>
                <c:pt idx="1310">
                  <c:v>944</c:v>
                </c:pt>
                <c:pt idx="1311">
                  <c:v>945</c:v>
                </c:pt>
                <c:pt idx="1312">
                  <c:v>946</c:v>
                </c:pt>
                <c:pt idx="1313">
                  <c:v>947</c:v>
                </c:pt>
                <c:pt idx="1314">
                  <c:v>948</c:v>
                </c:pt>
                <c:pt idx="1315">
                  <c:v>949</c:v>
                </c:pt>
                <c:pt idx="1316">
                  <c:v>950</c:v>
                </c:pt>
                <c:pt idx="1317">
                  <c:v>951</c:v>
                </c:pt>
                <c:pt idx="1318">
                  <c:v>952</c:v>
                </c:pt>
                <c:pt idx="1319">
                  <c:v>953</c:v>
                </c:pt>
                <c:pt idx="1320">
                  <c:v>954</c:v>
                </c:pt>
                <c:pt idx="1321">
                  <c:v>955</c:v>
                </c:pt>
                <c:pt idx="1322">
                  <c:v>956</c:v>
                </c:pt>
                <c:pt idx="1323">
                  <c:v>957</c:v>
                </c:pt>
                <c:pt idx="1324">
                  <c:v>958</c:v>
                </c:pt>
                <c:pt idx="1325">
                  <c:v>959</c:v>
                </c:pt>
                <c:pt idx="1326">
                  <c:v>960</c:v>
                </c:pt>
                <c:pt idx="1327">
                  <c:v>961</c:v>
                </c:pt>
                <c:pt idx="1328">
                  <c:v>962</c:v>
                </c:pt>
                <c:pt idx="1329">
                  <c:v>963</c:v>
                </c:pt>
                <c:pt idx="1330">
                  <c:v>964</c:v>
                </c:pt>
                <c:pt idx="1331">
                  <c:v>965</c:v>
                </c:pt>
                <c:pt idx="1332">
                  <c:v>966</c:v>
                </c:pt>
                <c:pt idx="1333">
                  <c:v>967</c:v>
                </c:pt>
                <c:pt idx="1334">
                  <c:v>968</c:v>
                </c:pt>
                <c:pt idx="1335">
                  <c:v>969</c:v>
                </c:pt>
                <c:pt idx="1336">
                  <c:v>970</c:v>
                </c:pt>
                <c:pt idx="1337">
                  <c:v>971</c:v>
                </c:pt>
                <c:pt idx="1338">
                  <c:v>972</c:v>
                </c:pt>
                <c:pt idx="1339">
                  <c:v>973</c:v>
                </c:pt>
                <c:pt idx="1340">
                  <c:v>974</c:v>
                </c:pt>
                <c:pt idx="1341">
                  <c:v>975</c:v>
                </c:pt>
                <c:pt idx="1342">
                  <c:v>976</c:v>
                </c:pt>
                <c:pt idx="1343">
                  <c:v>977</c:v>
                </c:pt>
                <c:pt idx="1344">
                  <c:v>978</c:v>
                </c:pt>
                <c:pt idx="1345">
                  <c:v>979</c:v>
                </c:pt>
                <c:pt idx="1346">
                  <c:v>980</c:v>
                </c:pt>
                <c:pt idx="1347">
                  <c:v>981</c:v>
                </c:pt>
                <c:pt idx="1348">
                  <c:v>982</c:v>
                </c:pt>
                <c:pt idx="1349">
                  <c:v>983</c:v>
                </c:pt>
                <c:pt idx="1350">
                  <c:v>984</c:v>
                </c:pt>
                <c:pt idx="1351">
                  <c:v>985</c:v>
                </c:pt>
                <c:pt idx="1352">
                  <c:v>986</c:v>
                </c:pt>
                <c:pt idx="1353">
                  <c:v>987</c:v>
                </c:pt>
                <c:pt idx="1354">
                  <c:v>988</c:v>
                </c:pt>
                <c:pt idx="1355">
                  <c:v>989</c:v>
                </c:pt>
                <c:pt idx="1356">
                  <c:v>990</c:v>
                </c:pt>
                <c:pt idx="1357">
                  <c:v>991</c:v>
                </c:pt>
                <c:pt idx="1358">
                  <c:v>992</c:v>
                </c:pt>
                <c:pt idx="1359">
                  <c:v>993</c:v>
                </c:pt>
                <c:pt idx="1360">
                  <c:v>994</c:v>
                </c:pt>
                <c:pt idx="1361">
                  <c:v>995</c:v>
                </c:pt>
                <c:pt idx="1362">
                  <c:v>996</c:v>
                </c:pt>
                <c:pt idx="1363">
                  <c:v>997</c:v>
                </c:pt>
                <c:pt idx="1364">
                  <c:v>998</c:v>
                </c:pt>
                <c:pt idx="1365">
                  <c:v>999</c:v>
                </c:pt>
                <c:pt idx="1366">
                  <c:v>1000</c:v>
                </c:pt>
                <c:pt idx="1367">
                  <c:v>1001</c:v>
                </c:pt>
                <c:pt idx="1368">
                  <c:v>1002</c:v>
                </c:pt>
                <c:pt idx="1369">
                  <c:v>1003</c:v>
                </c:pt>
                <c:pt idx="1370">
                  <c:v>1004</c:v>
                </c:pt>
                <c:pt idx="1371">
                  <c:v>1005</c:v>
                </c:pt>
                <c:pt idx="1372">
                  <c:v>1006</c:v>
                </c:pt>
                <c:pt idx="1373">
                  <c:v>1007</c:v>
                </c:pt>
                <c:pt idx="1374">
                  <c:v>1008</c:v>
                </c:pt>
                <c:pt idx="1375">
                  <c:v>1009</c:v>
                </c:pt>
                <c:pt idx="1376">
                  <c:v>1010</c:v>
                </c:pt>
                <c:pt idx="1377">
                  <c:v>1011</c:v>
                </c:pt>
                <c:pt idx="1378">
                  <c:v>1012</c:v>
                </c:pt>
                <c:pt idx="1379">
                  <c:v>1013</c:v>
                </c:pt>
                <c:pt idx="1380">
                  <c:v>1014</c:v>
                </c:pt>
                <c:pt idx="1381">
                  <c:v>1015</c:v>
                </c:pt>
                <c:pt idx="1382">
                  <c:v>1016</c:v>
                </c:pt>
                <c:pt idx="1383">
                  <c:v>1017</c:v>
                </c:pt>
                <c:pt idx="1384">
                  <c:v>1018</c:v>
                </c:pt>
                <c:pt idx="1385">
                  <c:v>1019</c:v>
                </c:pt>
                <c:pt idx="1386">
                  <c:v>1020</c:v>
                </c:pt>
                <c:pt idx="1387">
                  <c:v>1021</c:v>
                </c:pt>
                <c:pt idx="1388">
                  <c:v>1022</c:v>
                </c:pt>
                <c:pt idx="1389">
                  <c:v>1023</c:v>
                </c:pt>
                <c:pt idx="1390">
                  <c:v>1024</c:v>
                </c:pt>
                <c:pt idx="1391">
                  <c:v>1025</c:v>
                </c:pt>
                <c:pt idx="1392">
                  <c:v>1026</c:v>
                </c:pt>
                <c:pt idx="1393">
                  <c:v>1027</c:v>
                </c:pt>
                <c:pt idx="1394">
                  <c:v>1028</c:v>
                </c:pt>
                <c:pt idx="1395">
                  <c:v>1029</c:v>
                </c:pt>
                <c:pt idx="1396">
                  <c:v>1030</c:v>
                </c:pt>
                <c:pt idx="1397">
                  <c:v>1031</c:v>
                </c:pt>
                <c:pt idx="1398">
                  <c:v>1032</c:v>
                </c:pt>
                <c:pt idx="1399">
                  <c:v>1033</c:v>
                </c:pt>
                <c:pt idx="1400">
                  <c:v>1034</c:v>
                </c:pt>
                <c:pt idx="1401">
                  <c:v>1035</c:v>
                </c:pt>
                <c:pt idx="1402">
                  <c:v>1036</c:v>
                </c:pt>
                <c:pt idx="1403">
                  <c:v>1037</c:v>
                </c:pt>
                <c:pt idx="1404">
                  <c:v>1038</c:v>
                </c:pt>
                <c:pt idx="1405">
                  <c:v>1039</c:v>
                </c:pt>
                <c:pt idx="1406">
                  <c:v>1040</c:v>
                </c:pt>
                <c:pt idx="1407">
                  <c:v>1041</c:v>
                </c:pt>
                <c:pt idx="1408">
                  <c:v>1042</c:v>
                </c:pt>
                <c:pt idx="1409">
                  <c:v>1043</c:v>
                </c:pt>
                <c:pt idx="1410">
                  <c:v>1044</c:v>
                </c:pt>
                <c:pt idx="1411">
                  <c:v>1045</c:v>
                </c:pt>
                <c:pt idx="1412">
                  <c:v>1046</c:v>
                </c:pt>
                <c:pt idx="1413">
                  <c:v>1047</c:v>
                </c:pt>
                <c:pt idx="1414">
                  <c:v>1048</c:v>
                </c:pt>
                <c:pt idx="1415">
                  <c:v>1049</c:v>
                </c:pt>
                <c:pt idx="1416">
                  <c:v>1050</c:v>
                </c:pt>
                <c:pt idx="1417">
                  <c:v>1051</c:v>
                </c:pt>
                <c:pt idx="1418">
                  <c:v>1052</c:v>
                </c:pt>
                <c:pt idx="1419">
                  <c:v>1053</c:v>
                </c:pt>
                <c:pt idx="1420">
                  <c:v>1054</c:v>
                </c:pt>
                <c:pt idx="1421">
                  <c:v>1055</c:v>
                </c:pt>
                <c:pt idx="1422">
                  <c:v>1056</c:v>
                </c:pt>
                <c:pt idx="1423">
                  <c:v>1057</c:v>
                </c:pt>
                <c:pt idx="1424">
                  <c:v>1058</c:v>
                </c:pt>
                <c:pt idx="1425">
                  <c:v>1059</c:v>
                </c:pt>
                <c:pt idx="1426">
                  <c:v>1060</c:v>
                </c:pt>
                <c:pt idx="1427">
                  <c:v>1061</c:v>
                </c:pt>
                <c:pt idx="1428">
                  <c:v>1062</c:v>
                </c:pt>
                <c:pt idx="1429">
                  <c:v>1063</c:v>
                </c:pt>
                <c:pt idx="1430">
                  <c:v>1064</c:v>
                </c:pt>
                <c:pt idx="1431">
                  <c:v>1065</c:v>
                </c:pt>
                <c:pt idx="1432">
                  <c:v>1066</c:v>
                </c:pt>
                <c:pt idx="1433">
                  <c:v>1067</c:v>
                </c:pt>
                <c:pt idx="1434">
                  <c:v>1068</c:v>
                </c:pt>
                <c:pt idx="1435">
                  <c:v>1069</c:v>
                </c:pt>
                <c:pt idx="1436">
                  <c:v>1070</c:v>
                </c:pt>
                <c:pt idx="1437">
                  <c:v>1071</c:v>
                </c:pt>
                <c:pt idx="1438">
                  <c:v>1072</c:v>
                </c:pt>
                <c:pt idx="1439">
                  <c:v>1073</c:v>
                </c:pt>
                <c:pt idx="1440">
                  <c:v>1074</c:v>
                </c:pt>
                <c:pt idx="1441">
                  <c:v>1075</c:v>
                </c:pt>
                <c:pt idx="1442">
                  <c:v>1076</c:v>
                </c:pt>
                <c:pt idx="1443">
                  <c:v>1077</c:v>
                </c:pt>
                <c:pt idx="1444">
                  <c:v>1078</c:v>
                </c:pt>
                <c:pt idx="1445">
                  <c:v>1079</c:v>
                </c:pt>
                <c:pt idx="1446">
                  <c:v>1080</c:v>
                </c:pt>
                <c:pt idx="1447">
                  <c:v>1081</c:v>
                </c:pt>
                <c:pt idx="1448">
                  <c:v>1082</c:v>
                </c:pt>
                <c:pt idx="1449">
                  <c:v>1083</c:v>
                </c:pt>
                <c:pt idx="1450">
                  <c:v>1084</c:v>
                </c:pt>
                <c:pt idx="1451">
                  <c:v>1085</c:v>
                </c:pt>
                <c:pt idx="1452">
                  <c:v>1086</c:v>
                </c:pt>
                <c:pt idx="1453">
                  <c:v>1087</c:v>
                </c:pt>
                <c:pt idx="1454">
                  <c:v>1088</c:v>
                </c:pt>
                <c:pt idx="1455">
                  <c:v>1089</c:v>
                </c:pt>
                <c:pt idx="1456">
                  <c:v>1090</c:v>
                </c:pt>
                <c:pt idx="1457">
                  <c:v>1091</c:v>
                </c:pt>
                <c:pt idx="1458">
                  <c:v>1092</c:v>
                </c:pt>
                <c:pt idx="1459">
                  <c:v>1093</c:v>
                </c:pt>
                <c:pt idx="1460">
                  <c:v>1094</c:v>
                </c:pt>
                <c:pt idx="1461">
                  <c:v>1095</c:v>
                </c:pt>
                <c:pt idx="1462">
                  <c:v>1096</c:v>
                </c:pt>
                <c:pt idx="1463">
                  <c:v>1097</c:v>
                </c:pt>
                <c:pt idx="1464">
                  <c:v>1098</c:v>
                </c:pt>
                <c:pt idx="1465">
                  <c:v>1099</c:v>
                </c:pt>
                <c:pt idx="1466">
                  <c:v>1100</c:v>
                </c:pt>
                <c:pt idx="1467">
                  <c:v>1101</c:v>
                </c:pt>
                <c:pt idx="1468">
                  <c:v>1102</c:v>
                </c:pt>
                <c:pt idx="1469">
                  <c:v>1103</c:v>
                </c:pt>
                <c:pt idx="1470">
                  <c:v>1104</c:v>
                </c:pt>
                <c:pt idx="1471">
                  <c:v>1105</c:v>
                </c:pt>
                <c:pt idx="1472">
                  <c:v>1106</c:v>
                </c:pt>
                <c:pt idx="1473">
                  <c:v>1107</c:v>
                </c:pt>
                <c:pt idx="1474">
                  <c:v>1108</c:v>
                </c:pt>
                <c:pt idx="1475">
                  <c:v>1109</c:v>
                </c:pt>
                <c:pt idx="1476">
                  <c:v>1110</c:v>
                </c:pt>
                <c:pt idx="1477">
                  <c:v>1111</c:v>
                </c:pt>
                <c:pt idx="1478">
                  <c:v>1112</c:v>
                </c:pt>
                <c:pt idx="1479">
                  <c:v>1113</c:v>
                </c:pt>
                <c:pt idx="1480">
                  <c:v>1114</c:v>
                </c:pt>
                <c:pt idx="1481">
                  <c:v>1115</c:v>
                </c:pt>
                <c:pt idx="1482">
                  <c:v>1116</c:v>
                </c:pt>
                <c:pt idx="1483">
                  <c:v>1117</c:v>
                </c:pt>
                <c:pt idx="1484">
                  <c:v>1118</c:v>
                </c:pt>
                <c:pt idx="1485">
                  <c:v>1119</c:v>
                </c:pt>
                <c:pt idx="1486">
                  <c:v>1120</c:v>
                </c:pt>
                <c:pt idx="1487">
                  <c:v>1121</c:v>
                </c:pt>
                <c:pt idx="1488">
                  <c:v>1122</c:v>
                </c:pt>
                <c:pt idx="1489">
                  <c:v>1123</c:v>
                </c:pt>
                <c:pt idx="1490">
                  <c:v>1124</c:v>
                </c:pt>
                <c:pt idx="1491">
                  <c:v>1125</c:v>
                </c:pt>
                <c:pt idx="1492">
                  <c:v>1126</c:v>
                </c:pt>
                <c:pt idx="1493">
                  <c:v>1127</c:v>
                </c:pt>
                <c:pt idx="1494">
                  <c:v>1128</c:v>
                </c:pt>
                <c:pt idx="1495">
                  <c:v>1129</c:v>
                </c:pt>
                <c:pt idx="1496">
                  <c:v>1130</c:v>
                </c:pt>
                <c:pt idx="1497">
                  <c:v>1131</c:v>
                </c:pt>
                <c:pt idx="1498">
                  <c:v>1132</c:v>
                </c:pt>
                <c:pt idx="1499">
                  <c:v>1133</c:v>
                </c:pt>
                <c:pt idx="1500">
                  <c:v>1134</c:v>
                </c:pt>
                <c:pt idx="1501">
                  <c:v>1135</c:v>
                </c:pt>
                <c:pt idx="1502">
                  <c:v>1136</c:v>
                </c:pt>
                <c:pt idx="1503">
                  <c:v>1137</c:v>
                </c:pt>
                <c:pt idx="1504">
                  <c:v>1138</c:v>
                </c:pt>
                <c:pt idx="1505">
                  <c:v>1139</c:v>
                </c:pt>
                <c:pt idx="1506">
                  <c:v>1140</c:v>
                </c:pt>
                <c:pt idx="1507">
                  <c:v>1141</c:v>
                </c:pt>
                <c:pt idx="1508">
                  <c:v>1142</c:v>
                </c:pt>
                <c:pt idx="1509">
                  <c:v>1143</c:v>
                </c:pt>
                <c:pt idx="1510">
                  <c:v>1144</c:v>
                </c:pt>
                <c:pt idx="1511">
                  <c:v>1145</c:v>
                </c:pt>
                <c:pt idx="1512">
                  <c:v>1146</c:v>
                </c:pt>
                <c:pt idx="1513">
                  <c:v>1147</c:v>
                </c:pt>
                <c:pt idx="1514">
                  <c:v>1148</c:v>
                </c:pt>
                <c:pt idx="1515">
                  <c:v>1149</c:v>
                </c:pt>
                <c:pt idx="1516">
                  <c:v>1150</c:v>
                </c:pt>
                <c:pt idx="1517">
                  <c:v>1151</c:v>
                </c:pt>
                <c:pt idx="1518">
                  <c:v>1152</c:v>
                </c:pt>
                <c:pt idx="1519">
                  <c:v>1153</c:v>
                </c:pt>
                <c:pt idx="1520">
                  <c:v>1154</c:v>
                </c:pt>
                <c:pt idx="1521">
                  <c:v>1155</c:v>
                </c:pt>
                <c:pt idx="1522">
                  <c:v>1156</c:v>
                </c:pt>
                <c:pt idx="1523">
                  <c:v>1157</c:v>
                </c:pt>
                <c:pt idx="1524">
                  <c:v>1158</c:v>
                </c:pt>
                <c:pt idx="1525">
                  <c:v>1159</c:v>
                </c:pt>
                <c:pt idx="1526">
                  <c:v>1160</c:v>
                </c:pt>
                <c:pt idx="1527">
                  <c:v>1161</c:v>
                </c:pt>
                <c:pt idx="1528">
                  <c:v>1162</c:v>
                </c:pt>
                <c:pt idx="1529">
                  <c:v>1163</c:v>
                </c:pt>
                <c:pt idx="1530">
                  <c:v>1164</c:v>
                </c:pt>
                <c:pt idx="1531">
                  <c:v>1165</c:v>
                </c:pt>
                <c:pt idx="1532">
                  <c:v>1166</c:v>
                </c:pt>
                <c:pt idx="1533">
                  <c:v>1167</c:v>
                </c:pt>
                <c:pt idx="1534">
                  <c:v>1168</c:v>
                </c:pt>
                <c:pt idx="1535">
                  <c:v>1169</c:v>
                </c:pt>
                <c:pt idx="1536">
                  <c:v>1170</c:v>
                </c:pt>
                <c:pt idx="1537">
                  <c:v>1171</c:v>
                </c:pt>
                <c:pt idx="1538">
                  <c:v>1172</c:v>
                </c:pt>
                <c:pt idx="1539">
                  <c:v>1173</c:v>
                </c:pt>
                <c:pt idx="1540">
                  <c:v>1174</c:v>
                </c:pt>
                <c:pt idx="1541">
                  <c:v>1175</c:v>
                </c:pt>
                <c:pt idx="1542">
                  <c:v>1176</c:v>
                </c:pt>
                <c:pt idx="1543">
                  <c:v>1177</c:v>
                </c:pt>
                <c:pt idx="1544">
                  <c:v>1178</c:v>
                </c:pt>
                <c:pt idx="1545">
                  <c:v>1179</c:v>
                </c:pt>
                <c:pt idx="1546">
                  <c:v>1180</c:v>
                </c:pt>
                <c:pt idx="1547">
                  <c:v>1181</c:v>
                </c:pt>
                <c:pt idx="1548">
                  <c:v>1182</c:v>
                </c:pt>
                <c:pt idx="1549">
                  <c:v>1183</c:v>
                </c:pt>
                <c:pt idx="1550">
                  <c:v>1184</c:v>
                </c:pt>
                <c:pt idx="1551">
                  <c:v>1185</c:v>
                </c:pt>
                <c:pt idx="1552">
                  <c:v>1186</c:v>
                </c:pt>
                <c:pt idx="1553">
                  <c:v>1187</c:v>
                </c:pt>
                <c:pt idx="1554">
                  <c:v>1188</c:v>
                </c:pt>
                <c:pt idx="1555">
                  <c:v>1189</c:v>
                </c:pt>
                <c:pt idx="1556">
                  <c:v>1190</c:v>
                </c:pt>
                <c:pt idx="1557">
                  <c:v>1191</c:v>
                </c:pt>
                <c:pt idx="1558">
                  <c:v>1192</c:v>
                </c:pt>
                <c:pt idx="1559">
                  <c:v>1193</c:v>
                </c:pt>
                <c:pt idx="1560">
                  <c:v>1194</c:v>
                </c:pt>
                <c:pt idx="1561">
                  <c:v>1195</c:v>
                </c:pt>
                <c:pt idx="1562">
                  <c:v>1196</c:v>
                </c:pt>
                <c:pt idx="1563">
                  <c:v>1197</c:v>
                </c:pt>
                <c:pt idx="1564">
                  <c:v>1198</c:v>
                </c:pt>
                <c:pt idx="1565">
                  <c:v>1199</c:v>
                </c:pt>
                <c:pt idx="1566">
                  <c:v>1200</c:v>
                </c:pt>
                <c:pt idx="1567">
                  <c:v>1201</c:v>
                </c:pt>
                <c:pt idx="1568">
                  <c:v>1202</c:v>
                </c:pt>
                <c:pt idx="1569">
                  <c:v>1203</c:v>
                </c:pt>
                <c:pt idx="1570">
                  <c:v>1204</c:v>
                </c:pt>
                <c:pt idx="1571">
                  <c:v>1205</c:v>
                </c:pt>
                <c:pt idx="1572">
                  <c:v>1206</c:v>
                </c:pt>
                <c:pt idx="1573">
                  <c:v>1207</c:v>
                </c:pt>
                <c:pt idx="1574">
                  <c:v>1208</c:v>
                </c:pt>
                <c:pt idx="1575">
                  <c:v>1209</c:v>
                </c:pt>
                <c:pt idx="1576">
                  <c:v>1210</c:v>
                </c:pt>
                <c:pt idx="1577">
                  <c:v>1211</c:v>
                </c:pt>
                <c:pt idx="1578">
                  <c:v>1212</c:v>
                </c:pt>
                <c:pt idx="1579">
                  <c:v>1213</c:v>
                </c:pt>
                <c:pt idx="1580">
                  <c:v>1214</c:v>
                </c:pt>
                <c:pt idx="1581">
                  <c:v>1215</c:v>
                </c:pt>
                <c:pt idx="1582">
                  <c:v>1216</c:v>
                </c:pt>
                <c:pt idx="1583">
                  <c:v>1217</c:v>
                </c:pt>
                <c:pt idx="1584">
                  <c:v>1218</c:v>
                </c:pt>
                <c:pt idx="1585">
                  <c:v>1219</c:v>
                </c:pt>
                <c:pt idx="1586">
                  <c:v>1220</c:v>
                </c:pt>
                <c:pt idx="1587">
                  <c:v>1221</c:v>
                </c:pt>
                <c:pt idx="1588">
                  <c:v>1222</c:v>
                </c:pt>
                <c:pt idx="1589">
                  <c:v>1223</c:v>
                </c:pt>
                <c:pt idx="1590">
                  <c:v>1224</c:v>
                </c:pt>
                <c:pt idx="1591">
                  <c:v>1225</c:v>
                </c:pt>
                <c:pt idx="1592">
                  <c:v>1226</c:v>
                </c:pt>
                <c:pt idx="1593">
                  <c:v>1227</c:v>
                </c:pt>
                <c:pt idx="1594">
                  <c:v>1228</c:v>
                </c:pt>
                <c:pt idx="1595">
                  <c:v>1229</c:v>
                </c:pt>
                <c:pt idx="1596">
                  <c:v>1230</c:v>
                </c:pt>
                <c:pt idx="1597">
                  <c:v>1231</c:v>
                </c:pt>
                <c:pt idx="1598">
                  <c:v>1232</c:v>
                </c:pt>
                <c:pt idx="1599">
                  <c:v>1233</c:v>
                </c:pt>
                <c:pt idx="1600">
                  <c:v>1234</c:v>
                </c:pt>
                <c:pt idx="1601">
                  <c:v>1235</c:v>
                </c:pt>
                <c:pt idx="1602">
                  <c:v>1236</c:v>
                </c:pt>
                <c:pt idx="1603">
                  <c:v>1237</c:v>
                </c:pt>
                <c:pt idx="1604">
                  <c:v>1238</c:v>
                </c:pt>
                <c:pt idx="1605">
                  <c:v>1239</c:v>
                </c:pt>
                <c:pt idx="1606">
                  <c:v>1240</c:v>
                </c:pt>
                <c:pt idx="1607">
                  <c:v>1241</c:v>
                </c:pt>
                <c:pt idx="1608">
                  <c:v>1242</c:v>
                </c:pt>
                <c:pt idx="1609">
                  <c:v>1243</c:v>
                </c:pt>
                <c:pt idx="1610">
                  <c:v>1244</c:v>
                </c:pt>
                <c:pt idx="1611">
                  <c:v>1245</c:v>
                </c:pt>
                <c:pt idx="1612">
                  <c:v>1246</c:v>
                </c:pt>
                <c:pt idx="1613">
                  <c:v>1247</c:v>
                </c:pt>
                <c:pt idx="1614">
                  <c:v>1248</c:v>
                </c:pt>
                <c:pt idx="1615">
                  <c:v>1249</c:v>
                </c:pt>
                <c:pt idx="1616">
                  <c:v>1250</c:v>
                </c:pt>
                <c:pt idx="1617">
                  <c:v>1251</c:v>
                </c:pt>
                <c:pt idx="1618">
                  <c:v>1252</c:v>
                </c:pt>
                <c:pt idx="1619">
                  <c:v>1253</c:v>
                </c:pt>
                <c:pt idx="1620">
                  <c:v>1254</c:v>
                </c:pt>
                <c:pt idx="1621">
                  <c:v>1255</c:v>
                </c:pt>
                <c:pt idx="1622">
                  <c:v>1256</c:v>
                </c:pt>
                <c:pt idx="1623">
                  <c:v>1257</c:v>
                </c:pt>
                <c:pt idx="1624">
                  <c:v>1258</c:v>
                </c:pt>
                <c:pt idx="1625">
                  <c:v>1259</c:v>
                </c:pt>
                <c:pt idx="1626">
                  <c:v>1260</c:v>
                </c:pt>
                <c:pt idx="1627">
                  <c:v>1261</c:v>
                </c:pt>
                <c:pt idx="1628">
                  <c:v>1262</c:v>
                </c:pt>
                <c:pt idx="1629">
                  <c:v>1263</c:v>
                </c:pt>
                <c:pt idx="1630">
                  <c:v>1264</c:v>
                </c:pt>
                <c:pt idx="1631">
                  <c:v>1265</c:v>
                </c:pt>
                <c:pt idx="1632">
                  <c:v>1266</c:v>
                </c:pt>
                <c:pt idx="1633">
                  <c:v>1267</c:v>
                </c:pt>
                <c:pt idx="1634">
                  <c:v>1268</c:v>
                </c:pt>
                <c:pt idx="1635">
                  <c:v>1269</c:v>
                </c:pt>
                <c:pt idx="1636">
                  <c:v>1270</c:v>
                </c:pt>
                <c:pt idx="1637">
                  <c:v>1271</c:v>
                </c:pt>
                <c:pt idx="1638">
                  <c:v>1272</c:v>
                </c:pt>
                <c:pt idx="1639">
                  <c:v>1273</c:v>
                </c:pt>
                <c:pt idx="1640">
                  <c:v>1274</c:v>
                </c:pt>
                <c:pt idx="1641">
                  <c:v>1275</c:v>
                </c:pt>
                <c:pt idx="1642">
                  <c:v>1276</c:v>
                </c:pt>
                <c:pt idx="1643">
                  <c:v>1277</c:v>
                </c:pt>
                <c:pt idx="1644">
                  <c:v>1278</c:v>
                </c:pt>
                <c:pt idx="1645">
                  <c:v>1279</c:v>
                </c:pt>
                <c:pt idx="1646">
                  <c:v>1280</c:v>
                </c:pt>
                <c:pt idx="1647">
                  <c:v>1281</c:v>
                </c:pt>
                <c:pt idx="1648">
                  <c:v>1282</c:v>
                </c:pt>
                <c:pt idx="1649">
                  <c:v>1283</c:v>
                </c:pt>
                <c:pt idx="1650">
                  <c:v>1284</c:v>
                </c:pt>
                <c:pt idx="1651">
                  <c:v>1285</c:v>
                </c:pt>
                <c:pt idx="1652">
                  <c:v>1286</c:v>
                </c:pt>
                <c:pt idx="1653">
                  <c:v>1287</c:v>
                </c:pt>
                <c:pt idx="1654">
                  <c:v>1288</c:v>
                </c:pt>
                <c:pt idx="1655">
                  <c:v>1289</c:v>
                </c:pt>
                <c:pt idx="1656">
                  <c:v>1290</c:v>
                </c:pt>
                <c:pt idx="1657">
                  <c:v>1291</c:v>
                </c:pt>
                <c:pt idx="1658">
                  <c:v>1292</c:v>
                </c:pt>
                <c:pt idx="1659">
                  <c:v>1293</c:v>
                </c:pt>
                <c:pt idx="1660">
                  <c:v>1294</c:v>
                </c:pt>
                <c:pt idx="1661">
                  <c:v>1295</c:v>
                </c:pt>
                <c:pt idx="1662">
                  <c:v>1296</c:v>
                </c:pt>
                <c:pt idx="1663">
                  <c:v>1297</c:v>
                </c:pt>
                <c:pt idx="1664">
                  <c:v>1298</c:v>
                </c:pt>
                <c:pt idx="1665">
                  <c:v>1299</c:v>
                </c:pt>
                <c:pt idx="1666">
                  <c:v>1300</c:v>
                </c:pt>
                <c:pt idx="1667">
                  <c:v>1301</c:v>
                </c:pt>
                <c:pt idx="1668">
                  <c:v>1302</c:v>
                </c:pt>
                <c:pt idx="1669">
                  <c:v>1303</c:v>
                </c:pt>
                <c:pt idx="1670">
                  <c:v>1304</c:v>
                </c:pt>
                <c:pt idx="1671">
                  <c:v>1305</c:v>
                </c:pt>
                <c:pt idx="1672">
                  <c:v>1306</c:v>
                </c:pt>
                <c:pt idx="1673">
                  <c:v>1307</c:v>
                </c:pt>
                <c:pt idx="1674">
                  <c:v>1308</c:v>
                </c:pt>
                <c:pt idx="1675">
                  <c:v>1309</c:v>
                </c:pt>
                <c:pt idx="1676">
                  <c:v>1310</c:v>
                </c:pt>
                <c:pt idx="1677">
                  <c:v>1311</c:v>
                </c:pt>
                <c:pt idx="1678">
                  <c:v>1312</c:v>
                </c:pt>
                <c:pt idx="1679">
                  <c:v>1313</c:v>
                </c:pt>
                <c:pt idx="1680">
                  <c:v>1314</c:v>
                </c:pt>
                <c:pt idx="1681">
                  <c:v>1315</c:v>
                </c:pt>
                <c:pt idx="1682">
                  <c:v>1316</c:v>
                </c:pt>
                <c:pt idx="1683">
                  <c:v>1317</c:v>
                </c:pt>
                <c:pt idx="1684">
                  <c:v>1318</c:v>
                </c:pt>
                <c:pt idx="1685">
                  <c:v>1319</c:v>
                </c:pt>
                <c:pt idx="1686">
                  <c:v>1320</c:v>
                </c:pt>
                <c:pt idx="1687">
                  <c:v>1321</c:v>
                </c:pt>
                <c:pt idx="1688">
                  <c:v>1322</c:v>
                </c:pt>
                <c:pt idx="1689">
                  <c:v>1323</c:v>
                </c:pt>
                <c:pt idx="1690">
                  <c:v>1324</c:v>
                </c:pt>
                <c:pt idx="1691">
                  <c:v>1325</c:v>
                </c:pt>
                <c:pt idx="1692">
                  <c:v>1326</c:v>
                </c:pt>
                <c:pt idx="1693">
                  <c:v>1327</c:v>
                </c:pt>
                <c:pt idx="1694">
                  <c:v>1328</c:v>
                </c:pt>
                <c:pt idx="1695">
                  <c:v>1329</c:v>
                </c:pt>
                <c:pt idx="1696">
                  <c:v>1330</c:v>
                </c:pt>
                <c:pt idx="1697">
                  <c:v>1331</c:v>
                </c:pt>
                <c:pt idx="1698">
                  <c:v>1332</c:v>
                </c:pt>
                <c:pt idx="1699">
                  <c:v>1333</c:v>
                </c:pt>
                <c:pt idx="1700">
                  <c:v>1334</c:v>
                </c:pt>
                <c:pt idx="1701">
                  <c:v>1335</c:v>
                </c:pt>
                <c:pt idx="1702">
                  <c:v>1336</c:v>
                </c:pt>
                <c:pt idx="1703">
                  <c:v>1337</c:v>
                </c:pt>
                <c:pt idx="1704">
                  <c:v>1338</c:v>
                </c:pt>
                <c:pt idx="1705">
                  <c:v>1339</c:v>
                </c:pt>
                <c:pt idx="1706">
                  <c:v>1340</c:v>
                </c:pt>
                <c:pt idx="1707">
                  <c:v>1341</c:v>
                </c:pt>
                <c:pt idx="1708">
                  <c:v>1342</c:v>
                </c:pt>
                <c:pt idx="1709">
                  <c:v>1343</c:v>
                </c:pt>
                <c:pt idx="1710">
                  <c:v>1344</c:v>
                </c:pt>
                <c:pt idx="1711">
                  <c:v>1345</c:v>
                </c:pt>
                <c:pt idx="1712">
                  <c:v>1346</c:v>
                </c:pt>
                <c:pt idx="1713">
                  <c:v>1347</c:v>
                </c:pt>
                <c:pt idx="1714">
                  <c:v>1348</c:v>
                </c:pt>
                <c:pt idx="1715">
                  <c:v>1349</c:v>
                </c:pt>
                <c:pt idx="1716">
                  <c:v>1350</c:v>
                </c:pt>
                <c:pt idx="1717">
                  <c:v>1351</c:v>
                </c:pt>
                <c:pt idx="1718">
                  <c:v>1352</c:v>
                </c:pt>
                <c:pt idx="1719">
                  <c:v>1353</c:v>
                </c:pt>
                <c:pt idx="1720">
                  <c:v>1354</c:v>
                </c:pt>
                <c:pt idx="1721">
                  <c:v>1355</c:v>
                </c:pt>
                <c:pt idx="1722">
                  <c:v>1356</c:v>
                </c:pt>
                <c:pt idx="1723">
                  <c:v>1357</c:v>
                </c:pt>
                <c:pt idx="1724">
                  <c:v>1358</c:v>
                </c:pt>
                <c:pt idx="1725">
                  <c:v>1359</c:v>
                </c:pt>
                <c:pt idx="1726">
                  <c:v>1360</c:v>
                </c:pt>
                <c:pt idx="1727">
                  <c:v>1361</c:v>
                </c:pt>
                <c:pt idx="1728">
                  <c:v>1362</c:v>
                </c:pt>
                <c:pt idx="1729">
                  <c:v>1363</c:v>
                </c:pt>
                <c:pt idx="1730">
                  <c:v>1364</c:v>
                </c:pt>
                <c:pt idx="1731">
                  <c:v>1365</c:v>
                </c:pt>
                <c:pt idx="1732">
                  <c:v>1366</c:v>
                </c:pt>
                <c:pt idx="1733">
                  <c:v>1367</c:v>
                </c:pt>
                <c:pt idx="1734">
                  <c:v>1368</c:v>
                </c:pt>
                <c:pt idx="1735">
                  <c:v>1369</c:v>
                </c:pt>
                <c:pt idx="1736">
                  <c:v>1370</c:v>
                </c:pt>
                <c:pt idx="1737">
                  <c:v>1371</c:v>
                </c:pt>
                <c:pt idx="1738">
                  <c:v>1372</c:v>
                </c:pt>
                <c:pt idx="1739">
                  <c:v>1373</c:v>
                </c:pt>
                <c:pt idx="1740">
                  <c:v>1374</c:v>
                </c:pt>
                <c:pt idx="1741">
                  <c:v>1375</c:v>
                </c:pt>
                <c:pt idx="1742">
                  <c:v>1376</c:v>
                </c:pt>
                <c:pt idx="1743">
                  <c:v>1377</c:v>
                </c:pt>
                <c:pt idx="1744">
                  <c:v>1378</c:v>
                </c:pt>
                <c:pt idx="1745">
                  <c:v>1379</c:v>
                </c:pt>
                <c:pt idx="1746">
                  <c:v>1380</c:v>
                </c:pt>
                <c:pt idx="1747">
                  <c:v>1381</c:v>
                </c:pt>
                <c:pt idx="1748">
                  <c:v>1382</c:v>
                </c:pt>
                <c:pt idx="1749">
                  <c:v>1383</c:v>
                </c:pt>
                <c:pt idx="1750">
                  <c:v>1384</c:v>
                </c:pt>
                <c:pt idx="1751">
                  <c:v>1385</c:v>
                </c:pt>
                <c:pt idx="1752">
                  <c:v>1386</c:v>
                </c:pt>
                <c:pt idx="1753">
                  <c:v>1387</c:v>
                </c:pt>
                <c:pt idx="1754">
                  <c:v>1388</c:v>
                </c:pt>
                <c:pt idx="1755">
                  <c:v>1389</c:v>
                </c:pt>
                <c:pt idx="1756">
                  <c:v>1390</c:v>
                </c:pt>
                <c:pt idx="1757">
                  <c:v>1391</c:v>
                </c:pt>
                <c:pt idx="1758">
                  <c:v>1392</c:v>
                </c:pt>
                <c:pt idx="1759">
                  <c:v>1393</c:v>
                </c:pt>
                <c:pt idx="1760">
                  <c:v>1394</c:v>
                </c:pt>
                <c:pt idx="1761">
                  <c:v>1395</c:v>
                </c:pt>
                <c:pt idx="1762">
                  <c:v>1396</c:v>
                </c:pt>
                <c:pt idx="1763">
                  <c:v>1397</c:v>
                </c:pt>
                <c:pt idx="1764">
                  <c:v>1398</c:v>
                </c:pt>
                <c:pt idx="1765">
                  <c:v>1399</c:v>
                </c:pt>
                <c:pt idx="1766">
                  <c:v>1400</c:v>
                </c:pt>
                <c:pt idx="1767">
                  <c:v>1401</c:v>
                </c:pt>
                <c:pt idx="1768">
                  <c:v>1402</c:v>
                </c:pt>
                <c:pt idx="1769">
                  <c:v>1403</c:v>
                </c:pt>
                <c:pt idx="1770">
                  <c:v>1404</c:v>
                </c:pt>
                <c:pt idx="1771">
                  <c:v>1405</c:v>
                </c:pt>
                <c:pt idx="1772">
                  <c:v>1406</c:v>
                </c:pt>
                <c:pt idx="1773">
                  <c:v>1407</c:v>
                </c:pt>
                <c:pt idx="1774">
                  <c:v>1408</c:v>
                </c:pt>
                <c:pt idx="1775">
                  <c:v>1409</c:v>
                </c:pt>
                <c:pt idx="1776">
                  <c:v>1410</c:v>
                </c:pt>
                <c:pt idx="1777">
                  <c:v>1411</c:v>
                </c:pt>
                <c:pt idx="1778">
                  <c:v>1412</c:v>
                </c:pt>
                <c:pt idx="1779">
                  <c:v>1413</c:v>
                </c:pt>
                <c:pt idx="1780">
                  <c:v>1414</c:v>
                </c:pt>
                <c:pt idx="1781">
                  <c:v>1415</c:v>
                </c:pt>
                <c:pt idx="1782">
                  <c:v>1416</c:v>
                </c:pt>
                <c:pt idx="1783">
                  <c:v>1417</c:v>
                </c:pt>
                <c:pt idx="1784">
                  <c:v>1418</c:v>
                </c:pt>
                <c:pt idx="1785">
                  <c:v>1419</c:v>
                </c:pt>
                <c:pt idx="1786">
                  <c:v>1420</c:v>
                </c:pt>
                <c:pt idx="1787">
                  <c:v>1421</c:v>
                </c:pt>
                <c:pt idx="1788">
                  <c:v>1422</c:v>
                </c:pt>
                <c:pt idx="1789">
                  <c:v>1423</c:v>
                </c:pt>
                <c:pt idx="1790">
                  <c:v>1424</c:v>
                </c:pt>
                <c:pt idx="1791">
                  <c:v>1425</c:v>
                </c:pt>
                <c:pt idx="1792">
                  <c:v>1426</c:v>
                </c:pt>
                <c:pt idx="1793">
                  <c:v>1427</c:v>
                </c:pt>
                <c:pt idx="1794">
                  <c:v>1428</c:v>
                </c:pt>
                <c:pt idx="1795">
                  <c:v>1429</c:v>
                </c:pt>
                <c:pt idx="1796">
                  <c:v>1430</c:v>
                </c:pt>
                <c:pt idx="1797">
                  <c:v>1431</c:v>
                </c:pt>
                <c:pt idx="1798">
                  <c:v>1432</c:v>
                </c:pt>
                <c:pt idx="1799">
                  <c:v>1433</c:v>
                </c:pt>
                <c:pt idx="1800">
                  <c:v>1434</c:v>
                </c:pt>
                <c:pt idx="1801">
                  <c:v>1435</c:v>
                </c:pt>
                <c:pt idx="1802">
                  <c:v>1436</c:v>
                </c:pt>
                <c:pt idx="1803">
                  <c:v>1437</c:v>
                </c:pt>
                <c:pt idx="1804">
                  <c:v>1438</c:v>
                </c:pt>
                <c:pt idx="1805">
                  <c:v>1439</c:v>
                </c:pt>
                <c:pt idx="1806">
                  <c:v>1440</c:v>
                </c:pt>
                <c:pt idx="1807">
                  <c:v>1441</c:v>
                </c:pt>
                <c:pt idx="1808">
                  <c:v>1442</c:v>
                </c:pt>
                <c:pt idx="1809">
                  <c:v>1443</c:v>
                </c:pt>
                <c:pt idx="1810">
                  <c:v>1444</c:v>
                </c:pt>
                <c:pt idx="1811">
                  <c:v>1445</c:v>
                </c:pt>
                <c:pt idx="1812">
                  <c:v>1446</c:v>
                </c:pt>
                <c:pt idx="1813">
                  <c:v>1447</c:v>
                </c:pt>
                <c:pt idx="1814">
                  <c:v>1448</c:v>
                </c:pt>
                <c:pt idx="1815">
                  <c:v>1449</c:v>
                </c:pt>
                <c:pt idx="1816">
                  <c:v>1450</c:v>
                </c:pt>
                <c:pt idx="1817">
                  <c:v>1451</c:v>
                </c:pt>
                <c:pt idx="1818">
                  <c:v>1452</c:v>
                </c:pt>
                <c:pt idx="1819">
                  <c:v>1453</c:v>
                </c:pt>
                <c:pt idx="1820">
                  <c:v>1454</c:v>
                </c:pt>
                <c:pt idx="1821">
                  <c:v>1455</c:v>
                </c:pt>
                <c:pt idx="1822">
                  <c:v>1456</c:v>
                </c:pt>
                <c:pt idx="1823">
                  <c:v>1457</c:v>
                </c:pt>
                <c:pt idx="1824">
                  <c:v>1458</c:v>
                </c:pt>
                <c:pt idx="1825">
                  <c:v>1459</c:v>
                </c:pt>
                <c:pt idx="1826">
                  <c:v>1460</c:v>
                </c:pt>
                <c:pt idx="1827">
                  <c:v>1461</c:v>
                </c:pt>
                <c:pt idx="1828">
                  <c:v>1462</c:v>
                </c:pt>
                <c:pt idx="1829">
                  <c:v>1463</c:v>
                </c:pt>
                <c:pt idx="1830">
                  <c:v>1464</c:v>
                </c:pt>
                <c:pt idx="1831">
                  <c:v>1465</c:v>
                </c:pt>
                <c:pt idx="1832">
                  <c:v>1466</c:v>
                </c:pt>
                <c:pt idx="1833">
                  <c:v>1467</c:v>
                </c:pt>
                <c:pt idx="1834">
                  <c:v>1468</c:v>
                </c:pt>
                <c:pt idx="1835">
                  <c:v>1469</c:v>
                </c:pt>
                <c:pt idx="1836">
                  <c:v>1470</c:v>
                </c:pt>
                <c:pt idx="1837">
                  <c:v>1471</c:v>
                </c:pt>
                <c:pt idx="1838">
                  <c:v>1472</c:v>
                </c:pt>
                <c:pt idx="1839">
                  <c:v>1473</c:v>
                </c:pt>
                <c:pt idx="1840">
                  <c:v>1474</c:v>
                </c:pt>
                <c:pt idx="1841">
                  <c:v>1475</c:v>
                </c:pt>
                <c:pt idx="1842">
                  <c:v>1476</c:v>
                </c:pt>
                <c:pt idx="1843">
                  <c:v>1477</c:v>
                </c:pt>
                <c:pt idx="1844">
                  <c:v>1478</c:v>
                </c:pt>
                <c:pt idx="1845">
                  <c:v>1479</c:v>
                </c:pt>
                <c:pt idx="1846">
                  <c:v>1480</c:v>
                </c:pt>
                <c:pt idx="1847">
                  <c:v>1481</c:v>
                </c:pt>
                <c:pt idx="1848">
                  <c:v>1482</c:v>
                </c:pt>
                <c:pt idx="1849">
                  <c:v>1483</c:v>
                </c:pt>
                <c:pt idx="1850">
                  <c:v>1484</c:v>
                </c:pt>
                <c:pt idx="1851">
                  <c:v>1485</c:v>
                </c:pt>
                <c:pt idx="1852">
                  <c:v>1486</c:v>
                </c:pt>
                <c:pt idx="1853">
                  <c:v>1487</c:v>
                </c:pt>
                <c:pt idx="1854">
                  <c:v>1488</c:v>
                </c:pt>
                <c:pt idx="1855">
                  <c:v>1489</c:v>
                </c:pt>
                <c:pt idx="1856">
                  <c:v>1490</c:v>
                </c:pt>
                <c:pt idx="1857">
                  <c:v>1491</c:v>
                </c:pt>
                <c:pt idx="1858">
                  <c:v>1492</c:v>
                </c:pt>
                <c:pt idx="1859">
                  <c:v>1493</c:v>
                </c:pt>
                <c:pt idx="1860">
                  <c:v>1494</c:v>
                </c:pt>
                <c:pt idx="1861">
                  <c:v>1495</c:v>
                </c:pt>
                <c:pt idx="1862">
                  <c:v>1496</c:v>
                </c:pt>
                <c:pt idx="1863">
                  <c:v>1497</c:v>
                </c:pt>
                <c:pt idx="1864">
                  <c:v>1498</c:v>
                </c:pt>
                <c:pt idx="1865">
                  <c:v>1499</c:v>
                </c:pt>
                <c:pt idx="1866">
                  <c:v>1500</c:v>
                </c:pt>
                <c:pt idx="1867">
                  <c:v>1501</c:v>
                </c:pt>
                <c:pt idx="1868">
                  <c:v>1502</c:v>
                </c:pt>
                <c:pt idx="1869">
                  <c:v>1503</c:v>
                </c:pt>
                <c:pt idx="1870">
                  <c:v>1504</c:v>
                </c:pt>
                <c:pt idx="1871">
                  <c:v>1505</c:v>
                </c:pt>
                <c:pt idx="1872">
                  <c:v>1506</c:v>
                </c:pt>
                <c:pt idx="1873">
                  <c:v>1507</c:v>
                </c:pt>
                <c:pt idx="1874">
                  <c:v>1508</c:v>
                </c:pt>
                <c:pt idx="1875">
                  <c:v>1509</c:v>
                </c:pt>
                <c:pt idx="1876">
                  <c:v>1510</c:v>
                </c:pt>
                <c:pt idx="1877">
                  <c:v>1511</c:v>
                </c:pt>
                <c:pt idx="1878">
                  <c:v>1512</c:v>
                </c:pt>
                <c:pt idx="1879">
                  <c:v>1513</c:v>
                </c:pt>
                <c:pt idx="1880">
                  <c:v>1514</c:v>
                </c:pt>
                <c:pt idx="1881">
                  <c:v>1515</c:v>
                </c:pt>
                <c:pt idx="1882">
                  <c:v>1516</c:v>
                </c:pt>
                <c:pt idx="1883">
                  <c:v>1517</c:v>
                </c:pt>
                <c:pt idx="1884">
                  <c:v>1518</c:v>
                </c:pt>
                <c:pt idx="1885">
                  <c:v>1519</c:v>
                </c:pt>
                <c:pt idx="1886">
                  <c:v>1520</c:v>
                </c:pt>
                <c:pt idx="1887">
                  <c:v>1521</c:v>
                </c:pt>
                <c:pt idx="1888">
                  <c:v>1522</c:v>
                </c:pt>
                <c:pt idx="1889">
                  <c:v>1523</c:v>
                </c:pt>
                <c:pt idx="1890">
                  <c:v>1524</c:v>
                </c:pt>
                <c:pt idx="1891">
                  <c:v>1525</c:v>
                </c:pt>
                <c:pt idx="1892">
                  <c:v>1526</c:v>
                </c:pt>
                <c:pt idx="1893">
                  <c:v>1527</c:v>
                </c:pt>
                <c:pt idx="1894">
                  <c:v>1528</c:v>
                </c:pt>
                <c:pt idx="1895">
                  <c:v>1529</c:v>
                </c:pt>
                <c:pt idx="1896">
                  <c:v>1530</c:v>
                </c:pt>
                <c:pt idx="1897">
                  <c:v>1531</c:v>
                </c:pt>
                <c:pt idx="1898">
                  <c:v>1532</c:v>
                </c:pt>
                <c:pt idx="1899">
                  <c:v>1533</c:v>
                </c:pt>
                <c:pt idx="1900">
                  <c:v>1534</c:v>
                </c:pt>
                <c:pt idx="1901">
                  <c:v>1535</c:v>
                </c:pt>
                <c:pt idx="1902">
                  <c:v>1536</c:v>
                </c:pt>
                <c:pt idx="1903">
                  <c:v>1537</c:v>
                </c:pt>
                <c:pt idx="1904">
                  <c:v>1538</c:v>
                </c:pt>
                <c:pt idx="1905">
                  <c:v>1539</c:v>
                </c:pt>
                <c:pt idx="1906">
                  <c:v>1540</c:v>
                </c:pt>
                <c:pt idx="1907">
                  <c:v>1541</c:v>
                </c:pt>
                <c:pt idx="1908">
                  <c:v>1542</c:v>
                </c:pt>
                <c:pt idx="1909">
                  <c:v>1543</c:v>
                </c:pt>
                <c:pt idx="1910">
                  <c:v>1544</c:v>
                </c:pt>
                <c:pt idx="1911">
                  <c:v>1545</c:v>
                </c:pt>
                <c:pt idx="1912">
                  <c:v>1546</c:v>
                </c:pt>
                <c:pt idx="1913">
                  <c:v>1547</c:v>
                </c:pt>
                <c:pt idx="1914">
                  <c:v>1548</c:v>
                </c:pt>
                <c:pt idx="1915">
                  <c:v>1549</c:v>
                </c:pt>
                <c:pt idx="1916">
                  <c:v>1550</c:v>
                </c:pt>
                <c:pt idx="1917">
                  <c:v>1551</c:v>
                </c:pt>
                <c:pt idx="1918">
                  <c:v>1552</c:v>
                </c:pt>
                <c:pt idx="1919">
                  <c:v>1553</c:v>
                </c:pt>
                <c:pt idx="1920">
                  <c:v>1554</c:v>
                </c:pt>
                <c:pt idx="1921">
                  <c:v>1555</c:v>
                </c:pt>
                <c:pt idx="1922">
                  <c:v>1556</c:v>
                </c:pt>
                <c:pt idx="1923">
                  <c:v>1557</c:v>
                </c:pt>
                <c:pt idx="1924">
                  <c:v>1558</c:v>
                </c:pt>
                <c:pt idx="1925">
                  <c:v>1559</c:v>
                </c:pt>
                <c:pt idx="1926">
                  <c:v>1560</c:v>
                </c:pt>
                <c:pt idx="1927">
                  <c:v>1561</c:v>
                </c:pt>
                <c:pt idx="1928">
                  <c:v>1562</c:v>
                </c:pt>
                <c:pt idx="1929">
                  <c:v>1563</c:v>
                </c:pt>
                <c:pt idx="1930">
                  <c:v>1564</c:v>
                </c:pt>
                <c:pt idx="1931">
                  <c:v>1565</c:v>
                </c:pt>
                <c:pt idx="1932">
                  <c:v>1566</c:v>
                </c:pt>
                <c:pt idx="1933">
                  <c:v>1567</c:v>
                </c:pt>
                <c:pt idx="1934">
                  <c:v>1568</c:v>
                </c:pt>
                <c:pt idx="1935">
                  <c:v>1569</c:v>
                </c:pt>
                <c:pt idx="1936">
                  <c:v>1570</c:v>
                </c:pt>
                <c:pt idx="1937">
                  <c:v>1571</c:v>
                </c:pt>
                <c:pt idx="1938">
                  <c:v>1572</c:v>
                </c:pt>
                <c:pt idx="1939">
                  <c:v>1573</c:v>
                </c:pt>
                <c:pt idx="1940">
                  <c:v>1574</c:v>
                </c:pt>
                <c:pt idx="1941">
                  <c:v>1575</c:v>
                </c:pt>
                <c:pt idx="1942">
                  <c:v>1576</c:v>
                </c:pt>
                <c:pt idx="1943">
                  <c:v>1577</c:v>
                </c:pt>
                <c:pt idx="1944">
                  <c:v>1578</c:v>
                </c:pt>
                <c:pt idx="1945">
                  <c:v>1579</c:v>
                </c:pt>
                <c:pt idx="1946">
                  <c:v>1580</c:v>
                </c:pt>
                <c:pt idx="1947">
                  <c:v>1581</c:v>
                </c:pt>
                <c:pt idx="1948">
                  <c:v>1582</c:v>
                </c:pt>
                <c:pt idx="1949">
                  <c:v>1583</c:v>
                </c:pt>
                <c:pt idx="1950">
                  <c:v>1584</c:v>
                </c:pt>
                <c:pt idx="1951">
                  <c:v>1585</c:v>
                </c:pt>
                <c:pt idx="1952">
                  <c:v>1586</c:v>
                </c:pt>
                <c:pt idx="1953">
                  <c:v>1587</c:v>
                </c:pt>
                <c:pt idx="1954">
                  <c:v>1588</c:v>
                </c:pt>
                <c:pt idx="1955">
                  <c:v>1589</c:v>
                </c:pt>
                <c:pt idx="1956">
                  <c:v>1590</c:v>
                </c:pt>
                <c:pt idx="1957">
                  <c:v>1591</c:v>
                </c:pt>
                <c:pt idx="1958">
                  <c:v>1592</c:v>
                </c:pt>
                <c:pt idx="1959">
                  <c:v>1593</c:v>
                </c:pt>
                <c:pt idx="1960">
                  <c:v>1594</c:v>
                </c:pt>
                <c:pt idx="1961">
                  <c:v>1595</c:v>
                </c:pt>
                <c:pt idx="1962">
                  <c:v>1596</c:v>
                </c:pt>
                <c:pt idx="1963">
                  <c:v>1597</c:v>
                </c:pt>
                <c:pt idx="1964">
                  <c:v>1598</c:v>
                </c:pt>
                <c:pt idx="1965">
                  <c:v>1599</c:v>
                </c:pt>
                <c:pt idx="1966">
                  <c:v>1600</c:v>
                </c:pt>
                <c:pt idx="1967">
                  <c:v>1601</c:v>
                </c:pt>
                <c:pt idx="1968">
                  <c:v>1602</c:v>
                </c:pt>
                <c:pt idx="1969">
                  <c:v>1603</c:v>
                </c:pt>
                <c:pt idx="1970">
                  <c:v>1604</c:v>
                </c:pt>
                <c:pt idx="1971">
                  <c:v>1605</c:v>
                </c:pt>
                <c:pt idx="1972">
                  <c:v>1606</c:v>
                </c:pt>
                <c:pt idx="1973">
                  <c:v>1607</c:v>
                </c:pt>
                <c:pt idx="1974">
                  <c:v>1608</c:v>
                </c:pt>
                <c:pt idx="1975">
                  <c:v>1609</c:v>
                </c:pt>
                <c:pt idx="1976">
                  <c:v>1610</c:v>
                </c:pt>
                <c:pt idx="1977">
                  <c:v>1611</c:v>
                </c:pt>
                <c:pt idx="1978">
                  <c:v>1612</c:v>
                </c:pt>
                <c:pt idx="1979">
                  <c:v>1613</c:v>
                </c:pt>
                <c:pt idx="1980">
                  <c:v>1614</c:v>
                </c:pt>
                <c:pt idx="1981">
                  <c:v>1615</c:v>
                </c:pt>
                <c:pt idx="1982">
                  <c:v>1616</c:v>
                </c:pt>
                <c:pt idx="1983">
                  <c:v>1617</c:v>
                </c:pt>
                <c:pt idx="1984">
                  <c:v>1618</c:v>
                </c:pt>
                <c:pt idx="1985">
                  <c:v>1619</c:v>
                </c:pt>
                <c:pt idx="1986">
                  <c:v>1620</c:v>
                </c:pt>
                <c:pt idx="1987">
                  <c:v>1621</c:v>
                </c:pt>
                <c:pt idx="1988">
                  <c:v>1622</c:v>
                </c:pt>
                <c:pt idx="1989">
                  <c:v>1623</c:v>
                </c:pt>
                <c:pt idx="1990">
                  <c:v>1624</c:v>
                </c:pt>
                <c:pt idx="1991">
                  <c:v>1625</c:v>
                </c:pt>
                <c:pt idx="1992">
                  <c:v>1626</c:v>
                </c:pt>
                <c:pt idx="1993">
                  <c:v>1627</c:v>
                </c:pt>
                <c:pt idx="1994">
                  <c:v>1628</c:v>
                </c:pt>
                <c:pt idx="1995">
                  <c:v>1629</c:v>
                </c:pt>
                <c:pt idx="1996">
                  <c:v>1630</c:v>
                </c:pt>
                <c:pt idx="1997">
                  <c:v>1631</c:v>
                </c:pt>
                <c:pt idx="1998">
                  <c:v>1632</c:v>
                </c:pt>
                <c:pt idx="1999">
                  <c:v>1633</c:v>
                </c:pt>
                <c:pt idx="2000">
                  <c:v>1634</c:v>
                </c:pt>
                <c:pt idx="2001">
                  <c:v>1635</c:v>
                </c:pt>
                <c:pt idx="2002">
                  <c:v>1636</c:v>
                </c:pt>
                <c:pt idx="2003">
                  <c:v>1637</c:v>
                </c:pt>
                <c:pt idx="2004">
                  <c:v>1638</c:v>
                </c:pt>
                <c:pt idx="2005">
                  <c:v>1639</c:v>
                </c:pt>
                <c:pt idx="2006">
                  <c:v>1640</c:v>
                </c:pt>
                <c:pt idx="2007">
                  <c:v>1641</c:v>
                </c:pt>
                <c:pt idx="2008">
                  <c:v>1642</c:v>
                </c:pt>
                <c:pt idx="2009">
                  <c:v>1643</c:v>
                </c:pt>
                <c:pt idx="2010">
                  <c:v>1644</c:v>
                </c:pt>
                <c:pt idx="2011">
                  <c:v>1645</c:v>
                </c:pt>
                <c:pt idx="2012">
                  <c:v>1646</c:v>
                </c:pt>
                <c:pt idx="2013">
                  <c:v>1647</c:v>
                </c:pt>
                <c:pt idx="2014">
                  <c:v>1648</c:v>
                </c:pt>
                <c:pt idx="2015">
                  <c:v>1649</c:v>
                </c:pt>
                <c:pt idx="2016">
                  <c:v>1650</c:v>
                </c:pt>
                <c:pt idx="2017">
                  <c:v>1651</c:v>
                </c:pt>
                <c:pt idx="2018">
                  <c:v>1652</c:v>
                </c:pt>
                <c:pt idx="2019">
                  <c:v>1653</c:v>
                </c:pt>
                <c:pt idx="2020">
                  <c:v>1654</c:v>
                </c:pt>
                <c:pt idx="2021">
                  <c:v>1655</c:v>
                </c:pt>
                <c:pt idx="2022">
                  <c:v>1656</c:v>
                </c:pt>
                <c:pt idx="2023">
                  <c:v>1657</c:v>
                </c:pt>
                <c:pt idx="2024">
                  <c:v>1658</c:v>
                </c:pt>
                <c:pt idx="2025">
                  <c:v>1659</c:v>
                </c:pt>
                <c:pt idx="2026">
                  <c:v>1660</c:v>
                </c:pt>
                <c:pt idx="2027">
                  <c:v>1661</c:v>
                </c:pt>
                <c:pt idx="2028">
                  <c:v>1662</c:v>
                </c:pt>
                <c:pt idx="2029">
                  <c:v>1663</c:v>
                </c:pt>
                <c:pt idx="2030">
                  <c:v>1664</c:v>
                </c:pt>
                <c:pt idx="2031">
                  <c:v>1665</c:v>
                </c:pt>
                <c:pt idx="2032">
                  <c:v>1666</c:v>
                </c:pt>
                <c:pt idx="2033">
                  <c:v>1667</c:v>
                </c:pt>
                <c:pt idx="2034">
                  <c:v>1668</c:v>
                </c:pt>
                <c:pt idx="2035">
                  <c:v>1669</c:v>
                </c:pt>
                <c:pt idx="2036">
                  <c:v>1670</c:v>
                </c:pt>
                <c:pt idx="2037">
                  <c:v>1671</c:v>
                </c:pt>
                <c:pt idx="2038">
                  <c:v>1672</c:v>
                </c:pt>
                <c:pt idx="2039">
                  <c:v>1673</c:v>
                </c:pt>
                <c:pt idx="2040">
                  <c:v>1674</c:v>
                </c:pt>
                <c:pt idx="2041">
                  <c:v>1675</c:v>
                </c:pt>
                <c:pt idx="2042">
                  <c:v>1676</c:v>
                </c:pt>
                <c:pt idx="2043">
                  <c:v>1677</c:v>
                </c:pt>
                <c:pt idx="2044">
                  <c:v>1678</c:v>
                </c:pt>
                <c:pt idx="2045">
                  <c:v>1679</c:v>
                </c:pt>
                <c:pt idx="2046">
                  <c:v>1680</c:v>
                </c:pt>
                <c:pt idx="2047">
                  <c:v>1681</c:v>
                </c:pt>
                <c:pt idx="2048">
                  <c:v>1682</c:v>
                </c:pt>
                <c:pt idx="2049">
                  <c:v>1683</c:v>
                </c:pt>
                <c:pt idx="2050">
                  <c:v>1684</c:v>
                </c:pt>
                <c:pt idx="2051">
                  <c:v>1685</c:v>
                </c:pt>
                <c:pt idx="2052">
                  <c:v>1686</c:v>
                </c:pt>
                <c:pt idx="2053">
                  <c:v>1687</c:v>
                </c:pt>
                <c:pt idx="2054">
                  <c:v>1688</c:v>
                </c:pt>
                <c:pt idx="2055">
                  <c:v>1689</c:v>
                </c:pt>
                <c:pt idx="2056">
                  <c:v>1690</c:v>
                </c:pt>
                <c:pt idx="2057">
                  <c:v>1691</c:v>
                </c:pt>
                <c:pt idx="2058">
                  <c:v>1692</c:v>
                </c:pt>
                <c:pt idx="2059">
                  <c:v>1693</c:v>
                </c:pt>
                <c:pt idx="2060">
                  <c:v>1694</c:v>
                </c:pt>
                <c:pt idx="2061">
                  <c:v>1695</c:v>
                </c:pt>
                <c:pt idx="2062">
                  <c:v>1696</c:v>
                </c:pt>
                <c:pt idx="2063">
                  <c:v>1697</c:v>
                </c:pt>
                <c:pt idx="2064">
                  <c:v>1698</c:v>
                </c:pt>
                <c:pt idx="2065">
                  <c:v>1699</c:v>
                </c:pt>
                <c:pt idx="2066">
                  <c:v>1700</c:v>
                </c:pt>
                <c:pt idx="2067">
                  <c:v>1701</c:v>
                </c:pt>
                <c:pt idx="2068">
                  <c:v>1702</c:v>
                </c:pt>
                <c:pt idx="2069">
                  <c:v>1703</c:v>
                </c:pt>
                <c:pt idx="2070">
                  <c:v>1704</c:v>
                </c:pt>
                <c:pt idx="2071">
                  <c:v>1705</c:v>
                </c:pt>
                <c:pt idx="2072">
                  <c:v>1706</c:v>
                </c:pt>
                <c:pt idx="2073">
                  <c:v>1707</c:v>
                </c:pt>
                <c:pt idx="2074">
                  <c:v>1708</c:v>
                </c:pt>
                <c:pt idx="2075">
                  <c:v>1709</c:v>
                </c:pt>
                <c:pt idx="2076">
                  <c:v>1710</c:v>
                </c:pt>
                <c:pt idx="2077">
                  <c:v>1711</c:v>
                </c:pt>
                <c:pt idx="2078">
                  <c:v>1712</c:v>
                </c:pt>
                <c:pt idx="2079">
                  <c:v>1713</c:v>
                </c:pt>
                <c:pt idx="2080">
                  <c:v>1714</c:v>
                </c:pt>
                <c:pt idx="2081">
                  <c:v>1715</c:v>
                </c:pt>
                <c:pt idx="2082">
                  <c:v>1716</c:v>
                </c:pt>
                <c:pt idx="2083">
                  <c:v>1717</c:v>
                </c:pt>
                <c:pt idx="2084">
                  <c:v>1718</c:v>
                </c:pt>
                <c:pt idx="2085">
                  <c:v>1719</c:v>
                </c:pt>
                <c:pt idx="2086">
                  <c:v>1720</c:v>
                </c:pt>
                <c:pt idx="2087">
                  <c:v>1721</c:v>
                </c:pt>
                <c:pt idx="2088">
                  <c:v>1722</c:v>
                </c:pt>
                <c:pt idx="2089">
                  <c:v>1723</c:v>
                </c:pt>
                <c:pt idx="2090">
                  <c:v>1724</c:v>
                </c:pt>
                <c:pt idx="2091">
                  <c:v>1725</c:v>
                </c:pt>
                <c:pt idx="2092">
                  <c:v>1726</c:v>
                </c:pt>
                <c:pt idx="2093">
                  <c:v>1727</c:v>
                </c:pt>
                <c:pt idx="2094">
                  <c:v>1728</c:v>
                </c:pt>
                <c:pt idx="2095">
                  <c:v>1729</c:v>
                </c:pt>
                <c:pt idx="2096">
                  <c:v>1730</c:v>
                </c:pt>
                <c:pt idx="2097">
                  <c:v>1731</c:v>
                </c:pt>
                <c:pt idx="2098">
                  <c:v>1732</c:v>
                </c:pt>
                <c:pt idx="2099">
                  <c:v>1733</c:v>
                </c:pt>
                <c:pt idx="2100">
                  <c:v>1734</c:v>
                </c:pt>
                <c:pt idx="2101">
                  <c:v>1735</c:v>
                </c:pt>
                <c:pt idx="2102">
                  <c:v>1736</c:v>
                </c:pt>
                <c:pt idx="2103">
                  <c:v>1737</c:v>
                </c:pt>
                <c:pt idx="2104">
                  <c:v>1738</c:v>
                </c:pt>
                <c:pt idx="2105">
                  <c:v>1739</c:v>
                </c:pt>
                <c:pt idx="2106">
                  <c:v>1740</c:v>
                </c:pt>
                <c:pt idx="2107">
                  <c:v>1741</c:v>
                </c:pt>
                <c:pt idx="2108">
                  <c:v>1742</c:v>
                </c:pt>
                <c:pt idx="2109">
                  <c:v>1743</c:v>
                </c:pt>
                <c:pt idx="2110">
                  <c:v>1744</c:v>
                </c:pt>
                <c:pt idx="2111">
                  <c:v>1745</c:v>
                </c:pt>
                <c:pt idx="2112">
                  <c:v>1746</c:v>
                </c:pt>
                <c:pt idx="2113">
                  <c:v>1747</c:v>
                </c:pt>
                <c:pt idx="2114">
                  <c:v>1748</c:v>
                </c:pt>
                <c:pt idx="2115">
                  <c:v>1749</c:v>
                </c:pt>
                <c:pt idx="2116">
                  <c:v>1750</c:v>
                </c:pt>
                <c:pt idx="2117">
                  <c:v>1751</c:v>
                </c:pt>
                <c:pt idx="2118">
                  <c:v>1752</c:v>
                </c:pt>
                <c:pt idx="2119">
                  <c:v>1753</c:v>
                </c:pt>
                <c:pt idx="2120">
                  <c:v>1754</c:v>
                </c:pt>
                <c:pt idx="2121">
                  <c:v>1755</c:v>
                </c:pt>
                <c:pt idx="2122">
                  <c:v>1756</c:v>
                </c:pt>
                <c:pt idx="2123">
                  <c:v>1757</c:v>
                </c:pt>
                <c:pt idx="2124">
                  <c:v>1758</c:v>
                </c:pt>
                <c:pt idx="2125">
                  <c:v>1759</c:v>
                </c:pt>
                <c:pt idx="2126">
                  <c:v>1760</c:v>
                </c:pt>
                <c:pt idx="2127">
                  <c:v>1761</c:v>
                </c:pt>
                <c:pt idx="2128">
                  <c:v>1762</c:v>
                </c:pt>
                <c:pt idx="2129">
                  <c:v>1763</c:v>
                </c:pt>
                <c:pt idx="2130">
                  <c:v>1764</c:v>
                </c:pt>
                <c:pt idx="2131">
                  <c:v>1765</c:v>
                </c:pt>
                <c:pt idx="2132">
                  <c:v>1766</c:v>
                </c:pt>
                <c:pt idx="2133">
                  <c:v>1767</c:v>
                </c:pt>
                <c:pt idx="2134">
                  <c:v>1768</c:v>
                </c:pt>
                <c:pt idx="2135">
                  <c:v>1769</c:v>
                </c:pt>
                <c:pt idx="2136">
                  <c:v>1770</c:v>
                </c:pt>
                <c:pt idx="2137">
                  <c:v>1771</c:v>
                </c:pt>
                <c:pt idx="2138">
                  <c:v>1772</c:v>
                </c:pt>
                <c:pt idx="2139">
                  <c:v>1773</c:v>
                </c:pt>
                <c:pt idx="2140">
                  <c:v>1774</c:v>
                </c:pt>
                <c:pt idx="2141">
                  <c:v>1775</c:v>
                </c:pt>
                <c:pt idx="2142">
                  <c:v>1776</c:v>
                </c:pt>
                <c:pt idx="2143">
                  <c:v>1777</c:v>
                </c:pt>
                <c:pt idx="2144">
                  <c:v>1778</c:v>
                </c:pt>
                <c:pt idx="2145">
                  <c:v>1779</c:v>
                </c:pt>
                <c:pt idx="2146">
                  <c:v>1780</c:v>
                </c:pt>
                <c:pt idx="2147">
                  <c:v>1781</c:v>
                </c:pt>
                <c:pt idx="2148">
                  <c:v>1782</c:v>
                </c:pt>
                <c:pt idx="2149">
                  <c:v>1783</c:v>
                </c:pt>
                <c:pt idx="2150">
                  <c:v>1784</c:v>
                </c:pt>
                <c:pt idx="2151">
                  <c:v>1785</c:v>
                </c:pt>
                <c:pt idx="2152">
                  <c:v>1786</c:v>
                </c:pt>
                <c:pt idx="2153">
                  <c:v>1787</c:v>
                </c:pt>
                <c:pt idx="2154">
                  <c:v>1788</c:v>
                </c:pt>
                <c:pt idx="2155">
                  <c:v>1789</c:v>
                </c:pt>
                <c:pt idx="2156">
                  <c:v>1790</c:v>
                </c:pt>
                <c:pt idx="2157">
                  <c:v>1791</c:v>
                </c:pt>
                <c:pt idx="2158">
                  <c:v>1792</c:v>
                </c:pt>
                <c:pt idx="2159">
                  <c:v>1793</c:v>
                </c:pt>
                <c:pt idx="2160">
                  <c:v>1794</c:v>
                </c:pt>
                <c:pt idx="2161">
                  <c:v>1795</c:v>
                </c:pt>
                <c:pt idx="2162">
                  <c:v>1796</c:v>
                </c:pt>
                <c:pt idx="2163">
                  <c:v>1797</c:v>
                </c:pt>
                <c:pt idx="2164">
                  <c:v>1798</c:v>
                </c:pt>
                <c:pt idx="2165">
                  <c:v>1799</c:v>
                </c:pt>
                <c:pt idx="2166">
                  <c:v>1800</c:v>
                </c:pt>
                <c:pt idx="2167">
                  <c:v>1801</c:v>
                </c:pt>
                <c:pt idx="2168">
                  <c:v>1802</c:v>
                </c:pt>
                <c:pt idx="2169">
                  <c:v>1803</c:v>
                </c:pt>
                <c:pt idx="2170">
                  <c:v>1804</c:v>
                </c:pt>
                <c:pt idx="2171">
                  <c:v>1805</c:v>
                </c:pt>
                <c:pt idx="2172">
                  <c:v>1806</c:v>
                </c:pt>
                <c:pt idx="2173">
                  <c:v>1807</c:v>
                </c:pt>
                <c:pt idx="2174">
                  <c:v>1808</c:v>
                </c:pt>
                <c:pt idx="2175">
                  <c:v>1809</c:v>
                </c:pt>
                <c:pt idx="2176">
                  <c:v>1810</c:v>
                </c:pt>
                <c:pt idx="2177">
                  <c:v>1811</c:v>
                </c:pt>
                <c:pt idx="2178">
                  <c:v>1812</c:v>
                </c:pt>
                <c:pt idx="2179">
                  <c:v>1813</c:v>
                </c:pt>
                <c:pt idx="2180">
                  <c:v>1814</c:v>
                </c:pt>
                <c:pt idx="2181">
                  <c:v>1815</c:v>
                </c:pt>
                <c:pt idx="2182">
                  <c:v>1816</c:v>
                </c:pt>
                <c:pt idx="2183">
                  <c:v>1817</c:v>
                </c:pt>
                <c:pt idx="2184">
                  <c:v>1818</c:v>
                </c:pt>
                <c:pt idx="2185">
                  <c:v>1819</c:v>
                </c:pt>
                <c:pt idx="2186">
                  <c:v>1820</c:v>
                </c:pt>
                <c:pt idx="2187">
                  <c:v>1821</c:v>
                </c:pt>
                <c:pt idx="2188">
                  <c:v>1822</c:v>
                </c:pt>
                <c:pt idx="2189">
                  <c:v>1823</c:v>
                </c:pt>
                <c:pt idx="2190">
                  <c:v>1824</c:v>
                </c:pt>
                <c:pt idx="2191">
                  <c:v>1825</c:v>
                </c:pt>
                <c:pt idx="2192">
                  <c:v>1826</c:v>
                </c:pt>
                <c:pt idx="2193">
                  <c:v>1827</c:v>
                </c:pt>
                <c:pt idx="2194">
                  <c:v>1828</c:v>
                </c:pt>
                <c:pt idx="2195">
                  <c:v>1829</c:v>
                </c:pt>
                <c:pt idx="2196">
                  <c:v>1830</c:v>
                </c:pt>
                <c:pt idx="2197">
                  <c:v>1831</c:v>
                </c:pt>
                <c:pt idx="2198">
                  <c:v>1832</c:v>
                </c:pt>
                <c:pt idx="2199">
                  <c:v>1833</c:v>
                </c:pt>
                <c:pt idx="2200">
                  <c:v>1834</c:v>
                </c:pt>
                <c:pt idx="2201">
                  <c:v>1835</c:v>
                </c:pt>
                <c:pt idx="2202">
                  <c:v>1836</c:v>
                </c:pt>
                <c:pt idx="2203">
                  <c:v>1837</c:v>
                </c:pt>
                <c:pt idx="2204">
                  <c:v>1838</c:v>
                </c:pt>
                <c:pt idx="2205">
                  <c:v>1839</c:v>
                </c:pt>
                <c:pt idx="2206">
                  <c:v>1840</c:v>
                </c:pt>
                <c:pt idx="2207">
                  <c:v>1841</c:v>
                </c:pt>
                <c:pt idx="2208">
                  <c:v>1842</c:v>
                </c:pt>
                <c:pt idx="2209">
                  <c:v>1843</c:v>
                </c:pt>
                <c:pt idx="2210">
                  <c:v>1844</c:v>
                </c:pt>
                <c:pt idx="2211">
                  <c:v>1845</c:v>
                </c:pt>
                <c:pt idx="2212">
                  <c:v>1846</c:v>
                </c:pt>
                <c:pt idx="2213">
                  <c:v>1847</c:v>
                </c:pt>
                <c:pt idx="2214">
                  <c:v>1848</c:v>
                </c:pt>
                <c:pt idx="2215">
                  <c:v>1849</c:v>
                </c:pt>
                <c:pt idx="2216">
                  <c:v>1850</c:v>
                </c:pt>
                <c:pt idx="2217">
                  <c:v>1851</c:v>
                </c:pt>
                <c:pt idx="2218">
                  <c:v>1852</c:v>
                </c:pt>
                <c:pt idx="2219">
                  <c:v>1853</c:v>
                </c:pt>
                <c:pt idx="2220">
                  <c:v>1854</c:v>
                </c:pt>
                <c:pt idx="2221">
                  <c:v>1855</c:v>
                </c:pt>
                <c:pt idx="2222">
                  <c:v>1856</c:v>
                </c:pt>
                <c:pt idx="2223">
                  <c:v>1857</c:v>
                </c:pt>
                <c:pt idx="2224">
                  <c:v>1858</c:v>
                </c:pt>
                <c:pt idx="2225">
                  <c:v>1859</c:v>
                </c:pt>
                <c:pt idx="2226">
                  <c:v>1860</c:v>
                </c:pt>
                <c:pt idx="2227">
                  <c:v>1861</c:v>
                </c:pt>
                <c:pt idx="2228">
                  <c:v>1862</c:v>
                </c:pt>
                <c:pt idx="2229">
                  <c:v>1863</c:v>
                </c:pt>
                <c:pt idx="2230">
                  <c:v>1864</c:v>
                </c:pt>
                <c:pt idx="2231">
                  <c:v>1865</c:v>
                </c:pt>
                <c:pt idx="2232">
                  <c:v>1866</c:v>
                </c:pt>
                <c:pt idx="2233">
                  <c:v>1867</c:v>
                </c:pt>
                <c:pt idx="2234">
                  <c:v>1868</c:v>
                </c:pt>
                <c:pt idx="2235">
                  <c:v>1869</c:v>
                </c:pt>
                <c:pt idx="2236">
                  <c:v>1870</c:v>
                </c:pt>
                <c:pt idx="2237">
                  <c:v>1871</c:v>
                </c:pt>
                <c:pt idx="2238">
                  <c:v>1872</c:v>
                </c:pt>
                <c:pt idx="2239">
                  <c:v>1873</c:v>
                </c:pt>
                <c:pt idx="2240">
                  <c:v>1874</c:v>
                </c:pt>
                <c:pt idx="2241">
                  <c:v>1875</c:v>
                </c:pt>
                <c:pt idx="2242">
                  <c:v>1876</c:v>
                </c:pt>
                <c:pt idx="2243">
                  <c:v>1877</c:v>
                </c:pt>
                <c:pt idx="2244">
                  <c:v>1878</c:v>
                </c:pt>
                <c:pt idx="2245">
                  <c:v>1879</c:v>
                </c:pt>
                <c:pt idx="2246">
                  <c:v>1880</c:v>
                </c:pt>
                <c:pt idx="2247">
                  <c:v>1881</c:v>
                </c:pt>
                <c:pt idx="2248">
                  <c:v>1882</c:v>
                </c:pt>
                <c:pt idx="2249">
                  <c:v>1883</c:v>
                </c:pt>
                <c:pt idx="2250">
                  <c:v>1884</c:v>
                </c:pt>
                <c:pt idx="2251">
                  <c:v>1885</c:v>
                </c:pt>
                <c:pt idx="2252">
                  <c:v>1886</c:v>
                </c:pt>
                <c:pt idx="2253">
                  <c:v>1887</c:v>
                </c:pt>
                <c:pt idx="2254">
                  <c:v>1888</c:v>
                </c:pt>
                <c:pt idx="2255">
                  <c:v>1889</c:v>
                </c:pt>
                <c:pt idx="2256">
                  <c:v>1890</c:v>
                </c:pt>
                <c:pt idx="2257">
                  <c:v>1891</c:v>
                </c:pt>
                <c:pt idx="2258">
                  <c:v>1892</c:v>
                </c:pt>
                <c:pt idx="2259">
                  <c:v>1893</c:v>
                </c:pt>
                <c:pt idx="2260">
                  <c:v>1894</c:v>
                </c:pt>
                <c:pt idx="2261">
                  <c:v>1895</c:v>
                </c:pt>
                <c:pt idx="2262">
                  <c:v>1896</c:v>
                </c:pt>
                <c:pt idx="2263">
                  <c:v>1897</c:v>
                </c:pt>
                <c:pt idx="2264">
                  <c:v>1898</c:v>
                </c:pt>
                <c:pt idx="2265">
                  <c:v>1899</c:v>
                </c:pt>
                <c:pt idx="2266">
                  <c:v>1900</c:v>
                </c:pt>
                <c:pt idx="2267">
                  <c:v>1901</c:v>
                </c:pt>
                <c:pt idx="2268">
                  <c:v>1902</c:v>
                </c:pt>
                <c:pt idx="2269">
                  <c:v>1903</c:v>
                </c:pt>
                <c:pt idx="2270">
                  <c:v>1904</c:v>
                </c:pt>
                <c:pt idx="2271">
                  <c:v>1905</c:v>
                </c:pt>
                <c:pt idx="2272">
                  <c:v>1906</c:v>
                </c:pt>
                <c:pt idx="2273">
                  <c:v>1907</c:v>
                </c:pt>
                <c:pt idx="2274">
                  <c:v>1908</c:v>
                </c:pt>
                <c:pt idx="2275">
                  <c:v>1909</c:v>
                </c:pt>
                <c:pt idx="2276">
                  <c:v>1910</c:v>
                </c:pt>
                <c:pt idx="2277">
                  <c:v>1911</c:v>
                </c:pt>
                <c:pt idx="2278">
                  <c:v>1912</c:v>
                </c:pt>
                <c:pt idx="2279">
                  <c:v>1913</c:v>
                </c:pt>
                <c:pt idx="2280">
                  <c:v>1914</c:v>
                </c:pt>
                <c:pt idx="2281">
                  <c:v>1915</c:v>
                </c:pt>
                <c:pt idx="2282">
                  <c:v>1916</c:v>
                </c:pt>
                <c:pt idx="2283">
                  <c:v>1917</c:v>
                </c:pt>
                <c:pt idx="2284">
                  <c:v>1918</c:v>
                </c:pt>
                <c:pt idx="2285">
                  <c:v>1919</c:v>
                </c:pt>
                <c:pt idx="2286">
                  <c:v>1920</c:v>
                </c:pt>
                <c:pt idx="2287">
                  <c:v>1921</c:v>
                </c:pt>
                <c:pt idx="2288">
                  <c:v>1922</c:v>
                </c:pt>
                <c:pt idx="2289">
                  <c:v>1923</c:v>
                </c:pt>
                <c:pt idx="2290">
                  <c:v>1924</c:v>
                </c:pt>
                <c:pt idx="2291">
                  <c:v>1925</c:v>
                </c:pt>
                <c:pt idx="2292">
                  <c:v>1926</c:v>
                </c:pt>
                <c:pt idx="2293">
                  <c:v>1927</c:v>
                </c:pt>
                <c:pt idx="2294">
                  <c:v>1928</c:v>
                </c:pt>
                <c:pt idx="2295">
                  <c:v>1929</c:v>
                </c:pt>
                <c:pt idx="2296">
                  <c:v>1930</c:v>
                </c:pt>
                <c:pt idx="2297">
                  <c:v>1931</c:v>
                </c:pt>
                <c:pt idx="2298">
                  <c:v>1932</c:v>
                </c:pt>
                <c:pt idx="2299">
                  <c:v>1933</c:v>
                </c:pt>
                <c:pt idx="2300">
                  <c:v>1934</c:v>
                </c:pt>
                <c:pt idx="2301">
                  <c:v>1935</c:v>
                </c:pt>
                <c:pt idx="2302">
                  <c:v>1936</c:v>
                </c:pt>
                <c:pt idx="2303">
                  <c:v>1937</c:v>
                </c:pt>
                <c:pt idx="2304">
                  <c:v>1938</c:v>
                </c:pt>
                <c:pt idx="2305">
                  <c:v>1939</c:v>
                </c:pt>
                <c:pt idx="2306">
                  <c:v>1940</c:v>
                </c:pt>
                <c:pt idx="2307">
                  <c:v>1941</c:v>
                </c:pt>
                <c:pt idx="2308">
                  <c:v>1942</c:v>
                </c:pt>
                <c:pt idx="2309">
                  <c:v>1943</c:v>
                </c:pt>
                <c:pt idx="2310">
                  <c:v>1944</c:v>
                </c:pt>
                <c:pt idx="2311">
                  <c:v>1945</c:v>
                </c:pt>
                <c:pt idx="2312">
                  <c:v>1946</c:v>
                </c:pt>
                <c:pt idx="2313">
                  <c:v>1947</c:v>
                </c:pt>
                <c:pt idx="2314">
                  <c:v>1948</c:v>
                </c:pt>
                <c:pt idx="2315">
                  <c:v>1949</c:v>
                </c:pt>
                <c:pt idx="2316">
                  <c:v>1950</c:v>
                </c:pt>
                <c:pt idx="2317">
                  <c:v>1951</c:v>
                </c:pt>
                <c:pt idx="2318">
                  <c:v>1952</c:v>
                </c:pt>
                <c:pt idx="2319">
                  <c:v>1953</c:v>
                </c:pt>
                <c:pt idx="2320">
                  <c:v>1954</c:v>
                </c:pt>
                <c:pt idx="2321">
                  <c:v>1955</c:v>
                </c:pt>
                <c:pt idx="2322">
                  <c:v>1956</c:v>
                </c:pt>
                <c:pt idx="2323">
                  <c:v>1957</c:v>
                </c:pt>
                <c:pt idx="2324">
                  <c:v>1958</c:v>
                </c:pt>
                <c:pt idx="2325">
                  <c:v>1959</c:v>
                </c:pt>
                <c:pt idx="2326">
                  <c:v>1960</c:v>
                </c:pt>
                <c:pt idx="2327">
                  <c:v>1961</c:v>
                </c:pt>
                <c:pt idx="2328">
                  <c:v>1962</c:v>
                </c:pt>
                <c:pt idx="2329">
                  <c:v>1963</c:v>
                </c:pt>
                <c:pt idx="2330">
                  <c:v>1964</c:v>
                </c:pt>
                <c:pt idx="2331">
                  <c:v>1965</c:v>
                </c:pt>
                <c:pt idx="2332">
                  <c:v>1966</c:v>
                </c:pt>
                <c:pt idx="2333">
                  <c:v>1967</c:v>
                </c:pt>
                <c:pt idx="2334">
                  <c:v>1968</c:v>
                </c:pt>
                <c:pt idx="2335">
                  <c:v>1969</c:v>
                </c:pt>
                <c:pt idx="2336">
                  <c:v>1970</c:v>
                </c:pt>
                <c:pt idx="2337">
                  <c:v>1971</c:v>
                </c:pt>
                <c:pt idx="2338">
                  <c:v>1972</c:v>
                </c:pt>
                <c:pt idx="2339">
                  <c:v>1973</c:v>
                </c:pt>
                <c:pt idx="2340">
                  <c:v>1974</c:v>
                </c:pt>
                <c:pt idx="2341">
                  <c:v>1975</c:v>
                </c:pt>
                <c:pt idx="2342">
                  <c:v>1976</c:v>
                </c:pt>
                <c:pt idx="2343">
                  <c:v>1977</c:v>
                </c:pt>
                <c:pt idx="2344">
                  <c:v>1978</c:v>
                </c:pt>
                <c:pt idx="2345">
                  <c:v>1979</c:v>
                </c:pt>
                <c:pt idx="2346">
                  <c:v>1980</c:v>
                </c:pt>
                <c:pt idx="2347">
                  <c:v>1981</c:v>
                </c:pt>
                <c:pt idx="2348">
                  <c:v>1982</c:v>
                </c:pt>
                <c:pt idx="2349">
                  <c:v>1983</c:v>
                </c:pt>
                <c:pt idx="2350">
                  <c:v>1984</c:v>
                </c:pt>
                <c:pt idx="2351">
                  <c:v>1985</c:v>
                </c:pt>
                <c:pt idx="2352">
                  <c:v>1986</c:v>
                </c:pt>
                <c:pt idx="2353">
                  <c:v>1987</c:v>
                </c:pt>
                <c:pt idx="2354">
                  <c:v>1988</c:v>
                </c:pt>
                <c:pt idx="2355">
                  <c:v>1989</c:v>
                </c:pt>
                <c:pt idx="2356">
                  <c:v>1990</c:v>
                </c:pt>
                <c:pt idx="2357">
                  <c:v>1991</c:v>
                </c:pt>
                <c:pt idx="2358">
                  <c:v>1992</c:v>
                </c:pt>
                <c:pt idx="2359">
                  <c:v>1993</c:v>
                </c:pt>
                <c:pt idx="2360">
                  <c:v>1994</c:v>
                </c:pt>
                <c:pt idx="2361">
                  <c:v>1995</c:v>
                </c:pt>
                <c:pt idx="2362">
                  <c:v>1996</c:v>
                </c:pt>
                <c:pt idx="2363">
                  <c:v>1997</c:v>
                </c:pt>
                <c:pt idx="2364">
                  <c:v>1998</c:v>
                </c:pt>
                <c:pt idx="2365">
                  <c:v>1999</c:v>
                </c:pt>
                <c:pt idx="2366">
                  <c:v>2000</c:v>
                </c:pt>
                <c:pt idx="2367">
                  <c:v>2001</c:v>
                </c:pt>
                <c:pt idx="2368">
                  <c:v>2002</c:v>
                </c:pt>
                <c:pt idx="2369">
                  <c:v>2003</c:v>
                </c:pt>
                <c:pt idx="2370">
                  <c:v>2004</c:v>
                </c:pt>
                <c:pt idx="2371">
                  <c:v>2005</c:v>
                </c:pt>
                <c:pt idx="2372">
                  <c:v>2006</c:v>
                </c:pt>
                <c:pt idx="2373">
                  <c:v>2007</c:v>
                </c:pt>
                <c:pt idx="2374">
                  <c:v>2008</c:v>
                </c:pt>
                <c:pt idx="2375">
                  <c:v>2009</c:v>
                </c:pt>
                <c:pt idx="2376">
                  <c:v>2010</c:v>
                </c:pt>
                <c:pt idx="2377">
                  <c:v>2011</c:v>
                </c:pt>
                <c:pt idx="2378">
                  <c:v>2012</c:v>
                </c:pt>
                <c:pt idx="2379">
                  <c:v>2013</c:v>
                </c:pt>
                <c:pt idx="2380">
                  <c:v>2014</c:v>
                </c:pt>
                <c:pt idx="2381">
                  <c:v>2015</c:v>
                </c:pt>
                <c:pt idx="2382">
                  <c:v>2016</c:v>
                </c:pt>
                <c:pt idx="2383">
                  <c:v>2017</c:v>
                </c:pt>
                <c:pt idx="2384">
                  <c:v>2018</c:v>
                </c:pt>
                <c:pt idx="2385">
                  <c:v>2019</c:v>
                </c:pt>
                <c:pt idx="2386">
                  <c:v>2020</c:v>
                </c:pt>
                <c:pt idx="2387">
                  <c:v>2021</c:v>
                </c:pt>
                <c:pt idx="2388">
                  <c:v>2022</c:v>
                </c:pt>
                <c:pt idx="2389">
                  <c:v>2023</c:v>
                </c:pt>
                <c:pt idx="2390">
                  <c:v>2024</c:v>
                </c:pt>
                <c:pt idx="2391">
                  <c:v>2025</c:v>
                </c:pt>
                <c:pt idx="2392">
                  <c:v>2026</c:v>
                </c:pt>
                <c:pt idx="2393">
                  <c:v>2027</c:v>
                </c:pt>
                <c:pt idx="2394">
                  <c:v>2028</c:v>
                </c:pt>
                <c:pt idx="2395">
                  <c:v>2029</c:v>
                </c:pt>
                <c:pt idx="2396">
                  <c:v>2030</c:v>
                </c:pt>
                <c:pt idx="2397">
                  <c:v>2031</c:v>
                </c:pt>
                <c:pt idx="2398">
                  <c:v>2032</c:v>
                </c:pt>
                <c:pt idx="2399">
                  <c:v>2033</c:v>
                </c:pt>
                <c:pt idx="2400">
                  <c:v>2034</c:v>
                </c:pt>
                <c:pt idx="2401">
                  <c:v>2035</c:v>
                </c:pt>
                <c:pt idx="2402">
                  <c:v>2036</c:v>
                </c:pt>
                <c:pt idx="2403">
                  <c:v>2037</c:v>
                </c:pt>
                <c:pt idx="2404">
                  <c:v>2038</c:v>
                </c:pt>
                <c:pt idx="2405">
                  <c:v>2039</c:v>
                </c:pt>
                <c:pt idx="2406">
                  <c:v>2040</c:v>
                </c:pt>
                <c:pt idx="2407">
                  <c:v>2041</c:v>
                </c:pt>
                <c:pt idx="2408">
                  <c:v>2042</c:v>
                </c:pt>
                <c:pt idx="2409">
                  <c:v>2043</c:v>
                </c:pt>
                <c:pt idx="2410">
                  <c:v>2044</c:v>
                </c:pt>
                <c:pt idx="2411">
                  <c:v>2045</c:v>
                </c:pt>
                <c:pt idx="2412">
                  <c:v>2046</c:v>
                </c:pt>
                <c:pt idx="2413">
                  <c:v>2047</c:v>
                </c:pt>
                <c:pt idx="2414">
                  <c:v>2048</c:v>
                </c:pt>
                <c:pt idx="2415">
                  <c:v>2049</c:v>
                </c:pt>
                <c:pt idx="2416">
                  <c:v>2050</c:v>
                </c:pt>
                <c:pt idx="2417">
                  <c:v>2051</c:v>
                </c:pt>
                <c:pt idx="2418">
                  <c:v>2052</c:v>
                </c:pt>
                <c:pt idx="2419">
                  <c:v>2053</c:v>
                </c:pt>
                <c:pt idx="2420">
                  <c:v>2054</c:v>
                </c:pt>
                <c:pt idx="2421">
                  <c:v>2055</c:v>
                </c:pt>
                <c:pt idx="2422">
                  <c:v>2056</c:v>
                </c:pt>
                <c:pt idx="2423">
                  <c:v>2057</c:v>
                </c:pt>
                <c:pt idx="2424">
                  <c:v>2058</c:v>
                </c:pt>
                <c:pt idx="2425">
                  <c:v>2059</c:v>
                </c:pt>
                <c:pt idx="2426">
                  <c:v>2060</c:v>
                </c:pt>
                <c:pt idx="2427">
                  <c:v>2061</c:v>
                </c:pt>
                <c:pt idx="2428">
                  <c:v>2062</c:v>
                </c:pt>
                <c:pt idx="2429">
                  <c:v>2063</c:v>
                </c:pt>
                <c:pt idx="2430">
                  <c:v>2064</c:v>
                </c:pt>
                <c:pt idx="2431">
                  <c:v>2065</c:v>
                </c:pt>
                <c:pt idx="2432">
                  <c:v>2066</c:v>
                </c:pt>
                <c:pt idx="2433">
                  <c:v>2067</c:v>
                </c:pt>
                <c:pt idx="2434">
                  <c:v>2068</c:v>
                </c:pt>
                <c:pt idx="2435">
                  <c:v>2069</c:v>
                </c:pt>
                <c:pt idx="2436">
                  <c:v>2070</c:v>
                </c:pt>
                <c:pt idx="2437">
                  <c:v>2071</c:v>
                </c:pt>
                <c:pt idx="2438">
                  <c:v>2072</c:v>
                </c:pt>
                <c:pt idx="2439">
                  <c:v>2073</c:v>
                </c:pt>
                <c:pt idx="2440">
                  <c:v>2074</c:v>
                </c:pt>
                <c:pt idx="2441">
                  <c:v>2075</c:v>
                </c:pt>
                <c:pt idx="2442">
                  <c:v>2076</c:v>
                </c:pt>
                <c:pt idx="2443">
                  <c:v>2077</c:v>
                </c:pt>
                <c:pt idx="2444">
                  <c:v>2078</c:v>
                </c:pt>
                <c:pt idx="2445">
                  <c:v>2079</c:v>
                </c:pt>
                <c:pt idx="2446">
                  <c:v>2080</c:v>
                </c:pt>
                <c:pt idx="2447">
                  <c:v>2081</c:v>
                </c:pt>
                <c:pt idx="2448">
                  <c:v>2082</c:v>
                </c:pt>
                <c:pt idx="2449">
                  <c:v>2083</c:v>
                </c:pt>
                <c:pt idx="2450">
                  <c:v>2084</c:v>
                </c:pt>
                <c:pt idx="2451">
                  <c:v>2085</c:v>
                </c:pt>
                <c:pt idx="2452">
                  <c:v>2086</c:v>
                </c:pt>
                <c:pt idx="2453">
                  <c:v>2087</c:v>
                </c:pt>
                <c:pt idx="2454">
                  <c:v>2088</c:v>
                </c:pt>
                <c:pt idx="2455">
                  <c:v>2089</c:v>
                </c:pt>
                <c:pt idx="2456">
                  <c:v>2090</c:v>
                </c:pt>
                <c:pt idx="2457">
                  <c:v>2091</c:v>
                </c:pt>
                <c:pt idx="2458">
                  <c:v>2092</c:v>
                </c:pt>
                <c:pt idx="2459">
                  <c:v>2093</c:v>
                </c:pt>
                <c:pt idx="2460">
                  <c:v>2094</c:v>
                </c:pt>
                <c:pt idx="2461">
                  <c:v>2095</c:v>
                </c:pt>
                <c:pt idx="2462">
                  <c:v>2096</c:v>
                </c:pt>
                <c:pt idx="2463">
                  <c:v>2097</c:v>
                </c:pt>
                <c:pt idx="2464">
                  <c:v>2098</c:v>
                </c:pt>
                <c:pt idx="2465">
                  <c:v>2099</c:v>
                </c:pt>
                <c:pt idx="2466">
                  <c:v>2100</c:v>
                </c:pt>
                <c:pt idx="2467">
                  <c:v>2101</c:v>
                </c:pt>
                <c:pt idx="2468">
                  <c:v>2102</c:v>
                </c:pt>
                <c:pt idx="2469">
                  <c:v>2103</c:v>
                </c:pt>
                <c:pt idx="2470">
                  <c:v>2104</c:v>
                </c:pt>
                <c:pt idx="2471">
                  <c:v>2105</c:v>
                </c:pt>
                <c:pt idx="2472">
                  <c:v>2106</c:v>
                </c:pt>
                <c:pt idx="2473">
                  <c:v>2107</c:v>
                </c:pt>
                <c:pt idx="2474">
                  <c:v>2108</c:v>
                </c:pt>
                <c:pt idx="2475">
                  <c:v>2109</c:v>
                </c:pt>
                <c:pt idx="2476">
                  <c:v>2110</c:v>
                </c:pt>
                <c:pt idx="2477">
                  <c:v>2111</c:v>
                </c:pt>
                <c:pt idx="2478">
                  <c:v>2112</c:v>
                </c:pt>
                <c:pt idx="2479">
                  <c:v>2113</c:v>
                </c:pt>
                <c:pt idx="2480">
                  <c:v>2114</c:v>
                </c:pt>
                <c:pt idx="2481">
                  <c:v>2115</c:v>
                </c:pt>
                <c:pt idx="2482">
                  <c:v>2116</c:v>
                </c:pt>
                <c:pt idx="2483">
                  <c:v>2117</c:v>
                </c:pt>
                <c:pt idx="2484">
                  <c:v>2118</c:v>
                </c:pt>
                <c:pt idx="2485">
                  <c:v>2119</c:v>
                </c:pt>
                <c:pt idx="2486">
                  <c:v>2120</c:v>
                </c:pt>
                <c:pt idx="2487">
                  <c:v>2121</c:v>
                </c:pt>
                <c:pt idx="2488">
                  <c:v>2122</c:v>
                </c:pt>
                <c:pt idx="2489">
                  <c:v>2123</c:v>
                </c:pt>
                <c:pt idx="2490">
                  <c:v>2124</c:v>
                </c:pt>
                <c:pt idx="2491">
                  <c:v>2125</c:v>
                </c:pt>
                <c:pt idx="2492">
                  <c:v>2126</c:v>
                </c:pt>
                <c:pt idx="2493">
                  <c:v>2127</c:v>
                </c:pt>
                <c:pt idx="2494">
                  <c:v>2128</c:v>
                </c:pt>
                <c:pt idx="2495">
                  <c:v>2129</c:v>
                </c:pt>
                <c:pt idx="2496">
                  <c:v>2130</c:v>
                </c:pt>
                <c:pt idx="2497">
                  <c:v>2131</c:v>
                </c:pt>
                <c:pt idx="2498">
                  <c:v>2132</c:v>
                </c:pt>
                <c:pt idx="2499">
                  <c:v>2133</c:v>
                </c:pt>
                <c:pt idx="2500">
                  <c:v>2134</c:v>
                </c:pt>
                <c:pt idx="2501">
                  <c:v>2135</c:v>
                </c:pt>
                <c:pt idx="2502">
                  <c:v>2136</c:v>
                </c:pt>
                <c:pt idx="2503">
                  <c:v>2137</c:v>
                </c:pt>
                <c:pt idx="2504">
                  <c:v>2138</c:v>
                </c:pt>
                <c:pt idx="2505">
                  <c:v>2139</c:v>
                </c:pt>
                <c:pt idx="2506">
                  <c:v>2140</c:v>
                </c:pt>
                <c:pt idx="2507">
                  <c:v>2141</c:v>
                </c:pt>
                <c:pt idx="2508">
                  <c:v>2142</c:v>
                </c:pt>
                <c:pt idx="2509">
                  <c:v>2143</c:v>
                </c:pt>
                <c:pt idx="2510">
                  <c:v>2144</c:v>
                </c:pt>
                <c:pt idx="2511">
                  <c:v>2145</c:v>
                </c:pt>
                <c:pt idx="2512">
                  <c:v>2146</c:v>
                </c:pt>
                <c:pt idx="2513">
                  <c:v>2147</c:v>
                </c:pt>
                <c:pt idx="2514">
                  <c:v>2148</c:v>
                </c:pt>
                <c:pt idx="2515">
                  <c:v>2149</c:v>
                </c:pt>
                <c:pt idx="2516">
                  <c:v>2150</c:v>
                </c:pt>
                <c:pt idx="2517">
                  <c:v>2151</c:v>
                </c:pt>
                <c:pt idx="2518">
                  <c:v>2152</c:v>
                </c:pt>
                <c:pt idx="2519">
                  <c:v>2153</c:v>
                </c:pt>
                <c:pt idx="2520">
                  <c:v>2154</c:v>
                </c:pt>
                <c:pt idx="2521">
                  <c:v>2155</c:v>
                </c:pt>
                <c:pt idx="2522">
                  <c:v>2156</c:v>
                </c:pt>
                <c:pt idx="2523">
                  <c:v>2157</c:v>
                </c:pt>
                <c:pt idx="2524">
                  <c:v>2158</c:v>
                </c:pt>
                <c:pt idx="2525">
                  <c:v>2159</c:v>
                </c:pt>
                <c:pt idx="2526">
                  <c:v>2160</c:v>
                </c:pt>
                <c:pt idx="2527">
                  <c:v>2161</c:v>
                </c:pt>
                <c:pt idx="2528">
                  <c:v>2162</c:v>
                </c:pt>
                <c:pt idx="2529">
                  <c:v>2163</c:v>
                </c:pt>
                <c:pt idx="2530">
                  <c:v>2164</c:v>
                </c:pt>
                <c:pt idx="2531">
                  <c:v>2165</c:v>
                </c:pt>
                <c:pt idx="2532">
                  <c:v>2166</c:v>
                </c:pt>
                <c:pt idx="2533">
                  <c:v>2167</c:v>
                </c:pt>
                <c:pt idx="2534">
                  <c:v>2168</c:v>
                </c:pt>
                <c:pt idx="2535">
                  <c:v>2169</c:v>
                </c:pt>
                <c:pt idx="2536">
                  <c:v>2170</c:v>
                </c:pt>
                <c:pt idx="2537">
                  <c:v>2171</c:v>
                </c:pt>
                <c:pt idx="2538">
                  <c:v>2172</c:v>
                </c:pt>
                <c:pt idx="2539">
                  <c:v>2173</c:v>
                </c:pt>
                <c:pt idx="2540">
                  <c:v>2174</c:v>
                </c:pt>
                <c:pt idx="2541">
                  <c:v>2175</c:v>
                </c:pt>
                <c:pt idx="2542">
                  <c:v>2176</c:v>
                </c:pt>
                <c:pt idx="2543">
                  <c:v>2177</c:v>
                </c:pt>
                <c:pt idx="2544">
                  <c:v>2178</c:v>
                </c:pt>
                <c:pt idx="2545">
                  <c:v>2179</c:v>
                </c:pt>
                <c:pt idx="2546">
                  <c:v>2180</c:v>
                </c:pt>
                <c:pt idx="2547">
                  <c:v>2181</c:v>
                </c:pt>
                <c:pt idx="2548">
                  <c:v>2182</c:v>
                </c:pt>
                <c:pt idx="2549">
                  <c:v>2183</c:v>
                </c:pt>
                <c:pt idx="2550">
                  <c:v>2184</c:v>
                </c:pt>
                <c:pt idx="2551">
                  <c:v>2185</c:v>
                </c:pt>
                <c:pt idx="2552">
                  <c:v>2186</c:v>
                </c:pt>
                <c:pt idx="2553">
                  <c:v>2187</c:v>
                </c:pt>
                <c:pt idx="2554">
                  <c:v>2188</c:v>
                </c:pt>
                <c:pt idx="2555">
                  <c:v>2189</c:v>
                </c:pt>
                <c:pt idx="2556">
                  <c:v>2190</c:v>
                </c:pt>
                <c:pt idx="2557">
                  <c:v>2191</c:v>
                </c:pt>
                <c:pt idx="2558">
                  <c:v>2192</c:v>
                </c:pt>
                <c:pt idx="2559">
                  <c:v>2193</c:v>
                </c:pt>
                <c:pt idx="2560">
                  <c:v>2194</c:v>
                </c:pt>
                <c:pt idx="2561">
                  <c:v>2195</c:v>
                </c:pt>
                <c:pt idx="2562">
                  <c:v>2196</c:v>
                </c:pt>
                <c:pt idx="2563">
                  <c:v>2197</c:v>
                </c:pt>
                <c:pt idx="2564">
                  <c:v>2198</c:v>
                </c:pt>
                <c:pt idx="2565">
                  <c:v>2199</c:v>
                </c:pt>
                <c:pt idx="2566">
                  <c:v>2200</c:v>
                </c:pt>
                <c:pt idx="2567">
                  <c:v>2201</c:v>
                </c:pt>
                <c:pt idx="2568">
                  <c:v>2202</c:v>
                </c:pt>
                <c:pt idx="2569">
                  <c:v>2203</c:v>
                </c:pt>
                <c:pt idx="2570">
                  <c:v>2204</c:v>
                </c:pt>
                <c:pt idx="2571">
                  <c:v>2205</c:v>
                </c:pt>
                <c:pt idx="2572">
                  <c:v>2206</c:v>
                </c:pt>
                <c:pt idx="2573">
                  <c:v>2207</c:v>
                </c:pt>
                <c:pt idx="2574">
                  <c:v>2208</c:v>
                </c:pt>
                <c:pt idx="2575">
                  <c:v>2209</c:v>
                </c:pt>
                <c:pt idx="2576">
                  <c:v>2210</c:v>
                </c:pt>
                <c:pt idx="2577">
                  <c:v>2211</c:v>
                </c:pt>
                <c:pt idx="2578">
                  <c:v>2212</c:v>
                </c:pt>
                <c:pt idx="2579">
                  <c:v>2213</c:v>
                </c:pt>
                <c:pt idx="2580">
                  <c:v>2214</c:v>
                </c:pt>
                <c:pt idx="2581">
                  <c:v>2215</c:v>
                </c:pt>
                <c:pt idx="2582">
                  <c:v>2216</c:v>
                </c:pt>
                <c:pt idx="2583">
                  <c:v>2217</c:v>
                </c:pt>
                <c:pt idx="2584">
                  <c:v>2218</c:v>
                </c:pt>
                <c:pt idx="2585">
                  <c:v>2219</c:v>
                </c:pt>
                <c:pt idx="2586">
                  <c:v>2220</c:v>
                </c:pt>
                <c:pt idx="2587">
                  <c:v>2221</c:v>
                </c:pt>
                <c:pt idx="2588">
                  <c:v>2222</c:v>
                </c:pt>
                <c:pt idx="2589">
                  <c:v>2223</c:v>
                </c:pt>
                <c:pt idx="2590">
                  <c:v>2224</c:v>
                </c:pt>
                <c:pt idx="2591">
                  <c:v>2225</c:v>
                </c:pt>
                <c:pt idx="2592">
                  <c:v>2226</c:v>
                </c:pt>
                <c:pt idx="2593">
                  <c:v>2227</c:v>
                </c:pt>
                <c:pt idx="2594">
                  <c:v>2228</c:v>
                </c:pt>
                <c:pt idx="2595">
                  <c:v>2229</c:v>
                </c:pt>
                <c:pt idx="2596">
                  <c:v>2230</c:v>
                </c:pt>
                <c:pt idx="2597">
                  <c:v>2231</c:v>
                </c:pt>
                <c:pt idx="2598">
                  <c:v>2232</c:v>
                </c:pt>
                <c:pt idx="2599">
                  <c:v>2233</c:v>
                </c:pt>
                <c:pt idx="2600">
                  <c:v>2234</c:v>
                </c:pt>
                <c:pt idx="2601">
                  <c:v>2235</c:v>
                </c:pt>
                <c:pt idx="2602">
                  <c:v>2236</c:v>
                </c:pt>
                <c:pt idx="2603">
                  <c:v>2237</c:v>
                </c:pt>
                <c:pt idx="2604">
                  <c:v>2238</c:v>
                </c:pt>
                <c:pt idx="2605">
                  <c:v>2239</c:v>
                </c:pt>
                <c:pt idx="2606">
                  <c:v>2240</c:v>
                </c:pt>
                <c:pt idx="2607">
                  <c:v>2241</c:v>
                </c:pt>
                <c:pt idx="2608">
                  <c:v>2242</c:v>
                </c:pt>
                <c:pt idx="2609">
                  <c:v>2243</c:v>
                </c:pt>
                <c:pt idx="2610">
                  <c:v>2244</c:v>
                </c:pt>
                <c:pt idx="2611">
                  <c:v>2245</c:v>
                </c:pt>
                <c:pt idx="2612">
                  <c:v>2246</c:v>
                </c:pt>
                <c:pt idx="2613">
                  <c:v>2247</c:v>
                </c:pt>
                <c:pt idx="2614">
                  <c:v>2248</c:v>
                </c:pt>
                <c:pt idx="2615">
                  <c:v>2249</c:v>
                </c:pt>
                <c:pt idx="2616">
                  <c:v>2250</c:v>
                </c:pt>
                <c:pt idx="2617">
                  <c:v>2251</c:v>
                </c:pt>
                <c:pt idx="2618">
                  <c:v>2252</c:v>
                </c:pt>
                <c:pt idx="2619">
                  <c:v>2253</c:v>
                </c:pt>
                <c:pt idx="2620">
                  <c:v>2254</c:v>
                </c:pt>
                <c:pt idx="2621">
                  <c:v>2255</c:v>
                </c:pt>
                <c:pt idx="2622">
                  <c:v>2256</c:v>
                </c:pt>
                <c:pt idx="2623">
                  <c:v>2257</c:v>
                </c:pt>
                <c:pt idx="2624">
                  <c:v>2258</c:v>
                </c:pt>
                <c:pt idx="2625">
                  <c:v>2259</c:v>
                </c:pt>
                <c:pt idx="2626">
                  <c:v>2260</c:v>
                </c:pt>
                <c:pt idx="2627">
                  <c:v>2261</c:v>
                </c:pt>
                <c:pt idx="2628">
                  <c:v>2262</c:v>
                </c:pt>
                <c:pt idx="2629">
                  <c:v>2263</c:v>
                </c:pt>
                <c:pt idx="2630">
                  <c:v>2264</c:v>
                </c:pt>
                <c:pt idx="2631">
                  <c:v>2265</c:v>
                </c:pt>
                <c:pt idx="2632">
                  <c:v>2266</c:v>
                </c:pt>
                <c:pt idx="2633">
                  <c:v>2267</c:v>
                </c:pt>
                <c:pt idx="2634">
                  <c:v>2268</c:v>
                </c:pt>
                <c:pt idx="2635">
                  <c:v>2269</c:v>
                </c:pt>
                <c:pt idx="2636">
                  <c:v>2270</c:v>
                </c:pt>
                <c:pt idx="2637">
                  <c:v>2271</c:v>
                </c:pt>
                <c:pt idx="2638">
                  <c:v>2272</c:v>
                </c:pt>
                <c:pt idx="2639">
                  <c:v>2273</c:v>
                </c:pt>
                <c:pt idx="2640">
                  <c:v>2274</c:v>
                </c:pt>
                <c:pt idx="2641">
                  <c:v>2275</c:v>
                </c:pt>
                <c:pt idx="2642">
                  <c:v>2276</c:v>
                </c:pt>
                <c:pt idx="2643">
                  <c:v>2277</c:v>
                </c:pt>
                <c:pt idx="2644">
                  <c:v>2278</c:v>
                </c:pt>
                <c:pt idx="2645">
                  <c:v>2279</c:v>
                </c:pt>
                <c:pt idx="2646">
                  <c:v>2280</c:v>
                </c:pt>
                <c:pt idx="2647">
                  <c:v>2281</c:v>
                </c:pt>
                <c:pt idx="2648">
                  <c:v>2282</c:v>
                </c:pt>
                <c:pt idx="2649">
                  <c:v>2283</c:v>
                </c:pt>
                <c:pt idx="2650">
                  <c:v>2284</c:v>
                </c:pt>
                <c:pt idx="2651">
                  <c:v>2285</c:v>
                </c:pt>
                <c:pt idx="2652">
                  <c:v>2286</c:v>
                </c:pt>
                <c:pt idx="2653">
                  <c:v>2287</c:v>
                </c:pt>
                <c:pt idx="2654">
                  <c:v>2288</c:v>
                </c:pt>
                <c:pt idx="2655">
                  <c:v>2289</c:v>
                </c:pt>
                <c:pt idx="2656">
                  <c:v>2290</c:v>
                </c:pt>
                <c:pt idx="2657">
                  <c:v>2291</c:v>
                </c:pt>
                <c:pt idx="2658">
                  <c:v>2292</c:v>
                </c:pt>
                <c:pt idx="2659">
                  <c:v>2293</c:v>
                </c:pt>
                <c:pt idx="2660">
                  <c:v>2294</c:v>
                </c:pt>
                <c:pt idx="2661">
                  <c:v>2295</c:v>
                </c:pt>
                <c:pt idx="2662">
                  <c:v>2296</c:v>
                </c:pt>
                <c:pt idx="2663">
                  <c:v>2297</c:v>
                </c:pt>
                <c:pt idx="2664">
                  <c:v>2298</c:v>
                </c:pt>
                <c:pt idx="2665">
                  <c:v>2299</c:v>
                </c:pt>
                <c:pt idx="2666">
                  <c:v>2300</c:v>
                </c:pt>
                <c:pt idx="2667">
                  <c:v>2301</c:v>
                </c:pt>
                <c:pt idx="2668">
                  <c:v>2302</c:v>
                </c:pt>
                <c:pt idx="2669">
                  <c:v>2303</c:v>
                </c:pt>
                <c:pt idx="2670">
                  <c:v>2304</c:v>
                </c:pt>
                <c:pt idx="2671">
                  <c:v>2305</c:v>
                </c:pt>
                <c:pt idx="2672">
                  <c:v>2306</c:v>
                </c:pt>
                <c:pt idx="2673">
                  <c:v>2307</c:v>
                </c:pt>
                <c:pt idx="2674">
                  <c:v>2308</c:v>
                </c:pt>
                <c:pt idx="2675">
                  <c:v>2309</c:v>
                </c:pt>
                <c:pt idx="2676">
                  <c:v>2310</c:v>
                </c:pt>
                <c:pt idx="2677">
                  <c:v>2311</c:v>
                </c:pt>
                <c:pt idx="2678">
                  <c:v>2312</c:v>
                </c:pt>
                <c:pt idx="2679">
                  <c:v>2313</c:v>
                </c:pt>
                <c:pt idx="2680">
                  <c:v>2314</c:v>
                </c:pt>
                <c:pt idx="2681">
                  <c:v>2315</c:v>
                </c:pt>
                <c:pt idx="2682">
                  <c:v>2316</c:v>
                </c:pt>
                <c:pt idx="2683">
                  <c:v>2317</c:v>
                </c:pt>
                <c:pt idx="2684">
                  <c:v>2318</c:v>
                </c:pt>
                <c:pt idx="2685">
                  <c:v>2319</c:v>
                </c:pt>
                <c:pt idx="2686">
                  <c:v>2320</c:v>
                </c:pt>
                <c:pt idx="2687">
                  <c:v>2321</c:v>
                </c:pt>
                <c:pt idx="2688">
                  <c:v>2322</c:v>
                </c:pt>
                <c:pt idx="2689">
                  <c:v>2323</c:v>
                </c:pt>
                <c:pt idx="2690">
                  <c:v>2324</c:v>
                </c:pt>
                <c:pt idx="2691">
                  <c:v>2325</c:v>
                </c:pt>
                <c:pt idx="2692">
                  <c:v>2326</c:v>
                </c:pt>
                <c:pt idx="2693">
                  <c:v>2327</c:v>
                </c:pt>
                <c:pt idx="2694">
                  <c:v>2328</c:v>
                </c:pt>
                <c:pt idx="2695">
                  <c:v>2329</c:v>
                </c:pt>
                <c:pt idx="2696">
                  <c:v>2330</c:v>
                </c:pt>
                <c:pt idx="2697">
                  <c:v>2331</c:v>
                </c:pt>
                <c:pt idx="2698">
                  <c:v>2332</c:v>
                </c:pt>
                <c:pt idx="2699">
                  <c:v>2333</c:v>
                </c:pt>
                <c:pt idx="2700">
                  <c:v>2334</c:v>
                </c:pt>
                <c:pt idx="2701">
                  <c:v>2335</c:v>
                </c:pt>
                <c:pt idx="2702">
                  <c:v>2336</c:v>
                </c:pt>
                <c:pt idx="2703">
                  <c:v>2337</c:v>
                </c:pt>
                <c:pt idx="2704">
                  <c:v>2338</c:v>
                </c:pt>
                <c:pt idx="2705">
                  <c:v>2339</c:v>
                </c:pt>
                <c:pt idx="2706">
                  <c:v>2340</c:v>
                </c:pt>
                <c:pt idx="2707">
                  <c:v>2341</c:v>
                </c:pt>
                <c:pt idx="2708">
                  <c:v>2342</c:v>
                </c:pt>
                <c:pt idx="2709">
                  <c:v>2343</c:v>
                </c:pt>
                <c:pt idx="2710">
                  <c:v>2344</c:v>
                </c:pt>
                <c:pt idx="2711">
                  <c:v>2345</c:v>
                </c:pt>
                <c:pt idx="2712">
                  <c:v>2346</c:v>
                </c:pt>
                <c:pt idx="2713">
                  <c:v>2347</c:v>
                </c:pt>
                <c:pt idx="2714">
                  <c:v>2348</c:v>
                </c:pt>
                <c:pt idx="2715">
                  <c:v>2349</c:v>
                </c:pt>
                <c:pt idx="2716">
                  <c:v>2350</c:v>
                </c:pt>
                <c:pt idx="2717">
                  <c:v>2351</c:v>
                </c:pt>
                <c:pt idx="2718">
                  <c:v>2352</c:v>
                </c:pt>
                <c:pt idx="2719">
                  <c:v>2353</c:v>
                </c:pt>
                <c:pt idx="2720">
                  <c:v>2354</c:v>
                </c:pt>
                <c:pt idx="2721">
                  <c:v>2355</c:v>
                </c:pt>
                <c:pt idx="2722">
                  <c:v>2356</c:v>
                </c:pt>
                <c:pt idx="2723">
                  <c:v>2357</c:v>
                </c:pt>
                <c:pt idx="2724">
                  <c:v>2358</c:v>
                </c:pt>
                <c:pt idx="2725">
                  <c:v>2359</c:v>
                </c:pt>
                <c:pt idx="2726">
                  <c:v>2360</c:v>
                </c:pt>
                <c:pt idx="2727">
                  <c:v>2361</c:v>
                </c:pt>
                <c:pt idx="2728">
                  <c:v>2362</c:v>
                </c:pt>
                <c:pt idx="2729">
                  <c:v>2363</c:v>
                </c:pt>
                <c:pt idx="2730">
                  <c:v>2364</c:v>
                </c:pt>
                <c:pt idx="2731">
                  <c:v>2365</c:v>
                </c:pt>
                <c:pt idx="2732">
                  <c:v>2366</c:v>
                </c:pt>
                <c:pt idx="2733">
                  <c:v>2367</c:v>
                </c:pt>
                <c:pt idx="2734">
                  <c:v>2368</c:v>
                </c:pt>
                <c:pt idx="2735">
                  <c:v>2369</c:v>
                </c:pt>
                <c:pt idx="2736">
                  <c:v>2370</c:v>
                </c:pt>
                <c:pt idx="2737">
                  <c:v>2371</c:v>
                </c:pt>
                <c:pt idx="2738">
                  <c:v>2372</c:v>
                </c:pt>
                <c:pt idx="2739">
                  <c:v>2373</c:v>
                </c:pt>
                <c:pt idx="2740">
                  <c:v>2374</c:v>
                </c:pt>
                <c:pt idx="2741">
                  <c:v>2375</c:v>
                </c:pt>
                <c:pt idx="2742">
                  <c:v>2376</c:v>
                </c:pt>
                <c:pt idx="2743">
                  <c:v>2377</c:v>
                </c:pt>
                <c:pt idx="2744">
                  <c:v>2378</c:v>
                </c:pt>
                <c:pt idx="2745">
                  <c:v>2379</c:v>
                </c:pt>
                <c:pt idx="2746">
                  <c:v>2380</c:v>
                </c:pt>
                <c:pt idx="2747">
                  <c:v>2381</c:v>
                </c:pt>
                <c:pt idx="2748">
                  <c:v>2382</c:v>
                </c:pt>
                <c:pt idx="2749">
                  <c:v>2383</c:v>
                </c:pt>
                <c:pt idx="2750">
                  <c:v>2384</c:v>
                </c:pt>
                <c:pt idx="2751">
                  <c:v>2385</c:v>
                </c:pt>
                <c:pt idx="2752">
                  <c:v>2386</c:v>
                </c:pt>
                <c:pt idx="2753">
                  <c:v>2387</c:v>
                </c:pt>
                <c:pt idx="2754">
                  <c:v>2388</c:v>
                </c:pt>
                <c:pt idx="2755">
                  <c:v>2389</c:v>
                </c:pt>
                <c:pt idx="2756">
                  <c:v>2390</c:v>
                </c:pt>
                <c:pt idx="2757">
                  <c:v>2391</c:v>
                </c:pt>
                <c:pt idx="2758">
                  <c:v>2392</c:v>
                </c:pt>
                <c:pt idx="2759">
                  <c:v>2393</c:v>
                </c:pt>
                <c:pt idx="2760">
                  <c:v>2394</c:v>
                </c:pt>
                <c:pt idx="2761">
                  <c:v>2395</c:v>
                </c:pt>
                <c:pt idx="2762">
                  <c:v>2396</c:v>
                </c:pt>
                <c:pt idx="2763">
                  <c:v>2397</c:v>
                </c:pt>
                <c:pt idx="2764">
                  <c:v>2398</c:v>
                </c:pt>
                <c:pt idx="2765">
                  <c:v>2399</c:v>
                </c:pt>
                <c:pt idx="2766">
                  <c:v>2400</c:v>
                </c:pt>
                <c:pt idx="2767">
                  <c:v>2401</c:v>
                </c:pt>
                <c:pt idx="2768">
                  <c:v>2402</c:v>
                </c:pt>
                <c:pt idx="2769">
                  <c:v>2403</c:v>
                </c:pt>
                <c:pt idx="2770">
                  <c:v>2404</c:v>
                </c:pt>
                <c:pt idx="2771">
                  <c:v>2405</c:v>
                </c:pt>
                <c:pt idx="2772">
                  <c:v>2406</c:v>
                </c:pt>
                <c:pt idx="2773">
                  <c:v>2407</c:v>
                </c:pt>
                <c:pt idx="2774">
                  <c:v>2408</c:v>
                </c:pt>
                <c:pt idx="2775">
                  <c:v>2409</c:v>
                </c:pt>
                <c:pt idx="2776">
                  <c:v>2410</c:v>
                </c:pt>
                <c:pt idx="2777">
                  <c:v>2411</c:v>
                </c:pt>
                <c:pt idx="2778">
                  <c:v>2412</c:v>
                </c:pt>
                <c:pt idx="2779">
                  <c:v>2413</c:v>
                </c:pt>
                <c:pt idx="2780">
                  <c:v>2414</c:v>
                </c:pt>
                <c:pt idx="2781">
                  <c:v>2415</c:v>
                </c:pt>
                <c:pt idx="2782">
                  <c:v>2416</c:v>
                </c:pt>
                <c:pt idx="2783">
                  <c:v>2417</c:v>
                </c:pt>
                <c:pt idx="2784">
                  <c:v>2418</c:v>
                </c:pt>
                <c:pt idx="2785">
                  <c:v>2419</c:v>
                </c:pt>
                <c:pt idx="2786">
                  <c:v>2420</c:v>
                </c:pt>
                <c:pt idx="2787">
                  <c:v>2421</c:v>
                </c:pt>
                <c:pt idx="2788">
                  <c:v>2422</c:v>
                </c:pt>
                <c:pt idx="2789">
                  <c:v>2423</c:v>
                </c:pt>
                <c:pt idx="2790">
                  <c:v>2424</c:v>
                </c:pt>
                <c:pt idx="2791">
                  <c:v>2425</c:v>
                </c:pt>
                <c:pt idx="2792">
                  <c:v>2426</c:v>
                </c:pt>
                <c:pt idx="2793">
                  <c:v>2427</c:v>
                </c:pt>
                <c:pt idx="2794">
                  <c:v>2428</c:v>
                </c:pt>
                <c:pt idx="2795">
                  <c:v>2429</c:v>
                </c:pt>
                <c:pt idx="2796">
                  <c:v>2430</c:v>
                </c:pt>
                <c:pt idx="2797">
                  <c:v>2431</c:v>
                </c:pt>
                <c:pt idx="2798">
                  <c:v>2432</c:v>
                </c:pt>
                <c:pt idx="2799">
                  <c:v>2433</c:v>
                </c:pt>
                <c:pt idx="2800">
                  <c:v>2434</c:v>
                </c:pt>
                <c:pt idx="2801">
                  <c:v>2435</c:v>
                </c:pt>
                <c:pt idx="2802">
                  <c:v>2436</c:v>
                </c:pt>
                <c:pt idx="2803">
                  <c:v>2437</c:v>
                </c:pt>
                <c:pt idx="2804">
                  <c:v>2438</c:v>
                </c:pt>
                <c:pt idx="2805">
                  <c:v>2439</c:v>
                </c:pt>
                <c:pt idx="2806">
                  <c:v>2440</c:v>
                </c:pt>
                <c:pt idx="2807">
                  <c:v>2441</c:v>
                </c:pt>
                <c:pt idx="2808">
                  <c:v>2442</c:v>
                </c:pt>
                <c:pt idx="2809">
                  <c:v>2443</c:v>
                </c:pt>
                <c:pt idx="2810">
                  <c:v>2444</c:v>
                </c:pt>
                <c:pt idx="2811">
                  <c:v>2445</c:v>
                </c:pt>
                <c:pt idx="2812">
                  <c:v>2446</c:v>
                </c:pt>
                <c:pt idx="2813">
                  <c:v>2447</c:v>
                </c:pt>
                <c:pt idx="2814">
                  <c:v>2448</c:v>
                </c:pt>
                <c:pt idx="2815">
                  <c:v>2449</c:v>
                </c:pt>
                <c:pt idx="2816">
                  <c:v>2450</c:v>
                </c:pt>
                <c:pt idx="2817">
                  <c:v>2451</c:v>
                </c:pt>
                <c:pt idx="2818">
                  <c:v>2452</c:v>
                </c:pt>
                <c:pt idx="2819">
                  <c:v>2453</c:v>
                </c:pt>
                <c:pt idx="2820">
                  <c:v>2454</c:v>
                </c:pt>
                <c:pt idx="2821">
                  <c:v>2455</c:v>
                </c:pt>
                <c:pt idx="2822">
                  <c:v>2456</c:v>
                </c:pt>
                <c:pt idx="2823">
                  <c:v>2457</c:v>
                </c:pt>
                <c:pt idx="2824">
                  <c:v>2458</c:v>
                </c:pt>
                <c:pt idx="2825">
                  <c:v>2459</c:v>
                </c:pt>
                <c:pt idx="2826">
                  <c:v>2460</c:v>
                </c:pt>
                <c:pt idx="2827">
                  <c:v>2461</c:v>
                </c:pt>
                <c:pt idx="2828">
                  <c:v>2462</c:v>
                </c:pt>
                <c:pt idx="2829">
                  <c:v>2463</c:v>
                </c:pt>
                <c:pt idx="2830">
                  <c:v>2464</c:v>
                </c:pt>
                <c:pt idx="2831">
                  <c:v>2465</c:v>
                </c:pt>
                <c:pt idx="2832">
                  <c:v>2466</c:v>
                </c:pt>
                <c:pt idx="2833">
                  <c:v>2467</c:v>
                </c:pt>
                <c:pt idx="2834">
                  <c:v>2468</c:v>
                </c:pt>
                <c:pt idx="2835">
                  <c:v>2469</c:v>
                </c:pt>
                <c:pt idx="2836">
                  <c:v>2470</c:v>
                </c:pt>
                <c:pt idx="2837">
                  <c:v>2471</c:v>
                </c:pt>
                <c:pt idx="2838">
                  <c:v>2472</c:v>
                </c:pt>
                <c:pt idx="2839">
                  <c:v>2473</c:v>
                </c:pt>
                <c:pt idx="2840">
                  <c:v>2474</c:v>
                </c:pt>
                <c:pt idx="2841">
                  <c:v>2475</c:v>
                </c:pt>
                <c:pt idx="2842">
                  <c:v>2476</c:v>
                </c:pt>
                <c:pt idx="2843">
                  <c:v>2477</c:v>
                </c:pt>
                <c:pt idx="2844">
                  <c:v>2478</c:v>
                </c:pt>
                <c:pt idx="2845">
                  <c:v>2479</c:v>
                </c:pt>
                <c:pt idx="2846">
                  <c:v>2480</c:v>
                </c:pt>
                <c:pt idx="2847">
                  <c:v>2481</c:v>
                </c:pt>
                <c:pt idx="2848">
                  <c:v>2482</c:v>
                </c:pt>
                <c:pt idx="2849">
                  <c:v>2483</c:v>
                </c:pt>
                <c:pt idx="2850">
                  <c:v>2484</c:v>
                </c:pt>
                <c:pt idx="2851">
                  <c:v>2485</c:v>
                </c:pt>
                <c:pt idx="2852">
                  <c:v>2486</c:v>
                </c:pt>
                <c:pt idx="2853">
                  <c:v>2487</c:v>
                </c:pt>
                <c:pt idx="2854">
                  <c:v>2488</c:v>
                </c:pt>
                <c:pt idx="2855">
                  <c:v>2489</c:v>
                </c:pt>
                <c:pt idx="2856">
                  <c:v>2490</c:v>
                </c:pt>
                <c:pt idx="2857">
                  <c:v>2491</c:v>
                </c:pt>
                <c:pt idx="2858">
                  <c:v>2492</c:v>
                </c:pt>
                <c:pt idx="2859">
                  <c:v>2493</c:v>
                </c:pt>
                <c:pt idx="2860">
                  <c:v>2494</c:v>
                </c:pt>
                <c:pt idx="2861">
                  <c:v>2495</c:v>
                </c:pt>
                <c:pt idx="2862">
                  <c:v>2496</c:v>
                </c:pt>
                <c:pt idx="2863">
                  <c:v>2497</c:v>
                </c:pt>
                <c:pt idx="2864">
                  <c:v>2498</c:v>
                </c:pt>
                <c:pt idx="2865">
                  <c:v>2499</c:v>
                </c:pt>
                <c:pt idx="2866">
                  <c:v>2500</c:v>
                </c:pt>
                <c:pt idx="2867">
                  <c:v>2501</c:v>
                </c:pt>
                <c:pt idx="2868">
                  <c:v>2502</c:v>
                </c:pt>
                <c:pt idx="2869">
                  <c:v>2503</c:v>
                </c:pt>
                <c:pt idx="2870">
                  <c:v>2504</c:v>
                </c:pt>
                <c:pt idx="2871">
                  <c:v>2505</c:v>
                </c:pt>
                <c:pt idx="2872">
                  <c:v>2506</c:v>
                </c:pt>
                <c:pt idx="2873">
                  <c:v>2507</c:v>
                </c:pt>
                <c:pt idx="2874">
                  <c:v>2508</c:v>
                </c:pt>
                <c:pt idx="2875">
                  <c:v>2509</c:v>
                </c:pt>
                <c:pt idx="2876">
                  <c:v>2510</c:v>
                </c:pt>
                <c:pt idx="2877">
                  <c:v>2511</c:v>
                </c:pt>
                <c:pt idx="2878">
                  <c:v>2512</c:v>
                </c:pt>
                <c:pt idx="2879">
                  <c:v>2513</c:v>
                </c:pt>
                <c:pt idx="2880">
                  <c:v>2514</c:v>
                </c:pt>
                <c:pt idx="2881">
                  <c:v>2515</c:v>
                </c:pt>
                <c:pt idx="2882">
                  <c:v>2516</c:v>
                </c:pt>
                <c:pt idx="2883">
                  <c:v>2517</c:v>
                </c:pt>
                <c:pt idx="2884">
                  <c:v>2518</c:v>
                </c:pt>
                <c:pt idx="2885">
                  <c:v>2519</c:v>
                </c:pt>
                <c:pt idx="2886">
                  <c:v>2520</c:v>
                </c:pt>
                <c:pt idx="2887">
                  <c:v>2521</c:v>
                </c:pt>
                <c:pt idx="2888">
                  <c:v>2522</c:v>
                </c:pt>
                <c:pt idx="2889">
                  <c:v>2523</c:v>
                </c:pt>
                <c:pt idx="2890">
                  <c:v>2524</c:v>
                </c:pt>
                <c:pt idx="2891">
                  <c:v>2525</c:v>
                </c:pt>
                <c:pt idx="2892">
                  <c:v>2526</c:v>
                </c:pt>
                <c:pt idx="2893">
                  <c:v>2527</c:v>
                </c:pt>
                <c:pt idx="2894">
                  <c:v>2528</c:v>
                </c:pt>
                <c:pt idx="2895">
                  <c:v>2529</c:v>
                </c:pt>
                <c:pt idx="2896">
                  <c:v>2530</c:v>
                </c:pt>
                <c:pt idx="2897">
                  <c:v>2531</c:v>
                </c:pt>
                <c:pt idx="2898">
                  <c:v>2532</c:v>
                </c:pt>
                <c:pt idx="2899">
                  <c:v>2533</c:v>
                </c:pt>
                <c:pt idx="2900">
                  <c:v>2534</c:v>
                </c:pt>
                <c:pt idx="2901">
                  <c:v>2535</c:v>
                </c:pt>
                <c:pt idx="2902">
                  <c:v>2536</c:v>
                </c:pt>
                <c:pt idx="2903">
                  <c:v>2537</c:v>
                </c:pt>
                <c:pt idx="2904">
                  <c:v>2538</c:v>
                </c:pt>
                <c:pt idx="2905">
                  <c:v>2539</c:v>
                </c:pt>
                <c:pt idx="2906">
                  <c:v>2540</c:v>
                </c:pt>
                <c:pt idx="2907">
                  <c:v>2541</c:v>
                </c:pt>
                <c:pt idx="2908">
                  <c:v>2542</c:v>
                </c:pt>
                <c:pt idx="2909">
                  <c:v>2543</c:v>
                </c:pt>
                <c:pt idx="2910">
                  <c:v>2544</c:v>
                </c:pt>
                <c:pt idx="2911">
                  <c:v>2545</c:v>
                </c:pt>
                <c:pt idx="2912">
                  <c:v>2546</c:v>
                </c:pt>
                <c:pt idx="2913">
                  <c:v>2547</c:v>
                </c:pt>
                <c:pt idx="2914">
                  <c:v>2548</c:v>
                </c:pt>
                <c:pt idx="2915">
                  <c:v>2549</c:v>
                </c:pt>
                <c:pt idx="2916">
                  <c:v>2550</c:v>
                </c:pt>
                <c:pt idx="2917">
                  <c:v>2551</c:v>
                </c:pt>
                <c:pt idx="2918">
                  <c:v>2552</c:v>
                </c:pt>
                <c:pt idx="2919">
                  <c:v>2553</c:v>
                </c:pt>
                <c:pt idx="2920">
                  <c:v>2554</c:v>
                </c:pt>
                <c:pt idx="2921">
                  <c:v>2555</c:v>
                </c:pt>
                <c:pt idx="2922">
                  <c:v>2556</c:v>
                </c:pt>
                <c:pt idx="2923">
                  <c:v>2557</c:v>
                </c:pt>
                <c:pt idx="2924">
                  <c:v>2558</c:v>
                </c:pt>
                <c:pt idx="2925">
                  <c:v>2559</c:v>
                </c:pt>
                <c:pt idx="2926">
                  <c:v>2560</c:v>
                </c:pt>
                <c:pt idx="2927">
                  <c:v>2561</c:v>
                </c:pt>
                <c:pt idx="2928">
                  <c:v>2562</c:v>
                </c:pt>
                <c:pt idx="2929">
                  <c:v>2563</c:v>
                </c:pt>
                <c:pt idx="2930">
                  <c:v>2564</c:v>
                </c:pt>
                <c:pt idx="2931">
                  <c:v>2565</c:v>
                </c:pt>
                <c:pt idx="2932">
                  <c:v>2566</c:v>
                </c:pt>
                <c:pt idx="2933">
                  <c:v>2567</c:v>
                </c:pt>
                <c:pt idx="2934">
                  <c:v>2568</c:v>
                </c:pt>
                <c:pt idx="2935">
                  <c:v>2569</c:v>
                </c:pt>
                <c:pt idx="2936">
                  <c:v>2570</c:v>
                </c:pt>
                <c:pt idx="2937">
                  <c:v>2571</c:v>
                </c:pt>
                <c:pt idx="2938">
                  <c:v>2572</c:v>
                </c:pt>
                <c:pt idx="2939">
                  <c:v>2573</c:v>
                </c:pt>
                <c:pt idx="2940">
                  <c:v>2574</c:v>
                </c:pt>
                <c:pt idx="2941">
                  <c:v>2575</c:v>
                </c:pt>
                <c:pt idx="2942">
                  <c:v>2576</c:v>
                </c:pt>
                <c:pt idx="2943">
                  <c:v>2577</c:v>
                </c:pt>
                <c:pt idx="2944">
                  <c:v>2578</c:v>
                </c:pt>
                <c:pt idx="2945">
                  <c:v>2579</c:v>
                </c:pt>
                <c:pt idx="2946">
                  <c:v>2580</c:v>
                </c:pt>
                <c:pt idx="2947">
                  <c:v>2581</c:v>
                </c:pt>
                <c:pt idx="2948">
                  <c:v>2582</c:v>
                </c:pt>
                <c:pt idx="2949">
                  <c:v>2583</c:v>
                </c:pt>
                <c:pt idx="2950">
                  <c:v>2584</c:v>
                </c:pt>
                <c:pt idx="2951">
                  <c:v>2585</c:v>
                </c:pt>
                <c:pt idx="2952">
                  <c:v>2586</c:v>
                </c:pt>
                <c:pt idx="2953">
                  <c:v>2587</c:v>
                </c:pt>
                <c:pt idx="2954">
                  <c:v>2588</c:v>
                </c:pt>
                <c:pt idx="2955">
                  <c:v>2589</c:v>
                </c:pt>
                <c:pt idx="2956">
                  <c:v>2590</c:v>
                </c:pt>
                <c:pt idx="2957">
                  <c:v>2591</c:v>
                </c:pt>
                <c:pt idx="2958">
                  <c:v>2592</c:v>
                </c:pt>
                <c:pt idx="2959">
                  <c:v>2593</c:v>
                </c:pt>
                <c:pt idx="2960">
                  <c:v>2594</c:v>
                </c:pt>
                <c:pt idx="2961">
                  <c:v>2595</c:v>
                </c:pt>
                <c:pt idx="2962">
                  <c:v>2596</c:v>
                </c:pt>
                <c:pt idx="2963">
                  <c:v>2597</c:v>
                </c:pt>
                <c:pt idx="2964">
                  <c:v>2598</c:v>
                </c:pt>
                <c:pt idx="2965">
                  <c:v>2599</c:v>
                </c:pt>
                <c:pt idx="2966">
                  <c:v>2600</c:v>
                </c:pt>
                <c:pt idx="2967">
                  <c:v>2601</c:v>
                </c:pt>
                <c:pt idx="2968">
                  <c:v>2602</c:v>
                </c:pt>
                <c:pt idx="2969">
                  <c:v>2603</c:v>
                </c:pt>
                <c:pt idx="2970">
                  <c:v>2604</c:v>
                </c:pt>
                <c:pt idx="2971">
                  <c:v>2605</c:v>
                </c:pt>
                <c:pt idx="2972">
                  <c:v>2606</c:v>
                </c:pt>
                <c:pt idx="2973">
                  <c:v>2607</c:v>
                </c:pt>
                <c:pt idx="2974">
                  <c:v>2608</c:v>
                </c:pt>
                <c:pt idx="2975">
                  <c:v>2609</c:v>
                </c:pt>
                <c:pt idx="2976">
                  <c:v>2610</c:v>
                </c:pt>
                <c:pt idx="2977">
                  <c:v>2611</c:v>
                </c:pt>
                <c:pt idx="2978">
                  <c:v>2612</c:v>
                </c:pt>
                <c:pt idx="2979">
                  <c:v>2613</c:v>
                </c:pt>
                <c:pt idx="2980">
                  <c:v>2614</c:v>
                </c:pt>
                <c:pt idx="2981">
                  <c:v>2615</c:v>
                </c:pt>
                <c:pt idx="2982">
                  <c:v>2616</c:v>
                </c:pt>
                <c:pt idx="2983">
                  <c:v>2617</c:v>
                </c:pt>
                <c:pt idx="2984">
                  <c:v>2618</c:v>
                </c:pt>
                <c:pt idx="2985">
                  <c:v>2619</c:v>
                </c:pt>
                <c:pt idx="2986">
                  <c:v>2620</c:v>
                </c:pt>
                <c:pt idx="2987">
                  <c:v>2621</c:v>
                </c:pt>
                <c:pt idx="2988">
                  <c:v>2622</c:v>
                </c:pt>
                <c:pt idx="2989">
                  <c:v>2623</c:v>
                </c:pt>
                <c:pt idx="2990">
                  <c:v>2624</c:v>
                </c:pt>
                <c:pt idx="2991">
                  <c:v>2625</c:v>
                </c:pt>
                <c:pt idx="2992">
                  <c:v>2626</c:v>
                </c:pt>
                <c:pt idx="2993">
                  <c:v>2627</c:v>
                </c:pt>
                <c:pt idx="2994">
                  <c:v>2628</c:v>
                </c:pt>
                <c:pt idx="2995">
                  <c:v>2629</c:v>
                </c:pt>
                <c:pt idx="2996">
                  <c:v>2630</c:v>
                </c:pt>
                <c:pt idx="2997">
                  <c:v>2631</c:v>
                </c:pt>
                <c:pt idx="2998">
                  <c:v>2632</c:v>
                </c:pt>
                <c:pt idx="2999">
                  <c:v>2633</c:v>
                </c:pt>
                <c:pt idx="3000">
                  <c:v>2634</c:v>
                </c:pt>
                <c:pt idx="3001">
                  <c:v>2635</c:v>
                </c:pt>
                <c:pt idx="3002">
                  <c:v>2636</c:v>
                </c:pt>
                <c:pt idx="3003">
                  <c:v>2637</c:v>
                </c:pt>
                <c:pt idx="3004">
                  <c:v>2638</c:v>
                </c:pt>
                <c:pt idx="3005">
                  <c:v>2639</c:v>
                </c:pt>
                <c:pt idx="3006">
                  <c:v>2640</c:v>
                </c:pt>
                <c:pt idx="3007">
                  <c:v>2641</c:v>
                </c:pt>
                <c:pt idx="3008">
                  <c:v>2642</c:v>
                </c:pt>
                <c:pt idx="3009">
                  <c:v>2643</c:v>
                </c:pt>
                <c:pt idx="3010">
                  <c:v>2644</c:v>
                </c:pt>
                <c:pt idx="3011">
                  <c:v>2645</c:v>
                </c:pt>
                <c:pt idx="3012">
                  <c:v>2646</c:v>
                </c:pt>
                <c:pt idx="3013">
                  <c:v>2647</c:v>
                </c:pt>
                <c:pt idx="3014">
                  <c:v>2648</c:v>
                </c:pt>
                <c:pt idx="3015">
                  <c:v>2649</c:v>
                </c:pt>
                <c:pt idx="3016">
                  <c:v>2650</c:v>
                </c:pt>
                <c:pt idx="3017">
                  <c:v>2651</c:v>
                </c:pt>
                <c:pt idx="3018">
                  <c:v>2652</c:v>
                </c:pt>
                <c:pt idx="3019">
                  <c:v>2653</c:v>
                </c:pt>
                <c:pt idx="3020">
                  <c:v>2654</c:v>
                </c:pt>
                <c:pt idx="3021">
                  <c:v>2655</c:v>
                </c:pt>
                <c:pt idx="3022">
                  <c:v>2656</c:v>
                </c:pt>
                <c:pt idx="3023">
                  <c:v>2657</c:v>
                </c:pt>
                <c:pt idx="3024">
                  <c:v>2658</c:v>
                </c:pt>
                <c:pt idx="3025">
                  <c:v>2659</c:v>
                </c:pt>
                <c:pt idx="3026">
                  <c:v>2660</c:v>
                </c:pt>
                <c:pt idx="3027">
                  <c:v>2661</c:v>
                </c:pt>
                <c:pt idx="3028">
                  <c:v>2662</c:v>
                </c:pt>
                <c:pt idx="3029">
                  <c:v>2663</c:v>
                </c:pt>
                <c:pt idx="3030">
                  <c:v>2664</c:v>
                </c:pt>
                <c:pt idx="3031">
                  <c:v>2665</c:v>
                </c:pt>
                <c:pt idx="3032">
                  <c:v>2666</c:v>
                </c:pt>
                <c:pt idx="3033">
                  <c:v>2667</c:v>
                </c:pt>
                <c:pt idx="3034">
                  <c:v>2668</c:v>
                </c:pt>
                <c:pt idx="3035">
                  <c:v>2669</c:v>
                </c:pt>
                <c:pt idx="3036">
                  <c:v>2670</c:v>
                </c:pt>
                <c:pt idx="3037">
                  <c:v>2671</c:v>
                </c:pt>
                <c:pt idx="3038">
                  <c:v>2672</c:v>
                </c:pt>
                <c:pt idx="3039">
                  <c:v>2673</c:v>
                </c:pt>
                <c:pt idx="3040">
                  <c:v>2674</c:v>
                </c:pt>
                <c:pt idx="3041">
                  <c:v>2675</c:v>
                </c:pt>
                <c:pt idx="3042">
                  <c:v>2676</c:v>
                </c:pt>
                <c:pt idx="3043">
                  <c:v>2677</c:v>
                </c:pt>
                <c:pt idx="3044">
                  <c:v>2678</c:v>
                </c:pt>
                <c:pt idx="3045">
                  <c:v>2679</c:v>
                </c:pt>
                <c:pt idx="3046">
                  <c:v>2680</c:v>
                </c:pt>
                <c:pt idx="3047">
                  <c:v>2681</c:v>
                </c:pt>
                <c:pt idx="3048">
                  <c:v>2682</c:v>
                </c:pt>
                <c:pt idx="3049">
                  <c:v>2683</c:v>
                </c:pt>
                <c:pt idx="3050">
                  <c:v>2684</c:v>
                </c:pt>
                <c:pt idx="3051">
                  <c:v>2685</c:v>
                </c:pt>
                <c:pt idx="3052">
                  <c:v>2686</c:v>
                </c:pt>
                <c:pt idx="3053">
                  <c:v>2687</c:v>
                </c:pt>
                <c:pt idx="3054">
                  <c:v>2688</c:v>
                </c:pt>
                <c:pt idx="3055">
                  <c:v>2689</c:v>
                </c:pt>
                <c:pt idx="3056">
                  <c:v>2690</c:v>
                </c:pt>
                <c:pt idx="3057">
                  <c:v>2691</c:v>
                </c:pt>
                <c:pt idx="3058">
                  <c:v>2692</c:v>
                </c:pt>
                <c:pt idx="3059">
                  <c:v>2693</c:v>
                </c:pt>
                <c:pt idx="3060">
                  <c:v>2694</c:v>
                </c:pt>
                <c:pt idx="3061">
                  <c:v>2695</c:v>
                </c:pt>
                <c:pt idx="3062">
                  <c:v>2696</c:v>
                </c:pt>
                <c:pt idx="3063">
                  <c:v>2697</c:v>
                </c:pt>
                <c:pt idx="3064">
                  <c:v>2698</c:v>
                </c:pt>
                <c:pt idx="3065">
                  <c:v>2699</c:v>
                </c:pt>
                <c:pt idx="3066">
                  <c:v>2700</c:v>
                </c:pt>
                <c:pt idx="3067">
                  <c:v>2701</c:v>
                </c:pt>
                <c:pt idx="3068">
                  <c:v>2702</c:v>
                </c:pt>
                <c:pt idx="3069">
                  <c:v>2703</c:v>
                </c:pt>
                <c:pt idx="3070">
                  <c:v>2704</c:v>
                </c:pt>
                <c:pt idx="3071">
                  <c:v>2705</c:v>
                </c:pt>
                <c:pt idx="3072">
                  <c:v>2706</c:v>
                </c:pt>
                <c:pt idx="3073">
                  <c:v>2707</c:v>
                </c:pt>
                <c:pt idx="3074">
                  <c:v>2708</c:v>
                </c:pt>
                <c:pt idx="3075">
                  <c:v>2709</c:v>
                </c:pt>
                <c:pt idx="3076">
                  <c:v>2710</c:v>
                </c:pt>
                <c:pt idx="3077">
                  <c:v>2711</c:v>
                </c:pt>
                <c:pt idx="3078">
                  <c:v>2712</c:v>
                </c:pt>
                <c:pt idx="3079">
                  <c:v>2713</c:v>
                </c:pt>
                <c:pt idx="3080">
                  <c:v>2714</c:v>
                </c:pt>
                <c:pt idx="3081">
                  <c:v>2715</c:v>
                </c:pt>
                <c:pt idx="3082">
                  <c:v>2716</c:v>
                </c:pt>
                <c:pt idx="3083">
                  <c:v>2717</c:v>
                </c:pt>
                <c:pt idx="3084">
                  <c:v>2718</c:v>
                </c:pt>
                <c:pt idx="3085">
                  <c:v>2719</c:v>
                </c:pt>
                <c:pt idx="3086">
                  <c:v>2720</c:v>
                </c:pt>
                <c:pt idx="3087">
                  <c:v>2721</c:v>
                </c:pt>
                <c:pt idx="3088">
                  <c:v>2722</c:v>
                </c:pt>
                <c:pt idx="3089">
                  <c:v>2723</c:v>
                </c:pt>
                <c:pt idx="3090">
                  <c:v>2724</c:v>
                </c:pt>
                <c:pt idx="3091">
                  <c:v>2725</c:v>
                </c:pt>
                <c:pt idx="3092">
                  <c:v>2726</c:v>
                </c:pt>
                <c:pt idx="3093">
                  <c:v>2727</c:v>
                </c:pt>
                <c:pt idx="3094">
                  <c:v>2728</c:v>
                </c:pt>
                <c:pt idx="3095">
                  <c:v>2729</c:v>
                </c:pt>
                <c:pt idx="3096">
                  <c:v>2730</c:v>
                </c:pt>
                <c:pt idx="3097">
                  <c:v>2731</c:v>
                </c:pt>
                <c:pt idx="3098">
                  <c:v>2732</c:v>
                </c:pt>
                <c:pt idx="3099">
                  <c:v>2733</c:v>
                </c:pt>
                <c:pt idx="3100">
                  <c:v>2734</c:v>
                </c:pt>
                <c:pt idx="3101">
                  <c:v>2735</c:v>
                </c:pt>
                <c:pt idx="3102">
                  <c:v>2736</c:v>
                </c:pt>
                <c:pt idx="3103">
                  <c:v>2737</c:v>
                </c:pt>
                <c:pt idx="3104">
                  <c:v>2738</c:v>
                </c:pt>
                <c:pt idx="3105">
                  <c:v>2739</c:v>
                </c:pt>
                <c:pt idx="3106">
                  <c:v>2740</c:v>
                </c:pt>
                <c:pt idx="3107">
                  <c:v>2741</c:v>
                </c:pt>
                <c:pt idx="3108">
                  <c:v>2742</c:v>
                </c:pt>
                <c:pt idx="3109">
                  <c:v>2743</c:v>
                </c:pt>
                <c:pt idx="3110">
                  <c:v>2744</c:v>
                </c:pt>
                <c:pt idx="3111">
                  <c:v>2745</c:v>
                </c:pt>
                <c:pt idx="3112">
                  <c:v>2746</c:v>
                </c:pt>
                <c:pt idx="3113">
                  <c:v>2747</c:v>
                </c:pt>
                <c:pt idx="3114">
                  <c:v>2748</c:v>
                </c:pt>
                <c:pt idx="3115">
                  <c:v>2749</c:v>
                </c:pt>
                <c:pt idx="3116">
                  <c:v>2750</c:v>
                </c:pt>
                <c:pt idx="3117">
                  <c:v>2751</c:v>
                </c:pt>
                <c:pt idx="3118">
                  <c:v>2752</c:v>
                </c:pt>
                <c:pt idx="3119">
                  <c:v>2753</c:v>
                </c:pt>
                <c:pt idx="3120">
                  <c:v>2754</c:v>
                </c:pt>
                <c:pt idx="3121">
                  <c:v>2755</c:v>
                </c:pt>
                <c:pt idx="3122">
                  <c:v>2756</c:v>
                </c:pt>
                <c:pt idx="3123">
                  <c:v>2757</c:v>
                </c:pt>
                <c:pt idx="3124">
                  <c:v>2758</c:v>
                </c:pt>
                <c:pt idx="3125">
                  <c:v>2759</c:v>
                </c:pt>
                <c:pt idx="3126">
                  <c:v>2760</c:v>
                </c:pt>
                <c:pt idx="3127">
                  <c:v>2761</c:v>
                </c:pt>
                <c:pt idx="3128">
                  <c:v>2762</c:v>
                </c:pt>
                <c:pt idx="3129">
                  <c:v>2763</c:v>
                </c:pt>
                <c:pt idx="3130">
                  <c:v>2764</c:v>
                </c:pt>
                <c:pt idx="3131">
                  <c:v>2765</c:v>
                </c:pt>
                <c:pt idx="3132">
                  <c:v>2766</c:v>
                </c:pt>
                <c:pt idx="3133">
                  <c:v>2767</c:v>
                </c:pt>
                <c:pt idx="3134">
                  <c:v>2768</c:v>
                </c:pt>
                <c:pt idx="3135">
                  <c:v>2769</c:v>
                </c:pt>
                <c:pt idx="3136">
                  <c:v>2770</c:v>
                </c:pt>
                <c:pt idx="3137">
                  <c:v>2771</c:v>
                </c:pt>
                <c:pt idx="3138">
                  <c:v>2772</c:v>
                </c:pt>
                <c:pt idx="3139">
                  <c:v>2773</c:v>
                </c:pt>
                <c:pt idx="3140">
                  <c:v>2774</c:v>
                </c:pt>
                <c:pt idx="3141">
                  <c:v>2775</c:v>
                </c:pt>
                <c:pt idx="3142">
                  <c:v>2776</c:v>
                </c:pt>
                <c:pt idx="3143">
                  <c:v>2777</c:v>
                </c:pt>
                <c:pt idx="3144">
                  <c:v>2778</c:v>
                </c:pt>
                <c:pt idx="3145">
                  <c:v>2779</c:v>
                </c:pt>
                <c:pt idx="3146">
                  <c:v>2780</c:v>
                </c:pt>
                <c:pt idx="3147">
                  <c:v>2781</c:v>
                </c:pt>
                <c:pt idx="3148">
                  <c:v>2782</c:v>
                </c:pt>
                <c:pt idx="3149">
                  <c:v>2783</c:v>
                </c:pt>
                <c:pt idx="3150">
                  <c:v>2784</c:v>
                </c:pt>
                <c:pt idx="3151">
                  <c:v>2785</c:v>
                </c:pt>
                <c:pt idx="3152">
                  <c:v>2786</c:v>
                </c:pt>
                <c:pt idx="3153">
                  <c:v>2787</c:v>
                </c:pt>
                <c:pt idx="3154">
                  <c:v>2788</c:v>
                </c:pt>
                <c:pt idx="3155">
                  <c:v>2789</c:v>
                </c:pt>
                <c:pt idx="3156">
                  <c:v>2790</c:v>
                </c:pt>
                <c:pt idx="3157">
                  <c:v>2791</c:v>
                </c:pt>
                <c:pt idx="3158">
                  <c:v>2792</c:v>
                </c:pt>
                <c:pt idx="3159">
                  <c:v>2793</c:v>
                </c:pt>
                <c:pt idx="3160">
                  <c:v>2794</c:v>
                </c:pt>
                <c:pt idx="3161">
                  <c:v>2795</c:v>
                </c:pt>
                <c:pt idx="3162">
                  <c:v>2796</c:v>
                </c:pt>
                <c:pt idx="3163">
                  <c:v>2797</c:v>
                </c:pt>
                <c:pt idx="3164">
                  <c:v>2798</c:v>
                </c:pt>
                <c:pt idx="3165">
                  <c:v>2799</c:v>
                </c:pt>
                <c:pt idx="3166">
                  <c:v>2800</c:v>
                </c:pt>
                <c:pt idx="3167">
                  <c:v>2801</c:v>
                </c:pt>
                <c:pt idx="3168">
                  <c:v>2802</c:v>
                </c:pt>
                <c:pt idx="3169">
                  <c:v>2803</c:v>
                </c:pt>
                <c:pt idx="3170">
                  <c:v>2804</c:v>
                </c:pt>
                <c:pt idx="3171">
                  <c:v>2805</c:v>
                </c:pt>
                <c:pt idx="3172">
                  <c:v>2806</c:v>
                </c:pt>
                <c:pt idx="3173">
                  <c:v>2807</c:v>
                </c:pt>
                <c:pt idx="3174">
                  <c:v>2808</c:v>
                </c:pt>
                <c:pt idx="3175">
                  <c:v>2809</c:v>
                </c:pt>
                <c:pt idx="3176">
                  <c:v>2810</c:v>
                </c:pt>
                <c:pt idx="3177">
                  <c:v>2811</c:v>
                </c:pt>
                <c:pt idx="3178">
                  <c:v>2812</c:v>
                </c:pt>
                <c:pt idx="3179">
                  <c:v>2813</c:v>
                </c:pt>
                <c:pt idx="3180">
                  <c:v>2814</c:v>
                </c:pt>
                <c:pt idx="3181">
                  <c:v>2815</c:v>
                </c:pt>
                <c:pt idx="3182">
                  <c:v>2816</c:v>
                </c:pt>
                <c:pt idx="3183">
                  <c:v>2817</c:v>
                </c:pt>
                <c:pt idx="3184">
                  <c:v>2818</c:v>
                </c:pt>
                <c:pt idx="3185">
                  <c:v>2819</c:v>
                </c:pt>
                <c:pt idx="3186">
                  <c:v>2820</c:v>
                </c:pt>
                <c:pt idx="3187">
                  <c:v>2821</c:v>
                </c:pt>
                <c:pt idx="3188">
                  <c:v>2822</c:v>
                </c:pt>
                <c:pt idx="3189">
                  <c:v>2823</c:v>
                </c:pt>
                <c:pt idx="3190">
                  <c:v>2824</c:v>
                </c:pt>
                <c:pt idx="3191">
                  <c:v>2825</c:v>
                </c:pt>
                <c:pt idx="3192">
                  <c:v>2826</c:v>
                </c:pt>
                <c:pt idx="3193">
                  <c:v>2827</c:v>
                </c:pt>
                <c:pt idx="3194">
                  <c:v>2828</c:v>
                </c:pt>
                <c:pt idx="3195">
                  <c:v>2829</c:v>
                </c:pt>
                <c:pt idx="3196">
                  <c:v>2830</c:v>
                </c:pt>
                <c:pt idx="3197">
                  <c:v>2831</c:v>
                </c:pt>
                <c:pt idx="3198">
                  <c:v>2832</c:v>
                </c:pt>
                <c:pt idx="3199">
                  <c:v>2833</c:v>
                </c:pt>
                <c:pt idx="3200">
                  <c:v>2834</c:v>
                </c:pt>
                <c:pt idx="3201">
                  <c:v>2835</c:v>
                </c:pt>
                <c:pt idx="3202">
                  <c:v>2836</c:v>
                </c:pt>
                <c:pt idx="3203">
                  <c:v>2837</c:v>
                </c:pt>
                <c:pt idx="3204">
                  <c:v>2838</c:v>
                </c:pt>
                <c:pt idx="3205">
                  <c:v>2839</c:v>
                </c:pt>
                <c:pt idx="3206">
                  <c:v>2840</c:v>
                </c:pt>
                <c:pt idx="3207">
                  <c:v>2841</c:v>
                </c:pt>
                <c:pt idx="3208">
                  <c:v>2842</c:v>
                </c:pt>
                <c:pt idx="3209">
                  <c:v>2843</c:v>
                </c:pt>
                <c:pt idx="3210">
                  <c:v>2844</c:v>
                </c:pt>
                <c:pt idx="3211">
                  <c:v>2845</c:v>
                </c:pt>
                <c:pt idx="3212">
                  <c:v>2846</c:v>
                </c:pt>
                <c:pt idx="3213">
                  <c:v>2847</c:v>
                </c:pt>
                <c:pt idx="3214">
                  <c:v>2848</c:v>
                </c:pt>
                <c:pt idx="3215">
                  <c:v>2849</c:v>
                </c:pt>
                <c:pt idx="3216">
                  <c:v>2850</c:v>
                </c:pt>
                <c:pt idx="3217">
                  <c:v>2851</c:v>
                </c:pt>
                <c:pt idx="3218">
                  <c:v>2852</c:v>
                </c:pt>
                <c:pt idx="3219">
                  <c:v>2853</c:v>
                </c:pt>
                <c:pt idx="3220">
                  <c:v>2854</c:v>
                </c:pt>
                <c:pt idx="3221">
                  <c:v>2855</c:v>
                </c:pt>
                <c:pt idx="3222">
                  <c:v>2856</c:v>
                </c:pt>
                <c:pt idx="3223">
                  <c:v>2857</c:v>
                </c:pt>
                <c:pt idx="3224">
                  <c:v>2858</c:v>
                </c:pt>
                <c:pt idx="3225">
                  <c:v>2859</c:v>
                </c:pt>
                <c:pt idx="3226">
                  <c:v>2860</c:v>
                </c:pt>
                <c:pt idx="3227">
                  <c:v>2861</c:v>
                </c:pt>
                <c:pt idx="3228">
                  <c:v>2862</c:v>
                </c:pt>
                <c:pt idx="3229">
                  <c:v>2863</c:v>
                </c:pt>
                <c:pt idx="3230">
                  <c:v>2864</c:v>
                </c:pt>
                <c:pt idx="3231">
                  <c:v>2865</c:v>
                </c:pt>
                <c:pt idx="3232">
                  <c:v>2866</c:v>
                </c:pt>
                <c:pt idx="3233">
                  <c:v>2867</c:v>
                </c:pt>
                <c:pt idx="3234">
                  <c:v>2868</c:v>
                </c:pt>
                <c:pt idx="3235">
                  <c:v>2869</c:v>
                </c:pt>
                <c:pt idx="3236">
                  <c:v>2870</c:v>
                </c:pt>
                <c:pt idx="3237">
                  <c:v>2871</c:v>
                </c:pt>
                <c:pt idx="3238">
                  <c:v>2872</c:v>
                </c:pt>
                <c:pt idx="3239">
                  <c:v>2873</c:v>
                </c:pt>
                <c:pt idx="3240">
                  <c:v>2874</c:v>
                </c:pt>
                <c:pt idx="3241">
                  <c:v>2875</c:v>
                </c:pt>
                <c:pt idx="3242">
                  <c:v>2876</c:v>
                </c:pt>
                <c:pt idx="3243">
                  <c:v>2877</c:v>
                </c:pt>
                <c:pt idx="3244">
                  <c:v>2878</c:v>
                </c:pt>
                <c:pt idx="3245">
                  <c:v>2879</c:v>
                </c:pt>
                <c:pt idx="3246">
                  <c:v>2880</c:v>
                </c:pt>
                <c:pt idx="3247">
                  <c:v>2881</c:v>
                </c:pt>
                <c:pt idx="3248">
                  <c:v>2882</c:v>
                </c:pt>
                <c:pt idx="3249">
                  <c:v>2883</c:v>
                </c:pt>
                <c:pt idx="3250">
                  <c:v>2884</c:v>
                </c:pt>
                <c:pt idx="3251">
                  <c:v>2885</c:v>
                </c:pt>
                <c:pt idx="3252">
                  <c:v>2886</c:v>
                </c:pt>
                <c:pt idx="3253">
                  <c:v>2887</c:v>
                </c:pt>
                <c:pt idx="3254">
                  <c:v>2888</c:v>
                </c:pt>
                <c:pt idx="3255">
                  <c:v>2889</c:v>
                </c:pt>
                <c:pt idx="3256">
                  <c:v>2890</c:v>
                </c:pt>
                <c:pt idx="3257">
                  <c:v>2891</c:v>
                </c:pt>
                <c:pt idx="3258">
                  <c:v>2892</c:v>
                </c:pt>
                <c:pt idx="3259">
                  <c:v>2893</c:v>
                </c:pt>
                <c:pt idx="3260">
                  <c:v>2894</c:v>
                </c:pt>
                <c:pt idx="3261">
                  <c:v>2895</c:v>
                </c:pt>
                <c:pt idx="3262">
                  <c:v>2896</c:v>
                </c:pt>
                <c:pt idx="3263">
                  <c:v>2897</c:v>
                </c:pt>
                <c:pt idx="3264">
                  <c:v>2898</c:v>
                </c:pt>
                <c:pt idx="3265">
                  <c:v>2899</c:v>
                </c:pt>
                <c:pt idx="3266">
                  <c:v>2900</c:v>
                </c:pt>
                <c:pt idx="3267">
                  <c:v>2901</c:v>
                </c:pt>
                <c:pt idx="3268">
                  <c:v>2902</c:v>
                </c:pt>
                <c:pt idx="3269">
                  <c:v>2903</c:v>
                </c:pt>
                <c:pt idx="3270">
                  <c:v>2904</c:v>
                </c:pt>
                <c:pt idx="3271">
                  <c:v>2905</c:v>
                </c:pt>
                <c:pt idx="3272">
                  <c:v>2906</c:v>
                </c:pt>
                <c:pt idx="3273">
                  <c:v>2907</c:v>
                </c:pt>
                <c:pt idx="3274">
                  <c:v>2908</c:v>
                </c:pt>
                <c:pt idx="3275">
                  <c:v>2909</c:v>
                </c:pt>
                <c:pt idx="3276">
                  <c:v>2910</c:v>
                </c:pt>
                <c:pt idx="3277">
                  <c:v>2911</c:v>
                </c:pt>
                <c:pt idx="3278">
                  <c:v>2912</c:v>
                </c:pt>
                <c:pt idx="3279">
                  <c:v>2913</c:v>
                </c:pt>
                <c:pt idx="3280">
                  <c:v>2914</c:v>
                </c:pt>
                <c:pt idx="3281">
                  <c:v>2915</c:v>
                </c:pt>
                <c:pt idx="3282">
                  <c:v>2916</c:v>
                </c:pt>
                <c:pt idx="3283">
                  <c:v>2917</c:v>
                </c:pt>
                <c:pt idx="3284">
                  <c:v>2918</c:v>
                </c:pt>
                <c:pt idx="3285">
                  <c:v>2919</c:v>
                </c:pt>
                <c:pt idx="3286">
                  <c:v>2920</c:v>
                </c:pt>
                <c:pt idx="3287">
                  <c:v>2921</c:v>
                </c:pt>
                <c:pt idx="3288">
                  <c:v>2922</c:v>
                </c:pt>
                <c:pt idx="3289">
                  <c:v>2923</c:v>
                </c:pt>
                <c:pt idx="3290">
                  <c:v>2924</c:v>
                </c:pt>
                <c:pt idx="3291">
                  <c:v>2925</c:v>
                </c:pt>
                <c:pt idx="3292">
                  <c:v>2926</c:v>
                </c:pt>
                <c:pt idx="3293">
                  <c:v>2927</c:v>
                </c:pt>
                <c:pt idx="3294">
                  <c:v>2928</c:v>
                </c:pt>
                <c:pt idx="3295">
                  <c:v>2929</c:v>
                </c:pt>
                <c:pt idx="3296">
                  <c:v>2930</c:v>
                </c:pt>
                <c:pt idx="3297">
                  <c:v>2931</c:v>
                </c:pt>
                <c:pt idx="3298">
                  <c:v>2932</c:v>
                </c:pt>
                <c:pt idx="3299">
                  <c:v>2933</c:v>
                </c:pt>
                <c:pt idx="3300">
                  <c:v>2934</c:v>
                </c:pt>
                <c:pt idx="3301">
                  <c:v>2935</c:v>
                </c:pt>
                <c:pt idx="3302">
                  <c:v>2936</c:v>
                </c:pt>
                <c:pt idx="3303">
                  <c:v>2937</c:v>
                </c:pt>
                <c:pt idx="3304">
                  <c:v>2938</c:v>
                </c:pt>
                <c:pt idx="3305">
                  <c:v>2939</c:v>
                </c:pt>
                <c:pt idx="3306">
                  <c:v>2940</c:v>
                </c:pt>
                <c:pt idx="3307">
                  <c:v>2941</c:v>
                </c:pt>
                <c:pt idx="3308">
                  <c:v>2942</c:v>
                </c:pt>
                <c:pt idx="3309">
                  <c:v>2943</c:v>
                </c:pt>
                <c:pt idx="3310">
                  <c:v>2944</c:v>
                </c:pt>
                <c:pt idx="3311">
                  <c:v>2945</c:v>
                </c:pt>
                <c:pt idx="3312">
                  <c:v>2946</c:v>
                </c:pt>
                <c:pt idx="3313">
                  <c:v>2947</c:v>
                </c:pt>
                <c:pt idx="3314">
                  <c:v>2948</c:v>
                </c:pt>
                <c:pt idx="3315">
                  <c:v>2949</c:v>
                </c:pt>
                <c:pt idx="3316">
                  <c:v>2950</c:v>
                </c:pt>
                <c:pt idx="3317">
                  <c:v>2951</c:v>
                </c:pt>
                <c:pt idx="3318">
                  <c:v>2952</c:v>
                </c:pt>
                <c:pt idx="3319">
                  <c:v>2953</c:v>
                </c:pt>
                <c:pt idx="3320">
                  <c:v>2954</c:v>
                </c:pt>
                <c:pt idx="3321">
                  <c:v>2955</c:v>
                </c:pt>
                <c:pt idx="3322">
                  <c:v>2956</c:v>
                </c:pt>
                <c:pt idx="3323">
                  <c:v>2957</c:v>
                </c:pt>
                <c:pt idx="3324">
                  <c:v>2958</c:v>
                </c:pt>
                <c:pt idx="3325">
                  <c:v>2959</c:v>
                </c:pt>
                <c:pt idx="3326">
                  <c:v>2960</c:v>
                </c:pt>
                <c:pt idx="3327">
                  <c:v>2961</c:v>
                </c:pt>
                <c:pt idx="3328">
                  <c:v>2962</c:v>
                </c:pt>
                <c:pt idx="3329">
                  <c:v>2963</c:v>
                </c:pt>
                <c:pt idx="3330">
                  <c:v>2964</c:v>
                </c:pt>
                <c:pt idx="3331">
                  <c:v>2965</c:v>
                </c:pt>
                <c:pt idx="3332">
                  <c:v>2966</c:v>
                </c:pt>
                <c:pt idx="3333">
                  <c:v>2967</c:v>
                </c:pt>
                <c:pt idx="3334">
                  <c:v>2968</c:v>
                </c:pt>
                <c:pt idx="3335">
                  <c:v>2969</c:v>
                </c:pt>
                <c:pt idx="3336">
                  <c:v>2970</c:v>
                </c:pt>
                <c:pt idx="3337">
                  <c:v>2971</c:v>
                </c:pt>
                <c:pt idx="3338">
                  <c:v>2972</c:v>
                </c:pt>
                <c:pt idx="3339">
                  <c:v>2973</c:v>
                </c:pt>
                <c:pt idx="3340">
                  <c:v>2974</c:v>
                </c:pt>
                <c:pt idx="3341">
                  <c:v>2975</c:v>
                </c:pt>
                <c:pt idx="3342">
                  <c:v>2976</c:v>
                </c:pt>
                <c:pt idx="3343">
                  <c:v>2977</c:v>
                </c:pt>
                <c:pt idx="3344">
                  <c:v>2978</c:v>
                </c:pt>
                <c:pt idx="3345">
                  <c:v>2979</c:v>
                </c:pt>
                <c:pt idx="3346">
                  <c:v>2980</c:v>
                </c:pt>
                <c:pt idx="3347">
                  <c:v>2981</c:v>
                </c:pt>
                <c:pt idx="3348">
                  <c:v>2982</c:v>
                </c:pt>
                <c:pt idx="3349">
                  <c:v>2983</c:v>
                </c:pt>
                <c:pt idx="3350">
                  <c:v>2984</c:v>
                </c:pt>
                <c:pt idx="3351">
                  <c:v>2985</c:v>
                </c:pt>
                <c:pt idx="3352">
                  <c:v>2986</c:v>
                </c:pt>
                <c:pt idx="3353">
                  <c:v>2987</c:v>
                </c:pt>
                <c:pt idx="3354">
                  <c:v>2988</c:v>
                </c:pt>
                <c:pt idx="3355">
                  <c:v>2989</c:v>
                </c:pt>
                <c:pt idx="3356">
                  <c:v>2990</c:v>
                </c:pt>
                <c:pt idx="3357">
                  <c:v>2991</c:v>
                </c:pt>
                <c:pt idx="3358">
                  <c:v>2992</c:v>
                </c:pt>
                <c:pt idx="3359">
                  <c:v>2993</c:v>
                </c:pt>
                <c:pt idx="3360">
                  <c:v>2994</c:v>
                </c:pt>
                <c:pt idx="3361">
                  <c:v>2995</c:v>
                </c:pt>
                <c:pt idx="3362">
                  <c:v>2996</c:v>
                </c:pt>
                <c:pt idx="3363">
                  <c:v>2997</c:v>
                </c:pt>
                <c:pt idx="3364">
                  <c:v>2998</c:v>
                </c:pt>
                <c:pt idx="3365">
                  <c:v>2999</c:v>
                </c:pt>
                <c:pt idx="3366">
                  <c:v>3000</c:v>
                </c:pt>
                <c:pt idx="3367">
                  <c:v>3001</c:v>
                </c:pt>
                <c:pt idx="3368">
                  <c:v>3002</c:v>
                </c:pt>
                <c:pt idx="3369">
                  <c:v>3003</c:v>
                </c:pt>
                <c:pt idx="3370">
                  <c:v>3004</c:v>
                </c:pt>
                <c:pt idx="3371">
                  <c:v>3005</c:v>
                </c:pt>
                <c:pt idx="3372">
                  <c:v>3006</c:v>
                </c:pt>
                <c:pt idx="3373">
                  <c:v>3007</c:v>
                </c:pt>
                <c:pt idx="3374">
                  <c:v>3008</c:v>
                </c:pt>
                <c:pt idx="3375">
                  <c:v>3009</c:v>
                </c:pt>
                <c:pt idx="3376">
                  <c:v>3010</c:v>
                </c:pt>
                <c:pt idx="3377">
                  <c:v>3011</c:v>
                </c:pt>
                <c:pt idx="3378">
                  <c:v>3012</c:v>
                </c:pt>
                <c:pt idx="3379">
                  <c:v>3013</c:v>
                </c:pt>
                <c:pt idx="3380">
                  <c:v>3014</c:v>
                </c:pt>
                <c:pt idx="3381">
                  <c:v>3015</c:v>
                </c:pt>
                <c:pt idx="3382">
                  <c:v>3016</c:v>
                </c:pt>
                <c:pt idx="3383">
                  <c:v>3017</c:v>
                </c:pt>
                <c:pt idx="3384">
                  <c:v>3018</c:v>
                </c:pt>
                <c:pt idx="3385">
                  <c:v>3019</c:v>
                </c:pt>
                <c:pt idx="3386">
                  <c:v>3020</c:v>
                </c:pt>
                <c:pt idx="3387">
                  <c:v>3021</c:v>
                </c:pt>
                <c:pt idx="3388">
                  <c:v>3022</c:v>
                </c:pt>
                <c:pt idx="3389">
                  <c:v>3023</c:v>
                </c:pt>
                <c:pt idx="3390">
                  <c:v>3024</c:v>
                </c:pt>
                <c:pt idx="3391">
                  <c:v>3025</c:v>
                </c:pt>
                <c:pt idx="3392">
                  <c:v>3026</c:v>
                </c:pt>
                <c:pt idx="3393">
                  <c:v>3027</c:v>
                </c:pt>
                <c:pt idx="3394">
                  <c:v>3028</c:v>
                </c:pt>
                <c:pt idx="3395">
                  <c:v>3029</c:v>
                </c:pt>
                <c:pt idx="3396">
                  <c:v>3030</c:v>
                </c:pt>
                <c:pt idx="3397">
                  <c:v>3031</c:v>
                </c:pt>
                <c:pt idx="3398">
                  <c:v>3032</c:v>
                </c:pt>
                <c:pt idx="3399">
                  <c:v>3033</c:v>
                </c:pt>
                <c:pt idx="3400">
                  <c:v>3034</c:v>
                </c:pt>
                <c:pt idx="3401">
                  <c:v>3035</c:v>
                </c:pt>
                <c:pt idx="3402">
                  <c:v>3036</c:v>
                </c:pt>
                <c:pt idx="3403">
                  <c:v>3037</c:v>
                </c:pt>
                <c:pt idx="3404">
                  <c:v>3038</c:v>
                </c:pt>
                <c:pt idx="3405">
                  <c:v>3039</c:v>
                </c:pt>
                <c:pt idx="3406">
                  <c:v>3040</c:v>
                </c:pt>
                <c:pt idx="3407">
                  <c:v>3041</c:v>
                </c:pt>
                <c:pt idx="3408">
                  <c:v>3042</c:v>
                </c:pt>
                <c:pt idx="3409">
                  <c:v>3043</c:v>
                </c:pt>
                <c:pt idx="3410">
                  <c:v>3044</c:v>
                </c:pt>
                <c:pt idx="3411">
                  <c:v>3045</c:v>
                </c:pt>
                <c:pt idx="3412">
                  <c:v>3046</c:v>
                </c:pt>
                <c:pt idx="3413">
                  <c:v>3047</c:v>
                </c:pt>
                <c:pt idx="3414">
                  <c:v>3048</c:v>
                </c:pt>
                <c:pt idx="3415">
                  <c:v>3049</c:v>
                </c:pt>
                <c:pt idx="3416">
                  <c:v>3050</c:v>
                </c:pt>
                <c:pt idx="3417">
                  <c:v>3051</c:v>
                </c:pt>
                <c:pt idx="3418">
                  <c:v>3052</c:v>
                </c:pt>
                <c:pt idx="3419">
                  <c:v>3053</c:v>
                </c:pt>
                <c:pt idx="3420">
                  <c:v>3054</c:v>
                </c:pt>
                <c:pt idx="3421">
                  <c:v>3055</c:v>
                </c:pt>
                <c:pt idx="3422">
                  <c:v>3056</c:v>
                </c:pt>
                <c:pt idx="3423">
                  <c:v>3057</c:v>
                </c:pt>
                <c:pt idx="3424">
                  <c:v>3058</c:v>
                </c:pt>
                <c:pt idx="3425">
                  <c:v>3059</c:v>
                </c:pt>
                <c:pt idx="3426">
                  <c:v>3060</c:v>
                </c:pt>
                <c:pt idx="3427">
                  <c:v>3061</c:v>
                </c:pt>
                <c:pt idx="3428">
                  <c:v>3062</c:v>
                </c:pt>
                <c:pt idx="3429">
                  <c:v>3063</c:v>
                </c:pt>
                <c:pt idx="3430">
                  <c:v>3064</c:v>
                </c:pt>
                <c:pt idx="3431">
                  <c:v>3065</c:v>
                </c:pt>
                <c:pt idx="3432">
                  <c:v>3066</c:v>
                </c:pt>
                <c:pt idx="3433">
                  <c:v>3067</c:v>
                </c:pt>
                <c:pt idx="3434">
                  <c:v>3068</c:v>
                </c:pt>
                <c:pt idx="3435">
                  <c:v>3069</c:v>
                </c:pt>
                <c:pt idx="3436">
                  <c:v>3070</c:v>
                </c:pt>
                <c:pt idx="3437">
                  <c:v>3071</c:v>
                </c:pt>
                <c:pt idx="3438">
                  <c:v>3072</c:v>
                </c:pt>
                <c:pt idx="3439">
                  <c:v>3073</c:v>
                </c:pt>
                <c:pt idx="3440">
                  <c:v>3074</c:v>
                </c:pt>
                <c:pt idx="3441">
                  <c:v>3075</c:v>
                </c:pt>
                <c:pt idx="3442">
                  <c:v>3076</c:v>
                </c:pt>
                <c:pt idx="3443">
                  <c:v>3077</c:v>
                </c:pt>
                <c:pt idx="3444">
                  <c:v>3078</c:v>
                </c:pt>
                <c:pt idx="3445">
                  <c:v>3079</c:v>
                </c:pt>
                <c:pt idx="3446">
                  <c:v>3080</c:v>
                </c:pt>
                <c:pt idx="3447">
                  <c:v>3081</c:v>
                </c:pt>
                <c:pt idx="3448">
                  <c:v>3082</c:v>
                </c:pt>
                <c:pt idx="3449">
                  <c:v>3083</c:v>
                </c:pt>
                <c:pt idx="3450">
                  <c:v>3084</c:v>
                </c:pt>
                <c:pt idx="3451">
                  <c:v>3085</c:v>
                </c:pt>
                <c:pt idx="3452">
                  <c:v>3086</c:v>
                </c:pt>
                <c:pt idx="3453">
                  <c:v>3087</c:v>
                </c:pt>
                <c:pt idx="3454">
                  <c:v>3088</c:v>
                </c:pt>
                <c:pt idx="3455">
                  <c:v>3089</c:v>
                </c:pt>
                <c:pt idx="3456">
                  <c:v>3090</c:v>
                </c:pt>
                <c:pt idx="3457">
                  <c:v>3091</c:v>
                </c:pt>
                <c:pt idx="3458">
                  <c:v>3092</c:v>
                </c:pt>
                <c:pt idx="3459">
                  <c:v>3093</c:v>
                </c:pt>
                <c:pt idx="3460">
                  <c:v>3094</c:v>
                </c:pt>
                <c:pt idx="3461">
                  <c:v>3095</c:v>
                </c:pt>
                <c:pt idx="3462">
                  <c:v>3096</c:v>
                </c:pt>
                <c:pt idx="3463">
                  <c:v>3097</c:v>
                </c:pt>
                <c:pt idx="3464">
                  <c:v>3098</c:v>
                </c:pt>
                <c:pt idx="3465">
                  <c:v>3099</c:v>
                </c:pt>
                <c:pt idx="3466">
                  <c:v>3100</c:v>
                </c:pt>
                <c:pt idx="3467">
                  <c:v>3101</c:v>
                </c:pt>
                <c:pt idx="3468">
                  <c:v>3102</c:v>
                </c:pt>
                <c:pt idx="3469">
                  <c:v>3103</c:v>
                </c:pt>
                <c:pt idx="3470">
                  <c:v>3104</c:v>
                </c:pt>
                <c:pt idx="3471">
                  <c:v>3105</c:v>
                </c:pt>
                <c:pt idx="3472">
                  <c:v>3106</c:v>
                </c:pt>
                <c:pt idx="3473">
                  <c:v>3107</c:v>
                </c:pt>
                <c:pt idx="3474">
                  <c:v>3108</c:v>
                </c:pt>
                <c:pt idx="3475">
                  <c:v>3109</c:v>
                </c:pt>
                <c:pt idx="3476">
                  <c:v>3110</c:v>
                </c:pt>
                <c:pt idx="3477">
                  <c:v>3111</c:v>
                </c:pt>
                <c:pt idx="3478">
                  <c:v>3112</c:v>
                </c:pt>
                <c:pt idx="3479">
                  <c:v>3113</c:v>
                </c:pt>
                <c:pt idx="3480">
                  <c:v>3114</c:v>
                </c:pt>
                <c:pt idx="3481">
                  <c:v>3115</c:v>
                </c:pt>
                <c:pt idx="3482">
                  <c:v>3116</c:v>
                </c:pt>
                <c:pt idx="3483">
                  <c:v>3117</c:v>
                </c:pt>
                <c:pt idx="3484">
                  <c:v>3118</c:v>
                </c:pt>
                <c:pt idx="3485">
                  <c:v>3119</c:v>
                </c:pt>
                <c:pt idx="3486">
                  <c:v>3120</c:v>
                </c:pt>
                <c:pt idx="3487">
                  <c:v>3121</c:v>
                </c:pt>
                <c:pt idx="3488">
                  <c:v>3122</c:v>
                </c:pt>
                <c:pt idx="3489">
                  <c:v>3123</c:v>
                </c:pt>
                <c:pt idx="3490">
                  <c:v>3124</c:v>
                </c:pt>
                <c:pt idx="3491">
                  <c:v>3125</c:v>
                </c:pt>
                <c:pt idx="3492">
                  <c:v>3126</c:v>
                </c:pt>
                <c:pt idx="3493">
                  <c:v>3127</c:v>
                </c:pt>
                <c:pt idx="3494">
                  <c:v>3128</c:v>
                </c:pt>
                <c:pt idx="3495">
                  <c:v>3129</c:v>
                </c:pt>
                <c:pt idx="3496">
                  <c:v>3130</c:v>
                </c:pt>
                <c:pt idx="3497">
                  <c:v>3131</c:v>
                </c:pt>
                <c:pt idx="3498">
                  <c:v>3132</c:v>
                </c:pt>
                <c:pt idx="3499">
                  <c:v>3133</c:v>
                </c:pt>
                <c:pt idx="3500">
                  <c:v>3134</c:v>
                </c:pt>
                <c:pt idx="3501">
                  <c:v>3135</c:v>
                </c:pt>
                <c:pt idx="3502">
                  <c:v>3136</c:v>
                </c:pt>
                <c:pt idx="3503">
                  <c:v>3137</c:v>
                </c:pt>
                <c:pt idx="3504">
                  <c:v>3138</c:v>
                </c:pt>
                <c:pt idx="3505">
                  <c:v>3139</c:v>
                </c:pt>
                <c:pt idx="3506">
                  <c:v>3140</c:v>
                </c:pt>
                <c:pt idx="3507">
                  <c:v>3141</c:v>
                </c:pt>
                <c:pt idx="3508">
                  <c:v>3142</c:v>
                </c:pt>
                <c:pt idx="3509">
                  <c:v>3143</c:v>
                </c:pt>
                <c:pt idx="3510">
                  <c:v>3144</c:v>
                </c:pt>
                <c:pt idx="3511">
                  <c:v>3145</c:v>
                </c:pt>
                <c:pt idx="3512">
                  <c:v>3146</c:v>
                </c:pt>
                <c:pt idx="3513">
                  <c:v>3147</c:v>
                </c:pt>
                <c:pt idx="3514">
                  <c:v>3148</c:v>
                </c:pt>
                <c:pt idx="3515">
                  <c:v>3149</c:v>
                </c:pt>
                <c:pt idx="3516">
                  <c:v>3150</c:v>
                </c:pt>
                <c:pt idx="3517">
                  <c:v>3151</c:v>
                </c:pt>
                <c:pt idx="3518">
                  <c:v>3152</c:v>
                </c:pt>
                <c:pt idx="3519">
                  <c:v>3153</c:v>
                </c:pt>
                <c:pt idx="3520">
                  <c:v>3154</c:v>
                </c:pt>
                <c:pt idx="3521">
                  <c:v>3155</c:v>
                </c:pt>
                <c:pt idx="3522">
                  <c:v>3156</c:v>
                </c:pt>
                <c:pt idx="3523">
                  <c:v>3157</c:v>
                </c:pt>
                <c:pt idx="3524">
                  <c:v>3158</c:v>
                </c:pt>
                <c:pt idx="3525">
                  <c:v>3159</c:v>
                </c:pt>
                <c:pt idx="3526">
                  <c:v>3160</c:v>
                </c:pt>
                <c:pt idx="3527">
                  <c:v>3161</c:v>
                </c:pt>
                <c:pt idx="3528">
                  <c:v>3162</c:v>
                </c:pt>
                <c:pt idx="3529">
                  <c:v>3163</c:v>
                </c:pt>
                <c:pt idx="3530">
                  <c:v>3164</c:v>
                </c:pt>
                <c:pt idx="3531">
                  <c:v>3165</c:v>
                </c:pt>
                <c:pt idx="3532">
                  <c:v>3166</c:v>
                </c:pt>
                <c:pt idx="3533">
                  <c:v>3167</c:v>
                </c:pt>
                <c:pt idx="3534">
                  <c:v>3168</c:v>
                </c:pt>
                <c:pt idx="3535">
                  <c:v>3169</c:v>
                </c:pt>
                <c:pt idx="3536">
                  <c:v>3170</c:v>
                </c:pt>
                <c:pt idx="3537">
                  <c:v>3171</c:v>
                </c:pt>
                <c:pt idx="3538">
                  <c:v>3172</c:v>
                </c:pt>
                <c:pt idx="3539">
                  <c:v>3173</c:v>
                </c:pt>
                <c:pt idx="3540">
                  <c:v>3174</c:v>
                </c:pt>
                <c:pt idx="3541">
                  <c:v>3175</c:v>
                </c:pt>
                <c:pt idx="3542">
                  <c:v>3176</c:v>
                </c:pt>
                <c:pt idx="3543">
                  <c:v>3177</c:v>
                </c:pt>
                <c:pt idx="3544">
                  <c:v>3178</c:v>
                </c:pt>
                <c:pt idx="3545">
                  <c:v>3179</c:v>
                </c:pt>
                <c:pt idx="3546">
                  <c:v>3180</c:v>
                </c:pt>
                <c:pt idx="3547">
                  <c:v>3181</c:v>
                </c:pt>
                <c:pt idx="3548">
                  <c:v>3182</c:v>
                </c:pt>
                <c:pt idx="3549">
                  <c:v>3183</c:v>
                </c:pt>
                <c:pt idx="3550">
                  <c:v>3184</c:v>
                </c:pt>
                <c:pt idx="3551">
                  <c:v>3185</c:v>
                </c:pt>
                <c:pt idx="3552">
                  <c:v>3186</c:v>
                </c:pt>
                <c:pt idx="3553">
                  <c:v>3187</c:v>
                </c:pt>
                <c:pt idx="3554">
                  <c:v>3188</c:v>
                </c:pt>
                <c:pt idx="3555">
                  <c:v>3189</c:v>
                </c:pt>
                <c:pt idx="3556">
                  <c:v>3190</c:v>
                </c:pt>
                <c:pt idx="3557">
                  <c:v>3191</c:v>
                </c:pt>
                <c:pt idx="3558">
                  <c:v>3192</c:v>
                </c:pt>
                <c:pt idx="3559">
                  <c:v>3193</c:v>
                </c:pt>
                <c:pt idx="3560">
                  <c:v>3194</c:v>
                </c:pt>
                <c:pt idx="3561">
                  <c:v>3195</c:v>
                </c:pt>
                <c:pt idx="3562">
                  <c:v>3196</c:v>
                </c:pt>
                <c:pt idx="3563">
                  <c:v>3197</c:v>
                </c:pt>
                <c:pt idx="3564">
                  <c:v>3198</c:v>
                </c:pt>
                <c:pt idx="3565">
                  <c:v>3199</c:v>
                </c:pt>
                <c:pt idx="3566">
                  <c:v>3200</c:v>
                </c:pt>
                <c:pt idx="3567">
                  <c:v>3201</c:v>
                </c:pt>
                <c:pt idx="3568">
                  <c:v>3202</c:v>
                </c:pt>
                <c:pt idx="3569">
                  <c:v>3203</c:v>
                </c:pt>
                <c:pt idx="3570">
                  <c:v>3204</c:v>
                </c:pt>
                <c:pt idx="3571">
                  <c:v>3205</c:v>
                </c:pt>
                <c:pt idx="3572">
                  <c:v>3206</c:v>
                </c:pt>
                <c:pt idx="3573">
                  <c:v>3207</c:v>
                </c:pt>
                <c:pt idx="3574">
                  <c:v>3208</c:v>
                </c:pt>
                <c:pt idx="3575">
                  <c:v>3209</c:v>
                </c:pt>
                <c:pt idx="3576">
                  <c:v>3210</c:v>
                </c:pt>
                <c:pt idx="3577">
                  <c:v>3211</c:v>
                </c:pt>
                <c:pt idx="3578">
                  <c:v>3212</c:v>
                </c:pt>
                <c:pt idx="3579">
                  <c:v>3213</c:v>
                </c:pt>
                <c:pt idx="3580">
                  <c:v>3214</c:v>
                </c:pt>
                <c:pt idx="3581">
                  <c:v>3215</c:v>
                </c:pt>
                <c:pt idx="3582">
                  <c:v>3216</c:v>
                </c:pt>
                <c:pt idx="3583">
                  <c:v>3217</c:v>
                </c:pt>
                <c:pt idx="3584">
                  <c:v>3218</c:v>
                </c:pt>
                <c:pt idx="3585">
                  <c:v>3219</c:v>
                </c:pt>
                <c:pt idx="3586">
                  <c:v>3220</c:v>
                </c:pt>
                <c:pt idx="3587">
                  <c:v>3221</c:v>
                </c:pt>
                <c:pt idx="3588">
                  <c:v>3222</c:v>
                </c:pt>
                <c:pt idx="3589">
                  <c:v>3223</c:v>
                </c:pt>
                <c:pt idx="3590">
                  <c:v>3224</c:v>
                </c:pt>
                <c:pt idx="3591">
                  <c:v>3225</c:v>
                </c:pt>
                <c:pt idx="3592">
                  <c:v>3226</c:v>
                </c:pt>
                <c:pt idx="3593">
                  <c:v>3227</c:v>
                </c:pt>
                <c:pt idx="3594">
                  <c:v>3228</c:v>
                </c:pt>
                <c:pt idx="3595">
                  <c:v>3229</c:v>
                </c:pt>
                <c:pt idx="3596">
                  <c:v>3230</c:v>
                </c:pt>
                <c:pt idx="3597">
                  <c:v>3231</c:v>
                </c:pt>
                <c:pt idx="3598">
                  <c:v>3232</c:v>
                </c:pt>
                <c:pt idx="3599">
                  <c:v>3233</c:v>
                </c:pt>
                <c:pt idx="3600">
                  <c:v>3234</c:v>
                </c:pt>
                <c:pt idx="3601">
                  <c:v>3235</c:v>
                </c:pt>
                <c:pt idx="3602">
                  <c:v>3236</c:v>
                </c:pt>
                <c:pt idx="3603">
                  <c:v>3237</c:v>
                </c:pt>
                <c:pt idx="3604">
                  <c:v>3238</c:v>
                </c:pt>
                <c:pt idx="3605">
                  <c:v>3239</c:v>
                </c:pt>
                <c:pt idx="3606">
                  <c:v>3240</c:v>
                </c:pt>
                <c:pt idx="3607">
                  <c:v>3241</c:v>
                </c:pt>
                <c:pt idx="3608">
                  <c:v>3242</c:v>
                </c:pt>
                <c:pt idx="3609">
                  <c:v>3243</c:v>
                </c:pt>
                <c:pt idx="3610">
                  <c:v>3244</c:v>
                </c:pt>
                <c:pt idx="3611">
                  <c:v>3245</c:v>
                </c:pt>
                <c:pt idx="3612">
                  <c:v>3246</c:v>
                </c:pt>
                <c:pt idx="3613">
                  <c:v>3247</c:v>
                </c:pt>
                <c:pt idx="3614">
                  <c:v>3248</c:v>
                </c:pt>
                <c:pt idx="3615">
                  <c:v>3249</c:v>
                </c:pt>
                <c:pt idx="3616">
                  <c:v>3250</c:v>
                </c:pt>
                <c:pt idx="3617">
                  <c:v>3251</c:v>
                </c:pt>
                <c:pt idx="3618">
                  <c:v>3252</c:v>
                </c:pt>
                <c:pt idx="3619">
                  <c:v>3253</c:v>
                </c:pt>
                <c:pt idx="3620">
                  <c:v>3254</c:v>
                </c:pt>
                <c:pt idx="3621">
                  <c:v>3255</c:v>
                </c:pt>
                <c:pt idx="3622">
                  <c:v>3256</c:v>
                </c:pt>
                <c:pt idx="3623">
                  <c:v>3257</c:v>
                </c:pt>
                <c:pt idx="3624">
                  <c:v>3258</c:v>
                </c:pt>
                <c:pt idx="3625">
                  <c:v>3259</c:v>
                </c:pt>
                <c:pt idx="3626">
                  <c:v>3260</c:v>
                </c:pt>
                <c:pt idx="3627">
                  <c:v>3261</c:v>
                </c:pt>
                <c:pt idx="3628">
                  <c:v>3262</c:v>
                </c:pt>
                <c:pt idx="3629">
                  <c:v>3263</c:v>
                </c:pt>
                <c:pt idx="3630">
                  <c:v>3264</c:v>
                </c:pt>
                <c:pt idx="3631">
                  <c:v>3265</c:v>
                </c:pt>
                <c:pt idx="3632">
                  <c:v>3266</c:v>
                </c:pt>
                <c:pt idx="3633">
                  <c:v>3267</c:v>
                </c:pt>
                <c:pt idx="3634">
                  <c:v>3268</c:v>
                </c:pt>
                <c:pt idx="3635">
                  <c:v>3269</c:v>
                </c:pt>
                <c:pt idx="3636">
                  <c:v>3270</c:v>
                </c:pt>
                <c:pt idx="3637">
                  <c:v>3271</c:v>
                </c:pt>
                <c:pt idx="3638">
                  <c:v>3272</c:v>
                </c:pt>
                <c:pt idx="3639">
                  <c:v>3273</c:v>
                </c:pt>
                <c:pt idx="3640">
                  <c:v>3274</c:v>
                </c:pt>
                <c:pt idx="3641">
                  <c:v>3275</c:v>
                </c:pt>
                <c:pt idx="3642">
                  <c:v>3276</c:v>
                </c:pt>
                <c:pt idx="3643">
                  <c:v>3277</c:v>
                </c:pt>
                <c:pt idx="3644">
                  <c:v>3278</c:v>
                </c:pt>
                <c:pt idx="3645">
                  <c:v>3279</c:v>
                </c:pt>
                <c:pt idx="3646">
                  <c:v>3280</c:v>
                </c:pt>
                <c:pt idx="3647">
                  <c:v>3281</c:v>
                </c:pt>
                <c:pt idx="3648">
                  <c:v>3282</c:v>
                </c:pt>
                <c:pt idx="3649">
                  <c:v>3283</c:v>
                </c:pt>
                <c:pt idx="3650">
                  <c:v>3284</c:v>
                </c:pt>
                <c:pt idx="3651">
                  <c:v>3285</c:v>
                </c:pt>
                <c:pt idx="3652">
                  <c:v>3286</c:v>
                </c:pt>
                <c:pt idx="3653">
                  <c:v>3287</c:v>
                </c:pt>
                <c:pt idx="3654">
                  <c:v>3288</c:v>
                </c:pt>
                <c:pt idx="3655">
                  <c:v>3289</c:v>
                </c:pt>
                <c:pt idx="3656">
                  <c:v>3290</c:v>
                </c:pt>
                <c:pt idx="3657">
                  <c:v>3291</c:v>
                </c:pt>
                <c:pt idx="3658">
                  <c:v>3292</c:v>
                </c:pt>
                <c:pt idx="3659">
                  <c:v>3293</c:v>
                </c:pt>
                <c:pt idx="3660">
                  <c:v>3294</c:v>
                </c:pt>
                <c:pt idx="3661">
                  <c:v>3295</c:v>
                </c:pt>
                <c:pt idx="3662">
                  <c:v>3296</c:v>
                </c:pt>
                <c:pt idx="3663">
                  <c:v>3297</c:v>
                </c:pt>
                <c:pt idx="3664">
                  <c:v>3298</c:v>
                </c:pt>
                <c:pt idx="3665">
                  <c:v>3299</c:v>
                </c:pt>
                <c:pt idx="3666">
                  <c:v>3300</c:v>
                </c:pt>
                <c:pt idx="3667">
                  <c:v>3301</c:v>
                </c:pt>
                <c:pt idx="3668">
                  <c:v>3302</c:v>
                </c:pt>
                <c:pt idx="3669">
                  <c:v>3303</c:v>
                </c:pt>
                <c:pt idx="3670">
                  <c:v>3304</c:v>
                </c:pt>
                <c:pt idx="3671">
                  <c:v>3305</c:v>
                </c:pt>
                <c:pt idx="3672">
                  <c:v>3306</c:v>
                </c:pt>
                <c:pt idx="3673">
                  <c:v>3307</c:v>
                </c:pt>
                <c:pt idx="3674">
                  <c:v>3308</c:v>
                </c:pt>
                <c:pt idx="3675">
                  <c:v>3309</c:v>
                </c:pt>
                <c:pt idx="3676">
                  <c:v>3310</c:v>
                </c:pt>
                <c:pt idx="3677">
                  <c:v>3311</c:v>
                </c:pt>
                <c:pt idx="3678">
                  <c:v>3312</c:v>
                </c:pt>
                <c:pt idx="3679">
                  <c:v>3313</c:v>
                </c:pt>
                <c:pt idx="3680">
                  <c:v>3314</c:v>
                </c:pt>
                <c:pt idx="3681">
                  <c:v>3315</c:v>
                </c:pt>
                <c:pt idx="3682">
                  <c:v>3316</c:v>
                </c:pt>
                <c:pt idx="3683">
                  <c:v>3317</c:v>
                </c:pt>
                <c:pt idx="3684">
                  <c:v>3318</c:v>
                </c:pt>
                <c:pt idx="3685">
                  <c:v>3319</c:v>
                </c:pt>
                <c:pt idx="3686">
                  <c:v>3320</c:v>
                </c:pt>
                <c:pt idx="3687">
                  <c:v>3321</c:v>
                </c:pt>
                <c:pt idx="3688">
                  <c:v>3322</c:v>
                </c:pt>
                <c:pt idx="3689">
                  <c:v>3323</c:v>
                </c:pt>
                <c:pt idx="3690">
                  <c:v>3324</c:v>
                </c:pt>
                <c:pt idx="3691">
                  <c:v>3325</c:v>
                </c:pt>
                <c:pt idx="3692">
                  <c:v>3326</c:v>
                </c:pt>
                <c:pt idx="3693">
                  <c:v>3327</c:v>
                </c:pt>
                <c:pt idx="3694">
                  <c:v>3328</c:v>
                </c:pt>
                <c:pt idx="3695">
                  <c:v>3329</c:v>
                </c:pt>
                <c:pt idx="3696">
                  <c:v>3330</c:v>
                </c:pt>
                <c:pt idx="3697">
                  <c:v>3331</c:v>
                </c:pt>
                <c:pt idx="3698">
                  <c:v>3332</c:v>
                </c:pt>
                <c:pt idx="3699">
                  <c:v>3333</c:v>
                </c:pt>
                <c:pt idx="3700">
                  <c:v>3334</c:v>
                </c:pt>
                <c:pt idx="3701">
                  <c:v>3335</c:v>
                </c:pt>
                <c:pt idx="3702">
                  <c:v>3336</c:v>
                </c:pt>
                <c:pt idx="3703">
                  <c:v>3337</c:v>
                </c:pt>
                <c:pt idx="3704">
                  <c:v>3338</c:v>
                </c:pt>
                <c:pt idx="3705">
                  <c:v>3339</c:v>
                </c:pt>
                <c:pt idx="3706">
                  <c:v>3340</c:v>
                </c:pt>
                <c:pt idx="3707">
                  <c:v>3341</c:v>
                </c:pt>
                <c:pt idx="3708">
                  <c:v>3342</c:v>
                </c:pt>
                <c:pt idx="3709">
                  <c:v>3343</c:v>
                </c:pt>
                <c:pt idx="3710">
                  <c:v>3344</c:v>
                </c:pt>
                <c:pt idx="3711">
                  <c:v>3345</c:v>
                </c:pt>
                <c:pt idx="3712">
                  <c:v>3346</c:v>
                </c:pt>
                <c:pt idx="3713">
                  <c:v>3347</c:v>
                </c:pt>
                <c:pt idx="3714">
                  <c:v>3348</c:v>
                </c:pt>
                <c:pt idx="3715">
                  <c:v>3349</c:v>
                </c:pt>
                <c:pt idx="3716">
                  <c:v>3350</c:v>
                </c:pt>
                <c:pt idx="3717">
                  <c:v>3351</c:v>
                </c:pt>
                <c:pt idx="3718">
                  <c:v>3352</c:v>
                </c:pt>
                <c:pt idx="3719">
                  <c:v>3353</c:v>
                </c:pt>
                <c:pt idx="3720">
                  <c:v>3354</c:v>
                </c:pt>
                <c:pt idx="3721">
                  <c:v>3355</c:v>
                </c:pt>
                <c:pt idx="3722">
                  <c:v>3356</c:v>
                </c:pt>
                <c:pt idx="3723">
                  <c:v>3357</c:v>
                </c:pt>
                <c:pt idx="3724">
                  <c:v>3358</c:v>
                </c:pt>
                <c:pt idx="3725">
                  <c:v>3359</c:v>
                </c:pt>
                <c:pt idx="3726">
                  <c:v>3360</c:v>
                </c:pt>
                <c:pt idx="3727">
                  <c:v>3361</c:v>
                </c:pt>
                <c:pt idx="3728">
                  <c:v>3362</c:v>
                </c:pt>
                <c:pt idx="3729">
                  <c:v>3363</c:v>
                </c:pt>
                <c:pt idx="3730">
                  <c:v>3364</c:v>
                </c:pt>
                <c:pt idx="3731">
                  <c:v>3365</c:v>
                </c:pt>
                <c:pt idx="3732">
                  <c:v>3366</c:v>
                </c:pt>
                <c:pt idx="3733">
                  <c:v>3367</c:v>
                </c:pt>
                <c:pt idx="3734">
                  <c:v>3368</c:v>
                </c:pt>
                <c:pt idx="3735">
                  <c:v>3369</c:v>
                </c:pt>
                <c:pt idx="3736">
                  <c:v>3370</c:v>
                </c:pt>
                <c:pt idx="3737">
                  <c:v>3371</c:v>
                </c:pt>
                <c:pt idx="3738">
                  <c:v>3372</c:v>
                </c:pt>
                <c:pt idx="3739">
                  <c:v>3373</c:v>
                </c:pt>
                <c:pt idx="3740">
                  <c:v>3374</c:v>
                </c:pt>
                <c:pt idx="3741">
                  <c:v>3375</c:v>
                </c:pt>
                <c:pt idx="3742">
                  <c:v>3376</c:v>
                </c:pt>
                <c:pt idx="3743">
                  <c:v>3377</c:v>
                </c:pt>
                <c:pt idx="3744">
                  <c:v>3378</c:v>
                </c:pt>
                <c:pt idx="3745">
                  <c:v>3379</c:v>
                </c:pt>
                <c:pt idx="3746">
                  <c:v>3380</c:v>
                </c:pt>
                <c:pt idx="3747">
                  <c:v>3381</c:v>
                </c:pt>
                <c:pt idx="3748">
                  <c:v>3382</c:v>
                </c:pt>
                <c:pt idx="3749">
                  <c:v>3383</c:v>
                </c:pt>
                <c:pt idx="3750">
                  <c:v>3384</c:v>
                </c:pt>
                <c:pt idx="3751">
                  <c:v>3385</c:v>
                </c:pt>
                <c:pt idx="3752">
                  <c:v>3386</c:v>
                </c:pt>
                <c:pt idx="3753">
                  <c:v>3387</c:v>
                </c:pt>
                <c:pt idx="3754">
                  <c:v>3388</c:v>
                </c:pt>
                <c:pt idx="3755">
                  <c:v>3389</c:v>
                </c:pt>
                <c:pt idx="3756">
                  <c:v>3390</c:v>
                </c:pt>
                <c:pt idx="3757">
                  <c:v>3391</c:v>
                </c:pt>
                <c:pt idx="3758">
                  <c:v>3392</c:v>
                </c:pt>
                <c:pt idx="3759">
                  <c:v>3393</c:v>
                </c:pt>
                <c:pt idx="3760">
                  <c:v>3394</c:v>
                </c:pt>
                <c:pt idx="3761">
                  <c:v>3395</c:v>
                </c:pt>
                <c:pt idx="3762">
                  <c:v>3396</c:v>
                </c:pt>
                <c:pt idx="3763">
                  <c:v>3397</c:v>
                </c:pt>
                <c:pt idx="3764">
                  <c:v>3398</c:v>
                </c:pt>
                <c:pt idx="3765">
                  <c:v>3399</c:v>
                </c:pt>
                <c:pt idx="3766">
                  <c:v>3400</c:v>
                </c:pt>
                <c:pt idx="3767">
                  <c:v>3401</c:v>
                </c:pt>
                <c:pt idx="3768">
                  <c:v>3402</c:v>
                </c:pt>
                <c:pt idx="3769">
                  <c:v>3403</c:v>
                </c:pt>
                <c:pt idx="3770">
                  <c:v>3404</c:v>
                </c:pt>
                <c:pt idx="3771">
                  <c:v>3405</c:v>
                </c:pt>
                <c:pt idx="3772">
                  <c:v>3406</c:v>
                </c:pt>
                <c:pt idx="3773">
                  <c:v>3407</c:v>
                </c:pt>
                <c:pt idx="3774">
                  <c:v>3408</c:v>
                </c:pt>
                <c:pt idx="3775">
                  <c:v>3409</c:v>
                </c:pt>
                <c:pt idx="3776">
                  <c:v>3410</c:v>
                </c:pt>
                <c:pt idx="3777">
                  <c:v>3411</c:v>
                </c:pt>
                <c:pt idx="3778">
                  <c:v>3412</c:v>
                </c:pt>
                <c:pt idx="3779">
                  <c:v>3413</c:v>
                </c:pt>
                <c:pt idx="3780">
                  <c:v>3414</c:v>
                </c:pt>
                <c:pt idx="3781">
                  <c:v>3415</c:v>
                </c:pt>
                <c:pt idx="3782">
                  <c:v>3416</c:v>
                </c:pt>
                <c:pt idx="3783">
                  <c:v>3417</c:v>
                </c:pt>
                <c:pt idx="3784">
                  <c:v>3418</c:v>
                </c:pt>
                <c:pt idx="3785">
                  <c:v>3419</c:v>
                </c:pt>
                <c:pt idx="3786">
                  <c:v>3420</c:v>
                </c:pt>
                <c:pt idx="3787">
                  <c:v>3421</c:v>
                </c:pt>
                <c:pt idx="3788">
                  <c:v>3422</c:v>
                </c:pt>
                <c:pt idx="3789">
                  <c:v>3423</c:v>
                </c:pt>
                <c:pt idx="3790">
                  <c:v>3424</c:v>
                </c:pt>
                <c:pt idx="3791">
                  <c:v>3425</c:v>
                </c:pt>
                <c:pt idx="3792">
                  <c:v>3426</c:v>
                </c:pt>
                <c:pt idx="3793">
                  <c:v>3427</c:v>
                </c:pt>
                <c:pt idx="3794">
                  <c:v>3428</c:v>
                </c:pt>
                <c:pt idx="3795">
                  <c:v>3429</c:v>
                </c:pt>
                <c:pt idx="3796">
                  <c:v>3430</c:v>
                </c:pt>
                <c:pt idx="3797">
                  <c:v>3431</c:v>
                </c:pt>
                <c:pt idx="3798">
                  <c:v>3432</c:v>
                </c:pt>
                <c:pt idx="3799">
                  <c:v>3433</c:v>
                </c:pt>
                <c:pt idx="3800">
                  <c:v>3434</c:v>
                </c:pt>
                <c:pt idx="3801">
                  <c:v>3435</c:v>
                </c:pt>
                <c:pt idx="3802">
                  <c:v>3436</c:v>
                </c:pt>
                <c:pt idx="3803">
                  <c:v>3437</c:v>
                </c:pt>
                <c:pt idx="3804">
                  <c:v>3438</c:v>
                </c:pt>
                <c:pt idx="3805">
                  <c:v>3439</c:v>
                </c:pt>
                <c:pt idx="3806">
                  <c:v>3440</c:v>
                </c:pt>
                <c:pt idx="3807">
                  <c:v>3441</c:v>
                </c:pt>
                <c:pt idx="3808">
                  <c:v>3442</c:v>
                </c:pt>
                <c:pt idx="3809">
                  <c:v>3443</c:v>
                </c:pt>
                <c:pt idx="3810">
                  <c:v>3444</c:v>
                </c:pt>
                <c:pt idx="3811">
                  <c:v>3445</c:v>
                </c:pt>
                <c:pt idx="3812">
                  <c:v>3446</c:v>
                </c:pt>
                <c:pt idx="3813">
                  <c:v>3447</c:v>
                </c:pt>
                <c:pt idx="3814">
                  <c:v>3448</c:v>
                </c:pt>
                <c:pt idx="3815">
                  <c:v>3449</c:v>
                </c:pt>
                <c:pt idx="3816">
                  <c:v>3450</c:v>
                </c:pt>
                <c:pt idx="3817">
                  <c:v>3451</c:v>
                </c:pt>
                <c:pt idx="3818">
                  <c:v>3452</c:v>
                </c:pt>
                <c:pt idx="3819">
                  <c:v>3453</c:v>
                </c:pt>
                <c:pt idx="3820">
                  <c:v>3454</c:v>
                </c:pt>
                <c:pt idx="3821">
                  <c:v>3455</c:v>
                </c:pt>
                <c:pt idx="3822">
                  <c:v>3456</c:v>
                </c:pt>
                <c:pt idx="3823">
                  <c:v>3457</c:v>
                </c:pt>
                <c:pt idx="3824">
                  <c:v>3458</c:v>
                </c:pt>
                <c:pt idx="3825">
                  <c:v>3459</c:v>
                </c:pt>
                <c:pt idx="3826">
                  <c:v>3460</c:v>
                </c:pt>
                <c:pt idx="3827">
                  <c:v>3461</c:v>
                </c:pt>
                <c:pt idx="3828">
                  <c:v>3462</c:v>
                </c:pt>
                <c:pt idx="3829">
                  <c:v>3463</c:v>
                </c:pt>
                <c:pt idx="3830">
                  <c:v>3464</c:v>
                </c:pt>
                <c:pt idx="3831">
                  <c:v>3465</c:v>
                </c:pt>
                <c:pt idx="3832">
                  <c:v>3466</c:v>
                </c:pt>
                <c:pt idx="3833">
                  <c:v>3467</c:v>
                </c:pt>
                <c:pt idx="3834">
                  <c:v>3468</c:v>
                </c:pt>
                <c:pt idx="3835">
                  <c:v>3469</c:v>
                </c:pt>
                <c:pt idx="3836">
                  <c:v>3470</c:v>
                </c:pt>
                <c:pt idx="3837">
                  <c:v>3471</c:v>
                </c:pt>
                <c:pt idx="3838">
                  <c:v>3472</c:v>
                </c:pt>
                <c:pt idx="3839">
                  <c:v>3473</c:v>
                </c:pt>
                <c:pt idx="3840">
                  <c:v>3474</c:v>
                </c:pt>
                <c:pt idx="3841">
                  <c:v>3475</c:v>
                </c:pt>
                <c:pt idx="3842">
                  <c:v>3476</c:v>
                </c:pt>
                <c:pt idx="3843">
                  <c:v>3477</c:v>
                </c:pt>
                <c:pt idx="3844">
                  <c:v>3478</c:v>
                </c:pt>
                <c:pt idx="3845">
                  <c:v>3479</c:v>
                </c:pt>
                <c:pt idx="3846">
                  <c:v>3480</c:v>
                </c:pt>
                <c:pt idx="3847">
                  <c:v>3481</c:v>
                </c:pt>
                <c:pt idx="3848">
                  <c:v>3482</c:v>
                </c:pt>
                <c:pt idx="3849">
                  <c:v>3483</c:v>
                </c:pt>
                <c:pt idx="3850">
                  <c:v>3484</c:v>
                </c:pt>
                <c:pt idx="3851">
                  <c:v>3485</c:v>
                </c:pt>
                <c:pt idx="3852">
                  <c:v>3486</c:v>
                </c:pt>
                <c:pt idx="3853">
                  <c:v>3487</c:v>
                </c:pt>
                <c:pt idx="3854">
                  <c:v>3488</c:v>
                </c:pt>
                <c:pt idx="3855">
                  <c:v>3489</c:v>
                </c:pt>
                <c:pt idx="3856">
                  <c:v>3490</c:v>
                </c:pt>
                <c:pt idx="3857">
                  <c:v>3491</c:v>
                </c:pt>
                <c:pt idx="3858">
                  <c:v>3492</c:v>
                </c:pt>
                <c:pt idx="3859">
                  <c:v>3493</c:v>
                </c:pt>
                <c:pt idx="3860">
                  <c:v>3494</c:v>
                </c:pt>
                <c:pt idx="3861">
                  <c:v>3495</c:v>
                </c:pt>
                <c:pt idx="3862">
                  <c:v>3496</c:v>
                </c:pt>
                <c:pt idx="3863">
                  <c:v>3497</c:v>
                </c:pt>
                <c:pt idx="3864">
                  <c:v>3498</c:v>
                </c:pt>
                <c:pt idx="3865">
                  <c:v>3499</c:v>
                </c:pt>
                <c:pt idx="3866">
                  <c:v>3500</c:v>
                </c:pt>
                <c:pt idx="3867">
                  <c:v>3501</c:v>
                </c:pt>
                <c:pt idx="3868">
                  <c:v>3502</c:v>
                </c:pt>
                <c:pt idx="3869">
                  <c:v>3503</c:v>
                </c:pt>
                <c:pt idx="3870">
                  <c:v>3504</c:v>
                </c:pt>
                <c:pt idx="3871">
                  <c:v>3505</c:v>
                </c:pt>
                <c:pt idx="3872">
                  <c:v>3506</c:v>
                </c:pt>
                <c:pt idx="3873">
                  <c:v>3507</c:v>
                </c:pt>
                <c:pt idx="3874">
                  <c:v>3508</c:v>
                </c:pt>
                <c:pt idx="3875">
                  <c:v>3509</c:v>
                </c:pt>
                <c:pt idx="3876">
                  <c:v>3510</c:v>
                </c:pt>
                <c:pt idx="3877">
                  <c:v>3511</c:v>
                </c:pt>
                <c:pt idx="3878">
                  <c:v>3512</c:v>
                </c:pt>
                <c:pt idx="3879">
                  <c:v>3513</c:v>
                </c:pt>
                <c:pt idx="3880">
                  <c:v>3514</c:v>
                </c:pt>
                <c:pt idx="3881">
                  <c:v>3515</c:v>
                </c:pt>
                <c:pt idx="3882">
                  <c:v>3516</c:v>
                </c:pt>
                <c:pt idx="3883">
                  <c:v>3517</c:v>
                </c:pt>
                <c:pt idx="3884">
                  <c:v>3518</c:v>
                </c:pt>
                <c:pt idx="3885">
                  <c:v>3519</c:v>
                </c:pt>
                <c:pt idx="3886">
                  <c:v>3520</c:v>
                </c:pt>
                <c:pt idx="3887">
                  <c:v>3521</c:v>
                </c:pt>
                <c:pt idx="3888">
                  <c:v>3522</c:v>
                </c:pt>
                <c:pt idx="3889">
                  <c:v>3523</c:v>
                </c:pt>
                <c:pt idx="3890">
                  <c:v>3524</c:v>
                </c:pt>
                <c:pt idx="3891">
                  <c:v>3525</c:v>
                </c:pt>
                <c:pt idx="3892">
                  <c:v>3526</c:v>
                </c:pt>
                <c:pt idx="3893">
                  <c:v>3527</c:v>
                </c:pt>
                <c:pt idx="3894">
                  <c:v>3528</c:v>
                </c:pt>
                <c:pt idx="3895">
                  <c:v>3529</c:v>
                </c:pt>
                <c:pt idx="3896">
                  <c:v>3530</c:v>
                </c:pt>
                <c:pt idx="3897">
                  <c:v>3531</c:v>
                </c:pt>
                <c:pt idx="3898">
                  <c:v>3532</c:v>
                </c:pt>
                <c:pt idx="3899">
                  <c:v>3533</c:v>
                </c:pt>
                <c:pt idx="3900">
                  <c:v>3534</c:v>
                </c:pt>
                <c:pt idx="3901">
                  <c:v>3535</c:v>
                </c:pt>
                <c:pt idx="3902">
                  <c:v>3536</c:v>
                </c:pt>
                <c:pt idx="3903">
                  <c:v>3537</c:v>
                </c:pt>
                <c:pt idx="3904">
                  <c:v>3538</c:v>
                </c:pt>
                <c:pt idx="3905">
                  <c:v>3539</c:v>
                </c:pt>
                <c:pt idx="3906">
                  <c:v>3540</c:v>
                </c:pt>
                <c:pt idx="3907">
                  <c:v>3541</c:v>
                </c:pt>
                <c:pt idx="3908">
                  <c:v>3542</c:v>
                </c:pt>
                <c:pt idx="3909">
                  <c:v>3543</c:v>
                </c:pt>
                <c:pt idx="3910">
                  <c:v>3544</c:v>
                </c:pt>
                <c:pt idx="3911">
                  <c:v>3545</c:v>
                </c:pt>
                <c:pt idx="3912">
                  <c:v>3546</c:v>
                </c:pt>
                <c:pt idx="3913">
                  <c:v>3547</c:v>
                </c:pt>
                <c:pt idx="3914">
                  <c:v>3548</c:v>
                </c:pt>
                <c:pt idx="3915">
                  <c:v>3549</c:v>
                </c:pt>
                <c:pt idx="3916">
                  <c:v>3550</c:v>
                </c:pt>
                <c:pt idx="3917">
                  <c:v>3551</c:v>
                </c:pt>
                <c:pt idx="3918">
                  <c:v>3552</c:v>
                </c:pt>
                <c:pt idx="3919">
                  <c:v>3553</c:v>
                </c:pt>
                <c:pt idx="3920">
                  <c:v>3554</c:v>
                </c:pt>
                <c:pt idx="3921">
                  <c:v>3555</c:v>
                </c:pt>
                <c:pt idx="3922">
                  <c:v>3556</c:v>
                </c:pt>
                <c:pt idx="3923">
                  <c:v>3557</c:v>
                </c:pt>
                <c:pt idx="3924">
                  <c:v>3558</c:v>
                </c:pt>
                <c:pt idx="3925">
                  <c:v>3559</c:v>
                </c:pt>
                <c:pt idx="3926">
                  <c:v>3560</c:v>
                </c:pt>
                <c:pt idx="3927">
                  <c:v>3561</c:v>
                </c:pt>
                <c:pt idx="3928">
                  <c:v>3562</c:v>
                </c:pt>
                <c:pt idx="3929">
                  <c:v>3563</c:v>
                </c:pt>
                <c:pt idx="3930">
                  <c:v>3564</c:v>
                </c:pt>
                <c:pt idx="3931">
                  <c:v>3565</c:v>
                </c:pt>
                <c:pt idx="3932">
                  <c:v>3566</c:v>
                </c:pt>
                <c:pt idx="3933">
                  <c:v>3567</c:v>
                </c:pt>
                <c:pt idx="3934">
                  <c:v>3568</c:v>
                </c:pt>
                <c:pt idx="3935">
                  <c:v>3569</c:v>
                </c:pt>
                <c:pt idx="3936">
                  <c:v>3570</c:v>
                </c:pt>
                <c:pt idx="3937">
                  <c:v>3571</c:v>
                </c:pt>
                <c:pt idx="3938">
                  <c:v>3572</c:v>
                </c:pt>
                <c:pt idx="3939">
                  <c:v>3573</c:v>
                </c:pt>
                <c:pt idx="3940">
                  <c:v>3574</c:v>
                </c:pt>
                <c:pt idx="3941">
                  <c:v>3575</c:v>
                </c:pt>
                <c:pt idx="3942">
                  <c:v>3576</c:v>
                </c:pt>
                <c:pt idx="3943">
                  <c:v>3577</c:v>
                </c:pt>
                <c:pt idx="3944">
                  <c:v>3578</c:v>
                </c:pt>
                <c:pt idx="3945">
                  <c:v>3579</c:v>
                </c:pt>
                <c:pt idx="3946">
                  <c:v>3580</c:v>
                </c:pt>
                <c:pt idx="3947">
                  <c:v>3581</c:v>
                </c:pt>
                <c:pt idx="3948">
                  <c:v>3582</c:v>
                </c:pt>
                <c:pt idx="3949">
                  <c:v>3583</c:v>
                </c:pt>
                <c:pt idx="3950">
                  <c:v>3584</c:v>
                </c:pt>
                <c:pt idx="3951">
                  <c:v>3585</c:v>
                </c:pt>
                <c:pt idx="3952">
                  <c:v>3586</c:v>
                </c:pt>
                <c:pt idx="3953">
                  <c:v>3587</c:v>
                </c:pt>
                <c:pt idx="3954">
                  <c:v>3588</c:v>
                </c:pt>
                <c:pt idx="3955">
                  <c:v>3589</c:v>
                </c:pt>
                <c:pt idx="3956">
                  <c:v>3590</c:v>
                </c:pt>
                <c:pt idx="3957">
                  <c:v>3591</c:v>
                </c:pt>
                <c:pt idx="3958">
                  <c:v>3592</c:v>
                </c:pt>
                <c:pt idx="3959">
                  <c:v>3593</c:v>
                </c:pt>
                <c:pt idx="3960">
                  <c:v>3594</c:v>
                </c:pt>
                <c:pt idx="3961">
                  <c:v>3595</c:v>
                </c:pt>
                <c:pt idx="3962">
                  <c:v>3596</c:v>
                </c:pt>
                <c:pt idx="3963">
                  <c:v>3597</c:v>
                </c:pt>
                <c:pt idx="3964">
                  <c:v>3598</c:v>
                </c:pt>
                <c:pt idx="3965">
                  <c:v>3599</c:v>
                </c:pt>
                <c:pt idx="3966">
                  <c:v>3600</c:v>
                </c:pt>
                <c:pt idx="3967">
                  <c:v>3601</c:v>
                </c:pt>
                <c:pt idx="3968">
                  <c:v>3602</c:v>
                </c:pt>
                <c:pt idx="3969">
                  <c:v>3603</c:v>
                </c:pt>
                <c:pt idx="3970">
                  <c:v>3604</c:v>
                </c:pt>
                <c:pt idx="3971">
                  <c:v>3605</c:v>
                </c:pt>
                <c:pt idx="3972">
                  <c:v>3606</c:v>
                </c:pt>
                <c:pt idx="3973">
                  <c:v>3607</c:v>
                </c:pt>
                <c:pt idx="3974">
                  <c:v>3608</c:v>
                </c:pt>
                <c:pt idx="3975">
                  <c:v>3609</c:v>
                </c:pt>
                <c:pt idx="3976">
                  <c:v>3610</c:v>
                </c:pt>
                <c:pt idx="3977">
                  <c:v>3611</c:v>
                </c:pt>
                <c:pt idx="3978">
                  <c:v>3612</c:v>
                </c:pt>
                <c:pt idx="3979">
                  <c:v>3613</c:v>
                </c:pt>
                <c:pt idx="3980">
                  <c:v>3614</c:v>
                </c:pt>
                <c:pt idx="3981">
                  <c:v>3615</c:v>
                </c:pt>
                <c:pt idx="3982">
                  <c:v>3616</c:v>
                </c:pt>
                <c:pt idx="3983">
                  <c:v>3617</c:v>
                </c:pt>
                <c:pt idx="3984">
                  <c:v>3618</c:v>
                </c:pt>
                <c:pt idx="3985">
                  <c:v>3619</c:v>
                </c:pt>
                <c:pt idx="3986">
                  <c:v>3620</c:v>
                </c:pt>
                <c:pt idx="3987">
                  <c:v>3621</c:v>
                </c:pt>
                <c:pt idx="3988">
                  <c:v>3622</c:v>
                </c:pt>
                <c:pt idx="3989">
                  <c:v>3623</c:v>
                </c:pt>
                <c:pt idx="3990">
                  <c:v>3624</c:v>
                </c:pt>
                <c:pt idx="3991">
                  <c:v>3625</c:v>
                </c:pt>
                <c:pt idx="3992">
                  <c:v>3626</c:v>
                </c:pt>
                <c:pt idx="3993">
                  <c:v>3627</c:v>
                </c:pt>
                <c:pt idx="3994">
                  <c:v>3628</c:v>
                </c:pt>
                <c:pt idx="3995">
                  <c:v>3629</c:v>
                </c:pt>
                <c:pt idx="3996">
                  <c:v>3630</c:v>
                </c:pt>
              </c:numCache>
            </c:numRef>
          </c:cat>
          <c:val>
            <c:numRef>
              <c:f>'איור 20 נתונים'!$G$4:$G$4000</c:f>
              <c:numCache>
                <c:formatCode>0.00</c:formatCode>
                <c:ptCount val="3997"/>
                <c:pt idx="0">
                  <c:v>100</c:v>
                </c:pt>
                <c:pt idx="1">
                  <c:v>100</c:v>
                </c:pt>
                <c:pt idx="2">
                  <c:v>100.5871791253922</c:v>
                </c:pt>
                <c:pt idx="3">
                  <c:v>100.5871791253922</c:v>
                </c:pt>
                <c:pt idx="4">
                  <c:v>100.5871791253922</c:v>
                </c:pt>
                <c:pt idx="5">
                  <c:v>99.120437637798503</c:v>
                </c:pt>
                <c:pt idx="6">
                  <c:v>98.599326396241437</c:v>
                </c:pt>
                <c:pt idx="7">
                  <c:v>98.059775601843526</c:v>
                </c:pt>
                <c:pt idx="8">
                  <c:v>98.531772146581517</c:v>
                </c:pt>
                <c:pt idx="9">
                  <c:v>98.323163934302613</c:v>
                </c:pt>
                <c:pt idx="10">
                  <c:v>98.323163934302613</c:v>
                </c:pt>
                <c:pt idx="11">
                  <c:v>98.323163934302613</c:v>
                </c:pt>
                <c:pt idx="12">
                  <c:v>97.591613450102798</c:v>
                </c:pt>
                <c:pt idx="13">
                  <c:v>97.422253912211772</c:v>
                </c:pt>
                <c:pt idx="14">
                  <c:v>97.511974400041339</c:v>
                </c:pt>
                <c:pt idx="15">
                  <c:v>96.654901399014889</c:v>
                </c:pt>
                <c:pt idx="16">
                  <c:v>95.856012080492079</c:v>
                </c:pt>
                <c:pt idx="17">
                  <c:v>95.856012080492079</c:v>
                </c:pt>
                <c:pt idx="18">
                  <c:v>95.856012080492079</c:v>
                </c:pt>
                <c:pt idx="19">
                  <c:v>96.290181692065914</c:v>
                </c:pt>
                <c:pt idx="20">
                  <c:v>96.293779128192568</c:v>
                </c:pt>
                <c:pt idx="21">
                  <c:v>96.082133559663021</c:v>
                </c:pt>
                <c:pt idx="22">
                  <c:v>95.828438917365574</c:v>
                </c:pt>
                <c:pt idx="23">
                  <c:v>95.348622795897157</c:v>
                </c:pt>
                <c:pt idx="24">
                  <c:v>95.348622795897157</c:v>
                </c:pt>
                <c:pt idx="25">
                  <c:v>95.348622795897157</c:v>
                </c:pt>
                <c:pt idx="26">
                  <c:v>94.816956202830738</c:v>
                </c:pt>
                <c:pt idx="27">
                  <c:v>94.634133206381861</c:v>
                </c:pt>
                <c:pt idx="28">
                  <c:v>95.301963833919061</c:v>
                </c:pt>
                <c:pt idx="29">
                  <c:v>94.600291456950842</c:v>
                </c:pt>
                <c:pt idx="30">
                  <c:v>94.391640161604556</c:v>
                </c:pt>
                <c:pt idx="31">
                  <c:v>94.391640161604556</c:v>
                </c:pt>
                <c:pt idx="32">
                  <c:v>94.391640161604556</c:v>
                </c:pt>
                <c:pt idx="33">
                  <c:v>93.714654382248028</c:v>
                </c:pt>
                <c:pt idx="34">
                  <c:v>93.946829032386603</c:v>
                </c:pt>
                <c:pt idx="35">
                  <c:v>93.680403343676844</c:v>
                </c:pt>
                <c:pt idx="36">
                  <c:v>93.579395092192357</c:v>
                </c:pt>
                <c:pt idx="37">
                  <c:v>94.388279682348525</c:v>
                </c:pt>
                <c:pt idx="38">
                  <c:v>94.388279682348525</c:v>
                </c:pt>
                <c:pt idx="39">
                  <c:v>94.388279682348525</c:v>
                </c:pt>
                <c:pt idx="40">
                  <c:v>94.719157639866467</c:v>
                </c:pt>
                <c:pt idx="41">
                  <c:v>94.281089010694288</c:v>
                </c:pt>
                <c:pt idx="42">
                  <c:v>94.562679939123626</c:v>
                </c:pt>
                <c:pt idx="43">
                  <c:v>94.843516913873728</c:v>
                </c:pt>
                <c:pt idx="44">
                  <c:v>94.733504301305757</c:v>
                </c:pt>
                <c:pt idx="45">
                  <c:v>94.733504301305757</c:v>
                </c:pt>
                <c:pt idx="46">
                  <c:v>94.733504301305757</c:v>
                </c:pt>
                <c:pt idx="47">
                  <c:v>95.889336833114527</c:v>
                </c:pt>
                <c:pt idx="48">
                  <c:v>95.907410179882604</c:v>
                </c:pt>
                <c:pt idx="49">
                  <c:v>95.844422735365512</c:v>
                </c:pt>
                <c:pt idx="50">
                  <c:v>95.349355208042766</c:v>
                </c:pt>
                <c:pt idx="51">
                  <c:v>96.264698057707633</c:v>
                </c:pt>
                <c:pt idx="52">
                  <c:v>96.264698057707633</c:v>
                </c:pt>
                <c:pt idx="53">
                  <c:v>96.264698057707633</c:v>
                </c:pt>
                <c:pt idx="54">
                  <c:v>96.569640008659718</c:v>
                </c:pt>
                <c:pt idx="55">
                  <c:v>97.543403497698833</c:v>
                </c:pt>
                <c:pt idx="56">
                  <c:v>96.721055448984814</c:v>
                </c:pt>
                <c:pt idx="57">
                  <c:v>96.920810090916063</c:v>
                </c:pt>
                <c:pt idx="58">
                  <c:v>96.798281847272705</c:v>
                </c:pt>
                <c:pt idx="59">
                  <c:v>96.798281847272705</c:v>
                </c:pt>
                <c:pt idx="60">
                  <c:v>96.798281847272705</c:v>
                </c:pt>
                <c:pt idx="61">
                  <c:v>96.798281847272705</c:v>
                </c:pt>
                <c:pt idx="62">
                  <c:v>96.631270336554181</c:v>
                </c:pt>
                <c:pt idx="63">
                  <c:v>96.632821326980036</c:v>
                </c:pt>
                <c:pt idx="64">
                  <c:v>96.507471142422958</c:v>
                </c:pt>
                <c:pt idx="65">
                  <c:v>95.180081836286519</c:v>
                </c:pt>
                <c:pt idx="66">
                  <c:v>95.180081836286519</c:v>
                </c:pt>
                <c:pt idx="67">
                  <c:v>95.180081836286519</c:v>
                </c:pt>
                <c:pt idx="68">
                  <c:v>95.759312135746143</c:v>
                </c:pt>
                <c:pt idx="69">
                  <c:v>95.331281861274704</c:v>
                </c:pt>
                <c:pt idx="70">
                  <c:v>96.060548942903125</c:v>
                </c:pt>
                <c:pt idx="71">
                  <c:v>96.898988517285503</c:v>
                </c:pt>
                <c:pt idx="72">
                  <c:v>97.85502332409564</c:v>
                </c:pt>
                <c:pt idx="73">
                  <c:v>97.85502332409564</c:v>
                </c:pt>
                <c:pt idx="74">
                  <c:v>97.85502332409564</c:v>
                </c:pt>
                <c:pt idx="75">
                  <c:v>98.090149164350095</c:v>
                </c:pt>
                <c:pt idx="76">
                  <c:v>98.328269277787811</c:v>
                </c:pt>
                <c:pt idx="77">
                  <c:v>98.756471884528807</c:v>
                </c:pt>
                <c:pt idx="78">
                  <c:v>99.026839673904306</c:v>
                </c:pt>
                <c:pt idx="79">
                  <c:v>98.965984841222777</c:v>
                </c:pt>
                <c:pt idx="80">
                  <c:v>98.965984841222777</c:v>
                </c:pt>
                <c:pt idx="81">
                  <c:v>98.965984841222777</c:v>
                </c:pt>
                <c:pt idx="82">
                  <c:v>100.02647454490821</c:v>
                </c:pt>
                <c:pt idx="83">
                  <c:v>101.04500134096051</c:v>
                </c:pt>
                <c:pt idx="84">
                  <c:v>101.42766514547539</c:v>
                </c:pt>
                <c:pt idx="85">
                  <c:v>102.05493306506945</c:v>
                </c:pt>
                <c:pt idx="86">
                  <c:v>101.93983665055002</c:v>
                </c:pt>
                <c:pt idx="87">
                  <c:v>101.93983665055002</c:v>
                </c:pt>
                <c:pt idx="88">
                  <c:v>101.93983665055002</c:v>
                </c:pt>
                <c:pt idx="89">
                  <c:v>101.61639052215601</c:v>
                </c:pt>
                <c:pt idx="90">
                  <c:v>102.4209021809726</c:v>
                </c:pt>
                <c:pt idx="91">
                  <c:v>103.19221833636892</c:v>
                </c:pt>
                <c:pt idx="92">
                  <c:v>102.27700473590622</c:v>
                </c:pt>
                <c:pt idx="93">
                  <c:v>102.22328015087693</c:v>
                </c:pt>
                <c:pt idx="94">
                  <c:v>102.22328015087693</c:v>
                </c:pt>
                <c:pt idx="95">
                  <c:v>102.22328015087693</c:v>
                </c:pt>
                <c:pt idx="96">
                  <c:v>102.03433935885936</c:v>
                </c:pt>
                <c:pt idx="97">
                  <c:v>101.06232073404932</c:v>
                </c:pt>
                <c:pt idx="98">
                  <c:v>100.67845060364766</c:v>
                </c:pt>
                <c:pt idx="99">
                  <c:v>101.40054435455643</c:v>
                </c:pt>
                <c:pt idx="100">
                  <c:v>101.85201181768541</c:v>
                </c:pt>
                <c:pt idx="101">
                  <c:v>101.85201181768541</c:v>
                </c:pt>
                <c:pt idx="102">
                  <c:v>101.85201181768541</c:v>
                </c:pt>
                <c:pt idx="103">
                  <c:v>100.89950982240084</c:v>
                </c:pt>
                <c:pt idx="104">
                  <c:v>100.31506647178762</c:v>
                </c:pt>
                <c:pt idx="105">
                  <c:v>100.5173630146946</c:v>
                </c:pt>
                <c:pt idx="106">
                  <c:v>100.49543373339556</c:v>
                </c:pt>
                <c:pt idx="107">
                  <c:v>100.74684497312158</c:v>
                </c:pt>
                <c:pt idx="108">
                  <c:v>100.74684497312158</c:v>
                </c:pt>
                <c:pt idx="109">
                  <c:v>100.74684497312158</c:v>
                </c:pt>
                <c:pt idx="110">
                  <c:v>100.63588453307113</c:v>
                </c:pt>
                <c:pt idx="111">
                  <c:v>101.31448592745461</c:v>
                </c:pt>
                <c:pt idx="112">
                  <c:v>101.42523095216814</c:v>
                </c:pt>
                <c:pt idx="113">
                  <c:v>101.34100355543018</c:v>
                </c:pt>
                <c:pt idx="114">
                  <c:v>101.17291496802702</c:v>
                </c:pt>
                <c:pt idx="115">
                  <c:v>101.17291496802702</c:v>
                </c:pt>
                <c:pt idx="116">
                  <c:v>101.17291496802702</c:v>
                </c:pt>
                <c:pt idx="117">
                  <c:v>100.77204856754189</c:v>
                </c:pt>
                <c:pt idx="118">
                  <c:v>101.19309938509696</c:v>
                </c:pt>
                <c:pt idx="119">
                  <c:v>101.19577053527485</c:v>
                </c:pt>
                <c:pt idx="120">
                  <c:v>100.71013819970943</c:v>
                </c:pt>
                <c:pt idx="121">
                  <c:v>100.71677299208675</c:v>
                </c:pt>
                <c:pt idx="122">
                  <c:v>100.71677299208675</c:v>
                </c:pt>
                <c:pt idx="123">
                  <c:v>100.71677299208675</c:v>
                </c:pt>
                <c:pt idx="124">
                  <c:v>100.85799928697526</c:v>
                </c:pt>
                <c:pt idx="125">
                  <c:v>101.14738825060131</c:v>
                </c:pt>
                <c:pt idx="126">
                  <c:v>100.13771502489665</c:v>
                </c:pt>
                <c:pt idx="127">
                  <c:v>101.81485267206573</c:v>
                </c:pt>
                <c:pt idx="128">
                  <c:v>100.97290182769146</c:v>
                </c:pt>
                <c:pt idx="129">
                  <c:v>100.97290182769146</c:v>
                </c:pt>
                <c:pt idx="130">
                  <c:v>100.97290182769146</c:v>
                </c:pt>
                <c:pt idx="131">
                  <c:v>100.29294331668535</c:v>
                </c:pt>
                <c:pt idx="132">
                  <c:v>100.04478484854688</c:v>
                </c:pt>
                <c:pt idx="133">
                  <c:v>99.823100925316609</c:v>
                </c:pt>
                <c:pt idx="134">
                  <c:v>99.247834268056408</c:v>
                </c:pt>
                <c:pt idx="135">
                  <c:v>100.02757316312653</c:v>
                </c:pt>
                <c:pt idx="136">
                  <c:v>100.02757316312653</c:v>
                </c:pt>
                <c:pt idx="137">
                  <c:v>100.02757316312653</c:v>
                </c:pt>
                <c:pt idx="138">
                  <c:v>100.82417907907794</c:v>
                </c:pt>
                <c:pt idx="139">
                  <c:v>101.16981298717528</c:v>
                </c:pt>
                <c:pt idx="140">
                  <c:v>101.54364476287621</c:v>
                </c:pt>
                <c:pt idx="141">
                  <c:v>101.27920089526617</c:v>
                </c:pt>
                <c:pt idx="142">
                  <c:v>101.74850474829259</c:v>
                </c:pt>
                <c:pt idx="143">
                  <c:v>101.74850474829259</c:v>
                </c:pt>
                <c:pt idx="144">
                  <c:v>101.74850474829259</c:v>
                </c:pt>
                <c:pt idx="145">
                  <c:v>101.26558664597246</c:v>
                </c:pt>
                <c:pt idx="146">
                  <c:v>101.4000919823489</c:v>
                </c:pt>
                <c:pt idx="147">
                  <c:v>101.57111021833425</c:v>
                </c:pt>
                <c:pt idx="148">
                  <c:v>101.57111021833425</c:v>
                </c:pt>
                <c:pt idx="149">
                  <c:v>101.62367156054412</c:v>
                </c:pt>
                <c:pt idx="150">
                  <c:v>101.62367156054412</c:v>
                </c:pt>
                <c:pt idx="151">
                  <c:v>101.62367156054412</c:v>
                </c:pt>
                <c:pt idx="152">
                  <c:v>101.05689226755881</c:v>
                </c:pt>
                <c:pt idx="153">
                  <c:v>101.51951824514053</c:v>
                </c:pt>
                <c:pt idx="154">
                  <c:v>101.58627545805383</c:v>
                </c:pt>
                <c:pt idx="155">
                  <c:v>101.7676551717453</c:v>
                </c:pt>
                <c:pt idx="156">
                  <c:v>102.19827043025987</c:v>
                </c:pt>
                <c:pt idx="157">
                  <c:v>102.19827043025987</c:v>
                </c:pt>
                <c:pt idx="158">
                  <c:v>102.19827043025987</c:v>
                </c:pt>
                <c:pt idx="159">
                  <c:v>102.54399050449199</c:v>
                </c:pt>
                <c:pt idx="160">
                  <c:v>103.16262026907535</c:v>
                </c:pt>
                <c:pt idx="161">
                  <c:v>103.44119538278773</c:v>
                </c:pt>
                <c:pt idx="162">
                  <c:v>102.77819005879766</c:v>
                </c:pt>
                <c:pt idx="163">
                  <c:v>102.51512484934395</c:v>
                </c:pt>
                <c:pt idx="164">
                  <c:v>102.51512484934395</c:v>
                </c:pt>
                <c:pt idx="165">
                  <c:v>102.51512484934395</c:v>
                </c:pt>
                <c:pt idx="166">
                  <c:v>102.2393716765453</c:v>
                </c:pt>
                <c:pt idx="167">
                  <c:v>101.5573667198384</c:v>
                </c:pt>
                <c:pt idx="168">
                  <c:v>101.28596493684566</c:v>
                </c:pt>
                <c:pt idx="169">
                  <c:v>100.25681816468291</c:v>
                </c:pt>
                <c:pt idx="170">
                  <c:v>101.20707984046344</c:v>
                </c:pt>
                <c:pt idx="171">
                  <c:v>101.20707984046344</c:v>
                </c:pt>
                <c:pt idx="172">
                  <c:v>101.20707984046344</c:v>
                </c:pt>
                <c:pt idx="173">
                  <c:v>101.04364422433788</c:v>
                </c:pt>
                <c:pt idx="174">
                  <c:v>101.33202073588038</c:v>
                </c:pt>
                <c:pt idx="175">
                  <c:v>101.33202073588038</c:v>
                </c:pt>
                <c:pt idx="176">
                  <c:v>101.66537596977295</c:v>
                </c:pt>
                <c:pt idx="177">
                  <c:v>101.29891139859488</c:v>
                </c:pt>
                <c:pt idx="178">
                  <c:v>101.29891139859488</c:v>
                </c:pt>
                <c:pt idx="179">
                  <c:v>101.29891139859488</c:v>
                </c:pt>
                <c:pt idx="180">
                  <c:v>101.19316400969804</c:v>
                </c:pt>
                <c:pt idx="181">
                  <c:v>101.56684499466313</c:v>
                </c:pt>
                <c:pt idx="182">
                  <c:v>101.56684499466313</c:v>
                </c:pt>
                <c:pt idx="183">
                  <c:v>101.7767026158962</c:v>
                </c:pt>
                <c:pt idx="184">
                  <c:v>100.91094837679164</c:v>
                </c:pt>
                <c:pt idx="185">
                  <c:v>100.91094837679164</c:v>
                </c:pt>
                <c:pt idx="186">
                  <c:v>100.91094837679164</c:v>
                </c:pt>
                <c:pt idx="187">
                  <c:v>101.46473812496033</c:v>
                </c:pt>
                <c:pt idx="188">
                  <c:v>101.75233914128991</c:v>
                </c:pt>
                <c:pt idx="189">
                  <c:v>101.19680452889212</c:v>
                </c:pt>
                <c:pt idx="190">
                  <c:v>102.30770142141817</c:v>
                </c:pt>
                <c:pt idx="191">
                  <c:v>103.41103723561814</c:v>
                </c:pt>
                <c:pt idx="192">
                  <c:v>103.41103723561814</c:v>
                </c:pt>
                <c:pt idx="193">
                  <c:v>103.41103723561814</c:v>
                </c:pt>
                <c:pt idx="194">
                  <c:v>103.865735928801</c:v>
                </c:pt>
                <c:pt idx="195">
                  <c:v>103.88820374844235</c:v>
                </c:pt>
                <c:pt idx="196">
                  <c:v>104.46965282587233</c:v>
                </c:pt>
                <c:pt idx="197">
                  <c:v>104.25316041226196</c:v>
                </c:pt>
                <c:pt idx="198">
                  <c:v>104.80313730896707</c:v>
                </c:pt>
                <c:pt idx="199">
                  <c:v>104.80313730896707</c:v>
                </c:pt>
                <c:pt idx="200">
                  <c:v>104.80313730896707</c:v>
                </c:pt>
                <c:pt idx="201">
                  <c:v>104.80313730896707</c:v>
                </c:pt>
                <c:pt idx="202">
                  <c:v>105.35296341493634</c:v>
                </c:pt>
                <c:pt idx="203">
                  <c:v>105.53300755353887</c:v>
                </c:pt>
                <c:pt idx="204">
                  <c:v>105.7638035455211</c:v>
                </c:pt>
                <c:pt idx="205">
                  <c:v>106.04334802824964</c:v>
                </c:pt>
                <c:pt idx="206">
                  <c:v>106.04334802824964</c:v>
                </c:pt>
                <c:pt idx="207">
                  <c:v>106.04334802824964</c:v>
                </c:pt>
                <c:pt idx="208">
                  <c:v>105.23215849398836</c:v>
                </c:pt>
                <c:pt idx="209">
                  <c:v>105.73461476736766</c:v>
                </c:pt>
                <c:pt idx="210">
                  <c:v>106.77500622011792</c:v>
                </c:pt>
                <c:pt idx="211">
                  <c:v>106.72018301687032</c:v>
                </c:pt>
                <c:pt idx="212">
                  <c:v>105.99406099916102</c:v>
                </c:pt>
                <c:pt idx="213">
                  <c:v>105.99406099916102</c:v>
                </c:pt>
                <c:pt idx="214">
                  <c:v>105.99406099916102</c:v>
                </c:pt>
                <c:pt idx="215">
                  <c:v>106.23982835705961</c:v>
                </c:pt>
                <c:pt idx="216">
                  <c:v>107.09810768397284</c:v>
                </c:pt>
                <c:pt idx="217">
                  <c:v>107.39975378026996</c:v>
                </c:pt>
                <c:pt idx="218">
                  <c:v>107.24258675044894</c:v>
                </c:pt>
                <c:pt idx="219">
                  <c:v>107.1756787467998</c:v>
                </c:pt>
                <c:pt idx="220">
                  <c:v>107.1756787467998</c:v>
                </c:pt>
                <c:pt idx="221">
                  <c:v>107.1756787467998</c:v>
                </c:pt>
                <c:pt idx="222">
                  <c:v>108.03008059764839</c:v>
                </c:pt>
                <c:pt idx="223">
                  <c:v>107.54744253526627</c:v>
                </c:pt>
                <c:pt idx="224">
                  <c:v>107.92230830458445</c:v>
                </c:pt>
                <c:pt idx="225">
                  <c:v>108.45955415487725</c:v>
                </c:pt>
                <c:pt idx="226">
                  <c:v>108.39421868318767</c:v>
                </c:pt>
                <c:pt idx="227">
                  <c:v>108.39421868318767</c:v>
                </c:pt>
                <c:pt idx="228">
                  <c:v>108.39421868318767</c:v>
                </c:pt>
                <c:pt idx="229">
                  <c:v>108.39421868318767</c:v>
                </c:pt>
                <c:pt idx="230">
                  <c:v>109.16243285773228</c:v>
                </c:pt>
                <c:pt idx="231">
                  <c:v>108.73278696823388</c:v>
                </c:pt>
                <c:pt idx="232">
                  <c:v>108.79013053092351</c:v>
                </c:pt>
                <c:pt idx="233">
                  <c:v>108.0945328664566</c:v>
                </c:pt>
                <c:pt idx="234">
                  <c:v>108.0945328664566</c:v>
                </c:pt>
                <c:pt idx="235">
                  <c:v>108.0945328664566</c:v>
                </c:pt>
                <c:pt idx="236">
                  <c:v>107.30964554483397</c:v>
                </c:pt>
                <c:pt idx="237">
                  <c:v>106.74525736208852</c:v>
                </c:pt>
                <c:pt idx="238">
                  <c:v>106.82418554153811</c:v>
                </c:pt>
                <c:pt idx="239">
                  <c:v>105.7166275867344</c:v>
                </c:pt>
                <c:pt idx="240">
                  <c:v>104.2771792223292</c:v>
                </c:pt>
                <c:pt idx="241">
                  <c:v>104.2771792223292</c:v>
                </c:pt>
                <c:pt idx="242">
                  <c:v>104.2771792223292</c:v>
                </c:pt>
                <c:pt idx="243">
                  <c:v>104.03574171270283</c:v>
                </c:pt>
                <c:pt idx="244">
                  <c:v>103.8675885006986</c:v>
                </c:pt>
                <c:pt idx="245">
                  <c:v>105.2139558980182</c:v>
                </c:pt>
                <c:pt idx="246">
                  <c:v>105.93331387414803</c:v>
                </c:pt>
                <c:pt idx="247">
                  <c:v>106.31393123296212</c:v>
                </c:pt>
                <c:pt idx="248">
                  <c:v>106.31393123296212</c:v>
                </c:pt>
                <c:pt idx="249">
                  <c:v>106.31393123296212</c:v>
                </c:pt>
                <c:pt idx="250">
                  <c:v>106.58535455748857</c:v>
                </c:pt>
                <c:pt idx="251">
                  <c:v>106.87207237093672</c:v>
                </c:pt>
                <c:pt idx="252">
                  <c:v>107.22593514490462</c:v>
                </c:pt>
                <c:pt idx="253">
                  <c:v>107.84088130722655</c:v>
                </c:pt>
                <c:pt idx="254">
                  <c:v>107.53705951602649</c:v>
                </c:pt>
                <c:pt idx="255">
                  <c:v>107.53705951602649</c:v>
                </c:pt>
                <c:pt idx="256">
                  <c:v>107.53705951602649</c:v>
                </c:pt>
                <c:pt idx="257">
                  <c:v>108.48376683874773</c:v>
                </c:pt>
                <c:pt idx="258">
                  <c:v>108.4371294183033</c:v>
                </c:pt>
                <c:pt idx="259">
                  <c:v>108.70150866131226</c:v>
                </c:pt>
                <c:pt idx="260">
                  <c:v>108.85490592273707</c:v>
                </c:pt>
                <c:pt idx="261">
                  <c:v>108.01136100486956</c:v>
                </c:pt>
                <c:pt idx="262">
                  <c:v>108.01136100486956</c:v>
                </c:pt>
                <c:pt idx="263">
                  <c:v>108.01136100486956</c:v>
                </c:pt>
                <c:pt idx="264">
                  <c:v>107.81718562016468</c:v>
                </c:pt>
                <c:pt idx="265">
                  <c:v>107.95671013389149</c:v>
                </c:pt>
                <c:pt idx="266">
                  <c:v>107.42777931560401</c:v>
                </c:pt>
                <c:pt idx="267">
                  <c:v>107.37653200694939</c:v>
                </c:pt>
                <c:pt idx="268">
                  <c:v>107.25732115949468</c:v>
                </c:pt>
                <c:pt idx="269">
                  <c:v>107.25732115949468</c:v>
                </c:pt>
                <c:pt idx="270">
                  <c:v>107.25732115949468</c:v>
                </c:pt>
                <c:pt idx="271">
                  <c:v>107.15958722113147</c:v>
                </c:pt>
                <c:pt idx="272">
                  <c:v>107.9082416830832</c:v>
                </c:pt>
                <c:pt idx="273">
                  <c:v>108.14599559044814</c:v>
                </c:pt>
                <c:pt idx="274">
                  <c:v>106.50239811123841</c:v>
                </c:pt>
                <c:pt idx="275">
                  <c:v>103.05107820761523</c:v>
                </c:pt>
                <c:pt idx="276">
                  <c:v>103.05107820761523</c:v>
                </c:pt>
                <c:pt idx="277">
                  <c:v>103.05107820761523</c:v>
                </c:pt>
                <c:pt idx="278">
                  <c:v>102.14305947940585</c:v>
                </c:pt>
                <c:pt idx="279">
                  <c:v>102.09153213081322</c:v>
                </c:pt>
                <c:pt idx="280">
                  <c:v>103.45801932060165</c:v>
                </c:pt>
                <c:pt idx="281">
                  <c:v>105.01176706277965</c:v>
                </c:pt>
                <c:pt idx="282">
                  <c:v>106.81647367247616</c:v>
                </c:pt>
                <c:pt idx="283">
                  <c:v>106.81647367247616</c:v>
                </c:pt>
                <c:pt idx="284">
                  <c:v>106.81647367247616</c:v>
                </c:pt>
                <c:pt idx="285">
                  <c:v>106.63522320798684</c:v>
                </c:pt>
                <c:pt idx="286">
                  <c:v>106.62363386286023</c:v>
                </c:pt>
                <c:pt idx="287">
                  <c:v>107.94658561305599</c:v>
                </c:pt>
                <c:pt idx="288">
                  <c:v>107.97200462281323</c:v>
                </c:pt>
                <c:pt idx="289">
                  <c:v>107.97200462281323</c:v>
                </c:pt>
                <c:pt idx="290">
                  <c:v>107.97200462281323</c:v>
                </c:pt>
                <c:pt idx="291">
                  <c:v>107.97200462281323</c:v>
                </c:pt>
                <c:pt idx="292">
                  <c:v>108.25932559920479</c:v>
                </c:pt>
                <c:pt idx="293">
                  <c:v>109.00580436625356</c:v>
                </c:pt>
                <c:pt idx="294">
                  <c:v>108.69532624114248</c:v>
                </c:pt>
                <c:pt idx="295">
                  <c:v>109.54800476929566</c:v>
                </c:pt>
                <c:pt idx="296">
                  <c:v>109.38254424900299</c:v>
                </c:pt>
                <c:pt idx="297">
                  <c:v>109.38254424900299</c:v>
                </c:pt>
                <c:pt idx="298">
                  <c:v>109.38254424900299</c:v>
                </c:pt>
                <c:pt idx="299">
                  <c:v>109.45419139006449</c:v>
                </c:pt>
                <c:pt idx="300">
                  <c:v>108.83332130597712</c:v>
                </c:pt>
                <c:pt idx="301">
                  <c:v>107.84654673058768</c:v>
                </c:pt>
                <c:pt idx="302">
                  <c:v>107.21417346750846</c:v>
                </c:pt>
                <c:pt idx="303">
                  <c:v>108.10545442403873</c:v>
                </c:pt>
                <c:pt idx="304">
                  <c:v>108.10545442403873</c:v>
                </c:pt>
                <c:pt idx="305">
                  <c:v>108.10545442403873</c:v>
                </c:pt>
                <c:pt idx="306">
                  <c:v>108.10280481539453</c:v>
                </c:pt>
                <c:pt idx="307">
                  <c:v>108.99852332786547</c:v>
                </c:pt>
                <c:pt idx="308">
                  <c:v>108.10644533458859</c:v>
                </c:pt>
                <c:pt idx="309">
                  <c:v>107.94742573287</c:v>
                </c:pt>
                <c:pt idx="310">
                  <c:v>108.38122913837107</c:v>
                </c:pt>
                <c:pt idx="311">
                  <c:v>108.38122913837107</c:v>
                </c:pt>
                <c:pt idx="312">
                  <c:v>108.38122913837107</c:v>
                </c:pt>
                <c:pt idx="313">
                  <c:v>108.19131897733733</c:v>
                </c:pt>
                <c:pt idx="314">
                  <c:v>108.86569823111707</c:v>
                </c:pt>
                <c:pt idx="315">
                  <c:v>108.49414985798754</c:v>
                </c:pt>
                <c:pt idx="316">
                  <c:v>108.40481711776444</c:v>
                </c:pt>
                <c:pt idx="317">
                  <c:v>107.80822434214859</c:v>
                </c:pt>
                <c:pt idx="318">
                  <c:v>107.80822434214859</c:v>
                </c:pt>
                <c:pt idx="319">
                  <c:v>107.80822434214859</c:v>
                </c:pt>
                <c:pt idx="320">
                  <c:v>108.32231304372189</c:v>
                </c:pt>
                <c:pt idx="321">
                  <c:v>109.0266350293343</c:v>
                </c:pt>
                <c:pt idx="322">
                  <c:v>109.49484026414241</c:v>
                </c:pt>
                <c:pt idx="323">
                  <c:v>109.1290650220425</c:v>
                </c:pt>
                <c:pt idx="324">
                  <c:v>109.39243181296791</c:v>
                </c:pt>
                <c:pt idx="325">
                  <c:v>109.39243181296791</c:v>
                </c:pt>
                <c:pt idx="326">
                  <c:v>109.39243181296791</c:v>
                </c:pt>
                <c:pt idx="327">
                  <c:v>109.39243181296791</c:v>
                </c:pt>
                <c:pt idx="328">
                  <c:v>108.78192320658665</c:v>
                </c:pt>
                <c:pt idx="329">
                  <c:v>108.04630137251893</c:v>
                </c:pt>
                <c:pt idx="330">
                  <c:v>108.1055621317072</c:v>
                </c:pt>
                <c:pt idx="331">
                  <c:v>107.8418722177764</c:v>
                </c:pt>
                <c:pt idx="332">
                  <c:v>107.8418722177764</c:v>
                </c:pt>
                <c:pt idx="333">
                  <c:v>107.8418722177764</c:v>
                </c:pt>
                <c:pt idx="334">
                  <c:v>108.66204457158749</c:v>
                </c:pt>
                <c:pt idx="335">
                  <c:v>108.51131846034055</c:v>
                </c:pt>
                <c:pt idx="336">
                  <c:v>109.08255685080022</c:v>
                </c:pt>
                <c:pt idx="337">
                  <c:v>109.76242919567156</c:v>
                </c:pt>
                <c:pt idx="338">
                  <c:v>109.95789707239798</c:v>
                </c:pt>
                <c:pt idx="339">
                  <c:v>109.95789707239798</c:v>
                </c:pt>
                <c:pt idx="340">
                  <c:v>109.95789707239798</c:v>
                </c:pt>
                <c:pt idx="341">
                  <c:v>109.95412730400177</c:v>
                </c:pt>
                <c:pt idx="342">
                  <c:v>109.55205457762989</c:v>
                </c:pt>
                <c:pt idx="343">
                  <c:v>109.30424077403052</c:v>
                </c:pt>
                <c:pt idx="344">
                  <c:v>109.51608021636328</c:v>
                </c:pt>
                <c:pt idx="345">
                  <c:v>109.67998974623008</c:v>
                </c:pt>
                <c:pt idx="346">
                  <c:v>109.67998974623008</c:v>
                </c:pt>
                <c:pt idx="347">
                  <c:v>109.67998974623008</c:v>
                </c:pt>
                <c:pt idx="348">
                  <c:v>109.91100115354925</c:v>
                </c:pt>
                <c:pt idx="349">
                  <c:v>109.54281325967577</c:v>
                </c:pt>
                <c:pt idx="350">
                  <c:v>109.83174985109429</c:v>
                </c:pt>
                <c:pt idx="351">
                  <c:v>109.83174985109429</c:v>
                </c:pt>
                <c:pt idx="352">
                  <c:v>109.11193950275691</c:v>
                </c:pt>
                <c:pt idx="353">
                  <c:v>109.11193950275691</c:v>
                </c:pt>
                <c:pt idx="354">
                  <c:v>109.11193950275691</c:v>
                </c:pt>
                <c:pt idx="355">
                  <c:v>109.18895048570786</c:v>
                </c:pt>
                <c:pt idx="356">
                  <c:v>108.08384826574512</c:v>
                </c:pt>
                <c:pt idx="357">
                  <c:v>107.71538033193363</c:v>
                </c:pt>
                <c:pt idx="358">
                  <c:v>108.07751505483949</c:v>
                </c:pt>
                <c:pt idx="359">
                  <c:v>108.38056135082662</c:v>
                </c:pt>
                <c:pt idx="360">
                  <c:v>108.38056135082662</c:v>
                </c:pt>
                <c:pt idx="361">
                  <c:v>108.38056135082662</c:v>
                </c:pt>
                <c:pt idx="362">
                  <c:v>108.09317574983399</c:v>
                </c:pt>
                <c:pt idx="363">
                  <c:v>107.70809929354553</c:v>
                </c:pt>
                <c:pt idx="364">
                  <c:v>108.80217224825769</c:v>
                </c:pt>
                <c:pt idx="365">
                  <c:v>108.65517282233957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C2-497D-B409-824E5500F1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8747136"/>
        <c:axId val="228748672"/>
      </c:lineChart>
      <c:lineChart>
        <c:grouping val="standard"/>
        <c:varyColors val="0"/>
        <c:ser>
          <c:idx val="0"/>
          <c:order val="1"/>
          <c:tx>
            <c:strRef>
              <c:f>'איור 20 נתונים'!$H$3</c:f>
              <c:strCache>
                <c:ptCount val="1"/>
                <c:pt idx="0">
                  <c:v>נפט מסוג "ברנט" (ציר ימני)</c:v>
                </c:pt>
              </c:strCache>
            </c:strRef>
          </c:tx>
          <c:spPr>
            <a:ln w="22225">
              <a:solidFill>
                <a:srgbClr val="DA8F32"/>
              </a:solidFill>
              <a:prstDash val="solid"/>
            </a:ln>
          </c:spPr>
          <c:marker>
            <c:symbol val="none"/>
          </c:marker>
          <c:cat>
            <c:numRef>
              <c:f>'איור 20 נתונים'!$F$4:$F$4000</c:f>
              <c:numCache>
                <c:formatCode>m/d/yyyy</c:formatCode>
                <c:ptCount val="3997"/>
                <c:pt idx="0">
                  <c:v>45476</c:v>
                </c:pt>
                <c:pt idx="1">
                  <c:v>45477</c:v>
                </c:pt>
                <c:pt idx="2">
                  <c:v>45478</c:v>
                </c:pt>
                <c:pt idx="3">
                  <c:v>45479</c:v>
                </c:pt>
                <c:pt idx="4">
                  <c:v>45480</c:v>
                </c:pt>
                <c:pt idx="5">
                  <c:v>45481</c:v>
                </c:pt>
                <c:pt idx="6">
                  <c:v>45482</c:v>
                </c:pt>
                <c:pt idx="7">
                  <c:v>45483</c:v>
                </c:pt>
                <c:pt idx="8">
                  <c:v>45484</c:v>
                </c:pt>
                <c:pt idx="9">
                  <c:v>45485</c:v>
                </c:pt>
                <c:pt idx="10">
                  <c:v>45486</c:v>
                </c:pt>
                <c:pt idx="11">
                  <c:v>45487</c:v>
                </c:pt>
                <c:pt idx="12">
                  <c:v>45488</c:v>
                </c:pt>
                <c:pt idx="13">
                  <c:v>45489</c:v>
                </c:pt>
                <c:pt idx="14">
                  <c:v>45490</c:v>
                </c:pt>
                <c:pt idx="15">
                  <c:v>45491</c:v>
                </c:pt>
                <c:pt idx="16">
                  <c:v>45492</c:v>
                </c:pt>
                <c:pt idx="17">
                  <c:v>45493</c:v>
                </c:pt>
                <c:pt idx="18">
                  <c:v>45494</c:v>
                </c:pt>
                <c:pt idx="19">
                  <c:v>45495</c:v>
                </c:pt>
                <c:pt idx="20">
                  <c:v>45496</c:v>
                </c:pt>
                <c:pt idx="21">
                  <c:v>45497</c:v>
                </c:pt>
                <c:pt idx="22">
                  <c:v>45498</c:v>
                </c:pt>
                <c:pt idx="23">
                  <c:v>45499</c:v>
                </c:pt>
                <c:pt idx="24">
                  <c:v>45500</c:v>
                </c:pt>
                <c:pt idx="25">
                  <c:v>45501</c:v>
                </c:pt>
                <c:pt idx="26">
                  <c:v>45502</c:v>
                </c:pt>
                <c:pt idx="27">
                  <c:v>45503</c:v>
                </c:pt>
                <c:pt idx="28">
                  <c:v>45504</c:v>
                </c:pt>
                <c:pt idx="29">
                  <c:v>45505</c:v>
                </c:pt>
                <c:pt idx="30">
                  <c:v>45506</c:v>
                </c:pt>
                <c:pt idx="31">
                  <c:v>45507</c:v>
                </c:pt>
                <c:pt idx="32">
                  <c:v>45508</c:v>
                </c:pt>
                <c:pt idx="33">
                  <c:v>45509</c:v>
                </c:pt>
                <c:pt idx="34">
                  <c:v>45510</c:v>
                </c:pt>
                <c:pt idx="35">
                  <c:v>45511</c:v>
                </c:pt>
                <c:pt idx="36">
                  <c:v>45512</c:v>
                </c:pt>
                <c:pt idx="37">
                  <c:v>45513</c:v>
                </c:pt>
                <c:pt idx="38">
                  <c:v>45514</c:v>
                </c:pt>
                <c:pt idx="39">
                  <c:v>45515</c:v>
                </c:pt>
                <c:pt idx="40">
                  <c:v>45516</c:v>
                </c:pt>
                <c:pt idx="41">
                  <c:v>45517</c:v>
                </c:pt>
                <c:pt idx="42">
                  <c:v>45518</c:v>
                </c:pt>
                <c:pt idx="43">
                  <c:v>45519</c:v>
                </c:pt>
                <c:pt idx="44">
                  <c:v>45520</c:v>
                </c:pt>
                <c:pt idx="45">
                  <c:v>45521</c:v>
                </c:pt>
                <c:pt idx="46">
                  <c:v>45522</c:v>
                </c:pt>
                <c:pt idx="47">
                  <c:v>45523</c:v>
                </c:pt>
                <c:pt idx="48">
                  <c:v>45524</c:v>
                </c:pt>
                <c:pt idx="49">
                  <c:v>45525</c:v>
                </c:pt>
                <c:pt idx="50">
                  <c:v>45526</c:v>
                </c:pt>
                <c:pt idx="51">
                  <c:v>45527</c:v>
                </c:pt>
                <c:pt idx="52">
                  <c:v>45528</c:v>
                </c:pt>
                <c:pt idx="53">
                  <c:v>45529</c:v>
                </c:pt>
                <c:pt idx="54">
                  <c:v>45530</c:v>
                </c:pt>
                <c:pt idx="55">
                  <c:v>45531</c:v>
                </c:pt>
                <c:pt idx="56">
                  <c:v>45532</c:v>
                </c:pt>
                <c:pt idx="57">
                  <c:v>45533</c:v>
                </c:pt>
                <c:pt idx="58">
                  <c:v>45534</c:v>
                </c:pt>
                <c:pt idx="59">
                  <c:v>45535</c:v>
                </c:pt>
                <c:pt idx="60">
                  <c:v>45536</c:v>
                </c:pt>
                <c:pt idx="61">
                  <c:v>45537</c:v>
                </c:pt>
                <c:pt idx="62">
                  <c:v>45538</c:v>
                </c:pt>
                <c:pt idx="63">
                  <c:v>45539</c:v>
                </c:pt>
                <c:pt idx="64">
                  <c:v>45540</c:v>
                </c:pt>
                <c:pt idx="65">
                  <c:v>45541</c:v>
                </c:pt>
                <c:pt idx="66">
                  <c:v>45542</c:v>
                </c:pt>
                <c:pt idx="67">
                  <c:v>45543</c:v>
                </c:pt>
                <c:pt idx="68">
                  <c:v>45544</c:v>
                </c:pt>
                <c:pt idx="69">
                  <c:v>45545</c:v>
                </c:pt>
                <c:pt idx="70">
                  <c:v>45546</c:v>
                </c:pt>
                <c:pt idx="71">
                  <c:v>45547</c:v>
                </c:pt>
                <c:pt idx="72">
                  <c:v>45548</c:v>
                </c:pt>
                <c:pt idx="73">
                  <c:v>45549</c:v>
                </c:pt>
                <c:pt idx="74">
                  <c:v>45550</c:v>
                </c:pt>
                <c:pt idx="75">
                  <c:v>45551</c:v>
                </c:pt>
                <c:pt idx="76">
                  <c:v>45552</c:v>
                </c:pt>
                <c:pt idx="77">
                  <c:v>45553</c:v>
                </c:pt>
                <c:pt idx="78">
                  <c:v>45554</c:v>
                </c:pt>
                <c:pt idx="79">
                  <c:v>45555</c:v>
                </c:pt>
                <c:pt idx="80">
                  <c:v>45556</c:v>
                </c:pt>
                <c:pt idx="81">
                  <c:v>45557</c:v>
                </c:pt>
                <c:pt idx="82">
                  <c:v>45558</c:v>
                </c:pt>
                <c:pt idx="83">
                  <c:v>45559</c:v>
                </c:pt>
                <c:pt idx="84">
                  <c:v>45560</c:v>
                </c:pt>
                <c:pt idx="85">
                  <c:v>45561</c:v>
                </c:pt>
                <c:pt idx="86">
                  <c:v>45562</c:v>
                </c:pt>
                <c:pt idx="87">
                  <c:v>45563</c:v>
                </c:pt>
                <c:pt idx="88">
                  <c:v>45564</c:v>
                </c:pt>
                <c:pt idx="89">
                  <c:v>45565</c:v>
                </c:pt>
                <c:pt idx="90">
                  <c:v>45566</c:v>
                </c:pt>
                <c:pt idx="91">
                  <c:v>45567</c:v>
                </c:pt>
                <c:pt idx="92">
                  <c:v>45568</c:v>
                </c:pt>
                <c:pt idx="93">
                  <c:v>45569</c:v>
                </c:pt>
                <c:pt idx="94">
                  <c:v>45570</c:v>
                </c:pt>
                <c:pt idx="95">
                  <c:v>45571</c:v>
                </c:pt>
                <c:pt idx="96">
                  <c:v>45572</c:v>
                </c:pt>
                <c:pt idx="97">
                  <c:v>45573</c:v>
                </c:pt>
                <c:pt idx="98">
                  <c:v>45574</c:v>
                </c:pt>
                <c:pt idx="99">
                  <c:v>45575</c:v>
                </c:pt>
                <c:pt idx="100">
                  <c:v>45576</c:v>
                </c:pt>
                <c:pt idx="101">
                  <c:v>45577</c:v>
                </c:pt>
                <c:pt idx="102">
                  <c:v>45578</c:v>
                </c:pt>
                <c:pt idx="103">
                  <c:v>45579</c:v>
                </c:pt>
                <c:pt idx="104">
                  <c:v>45580</c:v>
                </c:pt>
                <c:pt idx="105">
                  <c:v>45581</c:v>
                </c:pt>
                <c:pt idx="106">
                  <c:v>45582</c:v>
                </c:pt>
                <c:pt idx="107">
                  <c:v>45583</c:v>
                </c:pt>
                <c:pt idx="108">
                  <c:v>45584</c:v>
                </c:pt>
                <c:pt idx="109">
                  <c:v>45585</c:v>
                </c:pt>
                <c:pt idx="110">
                  <c:v>45586</c:v>
                </c:pt>
                <c:pt idx="111">
                  <c:v>45587</c:v>
                </c:pt>
                <c:pt idx="112">
                  <c:v>45588</c:v>
                </c:pt>
                <c:pt idx="113">
                  <c:v>45589</c:v>
                </c:pt>
                <c:pt idx="114">
                  <c:v>45590</c:v>
                </c:pt>
                <c:pt idx="115">
                  <c:v>45591</c:v>
                </c:pt>
                <c:pt idx="116">
                  <c:v>45592</c:v>
                </c:pt>
                <c:pt idx="117">
                  <c:v>45593</c:v>
                </c:pt>
                <c:pt idx="118">
                  <c:v>45594</c:v>
                </c:pt>
                <c:pt idx="119">
                  <c:v>45595</c:v>
                </c:pt>
                <c:pt idx="120">
                  <c:v>45596</c:v>
                </c:pt>
                <c:pt idx="121">
                  <c:v>45597</c:v>
                </c:pt>
                <c:pt idx="122">
                  <c:v>45598</c:v>
                </c:pt>
                <c:pt idx="123">
                  <c:v>45599</c:v>
                </c:pt>
                <c:pt idx="124">
                  <c:v>45600</c:v>
                </c:pt>
                <c:pt idx="125">
                  <c:v>45601</c:v>
                </c:pt>
                <c:pt idx="126">
                  <c:v>45602</c:v>
                </c:pt>
                <c:pt idx="127">
                  <c:v>45603</c:v>
                </c:pt>
                <c:pt idx="128">
                  <c:v>45604</c:v>
                </c:pt>
                <c:pt idx="129">
                  <c:v>45605</c:v>
                </c:pt>
                <c:pt idx="130">
                  <c:v>45606</c:v>
                </c:pt>
                <c:pt idx="131">
                  <c:v>45607</c:v>
                </c:pt>
                <c:pt idx="132">
                  <c:v>45608</c:v>
                </c:pt>
                <c:pt idx="133">
                  <c:v>45609</c:v>
                </c:pt>
                <c:pt idx="134">
                  <c:v>45610</c:v>
                </c:pt>
                <c:pt idx="135">
                  <c:v>45611</c:v>
                </c:pt>
                <c:pt idx="136">
                  <c:v>45612</c:v>
                </c:pt>
                <c:pt idx="137">
                  <c:v>45613</c:v>
                </c:pt>
                <c:pt idx="138">
                  <c:v>45614</c:v>
                </c:pt>
                <c:pt idx="139">
                  <c:v>45615</c:v>
                </c:pt>
                <c:pt idx="140">
                  <c:v>45616</c:v>
                </c:pt>
                <c:pt idx="141">
                  <c:v>45617</c:v>
                </c:pt>
                <c:pt idx="142">
                  <c:v>45618</c:v>
                </c:pt>
                <c:pt idx="143">
                  <c:v>45619</c:v>
                </c:pt>
                <c:pt idx="144">
                  <c:v>45620</c:v>
                </c:pt>
                <c:pt idx="145">
                  <c:v>45621</c:v>
                </c:pt>
                <c:pt idx="146">
                  <c:v>45622</c:v>
                </c:pt>
                <c:pt idx="147">
                  <c:v>45623</c:v>
                </c:pt>
                <c:pt idx="148">
                  <c:v>45624</c:v>
                </c:pt>
                <c:pt idx="149">
                  <c:v>45625</c:v>
                </c:pt>
                <c:pt idx="150">
                  <c:v>45626</c:v>
                </c:pt>
                <c:pt idx="151">
                  <c:v>45627</c:v>
                </c:pt>
                <c:pt idx="152">
                  <c:v>45628</c:v>
                </c:pt>
                <c:pt idx="153">
                  <c:v>45629</c:v>
                </c:pt>
                <c:pt idx="154">
                  <c:v>45630</c:v>
                </c:pt>
                <c:pt idx="155">
                  <c:v>45631</c:v>
                </c:pt>
                <c:pt idx="156">
                  <c:v>45632</c:v>
                </c:pt>
                <c:pt idx="157">
                  <c:v>45633</c:v>
                </c:pt>
                <c:pt idx="158">
                  <c:v>45634</c:v>
                </c:pt>
                <c:pt idx="159">
                  <c:v>45635</c:v>
                </c:pt>
                <c:pt idx="160">
                  <c:v>45636</c:v>
                </c:pt>
                <c:pt idx="161">
                  <c:v>45637</c:v>
                </c:pt>
                <c:pt idx="162">
                  <c:v>45638</c:v>
                </c:pt>
                <c:pt idx="163">
                  <c:v>45639</c:v>
                </c:pt>
                <c:pt idx="164">
                  <c:v>45640</c:v>
                </c:pt>
                <c:pt idx="165">
                  <c:v>45641</c:v>
                </c:pt>
                <c:pt idx="166">
                  <c:v>45642</c:v>
                </c:pt>
                <c:pt idx="167">
                  <c:v>45643</c:v>
                </c:pt>
                <c:pt idx="168">
                  <c:v>45644</c:v>
                </c:pt>
                <c:pt idx="169">
                  <c:v>45645</c:v>
                </c:pt>
                <c:pt idx="170">
                  <c:v>45646</c:v>
                </c:pt>
                <c:pt idx="171">
                  <c:v>45647</c:v>
                </c:pt>
                <c:pt idx="172">
                  <c:v>45648</c:v>
                </c:pt>
                <c:pt idx="173">
                  <c:v>45649</c:v>
                </c:pt>
                <c:pt idx="174">
                  <c:v>45650</c:v>
                </c:pt>
                <c:pt idx="175">
                  <c:v>45651</c:v>
                </c:pt>
                <c:pt idx="176">
                  <c:v>45652</c:v>
                </c:pt>
                <c:pt idx="177">
                  <c:v>45653</c:v>
                </c:pt>
                <c:pt idx="178">
                  <c:v>45654</c:v>
                </c:pt>
                <c:pt idx="179">
                  <c:v>45655</c:v>
                </c:pt>
                <c:pt idx="180">
                  <c:v>45656</c:v>
                </c:pt>
                <c:pt idx="181">
                  <c:v>45657</c:v>
                </c:pt>
                <c:pt idx="182">
                  <c:v>45658</c:v>
                </c:pt>
                <c:pt idx="183">
                  <c:v>45659</c:v>
                </c:pt>
                <c:pt idx="184">
                  <c:v>45660</c:v>
                </c:pt>
                <c:pt idx="185">
                  <c:v>45661</c:v>
                </c:pt>
                <c:pt idx="186">
                  <c:v>45662</c:v>
                </c:pt>
                <c:pt idx="187">
                  <c:v>45663</c:v>
                </c:pt>
                <c:pt idx="188">
                  <c:v>45664</c:v>
                </c:pt>
                <c:pt idx="189">
                  <c:v>45665</c:v>
                </c:pt>
                <c:pt idx="190">
                  <c:v>45666</c:v>
                </c:pt>
                <c:pt idx="191">
                  <c:v>45667</c:v>
                </c:pt>
                <c:pt idx="192">
                  <c:v>45668</c:v>
                </c:pt>
                <c:pt idx="193">
                  <c:v>45669</c:v>
                </c:pt>
                <c:pt idx="194">
                  <c:v>45670</c:v>
                </c:pt>
                <c:pt idx="195">
                  <c:v>45671</c:v>
                </c:pt>
                <c:pt idx="196">
                  <c:v>45672</c:v>
                </c:pt>
                <c:pt idx="197">
                  <c:v>45673</c:v>
                </c:pt>
                <c:pt idx="198">
                  <c:v>45674</c:v>
                </c:pt>
                <c:pt idx="199">
                  <c:v>45675</c:v>
                </c:pt>
                <c:pt idx="200">
                  <c:v>45676</c:v>
                </c:pt>
                <c:pt idx="201">
                  <c:v>45677</c:v>
                </c:pt>
                <c:pt idx="202">
                  <c:v>45678</c:v>
                </c:pt>
                <c:pt idx="203">
                  <c:v>45679</c:v>
                </c:pt>
                <c:pt idx="204">
                  <c:v>45680</c:v>
                </c:pt>
                <c:pt idx="205">
                  <c:v>45681</c:v>
                </c:pt>
                <c:pt idx="206">
                  <c:v>45682</c:v>
                </c:pt>
                <c:pt idx="207">
                  <c:v>45683</c:v>
                </c:pt>
                <c:pt idx="208">
                  <c:v>45684</c:v>
                </c:pt>
                <c:pt idx="209">
                  <c:v>45685</c:v>
                </c:pt>
                <c:pt idx="210">
                  <c:v>45686</c:v>
                </c:pt>
                <c:pt idx="211">
                  <c:v>45687</c:v>
                </c:pt>
                <c:pt idx="212">
                  <c:v>45688</c:v>
                </c:pt>
                <c:pt idx="213">
                  <c:v>45689</c:v>
                </c:pt>
                <c:pt idx="214">
                  <c:v>45690</c:v>
                </c:pt>
                <c:pt idx="215">
                  <c:v>45691</c:v>
                </c:pt>
                <c:pt idx="216">
                  <c:v>45692</c:v>
                </c:pt>
                <c:pt idx="217">
                  <c:v>45693</c:v>
                </c:pt>
                <c:pt idx="218">
                  <c:v>45694</c:v>
                </c:pt>
                <c:pt idx="219">
                  <c:v>45695</c:v>
                </c:pt>
                <c:pt idx="220">
                  <c:v>45696</c:v>
                </c:pt>
                <c:pt idx="221">
                  <c:v>45697</c:v>
                </c:pt>
                <c:pt idx="222">
                  <c:v>45698</c:v>
                </c:pt>
                <c:pt idx="223">
                  <c:v>45699</c:v>
                </c:pt>
                <c:pt idx="224">
                  <c:v>45700</c:v>
                </c:pt>
                <c:pt idx="225">
                  <c:v>45701</c:v>
                </c:pt>
                <c:pt idx="226">
                  <c:v>45702</c:v>
                </c:pt>
                <c:pt idx="227">
                  <c:v>45703</c:v>
                </c:pt>
                <c:pt idx="228">
                  <c:v>45704</c:v>
                </c:pt>
                <c:pt idx="229">
                  <c:v>45705</c:v>
                </c:pt>
                <c:pt idx="230">
                  <c:v>45706</c:v>
                </c:pt>
                <c:pt idx="231">
                  <c:v>45707</c:v>
                </c:pt>
                <c:pt idx="232">
                  <c:v>45708</c:v>
                </c:pt>
                <c:pt idx="233">
                  <c:v>45709</c:v>
                </c:pt>
                <c:pt idx="234">
                  <c:v>45710</c:v>
                </c:pt>
                <c:pt idx="235">
                  <c:v>45711</c:v>
                </c:pt>
                <c:pt idx="236">
                  <c:v>45712</c:v>
                </c:pt>
                <c:pt idx="237">
                  <c:v>45713</c:v>
                </c:pt>
                <c:pt idx="238">
                  <c:v>45714</c:v>
                </c:pt>
                <c:pt idx="239">
                  <c:v>45715</c:v>
                </c:pt>
                <c:pt idx="240">
                  <c:v>45716</c:v>
                </c:pt>
                <c:pt idx="241">
                  <c:v>45717</c:v>
                </c:pt>
                <c:pt idx="242">
                  <c:v>45718</c:v>
                </c:pt>
                <c:pt idx="243">
                  <c:v>45719</c:v>
                </c:pt>
                <c:pt idx="244">
                  <c:v>45720</c:v>
                </c:pt>
                <c:pt idx="245">
                  <c:v>45721</c:v>
                </c:pt>
                <c:pt idx="246">
                  <c:v>45722</c:v>
                </c:pt>
                <c:pt idx="247">
                  <c:v>45723</c:v>
                </c:pt>
                <c:pt idx="248">
                  <c:v>45724</c:v>
                </c:pt>
                <c:pt idx="249">
                  <c:v>45725</c:v>
                </c:pt>
                <c:pt idx="250">
                  <c:v>45726</c:v>
                </c:pt>
                <c:pt idx="251">
                  <c:v>45727</c:v>
                </c:pt>
                <c:pt idx="252">
                  <c:v>45728</c:v>
                </c:pt>
                <c:pt idx="253">
                  <c:v>45729</c:v>
                </c:pt>
                <c:pt idx="254">
                  <c:v>45730</c:v>
                </c:pt>
                <c:pt idx="255">
                  <c:v>45731</c:v>
                </c:pt>
                <c:pt idx="256">
                  <c:v>45732</c:v>
                </c:pt>
                <c:pt idx="257">
                  <c:v>45733</c:v>
                </c:pt>
                <c:pt idx="258">
                  <c:v>45734</c:v>
                </c:pt>
                <c:pt idx="259">
                  <c:v>45735</c:v>
                </c:pt>
                <c:pt idx="260">
                  <c:v>45736</c:v>
                </c:pt>
                <c:pt idx="261">
                  <c:v>45737</c:v>
                </c:pt>
                <c:pt idx="262">
                  <c:v>45738</c:v>
                </c:pt>
                <c:pt idx="263">
                  <c:v>45739</c:v>
                </c:pt>
                <c:pt idx="264">
                  <c:v>45740</c:v>
                </c:pt>
                <c:pt idx="265">
                  <c:v>45741</c:v>
                </c:pt>
                <c:pt idx="266">
                  <c:v>45742</c:v>
                </c:pt>
                <c:pt idx="267">
                  <c:v>45743</c:v>
                </c:pt>
                <c:pt idx="268">
                  <c:v>45744</c:v>
                </c:pt>
                <c:pt idx="269">
                  <c:v>45745</c:v>
                </c:pt>
                <c:pt idx="270">
                  <c:v>45746</c:v>
                </c:pt>
                <c:pt idx="271">
                  <c:v>45747</c:v>
                </c:pt>
                <c:pt idx="272">
                  <c:v>45748</c:v>
                </c:pt>
                <c:pt idx="273">
                  <c:v>45749</c:v>
                </c:pt>
                <c:pt idx="274">
                  <c:v>45750</c:v>
                </c:pt>
                <c:pt idx="275">
                  <c:v>45751</c:v>
                </c:pt>
                <c:pt idx="276">
                  <c:v>45752</c:v>
                </c:pt>
                <c:pt idx="277">
                  <c:v>45753</c:v>
                </c:pt>
                <c:pt idx="278">
                  <c:v>45754</c:v>
                </c:pt>
                <c:pt idx="279">
                  <c:v>45755</c:v>
                </c:pt>
                <c:pt idx="280">
                  <c:v>45756</c:v>
                </c:pt>
                <c:pt idx="281">
                  <c:v>45757</c:v>
                </c:pt>
                <c:pt idx="282">
                  <c:v>45758</c:v>
                </c:pt>
                <c:pt idx="283">
                  <c:v>45759</c:v>
                </c:pt>
                <c:pt idx="284">
                  <c:v>45760</c:v>
                </c:pt>
                <c:pt idx="285">
                  <c:v>45761</c:v>
                </c:pt>
                <c:pt idx="286">
                  <c:v>45762</c:v>
                </c:pt>
                <c:pt idx="287">
                  <c:v>45763</c:v>
                </c:pt>
                <c:pt idx="288">
                  <c:v>45764</c:v>
                </c:pt>
                <c:pt idx="289">
                  <c:v>45765</c:v>
                </c:pt>
                <c:pt idx="290">
                  <c:v>45766</c:v>
                </c:pt>
                <c:pt idx="291">
                  <c:v>45767</c:v>
                </c:pt>
                <c:pt idx="292">
                  <c:v>45768</c:v>
                </c:pt>
                <c:pt idx="293">
                  <c:v>45769</c:v>
                </c:pt>
                <c:pt idx="294">
                  <c:v>45770</c:v>
                </c:pt>
                <c:pt idx="295">
                  <c:v>45771</c:v>
                </c:pt>
                <c:pt idx="296">
                  <c:v>45772</c:v>
                </c:pt>
                <c:pt idx="297">
                  <c:v>45773</c:v>
                </c:pt>
                <c:pt idx="298">
                  <c:v>45774</c:v>
                </c:pt>
                <c:pt idx="299">
                  <c:v>45775</c:v>
                </c:pt>
                <c:pt idx="300">
                  <c:v>45776</c:v>
                </c:pt>
                <c:pt idx="301">
                  <c:v>45777</c:v>
                </c:pt>
                <c:pt idx="302">
                  <c:v>45778</c:v>
                </c:pt>
                <c:pt idx="303">
                  <c:v>45779</c:v>
                </c:pt>
                <c:pt idx="304">
                  <c:v>45780</c:v>
                </c:pt>
                <c:pt idx="305">
                  <c:v>45781</c:v>
                </c:pt>
                <c:pt idx="306">
                  <c:v>45782</c:v>
                </c:pt>
                <c:pt idx="307">
                  <c:v>45783</c:v>
                </c:pt>
                <c:pt idx="308">
                  <c:v>45784</c:v>
                </c:pt>
                <c:pt idx="309">
                  <c:v>45785</c:v>
                </c:pt>
                <c:pt idx="310">
                  <c:v>45786</c:v>
                </c:pt>
                <c:pt idx="311">
                  <c:v>45787</c:v>
                </c:pt>
                <c:pt idx="312">
                  <c:v>45788</c:v>
                </c:pt>
                <c:pt idx="313">
                  <c:v>45789</c:v>
                </c:pt>
                <c:pt idx="314">
                  <c:v>45790</c:v>
                </c:pt>
                <c:pt idx="315">
                  <c:v>45791</c:v>
                </c:pt>
                <c:pt idx="316">
                  <c:v>45792</c:v>
                </c:pt>
                <c:pt idx="317">
                  <c:v>45793</c:v>
                </c:pt>
                <c:pt idx="318">
                  <c:v>45794</c:v>
                </c:pt>
                <c:pt idx="319">
                  <c:v>45795</c:v>
                </c:pt>
                <c:pt idx="320">
                  <c:v>45796</c:v>
                </c:pt>
                <c:pt idx="321">
                  <c:v>45797</c:v>
                </c:pt>
                <c:pt idx="322">
                  <c:v>45798</c:v>
                </c:pt>
                <c:pt idx="323">
                  <c:v>45799</c:v>
                </c:pt>
                <c:pt idx="324">
                  <c:v>45800</c:v>
                </c:pt>
                <c:pt idx="325">
                  <c:v>45801</c:v>
                </c:pt>
                <c:pt idx="326">
                  <c:v>45802</c:v>
                </c:pt>
                <c:pt idx="327">
                  <c:v>45803</c:v>
                </c:pt>
                <c:pt idx="328">
                  <c:v>45804</c:v>
                </c:pt>
                <c:pt idx="329">
                  <c:v>45805</c:v>
                </c:pt>
                <c:pt idx="330">
                  <c:v>45806</c:v>
                </c:pt>
                <c:pt idx="331">
                  <c:v>45807</c:v>
                </c:pt>
                <c:pt idx="332">
                  <c:v>45808</c:v>
                </c:pt>
                <c:pt idx="333">
                  <c:v>45809</c:v>
                </c:pt>
                <c:pt idx="334">
                  <c:v>45810</c:v>
                </c:pt>
                <c:pt idx="335">
                  <c:v>45811</c:v>
                </c:pt>
                <c:pt idx="336">
                  <c:v>45812</c:v>
                </c:pt>
                <c:pt idx="337">
                  <c:v>45813</c:v>
                </c:pt>
                <c:pt idx="338">
                  <c:v>45814</c:v>
                </c:pt>
                <c:pt idx="339">
                  <c:v>45815</c:v>
                </c:pt>
                <c:pt idx="340">
                  <c:v>45816</c:v>
                </c:pt>
                <c:pt idx="341">
                  <c:v>45817</c:v>
                </c:pt>
                <c:pt idx="342">
                  <c:v>45818</c:v>
                </c:pt>
                <c:pt idx="343">
                  <c:v>45819</c:v>
                </c:pt>
                <c:pt idx="344">
                  <c:v>45820</c:v>
                </c:pt>
                <c:pt idx="345">
                  <c:v>45821</c:v>
                </c:pt>
                <c:pt idx="346">
                  <c:v>45822</c:v>
                </c:pt>
                <c:pt idx="347">
                  <c:v>45823</c:v>
                </c:pt>
                <c:pt idx="348">
                  <c:v>45824</c:v>
                </c:pt>
                <c:pt idx="349">
                  <c:v>45825</c:v>
                </c:pt>
                <c:pt idx="350">
                  <c:v>45826</c:v>
                </c:pt>
                <c:pt idx="351">
                  <c:v>45827</c:v>
                </c:pt>
                <c:pt idx="352">
                  <c:v>45828</c:v>
                </c:pt>
                <c:pt idx="353">
                  <c:v>45829</c:v>
                </c:pt>
                <c:pt idx="354">
                  <c:v>45830</c:v>
                </c:pt>
                <c:pt idx="355">
                  <c:v>45831</c:v>
                </c:pt>
                <c:pt idx="356">
                  <c:v>45832</c:v>
                </c:pt>
                <c:pt idx="357">
                  <c:v>45833</c:v>
                </c:pt>
                <c:pt idx="358">
                  <c:v>45834</c:v>
                </c:pt>
                <c:pt idx="359">
                  <c:v>45835</c:v>
                </c:pt>
                <c:pt idx="360">
                  <c:v>45836</c:v>
                </c:pt>
                <c:pt idx="361">
                  <c:v>45837</c:v>
                </c:pt>
                <c:pt idx="362">
                  <c:v>45838</c:v>
                </c:pt>
                <c:pt idx="363">
                  <c:v>45839</c:v>
                </c:pt>
                <c:pt idx="364">
                  <c:v>45840</c:v>
                </c:pt>
                <c:pt idx="365">
                  <c:v>45841</c:v>
                </c:pt>
                <c:pt idx="366">
                  <c:v>0</c:v>
                </c:pt>
                <c:pt idx="367">
                  <c:v>1</c:v>
                </c:pt>
                <c:pt idx="368">
                  <c:v>2</c:v>
                </c:pt>
                <c:pt idx="369">
                  <c:v>3</c:v>
                </c:pt>
                <c:pt idx="370">
                  <c:v>4</c:v>
                </c:pt>
                <c:pt idx="371">
                  <c:v>5</c:v>
                </c:pt>
                <c:pt idx="372">
                  <c:v>6</c:v>
                </c:pt>
                <c:pt idx="373">
                  <c:v>7</c:v>
                </c:pt>
                <c:pt idx="374">
                  <c:v>8</c:v>
                </c:pt>
                <c:pt idx="375">
                  <c:v>9</c:v>
                </c:pt>
                <c:pt idx="376">
                  <c:v>10</c:v>
                </c:pt>
                <c:pt idx="377">
                  <c:v>11</c:v>
                </c:pt>
                <c:pt idx="378">
                  <c:v>12</c:v>
                </c:pt>
                <c:pt idx="379">
                  <c:v>13</c:v>
                </c:pt>
                <c:pt idx="380">
                  <c:v>14</c:v>
                </c:pt>
                <c:pt idx="381">
                  <c:v>15</c:v>
                </c:pt>
                <c:pt idx="382">
                  <c:v>16</c:v>
                </c:pt>
                <c:pt idx="383">
                  <c:v>17</c:v>
                </c:pt>
                <c:pt idx="384">
                  <c:v>18</c:v>
                </c:pt>
                <c:pt idx="385">
                  <c:v>19</c:v>
                </c:pt>
                <c:pt idx="386">
                  <c:v>20</c:v>
                </c:pt>
                <c:pt idx="387">
                  <c:v>21</c:v>
                </c:pt>
                <c:pt idx="388">
                  <c:v>22</c:v>
                </c:pt>
                <c:pt idx="389">
                  <c:v>23</c:v>
                </c:pt>
                <c:pt idx="390">
                  <c:v>24</c:v>
                </c:pt>
                <c:pt idx="391">
                  <c:v>25</c:v>
                </c:pt>
                <c:pt idx="392">
                  <c:v>26</c:v>
                </c:pt>
                <c:pt idx="393">
                  <c:v>27</c:v>
                </c:pt>
                <c:pt idx="394">
                  <c:v>28</c:v>
                </c:pt>
                <c:pt idx="395">
                  <c:v>29</c:v>
                </c:pt>
                <c:pt idx="396">
                  <c:v>30</c:v>
                </c:pt>
                <c:pt idx="397">
                  <c:v>31</c:v>
                </c:pt>
                <c:pt idx="398">
                  <c:v>32</c:v>
                </c:pt>
                <c:pt idx="399">
                  <c:v>33</c:v>
                </c:pt>
                <c:pt idx="400">
                  <c:v>34</c:v>
                </c:pt>
                <c:pt idx="401">
                  <c:v>35</c:v>
                </c:pt>
                <c:pt idx="402">
                  <c:v>36</c:v>
                </c:pt>
                <c:pt idx="403">
                  <c:v>37</c:v>
                </c:pt>
                <c:pt idx="404">
                  <c:v>38</c:v>
                </c:pt>
                <c:pt idx="405">
                  <c:v>39</c:v>
                </c:pt>
                <c:pt idx="406">
                  <c:v>40</c:v>
                </c:pt>
                <c:pt idx="407">
                  <c:v>41</c:v>
                </c:pt>
                <c:pt idx="408">
                  <c:v>42</c:v>
                </c:pt>
                <c:pt idx="409">
                  <c:v>43</c:v>
                </c:pt>
                <c:pt idx="410">
                  <c:v>44</c:v>
                </c:pt>
                <c:pt idx="411">
                  <c:v>45</c:v>
                </c:pt>
                <c:pt idx="412">
                  <c:v>46</c:v>
                </c:pt>
                <c:pt idx="413">
                  <c:v>47</c:v>
                </c:pt>
                <c:pt idx="414">
                  <c:v>48</c:v>
                </c:pt>
                <c:pt idx="415">
                  <c:v>49</c:v>
                </c:pt>
                <c:pt idx="416">
                  <c:v>50</c:v>
                </c:pt>
                <c:pt idx="417">
                  <c:v>51</c:v>
                </c:pt>
                <c:pt idx="418">
                  <c:v>52</c:v>
                </c:pt>
                <c:pt idx="419">
                  <c:v>53</c:v>
                </c:pt>
                <c:pt idx="420">
                  <c:v>54</c:v>
                </c:pt>
                <c:pt idx="421">
                  <c:v>55</c:v>
                </c:pt>
                <c:pt idx="422">
                  <c:v>56</c:v>
                </c:pt>
                <c:pt idx="423">
                  <c:v>57</c:v>
                </c:pt>
                <c:pt idx="424">
                  <c:v>58</c:v>
                </c:pt>
                <c:pt idx="425">
                  <c:v>59</c:v>
                </c:pt>
                <c:pt idx="426">
                  <c:v>60</c:v>
                </c:pt>
                <c:pt idx="427">
                  <c:v>61</c:v>
                </c:pt>
                <c:pt idx="428">
                  <c:v>62</c:v>
                </c:pt>
                <c:pt idx="429">
                  <c:v>63</c:v>
                </c:pt>
                <c:pt idx="430">
                  <c:v>64</c:v>
                </c:pt>
                <c:pt idx="431">
                  <c:v>65</c:v>
                </c:pt>
                <c:pt idx="432">
                  <c:v>66</c:v>
                </c:pt>
                <c:pt idx="433">
                  <c:v>67</c:v>
                </c:pt>
                <c:pt idx="434">
                  <c:v>68</c:v>
                </c:pt>
                <c:pt idx="435">
                  <c:v>69</c:v>
                </c:pt>
                <c:pt idx="436">
                  <c:v>70</c:v>
                </c:pt>
                <c:pt idx="437">
                  <c:v>71</c:v>
                </c:pt>
                <c:pt idx="438">
                  <c:v>72</c:v>
                </c:pt>
                <c:pt idx="439">
                  <c:v>73</c:v>
                </c:pt>
                <c:pt idx="440">
                  <c:v>74</c:v>
                </c:pt>
                <c:pt idx="441">
                  <c:v>75</c:v>
                </c:pt>
                <c:pt idx="442">
                  <c:v>76</c:v>
                </c:pt>
                <c:pt idx="443">
                  <c:v>77</c:v>
                </c:pt>
                <c:pt idx="444">
                  <c:v>78</c:v>
                </c:pt>
                <c:pt idx="445">
                  <c:v>79</c:v>
                </c:pt>
                <c:pt idx="446">
                  <c:v>80</c:v>
                </c:pt>
                <c:pt idx="447">
                  <c:v>81</c:v>
                </c:pt>
                <c:pt idx="448">
                  <c:v>82</c:v>
                </c:pt>
                <c:pt idx="449">
                  <c:v>83</c:v>
                </c:pt>
                <c:pt idx="450">
                  <c:v>84</c:v>
                </c:pt>
                <c:pt idx="451">
                  <c:v>85</c:v>
                </c:pt>
                <c:pt idx="452">
                  <c:v>86</c:v>
                </c:pt>
                <c:pt idx="453">
                  <c:v>87</c:v>
                </c:pt>
                <c:pt idx="454">
                  <c:v>88</c:v>
                </c:pt>
                <c:pt idx="455">
                  <c:v>89</c:v>
                </c:pt>
                <c:pt idx="456">
                  <c:v>90</c:v>
                </c:pt>
                <c:pt idx="457">
                  <c:v>91</c:v>
                </c:pt>
                <c:pt idx="458">
                  <c:v>92</c:v>
                </c:pt>
                <c:pt idx="459">
                  <c:v>93</c:v>
                </c:pt>
                <c:pt idx="460">
                  <c:v>94</c:v>
                </c:pt>
                <c:pt idx="461">
                  <c:v>95</c:v>
                </c:pt>
                <c:pt idx="462">
                  <c:v>96</c:v>
                </c:pt>
                <c:pt idx="463">
                  <c:v>97</c:v>
                </c:pt>
                <c:pt idx="464">
                  <c:v>98</c:v>
                </c:pt>
                <c:pt idx="465">
                  <c:v>99</c:v>
                </c:pt>
                <c:pt idx="466">
                  <c:v>100</c:v>
                </c:pt>
                <c:pt idx="467">
                  <c:v>101</c:v>
                </c:pt>
                <c:pt idx="468">
                  <c:v>102</c:v>
                </c:pt>
                <c:pt idx="469">
                  <c:v>103</c:v>
                </c:pt>
                <c:pt idx="470">
                  <c:v>104</c:v>
                </c:pt>
                <c:pt idx="471">
                  <c:v>105</c:v>
                </c:pt>
                <c:pt idx="472">
                  <c:v>106</c:v>
                </c:pt>
                <c:pt idx="473">
                  <c:v>107</c:v>
                </c:pt>
                <c:pt idx="474">
                  <c:v>108</c:v>
                </c:pt>
                <c:pt idx="475">
                  <c:v>109</c:v>
                </c:pt>
                <c:pt idx="476">
                  <c:v>110</c:v>
                </c:pt>
                <c:pt idx="477">
                  <c:v>111</c:v>
                </c:pt>
                <c:pt idx="478">
                  <c:v>112</c:v>
                </c:pt>
                <c:pt idx="479">
                  <c:v>113</c:v>
                </c:pt>
                <c:pt idx="480">
                  <c:v>114</c:v>
                </c:pt>
                <c:pt idx="481">
                  <c:v>115</c:v>
                </c:pt>
                <c:pt idx="482">
                  <c:v>116</c:v>
                </c:pt>
                <c:pt idx="483">
                  <c:v>117</c:v>
                </c:pt>
                <c:pt idx="484">
                  <c:v>118</c:v>
                </c:pt>
                <c:pt idx="485">
                  <c:v>119</c:v>
                </c:pt>
                <c:pt idx="486">
                  <c:v>120</c:v>
                </c:pt>
                <c:pt idx="487">
                  <c:v>121</c:v>
                </c:pt>
                <c:pt idx="488">
                  <c:v>122</c:v>
                </c:pt>
                <c:pt idx="489">
                  <c:v>123</c:v>
                </c:pt>
                <c:pt idx="490">
                  <c:v>124</c:v>
                </c:pt>
                <c:pt idx="491">
                  <c:v>125</c:v>
                </c:pt>
                <c:pt idx="492">
                  <c:v>126</c:v>
                </c:pt>
                <c:pt idx="493">
                  <c:v>127</c:v>
                </c:pt>
                <c:pt idx="494">
                  <c:v>128</c:v>
                </c:pt>
                <c:pt idx="495">
                  <c:v>129</c:v>
                </c:pt>
                <c:pt idx="496">
                  <c:v>130</c:v>
                </c:pt>
                <c:pt idx="497">
                  <c:v>131</c:v>
                </c:pt>
                <c:pt idx="498">
                  <c:v>132</c:v>
                </c:pt>
                <c:pt idx="499">
                  <c:v>133</c:v>
                </c:pt>
                <c:pt idx="500">
                  <c:v>134</c:v>
                </c:pt>
                <c:pt idx="501">
                  <c:v>135</c:v>
                </c:pt>
                <c:pt idx="502">
                  <c:v>136</c:v>
                </c:pt>
                <c:pt idx="503">
                  <c:v>137</c:v>
                </c:pt>
                <c:pt idx="504">
                  <c:v>138</c:v>
                </c:pt>
                <c:pt idx="505">
                  <c:v>139</c:v>
                </c:pt>
                <c:pt idx="506">
                  <c:v>140</c:v>
                </c:pt>
                <c:pt idx="507">
                  <c:v>141</c:v>
                </c:pt>
                <c:pt idx="508">
                  <c:v>142</c:v>
                </c:pt>
                <c:pt idx="509">
                  <c:v>143</c:v>
                </c:pt>
                <c:pt idx="510">
                  <c:v>144</c:v>
                </c:pt>
                <c:pt idx="511">
                  <c:v>145</c:v>
                </c:pt>
                <c:pt idx="512">
                  <c:v>146</c:v>
                </c:pt>
                <c:pt idx="513">
                  <c:v>147</c:v>
                </c:pt>
                <c:pt idx="514">
                  <c:v>148</c:v>
                </c:pt>
                <c:pt idx="515">
                  <c:v>149</c:v>
                </c:pt>
                <c:pt idx="516">
                  <c:v>150</c:v>
                </c:pt>
                <c:pt idx="517">
                  <c:v>151</c:v>
                </c:pt>
                <c:pt idx="518">
                  <c:v>152</c:v>
                </c:pt>
                <c:pt idx="519">
                  <c:v>153</c:v>
                </c:pt>
                <c:pt idx="520">
                  <c:v>154</c:v>
                </c:pt>
                <c:pt idx="521">
                  <c:v>155</c:v>
                </c:pt>
                <c:pt idx="522">
                  <c:v>156</c:v>
                </c:pt>
                <c:pt idx="523">
                  <c:v>157</c:v>
                </c:pt>
                <c:pt idx="524">
                  <c:v>158</c:v>
                </c:pt>
                <c:pt idx="525">
                  <c:v>159</c:v>
                </c:pt>
                <c:pt idx="526">
                  <c:v>160</c:v>
                </c:pt>
                <c:pt idx="527">
                  <c:v>161</c:v>
                </c:pt>
                <c:pt idx="528">
                  <c:v>162</c:v>
                </c:pt>
                <c:pt idx="529">
                  <c:v>163</c:v>
                </c:pt>
                <c:pt idx="530">
                  <c:v>164</c:v>
                </c:pt>
                <c:pt idx="531">
                  <c:v>165</c:v>
                </c:pt>
                <c:pt idx="532">
                  <c:v>166</c:v>
                </c:pt>
                <c:pt idx="533">
                  <c:v>167</c:v>
                </c:pt>
                <c:pt idx="534">
                  <c:v>168</c:v>
                </c:pt>
                <c:pt idx="535">
                  <c:v>169</c:v>
                </c:pt>
                <c:pt idx="536">
                  <c:v>170</c:v>
                </c:pt>
                <c:pt idx="537">
                  <c:v>171</c:v>
                </c:pt>
                <c:pt idx="538">
                  <c:v>172</c:v>
                </c:pt>
                <c:pt idx="539">
                  <c:v>173</c:v>
                </c:pt>
                <c:pt idx="540">
                  <c:v>174</c:v>
                </c:pt>
                <c:pt idx="541">
                  <c:v>175</c:v>
                </c:pt>
                <c:pt idx="542">
                  <c:v>176</c:v>
                </c:pt>
                <c:pt idx="543">
                  <c:v>177</c:v>
                </c:pt>
                <c:pt idx="544">
                  <c:v>178</c:v>
                </c:pt>
                <c:pt idx="545">
                  <c:v>179</c:v>
                </c:pt>
                <c:pt idx="546">
                  <c:v>180</c:v>
                </c:pt>
                <c:pt idx="547">
                  <c:v>181</c:v>
                </c:pt>
                <c:pt idx="548">
                  <c:v>182</c:v>
                </c:pt>
                <c:pt idx="549">
                  <c:v>183</c:v>
                </c:pt>
                <c:pt idx="550">
                  <c:v>184</c:v>
                </c:pt>
                <c:pt idx="551">
                  <c:v>185</c:v>
                </c:pt>
                <c:pt idx="552">
                  <c:v>186</c:v>
                </c:pt>
                <c:pt idx="553">
                  <c:v>187</c:v>
                </c:pt>
                <c:pt idx="554">
                  <c:v>188</c:v>
                </c:pt>
                <c:pt idx="555">
                  <c:v>189</c:v>
                </c:pt>
                <c:pt idx="556">
                  <c:v>190</c:v>
                </c:pt>
                <c:pt idx="557">
                  <c:v>191</c:v>
                </c:pt>
                <c:pt idx="558">
                  <c:v>192</c:v>
                </c:pt>
                <c:pt idx="559">
                  <c:v>193</c:v>
                </c:pt>
                <c:pt idx="560">
                  <c:v>194</c:v>
                </c:pt>
                <c:pt idx="561">
                  <c:v>195</c:v>
                </c:pt>
                <c:pt idx="562">
                  <c:v>196</c:v>
                </c:pt>
                <c:pt idx="563">
                  <c:v>197</c:v>
                </c:pt>
                <c:pt idx="564">
                  <c:v>198</c:v>
                </c:pt>
                <c:pt idx="565">
                  <c:v>199</c:v>
                </c:pt>
                <c:pt idx="566">
                  <c:v>200</c:v>
                </c:pt>
                <c:pt idx="567">
                  <c:v>201</c:v>
                </c:pt>
                <c:pt idx="568">
                  <c:v>202</c:v>
                </c:pt>
                <c:pt idx="569">
                  <c:v>203</c:v>
                </c:pt>
                <c:pt idx="570">
                  <c:v>204</c:v>
                </c:pt>
                <c:pt idx="571">
                  <c:v>205</c:v>
                </c:pt>
                <c:pt idx="572">
                  <c:v>206</c:v>
                </c:pt>
                <c:pt idx="573">
                  <c:v>207</c:v>
                </c:pt>
                <c:pt idx="574">
                  <c:v>208</c:v>
                </c:pt>
                <c:pt idx="575">
                  <c:v>209</c:v>
                </c:pt>
                <c:pt idx="576">
                  <c:v>210</c:v>
                </c:pt>
                <c:pt idx="577">
                  <c:v>211</c:v>
                </c:pt>
                <c:pt idx="578">
                  <c:v>212</c:v>
                </c:pt>
                <c:pt idx="579">
                  <c:v>213</c:v>
                </c:pt>
                <c:pt idx="580">
                  <c:v>214</c:v>
                </c:pt>
                <c:pt idx="581">
                  <c:v>215</c:v>
                </c:pt>
                <c:pt idx="582">
                  <c:v>216</c:v>
                </c:pt>
                <c:pt idx="583">
                  <c:v>217</c:v>
                </c:pt>
                <c:pt idx="584">
                  <c:v>218</c:v>
                </c:pt>
                <c:pt idx="585">
                  <c:v>219</c:v>
                </c:pt>
                <c:pt idx="586">
                  <c:v>220</c:v>
                </c:pt>
                <c:pt idx="587">
                  <c:v>221</c:v>
                </c:pt>
                <c:pt idx="588">
                  <c:v>222</c:v>
                </c:pt>
                <c:pt idx="589">
                  <c:v>223</c:v>
                </c:pt>
                <c:pt idx="590">
                  <c:v>224</c:v>
                </c:pt>
                <c:pt idx="591">
                  <c:v>225</c:v>
                </c:pt>
                <c:pt idx="592">
                  <c:v>226</c:v>
                </c:pt>
                <c:pt idx="593">
                  <c:v>227</c:v>
                </c:pt>
                <c:pt idx="594">
                  <c:v>228</c:v>
                </c:pt>
                <c:pt idx="595">
                  <c:v>229</c:v>
                </c:pt>
                <c:pt idx="596">
                  <c:v>230</c:v>
                </c:pt>
                <c:pt idx="597">
                  <c:v>231</c:v>
                </c:pt>
                <c:pt idx="598">
                  <c:v>232</c:v>
                </c:pt>
                <c:pt idx="599">
                  <c:v>233</c:v>
                </c:pt>
                <c:pt idx="600">
                  <c:v>234</c:v>
                </c:pt>
                <c:pt idx="601">
                  <c:v>235</c:v>
                </c:pt>
                <c:pt idx="602">
                  <c:v>236</c:v>
                </c:pt>
                <c:pt idx="603">
                  <c:v>237</c:v>
                </c:pt>
                <c:pt idx="604">
                  <c:v>238</c:v>
                </c:pt>
                <c:pt idx="605">
                  <c:v>239</c:v>
                </c:pt>
                <c:pt idx="606">
                  <c:v>240</c:v>
                </c:pt>
                <c:pt idx="607">
                  <c:v>241</c:v>
                </c:pt>
                <c:pt idx="608">
                  <c:v>242</c:v>
                </c:pt>
                <c:pt idx="609">
                  <c:v>243</c:v>
                </c:pt>
                <c:pt idx="610">
                  <c:v>244</c:v>
                </c:pt>
                <c:pt idx="611">
                  <c:v>245</c:v>
                </c:pt>
                <c:pt idx="612">
                  <c:v>246</c:v>
                </c:pt>
                <c:pt idx="613">
                  <c:v>247</c:v>
                </c:pt>
                <c:pt idx="614">
                  <c:v>248</c:v>
                </c:pt>
                <c:pt idx="615">
                  <c:v>249</c:v>
                </c:pt>
                <c:pt idx="616">
                  <c:v>250</c:v>
                </c:pt>
                <c:pt idx="617">
                  <c:v>251</c:v>
                </c:pt>
                <c:pt idx="618">
                  <c:v>252</c:v>
                </c:pt>
                <c:pt idx="619">
                  <c:v>253</c:v>
                </c:pt>
                <c:pt idx="620">
                  <c:v>254</c:v>
                </c:pt>
                <c:pt idx="621">
                  <c:v>255</c:v>
                </c:pt>
                <c:pt idx="622">
                  <c:v>256</c:v>
                </c:pt>
                <c:pt idx="623">
                  <c:v>257</c:v>
                </c:pt>
                <c:pt idx="624">
                  <c:v>258</c:v>
                </c:pt>
                <c:pt idx="625">
                  <c:v>259</c:v>
                </c:pt>
                <c:pt idx="626">
                  <c:v>260</c:v>
                </c:pt>
                <c:pt idx="627">
                  <c:v>261</c:v>
                </c:pt>
                <c:pt idx="628">
                  <c:v>262</c:v>
                </c:pt>
                <c:pt idx="629">
                  <c:v>263</c:v>
                </c:pt>
                <c:pt idx="630">
                  <c:v>264</c:v>
                </c:pt>
                <c:pt idx="631">
                  <c:v>265</c:v>
                </c:pt>
                <c:pt idx="632">
                  <c:v>266</c:v>
                </c:pt>
                <c:pt idx="633">
                  <c:v>267</c:v>
                </c:pt>
                <c:pt idx="634">
                  <c:v>268</c:v>
                </c:pt>
                <c:pt idx="635">
                  <c:v>269</c:v>
                </c:pt>
                <c:pt idx="636">
                  <c:v>270</c:v>
                </c:pt>
                <c:pt idx="637">
                  <c:v>271</c:v>
                </c:pt>
                <c:pt idx="638">
                  <c:v>272</c:v>
                </c:pt>
                <c:pt idx="639">
                  <c:v>273</c:v>
                </c:pt>
                <c:pt idx="640">
                  <c:v>274</c:v>
                </c:pt>
                <c:pt idx="641">
                  <c:v>275</c:v>
                </c:pt>
                <c:pt idx="642">
                  <c:v>276</c:v>
                </c:pt>
                <c:pt idx="643">
                  <c:v>277</c:v>
                </c:pt>
                <c:pt idx="644">
                  <c:v>278</c:v>
                </c:pt>
                <c:pt idx="645">
                  <c:v>279</c:v>
                </c:pt>
                <c:pt idx="646">
                  <c:v>280</c:v>
                </c:pt>
                <c:pt idx="647">
                  <c:v>281</c:v>
                </c:pt>
                <c:pt idx="648">
                  <c:v>282</c:v>
                </c:pt>
                <c:pt idx="649">
                  <c:v>283</c:v>
                </c:pt>
                <c:pt idx="650">
                  <c:v>284</c:v>
                </c:pt>
                <c:pt idx="651">
                  <c:v>285</c:v>
                </c:pt>
                <c:pt idx="652">
                  <c:v>286</c:v>
                </c:pt>
                <c:pt idx="653">
                  <c:v>287</c:v>
                </c:pt>
                <c:pt idx="654">
                  <c:v>288</c:v>
                </c:pt>
                <c:pt idx="655">
                  <c:v>289</c:v>
                </c:pt>
                <c:pt idx="656">
                  <c:v>290</c:v>
                </c:pt>
                <c:pt idx="657">
                  <c:v>291</c:v>
                </c:pt>
                <c:pt idx="658">
                  <c:v>292</c:v>
                </c:pt>
                <c:pt idx="659">
                  <c:v>293</c:v>
                </c:pt>
                <c:pt idx="660">
                  <c:v>294</c:v>
                </c:pt>
                <c:pt idx="661">
                  <c:v>295</c:v>
                </c:pt>
                <c:pt idx="662">
                  <c:v>296</c:v>
                </c:pt>
                <c:pt idx="663">
                  <c:v>297</c:v>
                </c:pt>
                <c:pt idx="664">
                  <c:v>298</c:v>
                </c:pt>
                <c:pt idx="665">
                  <c:v>299</c:v>
                </c:pt>
                <c:pt idx="666">
                  <c:v>300</c:v>
                </c:pt>
                <c:pt idx="667">
                  <c:v>301</c:v>
                </c:pt>
                <c:pt idx="668">
                  <c:v>302</c:v>
                </c:pt>
                <c:pt idx="669">
                  <c:v>303</c:v>
                </c:pt>
                <c:pt idx="670">
                  <c:v>304</c:v>
                </c:pt>
                <c:pt idx="671">
                  <c:v>305</c:v>
                </c:pt>
                <c:pt idx="672">
                  <c:v>306</c:v>
                </c:pt>
                <c:pt idx="673">
                  <c:v>307</c:v>
                </c:pt>
                <c:pt idx="674">
                  <c:v>308</c:v>
                </c:pt>
                <c:pt idx="675">
                  <c:v>309</c:v>
                </c:pt>
                <c:pt idx="676">
                  <c:v>310</c:v>
                </c:pt>
                <c:pt idx="677">
                  <c:v>311</c:v>
                </c:pt>
                <c:pt idx="678">
                  <c:v>312</c:v>
                </c:pt>
                <c:pt idx="679">
                  <c:v>313</c:v>
                </c:pt>
                <c:pt idx="680">
                  <c:v>314</c:v>
                </c:pt>
                <c:pt idx="681">
                  <c:v>315</c:v>
                </c:pt>
                <c:pt idx="682">
                  <c:v>316</c:v>
                </c:pt>
                <c:pt idx="683">
                  <c:v>317</c:v>
                </c:pt>
                <c:pt idx="684">
                  <c:v>318</c:v>
                </c:pt>
                <c:pt idx="685">
                  <c:v>319</c:v>
                </c:pt>
                <c:pt idx="686">
                  <c:v>320</c:v>
                </c:pt>
                <c:pt idx="687">
                  <c:v>321</c:v>
                </c:pt>
                <c:pt idx="688">
                  <c:v>322</c:v>
                </c:pt>
                <c:pt idx="689">
                  <c:v>323</c:v>
                </c:pt>
                <c:pt idx="690">
                  <c:v>324</c:v>
                </c:pt>
                <c:pt idx="691">
                  <c:v>325</c:v>
                </c:pt>
                <c:pt idx="692">
                  <c:v>326</c:v>
                </c:pt>
                <c:pt idx="693">
                  <c:v>327</c:v>
                </c:pt>
                <c:pt idx="694">
                  <c:v>328</c:v>
                </c:pt>
                <c:pt idx="695">
                  <c:v>329</c:v>
                </c:pt>
                <c:pt idx="696">
                  <c:v>330</c:v>
                </c:pt>
                <c:pt idx="697">
                  <c:v>331</c:v>
                </c:pt>
                <c:pt idx="698">
                  <c:v>332</c:v>
                </c:pt>
                <c:pt idx="699">
                  <c:v>333</c:v>
                </c:pt>
                <c:pt idx="700">
                  <c:v>334</c:v>
                </c:pt>
                <c:pt idx="701">
                  <c:v>335</c:v>
                </c:pt>
                <c:pt idx="702">
                  <c:v>336</c:v>
                </c:pt>
                <c:pt idx="703">
                  <c:v>337</c:v>
                </c:pt>
                <c:pt idx="704">
                  <c:v>338</c:v>
                </c:pt>
                <c:pt idx="705">
                  <c:v>339</c:v>
                </c:pt>
                <c:pt idx="706">
                  <c:v>340</c:v>
                </c:pt>
                <c:pt idx="707">
                  <c:v>341</c:v>
                </c:pt>
                <c:pt idx="708">
                  <c:v>342</c:v>
                </c:pt>
                <c:pt idx="709">
                  <c:v>343</c:v>
                </c:pt>
                <c:pt idx="710">
                  <c:v>344</c:v>
                </c:pt>
                <c:pt idx="711">
                  <c:v>345</c:v>
                </c:pt>
                <c:pt idx="712">
                  <c:v>346</c:v>
                </c:pt>
                <c:pt idx="713">
                  <c:v>347</c:v>
                </c:pt>
                <c:pt idx="714">
                  <c:v>348</c:v>
                </c:pt>
                <c:pt idx="715">
                  <c:v>349</c:v>
                </c:pt>
                <c:pt idx="716">
                  <c:v>350</c:v>
                </c:pt>
                <c:pt idx="717">
                  <c:v>351</c:v>
                </c:pt>
                <c:pt idx="718">
                  <c:v>352</c:v>
                </c:pt>
                <c:pt idx="719">
                  <c:v>353</c:v>
                </c:pt>
                <c:pt idx="720">
                  <c:v>354</c:v>
                </c:pt>
                <c:pt idx="721">
                  <c:v>355</c:v>
                </c:pt>
                <c:pt idx="722">
                  <c:v>356</c:v>
                </c:pt>
                <c:pt idx="723">
                  <c:v>357</c:v>
                </c:pt>
                <c:pt idx="724">
                  <c:v>358</c:v>
                </c:pt>
                <c:pt idx="725">
                  <c:v>359</c:v>
                </c:pt>
                <c:pt idx="726">
                  <c:v>360</c:v>
                </c:pt>
                <c:pt idx="727">
                  <c:v>361</c:v>
                </c:pt>
                <c:pt idx="728">
                  <c:v>362</c:v>
                </c:pt>
                <c:pt idx="729">
                  <c:v>363</c:v>
                </c:pt>
                <c:pt idx="730">
                  <c:v>364</c:v>
                </c:pt>
                <c:pt idx="731">
                  <c:v>365</c:v>
                </c:pt>
                <c:pt idx="732">
                  <c:v>366</c:v>
                </c:pt>
                <c:pt idx="733">
                  <c:v>367</c:v>
                </c:pt>
                <c:pt idx="734">
                  <c:v>368</c:v>
                </c:pt>
                <c:pt idx="735">
                  <c:v>369</c:v>
                </c:pt>
                <c:pt idx="736">
                  <c:v>370</c:v>
                </c:pt>
                <c:pt idx="737">
                  <c:v>371</c:v>
                </c:pt>
                <c:pt idx="738">
                  <c:v>372</c:v>
                </c:pt>
                <c:pt idx="739">
                  <c:v>373</c:v>
                </c:pt>
                <c:pt idx="740">
                  <c:v>374</c:v>
                </c:pt>
                <c:pt idx="741">
                  <c:v>375</c:v>
                </c:pt>
                <c:pt idx="742">
                  <c:v>376</c:v>
                </c:pt>
                <c:pt idx="743">
                  <c:v>377</c:v>
                </c:pt>
                <c:pt idx="744">
                  <c:v>378</c:v>
                </c:pt>
                <c:pt idx="745">
                  <c:v>379</c:v>
                </c:pt>
                <c:pt idx="746">
                  <c:v>380</c:v>
                </c:pt>
                <c:pt idx="747">
                  <c:v>381</c:v>
                </c:pt>
                <c:pt idx="748">
                  <c:v>382</c:v>
                </c:pt>
                <c:pt idx="749">
                  <c:v>383</c:v>
                </c:pt>
                <c:pt idx="750">
                  <c:v>384</c:v>
                </c:pt>
                <c:pt idx="751">
                  <c:v>385</c:v>
                </c:pt>
                <c:pt idx="752">
                  <c:v>386</c:v>
                </c:pt>
                <c:pt idx="753">
                  <c:v>387</c:v>
                </c:pt>
                <c:pt idx="754">
                  <c:v>388</c:v>
                </c:pt>
                <c:pt idx="755">
                  <c:v>389</c:v>
                </c:pt>
                <c:pt idx="756">
                  <c:v>390</c:v>
                </c:pt>
                <c:pt idx="757">
                  <c:v>391</c:v>
                </c:pt>
                <c:pt idx="758">
                  <c:v>392</c:v>
                </c:pt>
                <c:pt idx="759">
                  <c:v>393</c:v>
                </c:pt>
                <c:pt idx="760">
                  <c:v>394</c:v>
                </c:pt>
                <c:pt idx="761">
                  <c:v>395</c:v>
                </c:pt>
                <c:pt idx="762">
                  <c:v>396</c:v>
                </c:pt>
                <c:pt idx="763">
                  <c:v>397</c:v>
                </c:pt>
                <c:pt idx="764">
                  <c:v>398</c:v>
                </c:pt>
                <c:pt idx="765">
                  <c:v>399</c:v>
                </c:pt>
                <c:pt idx="766">
                  <c:v>400</c:v>
                </c:pt>
                <c:pt idx="767">
                  <c:v>401</c:v>
                </c:pt>
                <c:pt idx="768">
                  <c:v>402</c:v>
                </c:pt>
                <c:pt idx="769">
                  <c:v>403</c:v>
                </c:pt>
                <c:pt idx="770">
                  <c:v>404</c:v>
                </c:pt>
                <c:pt idx="771">
                  <c:v>405</c:v>
                </c:pt>
                <c:pt idx="772">
                  <c:v>406</c:v>
                </c:pt>
                <c:pt idx="773">
                  <c:v>407</c:v>
                </c:pt>
                <c:pt idx="774">
                  <c:v>408</c:v>
                </c:pt>
                <c:pt idx="775">
                  <c:v>409</c:v>
                </c:pt>
                <c:pt idx="776">
                  <c:v>410</c:v>
                </c:pt>
                <c:pt idx="777">
                  <c:v>411</c:v>
                </c:pt>
                <c:pt idx="778">
                  <c:v>412</c:v>
                </c:pt>
                <c:pt idx="779">
                  <c:v>413</c:v>
                </c:pt>
                <c:pt idx="780">
                  <c:v>414</c:v>
                </c:pt>
                <c:pt idx="781">
                  <c:v>415</c:v>
                </c:pt>
                <c:pt idx="782">
                  <c:v>416</c:v>
                </c:pt>
                <c:pt idx="783">
                  <c:v>417</c:v>
                </c:pt>
                <c:pt idx="784">
                  <c:v>418</c:v>
                </c:pt>
                <c:pt idx="785">
                  <c:v>419</c:v>
                </c:pt>
                <c:pt idx="786">
                  <c:v>420</c:v>
                </c:pt>
                <c:pt idx="787">
                  <c:v>421</c:v>
                </c:pt>
                <c:pt idx="788">
                  <c:v>422</c:v>
                </c:pt>
                <c:pt idx="789">
                  <c:v>423</c:v>
                </c:pt>
                <c:pt idx="790">
                  <c:v>424</c:v>
                </c:pt>
                <c:pt idx="791">
                  <c:v>425</c:v>
                </c:pt>
                <c:pt idx="792">
                  <c:v>426</c:v>
                </c:pt>
                <c:pt idx="793">
                  <c:v>427</c:v>
                </c:pt>
                <c:pt idx="794">
                  <c:v>428</c:v>
                </c:pt>
                <c:pt idx="795">
                  <c:v>429</c:v>
                </c:pt>
                <c:pt idx="796">
                  <c:v>430</c:v>
                </c:pt>
                <c:pt idx="797">
                  <c:v>431</c:v>
                </c:pt>
                <c:pt idx="798">
                  <c:v>432</c:v>
                </c:pt>
                <c:pt idx="799">
                  <c:v>433</c:v>
                </c:pt>
                <c:pt idx="800">
                  <c:v>434</c:v>
                </c:pt>
                <c:pt idx="801">
                  <c:v>435</c:v>
                </c:pt>
                <c:pt idx="802">
                  <c:v>436</c:v>
                </c:pt>
                <c:pt idx="803">
                  <c:v>437</c:v>
                </c:pt>
                <c:pt idx="804">
                  <c:v>438</c:v>
                </c:pt>
                <c:pt idx="805">
                  <c:v>439</c:v>
                </c:pt>
                <c:pt idx="806">
                  <c:v>440</c:v>
                </c:pt>
                <c:pt idx="807">
                  <c:v>441</c:v>
                </c:pt>
                <c:pt idx="808">
                  <c:v>442</c:v>
                </c:pt>
                <c:pt idx="809">
                  <c:v>443</c:v>
                </c:pt>
                <c:pt idx="810">
                  <c:v>444</c:v>
                </c:pt>
                <c:pt idx="811">
                  <c:v>445</c:v>
                </c:pt>
                <c:pt idx="812">
                  <c:v>446</c:v>
                </c:pt>
                <c:pt idx="813">
                  <c:v>447</c:v>
                </c:pt>
                <c:pt idx="814">
                  <c:v>448</c:v>
                </c:pt>
                <c:pt idx="815">
                  <c:v>449</c:v>
                </c:pt>
                <c:pt idx="816">
                  <c:v>450</c:v>
                </c:pt>
                <c:pt idx="817">
                  <c:v>451</c:v>
                </c:pt>
                <c:pt idx="818">
                  <c:v>452</c:v>
                </c:pt>
                <c:pt idx="819">
                  <c:v>453</c:v>
                </c:pt>
                <c:pt idx="820">
                  <c:v>454</c:v>
                </c:pt>
                <c:pt idx="821">
                  <c:v>455</c:v>
                </c:pt>
                <c:pt idx="822">
                  <c:v>456</c:v>
                </c:pt>
                <c:pt idx="823">
                  <c:v>457</c:v>
                </c:pt>
                <c:pt idx="824">
                  <c:v>458</c:v>
                </c:pt>
                <c:pt idx="825">
                  <c:v>459</c:v>
                </c:pt>
                <c:pt idx="826">
                  <c:v>460</c:v>
                </c:pt>
                <c:pt idx="827">
                  <c:v>461</c:v>
                </c:pt>
                <c:pt idx="828">
                  <c:v>462</c:v>
                </c:pt>
                <c:pt idx="829">
                  <c:v>463</c:v>
                </c:pt>
                <c:pt idx="830">
                  <c:v>464</c:v>
                </c:pt>
                <c:pt idx="831">
                  <c:v>465</c:v>
                </c:pt>
                <c:pt idx="832">
                  <c:v>466</c:v>
                </c:pt>
                <c:pt idx="833">
                  <c:v>467</c:v>
                </c:pt>
                <c:pt idx="834">
                  <c:v>468</c:v>
                </c:pt>
                <c:pt idx="835">
                  <c:v>469</c:v>
                </c:pt>
                <c:pt idx="836">
                  <c:v>470</c:v>
                </c:pt>
                <c:pt idx="837">
                  <c:v>471</c:v>
                </c:pt>
                <c:pt idx="838">
                  <c:v>472</c:v>
                </c:pt>
                <c:pt idx="839">
                  <c:v>473</c:v>
                </c:pt>
                <c:pt idx="840">
                  <c:v>474</c:v>
                </c:pt>
                <c:pt idx="841">
                  <c:v>475</c:v>
                </c:pt>
                <c:pt idx="842">
                  <c:v>476</c:v>
                </c:pt>
                <c:pt idx="843">
                  <c:v>477</c:v>
                </c:pt>
                <c:pt idx="844">
                  <c:v>478</c:v>
                </c:pt>
                <c:pt idx="845">
                  <c:v>479</c:v>
                </c:pt>
                <c:pt idx="846">
                  <c:v>480</c:v>
                </c:pt>
                <c:pt idx="847">
                  <c:v>481</c:v>
                </c:pt>
                <c:pt idx="848">
                  <c:v>482</c:v>
                </c:pt>
                <c:pt idx="849">
                  <c:v>483</c:v>
                </c:pt>
                <c:pt idx="850">
                  <c:v>484</c:v>
                </c:pt>
                <c:pt idx="851">
                  <c:v>485</c:v>
                </c:pt>
                <c:pt idx="852">
                  <c:v>486</c:v>
                </c:pt>
                <c:pt idx="853">
                  <c:v>487</c:v>
                </c:pt>
                <c:pt idx="854">
                  <c:v>488</c:v>
                </c:pt>
                <c:pt idx="855">
                  <c:v>489</c:v>
                </c:pt>
                <c:pt idx="856">
                  <c:v>490</c:v>
                </c:pt>
                <c:pt idx="857">
                  <c:v>491</c:v>
                </c:pt>
                <c:pt idx="858">
                  <c:v>492</c:v>
                </c:pt>
                <c:pt idx="859">
                  <c:v>493</c:v>
                </c:pt>
                <c:pt idx="860">
                  <c:v>494</c:v>
                </c:pt>
                <c:pt idx="861">
                  <c:v>495</c:v>
                </c:pt>
                <c:pt idx="862">
                  <c:v>496</c:v>
                </c:pt>
                <c:pt idx="863">
                  <c:v>497</c:v>
                </c:pt>
                <c:pt idx="864">
                  <c:v>498</c:v>
                </c:pt>
                <c:pt idx="865">
                  <c:v>499</c:v>
                </c:pt>
                <c:pt idx="866">
                  <c:v>500</c:v>
                </c:pt>
                <c:pt idx="867">
                  <c:v>501</c:v>
                </c:pt>
                <c:pt idx="868">
                  <c:v>502</c:v>
                </c:pt>
                <c:pt idx="869">
                  <c:v>503</c:v>
                </c:pt>
                <c:pt idx="870">
                  <c:v>504</c:v>
                </c:pt>
                <c:pt idx="871">
                  <c:v>505</c:v>
                </c:pt>
                <c:pt idx="872">
                  <c:v>506</c:v>
                </c:pt>
                <c:pt idx="873">
                  <c:v>507</c:v>
                </c:pt>
                <c:pt idx="874">
                  <c:v>508</c:v>
                </c:pt>
                <c:pt idx="875">
                  <c:v>509</c:v>
                </c:pt>
                <c:pt idx="876">
                  <c:v>510</c:v>
                </c:pt>
                <c:pt idx="877">
                  <c:v>511</c:v>
                </c:pt>
                <c:pt idx="878">
                  <c:v>512</c:v>
                </c:pt>
                <c:pt idx="879">
                  <c:v>513</c:v>
                </c:pt>
                <c:pt idx="880">
                  <c:v>514</c:v>
                </c:pt>
                <c:pt idx="881">
                  <c:v>515</c:v>
                </c:pt>
                <c:pt idx="882">
                  <c:v>516</c:v>
                </c:pt>
                <c:pt idx="883">
                  <c:v>517</c:v>
                </c:pt>
                <c:pt idx="884">
                  <c:v>518</c:v>
                </c:pt>
                <c:pt idx="885">
                  <c:v>519</c:v>
                </c:pt>
                <c:pt idx="886">
                  <c:v>520</c:v>
                </c:pt>
                <c:pt idx="887">
                  <c:v>521</c:v>
                </c:pt>
                <c:pt idx="888">
                  <c:v>522</c:v>
                </c:pt>
                <c:pt idx="889">
                  <c:v>523</c:v>
                </c:pt>
                <c:pt idx="890">
                  <c:v>524</c:v>
                </c:pt>
                <c:pt idx="891">
                  <c:v>525</c:v>
                </c:pt>
                <c:pt idx="892">
                  <c:v>526</c:v>
                </c:pt>
                <c:pt idx="893">
                  <c:v>527</c:v>
                </c:pt>
                <c:pt idx="894">
                  <c:v>528</c:v>
                </c:pt>
                <c:pt idx="895">
                  <c:v>529</c:v>
                </c:pt>
                <c:pt idx="896">
                  <c:v>530</c:v>
                </c:pt>
                <c:pt idx="897">
                  <c:v>531</c:v>
                </c:pt>
                <c:pt idx="898">
                  <c:v>532</c:v>
                </c:pt>
                <c:pt idx="899">
                  <c:v>533</c:v>
                </c:pt>
                <c:pt idx="900">
                  <c:v>534</c:v>
                </c:pt>
                <c:pt idx="901">
                  <c:v>535</c:v>
                </c:pt>
                <c:pt idx="902">
                  <c:v>536</c:v>
                </c:pt>
                <c:pt idx="903">
                  <c:v>537</c:v>
                </c:pt>
                <c:pt idx="904">
                  <c:v>538</c:v>
                </c:pt>
                <c:pt idx="905">
                  <c:v>539</c:v>
                </c:pt>
                <c:pt idx="906">
                  <c:v>540</c:v>
                </c:pt>
                <c:pt idx="907">
                  <c:v>541</c:v>
                </c:pt>
                <c:pt idx="908">
                  <c:v>542</c:v>
                </c:pt>
                <c:pt idx="909">
                  <c:v>543</c:v>
                </c:pt>
                <c:pt idx="910">
                  <c:v>544</c:v>
                </c:pt>
                <c:pt idx="911">
                  <c:v>545</c:v>
                </c:pt>
                <c:pt idx="912">
                  <c:v>546</c:v>
                </c:pt>
                <c:pt idx="913">
                  <c:v>547</c:v>
                </c:pt>
                <c:pt idx="914">
                  <c:v>548</c:v>
                </c:pt>
                <c:pt idx="915">
                  <c:v>549</c:v>
                </c:pt>
                <c:pt idx="916">
                  <c:v>550</c:v>
                </c:pt>
                <c:pt idx="917">
                  <c:v>551</c:v>
                </c:pt>
                <c:pt idx="918">
                  <c:v>552</c:v>
                </c:pt>
                <c:pt idx="919">
                  <c:v>553</c:v>
                </c:pt>
                <c:pt idx="920">
                  <c:v>554</c:v>
                </c:pt>
                <c:pt idx="921">
                  <c:v>555</c:v>
                </c:pt>
                <c:pt idx="922">
                  <c:v>556</c:v>
                </c:pt>
                <c:pt idx="923">
                  <c:v>557</c:v>
                </c:pt>
                <c:pt idx="924">
                  <c:v>558</c:v>
                </c:pt>
                <c:pt idx="925">
                  <c:v>559</c:v>
                </c:pt>
                <c:pt idx="926">
                  <c:v>560</c:v>
                </c:pt>
                <c:pt idx="927">
                  <c:v>561</c:v>
                </c:pt>
                <c:pt idx="928">
                  <c:v>562</c:v>
                </c:pt>
                <c:pt idx="929">
                  <c:v>563</c:v>
                </c:pt>
                <c:pt idx="930">
                  <c:v>564</c:v>
                </c:pt>
                <c:pt idx="931">
                  <c:v>565</c:v>
                </c:pt>
                <c:pt idx="932">
                  <c:v>566</c:v>
                </c:pt>
                <c:pt idx="933">
                  <c:v>567</c:v>
                </c:pt>
                <c:pt idx="934">
                  <c:v>568</c:v>
                </c:pt>
                <c:pt idx="935">
                  <c:v>569</c:v>
                </c:pt>
                <c:pt idx="936">
                  <c:v>570</c:v>
                </c:pt>
                <c:pt idx="937">
                  <c:v>571</c:v>
                </c:pt>
                <c:pt idx="938">
                  <c:v>572</c:v>
                </c:pt>
                <c:pt idx="939">
                  <c:v>573</c:v>
                </c:pt>
                <c:pt idx="940">
                  <c:v>574</c:v>
                </c:pt>
                <c:pt idx="941">
                  <c:v>575</c:v>
                </c:pt>
                <c:pt idx="942">
                  <c:v>576</c:v>
                </c:pt>
                <c:pt idx="943">
                  <c:v>577</c:v>
                </c:pt>
                <c:pt idx="944">
                  <c:v>578</c:v>
                </c:pt>
                <c:pt idx="945">
                  <c:v>579</c:v>
                </c:pt>
                <c:pt idx="946">
                  <c:v>580</c:v>
                </c:pt>
                <c:pt idx="947">
                  <c:v>581</c:v>
                </c:pt>
                <c:pt idx="948">
                  <c:v>582</c:v>
                </c:pt>
                <c:pt idx="949">
                  <c:v>583</c:v>
                </c:pt>
                <c:pt idx="950">
                  <c:v>584</c:v>
                </c:pt>
                <c:pt idx="951">
                  <c:v>585</c:v>
                </c:pt>
                <c:pt idx="952">
                  <c:v>586</c:v>
                </c:pt>
                <c:pt idx="953">
                  <c:v>587</c:v>
                </c:pt>
                <c:pt idx="954">
                  <c:v>588</c:v>
                </c:pt>
                <c:pt idx="955">
                  <c:v>589</c:v>
                </c:pt>
                <c:pt idx="956">
                  <c:v>590</c:v>
                </c:pt>
                <c:pt idx="957">
                  <c:v>591</c:v>
                </c:pt>
                <c:pt idx="958">
                  <c:v>592</c:v>
                </c:pt>
                <c:pt idx="959">
                  <c:v>593</c:v>
                </c:pt>
                <c:pt idx="960">
                  <c:v>594</c:v>
                </c:pt>
                <c:pt idx="961">
                  <c:v>595</c:v>
                </c:pt>
                <c:pt idx="962">
                  <c:v>596</c:v>
                </c:pt>
                <c:pt idx="963">
                  <c:v>597</c:v>
                </c:pt>
                <c:pt idx="964">
                  <c:v>598</c:v>
                </c:pt>
                <c:pt idx="965">
                  <c:v>599</c:v>
                </c:pt>
                <c:pt idx="966">
                  <c:v>600</c:v>
                </c:pt>
                <c:pt idx="967">
                  <c:v>601</c:v>
                </c:pt>
                <c:pt idx="968">
                  <c:v>602</c:v>
                </c:pt>
                <c:pt idx="969">
                  <c:v>603</c:v>
                </c:pt>
                <c:pt idx="970">
                  <c:v>604</c:v>
                </c:pt>
                <c:pt idx="971">
                  <c:v>605</c:v>
                </c:pt>
                <c:pt idx="972">
                  <c:v>606</c:v>
                </c:pt>
                <c:pt idx="973">
                  <c:v>607</c:v>
                </c:pt>
                <c:pt idx="974">
                  <c:v>608</c:v>
                </c:pt>
                <c:pt idx="975">
                  <c:v>609</c:v>
                </c:pt>
                <c:pt idx="976">
                  <c:v>610</c:v>
                </c:pt>
                <c:pt idx="977">
                  <c:v>611</c:v>
                </c:pt>
                <c:pt idx="978">
                  <c:v>612</c:v>
                </c:pt>
                <c:pt idx="979">
                  <c:v>613</c:v>
                </c:pt>
                <c:pt idx="980">
                  <c:v>614</c:v>
                </c:pt>
                <c:pt idx="981">
                  <c:v>615</c:v>
                </c:pt>
                <c:pt idx="982">
                  <c:v>616</c:v>
                </c:pt>
                <c:pt idx="983">
                  <c:v>617</c:v>
                </c:pt>
                <c:pt idx="984">
                  <c:v>618</c:v>
                </c:pt>
                <c:pt idx="985">
                  <c:v>619</c:v>
                </c:pt>
                <c:pt idx="986">
                  <c:v>620</c:v>
                </c:pt>
                <c:pt idx="987">
                  <c:v>621</c:v>
                </c:pt>
                <c:pt idx="988">
                  <c:v>622</c:v>
                </c:pt>
                <c:pt idx="989">
                  <c:v>623</c:v>
                </c:pt>
                <c:pt idx="990">
                  <c:v>624</c:v>
                </c:pt>
                <c:pt idx="991">
                  <c:v>625</c:v>
                </c:pt>
                <c:pt idx="992">
                  <c:v>626</c:v>
                </c:pt>
                <c:pt idx="993">
                  <c:v>627</c:v>
                </c:pt>
                <c:pt idx="994">
                  <c:v>628</c:v>
                </c:pt>
                <c:pt idx="995">
                  <c:v>629</c:v>
                </c:pt>
                <c:pt idx="996">
                  <c:v>630</c:v>
                </c:pt>
                <c:pt idx="997">
                  <c:v>631</c:v>
                </c:pt>
                <c:pt idx="998">
                  <c:v>632</c:v>
                </c:pt>
                <c:pt idx="999">
                  <c:v>633</c:v>
                </c:pt>
                <c:pt idx="1000">
                  <c:v>634</c:v>
                </c:pt>
                <c:pt idx="1001">
                  <c:v>635</c:v>
                </c:pt>
                <c:pt idx="1002">
                  <c:v>636</c:v>
                </c:pt>
                <c:pt idx="1003">
                  <c:v>637</c:v>
                </c:pt>
                <c:pt idx="1004">
                  <c:v>638</c:v>
                </c:pt>
                <c:pt idx="1005">
                  <c:v>639</c:v>
                </c:pt>
                <c:pt idx="1006">
                  <c:v>640</c:v>
                </c:pt>
                <c:pt idx="1007">
                  <c:v>641</c:v>
                </c:pt>
                <c:pt idx="1008">
                  <c:v>642</c:v>
                </c:pt>
                <c:pt idx="1009">
                  <c:v>643</c:v>
                </c:pt>
                <c:pt idx="1010">
                  <c:v>644</c:v>
                </c:pt>
                <c:pt idx="1011">
                  <c:v>645</c:v>
                </c:pt>
                <c:pt idx="1012">
                  <c:v>646</c:v>
                </c:pt>
                <c:pt idx="1013">
                  <c:v>647</c:v>
                </c:pt>
                <c:pt idx="1014">
                  <c:v>648</c:v>
                </c:pt>
                <c:pt idx="1015">
                  <c:v>649</c:v>
                </c:pt>
                <c:pt idx="1016">
                  <c:v>650</c:v>
                </c:pt>
                <c:pt idx="1017">
                  <c:v>651</c:v>
                </c:pt>
                <c:pt idx="1018">
                  <c:v>652</c:v>
                </c:pt>
                <c:pt idx="1019">
                  <c:v>653</c:v>
                </c:pt>
                <c:pt idx="1020">
                  <c:v>654</c:v>
                </c:pt>
                <c:pt idx="1021">
                  <c:v>655</c:v>
                </c:pt>
                <c:pt idx="1022">
                  <c:v>656</c:v>
                </c:pt>
                <c:pt idx="1023">
                  <c:v>657</c:v>
                </c:pt>
                <c:pt idx="1024">
                  <c:v>658</c:v>
                </c:pt>
                <c:pt idx="1025">
                  <c:v>659</c:v>
                </c:pt>
                <c:pt idx="1026">
                  <c:v>660</c:v>
                </c:pt>
                <c:pt idx="1027">
                  <c:v>661</c:v>
                </c:pt>
                <c:pt idx="1028">
                  <c:v>662</c:v>
                </c:pt>
                <c:pt idx="1029">
                  <c:v>663</c:v>
                </c:pt>
                <c:pt idx="1030">
                  <c:v>664</c:v>
                </c:pt>
                <c:pt idx="1031">
                  <c:v>665</c:v>
                </c:pt>
                <c:pt idx="1032">
                  <c:v>666</c:v>
                </c:pt>
                <c:pt idx="1033">
                  <c:v>667</c:v>
                </c:pt>
                <c:pt idx="1034">
                  <c:v>668</c:v>
                </c:pt>
                <c:pt idx="1035">
                  <c:v>669</c:v>
                </c:pt>
                <c:pt idx="1036">
                  <c:v>670</c:v>
                </c:pt>
                <c:pt idx="1037">
                  <c:v>671</c:v>
                </c:pt>
                <c:pt idx="1038">
                  <c:v>672</c:v>
                </c:pt>
                <c:pt idx="1039">
                  <c:v>673</c:v>
                </c:pt>
                <c:pt idx="1040">
                  <c:v>674</c:v>
                </c:pt>
                <c:pt idx="1041">
                  <c:v>675</c:v>
                </c:pt>
                <c:pt idx="1042">
                  <c:v>676</c:v>
                </c:pt>
                <c:pt idx="1043">
                  <c:v>677</c:v>
                </c:pt>
                <c:pt idx="1044">
                  <c:v>678</c:v>
                </c:pt>
                <c:pt idx="1045">
                  <c:v>679</c:v>
                </c:pt>
                <c:pt idx="1046">
                  <c:v>680</c:v>
                </c:pt>
                <c:pt idx="1047">
                  <c:v>681</c:v>
                </c:pt>
                <c:pt idx="1048">
                  <c:v>682</c:v>
                </c:pt>
                <c:pt idx="1049">
                  <c:v>683</c:v>
                </c:pt>
                <c:pt idx="1050">
                  <c:v>684</c:v>
                </c:pt>
                <c:pt idx="1051">
                  <c:v>685</c:v>
                </c:pt>
                <c:pt idx="1052">
                  <c:v>686</c:v>
                </c:pt>
                <c:pt idx="1053">
                  <c:v>687</c:v>
                </c:pt>
                <c:pt idx="1054">
                  <c:v>688</c:v>
                </c:pt>
                <c:pt idx="1055">
                  <c:v>689</c:v>
                </c:pt>
                <c:pt idx="1056">
                  <c:v>690</c:v>
                </c:pt>
                <c:pt idx="1057">
                  <c:v>691</c:v>
                </c:pt>
                <c:pt idx="1058">
                  <c:v>692</c:v>
                </c:pt>
                <c:pt idx="1059">
                  <c:v>693</c:v>
                </c:pt>
                <c:pt idx="1060">
                  <c:v>694</c:v>
                </c:pt>
                <c:pt idx="1061">
                  <c:v>695</c:v>
                </c:pt>
                <c:pt idx="1062">
                  <c:v>696</c:v>
                </c:pt>
                <c:pt idx="1063">
                  <c:v>697</c:v>
                </c:pt>
                <c:pt idx="1064">
                  <c:v>698</c:v>
                </c:pt>
                <c:pt idx="1065">
                  <c:v>699</c:v>
                </c:pt>
                <c:pt idx="1066">
                  <c:v>700</c:v>
                </c:pt>
                <c:pt idx="1067">
                  <c:v>701</c:v>
                </c:pt>
                <c:pt idx="1068">
                  <c:v>702</c:v>
                </c:pt>
                <c:pt idx="1069">
                  <c:v>703</c:v>
                </c:pt>
                <c:pt idx="1070">
                  <c:v>704</c:v>
                </c:pt>
                <c:pt idx="1071">
                  <c:v>705</c:v>
                </c:pt>
                <c:pt idx="1072">
                  <c:v>706</c:v>
                </c:pt>
                <c:pt idx="1073">
                  <c:v>707</c:v>
                </c:pt>
                <c:pt idx="1074">
                  <c:v>708</c:v>
                </c:pt>
                <c:pt idx="1075">
                  <c:v>709</c:v>
                </c:pt>
                <c:pt idx="1076">
                  <c:v>710</c:v>
                </c:pt>
                <c:pt idx="1077">
                  <c:v>711</c:v>
                </c:pt>
                <c:pt idx="1078">
                  <c:v>712</c:v>
                </c:pt>
                <c:pt idx="1079">
                  <c:v>713</c:v>
                </c:pt>
                <c:pt idx="1080">
                  <c:v>714</c:v>
                </c:pt>
                <c:pt idx="1081">
                  <c:v>715</c:v>
                </c:pt>
                <c:pt idx="1082">
                  <c:v>716</c:v>
                </c:pt>
                <c:pt idx="1083">
                  <c:v>717</c:v>
                </c:pt>
                <c:pt idx="1084">
                  <c:v>718</c:v>
                </c:pt>
                <c:pt idx="1085">
                  <c:v>719</c:v>
                </c:pt>
                <c:pt idx="1086">
                  <c:v>720</c:v>
                </c:pt>
                <c:pt idx="1087">
                  <c:v>721</c:v>
                </c:pt>
                <c:pt idx="1088">
                  <c:v>722</c:v>
                </c:pt>
                <c:pt idx="1089">
                  <c:v>723</c:v>
                </c:pt>
                <c:pt idx="1090">
                  <c:v>724</c:v>
                </c:pt>
                <c:pt idx="1091">
                  <c:v>725</c:v>
                </c:pt>
                <c:pt idx="1092">
                  <c:v>726</c:v>
                </c:pt>
                <c:pt idx="1093">
                  <c:v>727</c:v>
                </c:pt>
                <c:pt idx="1094">
                  <c:v>728</c:v>
                </c:pt>
                <c:pt idx="1095">
                  <c:v>729</c:v>
                </c:pt>
                <c:pt idx="1096">
                  <c:v>730</c:v>
                </c:pt>
                <c:pt idx="1097">
                  <c:v>731</c:v>
                </c:pt>
                <c:pt idx="1098">
                  <c:v>732</c:v>
                </c:pt>
                <c:pt idx="1099">
                  <c:v>733</c:v>
                </c:pt>
                <c:pt idx="1100">
                  <c:v>734</c:v>
                </c:pt>
                <c:pt idx="1101">
                  <c:v>735</c:v>
                </c:pt>
                <c:pt idx="1102">
                  <c:v>736</c:v>
                </c:pt>
                <c:pt idx="1103">
                  <c:v>737</c:v>
                </c:pt>
                <c:pt idx="1104">
                  <c:v>738</c:v>
                </c:pt>
                <c:pt idx="1105">
                  <c:v>739</c:v>
                </c:pt>
                <c:pt idx="1106">
                  <c:v>740</c:v>
                </c:pt>
                <c:pt idx="1107">
                  <c:v>741</c:v>
                </c:pt>
                <c:pt idx="1108">
                  <c:v>742</c:v>
                </c:pt>
                <c:pt idx="1109">
                  <c:v>743</c:v>
                </c:pt>
                <c:pt idx="1110">
                  <c:v>744</c:v>
                </c:pt>
                <c:pt idx="1111">
                  <c:v>745</c:v>
                </c:pt>
                <c:pt idx="1112">
                  <c:v>746</c:v>
                </c:pt>
                <c:pt idx="1113">
                  <c:v>747</c:v>
                </c:pt>
                <c:pt idx="1114">
                  <c:v>748</c:v>
                </c:pt>
                <c:pt idx="1115">
                  <c:v>749</c:v>
                </c:pt>
                <c:pt idx="1116">
                  <c:v>750</c:v>
                </c:pt>
                <c:pt idx="1117">
                  <c:v>751</c:v>
                </c:pt>
                <c:pt idx="1118">
                  <c:v>752</c:v>
                </c:pt>
                <c:pt idx="1119">
                  <c:v>753</c:v>
                </c:pt>
                <c:pt idx="1120">
                  <c:v>754</c:v>
                </c:pt>
                <c:pt idx="1121">
                  <c:v>755</c:v>
                </c:pt>
                <c:pt idx="1122">
                  <c:v>756</c:v>
                </c:pt>
                <c:pt idx="1123">
                  <c:v>757</c:v>
                </c:pt>
                <c:pt idx="1124">
                  <c:v>758</c:v>
                </c:pt>
                <c:pt idx="1125">
                  <c:v>759</c:v>
                </c:pt>
                <c:pt idx="1126">
                  <c:v>760</c:v>
                </c:pt>
                <c:pt idx="1127">
                  <c:v>761</c:v>
                </c:pt>
                <c:pt idx="1128">
                  <c:v>762</c:v>
                </c:pt>
                <c:pt idx="1129">
                  <c:v>763</c:v>
                </c:pt>
                <c:pt idx="1130">
                  <c:v>764</c:v>
                </c:pt>
                <c:pt idx="1131">
                  <c:v>765</c:v>
                </c:pt>
                <c:pt idx="1132">
                  <c:v>766</c:v>
                </c:pt>
                <c:pt idx="1133">
                  <c:v>767</c:v>
                </c:pt>
                <c:pt idx="1134">
                  <c:v>768</c:v>
                </c:pt>
                <c:pt idx="1135">
                  <c:v>769</c:v>
                </c:pt>
                <c:pt idx="1136">
                  <c:v>770</c:v>
                </c:pt>
                <c:pt idx="1137">
                  <c:v>771</c:v>
                </c:pt>
                <c:pt idx="1138">
                  <c:v>772</c:v>
                </c:pt>
                <c:pt idx="1139">
                  <c:v>773</c:v>
                </c:pt>
                <c:pt idx="1140">
                  <c:v>774</c:v>
                </c:pt>
                <c:pt idx="1141">
                  <c:v>775</c:v>
                </c:pt>
                <c:pt idx="1142">
                  <c:v>776</c:v>
                </c:pt>
                <c:pt idx="1143">
                  <c:v>777</c:v>
                </c:pt>
                <c:pt idx="1144">
                  <c:v>778</c:v>
                </c:pt>
                <c:pt idx="1145">
                  <c:v>779</c:v>
                </c:pt>
                <c:pt idx="1146">
                  <c:v>780</c:v>
                </c:pt>
                <c:pt idx="1147">
                  <c:v>781</c:v>
                </c:pt>
                <c:pt idx="1148">
                  <c:v>782</c:v>
                </c:pt>
                <c:pt idx="1149">
                  <c:v>783</c:v>
                </c:pt>
                <c:pt idx="1150">
                  <c:v>784</c:v>
                </c:pt>
                <c:pt idx="1151">
                  <c:v>785</c:v>
                </c:pt>
                <c:pt idx="1152">
                  <c:v>786</c:v>
                </c:pt>
                <c:pt idx="1153">
                  <c:v>787</c:v>
                </c:pt>
                <c:pt idx="1154">
                  <c:v>788</c:v>
                </c:pt>
                <c:pt idx="1155">
                  <c:v>789</c:v>
                </c:pt>
                <c:pt idx="1156">
                  <c:v>790</c:v>
                </c:pt>
                <c:pt idx="1157">
                  <c:v>791</c:v>
                </c:pt>
                <c:pt idx="1158">
                  <c:v>792</c:v>
                </c:pt>
                <c:pt idx="1159">
                  <c:v>793</c:v>
                </c:pt>
                <c:pt idx="1160">
                  <c:v>794</c:v>
                </c:pt>
                <c:pt idx="1161">
                  <c:v>795</c:v>
                </c:pt>
                <c:pt idx="1162">
                  <c:v>796</c:v>
                </c:pt>
                <c:pt idx="1163">
                  <c:v>797</c:v>
                </c:pt>
                <c:pt idx="1164">
                  <c:v>798</c:v>
                </c:pt>
                <c:pt idx="1165">
                  <c:v>799</c:v>
                </c:pt>
                <c:pt idx="1166">
                  <c:v>800</c:v>
                </c:pt>
                <c:pt idx="1167">
                  <c:v>801</c:v>
                </c:pt>
                <c:pt idx="1168">
                  <c:v>802</c:v>
                </c:pt>
                <c:pt idx="1169">
                  <c:v>803</c:v>
                </c:pt>
                <c:pt idx="1170">
                  <c:v>804</c:v>
                </c:pt>
                <c:pt idx="1171">
                  <c:v>805</c:v>
                </c:pt>
                <c:pt idx="1172">
                  <c:v>806</c:v>
                </c:pt>
                <c:pt idx="1173">
                  <c:v>807</c:v>
                </c:pt>
                <c:pt idx="1174">
                  <c:v>808</c:v>
                </c:pt>
                <c:pt idx="1175">
                  <c:v>809</c:v>
                </c:pt>
                <c:pt idx="1176">
                  <c:v>810</c:v>
                </c:pt>
                <c:pt idx="1177">
                  <c:v>811</c:v>
                </c:pt>
                <c:pt idx="1178">
                  <c:v>812</c:v>
                </c:pt>
                <c:pt idx="1179">
                  <c:v>813</c:v>
                </c:pt>
                <c:pt idx="1180">
                  <c:v>814</c:v>
                </c:pt>
                <c:pt idx="1181">
                  <c:v>815</c:v>
                </c:pt>
                <c:pt idx="1182">
                  <c:v>816</c:v>
                </c:pt>
                <c:pt idx="1183">
                  <c:v>817</c:v>
                </c:pt>
                <c:pt idx="1184">
                  <c:v>818</c:v>
                </c:pt>
                <c:pt idx="1185">
                  <c:v>819</c:v>
                </c:pt>
                <c:pt idx="1186">
                  <c:v>820</c:v>
                </c:pt>
                <c:pt idx="1187">
                  <c:v>821</c:v>
                </c:pt>
                <c:pt idx="1188">
                  <c:v>822</c:v>
                </c:pt>
                <c:pt idx="1189">
                  <c:v>823</c:v>
                </c:pt>
                <c:pt idx="1190">
                  <c:v>824</c:v>
                </c:pt>
                <c:pt idx="1191">
                  <c:v>825</c:v>
                </c:pt>
                <c:pt idx="1192">
                  <c:v>826</c:v>
                </c:pt>
                <c:pt idx="1193">
                  <c:v>827</c:v>
                </c:pt>
                <c:pt idx="1194">
                  <c:v>828</c:v>
                </c:pt>
                <c:pt idx="1195">
                  <c:v>829</c:v>
                </c:pt>
                <c:pt idx="1196">
                  <c:v>830</c:v>
                </c:pt>
                <c:pt idx="1197">
                  <c:v>831</c:v>
                </c:pt>
                <c:pt idx="1198">
                  <c:v>832</c:v>
                </c:pt>
                <c:pt idx="1199">
                  <c:v>833</c:v>
                </c:pt>
                <c:pt idx="1200">
                  <c:v>834</c:v>
                </c:pt>
                <c:pt idx="1201">
                  <c:v>835</c:v>
                </c:pt>
                <c:pt idx="1202">
                  <c:v>836</c:v>
                </c:pt>
                <c:pt idx="1203">
                  <c:v>837</c:v>
                </c:pt>
                <c:pt idx="1204">
                  <c:v>838</c:v>
                </c:pt>
                <c:pt idx="1205">
                  <c:v>839</c:v>
                </c:pt>
                <c:pt idx="1206">
                  <c:v>840</c:v>
                </c:pt>
                <c:pt idx="1207">
                  <c:v>841</c:v>
                </c:pt>
                <c:pt idx="1208">
                  <c:v>842</c:v>
                </c:pt>
                <c:pt idx="1209">
                  <c:v>843</c:v>
                </c:pt>
                <c:pt idx="1210">
                  <c:v>844</c:v>
                </c:pt>
                <c:pt idx="1211">
                  <c:v>845</c:v>
                </c:pt>
                <c:pt idx="1212">
                  <c:v>846</c:v>
                </c:pt>
                <c:pt idx="1213">
                  <c:v>847</c:v>
                </c:pt>
                <c:pt idx="1214">
                  <c:v>848</c:v>
                </c:pt>
                <c:pt idx="1215">
                  <c:v>849</c:v>
                </c:pt>
                <c:pt idx="1216">
                  <c:v>850</c:v>
                </c:pt>
                <c:pt idx="1217">
                  <c:v>851</c:v>
                </c:pt>
                <c:pt idx="1218">
                  <c:v>852</c:v>
                </c:pt>
                <c:pt idx="1219">
                  <c:v>853</c:v>
                </c:pt>
                <c:pt idx="1220">
                  <c:v>854</c:v>
                </c:pt>
                <c:pt idx="1221">
                  <c:v>855</c:v>
                </c:pt>
                <c:pt idx="1222">
                  <c:v>856</c:v>
                </c:pt>
                <c:pt idx="1223">
                  <c:v>857</c:v>
                </c:pt>
                <c:pt idx="1224">
                  <c:v>858</c:v>
                </c:pt>
                <c:pt idx="1225">
                  <c:v>859</c:v>
                </c:pt>
                <c:pt idx="1226">
                  <c:v>860</c:v>
                </c:pt>
                <c:pt idx="1227">
                  <c:v>861</c:v>
                </c:pt>
                <c:pt idx="1228">
                  <c:v>862</c:v>
                </c:pt>
                <c:pt idx="1229">
                  <c:v>863</c:v>
                </c:pt>
                <c:pt idx="1230">
                  <c:v>864</c:v>
                </c:pt>
                <c:pt idx="1231">
                  <c:v>865</c:v>
                </c:pt>
                <c:pt idx="1232">
                  <c:v>866</c:v>
                </c:pt>
                <c:pt idx="1233">
                  <c:v>867</c:v>
                </c:pt>
                <c:pt idx="1234">
                  <c:v>868</c:v>
                </c:pt>
                <c:pt idx="1235">
                  <c:v>869</c:v>
                </c:pt>
                <c:pt idx="1236">
                  <c:v>870</c:v>
                </c:pt>
                <c:pt idx="1237">
                  <c:v>871</c:v>
                </c:pt>
                <c:pt idx="1238">
                  <c:v>872</c:v>
                </c:pt>
                <c:pt idx="1239">
                  <c:v>873</c:v>
                </c:pt>
                <c:pt idx="1240">
                  <c:v>874</c:v>
                </c:pt>
                <c:pt idx="1241">
                  <c:v>875</c:v>
                </c:pt>
                <c:pt idx="1242">
                  <c:v>876</c:v>
                </c:pt>
                <c:pt idx="1243">
                  <c:v>877</c:v>
                </c:pt>
                <c:pt idx="1244">
                  <c:v>878</c:v>
                </c:pt>
                <c:pt idx="1245">
                  <c:v>879</c:v>
                </c:pt>
                <c:pt idx="1246">
                  <c:v>880</c:v>
                </c:pt>
                <c:pt idx="1247">
                  <c:v>881</c:v>
                </c:pt>
                <c:pt idx="1248">
                  <c:v>882</c:v>
                </c:pt>
                <c:pt idx="1249">
                  <c:v>883</c:v>
                </c:pt>
                <c:pt idx="1250">
                  <c:v>884</c:v>
                </c:pt>
                <c:pt idx="1251">
                  <c:v>885</c:v>
                </c:pt>
                <c:pt idx="1252">
                  <c:v>886</c:v>
                </c:pt>
                <c:pt idx="1253">
                  <c:v>887</c:v>
                </c:pt>
                <c:pt idx="1254">
                  <c:v>888</c:v>
                </c:pt>
                <c:pt idx="1255">
                  <c:v>889</c:v>
                </c:pt>
                <c:pt idx="1256">
                  <c:v>890</c:v>
                </c:pt>
                <c:pt idx="1257">
                  <c:v>891</c:v>
                </c:pt>
                <c:pt idx="1258">
                  <c:v>892</c:v>
                </c:pt>
                <c:pt idx="1259">
                  <c:v>893</c:v>
                </c:pt>
                <c:pt idx="1260">
                  <c:v>894</c:v>
                </c:pt>
                <c:pt idx="1261">
                  <c:v>895</c:v>
                </c:pt>
                <c:pt idx="1262">
                  <c:v>896</c:v>
                </c:pt>
                <c:pt idx="1263">
                  <c:v>897</c:v>
                </c:pt>
                <c:pt idx="1264">
                  <c:v>898</c:v>
                </c:pt>
                <c:pt idx="1265">
                  <c:v>899</c:v>
                </c:pt>
                <c:pt idx="1266">
                  <c:v>900</c:v>
                </c:pt>
                <c:pt idx="1267">
                  <c:v>901</c:v>
                </c:pt>
                <c:pt idx="1268">
                  <c:v>902</c:v>
                </c:pt>
                <c:pt idx="1269">
                  <c:v>903</c:v>
                </c:pt>
                <c:pt idx="1270">
                  <c:v>904</c:v>
                </c:pt>
                <c:pt idx="1271">
                  <c:v>905</c:v>
                </c:pt>
                <c:pt idx="1272">
                  <c:v>906</c:v>
                </c:pt>
                <c:pt idx="1273">
                  <c:v>907</c:v>
                </c:pt>
                <c:pt idx="1274">
                  <c:v>908</c:v>
                </c:pt>
                <c:pt idx="1275">
                  <c:v>909</c:v>
                </c:pt>
                <c:pt idx="1276">
                  <c:v>910</c:v>
                </c:pt>
                <c:pt idx="1277">
                  <c:v>911</c:v>
                </c:pt>
                <c:pt idx="1278">
                  <c:v>912</c:v>
                </c:pt>
                <c:pt idx="1279">
                  <c:v>913</c:v>
                </c:pt>
                <c:pt idx="1280">
                  <c:v>914</c:v>
                </c:pt>
                <c:pt idx="1281">
                  <c:v>915</c:v>
                </c:pt>
                <c:pt idx="1282">
                  <c:v>916</c:v>
                </c:pt>
                <c:pt idx="1283">
                  <c:v>917</c:v>
                </c:pt>
                <c:pt idx="1284">
                  <c:v>918</c:v>
                </c:pt>
                <c:pt idx="1285">
                  <c:v>919</c:v>
                </c:pt>
                <c:pt idx="1286">
                  <c:v>920</c:v>
                </c:pt>
                <c:pt idx="1287">
                  <c:v>921</c:v>
                </c:pt>
                <c:pt idx="1288">
                  <c:v>922</c:v>
                </c:pt>
                <c:pt idx="1289">
                  <c:v>923</c:v>
                </c:pt>
                <c:pt idx="1290">
                  <c:v>924</c:v>
                </c:pt>
                <c:pt idx="1291">
                  <c:v>925</c:v>
                </c:pt>
                <c:pt idx="1292">
                  <c:v>926</c:v>
                </c:pt>
                <c:pt idx="1293">
                  <c:v>927</c:v>
                </c:pt>
                <c:pt idx="1294">
                  <c:v>928</c:v>
                </c:pt>
                <c:pt idx="1295">
                  <c:v>929</c:v>
                </c:pt>
                <c:pt idx="1296">
                  <c:v>930</c:v>
                </c:pt>
                <c:pt idx="1297">
                  <c:v>931</c:v>
                </c:pt>
                <c:pt idx="1298">
                  <c:v>932</c:v>
                </c:pt>
                <c:pt idx="1299">
                  <c:v>933</c:v>
                </c:pt>
                <c:pt idx="1300">
                  <c:v>934</c:v>
                </c:pt>
                <c:pt idx="1301">
                  <c:v>935</c:v>
                </c:pt>
                <c:pt idx="1302">
                  <c:v>936</c:v>
                </c:pt>
                <c:pt idx="1303">
                  <c:v>937</c:v>
                </c:pt>
                <c:pt idx="1304">
                  <c:v>938</c:v>
                </c:pt>
                <c:pt idx="1305">
                  <c:v>939</c:v>
                </c:pt>
                <c:pt idx="1306">
                  <c:v>940</c:v>
                </c:pt>
                <c:pt idx="1307">
                  <c:v>941</c:v>
                </c:pt>
                <c:pt idx="1308">
                  <c:v>942</c:v>
                </c:pt>
                <c:pt idx="1309">
                  <c:v>943</c:v>
                </c:pt>
                <c:pt idx="1310">
                  <c:v>944</c:v>
                </c:pt>
                <c:pt idx="1311">
                  <c:v>945</c:v>
                </c:pt>
                <c:pt idx="1312">
                  <c:v>946</c:v>
                </c:pt>
                <c:pt idx="1313">
                  <c:v>947</c:v>
                </c:pt>
                <c:pt idx="1314">
                  <c:v>948</c:v>
                </c:pt>
                <c:pt idx="1315">
                  <c:v>949</c:v>
                </c:pt>
                <c:pt idx="1316">
                  <c:v>950</c:v>
                </c:pt>
                <c:pt idx="1317">
                  <c:v>951</c:v>
                </c:pt>
                <c:pt idx="1318">
                  <c:v>952</c:v>
                </c:pt>
                <c:pt idx="1319">
                  <c:v>953</c:v>
                </c:pt>
                <c:pt idx="1320">
                  <c:v>954</c:v>
                </c:pt>
                <c:pt idx="1321">
                  <c:v>955</c:v>
                </c:pt>
                <c:pt idx="1322">
                  <c:v>956</c:v>
                </c:pt>
                <c:pt idx="1323">
                  <c:v>957</c:v>
                </c:pt>
                <c:pt idx="1324">
                  <c:v>958</c:v>
                </c:pt>
                <c:pt idx="1325">
                  <c:v>959</c:v>
                </c:pt>
                <c:pt idx="1326">
                  <c:v>960</c:v>
                </c:pt>
                <c:pt idx="1327">
                  <c:v>961</c:v>
                </c:pt>
                <c:pt idx="1328">
                  <c:v>962</c:v>
                </c:pt>
                <c:pt idx="1329">
                  <c:v>963</c:v>
                </c:pt>
                <c:pt idx="1330">
                  <c:v>964</c:v>
                </c:pt>
                <c:pt idx="1331">
                  <c:v>965</c:v>
                </c:pt>
                <c:pt idx="1332">
                  <c:v>966</c:v>
                </c:pt>
                <c:pt idx="1333">
                  <c:v>967</c:v>
                </c:pt>
                <c:pt idx="1334">
                  <c:v>968</c:v>
                </c:pt>
                <c:pt idx="1335">
                  <c:v>969</c:v>
                </c:pt>
                <c:pt idx="1336">
                  <c:v>970</c:v>
                </c:pt>
                <c:pt idx="1337">
                  <c:v>971</c:v>
                </c:pt>
                <c:pt idx="1338">
                  <c:v>972</c:v>
                </c:pt>
                <c:pt idx="1339">
                  <c:v>973</c:v>
                </c:pt>
                <c:pt idx="1340">
                  <c:v>974</c:v>
                </c:pt>
                <c:pt idx="1341">
                  <c:v>975</c:v>
                </c:pt>
                <c:pt idx="1342">
                  <c:v>976</c:v>
                </c:pt>
                <c:pt idx="1343">
                  <c:v>977</c:v>
                </c:pt>
                <c:pt idx="1344">
                  <c:v>978</c:v>
                </c:pt>
                <c:pt idx="1345">
                  <c:v>979</c:v>
                </c:pt>
                <c:pt idx="1346">
                  <c:v>980</c:v>
                </c:pt>
                <c:pt idx="1347">
                  <c:v>981</c:v>
                </c:pt>
                <c:pt idx="1348">
                  <c:v>982</c:v>
                </c:pt>
                <c:pt idx="1349">
                  <c:v>983</c:v>
                </c:pt>
                <c:pt idx="1350">
                  <c:v>984</c:v>
                </c:pt>
                <c:pt idx="1351">
                  <c:v>985</c:v>
                </c:pt>
                <c:pt idx="1352">
                  <c:v>986</c:v>
                </c:pt>
                <c:pt idx="1353">
                  <c:v>987</c:v>
                </c:pt>
                <c:pt idx="1354">
                  <c:v>988</c:v>
                </c:pt>
                <c:pt idx="1355">
                  <c:v>989</c:v>
                </c:pt>
                <c:pt idx="1356">
                  <c:v>990</c:v>
                </c:pt>
                <c:pt idx="1357">
                  <c:v>991</c:v>
                </c:pt>
                <c:pt idx="1358">
                  <c:v>992</c:v>
                </c:pt>
                <c:pt idx="1359">
                  <c:v>993</c:v>
                </c:pt>
                <c:pt idx="1360">
                  <c:v>994</c:v>
                </c:pt>
                <c:pt idx="1361">
                  <c:v>995</c:v>
                </c:pt>
                <c:pt idx="1362">
                  <c:v>996</c:v>
                </c:pt>
                <c:pt idx="1363">
                  <c:v>997</c:v>
                </c:pt>
                <c:pt idx="1364">
                  <c:v>998</c:v>
                </c:pt>
                <c:pt idx="1365">
                  <c:v>999</c:v>
                </c:pt>
                <c:pt idx="1366">
                  <c:v>1000</c:v>
                </c:pt>
                <c:pt idx="1367">
                  <c:v>1001</c:v>
                </c:pt>
                <c:pt idx="1368">
                  <c:v>1002</c:v>
                </c:pt>
                <c:pt idx="1369">
                  <c:v>1003</c:v>
                </c:pt>
                <c:pt idx="1370">
                  <c:v>1004</c:v>
                </c:pt>
                <c:pt idx="1371">
                  <c:v>1005</c:v>
                </c:pt>
                <c:pt idx="1372">
                  <c:v>1006</c:v>
                </c:pt>
                <c:pt idx="1373">
                  <c:v>1007</c:v>
                </c:pt>
                <c:pt idx="1374">
                  <c:v>1008</c:v>
                </c:pt>
                <c:pt idx="1375">
                  <c:v>1009</c:v>
                </c:pt>
                <c:pt idx="1376">
                  <c:v>1010</c:v>
                </c:pt>
                <c:pt idx="1377">
                  <c:v>1011</c:v>
                </c:pt>
                <c:pt idx="1378">
                  <c:v>1012</c:v>
                </c:pt>
                <c:pt idx="1379">
                  <c:v>1013</c:v>
                </c:pt>
                <c:pt idx="1380">
                  <c:v>1014</c:v>
                </c:pt>
                <c:pt idx="1381">
                  <c:v>1015</c:v>
                </c:pt>
                <c:pt idx="1382">
                  <c:v>1016</c:v>
                </c:pt>
                <c:pt idx="1383">
                  <c:v>1017</c:v>
                </c:pt>
                <c:pt idx="1384">
                  <c:v>1018</c:v>
                </c:pt>
                <c:pt idx="1385">
                  <c:v>1019</c:v>
                </c:pt>
                <c:pt idx="1386">
                  <c:v>1020</c:v>
                </c:pt>
                <c:pt idx="1387">
                  <c:v>1021</c:v>
                </c:pt>
                <c:pt idx="1388">
                  <c:v>1022</c:v>
                </c:pt>
                <c:pt idx="1389">
                  <c:v>1023</c:v>
                </c:pt>
                <c:pt idx="1390">
                  <c:v>1024</c:v>
                </c:pt>
                <c:pt idx="1391">
                  <c:v>1025</c:v>
                </c:pt>
                <c:pt idx="1392">
                  <c:v>1026</c:v>
                </c:pt>
                <c:pt idx="1393">
                  <c:v>1027</c:v>
                </c:pt>
                <c:pt idx="1394">
                  <c:v>1028</c:v>
                </c:pt>
                <c:pt idx="1395">
                  <c:v>1029</c:v>
                </c:pt>
                <c:pt idx="1396">
                  <c:v>1030</c:v>
                </c:pt>
                <c:pt idx="1397">
                  <c:v>1031</c:v>
                </c:pt>
                <c:pt idx="1398">
                  <c:v>1032</c:v>
                </c:pt>
                <c:pt idx="1399">
                  <c:v>1033</c:v>
                </c:pt>
                <c:pt idx="1400">
                  <c:v>1034</c:v>
                </c:pt>
                <c:pt idx="1401">
                  <c:v>1035</c:v>
                </c:pt>
                <c:pt idx="1402">
                  <c:v>1036</c:v>
                </c:pt>
                <c:pt idx="1403">
                  <c:v>1037</c:v>
                </c:pt>
                <c:pt idx="1404">
                  <c:v>1038</c:v>
                </c:pt>
                <c:pt idx="1405">
                  <c:v>1039</c:v>
                </c:pt>
                <c:pt idx="1406">
                  <c:v>1040</c:v>
                </c:pt>
                <c:pt idx="1407">
                  <c:v>1041</c:v>
                </c:pt>
                <c:pt idx="1408">
                  <c:v>1042</c:v>
                </c:pt>
                <c:pt idx="1409">
                  <c:v>1043</c:v>
                </c:pt>
                <c:pt idx="1410">
                  <c:v>1044</c:v>
                </c:pt>
                <c:pt idx="1411">
                  <c:v>1045</c:v>
                </c:pt>
                <c:pt idx="1412">
                  <c:v>1046</c:v>
                </c:pt>
                <c:pt idx="1413">
                  <c:v>1047</c:v>
                </c:pt>
                <c:pt idx="1414">
                  <c:v>1048</c:v>
                </c:pt>
                <c:pt idx="1415">
                  <c:v>1049</c:v>
                </c:pt>
                <c:pt idx="1416">
                  <c:v>1050</c:v>
                </c:pt>
                <c:pt idx="1417">
                  <c:v>1051</c:v>
                </c:pt>
                <c:pt idx="1418">
                  <c:v>1052</c:v>
                </c:pt>
                <c:pt idx="1419">
                  <c:v>1053</c:v>
                </c:pt>
                <c:pt idx="1420">
                  <c:v>1054</c:v>
                </c:pt>
                <c:pt idx="1421">
                  <c:v>1055</c:v>
                </c:pt>
                <c:pt idx="1422">
                  <c:v>1056</c:v>
                </c:pt>
                <c:pt idx="1423">
                  <c:v>1057</c:v>
                </c:pt>
                <c:pt idx="1424">
                  <c:v>1058</c:v>
                </c:pt>
                <c:pt idx="1425">
                  <c:v>1059</c:v>
                </c:pt>
                <c:pt idx="1426">
                  <c:v>1060</c:v>
                </c:pt>
                <c:pt idx="1427">
                  <c:v>1061</c:v>
                </c:pt>
                <c:pt idx="1428">
                  <c:v>1062</c:v>
                </c:pt>
                <c:pt idx="1429">
                  <c:v>1063</c:v>
                </c:pt>
                <c:pt idx="1430">
                  <c:v>1064</c:v>
                </c:pt>
                <c:pt idx="1431">
                  <c:v>1065</c:v>
                </c:pt>
                <c:pt idx="1432">
                  <c:v>1066</c:v>
                </c:pt>
                <c:pt idx="1433">
                  <c:v>1067</c:v>
                </c:pt>
                <c:pt idx="1434">
                  <c:v>1068</c:v>
                </c:pt>
                <c:pt idx="1435">
                  <c:v>1069</c:v>
                </c:pt>
                <c:pt idx="1436">
                  <c:v>1070</c:v>
                </c:pt>
                <c:pt idx="1437">
                  <c:v>1071</c:v>
                </c:pt>
                <c:pt idx="1438">
                  <c:v>1072</c:v>
                </c:pt>
                <c:pt idx="1439">
                  <c:v>1073</c:v>
                </c:pt>
                <c:pt idx="1440">
                  <c:v>1074</c:v>
                </c:pt>
                <c:pt idx="1441">
                  <c:v>1075</c:v>
                </c:pt>
                <c:pt idx="1442">
                  <c:v>1076</c:v>
                </c:pt>
                <c:pt idx="1443">
                  <c:v>1077</c:v>
                </c:pt>
                <c:pt idx="1444">
                  <c:v>1078</c:v>
                </c:pt>
                <c:pt idx="1445">
                  <c:v>1079</c:v>
                </c:pt>
                <c:pt idx="1446">
                  <c:v>1080</c:v>
                </c:pt>
                <c:pt idx="1447">
                  <c:v>1081</c:v>
                </c:pt>
                <c:pt idx="1448">
                  <c:v>1082</c:v>
                </c:pt>
                <c:pt idx="1449">
                  <c:v>1083</c:v>
                </c:pt>
                <c:pt idx="1450">
                  <c:v>1084</c:v>
                </c:pt>
                <c:pt idx="1451">
                  <c:v>1085</c:v>
                </c:pt>
                <c:pt idx="1452">
                  <c:v>1086</c:v>
                </c:pt>
                <c:pt idx="1453">
                  <c:v>1087</c:v>
                </c:pt>
                <c:pt idx="1454">
                  <c:v>1088</c:v>
                </c:pt>
                <c:pt idx="1455">
                  <c:v>1089</c:v>
                </c:pt>
                <c:pt idx="1456">
                  <c:v>1090</c:v>
                </c:pt>
                <c:pt idx="1457">
                  <c:v>1091</c:v>
                </c:pt>
                <c:pt idx="1458">
                  <c:v>1092</c:v>
                </c:pt>
                <c:pt idx="1459">
                  <c:v>1093</c:v>
                </c:pt>
                <c:pt idx="1460">
                  <c:v>1094</c:v>
                </c:pt>
                <c:pt idx="1461">
                  <c:v>1095</c:v>
                </c:pt>
                <c:pt idx="1462">
                  <c:v>1096</c:v>
                </c:pt>
                <c:pt idx="1463">
                  <c:v>1097</c:v>
                </c:pt>
                <c:pt idx="1464">
                  <c:v>1098</c:v>
                </c:pt>
                <c:pt idx="1465">
                  <c:v>1099</c:v>
                </c:pt>
                <c:pt idx="1466">
                  <c:v>1100</c:v>
                </c:pt>
                <c:pt idx="1467">
                  <c:v>1101</c:v>
                </c:pt>
                <c:pt idx="1468">
                  <c:v>1102</c:v>
                </c:pt>
                <c:pt idx="1469">
                  <c:v>1103</c:v>
                </c:pt>
                <c:pt idx="1470">
                  <c:v>1104</c:v>
                </c:pt>
                <c:pt idx="1471">
                  <c:v>1105</c:v>
                </c:pt>
                <c:pt idx="1472">
                  <c:v>1106</c:v>
                </c:pt>
                <c:pt idx="1473">
                  <c:v>1107</c:v>
                </c:pt>
                <c:pt idx="1474">
                  <c:v>1108</c:v>
                </c:pt>
                <c:pt idx="1475">
                  <c:v>1109</c:v>
                </c:pt>
                <c:pt idx="1476">
                  <c:v>1110</c:v>
                </c:pt>
                <c:pt idx="1477">
                  <c:v>1111</c:v>
                </c:pt>
                <c:pt idx="1478">
                  <c:v>1112</c:v>
                </c:pt>
                <c:pt idx="1479">
                  <c:v>1113</c:v>
                </c:pt>
                <c:pt idx="1480">
                  <c:v>1114</c:v>
                </c:pt>
                <c:pt idx="1481">
                  <c:v>1115</c:v>
                </c:pt>
                <c:pt idx="1482">
                  <c:v>1116</c:v>
                </c:pt>
                <c:pt idx="1483">
                  <c:v>1117</c:v>
                </c:pt>
                <c:pt idx="1484">
                  <c:v>1118</c:v>
                </c:pt>
                <c:pt idx="1485">
                  <c:v>1119</c:v>
                </c:pt>
                <c:pt idx="1486">
                  <c:v>1120</c:v>
                </c:pt>
                <c:pt idx="1487">
                  <c:v>1121</c:v>
                </c:pt>
                <c:pt idx="1488">
                  <c:v>1122</c:v>
                </c:pt>
                <c:pt idx="1489">
                  <c:v>1123</c:v>
                </c:pt>
                <c:pt idx="1490">
                  <c:v>1124</c:v>
                </c:pt>
                <c:pt idx="1491">
                  <c:v>1125</c:v>
                </c:pt>
                <c:pt idx="1492">
                  <c:v>1126</c:v>
                </c:pt>
                <c:pt idx="1493">
                  <c:v>1127</c:v>
                </c:pt>
                <c:pt idx="1494">
                  <c:v>1128</c:v>
                </c:pt>
                <c:pt idx="1495">
                  <c:v>1129</c:v>
                </c:pt>
                <c:pt idx="1496">
                  <c:v>1130</c:v>
                </c:pt>
                <c:pt idx="1497">
                  <c:v>1131</c:v>
                </c:pt>
                <c:pt idx="1498">
                  <c:v>1132</c:v>
                </c:pt>
                <c:pt idx="1499">
                  <c:v>1133</c:v>
                </c:pt>
                <c:pt idx="1500">
                  <c:v>1134</c:v>
                </c:pt>
                <c:pt idx="1501">
                  <c:v>1135</c:v>
                </c:pt>
                <c:pt idx="1502">
                  <c:v>1136</c:v>
                </c:pt>
                <c:pt idx="1503">
                  <c:v>1137</c:v>
                </c:pt>
                <c:pt idx="1504">
                  <c:v>1138</c:v>
                </c:pt>
                <c:pt idx="1505">
                  <c:v>1139</c:v>
                </c:pt>
                <c:pt idx="1506">
                  <c:v>1140</c:v>
                </c:pt>
                <c:pt idx="1507">
                  <c:v>1141</c:v>
                </c:pt>
                <c:pt idx="1508">
                  <c:v>1142</c:v>
                </c:pt>
                <c:pt idx="1509">
                  <c:v>1143</c:v>
                </c:pt>
                <c:pt idx="1510">
                  <c:v>1144</c:v>
                </c:pt>
                <c:pt idx="1511">
                  <c:v>1145</c:v>
                </c:pt>
                <c:pt idx="1512">
                  <c:v>1146</c:v>
                </c:pt>
                <c:pt idx="1513">
                  <c:v>1147</c:v>
                </c:pt>
                <c:pt idx="1514">
                  <c:v>1148</c:v>
                </c:pt>
                <c:pt idx="1515">
                  <c:v>1149</c:v>
                </c:pt>
                <c:pt idx="1516">
                  <c:v>1150</c:v>
                </c:pt>
                <c:pt idx="1517">
                  <c:v>1151</c:v>
                </c:pt>
                <c:pt idx="1518">
                  <c:v>1152</c:v>
                </c:pt>
                <c:pt idx="1519">
                  <c:v>1153</c:v>
                </c:pt>
                <c:pt idx="1520">
                  <c:v>1154</c:v>
                </c:pt>
                <c:pt idx="1521">
                  <c:v>1155</c:v>
                </c:pt>
                <c:pt idx="1522">
                  <c:v>1156</c:v>
                </c:pt>
                <c:pt idx="1523">
                  <c:v>1157</c:v>
                </c:pt>
                <c:pt idx="1524">
                  <c:v>1158</c:v>
                </c:pt>
                <c:pt idx="1525">
                  <c:v>1159</c:v>
                </c:pt>
                <c:pt idx="1526">
                  <c:v>1160</c:v>
                </c:pt>
                <c:pt idx="1527">
                  <c:v>1161</c:v>
                </c:pt>
                <c:pt idx="1528">
                  <c:v>1162</c:v>
                </c:pt>
                <c:pt idx="1529">
                  <c:v>1163</c:v>
                </c:pt>
                <c:pt idx="1530">
                  <c:v>1164</c:v>
                </c:pt>
                <c:pt idx="1531">
                  <c:v>1165</c:v>
                </c:pt>
                <c:pt idx="1532">
                  <c:v>1166</c:v>
                </c:pt>
                <c:pt idx="1533">
                  <c:v>1167</c:v>
                </c:pt>
                <c:pt idx="1534">
                  <c:v>1168</c:v>
                </c:pt>
                <c:pt idx="1535">
                  <c:v>1169</c:v>
                </c:pt>
                <c:pt idx="1536">
                  <c:v>1170</c:v>
                </c:pt>
                <c:pt idx="1537">
                  <c:v>1171</c:v>
                </c:pt>
                <c:pt idx="1538">
                  <c:v>1172</c:v>
                </c:pt>
                <c:pt idx="1539">
                  <c:v>1173</c:v>
                </c:pt>
                <c:pt idx="1540">
                  <c:v>1174</c:v>
                </c:pt>
                <c:pt idx="1541">
                  <c:v>1175</c:v>
                </c:pt>
                <c:pt idx="1542">
                  <c:v>1176</c:v>
                </c:pt>
                <c:pt idx="1543">
                  <c:v>1177</c:v>
                </c:pt>
                <c:pt idx="1544">
                  <c:v>1178</c:v>
                </c:pt>
                <c:pt idx="1545">
                  <c:v>1179</c:v>
                </c:pt>
                <c:pt idx="1546">
                  <c:v>1180</c:v>
                </c:pt>
                <c:pt idx="1547">
                  <c:v>1181</c:v>
                </c:pt>
                <c:pt idx="1548">
                  <c:v>1182</c:v>
                </c:pt>
                <c:pt idx="1549">
                  <c:v>1183</c:v>
                </c:pt>
                <c:pt idx="1550">
                  <c:v>1184</c:v>
                </c:pt>
                <c:pt idx="1551">
                  <c:v>1185</c:v>
                </c:pt>
                <c:pt idx="1552">
                  <c:v>1186</c:v>
                </c:pt>
                <c:pt idx="1553">
                  <c:v>1187</c:v>
                </c:pt>
                <c:pt idx="1554">
                  <c:v>1188</c:v>
                </c:pt>
                <c:pt idx="1555">
                  <c:v>1189</c:v>
                </c:pt>
                <c:pt idx="1556">
                  <c:v>1190</c:v>
                </c:pt>
                <c:pt idx="1557">
                  <c:v>1191</c:v>
                </c:pt>
                <c:pt idx="1558">
                  <c:v>1192</c:v>
                </c:pt>
                <c:pt idx="1559">
                  <c:v>1193</c:v>
                </c:pt>
                <c:pt idx="1560">
                  <c:v>1194</c:v>
                </c:pt>
                <c:pt idx="1561">
                  <c:v>1195</c:v>
                </c:pt>
                <c:pt idx="1562">
                  <c:v>1196</c:v>
                </c:pt>
                <c:pt idx="1563">
                  <c:v>1197</c:v>
                </c:pt>
                <c:pt idx="1564">
                  <c:v>1198</c:v>
                </c:pt>
                <c:pt idx="1565">
                  <c:v>1199</c:v>
                </c:pt>
                <c:pt idx="1566">
                  <c:v>1200</c:v>
                </c:pt>
                <c:pt idx="1567">
                  <c:v>1201</c:v>
                </c:pt>
                <c:pt idx="1568">
                  <c:v>1202</c:v>
                </c:pt>
                <c:pt idx="1569">
                  <c:v>1203</c:v>
                </c:pt>
                <c:pt idx="1570">
                  <c:v>1204</c:v>
                </c:pt>
                <c:pt idx="1571">
                  <c:v>1205</c:v>
                </c:pt>
                <c:pt idx="1572">
                  <c:v>1206</c:v>
                </c:pt>
                <c:pt idx="1573">
                  <c:v>1207</c:v>
                </c:pt>
                <c:pt idx="1574">
                  <c:v>1208</c:v>
                </c:pt>
                <c:pt idx="1575">
                  <c:v>1209</c:v>
                </c:pt>
                <c:pt idx="1576">
                  <c:v>1210</c:v>
                </c:pt>
                <c:pt idx="1577">
                  <c:v>1211</c:v>
                </c:pt>
                <c:pt idx="1578">
                  <c:v>1212</c:v>
                </c:pt>
                <c:pt idx="1579">
                  <c:v>1213</c:v>
                </c:pt>
                <c:pt idx="1580">
                  <c:v>1214</c:v>
                </c:pt>
                <c:pt idx="1581">
                  <c:v>1215</c:v>
                </c:pt>
                <c:pt idx="1582">
                  <c:v>1216</c:v>
                </c:pt>
                <c:pt idx="1583">
                  <c:v>1217</c:v>
                </c:pt>
                <c:pt idx="1584">
                  <c:v>1218</c:v>
                </c:pt>
                <c:pt idx="1585">
                  <c:v>1219</c:v>
                </c:pt>
                <c:pt idx="1586">
                  <c:v>1220</c:v>
                </c:pt>
                <c:pt idx="1587">
                  <c:v>1221</c:v>
                </c:pt>
                <c:pt idx="1588">
                  <c:v>1222</c:v>
                </c:pt>
                <c:pt idx="1589">
                  <c:v>1223</c:v>
                </c:pt>
                <c:pt idx="1590">
                  <c:v>1224</c:v>
                </c:pt>
                <c:pt idx="1591">
                  <c:v>1225</c:v>
                </c:pt>
                <c:pt idx="1592">
                  <c:v>1226</c:v>
                </c:pt>
                <c:pt idx="1593">
                  <c:v>1227</c:v>
                </c:pt>
                <c:pt idx="1594">
                  <c:v>1228</c:v>
                </c:pt>
                <c:pt idx="1595">
                  <c:v>1229</c:v>
                </c:pt>
                <c:pt idx="1596">
                  <c:v>1230</c:v>
                </c:pt>
                <c:pt idx="1597">
                  <c:v>1231</c:v>
                </c:pt>
                <c:pt idx="1598">
                  <c:v>1232</c:v>
                </c:pt>
                <c:pt idx="1599">
                  <c:v>1233</c:v>
                </c:pt>
                <c:pt idx="1600">
                  <c:v>1234</c:v>
                </c:pt>
                <c:pt idx="1601">
                  <c:v>1235</c:v>
                </c:pt>
                <c:pt idx="1602">
                  <c:v>1236</c:v>
                </c:pt>
                <c:pt idx="1603">
                  <c:v>1237</c:v>
                </c:pt>
                <c:pt idx="1604">
                  <c:v>1238</c:v>
                </c:pt>
                <c:pt idx="1605">
                  <c:v>1239</c:v>
                </c:pt>
                <c:pt idx="1606">
                  <c:v>1240</c:v>
                </c:pt>
                <c:pt idx="1607">
                  <c:v>1241</c:v>
                </c:pt>
                <c:pt idx="1608">
                  <c:v>1242</c:v>
                </c:pt>
                <c:pt idx="1609">
                  <c:v>1243</c:v>
                </c:pt>
                <c:pt idx="1610">
                  <c:v>1244</c:v>
                </c:pt>
                <c:pt idx="1611">
                  <c:v>1245</c:v>
                </c:pt>
                <c:pt idx="1612">
                  <c:v>1246</c:v>
                </c:pt>
                <c:pt idx="1613">
                  <c:v>1247</c:v>
                </c:pt>
                <c:pt idx="1614">
                  <c:v>1248</c:v>
                </c:pt>
                <c:pt idx="1615">
                  <c:v>1249</c:v>
                </c:pt>
                <c:pt idx="1616">
                  <c:v>1250</c:v>
                </c:pt>
                <c:pt idx="1617">
                  <c:v>1251</c:v>
                </c:pt>
                <c:pt idx="1618">
                  <c:v>1252</c:v>
                </c:pt>
                <c:pt idx="1619">
                  <c:v>1253</c:v>
                </c:pt>
                <c:pt idx="1620">
                  <c:v>1254</c:v>
                </c:pt>
                <c:pt idx="1621">
                  <c:v>1255</c:v>
                </c:pt>
                <c:pt idx="1622">
                  <c:v>1256</c:v>
                </c:pt>
                <c:pt idx="1623">
                  <c:v>1257</c:v>
                </c:pt>
                <c:pt idx="1624">
                  <c:v>1258</c:v>
                </c:pt>
                <c:pt idx="1625">
                  <c:v>1259</c:v>
                </c:pt>
                <c:pt idx="1626">
                  <c:v>1260</c:v>
                </c:pt>
                <c:pt idx="1627">
                  <c:v>1261</c:v>
                </c:pt>
                <c:pt idx="1628">
                  <c:v>1262</c:v>
                </c:pt>
                <c:pt idx="1629">
                  <c:v>1263</c:v>
                </c:pt>
                <c:pt idx="1630">
                  <c:v>1264</c:v>
                </c:pt>
                <c:pt idx="1631">
                  <c:v>1265</c:v>
                </c:pt>
                <c:pt idx="1632">
                  <c:v>1266</c:v>
                </c:pt>
                <c:pt idx="1633">
                  <c:v>1267</c:v>
                </c:pt>
                <c:pt idx="1634">
                  <c:v>1268</c:v>
                </c:pt>
                <c:pt idx="1635">
                  <c:v>1269</c:v>
                </c:pt>
                <c:pt idx="1636">
                  <c:v>1270</c:v>
                </c:pt>
                <c:pt idx="1637">
                  <c:v>1271</c:v>
                </c:pt>
                <c:pt idx="1638">
                  <c:v>1272</c:v>
                </c:pt>
                <c:pt idx="1639">
                  <c:v>1273</c:v>
                </c:pt>
                <c:pt idx="1640">
                  <c:v>1274</c:v>
                </c:pt>
                <c:pt idx="1641">
                  <c:v>1275</c:v>
                </c:pt>
                <c:pt idx="1642">
                  <c:v>1276</c:v>
                </c:pt>
                <c:pt idx="1643">
                  <c:v>1277</c:v>
                </c:pt>
                <c:pt idx="1644">
                  <c:v>1278</c:v>
                </c:pt>
                <c:pt idx="1645">
                  <c:v>1279</c:v>
                </c:pt>
                <c:pt idx="1646">
                  <c:v>1280</c:v>
                </c:pt>
                <c:pt idx="1647">
                  <c:v>1281</c:v>
                </c:pt>
                <c:pt idx="1648">
                  <c:v>1282</c:v>
                </c:pt>
                <c:pt idx="1649">
                  <c:v>1283</c:v>
                </c:pt>
                <c:pt idx="1650">
                  <c:v>1284</c:v>
                </c:pt>
                <c:pt idx="1651">
                  <c:v>1285</c:v>
                </c:pt>
                <c:pt idx="1652">
                  <c:v>1286</c:v>
                </c:pt>
                <c:pt idx="1653">
                  <c:v>1287</c:v>
                </c:pt>
                <c:pt idx="1654">
                  <c:v>1288</c:v>
                </c:pt>
                <c:pt idx="1655">
                  <c:v>1289</c:v>
                </c:pt>
                <c:pt idx="1656">
                  <c:v>1290</c:v>
                </c:pt>
                <c:pt idx="1657">
                  <c:v>1291</c:v>
                </c:pt>
                <c:pt idx="1658">
                  <c:v>1292</c:v>
                </c:pt>
                <c:pt idx="1659">
                  <c:v>1293</c:v>
                </c:pt>
                <c:pt idx="1660">
                  <c:v>1294</c:v>
                </c:pt>
                <c:pt idx="1661">
                  <c:v>1295</c:v>
                </c:pt>
                <c:pt idx="1662">
                  <c:v>1296</c:v>
                </c:pt>
                <c:pt idx="1663">
                  <c:v>1297</c:v>
                </c:pt>
                <c:pt idx="1664">
                  <c:v>1298</c:v>
                </c:pt>
                <c:pt idx="1665">
                  <c:v>1299</c:v>
                </c:pt>
                <c:pt idx="1666">
                  <c:v>1300</c:v>
                </c:pt>
                <c:pt idx="1667">
                  <c:v>1301</c:v>
                </c:pt>
                <c:pt idx="1668">
                  <c:v>1302</c:v>
                </c:pt>
                <c:pt idx="1669">
                  <c:v>1303</c:v>
                </c:pt>
                <c:pt idx="1670">
                  <c:v>1304</c:v>
                </c:pt>
                <c:pt idx="1671">
                  <c:v>1305</c:v>
                </c:pt>
                <c:pt idx="1672">
                  <c:v>1306</c:v>
                </c:pt>
                <c:pt idx="1673">
                  <c:v>1307</c:v>
                </c:pt>
                <c:pt idx="1674">
                  <c:v>1308</c:v>
                </c:pt>
                <c:pt idx="1675">
                  <c:v>1309</c:v>
                </c:pt>
                <c:pt idx="1676">
                  <c:v>1310</c:v>
                </c:pt>
                <c:pt idx="1677">
                  <c:v>1311</c:v>
                </c:pt>
                <c:pt idx="1678">
                  <c:v>1312</c:v>
                </c:pt>
                <c:pt idx="1679">
                  <c:v>1313</c:v>
                </c:pt>
                <c:pt idx="1680">
                  <c:v>1314</c:v>
                </c:pt>
                <c:pt idx="1681">
                  <c:v>1315</c:v>
                </c:pt>
                <c:pt idx="1682">
                  <c:v>1316</c:v>
                </c:pt>
                <c:pt idx="1683">
                  <c:v>1317</c:v>
                </c:pt>
                <c:pt idx="1684">
                  <c:v>1318</c:v>
                </c:pt>
                <c:pt idx="1685">
                  <c:v>1319</c:v>
                </c:pt>
                <c:pt idx="1686">
                  <c:v>1320</c:v>
                </c:pt>
                <c:pt idx="1687">
                  <c:v>1321</c:v>
                </c:pt>
                <c:pt idx="1688">
                  <c:v>1322</c:v>
                </c:pt>
                <c:pt idx="1689">
                  <c:v>1323</c:v>
                </c:pt>
                <c:pt idx="1690">
                  <c:v>1324</c:v>
                </c:pt>
                <c:pt idx="1691">
                  <c:v>1325</c:v>
                </c:pt>
                <c:pt idx="1692">
                  <c:v>1326</c:v>
                </c:pt>
                <c:pt idx="1693">
                  <c:v>1327</c:v>
                </c:pt>
                <c:pt idx="1694">
                  <c:v>1328</c:v>
                </c:pt>
                <c:pt idx="1695">
                  <c:v>1329</c:v>
                </c:pt>
                <c:pt idx="1696">
                  <c:v>1330</c:v>
                </c:pt>
                <c:pt idx="1697">
                  <c:v>1331</c:v>
                </c:pt>
                <c:pt idx="1698">
                  <c:v>1332</c:v>
                </c:pt>
                <c:pt idx="1699">
                  <c:v>1333</c:v>
                </c:pt>
                <c:pt idx="1700">
                  <c:v>1334</c:v>
                </c:pt>
                <c:pt idx="1701">
                  <c:v>1335</c:v>
                </c:pt>
                <c:pt idx="1702">
                  <c:v>1336</c:v>
                </c:pt>
                <c:pt idx="1703">
                  <c:v>1337</c:v>
                </c:pt>
                <c:pt idx="1704">
                  <c:v>1338</c:v>
                </c:pt>
                <c:pt idx="1705">
                  <c:v>1339</c:v>
                </c:pt>
                <c:pt idx="1706">
                  <c:v>1340</c:v>
                </c:pt>
                <c:pt idx="1707">
                  <c:v>1341</c:v>
                </c:pt>
                <c:pt idx="1708">
                  <c:v>1342</c:v>
                </c:pt>
                <c:pt idx="1709">
                  <c:v>1343</c:v>
                </c:pt>
                <c:pt idx="1710">
                  <c:v>1344</c:v>
                </c:pt>
                <c:pt idx="1711">
                  <c:v>1345</c:v>
                </c:pt>
                <c:pt idx="1712">
                  <c:v>1346</c:v>
                </c:pt>
                <c:pt idx="1713">
                  <c:v>1347</c:v>
                </c:pt>
                <c:pt idx="1714">
                  <c:v>1348</c:v>
                </c:pt>
                <c:pt idx="1715">
                  <c:v>1349</c:v>
                </c:pt>
                <c:pt idx="1716">
                  <c:v>1350</c:v>
                </c:pt>
                <c:pt idx="1717">
                  <c:v>1351</c:v>
                </c:pt>
                <c:pt idx="1718">
                  <c:v>1352</c:v>
                </c:pt>
                <c:pt idx="1719">
                  <c:v>1353</c:v>
                </c:pt>
                <c:pt idx="1720">
                  <c:v>1354</c:v>
                </c:pt>
                <c:pt idx="1721">
                  <c:v>1355</c:v>
                </c:pt>
                <c:pt idx="1722">
                  <c:v>1356</c:v>
                </c:pt>
                <c:pt idx="1723">
                  <c:v>1357</c:v>
                </c:pt>
                <c:pt idx="1724">
                  <c:v>1358</c:v>
                </c:pt>
                <c:pt idx="1725">
                  <c:v>1359</c:v>
                </c:pt>
                <c:pt idx="1726">
                  <c:v>1360</c:v>
                </c:pt>
                <c:pt idx="1727">
                  <c:v>1361</c:v>
                </c:pt>
                <c:pt idx="1728">
                  <c:v>1362</c:v>
                </c:pt>
                <c:pt idx="1729">
                  <c:v>1363</c:v>
                </c:pt>
                <c:pt idx="1730">
                  <c:v>1364</c:v>
                </c:pt>
                <c:pt idx="1731">
                  <c:v>1365</c:v>
                </c:pt>
                <c:pt idx="1732">
                  <c:v>1366</c:v>
                </c:pt>
                <c:pt idx="1733">
                  <c:v>1367</c:v>
                </c:pt>
                <c:pt idx="1734">
                  <c:v>1368</c:v>
                </c:pt>
                <c:pt idx="1735">
                  <c:v>1369</c:v>
                </c:pt>
                <c:pt idx="1736">
                  <c:v>1370</c:v>
                </c:pt>
                <c:pt idx="1737">
                  <c:v>1371</c:v>
                </c:pt>
                <c:pt idx="1738">
                  <c:v>1372</c:v>
                </c:pt>
                <c:pt idx="1739">
                  <c:v>1373</c:v>
                </c:pt>
                <c:pt idx="1740">
                  <c:v>1374</c:v>
                </c:pt>
                <c:pt idx="1741">
                  <c:v>1375</c:v>
                </c:pt>
                <c:pt idx="1742">
                  <c:v>1376</c:v>
                </c:pt>
                <c:pt idx="1743">
                  <c:v>1377</c:v>
                </c:pt>
                <c:pt idx="1744">
                  <c:v>1378</c:v>
                </c:pt>
                <c:pt idx="1745">
                  <c:v>1379</c:v>
                </c:pt>
                <c:pt idx="1746">
                  <c:v>1380</c:v>
                </c:pt>
                <c:pt idx="1747">
                  <c:v>1381</c:v>
                </c:pt>
                <c:pt idx="1748">
                  <c:v>1382</c:v>
                </c:pt>
                <c:pt idx="1749">
                  <c:v>1383</c:v>
                </c:pt>
                <c:pt idx="1750">
                  <c:v>1384</c:v>
                </c:pt>
                <c:pt idx="1751">
                  <c:v>1385</c:v>
                </c:pt>
                <c:pt idx="1752">
                  <c:v>1386</c:v>
                </c:pt>
                <c:pt idx="1753">
                  <c:v>1387</c:v>
                </c:pt>
                <c:pt idx="1754">
                  <c:v>1388</c:v>
                </c:pt>
                <c:pt idx="1755">
                  <c:v>1389</c:v>
                </c:pt>
                <c:pt idx="1756">
                  <c:v>1390</c:v>
                </c:pt>
                <c:pt idx="1757">
                  <c:v>1391</c:v>
                </c:pt>
                <c:pt idx="1758">
                  <c:v>1392</c:v>
                </c:pt>
                <c:pt idx="1759">
                  <c:v>1393</c:v>
                </c:pt>
                <c:pt idx="1760">
                  <c:v>1394</c:v>
                </c:pt>
                <c:pt idx="1761">
                  <c:v>1395</c:v>
                </c:pt>
                <c:pt idx="1762">
                  <c:v>1396</c:v>
                </c:pt>
                <c:pt idx="1763">
                  <c:v>1397</c:v>
                </c:pt>
                <c:pt idx="1764">
                  <c:v>1398</c:v>
                </c:pt>
                <c:pt idx="1765">
                  <c:v>1399</c:v>
                </c:pt>
                <c:pt idx="1766">
                  <c:v>1400</c:v>
                </c:pt>
                <c:pt idx="1767">
                  <c:v>1401</c:v>
                </c:pt>
                <c:pt idx="1768">
                  <c:v>1402</c:v>
                </c:pt>
                <c:pt idx="1769">
                  <c:v>1403</c:v>
                </c:pt>
                <c:pt idx="1770">
                  <c:v>1404</c:v>
                </c:pt>
                <c:pt idx="1771">
                  <c:v>1405</c:v>
                </c:pt>
                <c:pt idx="1772">
                  <c:v>1406</c:v>
                </c:pt>
                <c:pt idx="1773">
                  <c:v>1407</c:v>
                </c:pt>
                <c:pt idx="1774">
                  <c:v>1408</c:v>
                </c:pt>
                <c:pt idx="1775">
                  <c:v>1409</c:v>
                </c:pt>
                <c:pt idx="1776">
                  <c:v>1410</c:v>
                </c:pt>
                <c:pt idx="1777">
                  <c:v>1411</c:v>
                </c:pt>
                <c:pt idx="1778">
                  <c:v>1412</c:v>
                </c:pt>
                <c:pt idx="1779">
                  <c:v>1413</c:v>
                </c:pt>
                <c:pt idx="1780">
                  <c:v>1414</c:v>
                </c:pt>
                <c:pt idx="1781">
                  <c:v>1415</c:v>
                </c:pt>
                <c:pt idx="1782">
                  <c:v>1416</c:v>
                </c:pt>
                <c:pt idx="1783">
                  <c:v>1417</c:v>
                </c:pt>
                <c:pt idx="1784">
                  <c:v>1418</c:v>
                </c:pt>
                <c:pt idx="1785">
                  <c:v>1419</c:v>
                </c:pt>
                <c:pt idx="1786">
                  <c:v>1420</c:v>
                </c:pt>
                <c:pt idx="1787">
                  <c:v>1421</c:v>
                </c:pt>
                <c:pt idx="1788">
                  <c:v>1422</c:v>
                </c:pt>
                <c:pt idx="1789">
                  <c:v>1423</c:v>
                </c:pt>
                <c:pt idx="1790">
                  <c:v>1424</c:v>
                </c:pt>
                <c:pt idx="1791">
                  <c:v>1425</c:v>
                </c:pt>
                <c:pt idx="1792">
                  <c:v>1426</c:v>
                </c:pt>
                <c:pt idx="1793">
                  <c:v>1427</c:v>
                </c:pt>
                <c:pt idx="1794">
                  <c:v>1428</c:v>
                </c:pt>
                <c:pt idx="1795">
                  <c:v>1429</c:v>
                </c:pt>
                <c:pt idx="1796">
                  <c:v>1430</c:v>
                </c:pt>
                <c:pt idx="1797">
                  <c:v>1431</c:v>
                </c:pt>
                <c:pt idx="1798">
                  <c:v>1432</c:v>
                </c:pt>
                <c:pt idx="1799">
                  <c:v>1433</c:v>
                </c:pt>
                <c:pt idx="1800">
                  <c:v>1434</c:v>
                </c:pt>
                <c:pt idx="1801">
                  <c:v>1435</c:v>
                </c:pt>
                <c:pt idx="1802">
                  <c:v>1436</c:v>
                </c:pt>
                <c:pt idx="1803">
                  <c:v>1437</c:v>
                </c:pt>
                <c:pt idx="1804">
                  <c:v>1438</c:v>
                </c:pt>
                <c:pt idx="1805">
                  <c:v>1439</c:v>
                </c:pt>
                <c:pt idx="1806">
                  <c:v>1440</c:v>
                </c:pt>
                <c:pt idx="1807">
                  <c:v>1441</c:v>
                </c:pt>
                <c:pt idx="1808">
                  <c:v>1442</c:v>
                </c:pt>
                <c:pt idx="1809">
                  <c:v>1443</c:v>
                </c:pt>
                <c:pt idx="1810">
                  <c:v>1444</c:v>
                </c:pt>
                <c:pt idx="1811">
                  <c:v>1445</c:v>
                </c:pt>
                <c:pt idx="1812">
                  <c:v>1446</c:v>
                </c:pt>
                <c:pt idx="1813">
                  <c:v>1447</c:v>
                </c:pt>
                <c:pt idx="1814">
                  <c:v>1448</c:v>
                </c:pt>
                <c:pt idx="1815">
                  <c:v>1449</c:v>
                </c:pt>
                <c:pt idx="1816">
                  <c:v>1450</c:v>
                </c:pt>
                <c:pt idx="1817">
                  <c:v>1451</c:v>
                </c:pt>
                <c:pt idx="1818">
                  <c:v>1452</c:v>
                </c:pt>
                <c:pt idx="1819">
                  <c:v>1453</c:v>
                </c:pt>
                <c:pt idx="1820">
                  <c:v>1454</c:v>
                </c:pt>
                <c:pt idx="1821">
                  <c:v>1455</c:v>
                </c:pt>
                <c:pt idx="1822">
                  <c:v>1456</c:v>
                </c:pt>
                <c:pt idx="1823">
                  <c:v>1457</c:v>
                </c:pt>
                <c:pt idx="1824">
                  <c:v>1458</c:v>
                </c:pt>
                <c:pt idx="1825">
                  <c:v>1459</c:v>
                </c:pt>
                <c:pt idx="1826">
                  <c:v>1460</c:v>
                </c:pt>
                <c:pt idx="1827">
                  <c:v>1461</c:v>
                </c:pt>
                <c:pt idx="1828">
                  <c:v>1462</c:v>
                </c:pt>
                <c:pt idx="1829">
                  <c:v>1463</c:v>
                </c:pt>
                <c:pt idx="1830">
                  <c:v>1464</c:v>
                </c:pt>
                <c:pt idx="1831">
                  <c:v>1465</c:v>
                </c:pt>
                <c:pt idx="1832">
                  <c:v>1466</c:v>
                </c:pt>
                <c:pt idx="1833">
                  <c:v>1467</c:v>
                </c:pt>
                <c:pt idx="1834">
                  <c:v>1468</c:v>
                </c:pt>
                <c:pt idx="1835">
                  <c:v>1469</c:v>
                </c:pt>
                <c:pt idx="1836">
                  <c:v>1470</c:v>
                </c:pt>
                <c:pt idx="1837">
                  <c:v>1471</c:v>
                </c:pt>
                <c:pt idx="1838">
                  <c:v>1472</c:v>
                </c:pt>
                <c:pt idx="1839">
                  <c:v>1473</c:v>
                </c:pt>
                <c:pt idx="1840">
                  <c:v>1474</c:v>
                </c:pt>
                <c:pt idx="1841">
                  <c:v>1475</c:v>
                </c:pt>
                <c:pt idx="1842">
                  <c:v>1476</c:v>
                </c:pt>
                <c:pt idx="1843">
                  <c:v>1477</c:v>
                </c:pt>
                <c:pt idx="1844">
                  <c:v>1478</c:v>
                </c:pt>
                <c:pt idx="1845">
                  <c:v>1479</c:v>
                </c:pt>
                <c:pt idx="1846">
                  <c:v>1480</c:v>
                </c:pt>
                <c:pt idx="1847">
                  <c:v>1481</c:v>
                </c:pt>
                <c:pt idx="1848">
                  <c:v>1482</c:v>
                </c:pt>
                <c:pt idx="1849">
                  <c:v>1483</c:v>
                </c:pt>
                <c:pt idx="1850">
                  <c:v>1484</c:v>
                </c:pt>
                <c:pt idx="1851">
                  <c:v>1485</c:v>
                </c:pt>
                <c:pt idx="1852">
                  <c:v>1486</c:v>
                </c:pt>
                <c:pt idx="1853">
                  <c:v>1487</c:v>
                </c:pt>
                <c:pt idx="1854">
                  <c:v>1488</c:v>
                </c:pt>
                <c:pt idx="1855">
                  <c:v>1489</c:v>
                </c:pt>
                <c:pt idx="1856">
                  <c:v>1490</c:v>
                </c:pt>
                <c:pt idx="1857">
                  <c:v>1491</c:v>
                </c:pt>
                <c:pt idx="1858">
                  <c:v>1492</c:v>
                </c:pt>
                <c:pt idx="1859">
                  <c:v>1493</c:v>
                </c:pt>
                <c:pt idx="1860">
                  <c:v>1494</c:v>
                </c:pt>
                <c:pt idx="1861">
                  <c:v>1495</c:v>
                </c:pt>
                <c:pt idx="1862">
                  <c:v>1496</c:v>
                </c:pt>
                <c:pt idx="1863">
                  <c:v>1497</c:v>
                </c:pt>
                <c:pt idx="1864">
                  <c:v>1498</c:v>
                </c:pt>
                <c:pt idx="1865">
                  <c:v>1499</c:v>
                </c:pt>
                <c:pt idx="1866">
                  <c:v>1500</c:v>
                </c:pt>
                <c:pt idx="1867">
                  <c:v>1501</c:v>
                </c:pt>
                <c:pt idx="1868">
                  <c:v>1502</c:v>
                </c:pt>
                <c:pt idx="1869">
                  <c:v>1503</c:v>
                </c:pt>
                <c:pt idx="1870">
                  <c:v>1504</c:v>
                </c:pt>
                <c:pt idx="1871">
                  <c:v>1505</c:v>
                </c:pt>
                <c:pt idx="1872">
                  <c:v>1506</c:v>
                </c:pt>
                <c:pt idx="1873">
                  <c:v>1507</c:v>
                </c:pt>
                <c:pt idx="1874">
                  <c:v>1508</c:v>
                </c:pt>
                <c:pt idx="1875">
                  <c:v>1509</c:v>
                </c:pt>
                <c:pt idx="1876">
                  <c:v>1510</c:v>
                </c:pt>
                <c:pt idx="1877">
                  <c:v>1511</c:v>
                </c:pt>
                <c:pt idx="1878">
                  <c:v>1512</c:v>
                </c:pt>
                <c:pt idx="1879">
                  <c:v>1513</c:v>
                </c:pt>
                <c:pt idx="1880">
                  <c:v>1514</c:v>
                </c:pt>
                <c:pt idx="1881">
                  <c:v>1515</c:v>
                </c:pt>
                <c:pt idx="1882">
                  <c:v>1516</c:v>
                </c:pt>
                <c:pt idx="1883">
                  <c:v>1517</c:v>
                </c:pt>
                <c:pt idx="1884">
                  <c:v>1518</c:v>
                </c:pt>
                <c:pt idx="1885">
                  <c:v>1519</c:v>
                </c:pt>
                <c:pt idx="1886">
                  <c:v>1520</c:v>
                </c:pt>
                <c:pt idx="1887">
                  <c:v>1521</c:v>
                </c:pt>
                <c:pt idx="1888">
                  <c:v>1522</c:v>
                </c:pt>
                <c:pt idx="1889">
                  <c:v>1523</c:v>
                </c:pt>
                <c:pt idx="1890">
                  <c:v>1524</c:v>
                </c:pt>
                <c:pt idx="1891">
                  <c:v>1525</c:v>
                </c:pt>
                <c:pt idx="1892">
                  <c:v>1526</c:v>
                </c:pt>
                <c:pt idx="1893">
                  <c:v>1527</c:v>
                </c:pt>
                <c:pt idx="1894">
                  <c:v>1528</c:v>
                </c:pt>
                <c:pt idx="1895">
                  <c:v>1529</c:v>
                </c:pt>
                <c:pt idx="1896">
                  <c:v>1530</c:v>
                </c:pt>
                <c:pt idx="1897">
                  <c:v>1531</c:v>
                </c:pt>
                <c:pt idx="1898">
                  <c:v>1532</c:v>
                </c:pt>
                <c:pt idx="1899">
                  <c:v>1533</c:v>
                </c:pt>
                <c:pt idx="1900">
                  <c:v>1534</c:v>
                </c:pt>
                <c:pt idx="1901">
                  <c:v>1535</c:v>
                </c:pt>
                <c:pt idx="1902">
                  <c:v>1536</c:v>
                </c:pt>
                <c:pt idx="1903">
                  <c:v>1537</c:v>
                </c:pt>
                <c:pt idx="1904">
                  <c:v>1538</c:v>
                </c:pt>
                <c:pt idx="1905">
                  <c:v>1539</c:v>
                </c:pt>
                <c:pt idx="1906">
                  <c:v>1540</c:v>
                </c:pt>
                <c:pt idx="1907">
                  <c:v>1541</c:v>
                </c:pt>
                <c:pt idx="1908">
                  <c:v>1542</c:v>
                </c:pt>
                <c:pt idx="1909">
                  <c:v>1543</c:v>
                </c:pt>
                <c:pt idx="1910">
                  <c:v>1544</c:v>
                </c:pt>
                <c:pt idx="1911">
                  <c:v>1545</c:v>
                </c:pt>
                <c:pt idx="1912">
                  <c:v>1546</c:v>
                </c:pt>
                <c:pt idx="1913">
                  <c:v>1547</c:v>
                </c:pt>
                <c:pt idx="1914">
                  <c:v>1548</c:v>
                </c:pt>
                <c:pt idx="1915">
                  <c:v>1549</c:v>
                </c:pt>
                <c:pt idx="1916">
                  <c:v>1550</c:v>
                </c:pt>
                <c:pt idx="1917">
                  <c:v>1551</c:v>
                </c:pt>
                <c:pt idx="1918">
                  <c:v>1552</c:v>
                </c:pt>
                <c:pt idx="1919">
                  <c:v>1553</c:v>
                </c:pt>
                <c:pt idx="1920">
                  <c:v>1554</c:v>
                </c:pt>
                <c:pt idx="1921">
                  <c:v>1555</c:v>
                </c:pt>
                <c:pt idx="1922">
                  <c:v>1556</c:v>
                </c:pt>
                <c:pt idx="1923">
                  <c:v>1557</c:v>
                </c:pt>
                <c:pt idx="1924">
                  <c:v>1558</c:v>
                </c:pt>
                <c:pt idx="1925">
                  <c:v>1559</c:v>
                </c:pt>
                <c:pt idx="1926">
                  <c:v>1560</c:v>
                </c:pt>
                <c:pt idx="1927">
                  <c:v>1561</c:v>
                </c:pt>
                <c:pt idx="1928">
                  <c:v>1562</c:v>
                </c:pt>
                <c:pt idx="1929">
                  <c:v>1563</c:v>
                </c:pt>
                <c:pt idx="1930">
                  <c:v>1564</c:v>
                </c:pt>
                <c:pt idx="1931">
                  <c:v>1565</c:v>
                </c:pt>
                <c:pt idx="1932">
                  <c:v>1566</c:v>
                </c:pt>
                <c:pt idx="1933">
                  <c:v>1567</c:v>
                </c:pt>
                <c:pt idx="1934">
                  <c:v>1568</c:v>
                </c:pt>
                <c:pt idx="1935">
                  <c:v>1569</c:v>
                </c:pt>
                <c:pt idx="1936">
                  <c:v>1570</c:v>
                </c:pt>
                <c:pt idx="1937">
                  <c:v>1571</c:v>
                </c:pt>
                <c:pt idx="1938">
                  <c:v>1572</c:v>
                </c:pt>
                <c:pt idx="1939">
                  <c:v>1573</c:v>
                </c:pt>
                <c:pt idx="1940">
                  <c:v>1574</c:v>
                </c:pt>
                <c:pt idx="1941">
                  <c:v>1575</c:v>
                </c:pt>
                <c:pt idx="1942">
                  <c:v>1576</c:v>
                </c:pt>
                <c:pt idx="1943">
                  <c:v>1577</c:v>
                </c:pt>
                <c:pt idx="1944">
                  <c:v>1578</c:v>
                </c:pt>
                <c:pt idx="1945">
                  <c:v>1579</c:v>
                </c:pt>
                <c:pt idx="1946">
                  <c:v>1580</c:v>
                </c:pt>
                <c:pt idx="1947">
                  <c:v>1581</c:v>
                </c:pt>
                <c:pt idx="1948">
                  <c:v>1582</c:v>
                </c:pt>
                <c:pt idx="1949">
                  <c:v>1583</c:v>
                </c:pt>
                <c:pt idx="1950">
                  <c:v>1584</c:v>
                </c:pt>
                <c:pt idx="1951">
                  <c:v>1585</c:v>
                </c:pt>
                <c:pt idx="1952">
                  <c:v>1586</c:v>
                </c:pt>
                <c:pt idx="1953">
                  <c:v>1587</c:v>
                </c:pt>
                <c:pt idx="1954">
                  <c:v>1588</c:v>
                </c:pt>
                <c:pt idx="1955">
                  <c:v>1589</c:v>
                </c:pt>
                <c:pt idx="1956">
                  <c:v>1590</c:v>
                </c:pt>
                <c:pt idx="1957">
                  <c:v>1591</c:v>
                </c:pt>
                <c:pt idx="1958">
                  <c:v>1592</c:v>
                </c:pt>
                <c:pt idx="1959">
                  <c:v>1593</c:v>
                </c:pt>
                <c:pt idx="1960">
                  <c:v>1594</c:v>
                </c:pt>
                <c:pt idx="1961">
                  <c:v>1595</c:v>
                </c:pt>
                <c:pt idx="1962">
                  <c:v>1596</c:v>
                </c:pt>
                <c:pt idx="1963">
                  <c:v>1597</c:v>
                </c:pt>
                <c:pt idx="1964">
                  <c:v>1598</c:v>
                </c:pt>
                <c:pt idx="1965">
                  <c:v>1599</c:v>
                </c:pt>
                <c:pt idx="1966">
                  <c:v>1600</c:v>
                </c:pt>
                <c:pt idx="1967">
                  <c:v>1601</c:v>
                </c:pt>
                <c:pt idx="1968">
                  <c:v>1602</c:v>
                </c:pt>
                <c:pt idx="1969">
                  <c:v>1603</c:v>
                </c:pt>
                <c:pt idx="1970">
                  <c:v>1604</c:v>
                </c:pt>
                <c:pt idx="1971">
                  <c:v>1605</c:v>
                </c:pt>
                <c:pt idx="1972">
                  <c:v>1606</c:v>
                </c:pt>
                <c:pt idx="1973">
                  <c:v>1607</c:v>
                </c:pt>
                <c:pt idx="1974">
                  <c:v>1608</c:v>
                </c:pt>
                <c:pt idx="1975">
                  <c:v>1609</c:v>
                </c:pt>
                <c:pt idx="1976">
                  <c:v>1610</c:v>
                </c:pt>
                <c:pt idx="1977">
                  <c:v>1611</c:v>
                </c:pt>
                <c:pt idx="1978">
                  <c:v>1612</c:v>
                </c:pt>
                <c:pt idx="1979">
                  <c:v>1613</c:v>
                </c:pt>
                <c:pt idx="1980">
                  <c:v>1614</c:v>
                </c:pt>
                <c:pt idx="1981">
                  <c:v>1615</c:v>
                </c:pt>
                <c:pt idx="1982">
                  <c:v>1616</c:v>
                </c:pt>
                <c:pt idx="1983">
                  <c:v>1617</c:v>
                </c:pt>
                <c:pt idx="1984">
                  <c:v>1618</c:v>
                </c:pt>
                <c:pt idx="1985">
                  <c:v>1619</c:v>
                </c:pt>
                <c:pt idx="1986">
                  <c:v>1620</c:v>
                </c:pt>
                <c:pt idx="1987">
                  <c:v>1621</c:v>
                </c:pt>
                <c:pt idx="1988">
                  <c:v>1622</c:v>
                </c:pt>
                <c:pt idx="1989">
                  <c:v>1623</c:v>
                </c:pt>
                <c:pt idx="1990">
                  <c:v>1624</c:v>
                </c:pt>
                <c:pt idx="1991">
                  <c:v>1625</c:v>
                </c:pt>
                <c:pt idx="1992">
                  <c:v>1626</c:v>
                </c:pt>
                <c:pt idx="1993">
                  <c:v>1627</c:v>
                </c:pt>
                <c:pt idx="1994">
                  <c:v>1628</c:v>
                </c:pt>
                <c:pt idx="1995">
                  <c:v>1629</c:v>
                </c:pt>
                <c:pt idx="1996">
                  <c:v>1630</c:v>
                </c:pt>
                <c:pt idx="1997">
                  <c:v>1631</c:v>
                </c:pt>
                <c:pt idx="1998">
                  <c:v>1632</c:v>
                </c:pt>
                <c:pt idx="1999">
                  <c:v>1633</c:v>
                </c:pt>
                <c:pt idx="2000">
                  <c:v>1634</c:v>
                </c:pt>
                <c:pt idx="2001">
                  <c:v>1635</c:v>
                </c:pt>
                <c:pt idx="2002">
                  <c:v>1636</c:v>
                </c:pt>
                <c:pt idx="2003">
                  <c:v>1637</c:v>
                </c:pt>
                <c:pt idx="2004">
                  <c:v>1638</c:v>
                </c:pt>
                <c:pt idx="2005">
                  <c:v>1639</c:v>
                </c:pt>
                <c:pt idx="2006">
                  <c:v>1640</c:v>
                </c:pt>
                <c:pt idx="2007">
                  <c:v>1641</c:v>
                </c:pt>
                <c:pt idx="2008">
                  <c:v>1642</c:v>
                </c:pt>
                <c:pt idx="2009">
                  <c:v>1643</c:v>
                </c:pt>
                <c:pt idx="2010">
                  <c:v>1644</c:v>
                </c:pt>
                <c:pt idx="2011">
                  <c:v>1645</c:v>
                </c:pt>
                <c:pt idx="2012">
                  <c:v>1646</c:v>
                </c:pt>
                <c:pt idx="2013">
                  <c:v>1647</c:v>
                </c:pt>
                <c:pt idx="2014">
                  <c:v>1648</c:v>
                </c:pt>
                <c:pt idx="2015">
                  <c:v>1649</c:v>
                </c:pt>
                <c:pt idx="2016">
                  <c:v>1650</c:v>
                </c:pt>
                <c:pt idx="2017">
                  <c:v>1651</c:v>
                </c:pt>
                <c:pt idx="2018">
                  <c:v>1652</c:v>
                </c:pt>
                <c:pt idx="2019">
                  <c:v>1653</c:v>
                </c:pt>
                <c:pt idx="2020">
                  <c:v>1654</c:v>
                </c:pt>
                <c:pt idx="2021">
                  <c:v>1655</c:v>
                </c:pt>
                <c:pt idx="2022">
                  <c:v>1656</c:v>
                </c:pt>
                <c:pt idx="2023">
                  <c:v>1657</c:v>
                </c:pt>
                <c:pt idx="2024">
                  <c:v>1658</c:v>
                </c:pt>
                <c:pt idx="2025">
                  <c:v>1659</c:v>
                </c:pt>
                <c:pt idx="2026">
                  <c:v>1660</c:v>
                </c:pt>
                <c:pt idx="2027">
                  <c:v>1661</c:v>
                </c:pt>
                <c:pt idx="2028">
                  <c:v>1662</c:v>
                </c:pt>
                <c:pt idx="2029">
                  <c:v>1663</c:v>
                </c:pt>
                <c:pt idx="2030">
                  <c:v>1664</c:v>
                </c:pt>
                <c:pt idx="2031">
                  <c:v>1665</c:v>
                </c:pt>
                <c:pt idx="2032">
                  <c:v>1666</c:v>
                </c:pt>
                <c:pt idx="2033">
                  <c:v>1667</c:v>
                </c:pt>
                <c:pt idx="2034">
                  <c:v>1668</c:v>
                </c:pt>
                <c:pt idx="2035">
                  <c:v>1669</c:v>
                </c:pt>
                <c:pt idx="2036">
                  <c:v>1670</c:v>
                </c:pt>
                <c:pt idx="2037">
                  <c:v>1671</c:v>
                </c:pt>
                <c:pt idx="2038">
                  <c:v>1672</c:v>
                </c:pt>
                <c:pt idx="2039">
                  <c:v>1673</c:v>
                </c:pt>
                <c:pt idx="2040">
                  <c:v>1674</c:v>
                </c:pt>
                <c:pt idx="2041">
                  <c:v>1675</c:v>
                </c:pt>
                <c:pt idx="2042">
                  <c:v>1676</c:v>
                </c:pt>
                <c:pt idx="2043">
                  <c:v>1677</c:v>
                </c:pt>
                <c:pt idx="2044">
                  <c:v>1678</c:v>
                </c:pt>
                <c:pt idx="2045">
                  <c:v>1679</c:v>
                </c:pt>
                <c:pt idx="2046">
                  <c:v>1680</c:v>
                </c:pt>
                <c:pt idx="2047">
                  <c:v>1681</c:v>
                </c:pt>
                <c:pt idx="2048">
                  <c:v>1682</c:v>
                </c:pt>
                <c:pt idx="2049">
                  <c:v>1683</c:v>
                </c:pt>
                <c:pt idx="2050">
                  <c:v>1684</c:v>
                </c:pt>
                <c:pt idx="2051">
                  <c:v>1685</c:v>
                </c:pt>
                <c:pt idx="2052">
                  <c:v>1686</c:v>
                </c:pt>
                <c:pt idx="2053">
                  <c:v>1687</c:v>
                </c:pt>
                <c:pt idx="2054">
                  <c:v>1688</c:v>
                </c:pt>
                <c:pt idx="2055">
                  <c:v>1689</c:v>
                </c:pt>
                <c:pt idx="2056">
                  <c:v>1690</c:v>
                </c:pt>
                <c:pt idx="2057">
                  <c:v>1691</c:v>
                </c:pt>
                <c:pt idx="2058">
                  <c:v>1692</c:v>
                </c:pt>
                <c:pt idx="2059">
                  <c:v>1693</c:v>
                </c:pt>
                <c:pt idx="2060">
                  <c:v>1694</c:v>
                </c:pt>
                <c:pt idx="2061">
                  <c:v>1695</c:v>
                </c:pt>
                <c:pt idx="2062">
                  <c:v>1696</c:v>
                </c:pt>
                <c:pt idx="2063">
                  <c:v>1697</c:v>
                </c:pt>
                <c:pt idx="2064">
                  <c:v>1698</c:v>
                </c:pt>
                <c:pt idx="2065">
                  <c:v>1699</c:v>
                </c:pt>
                <c:pt idx="2066">
                  <c:v>1700</c:v>
                </c:pt>
                <c:pt idx="2067">
                  <c:v>1701</c:v>
                </c:pt>
                <c:pt idx="2068">
                  <c:v>1702</c:v>
                </c:pt>
                <c:pt idx="2069">
                  <c:v>1703</c:v>
                </c:pt>
                <c:pt idx="2070">
                  <c:v>1704</c:v>
                </c:pt>
                <c:pt idx="2071">
                  <c:v>1705</c:v>
                </c:pt>
                <c:pt idx="2072">
                  <c:v>1706</c:v>
                </c:pt>
                <c:pt idx="2073">
                  <c:v>1707</c:v>
                </c:pt>
                <c:pt idx="2074">
                  <c:v>1708</c:v>
                </c:pt>
                <c:pt idx="2075">
                  <c:v>1709</c:v>
                </c:pt>
                <c:pt idx="2076">
                  <c:v>1710</c:v>
                </c:pt>
                <c:pt idx="2077">
                  <c:v>1711</c:v>
                </c:pt>
                <c:pt idx="2078">
                  <c:v>1712</c:v>
                </c:pt>
                <c:pt idx="2079">
                  <c:v>1713</c:v>
                </c:pt>
                <c:pt idx="2080">
                  <c:v>1714</c:v>
                </c:pt>
                <c:pt idx="2081">
                  <c:v>1715</c:v>
                </c:pt>
                <c:pt idx="2082">
                  <c:v>1716</c:v>
                </c:pt>
                <c:pt idx="2083">
                  <c:v>1717</c:v>
                </c:pt>
                <c:pt idx="2084">
                  <c:v>1718</c:v>
                </c:pt>
                <c:pt idx="2085">
                  <c:v>1719</c:v>
                </c:pt>
                <c:pt idx="2086">
                  <c:v>1720</c:v>
                </c:pt>
                <c:pt idx="2087">
                  <c:v>1721</c:v>
                </c:pt>
                <c:pt idx="2088">
                  <c:v>1722</c:v>
                </c:pt>
                <c:pt idx="2089">
                  <c:v>1723</c:v>
                </c:pt>
                <c:pt idx="2090">
                  <c:v>1724</c:v>
                </c:pt>
                <c:pt idx="2091">
                  <c:v>1725</c:v>
                </c:pt>
                <c:pt idx="2092">
                  <c:v>1726</c:v>
                </c:pt>
                <c:pt idx="2093">
                  <c:v>1727</c:v>
                </c:pt>
                <c:pt idx="2094">
                  <c:v>1728</c:v>
                </c:pt>
                <c:pt idx="2095">
                  <c:v>1729</c:v>
                </c:pt>
                <c:pt idx="2096">
                  <c:v>1730</c:v>
                </c:pt>
                <c:pt idx="2097">
                  <c:v>1731</c:v>
                </c:pt>
                <c:pt idx="2098">
                  <c:v>1732</c:v>
                </c:pt>
                <c:pt idx="2099">
                  <c:v>1733</c:v>
                </c:pt>
                <c:pt idx="2100">
                  <c:v>1734</c:v>
                </c:pt>
                <c:pt idx="2101">
                  <c:v>1735</c:v>
                </c:pt>
                <c:pt idx="2102">
                  <c:v>1736</c:v>
                </c:pt>
                <c:pt idx="2103">
                  <c:v>1737</c:v>
                </c:pt>
                <c:pt idx="2104">
                  <c:v>1738</c:v>
                </c:pt>
                <c:pt idx="2105">
                  <c:v>1739</c:v>
                </c:pt>
                <c:pt idx="2106">
                  <c:v>1740</c:v>
                </c:pt>
                <c:pt idx="2107">
                  <c:v>1741</c:v>
                </c:pt>
                <c:pt idx="2108">
                  <c:v>1742</c:v>
                </c:pt>
                <c:pt idx="2109">
                  <c:v>1743</c:v>
                </c:pt>
                <c:pt idx="2110">
                  <c:v>1744</c:v>
                </c:pt>
                <c:pt idx="2111">
                  <c:v>1745</c:v>
                </c:pt>
                <c:pt idx="2112">
                  <c:v>1746</c:v>
                </c:pt>
                <c:pt idx="2113">
                  <c:v>1747</c:v>
                </c:pt>
                <c:pt idx="2114">
                  <c:v>1748</c:v>
                </c:pt>
                <c:pt idx="2115">
                  <c:v>1749</c:v>
                </c:pt>
                <c:pt idx="2116">
                  <c:v>1750</c:v>
                </c:pt>
                <c:pt idx="2117">
                  <c:v>1751</c:v>
                </c:pt>
                <c:pt idx="2118">
                  <c:v>1752</c:v>
                </c:pt>
                <c:pt idx="2119">
                  <c:v>1753</c:v>
                </c:pt>
                <c:pt idx="2120">
                  <c:v>1754</c:v>
                </c:pt>
                <c:pt idx="2121">
                  <c:v>1755</c:v>
                </c:pt>
                <c:pt idx="2122">
                  <c:v>1756</c:v>
                </c:pt>
                <c:pt idx="2123">
                  <c:v>1757</c:v>
                </c:pt>
                <c:pt idx="2124">
                  <c:v>1758</c:v>
                </c:pt>
                <c:pt idx="2125">
                  <c:v>1759</c:v>
                </c:pt>
                <c:pt idx="2126">
                  <c:v>1760</c:v>
                </c:pt>
                <c:pt idx="2127">
                  <c:v>1761</c:v>
                </c:pt>
                <c:pt idx="2128">
                  <c:v>1762</c:v>
                </c:pt>
                <c:pt idx="2129">
                  <c:v>1763</c:v>
                </c:pt>
                <c:pt idx="2130">
                  <c:v>1764</c:v>
                </c:pt>
                <c:pt idx="2131">
                  <c:v>1765</c:v>
                </c:pt>
                <c:pt idx="2132">
                  <c:v>1766</c:v>
                </c:pt>
                <c:pt idx="2133">
                  <c:v>1767</c:v>
                </c:pt>
                <c:pt idx="2134">
                  <c:v>1768</c:v>
                </c:pt>
                <c:pt idx="2135">
                  <c:v>1769</c:v>
                </c:pt>
                <c:pt idx="2136">
                  <c:v>1770</c:v>
                </c:pt>
                <c:pt idx="2137">
                  <c:v>1771</c:v>
                </c:pt>
                <c:pt idx="2138">
                  <c:v>1772</c:v>
                </c:pt>
                <c:pt idx="2139">
                  <c:v>1773</c:v>
                </c:pt>
                <c:pt idx="2140">
                  <c:v>1774</c:v>
                </c:pt>
                <c:pt idx="2141">
                  <c:v>1775</c:v>
                </c:pt>
                <c:pt idx="2142">
                  <c:v>1776</c:v>
                </c:pt>
                <c:pt idx="2143">
                  <c:v>1777</c:v>
                </c:pt>
                <c:pt idx="2144">
                  <c:v>1778</c:v>
                </c:pt>
                <c:pt idx="2145">
                  <c:v>1779</c:v>
                </c:pt>
                <c:pt idx="2146">
                  <c:v>1780</c:v>
                </c:pt>
                <c:pt idx="2147">
                  <c:v>1781</c:v>
                </c:pt>
                <c:pt idx="2148">
                  <c:v>1782</c:v>
                </c:pt>
                <c:pt idx="2149">
                  <c:v>1783</c:v>
                </c:pt>
                <c:pt idx="2150">
                  <c:v>1784</c:v>
                </c:pt>
                <c:pt idx="2151">
                  <c:v>1785</c:v>
                </c:pt>
                <c:pt idx="2152">
                  <c:v>1786</c:v>
                </c:pt>
                <c:pt idx="2153">
                  <c:v>1787</c:v>
                </c:pt>
                <c:pt idx="2154">
                  <c:v>1788</c:v>
                </c:pt>
                <c:pt idx="2155">
                  <c:v>1789</c:v>
                </c:pt>
                <c:pt idx="2156">
                  <c:v>1790</c:v>
                </c:pt>
                <c:pt idx="2157">
                  <c:v>1791</c:v>
                </c:pt>
                <c:pt idx="2158">
                  <c:v>1792</c:v>
                </c:pt>
                <c:pt idx="2159">
                  <c:v>1793</c:v>
                </c:pt>
                <c:pt idx="2160">
                  <c:v>1794</c:v>
                </c:pt>
                <c:pt idx="2161">
                  <c:v>1795</c:v>
                </c:pt>
                <c:pt idx="2162">
                  <c:v>1796</c:v>
                </c:pt>
                <c:pt idx="2163">
                  <c:v>1797</c:v>
                </c:pt>
                <c:pt idx="2164">
                  <c:v>1798</c:v>
                </c:pt>
                <c:pt idx="2165">
                  <c:v>1799</c:v>
                </c:pt>
                <c:pt idx="2166">
                  <c:v>1800</c:v>
                </c:pt>
                <c:pt idx="2167">
                  <c:v>1801</c:v>
                </c:pt>
                <c:pt idx="2168">
                  <c:v>1802</c:v>
                </c:pt>
                <c:pt idx="2169">
                  <c:v>1803</c:v>
                </c:pt>
                <c:pt idx="2170">
                  <c:v>1804</c:v>
                </c:pt>
                <c:pt idx="2171">
                  <c:v>1805</c:v>
                </c:pt>
                <c:pt idx="2172">
                  <c:v>1806</c:v>
                </c:pt>
                <c:pt idx="2173">
                  <c:v>1807</c:v>
                </c:pt>
                <c:pt idx="2174">
                  <c:v>1808</c:v>
                </c:pt>
                <c:pt idx="2175">
                  <c:v>1809</c:v>
                </c:pt>
                <c:pt idx="2176">
                  <c:v>1810</c:v>
                </c:pt>
                <c:pt idx="2177">
                  <c:v>1811</c:v>
                </c:pt>
                <c:pt idx="2178">
                  <c:v>1812</c:v>
                </c:pt>
                <c:pt idx="2179">
                  <c:v>1813</c:v>
                </c:pt>
                <c:pt idx="2180">
                  <c:v>1814</c:v>
                </c:pt>
                <c:pt idx="2181">
                  <c:v>1815</c:v>
                </c:pt>
                <c:pt idx="2182">
                  <c:v>1816</c:v>
                </c:pt>
                <c:pt idx="2183">
                  <c:v>1817</c:v>
                </c:pt>
                <c:pt idx="2184">
                  <c:v>1818</c:v>
                </c:pt>
                <c:pt idx="2185">
                  <c:v>1819</c:v>
                </c:pt>
                <c:pt idx="2186">
                  <c:v>1820</c:v>
                </c:pt>
                <c:pt idx="2187">
                  <c:v>1821</c:v>
                </c:pt>
                <c:pt idx="2188">
                  <c:v>1822</c:v>
                </c:pt>
                <c:pt idx="2189">
                  <c:v>1823</c:v>
                </c:pt>
                <c:pt idx="2190">
                  <c:v>1824</c:v>
                </c:pt>
                <c:pt idx="2191">
                  <c:v>1825</c:v>
                </c:pt>
                <c:pt idx="2192">
                  <c:v>1826</c:v>
                </c:pt>
                <c:pt idx="2193">
                  <c:v>1827</c:v>
                </c:pt>
                <c:pt idx="2194">
                  <c:v>1828</c:v>
                </c:pt>
                <c:pt idx="2195">
                  <c:v>1829</c:v>
                </c:pt>
                <c:pt idx="2196">
                  <c:v>1830</c:v>
                </c:pt>
                <c:pt idx="2197">
                  <c:v>1831</c:v>
                </c:pt>
                <c:pt idx="2198">
                  <c:v>1832</c:v>
                </c:pt>
                <c:pt idx="2199">
                  <c:v>1833</c:v>
                </c:pt>
                <c:pt idx="2200">
                  <c:v>1834</c:v>
                </c:pt>
                <c:pt idx="2201">
                  <c:v>1835</c:v>
                </c:pt>
                <c:pt idx="2202">
                  <c:v>1836</c:v>
                </c:pt>
                <c:pt idx="2203">
                  <c:v>1837</c:v>
                </c:pt>
                <c:pt idx="2204">
                  <c:v>1838</c:v>
                </c:pt>
                <c:pt idx="2205">
                  <c:v>1839</c:v>
                </c:pt>
                <c:pt idx="2206">
                  <c:v>1840</c:v>
                </c:pt>
                <c:pt idx="2207">
                  <c:v>1841</c:v>
                </c:pt>
                <c:pt idx="2208">
                  <c:v>1842</c:v>
                </c:pt>
                <c:pt idx="2209">
                  <c:v>1843</c:v>
                </c:pt>
                <c:pt idx="2210">
                  <c:v>1844</c:v>
                </c:pt>
                <c:pt idx="2211">
                  <c:v>1845</c:v>
                </c:pt>
                <c:pt idx="2212">
                  <c:v>1846</c:v>
                </c:pt>
                <c:pt idx="2213">
                  <c:v>1847</c:v>
                </c:pt>
                <c:pt idx="2214">
                  <c:v>1848</c:v>
                </c:pt>
                <c:pt idx="2215">
                  <c:v>1849</c:v>
                </c:pt>
                <c:pt idx="2216">
                  <c:v>1850</c:v>
                </c:pt>
                <c:pt idx="2217">
                  <c:v>1851</c:v>
                </c:pt>
                <c:pt idx="2218">
                  <c:v>1852</c:v>
                </c:pt>
                <c:pt idx="2219">
                  <c:v>1853</c:v>
                </c:pt>
                <c:pt idx="2220">
                  <c:v>1854</c:v>
                </c:pt>
                <c:pt idx="2221">
                  <c:v>1855</c:v>
                </c:pt>
                <c:pt idx="2222">
                  <c:v>1856</c:v>
                </c:pt>
                <c:pt idx="2223">
                  <c:v>1857</c:v>
                </c:pt>
                <c:pt idx="2224">
                  <c:v>1858</c:v>
                </c:pt>
                <c:pt idx="2225">
                  <c:v>1859</c:v>
                </c:pt>
                <c:pt idx="2226">
                  <c:v>1860</c:v>
                </c:pt>
                <c:pt idx="2227">
                  <c:v>1861</c:v>
                </c:pt>
                <c:pt idx="2228">
                  <c:v>1862</c:v>
                </c:pt>
                <c:pt idx="2229">
                  <c:v>1863</c:v>
                </c:pt>
                <c:pt idx="2230">
                  <c:v>1864</c:v>
                </c:pt>
                <c:pt idx="2231">
                  <c:v>1865</c:v>
                </c:pt>
                <c:pt idx="2232">
                  <c:v>1866</c:v>
                </c:pt>
                <c:pt idx="2233">
                  <c:v>1867</c:v>
                </c:pt>
                <c:pt idx="2234">
                  <c:v>1868</c:v>
                </c:pt>
                <c:pt idx="2235">
                  <c:v>1869</c:v>
                </c:pt>
                <c:pt idx="2236">
                  <c:v>1870</c:v>
                </c:pt>
                <c:pt idx="2237">
                  <c:v>1871</c:v>
                </c:pt>
                <c:pt idx="2238">
                  <c:v>1872</c:v>
                </c:pt>
                <c:pt idx="2239">
                  <c:v>1873</c:v>
                </c:pt>
                <c:pt idx="2240">
                  <c:v>1874</c:v>
                </c:pt>
                <c:pt idx="2241">
                  <c:v>1875</c:v>
                </c:pt>
                <c:pt idx="2242">
                  <c:v>1876</c:v>
                </c:pt>
                <c:pt idx="2243">
                  <c:v>1877</c:v>
                </c:pt>
                <c:pt idx="2244">
                  <c:v>1878</c:v>
                </c:pt>
                <c:pt idx="2245">
                  <c:v>1879</c:v>
                </c:pt>
                <c:pt idx="2246">
                  <c:v>1880</c:v>
                </c:pt>
                <c:pt idx="2247">
                  <c:v>1881</c:v>
                </c:pt>
                <c:pt idx="2248">
                  <c:v>1882</c:v>
                </c:pt>
                <c:pt idx="2249">
                  <c:v>1883</c:v>
                </c:pt>
                <c:pt idx="2250">
                  <c:v>1884</c:v>
                </c:pt>
                <c:pt idx="2251">
                  <c:v>1885</c:v>
                </c:pt>
                <c:pt idx="2252">
                  <c:v>1886</c:v>
                </c:pt>
                <c:pt idx="2253">
                  <c:v>1887</c:v>
                </c:pt>
                <c:pt idx="2254">
                  <c:v>1888</c:v>
                </c:pt>
                <c:pt idx="2255">
                  <c:v>1889</c:v>
                </c:pt>
                <c:pt idx="2256">
                  <c:v>1890</c:v>
                </c:pt>
                <c:pt idx="2257">
                  <c:v>1891</c:v>
                </c:pt>
                <c:pt idx="2258">
                  <c:v>1892</c:v>
                </c:pt>
                <c:pt idx="2259">
                  <c:v>1893</c:v>
                </c:pt>
                <c:pt idx="2260">
                  <c:v>1894</c:v>
                </c:pt>
                <c:pt idx="2261">
                  <c:v>1895</c:v>
                </c:pt>
                <c:pt idx="2262">
                  <c:v>1896</c:v>
                </c:pt>
                <c:pt idx="2263">
                  <c:v>1897</c:v>
                </c:pt>
                <c:pt idx="2264">
                  <c:v>1898</c:v>
                </c:pt>
                <c:pt idx="2265">
                  <c:v>1899</c:v>
                </c:pt>
                <c:pt idx="2266">
                  <c:v>1900</c:v>
                </c:pt>
                <c:pt idx="2267">
                  <c:v>1901</c:v>
                </c:pt>
                <c:pt idx="2268">
                  <c:v>1902</c:v>
                </c:pt>
                <c:pt idx="2269">
                  <c:v>1903</c:v>
                </c:pt>
                <c:pt idx="2270">
                  <c:v>1904</c:v>
                </c:pt>
                <c:pt idx="2271">
                  <c:v>1905</c:v>
                </c:pt>
                <c:pt idx="2272">
                  <c:v>1906</c:v>
                </c:pt>
                <c:pt idx="2273">
                  <c:v>1907</c:v>
                </c:pt>
                <c:pt idx="2274">
                  <c:v>1908</c:v>
                </c:pt>
                <c:pt idx="2275">
                  <c:v>1909</c:v>
                </c:pt>
                <c:pt idx="2276">
                  <c:v>1910</c:v>
                </c:pt>
                <c:pt idx="2277">
                  <c:v>1911</c:v>
                </c:pt>
                <c:pt idx="2278">
                  <c:v>1912</c:v>
                </c:pt>
                <c:pt idx="2279">
                  <c:v>1913</c:v>
                </c:pt>
                <c:pt idx="2280">
                  <c:v>1914</c:v>
                </c:pt>
                <c:pt idx="2281">
                  <c:v>1915</c:v>
                </c:pt>
                <c:pt idx="2282">
                  <c:v>1916</c:v>
                </c:pt>
                <c:pt idx="2283">
                  <c:v>1917</c:v>
                </c:pt>
                <c:pt idx="2284">
                  <c:v>1918</c:v>
                </c:pt>
                <c:pt idx="2285">
                  <c:v>1919</c:v>
                </c:pt>
                <c:pt idx="2286">
                  <c:v>1920</c:v>
                </c:pt>
                <c:pt idx="2287">
                  <c:v>1921</c:v>
                </c:pt>
                <c:pt idx="2288">
                  <c:v>1922</c:v>
                </c:pt>
                <c:pt idx="2289">
                  <c:v>1923</c:v>
                </c:pt>
                <c:pt idx="2290">
                  <c:v>1924</c:v>
                </c:pt>
                <c:pt idx="2291">
                  <c:v>1925</c:v>
                </c:pt>
                <c:pt idx="2292">
                  <c:v>1926</c:v>
                </c:pt>
                <c:pt idx="2293">
                  <c:v>1927</c:v>
                </c:pt>
                <c:pt idx="2294">
                  <c:v>1928</c:v>
                </c:pt>
                <c:pt idx="2295">
                  <c:v>1929</c:v>
                </c:pt>
                <c:pt idx="2296">
                  <c:v>1930</c:v>
                </c:pt>
                <c:pt idx="2297">
                  <c:v>1931</c:v>
                </c:pt>
                <c:pt idx="2298">
                  <c:v>1932</c:v>
                </c:pt>
                <c:pt idx="2299">
                  <c:v>1933</c:v>
                </c:pt>
                <c:pt idx="2300">
                  <c:v>1934</c:v>
                </c:pt>
                <c:pt idx="2301">
                  <c:v>1935</c:v>
                </c:pt>
                <c:pt idx="2302">
                  <c:v>1936</c:v>
                </c:pt>
                <c:pt idx="2303">
                  <c:v>1937</c:v>
                </c:pt>
                <c:pt idx="2304">
                  <c:v>1938</c:v>
                </c:pt>
                <c:pt idx="2305">
                  <c:v>1939</c:v>
                </c:pt>
                <c:pt idx="2306">
                  <c:v>1940</c:v>
                </c:pt>
                <c:pt idx="2307">
                  <c:v>1941</c:v>
                </c:pt>
                <c:pt idx="2308">
                  <c:v>1942</c:v>
                </c:pt>
                <c:pt idx="2309">
                  <c:v>1943</c:v>
                </c:pt>
                <c:pt idx="2310">
                  <c:v>1944</c:v>
                </c:pt>
                <c:pt idx="2311">
                  <c:v>1945</c:v>
                </c:pt>
                <c:pt idx="2312">
                  <c:v>1946</c:v>
                </c:pt>
                <c:pt idx="2313">
                  <c:v>1947</c:v>
                </c:pt>
                <c:pt idx="2314">
                  <c:v>1948</c:v>
                </c:pt>
                <c:pt idx="2315">
                  <c:v>1949</c:v>
                </c:pt>
                <c:pt idx="2316">
                  <c:v>1950</c:v>
                </c:pt>
                <c:pt idx="2317">
                  <c:v>1951</c:v>
                </c:pt>
                <c:pt idx="2318">
                  <c:v>1952</c:v>
                </c:pt>
                <c:pt idx="2319">
                  <c:v>1953</c:v>
                </c:pt>
                <c:pt idx="2320">
                  <c:v>1954</c:v>
                </c:pt>
                <c:pt idx="2321">
                  <c:v>1955</c:v>
                </c:pt>
                <c:pt idx="2322">
                  <c:v>1956</c:v>
                </c:pt>
                <c:pt idx="2323">
                  <c:v>1957</c:v>
                </c:pt>
                <c:pt idx="2324">
                  <c:v>1958</c:v>
                </c:pt>
                <c:pt idx="2325">
                  <c:v>1959</c:v>
                </c:pt>
                <c:pt idx="2326">
                  <c:v>1960</c:v>
                </c:pt>
                <c:pt idx="2327">
                  <c:v>1961</c:v>
                </c:pt>
                <c:pt idx="2328">
                  <c:v>1962</c:v>
                </c:pt>
                <c:pt idx="2329">
                  <c:v>1963</c:v>
                </c:pt>
                <c:pt idx="2330">
                  <c:v>1964</c:v>
                </c:pt>
                <c:pt idx="2331">
                  <c:v>1965</c:v>
                </c:pt>
                <c:pt idx="2332">
                  <c:v>1966</c:v>
                </c:pt>
                <c:pt idx="2333">
                  <c:v>1967</c:v>
                </c:pt>
                <c:pt idx="2334">
                  <c:v>1968</c:v>
                </c:pt>
                <c:pt idx="2335">
                  <c:v>1969</c:v>
                </c:pt>
                <c:pt idx="2336">
                  <c:v>1970</c:v>
                </c:pt>
                <c:pt idx="2337">
                  <c:v>1971</c:v>
                </c:pt>
                <c:pt idx="2338">
                  <c:v>1972</c:v>
                </c:pt>
                <c:pt idx="2339">
                  <c:v>1973</c:v>
                </c:pt>
                <c:pt idx="2340">
                  <c:v>1974</c:v>
                </c:pt>
                <c:pt idx="2341">
                  <c:v>1975</c:v>
                </c:pt>
                <c:pt idx="2342">
                  <c:v>1976</c:v>
                </c:pt>
                <c:pt idx="2343">
                  <c:v>1977</c:v>
                </c:pt>
                <c:pt idx="2344">
                  <c:v>1978</c:v>
                </c:pt>
                <c:pt idx="2345">
                  <c:v>1979</c:v>
                </c:pt>
                <c:pt idx="2346">
                  <c:v>1980</c:v>
                </c:pt>
                <c:pt idx="2347">
                  <c:v>1981</c:v>
                </c:pt>
                <c:pt idx="2348">
                  <c:v>1982</c:v>
                </c:pt>
                <c:pt idx="2349">
                  <c:v>1983</c:v>
                </c:pt>
                <c:pt idx="2350">
                  <c:v>1984</c:v>
                </c:pt>
                <c:pt idx="2351">
                  <c:v>1985</c:v>
                </c:pt>
                <c:pt idx="2352">
                  <c:v>1986</c:v>
                </c:pt>
                <c:pt idx="2353">
                  <c:v>1987</c:v>
                </c:pt>
                <c:pt idx="2354">
                  <c:v>1988</c:v>
                </c:pt>
                <c:pt idx="2355">
                  <c:v>1989</c:v>
                </c:pt>
                <c:pt idx="2356">
                  <c:v>1990</c:v>
                </c:pt>
                <c:pt idx="2357">
                  <c:v>1991</c:v>
                </c:pt>
                <c:pt idx="2358">
                  <c:v>1992</c:v>
                </c:pt>
                <c:pt idx="2359">
                  <c:v>1993</c:v>
                </c:pt>
                <c:pt idx="2360">
                  <c:v>1994</c:v>
                </c:pt>
                <c:pt idx="2361">
                  <c:v>1995</c:v>
                </c:pt>
                <c:pt idx="2362">
                  <c:v>1996</c:v>
                </c:pt>
                <c:pt idx="2363">
                  <c:v>1997</c:v>
                </c:pt>
                <c:pt idx="2364">
                  <c:v>1998</c:v>
                </c:pt>
                <c:pt idx="2365">
                  <c:v>1999</c:v>
                </c:pt>
                <c:pt idx="2366">
                  <c:v>2000</c:v>
                </c:pt>
                <c:pt idx="2367">
                  <c:v>2001</c:v>
                </c:pt>
                <c:pt idx="2368">
                  <c:v>2002</c:v>
                </c:pt>
                <c:pt idx="2369">
                  <c:v>2003</c:v>
                </c:pt>
                <c:pt idx="2370">
                  <c:v>2004</c:v>
                </c:pt>
                <c:pt idx="2371">
                  <c:v>2005</c:v>
                </c:pt>
                <c:pt idx="2372">
                  <c:v>2006</c:v>
                </c:pt>
                <c:pt idx="2373">
                  <c:v>2007</c:v>
                </c:pt>
                <c:pt idx="2374">
                  <c:v>2008</c:v>
                </c:pt>
                <c:pt idx="2375">
                  <c:v>2009</c:v>
                </c:pt>
                <c:pt idx="2376">
                  <c:v>2010</c:v>
                </c:pt>
                <c:pt idx="2377">
                  <c:v>2011</c:v>
                </c:pt>
                <c:pt idx="2378">
                  <c:v>2012</c:v>
                </c:pt>
                <c:pt idx="2379">
                  <c:v>2013</c:v>
                </c:pt>
                <c:pt idx="2380">
                  <c:v>2014</c:v>
                </c:pt>
                <c:pt idx="2381">
                  <c:v>2015</c:v>
                </c:pt>
                <c:pt idx="2382">
                  <c:v>2016</c:v>
                </c:pt>
                <c:pt idx="2383">
                  <c:v>2017</c:v>
                </c:pt>
                <c:pt idx="2384">
                  <c:v>2018</c:v>
                </c:pt>
                <c:pt idx="2385">
                  <c:v>2019</c:v>
                </c:pt>
                <c:pt idx="2386">
                  <c:v>2020</c:v>
                </c:pt>
                <c:pt idx="2387">
                  <c:v>2021</c:v>
                </c:pt>
                <c:pt idx="2388">
                  <c:v>2022</c:v>
                </c:pt>
                <c:pt idx="2389">
                  <c:v>2023</c:v>
                </c:pt>
                <c:pt idx="2390">
                  <c:v>2024</c:v>
                </c:pt>
                <c:pt idx="2391">
                  <c:v>2025</c:v>
                </c:pt>
                <c:pt idx="2392">
                  <c:v>2026</c:v>
                </c:pt>
                <c:pt idx="2393">
                  <c:v>2027</c:v>
                </c:pt>
                <c:pt idx="2394">
                  <c:v>2028</c:v>
                </c:pt>
                <c:pt idx="2395">
                  <c:v>2029</c:v>
                </c:pt>
                <c:pt idx="2396">
                  <c:v>2030</c:v>
                </c:pt>
                <c:pt idx="2397">
                  <c:v>2031</c:v>
                </c:pt>
                <c:pt idx="2398">
                  <c:v>2032</c:v>
                </c:pt>
                <c:pt idx="2399">
                  <c:v>2033</c:v>
                </c:pt>
                <c:pt idx="2400">
                  <c:v>2034</c:v>
                </c:pt>
                <c:pt idx="2401">
                  <c:v>2035</c:v>
                </c:pt>
                <c:pt idx="2402">
                  <c:v>2036</c:v>
                </c:pt>
                <c:pt idx="2403">
                  <c:v>2037</c:v>
                </c:pt>
                <c:pt idx="2404">
                  <c:v>2038</c:v>
                </c:pt>
                <c:pt idx="2405">
                  <c:v>2039</c:v>
                </c:pt>
                <c:pt idx="2406">
                  <c:v>2040</c:v>
                </c:pt>
                <c:pt idx="2407">
                  <c:v>2041</c:v>
                </c:pt>
                <c:pt idx="2408">
                  <c:v>2042</c:v>
                </c:pt>
                <c:pt idx="2409">
                  <c:v>2043</c:v>
                </c:pt>
                <c:pt idx="2410">
                  <c:v>2044</c:v>
                </c:pt>
                <c:pt idx="2411">
                  <c:v>2045</c:v>
                </c:pt>
                <c:pt idx="2412">
                  <c:v>2046</c:v>
                </c:pt>
                <c:pt idx="2413">
                  <c:v>2047</c:v>
                </c:pt>
                <c:pt idx="2414">
                  <c:v>2048</c:v>
                </c:pt>
                <c:pt idx="2415">
                  <c:v>2049</c:v>
                </c:pt>
                <c:pt idx="2416">
                  <c:v>2050</c:v>
                </c:pt>
                <c:pt idx="2417">
                  <c:v>2051</c:v>
                </c:pt>
                <c:pt idx="2418">
                  <c:v>2052</c:v>
                </c:pt>
                <c:pt idx="2419">
                  <c:v>2053</c:v>
                </c:pt>
                <c:pt idx="2420">
                  <c:v>2054</c:v>
                </c:pt>
                <c:pt idx="2421">
                  <c:v>2055</c:v>
                </c:pt>
                <c:pt idx="2422">
                  <c:v>2056</c:v>
                </c:pt>
                <c:pt idx="2423">
                  <c:v>2057</c:v>
                </c:pt>
                <c:pt idx="2424">
                  <c:v>2058</c:v>
                </c:pt>
                <c:pt idx="2425">
                  <c:v>2059</c:v>
                </c:pt>
                <c:pt idx="2426">
                  <c:v>2060</c:v>
                </c:pt>
                <c:pt idx="2427">
                  <c:v>2061</c:v>
                </c:pt>
                <c:pt idx="2428">
                  <c:v>2062</c:v>
                </c:pt>
                <c:pt idx="2429">
                  <c:v>2063</c:v>
                </c:pt>
                <c:pt idx="2430">
                  <c:v>2064</c:v>
                </c:pt>
                <c:pt idx="2431">
                  <c:v>2065</c:v>
                </c:pt>
                <c:pt idx="2432">
                  <c:v>2066</c:v>
                </c:pt>
                <c:pt idx="2433">
                  <c:v>2067</c:v>
                </c:pt>
                <c:pt idx="2434">
                  <c:v>2068</c:v>
                </c:pt>
                <c:pt idx="2435">
                  <c:v>2069</c:v>
                </c:pt>
                <c:pt idx="2436">
                  <c:v>2070</c:v>
                </c:pt>
                <c:pt idx="2437">
                  <c:v>2071</c:v>
                </c:pt>
                <c:pt idx="2438">
                  <c:v>2072</c:v>
                </c:pt>
                <c:pt idx="2439">
                  <c:v>2073</c:v>
                </c:pt>
                <c:pt idx="2440">
                  <c:v>2074</c:v>
                </c:pt>
                <c:pt idx="2441">
                  <c:v>2075</c:v>
                </c:pt>
                <c:pt idx="2442">
                  <c:v>2076</c:v>
                </c:pt>
                <c:pt idx="2443">
                  <c:v>2077</c:v>
                </c:pt>
                <c:pt idx="2444">
                  <c:v>2078</c:v>
                </c:pt>
                <c:pt idx="2445">
                  <c:v>2079</c:v>
                </c:pt>
                <c:pt idx="2446">
                  <c:v>2080</c:v>
                </c:pt>
                <c:pt idx="2447">
                  <c:v>2081</c:v>
                </c:pt>
                <c:pt idx="2448">
                  <c:v>2082</c:v>
                </c:pt>
                <c:pt idx="2449">
                  <c:v>2083</c:v>
                </c:pt>
                <c:pt idx="2450">
                  <c:v>2084</c:v>
                </c:pt>
                <c:pt idx="2451">
                  <c:v>2085</c:v>
                </c:pt>
                <c:pt idx="2452">
                  <c:v>2086</c:v>
                </c:pt>
                <c:pt idx="2453">
                  <c:v>2087</c:v>
                </c:pt>
                <c:pt idx="2454">
                  <c:v>2088</c:v>
                </c:pt>
                <c:pt idx="2455">
                  <c:v>2089</c:v>
                </c:pt>
                <c:pt idx="2456">
                  <c:v>2090</c:v>
                </c:pt>
                <c:pt idx="2457">
                  <c:v>2091</c:v>
                </c:pt>
                <c:pt idx="2458">
                  <c:v>2092</c:v>
                </c:pt>
                <c:pt idx="2459">
                  <c:v>2093</c:v>
                </c:pt>
                <c:pt idx="2460">
                  <c:v>2094</c:v>
                </c:pt>
                <c:pt idx="2461">
                  <c:v>2095</c:v>
                </c:pt>
                <c:pt idx="2462">
                  <c:v>2096</c:v>
                </c:pt>
                <c:pt idx="2463">
                  <c:v>2097</c:v>
                </c:pt>
                <c:pt idx="2464">
                  <c:v>2098</c:v>
                </c:pt>
                <c:pt idx="2465">
                  <c:v>2099</c:v>
                </c:pt>
                <c:pt idx="2466">
                  <c:v>2100</c:v>
                </c:pt>
                <c:pt idx="2467">
                  <c:v>2101</c:v>
                </c:pt>
                <c:pt idx="2468">
                  <c:v>2102</c:v>
                </c:pt>
                <c:pt idx="2469">
                  <c:v>2103</c:v>
                </c:pt>
                <c:pt idx="2470">
                  <c:v>2104</c:v>
                </c:pt>
                <c:pt idx="2471">
                  <c:v>2105</c:v>
                </c:pt>
                <c:pt idx="2472">
                  <c:v>2106</c:v>
                </c:pt>
                <c:pt idx="2473">
                  <c:v>2107</c:v>
                </c:pt>
                <c:pt idx="2474">
                  <c:v>2108</c:v>
                </c:pt>
                <c:pt idx="2475">
                  <c:v>2109</c:v>
                </c:pt>
                <c:pt idx="2476">
                  <c:v>2110</c:v>
                </c:pt>
                <c:pt idx="2477">
                  <c:v>2111</c:v>
                </c:pt>
                <c:pt idx="2478">
                  <c:v>2112</c:v>
                </c:pt>
                <c:pt idx="2479">
                  <c:v>2113</c:v>
                </c:pt>
                <c:pt idx="2480">
                  <c:v>2114</c:v>
                </c:pt>
                <c:pt idx="2481">
                  <c:v>2115</c:v>
                </c:pt>
                <c:pt idx="2482">
                  <c:v>2116</c:v>
                </c:pt>
                <c:pt idx="2483">
                  <c:v>2117</c:v>
                </c:pt>
                <c:pt idx="2484">
                  <c:v>2118</c:v>
                </c:pt>
                <c:pt idx="2485">
                  <c:v>2119</c:v>
                </c:pt>
                <c:pt idx="2486">
                  <c:v>2120</c:v>
                </c:pt>
                <c:pt idx="2487">
                  <c:v>2121</c:v>
                </c:pt>
                <c:pt idx="2488">
                  <c:v>2122</c:v>
                </c:pt>
                <c:pt idx="2489">
                  <c:v>2123</c:v>
                </c:pt>
                <c:pt idx="2490">
                  <c:v>2124</c:v>
                </c:pt>
                <c:pt idx="2491">
                  <c:v>2125</c:v>
                </c:pt>
                <c:pt idx="2492">
                  <c:v>2126</c:v>
                </c:pt>
                <c:pt idx="2493">
                  <c:v>2127</c:v>
                </c:pt>
                <c:pt idx="2494">
                  <c:v>2128</c:v>
                </c:pt>
                <c:pt idx="2495">
                  <c:v>2129</c:v>
                </c:pt>
                <c:pt idx="2496">
                  <c:v>2130</c:v>
                </c:pt>
                <c:pt idx="2497">
                  <c:v>2131</c:v>
                </c:pt>
                <c:pt idx="2498">
                  <c:v>2132</c:v>
                </c:pt>
                <c:pt idx="2499">
                  <c:v>2133</c:v>
                </c:pt>
                <c:pt idx="2500">
                  <c:v>2134</c:v>
                </c:pt>
                <c:pt idx="2501">
                  <c:v>2135</c:v>
                </c:pt>
                <c:pt idx="2502">
                  <c:v>2136</c:v>
                </c:pt>
                <c:pt idx="2503">
                  <c:v>2137</c:v>
                </c:pt>
                <c:pt idx="2504">
                  <c:v>2138</c:v>
                </c:pt>
                <c:pt idx="2505">
                  <c:v>2139</c:v>
                </c:pt>
                <c:pt idx="2506">
                  <c:v>2140</c:v>
                </c:pt>
                <c:pt idx="2507">
                  <c:v>2141</c:v>
                </c:pt>
                <c:pt idx="2508">
                  <c:v>2142</c:v>
                </c:pt>
                <c:pt idx="2509">
                  <c:v>2143</c:v>
                </c:pt>
                <c:pt idx="2510">
                  <c:v>2144</c:v>
                </c:pt>
                <c:pt idx="2511">
                  <c:v>2145</c:v>
                </c:pt>
                <c:pt idx="2512">
                  <c:v>2146</c:v>
                </c:pt>
                <c:pt idx="2513">
                  <c:v>2147</c:v>
                </c:pt>
                <c:pt idx="2514">
                  <c:v>2148</c:v>
                </c:pt>
                <c:pt idx="2515">
                  <c:v>2149</c:v>
                </c:pt>
                <c:pt idx="2516">
                  <c:v>2150</c:v>
                </c:pt>
                <c:pt idx="2517">
                  <c:v>2151</c:v>
                </c:pt>
                <c:pt idx="2518">
                  <c:v>2152</c:v>
                </c:pt>
                <c:pt idx="2519">
                  <c:v>2153</c:v>
                </c:pt>
                <c:pt idx="2520">
                  <c:v>2154</c:v>
                </c:pt>
                <c:pt idx="2521">
                  <c:v>2155</c:v>
                </c:pt>
                <c:pt idx="2522">
                  <c:v>2156</c:v>
                </c:pt>
                <c:pt idx="2523">
                  <c:v>2157</c:v>
                </c:pt>
                <c:pt idx="2524">
                  <c:v>2158</c:v>
                </c:pt>
                <c:pt idx="2525">
                  <c:v>2159</c:v>
                </c:pt>
                <c:pt idx="2526">
                  <c:v>2160</c:v>
                </c:pt>
                <c:pt idx="2527">
                  <c:v>2161</c:v>
                </c:pt>
                <c:pt idx="2528">
                  <c:v>2162</c:v>
                </c:pt>
                <c:pt idx="2529">
                  <c:v>2163</c:v>
                </c:pt>
                <c:pt idx="2530">
                  <c:v>2164</c:v>
                </c:pt>
                <c:pt idx="2531">
                  <c:v>2165</c:v>
                </c:pt>
                <c:pt idx="2532">
                  <c:v>2166</c:v>
                </c:pt>
                <c:pt idx="2533">
                  <c:v>2167</c:v>
                </c:pt>
                <c:pt idx="2534">
                  <c:v>2168</c:v>
                </c:pt>
                <c:pt idx="2535">
                  <c:v>2169</c:v>
                </c:pt>
                <c:pt idx="2536">
                  <c:v>2170</c:v>
                </c:pt>
                <c:pt idx="2537">
                  <c:v>2171</c:v>
                </c:pt>
                <c:pt idx="2538">
                  <c:v>2172</c:v>
                </c:pt>
                <c:pt idx="2539">
                  <c:v>2173</c:v>
                </c:pt>
                <c:pt idx="2540">
                  <c:v>2174</c:v>
                </c:pt>
                <c:pt idx="2541">
                  <c:v>2175</c:v>
                </c:pt>
                <c:pt idx="2542">
                  <c:v>2176</c:v>
                </c:pt>
                <c:pt idx="2543">
                  <c:v>2177</c:v>
                </c:pt>
                <c:pt idx="2544">
                  <c:v>2178</c:v>
                </c:pt>
                <c:pt idx="2545">
                  <c:v>2179</c:v>
                </c:pt>
                <c:pt idx="2546">
                  <c:v>2180</c:v>
                </c:pt>
                <c:pt idx="2547">
                  <c:v>2181</c:v>
                </c:pt>
                <c:pt idx="2548">
                  <c:v>2182</c:v>
                </c:pt>
                <c:pt idx="2549">
                  <c:v>2183</c:v>
                </c:pt>
                <c:pt idx="2550">
                  <c:v>2184</c:v>
                </c:pt>
                <c:pt idx="2551">
                  <c:v>2185</c:v>
                </c:pt>
                <c:pt idx="2552">
                  <c:v>2186</c:v>
                </c:pt>
                <c:pt idx="2553">
                  <c:v>2187</c:v>
                </c:pt>
                <c:pt idx="2554">
                  <c:v>2188</c:v>
                </c:pt>
                <c:pt idx="2555">
                  <c:v>2189</c:v>
                </c:pt>
                <c:pt idx="2556">
                  <c:v>2190</c:v>
                </c:pt>
                <c:pt idx="2557">
                  <c:v>2191</c:v>
                </c:pt>
                <c:pt idx="2558">
                  <c:v>2192</c:v>
                </c:pt>
                <c:pt idx="2559">
                  <c:v>2193</c:v>
                </c:pt>
                <c:pt idx="2560">
                  <c:v>2194</c:v>
                </c:pt>
                <c:pt idx="2561">
                  <c:v>2195</c:v>
                </c:pt>
                <c:pt idx="2562">
                  <c:v>2196</c:v>
                </c:pt>
                <c:pt idx="2563">
                  <c:v>2197</c:v>
                </c:pt>
                <c:pt idx="2564">
                  <c:v>2198</c:v>
                </c:pt>
                <c:pt idx="2565">
                  <c:v>2199</c:v>
                </c:pt>
                <c:pt idx="2566">
                  <c:v>2200</c:v>
                </c:pt>
                <c:pt idx="2567">
                  <c:v>2201</c:v>
                </c:pt>
                <c:pt idx="2568">
                  <c:v>2202</c:v>
                </c:pt>
                <c:pt idx="2569">
                  <c:v>2203</c:v>
                </c:pt>
                <c:pt idx="2570">
                  <c:v>2204</c:v>
                </c:pt>
                <c:pt idx="2571">
                  <c:v>2205</c:v>
                </c:pt>
                <c:pt idx="2572">
                  <c:v>2206</c:v>
                </c:pt>
                <c:pt idx="2573">
                  <c:v>2207</c:v>
                </c:pt>
                <c:pt idx="2574">
                  <c:v>2208</c:v>
                </c:pt>
                <c:pt idx="2575">
                  <c:v>2209</c:v>
                </c:pt>
                <c:pt idx="2576">
                  <c:v>2210</c:v>
                </c:pt>
                <c:pt idx="2577">
                  <c:v>2211</c:v>
                </c:pt>
                <c:pt idx="2578">
                  <c:v>2212</c:v>
                </c:pt>
                <c:pt idx="2579">
                  <c:v>2213</c:v>
                </c:pt>
                <c:pt idx="2580">
                  <c:v>2214</c:v>
                </c:pt>
                <c:pt idx="2581">
                  <c:v>2215</c:v>
                </c:pt>
                <c:pt idx="2582">
                  <c:v>2216</c:v>
                </c:pt>
                <c:pt idx="2583">
                  <c:v>2217</c:v>
                </c:pt>
                <c:pt idx="2584">
                  <c:v>2218</c:v>
                </c:pt>
                <c:pt idx="2585">
                  <c:v>2219</c:v>
                </c:pt>
                <c:pt idx="2586">
                  <c:v>2220</c:v>
                </c:pt>
                <c:pt idx="2587">
                  <c:v>2221</c:v>
                </c:pt>
                <c:pt idx="2588">
                  <c:v>2222</c:v>
                </c:pt>
                <c:pt idx="2589">
                  <c:v>2223</c:v>
                </c:pt>
                <c:pt idx="2590">
                  <c:v>2224</c:v>
                </c:pt>
                <c:pt idx="2591">
                  <c:v>2225</c:v>
                </c:pt>
                <c:pt idx="2592">
                  <c:v>2226</c:v>
                </c:pt>
                <c:pt idx="2593">
                  <c:v>2227</c:v>
                </c:pt>
                <c:pt idx="2594">
                  <c:v>2228</c:v>
                </c:pt>
                <c:pt idx="2595">
                  <c:v>2229</c:v>
                </c:pt>
                <c:pt idx="2596">
                  <c:v>2230</c:v>
                </c:pt>
                <c:pt idx="2597">
                  <c:v>2231</c:v>
                </c:pt>
                <c:pt idx="2598">
                  <c:v>2232</c:v>
                </c:pt>
                <c:pt idx="2599">
                  <c:v>2233</c:v>
                </c:pt>
                <c:pt idx="2600">
                  <c:v>2234</c:v>
                </c:pt>
                <c:pt idx="2601">
                  <c:v>2235</c:v>
                </c:pt>
                <c:pt idx="2602">
                  <c:v>2236</c:v>
                </c:pt>
                <c:pt idx="2603">
                  <c:v>2237</c:v>
                </c:pt>
                <c:pt idx="2604">
                  <c:v>2238</c:v>
                </c:pt>
                <c:pt idx="2605">
                  <c:v>2239</c:v>
                </c:pt>
                <c:pt idx="2606">
                  <c:v>2240</c:v>
                </c:pt>
                <c:pt idx="2607">
                  <c:v>2241</c:v>
                </c:pt>
                <c:pt idx="2608">
                  <c:v>2242</c:v>
                </c:pt>
                <c:pt idx="2609">
                  <c:v>2243</c:v>
                </c:pt>
                <c:pt idx="2610">
                  <c:v>2244</c:v>
                </c:pt>
                <c:pt idx="2611">
                  <c:v>2245</c:v>
                </c:pt>
                <c:pt idx="2612">
                  <c:v>2246</c:v>
                </c:pt>
                <c:pt idx="2613">
                  <c:v>2247</c:v>
                </c:pt>
                <c:pt idx="2614">
                  <c:v>2248</c:v>
                </c:pt>
                <c:pt idx="2615">
                  <c:v>2249</c:v>
                </c:pt>
                <c:pt idx="2616">
                  <c:v>2250</c:v>
                </c:pt>
                <c:pt idx="2617">
                  <c:v>2251</c:v>
                </c:pt>
                <c:pt idx="2618">
                  <c:v>2252</c:v>
                </c:pt>
                <c:pt idx="2619">
                  <c:v>2253</c:v>
                </c:pt>
                <c:pt idx="2620">
                  <c:v>2254</c:v>
                </c:pt>
                <c:pt idx="2621">
                  <c:v>2255</c:v>
                </c:pt>
                <c:pt idx="2622">
                  <c:v>2256</c:v>
                </c:pt>
                <c:pt idx="2623">
                  <c:v>2257</c:v>
                </c:pt>
                <c:pt idx="2624">
                  <c:v>2258</c:v>
                </c:pt>
                <c:pt idx="2625">
                  <c:v>2259</c:v>
                </c:pt>
                <c:pt idx="2626">
                  <c:v>2260</c:v>
                </c:pt>
                <c:pt idx="2627">
                  <c:v>2261</c:v>
                </c:pt>
                <c:pt idx="2628">
                  <c:v>2262</c:v>
                </c:pt>
                <c:pt idx="2629">
                  <c:v>2263</c:v>
                </c:pt>
                <c:pt idx="2630">
                  <c:v>2264</c:v>
                </c:pt>
                <c:pt idx="2631">
                  <c:v>2265</c:v>
                </c:pt>
                <c:pt idx="2632">
                  <c:v>2266</c:v>
                </c:pt>
                <c:pt idx="2633">
                  <c:v>2267</c:v>
                </c:pt>
                <c:pt idx="2634">
                  <c:v>2268</c:v>
                </c:pt>
                <c:pt idx="2635">
                  <c:v>2269</c:v>
                </c:pt>
                <c:pt idx="2636">
                  <c:v>2270</c:v>
                </c:pt>
                <c:pt idx="2637">
                  <c:v>2271</c:v>
                </c:pt>
                <c:pt idx="2638">
                  <c:v>2272</c:v>
                </c:pt>
                <c:pt idx="2639">
                  <c:v>2273</c:v>
                </c:pt>
                <c:pt idx="2640">
                  <c:v>2274</c:v>
                </c:pt>
                <c:pt idx="2641">
                  <c:v>2275</c:v>
                </c:pt>
                <c:pt idx="2642">
                  <c:v>2276</c:v>
                </c:pt>
                <c:pt idx="2643">
                  <c:v>2277</c:v>
                </c:pt>
                <c:pt idx="2644">
                  <c:v>2278</c:v>
                </c:pt>
                <c:pt idx="2645">
                  <c:v>2279</c:v>
                </c:pt>
                <c:pt idx="2646">
                  <c:v>2280</c:v>
                </c:pt>
                <c:pt idx="2647">
                  <c:v>2281</c:v>
                </c:pt>
                <c:pt idx="2648">
                  <c:v>2282</c:v>
                </c:pt>
                <c:pt idx="2649">
                  <c:v>2283</c:v>
                </c:pt>
                <c:pt idx="2650">
                  <c:v>2284</c:v>
                </c:pt>
                <c:pt idx="2651">
                  <c:v>2285</c:v>
                </c:pt>
                <c:pt idx="2652">
                  <c:v>2286</c:v>
                </c:pt>
                <c:pt idx="2653">
                  <c:v>2287</c:v>
                </c:pt>
                <c:pt idx="2654">
                  <c:v>2288</c:v>
                </c:pt>
                <c:pt idx="2655">
                  <c:v>2289</c:v>
                </c:pt>
                <c:pt idx="2656">
                  <c:v>2290</c:v>
                </c:pt>
                <c:pt idx="2657">
                  <c:v>2291</c:v>
                </c:pt>
                <c:pt idx="2658">
                  <c:v>2292</c:v>
                </c:pt>
                <c:pt idx="2659">
                  <c:v>2293</c:v>
                </c:pt>
                <c:pt idx="2660">
                  <c:v>2294</c:v>
                </c:pt>
                <c:pt idx="2661">
                  <c:v>2295</c:v>
                </c:pt>
                <c:pt idx="2662">
                  <c:v>2296</c:v>
                </c:pt>
                <c:pt idx="2663">
                  <c:v>2297</c:v>
                </c:pt>
                <c:pt idx="2664">
                  <c:v>2298</c:v>
                </c:pt>
                <c:pt idx="2665">
                  <c:v>2299</c:v>
                </c:pt>
                <c:pt idx="2666">
                  <c:v>2300</c:v>
                </c:pt>
                <c:pt idx="2667">
                  <c:v>2301</c:v>
                </c:pt>
                <c:pt idx="2668">
                  <c:v>2302</c:v>
                </c:pt>
                <c:pt idx="2669">
                  <c:v>2303</c:v>
                </c:pt>
                <c:pt idx="2670">
                  <c:v>2304</c:v>
                </c:pt>
                <c:pt idx="2671">
                  <c:v>2305</c:v>
                </c:pt>
                <c:pt idx="2672">
                  <c:v>2306</c:v>
                </c:pt>
                <c:pt idx="2673">
                  <c:v>2307</c:v>
                </c:pt>
                <c:pt idx="2674">
                  <c:v>2308</c:v>
                </c:pt>
                <c:pt idx="2675">
                  <c:v>2309</c:v>
                </c:pt>
                <c:pt idx="2676">
                  <c:v>2310</c:v>
                </c:pt>
                <c:pt idx="2677">
                  <c:v>2311</c:v>
                </c:pt>
                <c:pt idx="2678">
                  <c:v>2312</c:v>
                </c:pt>
                <c:pt idx="2679">
                  <c:v>2313</c:v>
                </c:pt>
                <c:pt idx="2680">
                  <c:v>2314</c:v>
                </c:pt>
                <c:pt idx="2681">
                  <c:v>2315</c:v>
                </c:pt>
                <c:pt idx="2682">
                  <c:v>2316</c:v>
                </c:pt>
                <c:pt idx="2683">
                  <c:v>2317</c:v>
                </c:pt>
                <c:pt idx="2684">
                  <c:v>2318</c:v>
                </c:pt>
                <c:pt idx="2685">
                  <c:v>2319</c:v>
                </c:pt>
                <c:pt idx="2686">
                  <c:v>2320</c:v>
                </c:pt>
                <c:pt idx="2687">
                  <c:v>2321</c:v>
                </c:pt>
                <c:pt idx="2688">
                  <c:v>2322</c:v>
                </c:pt>
                <c:pt idx="2689">
                  <c:v>2323</c:v>
                </c:pt>
                <c:pt idx="2690">
                  <c:v>2324</c:v>
                </c:pt>
                <c:pt idx="2691">
                  <c:v>2325</c:v>
                </c:pt>
                <c:pt idx="2692">
                  <c:v>2326</c:v>
                </c:pt>
                <c:pt idx="2693">
                  <c:v>2327</c:v>
                </c:pt>
                <c:pt idx="2694">
                  <c:v>2328</c:v>
                </c:pt>
                <c:pt idx="2695">
                  <c:v>2329</c:v>
                </c:pt>
                <c:pt idx="2696">
                  <c:v>2330</c:v>
                </c:pt>
                <c:pt idx="2697">
                  <c:v>2331</c:v>
                </c:pt>
                <c:pt idx="2698">
                  <c:v>2332</c:v>
                </c:pt>
                <c:pt idx="2699">
                  <c:v>2333</c:v>
                </c:pt>
                <c:pt idx="2700">
                  <c:v>2334</c:v>
                </c:pt>
                <c:pt idx="2701">
                  <c:v>2335</c:v>
                </c:pt>
                <c:pt idx="2702">
                  <c:v>2336</c:v>
                </c:pt>
                <c:pt idx="2703">
                  <c:v>2337</c:v>
                </c:pt>
                <c:pt idx="2704">
                  <c:v>2338</c:v>
                </c:pt>
                <c:pt idx="2705">
                  <c:v>2339</c:v>
                </c:pt>
                <c:pt idx="2706">
                  <c:v>2340</c:v>
                </c:pt>
                <c:pt idx="2707">
                  <c:v>2341</c:v>
                </c:pt>
                <c:pt idx="2708">
                  <c:v>2342</c:v>
                </c:pt>
                <c:pt idx="2709">
                  <c:v>2343</c:v>
                </c:pt>
                <c:pt idx="2710">
                  <c:v>2344</c:v>
                </c:pt>
                <c:pt idx="2711">
                  <c:v>2345</c:v>
                </c:pt>
                <c:pt idx="2712">
                  <c:v>2346</c:v>
                </c:pt>
                <c:pt idx="2713">
                  <c:v>2347</c:v>
                </c:pt>
                <c:pt idx="2714">
                  <c:v>2348</c:v>
                </c:pt>
                <c:pt idx="2715">
                  <c:v>2349</c:v>
                </c:pt>
                <c:pt idx="2716">
                  <c:v>2350</c:v>
                </c:pt>
                <c:pt idx="2717">
                  <c:v>2351</c:v>
                </c:pt>
                <c:pt idx="2718">
                  <c:v>2352</c:v>
                </c:pt>
                <c:pt idx="2719">
                  <c:v>2353</c:v>
                </c:pt>
                <c:pt idx="2720">
                  <c:v>2354</c:v>
                </c:pt>
                <c:pt idx="2721">
                  <c:v>2355</c:v>
                </c:pt>
                <c:pt idx="2722">
                  <c:v>2356</c:v>
                </c:pt>
                <c:pt idx="2723">
                  <c:v>2357</c:v>
                </c:pt>
                <c:pt idx="2724">
                  <c:v>2358</c:v>
                </c:pt>
                <c:pt idx="2725">
                  <c:v>2359</c:v>
                </c:pt>
                <c:pt idx="2726">
                  <c:v>2360</c:v>
                </c:pt>
                <c:pt idx="2727">
                  <c:v>2361</c:v>
                </c:pt>
                <c:pt idx="2728">
                  <c:v>2362</c:v>
                </c:pt>
                <c:pt idx="2729">
                  <c:v>2363</c:v>
                </c:pt>
                <c:pt idx="2730">
                  <c:v>2364</c:v>
                </c:pt>
                <c:pt idx="2731">
                  <c:v>2365</c:v>
                </c:pt>
                <c:pt idx="2732">
                  <c:v>2366</c:v>
                </c:pt>
                <c:pt idx="2733">
                  <c:v>2367</c:v>
                </c:pt>
                <c:pt idx="2734">
                  <c:v>2368</c:v>
                </c:pt>
                <c:pt idx="2735">
                  <c:v>2369</c:v>
                </c:pt>
                <c:pt idx="2736">
                  <c:v>2370</c:v>
                </c:pt>
                <c:pt idx="2737">
                  <c:v>2371</c:v>
                </c:pt>
                <c:pt idx="2738">
                  <c:v>2372</c:v>
                </c:pt>
                <c:pt idx="2739">
                  <c:v>2373</c:v>
                </c:pt>
                <c:pt idx="2740">
                  <c:v>2374</c:v>
                </c:pt>
                <c:pt idx="2741">
                  <c:v>2375</c:v>
                </c:pt>
                <c:pt idx="2742">
                  <c:v>2376</c:v>
                </c:pt>
                <c:pt idx="2743">
                  <c:v>2377</c:v>
                </c:pt>
                <c:pt idx="2744">
                  <c:v>2378</c:v>
                </c:pt>
                <c:pt idx="2745">
                  <c:v>2379</c:v>
                </c:pt>
                <c:pt idx="2746">
                  <c:v>2380</c:v>
                </c:pt>
                <c:pt idx="2747">
                  <c:v>2381</c:v>
                </c:pt>
                <c:pt idx="2748">
                  <c:v>2382</c:v>
                </c:pt>
                <c:pt idx="2749">
                  <c:v>2383</c:v>
                </c:pt>
                <c:pt idx="2750">
                  <c:v>2384</c:v>
                </c:pt>
                <c:pt idx="2751">
                  <c:v>2385</c:v>
                </c:pt>
                <c:pt idx="2752">
                  <c:v>2386</c:v>
                </c:pt>
                <c:pt idx="2753">
                  <c:v>2387</c:v>
                </c:pt>
                <c:pt idx="2754">
                  <c:v>2388</c:v>
                </c:pt>
                <c:pt idx="2755">
                  <c:v>2389</c:v>
                </c:pt>
                <c:pt idx="2756">
                  <c:v>2390</c:v>
                </c:pt>
                <c:pt idx="2757">
                  <c:v>2391</c:v>
                </c:pt>
                <c:pt idx="2758">
                  <c:v>2392</c:v>
                </c:pt>
                <c:pt idx="2759">
                  <c:v>2393</c:v>
                </c:pt>
                <c:pt idx="2760">
                  <c:v>2394</c:v>
                </c:pt>
                <c:pt idx="2761">
                  <c:v>2395</c:v>
                </c:pt>
                <c:pt idx="2762">
                  <c:v>2396</c:v>
                </c:pt>
                <c:pt idx="2763">
                  <c:v>2397</c:v>
                </c:pt>
                <c:pt idx="2764">
                  <c:v>2398</c:v>
                </c:pt>
                <c:pt idx="2765">
                  <c:v>2399</c:v>
                </c:pt>
                <c:pt idx="2766">
                  <c:v>2400</c:v>
                </c:pt>
                <c:pt idx="2767">
                  <c:v>2401</c:v>
                </c:pt>
                <c:pt idx="2768">
                  <c:v>2402</c:v>
                </c:pt>
                <c:pt idx="2769">
                  <c:v>2403</c:v>
                </c:pt>
                <c:pt idx="2770">
                  <c:v>2404</c:v>
                </c:pt>
                <c:pt idx="2771">
                  <c:v>2405</c:v>
                </c:pt>
                <c:pt idx="2772">
                  <c:v>2406</c:v>
                </c:pt>
                <c:pt idx="2773">
                  <c:v>2407</c:v>
                </c:pt>
                <c:pt idx="2774">
                  <c:v>2408</c:v>
                </c:pt>
                <c:pt idx="2775">
                  <c:v>2409</c:v>
                </c:pt>
                <c:pt idx="2776">
                  <c:v>2410</c:v>
                </c:pt>
                <c:pt idx="2777">
                  <c:v>2411</c:v>
                </c:pt>
                <c:pt idx="2778">
                  <c:v>2412</c:v>
                </c:pt>
                <c:pt idx="2779">
                  <c:v>2413</c:v>
                </c:pt>
                <c:pt idx="2780">
                  <c:v>2414</c:v>
                </c:pt>
                <c:pt idx="2781">
                  <c:v>2415</c:v>
                </c:pt>
                <c:pt idx="2782">
                  <c:v>2416</c:v>
                </c:pt>
                <c:pt idx="2783">
                  <c:v>2417</c:v>
                </c:pt>
                <c:pt idx="2784">
                  <c:v>2418</c:v>
                </c:pt>
                <c:pt idx="2785">
                  <c:v>2419</c:v>
                </c:pt>
                <c:pt idx="2786">
                  <c:v>2420</c:v>
                </c:pt>
                <c:pt idx="2787">
                  <c:v>2421</c:v>
                </c:pt>
                <c:pt idx="2788">
                  <c:v>2422</c:v>
                </c:pt>
                <c:pt idx="2789">
                  <c:v>2423</c:v>
                </c:pt>
                <c:pt idx="2790">
                  <c:v>2424</c:v>
                </c:pt>
                <c:pt idx="2791">
                  <c:v>2425</c:v>
                </c:pt>
                <c:pt idx="2792">
                  <c:v>2426</c:v>
                </c:pt>
                <c:pt idx="2793">
                  <c:v>2427</c:v>
                </c:pt>
                <c:pt idx="2794">
                  <c:v>2428</c:v>
                </c:pt>
                <c:pt idx="2795">
                  <c:v>2429</c:v>
                </c:pt>
                <c:pt idx="2796">
                  <c:v>2430</c:v>
                </c:pt>
                <c:pt idx="2797">
                  <c:v>2431</c:v>
                </c:pt>
                <c:pt idx="2798">
                  <c:v>2432</c:v>
                </c:pt>
                <c:pt idx="2799">
                  <c:v>2433</c:v>
                </c:pt>
                <c:pt idx="2800">
                  <c:v>2434</c:v>
                </c:pt>
                <c:pt idx="2801">
                  <c:v>2435</c:v>
                </c:pt>
                <c:pt idx="2802">
                  <c:v>2436</c:v>
                </c:pt>
                <c:pt idx="2803">
                  <c:v>2437</c:v>
                </c:pt>
                <c:pt idx="2804">
                  <c:v>2438</c:v>
                </c:pt>
                <c:pt idx="2805">
                  <c:v>2439</c:v>
                </c:pt>
                <c:pt idx="2806">
                  <c:v>2440</c:v>
                </c:pt>
                <c:pt idx="2807">
                  <c:v>2441</c:v>
                </c:pt>
                <c:pt idx="2808">
                  <c:v>2442</c:v>
                </c:pt>
                <c:pt idx="2809">
                  <c:v>2443</c:v>
                </c:pt>
                <c:pt idx="2810">
                  <c:v>2444</c:v>
                </c:pt>
                <c:pt idx="2811">
                  <c:v>2445</c:v>
                </c:pt>
                <c:pt idx="2812">
                  <c:v>2446</c:v>
                </c:pt>
                <c:pt idx="2813">
                  <c:v>2447</c:v>
                </c:pt>
                <c:pt idx="2814">
                  <c:v>2448</c:v>
                </c:pt>
                <c:pt idx="2815">
                  <c:v>2449</c:v>
                </c:pt>
                <c:pt idx="2816">
                  <c:v>2450</c:v>
                </c:pt>
                <c:pt idx="2817">
                  <c:v>2451</c:v>
                </c:pt>
                <c:pt idx="2818">
                  <c:v>2452</c:v>
                </c:pt>
                <c:pt idx="2819">
                  <c:v>2453</c:v>
                </c:pt>
                <c:pt idx="2820">
                  <c:v>2454</c:v>
                </c:pt>
                <c:pt idx="2821">
                  <c:v>2455</c:v>
                </c:pt>
                <c:pt idx="2822">
                  <c:v>2456</c:v>
                </c:pt>
                <c:pt idx="2823">
                  <c:v>2457</c:v>
                </c:pt>
                <c:pt idx="2824">
                  <c:v>2458</c:v>
                </c:pt>
                <c:pt idx="2825">
                  <c:v>2459</c:v>
                </c:pt>
                <c:pt idx="2826">
                  <c:v>2460</c:v>
                </c:pt>
                <c:pt idx="2827">
                  <c:v>2461</c:v>
                </c:pt>
                <c:pt idx="2828">
                  <c:v>2462</c:v>
                </c:pt>
                <c:pt idx="2829">
                  <c:v>2463</c:v>
                </c:pt>
                <c:pt idx="2830">
                  <c:v>2464</c:v>
                </c:pt>
                <c:pt idx="2831">
                  <c:v>2465</c:v>
                </c:pt>
                <c:pt idx="2832">
                  <c:v>2466</c:v>
                </c:pt>
                <c:pt idx="2833">
                  <c:v>2467</c:v>
                </c:pt>
                <c:pt idx="2834">
                  <c:v>2468</c:v>
                </c:pt>
                <c:pt idx="2835">
                  <c:v>2469</c:v>
                </c:pt>
                <c:pt idx="2836">
                  <c:v>2470</c:v>
                </c:pt>
                <c:pt idx="2837">
                  <c:v>2471</c:v>
                </c:pt>
                <c:pt idx="2838">
                  <c:v>2472</c:v>
                </c:pt>
                <c:pt idx="2839">
                  <c:v>2473</c:v>
                </c:pt>
                <c:pt idx="2840">
                  <c:v>2474</c:v>
                </c:pt>
                <c:pt idx="2841">
                  <c:v>2475</c:v>
                </c:pt>
                <c:pt idx="2842">
                  <c:v>2476</c:v>
                </c:pt>
                <c:pt idx="2843">
                  <c:v>2477</c:v>
                </c:pt>
                <c:pt idx="2844">
                  <c:v>2478</c:v>
                </c:pt>
                <c:pt idx="2845">
                  <c:v>2479</c:v>
                </c:pt>
                <c:pt idx="2846">
                  <c:v>2480</c:v>
                </c:pt>
                <c:pt idx="2847">
                  <c:v>2481</c:v>
                </c:pt>
                <c:pt idx="2848">
                  <c:v>2482</c:v>
                </c:pt>
                <c:pt idx="2849">
                  <c:v>2483</c:v>
                </c:pt>
                <c:pt idx="2850">
                  <c:v>2484</c:v>
                </c:pt>
                <c:pt idx="2851">
                  <c:v>2485</c:v>
                </c:pt>
                <c:pt idx="2852">
                  <c:v>2486</c:v>
                </c:pt>
                <c:pt idx="2853">
                  <c:v>2487</c:v>
                </c:pt>
                <c:pt idx="2854">
                  <c:v>2488</c:v>
                </c:pt>
                <c:pt idx="2855">
                  <c:v>2489</c:v>
                </c:pt>
                <c:pt idx="2856">
                  <c:v>2490</c:v>
                </c:pt>
                <c:pt idx="2857">
                  <c:v>2491</c:v>
                </c:pt>
                <c:pt idx="2858">
                  <c:v>2492</c:v>
                </c:pt>
                <c:pt idx="2859">
                  <c:v>2493</c:v>
                </c:pt>
                <c:pt idx="2860">
                  <c:v>2494</c:v>
                </c:pt>
                <c:pt idx="2861">
                  <c:v>2495</c:v>
                </c:pt>
                <c:pt idx="2862">
                  <c:v>2496</c:v>
                </c:pt>
                <c:pt idx="2863">
                  <c:v>2497</c:v>
                </c:pt>
                <c:pt idx="2864">
                  <c:v>2498</c:v>
                </c:pt>
                <c:pt idx="2865">
                  <c:v>2499</c:v>
                </c:pt>
                <c:pt idx="2866">
                  <c:v>2500</c:v>
                </c:pt>
                <c:pt idx="2867">
                  <c:v>2501</c:v>
                </c:pt>
                <c:pt idx="2868">
                  <c:v>2502</c:v>
                </c:pt>
                <c:pt idx="2869">
                  <c:v>2503</c:v>
                </c:pt>
                <c:pt idx="2870">
                  <c:v>2504</c:v>
                </c:pt>
                <c:pt idx="2871">
                  <c:v>2505</c:v>
                </c:pt>
                <c:pt idx="2872">
                  <c:v>2506</c:v>
                </c:pt>
                <c:pt idx="2873">
                  <c:v>2507</c:v>
                </c:pt>
                <c:pt idx="2874">
                  <c:v>2508</c:v>
                </c:pt>
                <c:pt idx="2875">
                  <c:v>2509</c:v>
                </c:pt>
                <c:pt idx="2876">
                  <c:v>2510</c:v>
                </c:pt>
                <c:pt idx="2877">
                  <c:v>2511</c:v>
                </c:pt>
                <c:pt idx="2878">
                  <c:v>2512</c:v>
                </c:pt>
                <c:pt idx="2879">
                  <c:v>2513</c:v>
                </c:pt>
                <c:pt idx="2880">
                  <c:v>2514</c:v>
                </c:pt>
                <c:pt idx="2881">
                  <c:v>2515</c:v>
                </c:pt>
                <c:pt idx="2882">
                  <c:v>2516</c:v>
                </c:pt>
                <c:pt idx="2883">
                  <c:v>2517</c:v>
                </c:pt>
                <c:pt idx="2884">
                  <c:v>2518</c:v>
                </c:pt>
                <c:pt idx="2885">
                  <c:v>2519</c:v>
                </c:pt>
                <c:pt idx="2886">
                  <c:v>2520</c:v>
                </c:pt>
                <c:pt idx="2887">
                  <c:v>2521</c:v>
                </c:pt>
                <c:pt idx="2888">
                  <c:v>2522</c:v>
                </c:pt>
                <c:pt idx="2889">
                  <c:v>2523</c:v>
                </c:pt>
                <c:pt idx="2890">
                  <c:v>2524</c:v>
                </c:pt>
                <c:pt idx="2891">
                  <c:v>2525</c:v>
                </c:pt>
                <c:pt idx="2892">
                  <c:v>2526</c:v>
                </c:pt>
                <c:pt idx="2893">
                  <c:v>2527</c:v>
                </c:pt>
                <c:pt idx="2894">
                  <c:v>2528</c:v>
                </c:pt>
                <c:pt idx="2895">
                  <c:v>2529</c:v>
                </c:pt>
                <c:pt idx="2896">
                  <c:v>2530</c:v>
                </c:pt>
                <c:pt idx="2897">
                  <c:v>2531</c:v>
                </c:pt>
                <c:pt idx="2898">
                  <c:v>2532</c:v>
                </c:pt>
                <c:pt idx="2899">
                  <c:v>2533</c:v>
                </c:pt>
                <c:pt idx="2900">
                  <c:v>2534</c:v>
                </c:pt>
                <c:pt idx="2901">
                  <c:v>2535</c:v>
                </c:pt>
                <c:pt idx="2902">
                  <c:v>2536</c:v>
                </c:pt>
                <c:pt idx="2903">
                  <c:v>2537</c:v>
                </c:pt>
                <c:pt idx="2904">
                  <c:v>2538</c:v>
                </c:pt>
                <c:pt idx="2905">
                  <c:v>2539</c:v>
                </c:pt>
                <c:pt idx="2906">
                  <c:v>2540</c:v>
                </c:pt>
                <c:pt idx="2907">
                  <c:v>2541</c:v>
                </c:pt>
                <c:pt idx="2908">
                  <c:v>2542</c:v>
                </c:pt>
                <c:pt idx="2909">
                  <c:v>2543</c:v>
                </c:pt>
                <c:pt idx="2910">
                  <c:v>2544</c:v>
                </c:pt>
                <c:pt idx="2911">
                  <c:v>2545</c:v>
                </c:pt>
                <c:pt idx="2912">
                  <c:v>2546</c:v>
                </c:pt>
                <c:pt idx="2913">
                  <c:v>2547</c:v>
                </c:pt>
                <c:pt idx="2914">
                  <c:v>2548</c:v>
                </c:pt>
                <c:pt idx="2915">
                  <c:v>2549</c:v>
                </c:pt>
                <c:pt idx="2916">
                  <c:v>2550</c:v>
                </c:pt>
                <c:pt idx="2917">
                  <c:v>2551</c:v>
                </c:pt>
                <c:pt idx="2918">
                  <c:v>2552</c:v>
                </c:pt>
                <c:pt idx="2919">
                  <c:v>2553</c:v>
                </c:pt>
                <c:pt idx="2920">
                  <c:v>2554</c:v>
                </c:pt>
                <c:pt idx="2921">
                  <c:v>2555</c:v>
                </c:pt>
                <c:pt idx="2922">
                  <c:v>2556</c:v>
                </c:pt>
                <c:pt idx="2923">
                  <c:v>2557</c:v>
                </c:pt>
                <c:pt idx="2924">
                  <c:v>2558</c:v>
                </c:pt>
                <c:pt idx="2925">
                  <c:v>2559</c:v>
                </c:pt>
                <c:pt idx="2926">
                  <c:v>2560</c:v>
                </c:pt>
                <c:pt idx="2927">
                  <c:v>2561</c:v>
                </c:pt>
                <c:pt idx="2928">
                  <c:v>2562</c:v>
                </c:pt>
                <c:pt idx="2929">
                  <c:v>2563</c:v>
                </c:pt>
                <c:pt idx="2930">
                  <c:v>2564</c:v>
                </c:pt>
                <c:pt idx="2931">
                  <c:v>2565</c:v>
                </c:pt>
                <c:pt idx="2932">
                  <c:v>2566</c:v>
                </c:pt>
                <c:pt idx="2933">
                  <c:v>2567</c:v>
                </c:pt>
                <c:pt idx="2934">
                  <c:v>2568</c:v>
                </c:pt>
                <c:pt idx="2935">
                  <c:v>2569</c:v>
                </c:pt>
                <c:pt idx="2936">
                  <c:v>2570</c:v>
                </c:pt>
                <c:pt idx="2937">
                  <c:v>2571</c:v>
                </c:pt>
                <c:pt idx="2938">
                  <c:v>2572</c:v>
                </c:pt>
                <c:pt idx="2939">
                  <c:v>2573</c:v>
                </c:pt>
                <c:pt idx="2940">
                  <c:v>2574</c:v>
                </c:pt>
                <c:pt idx="2941">
                  <c:v>2575</c:v>
                </c:pt>
                <c:pt idx="2942">
                  <c:v>2576</c:v>
                </c:pt>
                <c:pt idx="2943">
                  <c:v>2577</c:v>
                </c:pt>
                <c:pt idx="2944">
                  <c:v>2578</c:v>
                </c:pt>
                <c:pt idx="2945">
                  <c:v>2579</c:v>
                </c:pt>
                <c:pt idx="2946">
                  <c:v>2580</c:v>
                </c:pt>
                <c:pt idx="2947">
                  <c:v>2581</c:v>
                </c:pt>
                <c:pt idx="2948">
                  <c:v>2582</c:v>
                </c:pt>
                <c:pt idx="2949">
                  <c:v>2583</c:v>
                </c:pt>
                <c:pt idx="2950">
                  <c:v>2584</c:v>
                </c:pt>
                <c:pt idx="2951">
                  <c:v>2585</c:v>
                </c:pt>
                <c:pt idx="2952">
                  <c:v>2586</c:v>
                </c:pt>
                <c:pt idx="2953">
                  <c:v>2587</c:v>
                </c:pt>
                <c:pt idx="2954">
                  <c:v>2588</c:v>
                </c:pt>
                <c:pt idx="2955">
                  <c:v>2589</c:v>
                </c:pt>
                <c:pt idx="2956">
                  <c:v>2590</c:v>
                </c:pt>
                <c:pt idx="2957">
                  <c:v>2591</c:v>
                </c:pt>
                <c:pt idx="2958">
                  <c:v>2592</c:v>
                </c:pt>
                <c:pt idx="2959">
                  <c:v>2593</c:v>
                </c:pt>
                <c:pt idx="2960">
                  <c:v>2594</c:v>
                </c:pt>
                <c:pt idx="2961">
                  <c:v>2595</c:v>
                </c:pt>
                <c:pt idx="2962">
                  <c:v>2596</c:v>
                </c:pt>
                <c:pt idx="2963">
                  <c:v>2597</c:v>
                </c:pt>
                <c:pt idx="2964">
                  <c:v>2598</c:v>
                </c:pt>
                <c:pt idx="2965">
                  <c:v>2599</c:v>
                </c:pt>
                <c:pt idx="2966">
                  <c:v>2600</c:v>
                </c:pt>
                <c:pt idx="2967">
                  <c:v>2601</c:v>
                </c:pt>
                <c:pt idx="2968">
                  <c:v>2602</c:v>
                </c:pt>
                <c:pt idx="2969">
                  <c:v>2603</c:v>
                </c:pt>
                <c:pt idx="2970">
                  <c:v>2604</c:v>
                </c:pt>
                <c:pt idx="2971">
                  <c:v>2605</c:v>
                </c:pt>
                <c:pt idx="2972">
                  <c:v>2606</c:v>
                </c:pt>
                <c:pt idx="2973">
                  <c:v>2607</c:v>
                </c:pt>
                <c:pt idx="2974">
                  <c:v>2608</c:v>
                </c:pt>
                <c:pt idx="2975">
                  <c:v>2609</c:v>
                </c:pt>
                <c:pt idx="2976">
                  <c:v>2610</c:v>
                </c:pt>
                <c:pt idx="2977">
                  <c:v>2611</c:v>
                </c:pt>
                <c:pt idx="2978">
                  <c:v>2612</c:v>
                </c:pt>
                <c:pt idx="2979">
                  <c:v>2613</c:v>
                </c:pt>
                <c:pt idx="2980">
                  <c:v>2614</c:v>
                </c:pt>
                <c:pt idx="2981">
                  <c:v>2615</c:v>
                </c:pt>
                <c:pt idx="2982">
                  <c:v>2616</c:v>
                </c:pt>
                <c:pt idx="2983">
                  <c:v>2617</c:v>
                </c:pt>
                <c:pt idx="2984">
                  <c:v>2618</c:v>
                </c:pt>
                <c:pt idx="2985">
                  <c:v>2619</c:v>
                </c:pt>
                <c:pt idx="2986">
                  <c:v>2620</c:v>
                </c:pt>
                <c:pt idx="2987">
                  <c:v>2621</c:v>
                </c:pt>
                <c:pt idx="2988">
                  <c:v>2622</c:v>
                </c:pt>
                <c:pt idx="2989">
                  <c:v>2623</c:v>
                </c:pt>
                <c:pt idx="2990">
                  <c:v>2624</c:v>
                </c:pt>
                <c:pt idx="2991">
                  <c:v>2625</c:v>
                </c:pt>
                <c:pt idx="2992">
                  <c:v>2626</c:v>
                </c:pt>
                <c:pt idx="2993">
                  <c:v>2627</c:v>
                </c:pt>
                <c:pt idx="2994">
                  <c:v>2628</c:v>
                </c:pt>
                <c:pt idx="2995">
                  <c:v>2629</c:v>
                </c:pt>
                <c:pt idx="2996">
                  <c:v>2630</c:v>
                </c:pt>
                <c:pt idx="2997">
                  <c:v>2631</c:v>
                </c:pt>
                <c:pt idx="2998">
                  <c:v>2632</c:v>
                </c:pt>
                <c:pt idx="2999">
                  <c:v>2633</c:v>
                </c:pt>
                <c:pt idx="3000">
                  <c:v>2634</c:v>
                </c:pt>
                <c:pt idx="3001">
                  <c:v>2635</c:v>
                </c:pt>
                <c:pt idx="3002">
                  <c:v>2636</c:v>
                </c:pt>
                <c:pt idx="3003">
                  <c:v>2637</c:v>
                </c:pt>
                <c:pt idx="3004">
                  <c:v>2638</c:v>
                </c:pt>
                <c:pt idx="3005">
                  <c:v>2639</c:v>
                </c:pt>
                <c:pt idx="3006">
                  <c:v>2640</c:v>
                </c:pt>
                <c:pt idx="3007">
                  <c:v>2641</c:v>
                </c:pt>
                <c:pt idx="3008">
                  <c:v>2642</c:v>
                </c:pt>
                <c:pt idx="3009">
                  <c:v>2643</c:v>
                </c:pt>
                <c:pt idx="3010">
                  <c:v>2644</c:v>
                </c:pt>
                <c:pt idx="3011">
                  <c:v>2645</c:v>
                </c:pt>
                <c:pt idx="3012">
                  <c:v>2646</c:v>
                </c:pt>
                <c:pt idx="3013">
                  <c:v>2647</c:v>
                </c:pt>
                <c:pt idx="3014">
                  <c:v>2648</c:v>
                </c:pt>
                <c:pt idx="3015">
                  <c:v>2649</c:v>
                </c:pt>
                <c:pt idx="3016">
                  <c:v>2650</c:v>
                </c:pt>
                <c:pt idx="3017">
                  <c:v>2651</c:v>
                </c:pt>
                <c:pt idx="3018">
                  <c:v>2652</c:v>
                </c:pt>
                <c:pt idx="3019">
                  <c:v>2653</c:v>
                </c:pt>
                <c:pt idx="3020">
                  <c:v>2654</c:v>
                </c:pt>
                <c:pt idx="3021">
                  <c:v>2655</c:v>
                </c:pt>
                <c:pt idx="3022">
                  <c:v>2656</c:v>
                </c:pt>
                <c:pt idx="3023">
                  <c:v>2657</c:v>
                </c:pt>
                <c:pt idx="3024">
                  <c:v>2658</c:v>
                </c:pt>
                <c:pt idx="3025">
                  <c:v>2659</c:v>
                </c:pt>
                <c:pt idx="3026">
                  <c:v>2660</c:v>
                </c:pt>
                <c:pt idx="3027">
                  <c:v>2661</c:v>
                </c:pt>
                <c:pt idx="3028">
                  <c:v>2662</c:v>
                </c:pt>
                <c:pt idx="3029">
                  <c:v>2663</c:v>
                </c:pt>
                <c:pt idx="3030">
                  <c:v>2664</c:v>
                </c:pt>
                <c:pt idx="3031">
                  <c:v>2665</c:v>
                </c:pt>
                <c:pt idx="3032">
                  <c:v>2666</c:v>
                </c:pt>
                <c:pt idx="3033">
                  <c:v>2667</c:v>
                </c:pt>
                <c:pt idx="3034">
                  <c:v>2668</c:v>
                </c:pt>
                <c:pt idx="3035">
                  <c:v>2669</c:v>
                </c:pt>
                <c:pt idx="3036">
                  <c:v>2670</c:v>
                </c:pt>
                <c:pt idx="3037">
                  <c:v>2671</c:v>
                </c:pt>
                <c:pt idx="3038">
                  <c:v>2672</c:v>
                </c:pt>
                <c:pt idx="3039">
                  <c:v>2673</c:v>
                </c:pt>
                <c:pt idx="3040">
                  <c:v>2674</c:v>
                </c:pt>
                <c:pt idx="3041">
                  <c:v>2675</c:v>
                </c:pt>
                <c:pt idx="3042">
                  <c:v>2676</c:v>
                </c:pt>
                <c:pt idx="3043">
                  <c:v>2677</c:v>
                </c:pt>
                <c:pt idx="3044">
                  <c:v>2678</c:v>
                </c:pt>
                <c:pt idx="3045">
                  <c:v>2679</c:v>
                </c:pt>
                <c:pt idx="3046">
                  <c:v>2680</c:v>
                </c:pt>
                <c:pt idx="3047">
                  <c:v>2681</c:v>
                </c:pt>
                <c:pt idx="3048">
                  <c:v>2682</c:v>
                </c:pt>
                <c:pt idx="3049">
                  <c:v>2683</c:v>
                </c:pt>
                <c:pt idx="3050">
                  <c:v>2684</c:v>
                </c:pt>
                <c:pt idx="3051">
                  <c:v>2685</c:v>
                </c:pt>
                <c:pt idx="3052">
                  <c:v>2686</c:v>
                </c:pt>
                <c:pt idx="3053">
                  <c:v>2687</c:v>
                </c:pt>
                <c:pt idx="3054">
                  <c:v>2688</c:v>
                </c:pt>
                <c:pt idx="3055">
                  <c:v>2689</c:v>
                </c:pt>
                <c:pt idx="3056">
                  <c:v>2690</c:v>
                </c:pt>
                <c:pt idx="3057">
                  <c:v>2691</c:v>
                </c:pt>
                <c:pt idx="3058">
                  <c:v>2692</c:v>
                </c:pt>
                <c:pt idx="3059">
                  <c:v>2693</c:v>
                </c:pt>
                <c:pt idx="3060">
                  <c:v>2694</c:v>
                </c:pt>
                <c:pt idx="3061">
                  <c:v>2695</c:v>
                </c:pt>
                <c:pt idx="3062">
                  <c:v>2696</c:v>
                </c:pt>
                <c:pt idx="3063">
                  <c:v>2697</c:v>
                </c:pt>
                <c:pt idx="3064">
                  <c:v>2698</c:v>
                </c:pt>
                <c:pt idx="3065">
                  <c:v>2699</c:v>
                </c:pt>
                <c:pt idx="3066">
                  <c:v>2700</c:v>
                </c:pt>
                <c:pt idx="3067">
                  <c:v>2701</c:v>
                </c:pt>
                <c:pt idx="3068">
                  <c:v>2702</c:v>
                </c:pt>
                <c:pt idx="3069">
                  <c:v>2703</c:v>
                </c:pt>
                <c:pt idx="3070">
                  <c:v>2704</c:v>
                </c:pt>
                <c:pt idx="3071">
                  <c:v>2705</c:v>
                </c:pt>
                <c:pt idx="3072">
                  <c:v>2706</c:v>
                </c:pt>
                <c:pt idx="3073">
                  <c:v>2707</c:v>
                </c:pt>
                <c:pt idx="3074">
                  <c:v>2708</c:v>
                </c:pt>
                <c:pt idx="3075">
                  <c:v>2709</c:v>
                </c:pt>
                <c:pt idx="3076">
                  <c:v>2710</c:v>
                </c:pt>
                <c:pt idx="3077">
                  <c:v>2711</c:v>
                </c:pt>
                <c:pt idx="3078">
                  <c:v>2712</c:v>
                </c:pt>
                <c:pt idx="3079">
                  <c:v>2713</c:v>
                </c:pt>
                <c:pt idx="3080">
                  <c:v>2714</c:v>
                </c:pt>
                <c:pt idx="3081">
                  <c:v>2715</c:v>
                </c:pt>
                <c:pt idx="3082">
                  <c:v>2716</c:v>
                </c:pt>
                <c:pt idx="3083">
                  <c:v>2717</c:v>
                </c:pt>
                <c:pt idx="3084">
                  <c:v>2718</c:v>
                </c:pt>
                <c:pt idx="3085">
                  <c:v>2719</c:v>
                </c:pt>
                <c:pt idx="3086">
                  <c:v>2720</c:v>
                </c:pt>
                <c:pt idx="3087">
                  <c:v>2721</c:v>
                </c:pt>
                <c:pt idx="3088">
                  <c:v>2722</c:v>
                </c:pt>
                <c:pt idx="3089">
                  <c:v>2723</c:v>
                </c:pt>
                <c:pt idx="3090">
                  <c:v>2724</c:v>
                </c:pt>
                <c:pt idx="3091">
                  <c:v>2725</c:v>
                </c:pt>
                <c:pt idx="3092">
                  <c:v>2726</c:v>
                </c:pt>
                <c:pt idx="3093">
                  <c:v>2727</c:v>
                </c:pt>
                <c:pt idx="3094">
                  <c:v>2728</c:v>
                </c:pt>
                <c:pt idx="3095">
                  <c:v>2729</c:v>
                </c:pt>
                <c:pt idx="3096">
                  <c:v>2730</c:v>
                </c:pt>
                <c:pt idx="3097">
                  <c:v>2731</c:v>
                </c:pt>
                <c:pt idx="3098">
                  <c:v>2732</c:v>
                </c:pt>
                <c:pt idx="3099">
                  <c:v>2733</c:v>
                </c:pt>
                <c:pt idx="3100">
                  <c:v>2734</c:v>
                </c:pt>
                <c:pt idx="3101">
                  <c:v>2735</c:v>
                </c:pt>
                <c:pt idx="3102">
                  <c:v>2736</c:v>
                </c:pt>
                <c:pt idx="3103">
                  <c:v>2737</c:v>
                </c:pt>
                <c:pt idx="3104">
                  <c:v>2738</c:v>
                </c:pt>
                <c:pt idx="3105">
                  <c:v>2739</c:v>
                </c:pt>
                <c:pt idx="3106">
                  <c:v>2740</c:v>
                </c:pt>
                <c:pt idx="3107">
                  <c:v>2741</c:v>
                </c:pt>
                <c:pt idx="3108">
                  <c:v>2742</c:v>
                </c:pt>
                <c:pt idx="3109">
                  <c:v>2743</c:v>
                </c:pt>
                <c:pt idx="3110">
                  <c:v>2744</c:v>
                </c:pt>
                <c:pt idx="3111">
                  <c:v>2745</c:v>
                </c:pt>
                <c:pt idx="3112">
                  <c:v>2746</c:v>
                </c:pt>
                <c:pt idx="3113">
                  <c:v>2747</c:v>
                </c:pt>
                <c:pt idx="3114">
                  <c:v>2748</c:v>
                </c:pt>
                <c:pt idx="3115">
                  <c:v>2749</c:v>
                </c:pt>
                <c:pt idx="3116">
                  <c:v>2750</c:v>
                </c:pt>
                <c:pt idx="3117">
                  <c:v>2751</c:v>
                </c:pt>
                <c:pt idx="3118">
                  <c:v>2752</c:v>
                </c:pt>
                <c:pt idx="3119">
                  <c:v>2753</c:v>
                </c:pt>
                <c:pt idx="3120">
                  <c:v>2754</c:v>
                </c:pt>
                <c:pt idx="3121">
                  <c:v>2755</c:v>
                </c:pt>
                <c:pt idx="3122">
                  <c:v>2756</c:v>
                </c:pt>
                <c:pt idx="3123">
                  <c:v>2757</c:v>
                </c:pt>
                <c:pt idx="3124">
                  <c:v>2758</c:v>
                </c:pt>
                <c:pt idx="3125">
                  <c:v>2759</c:v>
                </c:pt>
                <c:pt idx="3126">
                  <c:v>2760</c:v>
                </c:pt>
                <c:pt idx="3127">
                  <c:v>2761</c:v>
                </c:pt>
                <c:pt idx="3128">
                  <c:v>2762</c:v>
                </c:pt>
                <c:pt idx="3129">
                  <c:v>2763</c:v>
                </c:pt>
                <c:pt idx="3130">
                  <c:v>2764</c:v>
                </c:pt>
                <c:pt idx="3131">
                  <c:v>2765</c:v>
                </c:pt>
                <c:pt idx="3132">
                  <c:v>2766</c:v>
                </c:pt>
                <c:pt idx="3133">
                  <c:v>2767</c:v>
                </c:pt>
                <c:pt idx="3134">
                  <c:v>2768</c:v>
                </c:pt>
                <c:pt idx="3135">
                  <c:v>2769</c:v>
                </c:pt>
                <c:pt idx="3136">
                  <c:v>2770</c:v>
                </c:pt>
                <c:pt idx="3137">
                  <c:v>2771</c:v>
                </c:pt>
                <c:pt idx="3138">
                  <c:v>2772</c:v>
                </c:pt>
                <c:pt idx="3139">
                  <c:v>2773</c:v>
                </c:pt>
                <c:pt idx="3140">
                  <c:v>2774</c:v>
                </c:pt>
                <c:pt idx="3141">
                  <c:v>2775</c:v>
                </c:pt>
                <c:pt idx="3142">
                  <c:v>2776</c:v>
                </c:pt>
                <c:pt idx="3143">
                  <c:v>2777</c:v>
                </c:pt>
                <c:pt idx="3144">
                  <c:v>2778</c:v>
                </c:pt>
                <c:pt idx="3145">
                  <c:v>2779</c:v>
                </c:pt>
                <c:pt idx="3146">
                  <c:v>2780</c:v>
                </c:pt>
                <c:pt idx="3147">
                  <c:v>2781</c:v>
                </c:pt>
                <c:pt idx="3148">
                  <c:v>2782</c:v>
                </c:pt>
                <c:pt idx="3149">
                  <c:v>2783</c:v>
                </c:pt>
                <c:pt idx="3150">
                  <c:v>2784</c:v>
                </c:pt>
                <c:pt idx="3151">
                  <c:v>2785</c:v>
                </c:pt>
                <c:pt idx="3152">
                  <c:v>2786</c:v>
                </c:pt>
                <c:pt idx="3153">
                  <c:v>2787</c:v>
                </c:pt>
                <c:pt idx="3154">
                  <c:v>2788</c:v>
                </c:pt>
                <c:pt idx="3155">
                  <c:v>2789</c:v>
                </c:pt>
                <c:pt idx="3156">
                  <c:v>2790</c:v>
                </c:pt>
                <c:pt idx="3157">
                  <c:v>2791</c:v>
                </c:pt>
                <c:pt idx="3158">
                  <c:v>2792</c:v>
                </c:pt>
                <c:pt idx="3159">
                  <c:v>2793</c:v>
                </c:pt>
                <c:pt idx="3160">
                  <c:v>2794</c:v>
                </c:pt>
                <c:pt idx="3161">
                  <c:v>2795</c:v>
                </c:pt>
                <c:pt idx="3162">
                  <c:v>2796</c:v>
                </c:pt>
                <c:pt idx="3163">
                  <c:v>2797</c:v>
                </c:pt>
                <c:pt idx="3164">
                  <c:v>2798</c:v>
                </c:pt>
                <c:pt idx="3165">
                  <c:v>2799</c:v>
                </c:pt>
                <c:pt idx="3166">
                  <c:v>2800</c:v>
                </c:pt>
                <c:pt idx="3167">
                  <c:v>2801</c:v>
                </c:pt>
                <c:pt idx="3168">
                  <c:v>2802</c:v>
                </c:pt>
                <c:pt idx="3169">
                  <c:v>2803</c:v>
                </c:pt>
                <c:pt idx="3170">
                  <c:v>2804</c:v>
                </c:pt>
                <c:pt idx="3171">
                  <c:v>2805</c:v>
                </c:pt>
                <c:pt idx="3172">
                  <c:v>2806</c:v>
                </c:pt>
                <c:pt idx="3173">
                  <c:v>2807</c:v>
                </c:pt>
                <c:pt idx="3174">
                  <c:v>2808</c:v>
                </c:pt>
                <c:pt idx="3175">
                  <c:v>2809</c:v>
                </c:pt>
                <c:pt idx="3176">
                  <c:v>2810</c:v>
                </c:pt>
                <c:pt idx="3177">
                  <c:v>2811</c:v>
                </c:pt>
                <c:pt idx="3178">
                  <c:v>2812</c:v>
                </c:pt>
                <c:pt idx="3179">
                  <c:v>2813</c:v>
                </c:pt>
                <c:pt idx="3180">
                  <c:v>2814</c:v>
                </c:pt>
                <c:pt idx="3181">
                  <c:v>2815</c:v>
                </c:pt>
                <c:pt idx="3182">
                  <c:v>2816</c:v>
                </c:pt>
                <c:pt idx="3183">
                  <c:v>2817</c:v>
                </c:pt>
                <c:pt idx="3184">
                  <c:v>2818</c:v>
                </c:pt>
                <c:pt idx="3185">
                  <c:v>2819</c:v>
                </c:pt>
                <c:pt idx="3186">
                  <c:v>2820</c:v>
                </c:pt>
                <c:pt idx="3187">
                  <c:v>2821</c:v>
                </c:pt>
                <c:pt idx="3188">
                  <c:v>2822</c:v>
                </c:pt>
                <c:pt idx="3189">
                  <c:v>2823</c:v>
                </c:pt>
                <c:pt idx="3190">
                  <c:v>2824</c:v>
                </c:pt>
                <c:pt idx="3191">
                  <c:v>2825</c:v>
                </c:pt>
                <c:pt idx="3192">
                  <c:v>2826</c:v>
                </c:pt>
                <c:pt idx="3193">
                  <c:v>2827</c:v>
                </c:pt>
                <c:pt idx="3194">
                  <c:v>2828</c:v>
                </c:pt>
                <c:pt idx="3195">
                  <c:v>2829</c:v>
                </c:pt>
                <c:pt idx="3196">
                  <c:v>2830</c:v>
                </c:pt>
                <c:pt idx="3197">
                  <c:v>2831</c:v>
                </c:pt>
                <c:pt idx="3198">
                  <c:v>2832</c:v>
                </c:pt>
                <c:pt idx="3199">
                  <c:v>2833</c:v>
                </c:pt>
                <c:pt idx="3200">
                  <c:v>2834</c:v>
                </c:pt>
                <c:pt idx="3201">
                  <c:v>2835</c:v>
                </c:pt>
                <c:pt idx="3202">
                  <c:v>2836</c:v>
                </c:pt>
                <c:pt idx="3203">
                  <c:v>2837</c:v>
                </c:pt>
                <c:pt idx="3204">
                  <c:v>2838</c:v>
                </c:pt>
                <c:pt idx="3205">
                  <c:v>2839</c:v>
                </c:pt>
                <c:pt idx="3206">
                  <c:v>2840</c:v>
                </c:pt>
                <c:pt idx="3207">
                  <c:v>2841</c:v>
                </c:pt>
                <c:pt idx="3208">
                  <c:v>2842</c:v>
                </c:pt>
                <c:pt idx="3209">
                  <c:v>2843</c:v>
                </c:pt>
                <c:pt idx="3210">
                  <c:v>2844</c:v>
                </c:pt>
                <c:pt idx="3211">
                  <c:v>2845</c:v>
                </c:pt>
                <c:pt idx="3212">
                  <c:v>2846</c:v>
                </c:pt>
                <c:pt idx="3213">
                  <c:v>2847</c:v>
                </c:pt>
                <c:pt idx="3214">
                  <c:v>2848</c:v>
                </c:pt>
                <c:pt idx="3215">
                  <c:v>2849</c:v>
                </c:pt>
                <c:pt idx="3216">
                  <c:v>2850</c:v>
                </c:pt>
                <c:pt idx="3217">
                  <c:v>2851</c:v>
                </c:pt>
                <c:pt idx="3218">
                  <c:v>2852</c:v>
                </c:pt>
                <c:pt idx="3219">
                  <c:v>2853</c:v>
                </c:pt>
                <c:pt idx="3220">
                  <c:v>2854</c:v>
                </c:pt>
                <c:pt idx="3221">
                  <c:v>2855</c:v>
                </c:pt>
                <c:pt idx="3222">
                  <c:v>2856</c:v>
                </c:pt>
                <c:pt idx="3223">
                  <c:v>2857</c:v>
                </c:pt>
                <c:pt idx="3224">
                  <c:v>2858</c:v>
                </c:pt>
                <c:pt idx="3225">
                  <c:v>2859</c:v>
                </c:pt>
                <c:pt idx="3226">
                  <c:v>2860</c:v>
                </c:pt>
                <c:pt idx="3227">
                  <c:v>2861</c:v>
                </c:pt>
                <c:pt idx="3228">
                  <c:v>2862</c:v>
                </c:pt>
                <c:pt idx="3229">
                  <c:v>2863</c:v>
                </c:pt>
                <c:pt idx="3230">
                  <c:v>2864</c:v>
                </c:pt>
                <c:pt idx="3231">
                  <c:v>2865</c:v>
                </c:pt>
                <c:pt idx="3232">
                  <c:v>2866</c:v>
                </c:pt>
                <c:pt idx="3233">
                  <c:v>2867</c:v>
                </c:pt>
                <c:pt idx="3234">
                  <c:v>2868</c:v>
                </c:pt>
                <c:pt idx="3235">
                  <c:v>2869</c:v>
                </c:pt>
                <c:pt idx="3236">
                  <c:v>2870</c:v>
                </c:pt>
                <c:pt idx="3237">
                  <c:v>2871</c:v>
                </c:pt>
                <c:pt idx="3238">
                  <c:v>2872</c:v>
                </c:pt>
                <c:pt idx="3239">
                  <c:v>2873</c:v>
                </c:pt>
                <c:pt idx="3240">
                  <c:v>2874</c:v>
                </c:pt>
                <c:pt idx="3241">
                  <c:v>2875</c:v>
                </c:pt>
                <c:pt idx="3242">
                  <c:v>2876</c:v>
                </c:pt>
                <c:pt idx="3243">
                  <c:v>2877</c:v>
                </c:pt>
                <c:pt idx="3244">
                  <c:v>2878</c:v>
                </c:pt>
                <c:pt idx="3245">
                  <c:v>2879</c:v>
                </c:pt>
                <c:pt idx="3246">
                  <c:v>2880</c:v>
                </c:pt>
                <c:pt idx="3247">
                  <c:v>2881</c:v>
                </c:pt>
                <c:pt idx="3248">
                  <c:v>2882</c:v>
                </c:pt>
                <c:pt idx="3249">
                  <c:v>2883</c:v>
                </c:pt>
                <c:pt idx="3250">
                  <c:v>2884</c:v>
                </c:pt>
                <c:pt idx="3251">
                  <c:v>2885</c:v>
                </c:pt>
                <c:pt idx="3252">
                  <c:v>2886</c:v>
                </c:pt>
                <c:pt idx="3253">
                  <c:v>2887</c:v>
                </c:pt>
                <c:pt idx="3254">
                  <c:v>2888</c:v>
                </c:pt>
                <c:pt idx="3255">
                  <c:v>2889</c:v>
                </c:pt>
                <c:pt idx="3256">
                  <c:v>2890</c:v>
                </c:pt>
                <c:pt idx="3257">
                  <c:v>2891</c:v>
                </c:pt>
                <c:pt idx="3258">
                  <c:v>2892</c:v>
                </c:pt>
                <c:pt idx="3259">
                  <c:v>2893</c:v>
                </c:pt>
                <c:pt idx="3260">
                  <c:v>2894</c:v>
                </c:pt>
                <c:pt idx="3261">
                  <c:v>2895</c:v>
                </c:pt>
                <c:pt idx="3262">
                  <c:v>2896</c:v>
                </c:pt>
                <c:pt idx="3263">
                  <c:v>2897</c:v>
                </c:pt>
                <c:pt idx="3264">
                  <c:v>2898</c:v>
                </c:pt>
                <c:pt idx="3265">
                  <c:v>2899</c:v>
                </c:pt>
                <c:pt idx="3266">
                  <c:v>2900</c:v>
                </c:pt>
                <c:pt idx="3267">
                  <c:v>2901</c:v>
                </c:pt>
                <c:pt idx="3268">
                  <c:v>2902</c:v>
                </c:pt>
                <c:pt idx="3269">
                  <c:v>2903</c:v>
                </c:pt>
                <c:pt idx="3270">
                  <c:v>2904</c:v>
                </c:pt>
                <c:pt idx="3271">
                  <c:v>2905</c:v>
                </c:pt>
                <c:pt idx="3272">
                  <c:v>2906</c:v>
                </c:pt>
                <c:pt idx="3273">
                  <c:v>2907</c:v>
                </c:pt>
                <c:pt idx="3274">
                  <c:v>2908</c:v>
                </c:pt>
                <c:pt idx="3275">
                  <c:v>2909</c:v>
                </c:pt>
                <c:pt idx="3276">
                  <c:v>2910</c:v>
                </c:pt>
                <c:pt idx="3277">
                  <c:v>2911</c:v>
                </c:pt>
                <c:pt idx="3278">
                  <c:v>2912</c:v>
                </c:pt>
                <c:pt idx="3279">
                  <c:v>2913</c:v>
                </c:pt>
                <c:pt idx="3280">
                  <c:v>2914</c:v>
                </c:pt>
                <c:pt idx="3281">
                  <c:v>2915</c:v>
                </c:pt>
                <c:pt idx="3282">
                  <c:v>2916</c:v>
                </c:pt>
                <c:pt idx="3283">
                  <c:v>2917</c:v>
                </c:pt>
                <c:pt idx="3284">
                  <c:v>2918</c:v>
                </c:pt>
                <c:pt idx="3285">
                  <c:v>2919</c:v>
                </c:pt>
                <c:pt idx="3286">
                  <c:v>2920</c:v>
                </c:pt>
                <c:pt idx="3287">
                  <c:v>2921</c:v>
                </c:pt>
                <c:pt idx="3288">
                  <c:v>2922</c:v>
                </c:pt>
                <c:pt idx="3289">
                  <c:v>2923</c:v>
                </c:pt>
                <c:pt idx="3290">
                  <c:v>2924</c:v>
                </c:pt>
                <c:pt idx="3291">
                  <c:v>2925</c:v>
                </c:pt>
                <c:pt idx="3292">
                  <c:v>2926</c:v>
                </c:pt>
                <c:pt idx="3293">
                  <c:v>2927</c:v>
                </c:pt>
                <c:pt idx="3294">
                  <c:v>2928</c:v>
                </c:pt>
                <c:pt idx="3295">
                  <c:v>2929</c:v>
                </c:pt>
                <c:pt idx="3296">
                  <c:v>2930</c:v>
                </c:pt>
                <c:pt idx="3297">
                  <c:v>2931</c:v>
                </c:pt>
                <c:pt idx="3298">
                  <c:v>2932</c:v>
                </c:pt>
                <c:pt idx="3299">
                  <c:v>2933</c:v>
                </c:pt>
                <c:pt idx="3300">
                  <c:v>2934</c:v>
                </c:pt>
                <c:pt idx="3301">
                  <c:v>2935</c:v>
                </c:pt>
                <c:pt idx="3302">
                  <c:v>2936</c:v>
                </c:pt>
                <c:pt idx="3303">
                  <c:v>2937</c:v>
                </c:pt>
                <c:pt idx="3304">
                  <c:v>2938</c:v>
                </c:pt>
                <c:pt idx="3305">
                  <c:v>2939</c:v>
                </c:pt>
                <c:pt idx="3306">
                  <c:v>2940</c:v>
                </c:pt>
                <c:pt idx="3307">
                  <c:v>2941</c:v>
                </c:pt>
                <c:pt idx="3308">
                  <c:v>2942</c:v>
                </c:pt>
                <c:pt idx="3309">
                  <c:v>2943</c:v>
                </c:pt>
                <c:pt idx="3310">
                  <c:v>2944</c:v>
                </c:pt>
                <c:pt idx="3311">
                  <c:v>2945</c:v>
                </c:pt>
                <c:pt idx="3312">
                  <c:v>2946</c:v>
                </c:pt>
                <c:pt idx="3313">
                  <c:v>2947</c:v>
                </c:pt>
                <c:pt idx="3314">
                  <c:v>2948</c:v>
                </c:pt>
                <c:pt idx="3315">
                  <c:v>2949</c:v>
                </c:pt>
                <c:pt idx="3316">
                  <c:v>2950</c:v>
                </c:pt>
                <c:pt idx="3317">
                  <c:v>2951</c:v>
                </c:pt>
                <c:pt idx="3318">
                  <c:v>2952</c:v>
                </c:pt>
                <c:pt idx="3319">
                  <c:v>2953</c:v>
                </c:pt>
                <c:pt idx="3320">
                  <c:v>2954</c:v>
                </c:pt>
                <c:pt idx="3321">
                  <c:v>2955</c:v>
                </c:pt>
                <c:pt idx="3322">
                  <c:v>2956</c:v>
                </c:pt>
                <c:pt idx="3323">
                  <c:v>2957</c:v>
                </c:pt>
                <c:pt idx="3324">
                  <c:v>2958</c:v>
                </c:pt>
                <c:pt idx="3325">
                  <c:v>2959</c:v>
                </c:pt>
                <c:pt idx="3326">
                  <c:v>2960</c:v>
                </c:pt>
                <c:pt idx="3327">
                  <c:v>2961</c:v>
                </c:pt>
                <c:pt idx="3328">
                  <c:v>2962</c:v>
                </c:pt>
                <c:pt idx="3329">
                  <c:v>2963</c:v>
                </c:pt>
                <c:pt idx="3330">
                  <c:v>2964</c:v>
                </c:pt>
                <c:pt idx="3331">
                  <c:v>2965</c:v>
                </c:pt>
                <c:pt idx="3332">
                  <c:v>2966</c:v>
                </c:pt>
                <c:pt idx="3333">
                  <c:v>2967</c:v>
                </c:pt>
                <c:pt idx="3334">
                  <c:v>2968</c:v>
                </c:pt>
                <c:pt idx="3335">
                  <c:v>2969</c:v>
                </c:pt>
                <c:pt idx="3336">
                  <c:v>2970</c:v>
                </c:pt>
                <c:pt idx="3337">
                  <c:v>2971</c:v>
                </c:pt>
                <c:pt idx="3338">
                  <c:v>2972</c:v>
                </c:pt>
                <c:pt idx="3339">
                  <c:v>2973</c:v>
                </c:pt>
                <c:pt idx="3340">
                  <c:v>2974</c:v>
                </c:pt>
                <c:pt idx="3341">
                  <c:v>2975</c:v>
                </c:pt>
                <c:pt idx="3342">
                  <c:v>2976</c:v>
                </c:pt>
                <c:pt idx="3343">
                  <c:v>2977</c:v>
                </c:pt>
                <c:pt idx="3344">
                  <c:v>2978</c:v>
                </c:pt>
                <c:pt idx="3345">
                  <c:v>2979</c:v>
                </c:pt>
                <c:pt idx="3346">
                  <c:v>2980</c:v>
                </c:pt>
                <c:pt idx="3347">
                  <c:v>2981</c:v>
                </c:pt>
                <c:pt idx="3348">
                  <c:v>2982</c:v>
                </c:pt>
                <c:pt idx="3349">
                  <c:v>2983</c:v>
                </c:pt>
                <c:pt idx="3350">
                  <c:v>2984</c:v>
                </c:pt>
                <c:pt idx="3351">
                  <c:v>2985</c:v>
                </c:pt>
                <c:pt idx="3352">
                  <c:v>2986</c:v>
                </c:pt>
                <c:pt idx="3353">
                  <c:v>2987</c:v>
                </c:pt>
                <c:pt idx="3354">
                  <c:v>2988</c:v>
                </c:pt>
                <c:pt idx="3355">
                  <c:v>2989</c:v>
                </c:pt>
                <c:pt idx="3356">
                  <c:v>2990</c:v>
                </c:pt>
                <c:pt idx="3357">
                  <c:v>2991</c:v>
                </c:pt>
                <c:pt idx="3358">
                  <c:v>2992</c:v>
                </c:pt>
                <c:pt idx="3359">
                  <c:v>2993</c:v>
                </c:pt>
                <c:pt idx="3360">
                  <c:v>2994</c:v>
                </c:pt>
                <c:pt idx="3361">
                  <c:v>2995</c:v>
                </c:pt>
                <c:pt idx="3362">
                  <c:v>2996</c:v>
                </c:pt>
                <c:pt idx="3363">
                  <c:v>2997</c:v>
                </c:pt>
                <c:pt idx="3364">
                  <c:v>2998</c:v>
                </c:pt>
                <c:pt idx="3365">
                  <c:v>2999</c:v>
                </c:pt>
                <c:pt idx="3366">
                  <c:v>3000</c:v>
                </c:pt>
                <c:pt idx="3367">
                  <c:v>3001</c:v>
                </c:pt>
                <c:pt idx="3368">
                  <c:v>3002</c:v>
                </c:pt>
                <c:pt idx="3369">
                  <c:v>3003</c:v>
                </c:pt>
                <c:pt idx="3370">
                  <c:v>3004</c:v>
                </c:pt>
                <c:pt idx="3371">
                  <c:v>3005</c:v>
                </c:pt>
                <c:pt idx="3372">
                  <c:v>3006</c:v>
                </c:pt>
                <c:pt idx="3373">
                  <c:v>3007</c:v>
                </c:pt>
                <c:pt idx="3374">
                  <c:v>3008</c:v>
                </c:pt>
                <c:pt idx="3375">
                  <c:v>3009</c:v>
                </c:pt>
                <c:pt idx="3376">
                  <c:v>3010</c:v>
                </c:pt>
                <c:pt idx="3377">
                  <c:v>3011</c:v>
                </c:pt>
                <c:pt idx="3378">
                  <c:v>3012</c:v>
                </c:pt>
                <c:pt idx="3379">
                  <c:v>3013</c:v>
                </c:pt>
                <c:pt idx="3380">
                  <c:v>3014</c:v>
                </c:pt>
                <c:pt idx="3381">
                  <c:v>3015</c:v>
                </c:pt>
                <c:pt idx="3382">
                  <c:v>3016</c:v>
                </c:pt>
                <c:pt idx="3383">
                  <c:v>3017</c:v>
                </c:pt>
                <c:pt idx="3384">
                  <c:v>3018</c:v>
                </c:pt>
                <c:pt idx="3385">
                  <c:v>3019</c:v>
                </c:pt>
                <c:pt idx="3386">
                  <c:v>3020</c:v>
                </c:pt>
                <c:pt idx="3387">
                  <c:v>3021</c:v>
                </c:pt>
                <c:pt idx="3388">
                  <c:v>3022</c:v>
                </c:pt>
                <c:pt idx="3389">
                  <c:v>3023</c:v>
                </c:pt>
                <c:pt idx="3390">
                  <c:v>3024</c:v>
                </c:pt>
                <c:pt idx="3391">
                  <c:v>3025</c:v>
                </c:pt>
                <c:pt idx="3392">
                  <c:v>3026</c:v>
                </c:pt>
                <c:pt idx="3393">
                  <c:v>3027</c:v>
                </c:pt>
                <c:pt idx="3394">
                  <c:v>3028</c:v>
                </c:pt>
                <c:pt idx="3395">
                  <c:v>3029</c:v>
                </c:pt>
                <c:pt idx="3396">
                  <c:v>3030</c:v>
                </c:pt>
                <c:pt idx="3397">
                  <c:v>3031</c:v>
                </c:pt>
                <c:pt idx="3398">
                  <c:v>3032</c:v>
                </c:pt>
                <c:pt idx="3399">
                  <c:v>3033</c:v>
                </c:pt>
                <c:pt idx="3400">
                  <c:v>3034</c:v>
                </c:pt>
                <c:pt idx="3401">
                  <c:v>3035</c:v>
                </c:pt>
                <c:pt idx="3402">
                  <c:v>3036</c:v>
                </c:pt>
                <c:pt idx="3403">
                  <c:v>3037</c:v>
                </c:pt>
                <c:pt idx="3404">
                  <c:v>3038</c:v>
                </c:pt>
                <c:pt idx="3405">
                  <c:v>3039</c:v>
                </c:pt>
                <c:pt idx="3406">
                  <c:v>3040</c:v>
                </c:pt>
                <c:pt idx="3407">
                  <c:v>3041</c:v>
                </c:pt>
                <c:pt idx="3408">
                  <c:v>3042</c:v>
                </c:pt>
                <c:pt idx="3409">
                  <c:v>3043</c:v>
                </c:pt>
                <c:pt idx="3410">
                  <c:v>3044</c:v>
                </c:pt>
                <c:pt idx="3411">
                  <c:v>3045</c:v>
                </c:pt>
                <c:pt idx="3412">
                  <c:v>3046</c:v>
                </c:pt>
                <c:pt idx="3413">
                  <c:v>3047</c:v>
                </c:pt>
                <c:pt idx="3414">
                  <c:v>3048</c:v>
                </c:pt>
                <c:pt idx="3415">
                  <c:v>3049</c:v>
                </c:pt>
                <c:pt idx="3416">
                  <c:v>3050</c:v>
                </c:pt>
                <c:pt idx="3417">
                  <c:v>3051</c:v>
                </c:pt>
                <c:pt idx="3418">
                  <c:v>3052</c:v>
                </c:pt>
                <c:pt idx="3419">
                  <c:v>3053</c:v>
                </c:pt>
                <c:pt idx="3420">
                  <c:v>3054</c:v>
                </c:pt>
                <c:pt idx="3421">
                  <c:v>3055</c:v>
                </c:pt>
                <c:pt idx="3422">
                  <c:v>3056</c:v>
                </c:pt>
                <c:pt idx="3423">
                  <c:v>3057</c:v>
                </c:pt>
                <c:pt idx="3424">
                  <c:v>3058</c:v>
                </c:pt>
                <c:pt idx="3425">
                  <c:v>3059</c:v>
                </c:pt>
                <c:pt idx="3426">
                  <c:v>3060</c:v>
                </c:pt>
                <c:pt idx="3427">
                  <c:v>3061</c:v>
                </c:pt>
                <c:pt idx="3428">
                  <c:v>3062</c:v>
                </c:pt>
                <c:pt idx="3429">
                  <c:v>3063</c:v>
                </c:pt>
                <c:pt idx="3430">
                  <c:v>3064</c:v>
                </c:pt>
                <c:pt idx="3431">
                  <c:v>3065</c:v>
                </c:pt>
                <c:pt idx="3432">
                  <c:v>3066</c:v>
                </c:pt>
                <c:pt idx="3433">
                  <c:v>3067</c:v>
                </c:pt>
                <c:pt idx="3434">
                  <c:v>3068</c:v>
                </c:pt>
                <c:pt idx="3435">
                  <c:v>3069</c:v>
                </c:pt>
                <c:pt idx="3436">
                  <c:v>3070</c:v>
                </c:pt>
                <c:pt idx="3437">
                  <c:v>3071</c:v>
                </c:pt>
                <c:pt idx="3438">
                  <c:v>3072</c:v>
                </c:pt>
                <c:pt idx="3439">
                  <c:v>3073</c:v>
                </c:pt>
                <c:pt idx="3440">
                  <c:v>3074</c:v>
                </c:pt>
                <c:pt idx="3441">
                  <c:v>3075</c:v>
                </c:pt>
                <c:pt idx="3442">
                  <c:v>3076</c:v>
                </c:pt>
                <c:pt idx="3443">
                  <c:v>3077</c:v>
                </c:pt>
                <c:pt idx="3444">
                  <c:v>3078</c:v>
                </c:pt>
                <c:pt idx="3445">
                  <c:v>3079</c:v>
                </c:pt>
                <c:pt idx="3446">
                  <c:v>3080</c:v>
                </c:pt>
                <c:pt idx="3447">
                  <c:v>3081</c:v>
                </c:pt>
                <c:pt idx="3448">
                  <c:v>3082</c:v>
                </c:pt>
                <c:pt idx="3449">
                  <c:v>3083</c:v>
                </c:pt>
                <c:pt idx="3450">
                  <c:v>3084</c:v>
                </c:pt>
                <c:pt idx="3451">
                  <c:v>3085</c:v>
                </c:pt>
                <c:pt idx="3452">
                  <c:v>3086</c:v>
                </c:pt>
                <c:pt idx="3453">
                  <c:v>3087</c:v>
                </c:pt>
                <c:pt idx="3454">
                  <c:v>3088</c:v>
                </c:pt>
                <c:pt idx="3455">
                  <c:v>3089</c:v>
                </c:pt>
                <c:pt idx="3456">
                  <c:v>3090</c:v>
                </c:pt>
                <c:pt idx="3457">
                  <c:v>3091</c:v>
                </c:pt>
                <c:pt idx="3458">
                  <c:v>3092</c:v>
                </c:pt>
                <c:pt idx="3459">
                  <c:v>3093</c:v>
                </c:pt>
                <c:pt idx="3460">
                  <c:v>3094</c:v>
                </c:pt>
                <c:pt idx="3461">
                  <c:v>3095</c:v>
                </c:pt>
                <c:pt idx="3462">
                  <c:v>3096</c:v>
                </c:pt>
                <c:pt idx="3463">
                  <c:v>3097</c:v>
                </c:pt>
                <c:pt idx="3464">
                  <c:v>3098</c:v>
                </c:pt>
                <c:pt idx="3465">
                  <c:v>3099</c:v>
                </c:pt>
                <c:pt idx="3466">
                  <c:v>3100</c:v>
                </c:pt>
                <c:pt idx="3467">
                  <c:v>3101</c:v>
                </c:pt>
                <c:pt idx="3468">
                  <c:v>3102</c:v>
                </c:pt>
                <c:pt idx="3469">
                  <c:v>3103</c:v>
                </c:pt>
                <c:pt idx="3470">
                  <c:v>3104</c:v>
                </c:pt>
                <c:pt idx="3471">
                  <c:v>3105</c:v>
                </c:pt>
                <c:pt idx="3472">
                  <c:v>3106</c:v>
                </c:pt>
                <c:pt idx="3473">
                  <c:v>3107</c:v>
                </c:pt>
                <c:pt idx="3474">
                  <c:v>3108</c:v>
                </c:pt>
                <c:pt idx="3475">
                  <c:v>3109</c:v>
                </c:pt>
                <c:pt idx="3476">
                  <c:v>3110</c:v>
                </c:pt>
                <c:pt idx="3477">
                  <c:v>3111</c:v>
                </c:pt>
                <c:pt idx="3478">
                  <c:v>3112</c:v>
                </c:pt>
                <c:pt idx="3479">
                  <c:v>3113</c:v>
                </c:pt>
                <c:pt idx="3480">
                  <c:v>3114</c:v>
                </c:pt>
                <c:pt idx="3481">
                  <c:v>3115</c:v>
                </c:pt>
                <c:pt idx="3482">
                  <c:v>3116</c:v>
                </c:pt>
                <c:pt idx="3483">
                  <c:v>3117</c:v>
                </c:pt>
                <c:pt idx="3484">
                  <c:v>3118</c:v>
                </c:pt>
                <c:pt idx="3485">
                  <c:v>3119</c:v>
                </c:pt>
                <c:pt idx="3486">
                  <c:v>3120</c:v>
                </c:pt>
                <c:pt idx="3487">
                  <c:v>3121</c:v>
                </c:pt>
                <c:pt idx="3488">
                  <c:v>3122</c:v>
                </c:pt>
                <c:pt idx="3489">
                  <c:v>3123</c:v>
                </c:pt>
                <c:pt idx="3490">
                  <c:v>3124</c:v>
                </c:pt>
                <c:pt idx="3491">
                  <c:v>3125</c:v>
                </c:pt>
                <c:pt idx="3492">
                  <c:v>3126</c:v>
                </c:pt>
                <c:pt idx="3493">
                  <c:v>3127</c:v>
                </c:pt>
                <c:pt idx="3494">
                  <c:v>3128</c:v>
                </c:pt>
                <c:pt idx="3495">
                  <c:v>3129</c:v>
                </c:pt>
                <c:pt idx="3496">
                  <c:v>3130</c:v>
                </c:pt>
                <c:pt idx="3497">
                  <c:v>3131</c:v>
                </c:pt>
                <c:pt idx="3498">
                  <c:v>3132</c:v>
                </c:pt>
                <c:pt idx="3499">
                  <c:v>3133</c:v>
                </c:pt>
                <c:pt idx="3500">
                  <c:v>3134</c:v>
                </c:pt>
                <c:pt idx="3501">
                  <c:v>3135</c:v>
                </c:pt>
                <c:pt idx="3502">
                  <c:v>3136</c:v>
                </c:pt>
                <c:pt idx="3503">
                  <c:v>3137</c:v>
                </c:pt>
                <c:pt idx="3504">
                  <c:v>3138</c:v>
                </c:pt>
                <c:pt idx="3505">
                  <c:v>3139</c:v>
                </c:pt>
                <c:pt idx="3506">
                  <c:v>3140</c:v>
                </c:pt>
                <c:pt idx="3507">
                  <c:v>3141</c:v>
                </c:pt>
                <c:pt idx="3508">
                  <c:v>3142</c:v>
                </c:pt>
                <c:pt idx="3509">
                  <c:v>3143</c:v>
                </c:pt>
                <c:pt idx="3510">
                  <c:v>3144</c:v>
                </c:pt>
                <c:pt idx="3511">
                  <c:v>3145</c:v>
                </c:pt>
                <c:pt idx="3512">
                  <c:v>3146</c:v>
                </c:pt>
                <c:pt idx="3513">
                  <c:v>3147</c:v>
                </c:pt>
                <c:pt idx="3514">
                  <c:v>3148</c:v>
                </c:pt>
                <c:pt idx="3515">
                  <c:v>3149</c:v>
                </c:pt>
                <c:pt idx="3516">
                  <c:v>3150</c:v>
                </c:pt>
                <c:pt idx="3517">
                  <c:v>3151</c:v>
                </c:pt>
                <c:pt idx="3518">
                  <c:v>3152</c:v>
                </c:pt>
                <c:pt idx="3519">
                  <c:v>3153</c:v>
                </c:pt>
                <c:pt idx="3520">
                  <c:v>3154</c:v>
                </c:pt>
                <c:pt idx="3521">
                  <c:v>3155</c:v>
                </c:pt>
                <c:pt idx="3522">
                  <c:v>3156</c:v>
                </c:pt>
                <c:pt idx="3523">
                  <c:v>3157</c:v>
                </c:pt>
                <c:pt idx="3524">
                  <c:v>3158</c:v>
                </c:pt>
                <c:pt idx="3525">
                  <c:v>3159</c:v>
                </c:pt>
                <c:pt idx="3526">
                  <c:v>3160</c:v>
                </c:pt>
                <c:pt idx="3527">
                  <c:v>3161</c:v>
                </c:pt>
                <c:pt idx="3528">
                  <c:v>3162</c:v>
                </c:pt>
                <c:pt idx="3529">
                  <c:v>3163</c:v>
                </c:pt>
                <c:pt idx="3530">
                  <c:v>3164</c:v>
                </c:pt>
                <c:pt idx="3531">
                  <c:v>3165</c:v>
                </c:pt>
                <c:pt idx="3532">
                  <c:v>3166</c:v>
                </c:pt>
                <c:pt idx="3533">
                  <c:v>3167</c:v>
                </c:pt>
                <c:pt idx="3534">
                  <c:v>3168</c:v>
                </c:pt>
                <c:pt idx="3535">
                  <c:v>3169</c:v>
                </c:pt>
                <c:pt idx="3536">
                  <c:v>3170</c:v>
                </c:pt>
                <c:pt idx="3537">
                  <c:v>3171</c:v>
                </c:pt>
                <c:pt idx="3538">
                  <c:v>3172</c:v>
                </c:pt>
                <c:pt idx="3539">
                  <c:v>3173</c:v>
                </c:pt>
                <c:pt idx="3540">
                  <c:v>3174</c:v>
                </c:pt>
                <c:pt idx="3541">
                  <c:v>3175</c:v>
                </c:pt>
                <c:pt idx="3542">
                  <c:v>3176</c:v>
                </c:pt>
                <c:pt idx="3543">
                  <c:v>3177</c:v>
                </c:pt>
                <c:pt idx="3544">
                  <c:v>3178</c:v>
                </c:pt>
                <c:pt idx="3545">
                  <c:v>3179</c:v>
                </c:pt>
                <c:pt idx="3546">
                  <c:v>3180</c:v>
                </c:pt>
                <c:pt idx="3547">
                  <c:v>3181</c:v>
                </c:pt>
                <c:pt idx="3548">
                  <c:v>3182</c:v>
                </c:pt>
                <c:pt idx="3549">
                  <c:v>3183</c:v>
                </c:pt>
                <c:pt idx="3550">
                  <c:v>3184</c:v>
                </c:pt>
                <c:pt idx="3551">
                  <c:v>3185</c:v>
                </c:pt>
                <c:pt idx="3552">
                  <c:v>3186</c:v>
                </c:pt>
                <c:pt idx="3553">
                  <c:v>3187</c:v>
                </c:pt>
                <c:pt idx="3554">
                  <c:v>3188</c:v>
                </c:pt>
                <c:pt idx="3555">
                  <c:v>3189</c:v>
                </c:pt>
                <c:pt idx="3556">
                  <c:v>3190</c:v>
                </c:pt>
                <c:pt idx="3557">
                  <c:v>3191</c:v>
                </c:pt>
                <c:pt idx="3558">
                  <c:v>3192</c:v>
                </c:pt>
                <c:pt idx="3559">
                  <c:v>3193</c:v>
                </c:pt>
                <c:pt idx="3560">
                  <c:v>3194</c:v>
                </c:pt>
                <c:pt idx="3561">
                  <c:v>3195</c:v>
                </c:pt>
                <c:pt idx="3562">
                  <c:v>3196</c:v>
                </c:pt>
                <c:pt idx="3563">
                  <c:v>3197</c:v>
                </c:pt>
                <c:pt idx="3564">
                  <c:v>3198</c:v>
                </c:pt>
                <c:pt idx="3565">
                  <c:v>3199</c:v>
                </c:pt>
                <c:pt idx="3566">
                  <c:v>3200</c:v>
                </c:pt>
                <c:pt idx="3567">
                  <c:v>3201</c:v>
                </c:pt>
                <c:pt idx="3568">
                  <c:v>3202</c:v>
                </c:pt>
                <c:pt idx="3569">
                  <c:v>3203</c:v>
                </c:pt>
                <c:pt idx="3570">
                  <c:v>3204</c:v>
                </c:pt>
                <c:pt idx="3571">
                  <c:v>3205</c:v>
                </c:pt>
                <c:pt idx="3572">
                  <c:v>3206</c:v>
                </c:pt>
                <c:pt idx="3573">
                  <c:v>3207</c:v>
                </c:pt>
                <c:pt idx="3574">
                  <c:v>3208</c:v>
                </c:pt>
                <c:pt idx="3575">
                  <c:v>3209</c:v>
                </c:pt>
                <c:pt idx="3576">
                  <c:v>3210</c:v>
                </c:pt>
                <c:pt idx="3577">
                  <c:v>3211</c:v>
                </c:pt>
                <c:pt idx="3578">
                  <c:v>3212</c:v>
                </c:pt>
                <c:pt idx="3579">
                  <c:v>3213</c:v>
                </c:pt>
                <c:pt idx="3580">
                  <c:v>3214</c:v>
                </c:pt>
                <c:pt idx="3581">
                  <c:v>3215</c:v>
                </c:pt>
                <c:pt idx="3582">
                  <c:v>3216</c:v>
                </c:pt>
                <c:pt idx="3583">
                  <c:v>3217</c:v>
                </c:pt>
                <c:pt idx="3584">
                  <c:v>3218</c:v>
                </c:pt>
                <c:pt idx="3585">
                  <c:v>3219</c:v>
                </c:pt>
                <c:pt idx="3586">
                  <c:v>3220</c:v>
                </c:pt>
                <c:pt idx="3587">
                  <c:v>3221</c:v>
                </c:pt>
                <c:pt idx="3588">
                  <c:v>3222</c:v>
                </c:pt>
                <c:pt idx="3589">
                  <c:v>3223</c:v>
                </c:pt>
                <c:pt idx="3590">
                  <c:v>3224</c:v>
                </c:pt>
                <c:pt idx="3591">
                  <c:v>3225</c:v>
                </c:pt>
                <c:pt idx="3592">
                  <c:v>3226</c:v>
                </c:pt>
                <c:pt idx="3593">
                  <c:v>3227</c:v>
                </c:pt>
                <c:pt idx="3594">
                  <c:v>3228</c:v>
                </c:pt>
                <c:pt idx="3595">
                  <c:v>3229</c:v>
                </c:pt>
                <c:pt idx="3596">
                  <c:v>3230</c:v>
                </c:pt>
                <c:pt idx="3597">
                  <c:v>3231</c:v>
                </c:pt>
                <c:pt idx="3598">
                  <c:v>3232</c:v>
                </c:pt>
                <c:pt idx="3599">
                  <c:v>3233</c:v>
                </c:pt>
                <c:pt idx="3600">
                  <c:v>3234</c:v>
                </c:pt>
                <c:pt idx="3601">
                  <c:v>3235</c:v>
                </c:pt>
                <c:pt idx="3602">
                  <c:v>3236</c:v>
                </c:pt>
                <c:pt idx="3603">
                  <c:v>3237</c:v>
                </c:pt>
                <c:pt idx="3604">
                  <c:v>3238</c:v>
                </c:pt>
                <c:pt idx="3605">
                  <c:v>3239</c:v>
                </c:pt>
                <c:pt idx="3606">
                  <c:v>3240</c:v>
                </c:pt>
                <c:pt idx="3607">
                  <c:v>3241</c:v>
                </c:pt>
                <c:pt idx="3608">
                  <c:v>3242</c:v>
                </c:pt>
                <c:pt idx="3609">
                  <c:v>3243</c:v>
                </c:pt>
                <c:pt idx="3610">
                  <c:v>3244</c:v>
                </c:pt>
                <c:pt idx="3611">
                  <c:v>3245</c:v>
                </c:pt>
                <c:pt idx="3612">
                  <c:v>3246</c:v>
                </c:pt>
                <c:pt idx="3613">
                  <c:v>3247</c:v>
                </c:pt>
                <c:pt idx="3614">
                  <c:v>3248</c:v>
                </c:pt>
                <c:pt idx="3615">
                  <c:v>3249</c:v>
                </c:pt>
                <c:pt idx="3616">
                  <c:v>3250</c:v>
                </c:pt>
                <c:pt idx="3617">
                  <c:v>3251</c:v>
                </c:pt>
                <c:pt idx="3618">
                  <c:v>3252</c:v>
                </c:pt>
                <c:pt idx="3619">
                  <c:v>3253</c:v>
                </c:pt>
                <c:pt idx="3620">
                  <c:v>3254</c:v>
                </c:pt>
                <c:pt idx="3621">
                  <c:v>3255</c:v>
                </c:pt>
                <c:pt idx="3622">
                  <c:v>3256</c:v>
                </c:pt>
                <c:pt idx="3623">
                  <c:v>3257</c:v>
                </c:pt>
                <c:pt idx="3624">
                  <c:v>3258</c:v>
                </c:pt>
                <c:pt idx="3625">
                  <c:v>3259</c:v>
                </c:pt>
                <c:pt idx="3626">
                  <c:v>3260</c:v>
                </c:pt>
                <c:pt idx="3627">
                  <c:v>3261</c:v>
                </c:pt>
                <c:pt idx="3628">
                  <c:v>3262</c:v>
                </c:pt>
                <c:pt idx="3629">
                  <c:v>3263</c:v>
                </c:pt>
                <c:pt idx="3630">
                  <c:v>3264</c:v>
                </c:pt>
                <c:pt idx="3631">
                  <c:v>3265</c:v>
                </c:pt>
                <c:pt idx="3632">
                  <c:v>3266</c:v>
                </c:pt>
                <c:pt idx="3633">
                  <c:v>3267</c:v>
                </c:pt>
                <c:pt idx="3634">
                  <c:v>3268</c:v>
                </c:pt>
                <c:pt idx="3635">
                  <c:v>3269</c:v>
                </c:pt>
                <c:pt idx="3636">
                  <c:v>3270</c:v>
                </c:pt>
                <c:pt idx="3637">
                  <c:v>3271</c:v>
                </c:pt>
                <c:pt idx="3638">
                  <c:v>3272</c:v>
                </c:pt>
                <c:pt idx="3639">
                  <c:v>3273</c:v>
                </c:pt>
                <c:pt idx="3640">
                  <c:v>3274</c:v>
                </c:pt>
                <c:pt idx="3641">
                  <c:v>3275</c:v>
                </c:pt>
                <c:pt idx="3642">
                  <c:v>3276</c:v>
                </c:pt>
                <c:pt idx="3643">
                  <c:v>3277</c:v>
                </c:pt>
                <c:pt idx="3644">
                  <c:v>3278</c:v>
                </c:pt>
                <c:pt idx="3645">
                  <c:v>3279</c:v>
                </c:pt>
                <c:pt idx="3646">
                  <c:v>3280</c:v>
                </c:pt>
                <c:pt idx="3647">
                  <c:v>3281</c:v>
                </c:pt>
                <c:pt idx="3648">
                  <c:v>3282</c:v>
                </c:pt>
                <c:pt idx="3649">
                  <c:v>3283</c:v>
                </c:pt>
                <c:pt idx="3650">
                  <c:v>3284</c:v>
                </c:pt>
                <c:pt idx="3651">
                  <c:v>3285</c:v>
                </c:pt>
                <c:pt idx="3652">
                  <c:v>3286</c:v>
                </c:pt>
                <c:pt idx="3653">
                  <c:v>3287</c:v>
                </c:pt>
                <c:pt idx="3654">
                  <c:v>3288</c:v>
                </c:pt>
                <c:pt idx="3655">
                  <c:v>3289</c:v>
                </c:pt>
                <c:pt idx="3656">
                  <c:v>3290</c:v>
                </c:pt>
                <c:pt idx="3657">
                  <c:v>3291</c:v>
                </c:pt>
                <c:pt idx="3658">
                  <c:v>3292</c:v>
                </c:pt>
                <c:pt idx="3659">
                  <c:v>3293</c:v>
                </c:pt>
                <c:pt idx="3660">
                  <c:v>3294</c:v>
                </c:pt>
                <c:pt idx="3661">
                  <c:v>3295</c:v>
                </c:pt>
                <c:pt idx="3662">
                  <c:v>3296</c:v>
                </c:pt>
                <c:pt idx="3663">
                  <c:v>3297</c:v>
                </c:pt>
                <c:pt idx="3664">
                  <c:v>3298</c:v>
                </c:pt>
                <c:pt idx="3665">
                  <c:v>3299</c:v>
                </c:pt>
                <c:pt idx="3666">
                  <c:v>3300</c:v>
                </c:pt>
                <c:pt idx="3667">
                  <c:v>3301</c:v>
                </c:pt>
                <c:pt idx="3668">
                  <c:v>3302</c:v>
                </c:pt>
                <c:pt idx="3669">
                  <c:v>3303</c:v>
                </c:pt>
                <c:pt idx="3670">
                  <c:v>3304</c:v>
                </c:pt>
                <c:pt idx="3671">
                  <c:v>3305</c:v>
                </c:pt>
                <c:pt idx="3672">
                  <c:v>3306</c:v>
                </c:pt>
                <c:pt idx="3673">
                  <c:v>3307</c:v>
                </c:pt>
                <c:pt idx="3674">
                  <c:v>3308</c:v>
                </c:pt>
                <c:pt idx="3675">
                  <c:v>3309</c:v>
                </c:pt>
                <c:pt idx="3676">
                  <c:v>3310</c:v>
                </c:pt>
                <c:pt idx="3677">
                  <c:v>3311</c:v>
                </c:pt>
                <c:pt idx="3678">
                  <c:v>3312</c:v>
                </c:pt>
                <c:pt idx="3679">
                  <c:v>3313</c:v>
                </c:pt>
                <c:pt idx="3680">
                  <c:v>3314</c:v>
                </c:pt>
                <c:pt idx="3681">
                  <c:v>3315</c:v>
                </c:pt>
                <c:pt idx="3682">
                  <c:v>3316</c:v>
                </c:pt>
                <c:pt idx="3683">
                  <c:v>3317</c:v>
                </c:pt>
                <c:pt idx="3684">
                  <c:v>3318</c:v>
                </c:pt>
                <c:pt idx="3685">
                  <c:v>3319</c:v>
                </c:pt>
                <c:pt idx="3686">
                  <c:v>3320</c:v>
                </c:pt>
                <c:pt idx="3687">
                  <c:v>3321</c:v>
                </c:pt>
                <c:pt idx="3688">
                  <c:v>3322</c:v>
                </c:pt>
                <c:pt idx="3689">
                  <c:v>3323</c:v>
                </c:pt>
                <c:pt idx="3690">
                  <c:v>3324</c:v>
                </c:pt>
                <c:pt idx="3691">
                  <c:v>3325</c:v>
                </c:pt>
                <c:pt idx="3692">
                  <c:v>3326</c:v>
                </c:pt>
                <c:pt idx="3693">
                  <c:v>3327</c:v>
                </c:pt>
                <c:pt idx="3694">
                  <c:v>3328</c:v>
                </c:pt>
                <c:pt idx="3695">
                  <c:v>3329</c:v>
                </c:pt>
                <c:pt idx="3696">
                  <c:v>3330</c:v>
                </c:pt>
                <c:pt idx="3697">
                  <c:v>3331</c:v>
                </c:pt>
                <c:pt idx="3698">
                  <c:v>3332</c:v>
                </c:pt>
                <c:pt idx="3699">
                  <c:v>3333</c:v>
                </c:pt>
                <c:pt idx="3700">
                  <c:v>3334</c:v>
                </c:pt>
                <c:pt idx="3701">
                  <c:v>3335</c:v>
                </c:pt>
                <c:pt idx="3702">
                  <c:v>3336</c:v>
                </c:pt>
                <c:pt idx="3703">
                  <c:v>3337</c:v>
                </c:pt>
                <c:pt idx="3704">
                  <c:v>3338</c:v>
                </c:pt>
                <c:pt idx="3705">
                  <c:v>3339</c:v>
                </c:pt>
                <c:pt idx="3706">
                  <c:v>3340</c:v>
                </c:pt>
                <c:pt idx="3707">
                  <c:v>3341</c:v>
                </c:pt>
                <c:pt idx="3708">
                  <c:v>3342</c:v>
                </c:pt>
                <c:pt idx="3709">
                  <c:v>3343</c:v>
                </c:pt>
                <c:pt idx="3710">
                  <c:v>3344</c:v>
                </c:pt>
                <c:pt idx="3711">
                  <c:v>3345</c:v>
                </c:pt>
                <c:pt idx="3712">
                  <c:v>3346</c:v>
                </c:pt>
                <c:pt idx="3713">
                  <c:v>3347</c:v>
                </c:pt>
                <c:pt idx="3714">
                  <c:v>3348</c:v>
                </c:pt>
                <c:pt idx="3715">
                  <c:v>3349</c:v>
                </c:pt>
                <c:pt idx="3716">
                  <c:v>3350</c:v>
                </c:pt>
                <c:pt idx="3717">
                  <c:v>3351</c:v>
                </c:pt>
                <c:pt idx="3718">
                  <c:v>3352</c:v>
                </c:pt>
                <c:pt idx="3719">
                  <c:v>3353</c:v>
                </c:pt>
                <c:pt idx="3720">
                  <c:v>3354</c:v>
                </c:pt>
                <c:pt idx="3721">
                  <c:v>3355</c:v>
                </c:pt>
                <c:pt idx="3722">
                  <c:v>3356</c:v>
                </c:pt>
                <c:pt idx="3723">
                  <c:v>3357</c:v>
                </c:pt>
                <c:pt idx="3724">
                  <c:v>3358</c:v>
                </c:pt>
                <c:pt idx="3725">
                  <c:v>3359</c:v>
                </c:pt>
                <c:pt idx="3726">
                  <c:v>3360</c:v>
                </c:pt>
                <c:pt idx="3727">
                  <c:v>3361</c:v>
                </c:pt>
                <c:pt idx="3728">
                  <c:v>3362</c:v>
                </c:pt>
                <c:pt idx="3729">
                  <c:v>3363</c:v>
                </c:pt>
                <c:pt idx="3730">
                  <c:v>3364</c:v>
                </c:pt>
                <c:pt idx="3731">
                  <c:v>3365</c:v>
                </c:pt>
                <c:pt idx="3732">
                  <c:v>3366</c:v>
                </c:pt>
                <c:pt idx="3733">
                  <c:v>3367</c:v>
                </c:pt>
                <c:pt idx="3734">
                  <c:v>3368</c:v>
                </c:pt>
                <c:pt idx="3735">
                  <c:v>3369</c:v>
                </c:pt>
                <c:pt idx="3736">
                  <c:v>3370</c:v>
                </c:pt>
                <c:pt idx="3737">
                  <c:v>3371</c:v>
                </c:pt>
                <c:pt idx="3738">
                  <c:v>3372</c:v>
                </c:pt>
                <c:pt idx="3739">
                  <c:v>3373</c:v>
                </c:pt>
                <c:pt idx="3740">
                  <c:v>3374</c:v>
                </c:pt>
                <c:pt idx="3741">
                  <c:v>3375</c:v>
                </c:pt>
                <c:pt idx="3742">
                  <c:v>3376</c:v>
                </c:pt>
                <c:pt idx="3743">
                  <c:v>3377</c:v>
                </c:pt>
                <c:pt idx="3744">
                  <c:v>3378</c:v>
                </c:pt>
                <c:pt idx="3745">
                  <c:v>3379</c:v>
                </c:pt>
                <c:pt idx="3746">
                  <c:v>3380</c:v>
                </c:pt>
                <c:pt idx="3747">
                  <c:v>3381</c:v>
                </c:pt>
                <c:pt idx="3748">
                  <c:v>3382</c:v>
                </c:pt>
                <c:pt idx="3749">
                  <c:v>3383</c:v>
                </c:pt>
                <c:pt idx="3750">
                  <c:v>3384</c:v>
                </c:pt>
                <c:pt idx="3751">
                  <c:v>3385</c:v>
                </c:pt>
                <c:pt idx="3752">
                  <c:v>3386</c:v>
                </c:pt>
                <c:pt idx="3753">
                  <c:v>3387</c:v>
                </c:pt>
                <c:pt idx="3754">
                  <c:v>3388</c:v>
                </c:pt>
                <c:pt idx="3755">
                  <c:v>3389</c:v>
                </c:pt>
                <c:pt idx="3756">
                  <c:v>3390</c:v>
                </c:pt>
                <c:pt idx="3757">
                  <c:v>3391</c:v>
                </c:pt>
                <c:pt idx="3758">
                  <c:v>3392</c:v>
                </c:pt>
                <c:pt idx="3759">
                  <c:v>3393</c:v>
                </c:pt>
                <c:pt idx="3760">
                  <c:v>3394</c:v>
                </c:pt>
                <c:pt idx="3761">
                  <c:v>3395</c:v>
                </c:pt>
                <c:pt idx="3762">
                  <c:v>3396</c:v>
                </c:pt>
                <c:pt idx="3763">
                  <c:v>3397</c:v>
                </c:pt>
                <c:pt idx="3764">
                  <c:v>3398</c:v>
                </c:pt>
                <c:pt idx="3765">
                  <c:v>3399</c:v>
                </c:pt>
                <c:pt idx="3766">
                  <c:v>3400</c:v>
                </c:pt>
                <c:pt idx="3767">
                  <c:v>3401</c:v>
                </c:pt>
                <c:pt idx="3768">
                  <c:v>3402</c:v>
                </c:pt>
                <c:pt idx="3769">
                  <c:v>3403</c:v>
                </c:pt>
                <c:pt idx="3770">
                  <c:v>3404</c:v>
                </c:pt>
                <c:pt idx="3771">
                  <c:v>3405</c:v>
                </c:pt>
                <c:pt idx="3772">
                  <c:v>3406</c:v>
                </c:pt>
                <c:pt idx="3773">
                  <c:v>3407</c:v>
                </c:pt>
                <c:pt idx="3774">
                  <c:v>3408</c:v>
                </c:pt>
                <c:pt idx="3775">
                  <c:v>3409</c:v>
                </c:pt>
                <c:pt idx="3776">
                  <c:v>3410</c:v>
                </c:pt>
                <c:pt idx="3777">
                  <c:v>3411</c:v>
                </c:pt>
                <c:pt idx="3778">
                  <c:v>3412</c:v>
                </c:pt>
                <c:pt idx="3779">
                  <c:v>3413</c:v>
                </c:pt>
                <c:pt idx="3780">
                  <c:v>3414</c:v>
                </c:pt>
                <c:pt idx="3781">
                  <c:v>3415</c:v>
                </c:pt>
                <c:pt idx="3782">
                  <c:v>3416</c:v>
                </c:pt>
                <c:pt idx="3783">
                  <c:v>3417</c:v>
                </c:pt>
                <c:pt idx="3784">
                  <c:v>3418</c:v>
                </c:pt>
                <c:pt idx="3785">
                  <c:v>3419</c:v>
                </c:pt>
                <c:pt idx="3786">
                  <c:v>3420</c:v>
                </c:pt>
                <c:pt idx="3787">
                  <c:v>3421</c:v>
                </c:pt>
                <c:pt idx="3788">
                  <c:v>3422</c:v>
                </c:pt>
                <c:pt idx="3789">
                  <c:v>3423</c:v>
                </c:pt>
                <c:pt idx="3790">
                  <c:v>3424</c:v>
                </c:pt>
                <c:pt idx="3791">
                  <c:v>3425</c:v>
                </c:pt>
                <c:pt idx="3792">
                  <c:v>3426</c:v>
                </c:pt>
                <c:pt idx="3793">
                  <c:v>3427</c:v>
                </c:pt>
                <c:pt idx="3794">
                  <c:v>3428</c:v>
                </c:pt>
                <c:pt idx="3795">
                  <c:v>3429</c:v>
                </c:pt>
                <c:pt idx="3796">
                  <c:v>3430</c:v>
                </c:pt>
                <c:pt idx="3797">
                  <c:v>3431</c:v>
                </c:pt>
                <c:pt idx="3798">
                  <c:v>3432</c:v>
                </c:pt>
                <c:pt idx="3799">
                  <c:v>3433</c:v>
                </c:pt>
                <c:pt idx="3800">
                  <c:v>3434</c:v>
                </c:pt>
                <c:pt idx="3801">
                  <c:v>3435</c:v>
                </c:pt>
                <c:pt idx="3802">
                  <c:v>3436</c:v>
                </c:pt>
                <c:pt idx="3803">
                  <c:v>3437</c:v>
                </c:pt>
                <c:pt idx="3804">
                  <c:v>3438</c:v>
                </c:pt>
                <c:pt idx="3805">
                  <c:v>3439</c:v>
                </c:pt>
                <c:pt idx="3806">
                  <c:v>3440</c:v>
                </c:pt>
                <c:pt idx="3807">
                  <c:v>3441</c:v>
                </c:pt>
                <c:pt idx="3808">
                  <c:v>3442</c:v>
                </c:pt>
                <c:pt idx="3809">
                  <c:v>3443</c:v>
                </c:pt>
                <c:pt idx="3810">
                  <c:v>3444</c:v>
                </c:pt>
                <c:pt idx="3811">
                  <c:v>3445</c:v>
                </c:pt>
                <c:pt idx="3812">
                  <c:v>3446</c:v>
                </c:pt>
                <c:pt idx="3813">
                  <c:v>3447</c:v>
                </c:pt>
                <c:pt idx="3814">
                  <c:v>3448</c:v>
                </c:pt>
                <c:pt idx="3815">
                  <c:v>3449</c:v>
                </c:pt>
                <c:pt idx="3816">
                  <c:v>3450</c:v>
                </c:pt>
                <c:pt idx="3817">
                  <c:v>3451</c:v>
                </c:pt>
                <c:pt idx="3818">
                  <c:v>3452</c:v>
                </c:pt>
                <c:pt idx="3819">
                  <c:v>3453</c:v>
                </c:pt>
                <c:pt idx="3820">
                  <c:v>3454</c:v>
                </c:pt>
                <c:pt idx="3821">
                  <c:v>3455</c:v>
                </c:pt>
                <c:pt idx="3822">
                  <c:v>3456</c:v>
                </c:pt>
                <c:pt idx="3823">
                  <c:v>3457</c:v>
                </c:pt>
                <c:pt idx="3824">
                  <c:v>3458</c:v>
                </c:pt>
                <c:pt idx="3825">
                  <c:v>3459</c:v>
                </c:pt>
                <c:pt idx="3826">
                  <c:v>3460</c:v>
                </c:pt>
                <c:pt idx="3827">
                  <c:v>3461</c:v>
                </c:pt>
                <c:pt idx="3828">
                  <c:v>3462</c:v>
                </c:pt>
                <c:pt idx="3829">
                  <c:v>3463</c:v>
                </c:pt>
                <c:pt idx="3830">
                  <c:v>3464</c:v>
                </c:pt>
                <c:pt idx="3831">
                  <c:v>3465</c:v>
                </c:pt>
                <c:pt idx="3832">
                  <c:v>3466</c:v>
                </c:pt>
                <c:pt idx="3833">
                  <c:v>3467</c:v>
                </c:pt>
                <c:pt idx="3834">
                  <c:v>3468</c:v>
                </c:pt>
                <c:pt idx="3835">
                  <c:v>3469</c:v>
                </c:pt>
                <c:pt idx="3836">
                  <c:v>3470</c:v>
                </c:pt>
                <c:pt idx="3837">
                  <c:v>3471</c:v>
                </c:pt>
                <c:pt idx="3838">
                  <c:v>3472</c:v>
                </c:pt>
                <c:pt idx="3839">
                  <c:v>3473</c:v>
                </c:pt>
                <c:pt idx="3840">
                  <c:v>3474</c:v>
                </c:pt>
                <c:pt idx="3841">
                  <c:v>3475</c:v>
                </c:pt>
                <c:pt idx="3842">
                  <c:v>3476</c:v>
                </c:pt>
                <c:pt idx="3843">
                  <c:v>3477</c:v>
                </c:pt>
                <c:pt idx="3844">
                  <c:v>3478</c:v>
                </c:pt>
                <c:pt idx="3845">
                  <c:v>3479</c:v>
                </c:pt>
                <c:pt idx="3846">
                  <c:v>3480</c:v>
                </c:pt>
                <c:pt idx="3847">
                  <c:v>3481</c:v>
                </c:pt>
                <c:pt idx="3848">
                  <c:v>3482</c:v>
                </c:pt>
                <c:pt idx="3849">
                  <c:v>3483</c:v>
                </c:pt>
                <c:pt idx="3850">
                  <c:v>3484</c:v>
                </c:pt>
                <c:pt idx="3851">
                  <c:v>3485</c:v>
                </c:pt>
                <c:pt idx="3852">
                  <c:v>3486</c:v>
                </c:pt>
                <c:pt idx="3853">
                  <c:v>3487</c:v>
                </c:pt>
                <c:pt idx="3854">
                  <c:v>3488</c:v>
                </c:pt>
                <c:pt idx="3855">
                  <c:v>3489</c:v>
                </c:pt>
                <c:pt idx="3856">
                  <c:v>3490</c:v>
                </c:pt>
                <c:pt idx="3857">
                  <c:v>3491</c:v>
                </c:pt>
                <c:pt idx="3858">
                  <c:v>3492</c:v>
                </c:pt>
                <c:pt idx="3859">
                  <c:v>3493</c:v>
                </c:pt>
                <c:pt idx="3860">
                  <c:v>3494</c:v>
                </c:pt>
                <c:pt idx="3861">
                  <c:v>3495</c:v>
                </c:pt>
                <c:pt idx="3862">
                  <c:v>3496</c:v>
                </c:pt>
                <c:pt idx="3863">
                  <c:v>3497</c:v>
                </c:pt>
                <c:pt idx="3864">
                  <c:v>3498</c:v>
                </c:pt>
                <c:pt idx="3865">
                  <c:v>3499</c:v>
                </c:pt>
                <c:pt idx="3866">
                  <c:v>3500</c:v>
                </c:pt>
                <c:pt idx="3867">
                  <c:v>3501</c:v>
                </c:pt>
                <c:pt idx="3868">
                  <c:v>3502</c:v>
                </c:pt>
                <c:pt idx="3869">
                  <c:v>3503</c:v>
                </c:pt>
                <c:pt idx="3870">
                  <c:v>3504</c:v>
                </c:pt>
                <c:pt idx="3871">
                  <c:v>3505</c:v>
                </c:pt>
                <c:pt idx="3872">
                  <c:v>3506</c:v>
                </c:pt>
                <c:pt idx="3873">
                  <c:v>3507</c:v>
                </c:pt>
                <c:pt idx="3874">
                  <c:v>3508</c:v>
                </c:pt>
                <c:pt idx="3875">
                  <c:v>3509</c:v>
                </c:pt>
                <c:pt idx="3876">
                  <c:v>3510</c:v>
                </c:pt>
                <c:pt idx="3877">
                  <c:v>3511</c:v>
                </c:pt>
                <c:pt idx="3878">
                  <c:v>3512</c:v>
                </c:pt>
                <c:pt idx="3879">
                  <c:v>3513</c:v>
                </c:pt>
                <c:pt idx="3880">
                  <c:v>3514</c:v>
                </c:pt>
                <c:pt idx="3881">
                  <c:v>3515</c:v>
                </c:pt>
                <c:pt idx="3882">
                  <c:v>3516</c:v>
                </c:pt>
                <c:pt idx="3883">
                  <c:v>3517</c:v>
                </c:pt>
                <c:pt idx="3884">
                  <c:v>3518</c:v>
                </c:pt>
                <c:pt idx="3885">
                  <c:v>3519</c:v>
                </c:pt>
                <c:pt idx="3886">
                  <c:v>3520</c:v>
                </c:pt>
                <c:pt idx="3887">
                  <c:v>3521</c:v>
                </c:pt>
                <c:pt idx="3888">
                  <c:v>3522</c:v>
                </c:pt>
                <c:pt idx="3889">
                  <c:v>3523</c:v>
                </c:pt>
                <c:pt idx="3890">
                  <c:v>3524</c:v>
                </c:pt>
                <c:pt idx="3891">
                  <c:v>3525</c:v>
                </c:pt>
                <c:pt idx="3892">
                  <c:v>3526</c:v>
                </c:pt>
                <c:pt idx="3893">
                  <c:v>3527</c:v>
                </c:pt>
                <c:pt idx="3894">
                  <c:v>3528</c:v>
                </c:pt>
                <c:pt idx="3895">
                  <c:v>3529</c:v>
                </c:pt>
                <c:pt idx="3896">
                  <c:v>3530</c:v>
                </c:pt>
                <c:pt idx="3897">
                  <c:v>3531</c:v>
                </c:pt>
                <c:pt idx="3898">
                  <c:v>3532</c:v>
                </c:pt>
                <c:pt idx="3899">
                  <c:v>3533</c:v>
                </c:pt>
                <c:pt idx="3900">
                  <c:v>3534</c:v>
                </c:pt>
                <c:pt idx="3901">
                  <c:v>3535</c:v>
                </c:pt>
                <c:pt idx="3902">
                  <c:v>3536</c:v>
                </c:pt>
                <c:pt idx="3903">
                  <c:v>3537</c:v>
                </c:pt>
                <c:pt idx="3904">
                  <c:v>3538</c:v>
                </c:pt>
                <c:pt idx="3905">
                  <c:v>3539</c:v>
                </c:pt>
                <c:pt idx="3906">
                  <c:v>3540</c:v>
                </c:pt>
                <c:pt idx="3907">
                  <c:v>3541</c:v>
                </c:pt>
                <c:pt idx="3908">
                  <c:v>3542</c:v>
                </c:pt>
                <c:pt idx="3909">
                  <c:v>3543</c:v>
                </c:pt>
                <c:pt idx="3910">
                  <c:v>3544</c:v>
                </c:pt>
                <c:pt idx="3911">
                  <c:v>3545</c:v>
                </c:pt>
                <c:pt idx="3912">
                  <c:v>3546</c:v>
                </c:pt>
                <c:pt idx="3913">
                  <c:v>3547</c:v>
                </c:pt>
                <c:pt idx="3914">
                  <c:v>3548</c:v>
                </c:pt>
                <c:pt idx="3915">
                  <c:v>3549</c:v>
                </c:pt>
                <c:pt idx="3916">
                  <c:v>3550</c:v>
                </c:pt>
                <c:pt idx="3917">
                  <c:v>3551</c:v>
                </c:pt>
                <c:pt idx="3918">
                  <c:v>3552</c:v>
                </c:pt>
                <c:pt idx="3919">
                  <c:v>3553</c:v>
                </c:pt>
                <c:pt idx="3920">
                  <c:v>3554</c:v>
                </c:pt>
                <c:pt idx="3921">
                  <c:v>3555</c:v>
                </c:pt>
                <c:pt idx="3922">
                  <c:v>3556</c:v>
                </c:pt>
                <c:pt idx="3923">
                  <c:v>3557</c:v>
                </c:pt>
                <c:pt idx="3924">
                  <c:v>3558</c:v>
                </c:pt>
                <c:pt idx="3925">
                  <c:v>3559</c:v>
                </c:pt>
                <c:pt idx="3926">
                  <c:v>3560</c:v>
                </c:pt>
                <c:pt idx="3927">
                  <c:v>3561</c:v>
                </c:pt>
                <c:pt idx="3928">
                  <c:v>3562</c:v>
                </c:pt>
                <c:pt idx="3929">
                  <c:v>3563</c:v>
                </c:pt>
                <c:pt idx="3930">
                  <c:v>3564</c:v>
                </c:pt>
                <c:pt idx="3931">
                  <c:v>3565</c:v>
                </c:pt>
                <c:pt idx="3932">
                  <c:v>3566</c:v>
                </c:pt>
                <c:pt idx="3933">
                  <c:v>3567</c:v>
                </c:pt>
                <c:pt idx="3934">
                  <c:v>3568</c:v>
                </c:pt>
                <c:pt idx="3935">
                  <c:v>3569</c:v>
                </c:pt>
                <c:pt idx="3936">
                  <c:v>3570</c:v>
                </c:pt>
                <c:pt idx="3937">
                  <c:v>3571</c:v>
                </c:pt>
                <c:pt idx="3938">
                  <c:v>3572</c:v>
                </c:pt>
                <c:pt idx="3939">
                  <c:v>3573</c:v>
                </c:pt>
                <c:pt idx="3940">
                  <c:v>3574</c:v>
                </c:pt>
                <c:pt idx="3941">
                  <c:v>3575</c:v>
                </c:pt>
                <c:pt idx="3942">
                  <c:v>3576</c:v>
                </c:pt>
                <c:pt idx="3943">
                  <c:v>3577</c:v>
                </c:pt>
                <c:pt idx="3944">
                  <c:v>3578</c:v>
                </c:pt>
                <c:pt idx="3945">
                  <c:v>3579</c:v>
                </c:pt>
                <c:pt idx="3946">
                  <c:v>3580</c:v>
                </c:pt>
                <c:pt idx="3947">
                  <c:v>3581</c:v>
                </c:pt>
                <c:pt idx="3948">
                  <c:v>3582</c:v>
                </c:pt>
                <c:pt idx="3949">
                  <c:v>3583</c:v>
                </c:pt>
                <c:pt idx="3950">
                  <c:v>3584</c:v>
                </c:pt>
                <c:pt idx="3951">
                  <c:v>3585</c:v>
                </c:pt>
                <c:pt idx="3952">
                  <c:v>3586</c:v>
                </c:pt>
                <c:pt idx="3953">
                  <c:v>3587</c:v>
                </c:pt>
                <c:pt idx="3954">
                  <c:v>3588</c:v>
                </c:pt>
                <c:pt idx="3955">
                  <c:v>3589</c:v>
                </c:pt>
                <c:pt idx="3956">
                  <c:v>3590</c:v>
                </c:pt>
                <c:pt idx="3957">
                  <c:v>3591</c:v>
                </c:pt>
                <c:pt idx="3958">
                  <c:v>3592</c:v>
                </c:pt>
                <c:pt idx="3959">
                  <c:v>3593</c:v>
                </c:pt>
                <c:pt idx="3960">
                  <c:v>3594</c:v>
                </c:pt>
                <c:pt idx="3961">
                  <c:v>3595</c:v>
                </c:pt>
                <c:pt idx="3962">
                  <c:v>3596</c:v>
                </c:pt>
                <c:pt idx="3963">
                  <c:v>3597</c:v>
                </c:pt>
                <c:pt idx="3964">
                  <c:v>3598</c:v>
                </c:pt>
                <c:pt idx="3965">
                  <c:v>3599</c:v>
                </c:pt>
                <c:pt idx="3966">
                  <c:v>3600</c:v>
                </c:pt>
                <c:pt idx="3967">
                  <c:v>3601</c:v>
                </c:pt>
                <c:pt idx="3968">
                  <c:v>3602</c:v>
                </c:pt>
                <c:pt idx="3969">
                  <c:v>3603</c:v>
                </c:pt>
                <c:pt idx="3970">
                  <c:v>3604</c:v>
                </c:pt>
                <c:pt idx="3971">
                  <c:v>3605</c:v>
                </c:pt>
                <c:pt idx="3972">
                  <c:v>3606</c:v>
                </c:pt>
                <c:pt idx="3973">
                  <c:v>3607</c:v>
                </c:pt>
                <c:pt idx="3974">
                  <c:v>3608</c:v>
                </c:pt>
                <c:pt idx="3975">
                  <c:v>3609</c:v>
                </c:pt>
                <c:pt idx="3976">
                  <c:v>3610</c:v>
                </c:pt>
                <c:pt idx="3977">
                  <c:v>3611</c:v>
                </c:pt>
                <c:pt idx="3978">
                  <c:v>3612</c:v>
                </c:pt>
                <c:pt idx="3979">
                  <c:v>3613</c:v>
                </c:pt>
                <c:pt idx="3980">
                  <c:v>3614</c:v>
                </c:pt>
                <c:pt idx="3981">
                  <c:v>3615</c:v>
                </c:pt>
                <c:pt idx="3982">
                  <c:v>3616</c:v>
                </c:pt>
                <c:pt idx="3983">
                  <c:v>3617</c:v>
                </c:pt>
                <c:pt idx="3984">
                  <c:v>3618</c:v>
                </c:pt>
                <c:pt idx="3985">
                  <c:v>3619</c:v>
                </c:pt>
                <c:pt idx="3986">
                  <c:v>3620</c:v>
                </c:pt>
                <c:pt idx="3987">
                  <c:v>3621</c:v>
                </c:pt>
                <c:pt idx="3988">
                  <c:v>3622</c:v>
                </c:pt>
                <c:pt idx="3989">
                  <c:v>3623</c:v>
                </c:pt>
                <c:pt idx="3990">
                  <c:v>3624</c:v>
                </c:pt>
                <c:pt idx="3991">
                  <c:v>3625</c:v>
                </c:pt>
                <c:pt idx="3992">
                  <c:v>3626</c:v>
                </c:pt>
                <c:pt idx="3993">
                  <c:v>3627</c:v>
                </c:pt>
                <c:pt idx="3994">
                  <c:v>3628</c:v>
                </c:pt>
                <c:pt idx="3995">
                  <c:v>3629</c:v>
                </c:pt>
                <c:pt idx="3996">
                  <c:v>3630</c:v>
                </c:pt>
              </c:numCache>
            </c:numRef>
          </c:cat>
          <c:val>
            <c:numRef>
              <c:f>'איור 20 נתונים'!$H$4:$H$4000</c:f>
              <c:numCache>
                <c:formatCode>0.00</c:formatCode>
                <c:ptCount val="3997"/>
                <c:pt idx="0">
                  <c:v>87.34</c:v>
                </c:pt>
                <c:pt idx="1">
                  <c:v>87.43</c:v>
                </c:pt>
                <c:pt idx="2">
                  <c:v>86.54</c:v>
                </c:pt>
                <c:pt idx="3">
                  <c:v>86.54</c:v>
                </c:pt>
                <c:pt idx="4">
                  <c:v>86.54</c:v>
                </c:pt>
                <c:pt idx="5">
                  <c:v>85.75</c:v>
                </c:pt>
                <c:pt idx="6">
                  <c:v>84.66</c:v>
                </c:pt>
                <c:pt idx="7">
                  <c:v>85.08</c:v>
                </c:pt>
                <c:pt idx="8">
                  <c:v>85.4</c:v>
                </c:pt>
                <c:pt idx="9">
                  <c:v>85.03</c:v>
                </c:pt>
                <c:pt idx="10">
                  <c:v>85.03</c:v>
                </c:pt>
                <c:pt idx="11">
                  <c:v>85.03</c:v>
                </c:pt>
                <c:pt idx="12">
                  <c:v>84.85</c:v>
                </c:pt>
                <c:pt idx="13">
                  <c:v>83.73</c:v>
                </c:pt>
                <c:pt idx="14">
                  <c:v>85.08</c:v>
                </c:pt>
                <c:pt idx="15">
                  <c:v>85.11</c:v>
                </c:pt>
                <c:pt idx="16">
                  <c:v>82.63</c:v>
                </c:pt>
                <c:pt idx="17">
                  <c:v>82.63</c:v>
                </c:pt>
                <c:pt idx="18">
                  <c:v>82.63</c:v>
                </c:pt>
                <c:pt idx="19">
                  <c:v>82.4</c:v>
                </c:pt>
                <c:pt idx="20">
                  <c:v>81.010000000000005</c:v>
                </c:pt>
                <c:pt idx="21">
                  <c:v>81.709999999999994</c:v>
                </c:pt>
                <c:pt idx="22">
                  <c:v>82.37</c:v>
                </c:pt>
                <c:pt idx="23">
                  <c:v>81.13</c:v>
                </c:pt>
                <c:pt idx="24">
                  <c:v>81.13</c:v>
                </c:pt>
                <c:pt idx="25">
                  <c:v>81.13</c:v>
                </c:pt>
                <c:pt idx="26">
                  <c:v>79.78</c:v>
                </c:pt>
                <c:pt idx="27">
                  <c:v>78.63</c:v>
                </c:pt>
                <c:pt idx="28">
                  <c:v>80.72</c:v>
                </c:pt>
                <c:pt idx="29">
                  <c:v>79.52</c:v>
                </c:pt>
                <c:pt idx="30">
                  <c:v>76.81</c:v>
                </c:pt>
                <c:pt idx="31">
                  <c:v>76.81</c:v>
                </c:pt>
                <c:pt idx="32">
                  <c:v>76.81</c:v>
                </c:pt>
                <c:pt idx="33">
                  <c:v>76.3</c:v>
                </c:pt>
                <c:pt idx="34">
                  <c:v>76.48</c:v>
                </c:pt>
                <c:pt idx="35">
                  <c:v>78.33</c:v>
                </c:pt>
                <c:pt idx="36">
                  <c:v>79.16</c:v>
                </c:pt>
                <c:pt idx="37">
                  <c:v>79.66</c:v>
                </c:pt>
                <c:pt idx="38">
                  <c:v>79.66</c:v>
                </c:pt>
                <c:pt idx="39">
                  <c:v>79.66</c:v>
                </c:pt>
                <c:pt idx="40">
                  <c:v>82.3</c:v>
                </c:pt>
                <c:pt idx="41">
                  <c:v>80.69</c:v>
                </c:pt>
                <c:pt idx="42">
                  <c:v>79.760000000000005</c:v>
                </c:pt>
                <c:pt idx="43">
                  <c:v>81.040000000000006</c:v>
                </c:pt>
                <c:pt idx="44">
                  <c:v>79.680000000000007</c:v>
                </c:pt>
                <c:pt idx="45">
                  <c:v>79.680000000000007</c:v>
                </c:pt>
                <c:pt idx="46">
                  <c:v>79.680000000000007</c:v>
                </c:pt>
                <c:pt idx="47">
                  <c:v>77.66</c:v>
                </c:pt>
                <c:pt idx="48">
                  <c:v>77.2</c:v>
                </c:pt>
                <c:pt idx="49">
                  <c:v>76.05</c:v>
                </c:pt>
                <c:pt idx="50">
                  <c:v>77.22</c:v>
                </c:pt>
                <c:pt idx="51">
                  <c:v>79.02</c:v>
                </c:pt>
                <c:pt idx="52">
                  <c:v>79.02</c:v>
                </c:pt>
                <c:pt idx="53">
                  <c:v>79.02</c:v>
                </c:pt>
                <c:pt idx="54">
                  <c:v>81.430000000000007</c:v>
                </c:pt>
                <c:pt idx="55">
                  <c:v>79.55</c:v>
                </c:pt>
                <c:pt idx="56">
                  <c:v>78.650000000000006</c:v>
                </c:pt>
                <c:pt idx="57">
                  <c:v>79.94</c:v>
                </c:pt>
                <c:pt idx="58">
                  <c:v>78.8</c:v>
                </c:pt>
                <c:pt idx="59">
                  <c:v>78.8</c:v>
                </c:pt>
                <c:pt idx="60">
                  <c:v>78.8</c:v>
                </c:pt>
                <c:pt idx="61">
                  <c:v>77.52</c:v>
                </c:pt>
                <c:pt idx="62">
                  <c:v>73.75</c:v>
                </c:pt>
                <c:pt idx="63">
                  <c:v>72.7</c:v>
                </c:pt>
                <c:pt idx="64">
                  <c:v>72.69</c:v>
                </c:pt>
                <c:pt idx="65">
                  <c:v>71.06</c:v>
                </c:pt>
                <c:pt idx="66">
                  <c:v>71.06</c:v>
                </c:pt>
                <c:pt idx="67">
                  <c:v>71.06</c:v>
                </c:pt>
                <c:pt idx="68">
                  <c:v>71.84</c:v>
                </c:pt>
                <c:pt idx="69">
                  <c:v>69.19</c:v>
                </c:pt>
                <c:pt idx="70">
                  <c:v>70.61</c:v>
                </c:pt>
                <c:pt idx="71">
                  <c:v>71.97</c:v>
                </c:pt>
                <c:pt idx="72">
                  <c:v>71.61</c:v>
                </c:pt>
                <c:pt idx="73">
                  <c:v>71.61</c:v>
                </c:pt>
                <c:pt idx="74">
                  <c:v>71.61</c:v>
                </c:pt>
                <c:pt idx="75">
                  <c:v>72.75</c:v>
                </c:pt>
                <c:pt idx="76">
                  <c:v>73.7</c:v>
                </c:pt>
                <c:pt idx="77">
                  <c:v>73.650000000000006</c:v>
                </c:pt>
                <c:pt idx="78">
                  <c:v>74.88</c:v>
                </c:pt>
                <c:pt idx="79">
                  <c:v>74.489999999999995</c:v>
                </c:pt>
                <c:pt idx="80">
                  <c:v>74.489999999999995</c:v>
                </c:pt>
                <c:pt idx="81">
                  <c:v>74.489999999999995</c:v>
                </c:pt>
                <c:pt idx="82">
                  <c:v>73.900000000000006</c:v>
                </c:pt>
                <c:pt idx="83">
                  <c:v>75.17</c:v>
                </c:pt>
                <c:pt idx="84">
                  <c:v>73.459999999999994</c:v>
                </c:pt>
                <c:pt idx="85">
                  <c:v>71.599999999999994</c:v>
                </c:pt>
                <c:pt idx="86">
                  <c:v>71.98</c:v>
                </c:pt>
                <c:pt idx="87">
                  <c:v>71.98</c:v>
                </c:pt>
                <c:pt idx="88">
                  <c:v>71.98</c:v>
                </c:pt>
                <c:pt idx="89">
                  <c:v>71.77</c:v>
                </c:pt>
                <c:pt idx="90">
                  <c:v>73.56</c:v>
                </c:pt>
                <c:pt idx="91">
                  <c:v>73.900000000000006</c:v>
                </c:pt>
                <c:pt idx="92">
                  <c:v>77.62</c:v>
                </c:pt>
                <c:pt idx="93">
                  <c:v>78.05</c:v>
                </c:pt>
                <c:pt idx="94">
                  <c:v>78.05</c:v>
                </c:pt>
                <c:pt idx="95">
                  <c:v>78.05</c:v>
                </c:pt>
                <c:pt idx="96">
                  <c:v>80.930000000000007</c:v>
                </c:pt>
                <c:pt idx="97">
                  <c:v>77.180000000000007</c:v>
                </c:pt>
                <c:pt idx="98">
                  <c:v>76.58</c:v>
                </c:pt>
                <c:pt idx="99">
                  <c:v>79.400000000000006</c:v>
                </c:pt>
                <c:pt idx="100">
                  <c:v>79.040000000000006</c:v>
                </c:pt>
                <c:pt idx="101">
                  <c:v>79.040000000000006</c:v>
                </c:pt>
                <c:pt idx="102">
                  <c:v>79.040000000000006</c:v>
                </c:pt>
                <c:pt idx="103">
                  <c:v>77.459999999999994</c:v>
                </c:pt>
                <c:pt idx="104">
                  <c:v>74.25</c:v>
                </c:pt>
                <c:pt idx="105">
                  <c:v>74.22</c:v>
                </c:pt>
                <c:pt idx="106">
                  <c:v>74.45</c:v>
                </c:pt>
                <c:pt idx="107">
                  <c:v>73.06</c:v>
                </c:pt>
                <c:pt idx="108">
                  <c:v>73.06</c:v>
                </c:pt>
                <c:pt idx="109">
                  <c:v>73.06</c:v>
                </c:pt>
                <c:pt idx="110">
                  <c:v>74.290000000000006</c:v>
                </c:pt>
                <c:pt idx="111">
                  <c:v>76.040000000000006</c:v>
                </c:pt>
                <c:pt idx="112">
                  <c:v>74.959999999999994</c:v>
                </c:pt>
                <c:pt idx="113">
                  <c:v>74.38</c:v>
                </c:pt>
                <c:pt idx="114">
                  <c:v>76.05</c:v>
                </c:pt>
                <c:pt idx="115">
                  <c:v>76.05</c:v>
                </c:pt>
                <c:pt idx="116">
                  <c:v>76.05</c:v>
                </c:pt>
                <c:pt idx="117">
                  <c:v>71.42</c:v>
                </c:pt>
                <c:pt idx="118">
                  <c:v>71.12</c:v>
                </c:pt>
                <c:pt idx="119">
                  <c:v>72.55</c:v>
                </c:pt>
                <c:pt idx="120">
                  <c:v>73.16</c:v>
                </c:pt>
                <c:pt idx="121">
                  <c:v>73.099999999999994</c:v>
                </c:pt>
                <c:pt idx="122">
                  <c:v>73.099999999999994</c:v>
                </c:pt>
                <c:pt idx="123">
                  <c:v>73.099999999999994</c:v>
                </c:pt>
                <c:pt idx="124">
                  <c:v>75.08</c:v>
                </c:pt>
                <c:pt idx="125">
                  <c:v>75.53</c:v>
                </c:pt>
                <c:pt idx="126">
                  <c:v>74.92</c:v>
                </c:pt>
                <c:pt idx="127">
                  <c:v>75.63</c:v>
                </c:pt>
                <c:pt idx="128">
                  <c:v>73.87</c:v>
                </c:pt>
                <c:pt idx="129">
                  <c:v>73.87</c:v>
                </c:pt>
                <c:pt idx="130">
                  <c:v>73.87</c:v>
                </c:pt>
                <c:pt idx="131">
                  <c:v>71.83</c:v>
                </c:pt>
                <c:pt idx="132">
                  <c:v>71.89</c:v>
                </c:pt>
                <c:pt idx="133">
                  <c:v>72.28</c:v>
                </c:pt>
                <c:pt idx="134">
                  <c:v>72.56</c:v>
                </c:pt>
                <c:pt idx="135">
                  <c:v>71.040000000000006</c:v>
                </c:pt>
                <c:pt idx="136">
                  <c:v>71.040000000000006</c:v>
                </c:pt>
                <c:pt idx="137">
                  <c:v>71.040000000000006</c:v>
                </c:pt>
                <c:pt idx="138">
                  <c:v>73.3</c:v>
                </c:pt>
                <c:pt idx="139">
                  <c:v>73.31</c:v>
                </c:pt>
                <c:pt idx="140">
                  <c:v>72.81</c:v>
                </c:pt>
                <c:pt idx="141">
                  <c:v>74.23</c:v>
                </c:pt>
                <c:pt idx="142">
                  <c:v>75.17</c:v>
                </c:pt>
                <c:pt idx="143">
                  <c:v>75.17</c:v>
                </c:pt>
                <c:pt idx="144">
                  <c:v>75.17</c:v>
                </c:pt>
                <c:pt idx="145">
                  <c:v>73.010000000000005</c:v>
                </c:pt>
                <c:pt idx="146">
                  <c:v>72.81</c:v>
                </c:pt>
                <c:pt idx="147">
                  <c:v>72.83</c:v>
                </c:pt>
                <c:pt idx="148">
                  <c:v>73.28</c:v>
                </c:pt>
                <c:pt idx="149">
                  <c:v>72.94</c:v>
                </c:pt>
                <c:pt idx="150">
                  <c:v>72.94</c:v>
                </c:pt>
                <c:pt idx="151">
                  <c:v>72.94</c:v>
                </c:pt>
                <c:pt idx="152">
                  <c:v>71.83</c:v>
                </c:pt>
                <c:pt idx="153">
                  <c:v>73.62</c:v>
                </c:pt>
                <c:pt idx="154">
                  <c:v>72.31</c:v>
                </c:pt>
                <c:pt idx="155">
                  <c:v>72.09</c:v>
                </c:pt>
                <c:pt idx="156">
                  <c:v>71.12</c:v>
                </c:pt>
                <c:pt idx="157">
                  <c:v>71.12</c:v>
                </c:pt>
                <c:pt idx="158">
                  <c:v>71.12</c:v>
                </c:pt>
                <c:pt idx="159">
                  <c:v>72.14</c:v>
                </c:pt>
                <c:pt idx="160">
                  <c:v>72.19</c:v>
                </c:pt>
                <c:pt idx="161">
                  <c:v>73.52</c:v>
                </c:pt>
                <c:pt idx="162">
                  <c:v>73.41</c:v>
                </c:pt>
                <c:pt idx="163">
                  <c:v>74.489999999999995</c:v>
                </c:pt>
                <c:pt idx="164">
                  <c:v>74.489999999999995</c:v>
                </c:pt>
                <c:pt idx="165">
                  <c:v>74.489999999999995</c:v>
                </c:pt>
                <c:pt idx="166">
                  <c:v>73.91</c:v>
                </c:pt>
                <c:pt idx="167">
                  <c:v>73.19</c:v>
                </c:pt>
                <c:pt idx="168">
                  <c:v>73.39</c:v>
                </c:pt>
                <c:pt idx="169">
                  <c:v>72.88</c:v>
                </c:pt>
                <c:pt idx="170">
                  <c:v>72.94</c:v>
                </c:pt>
                <c:pt idx="171">
                  <c:v>72.94</c:v>
                </c:pt>
                <c:pt idx="172">
                  <c:v>72.94</c:v>
                </c:pt>
                <c:pt idx="173">
                  <c:v>72.63</c:v>
                </c:pt>
                <c:pt idx="174">
                  <c:v>73.58</c:v>
                </c:pt>
                <c:pt idx="175">
                  <c:v>73.58</c:v>
                </c:pt>
                <c:pt idx="176">
                  <c:v>73.260000000000005</c:v>
                </c:pt>
                <c:pt idx="177">
                  <c:v>74.17</c:v>
                </c:pt>
                <c:pt idx="178">
                  <c:v>74.17</c:v>
                </c:pt>
                <c:pt idx="179">
                  <c:v>74.17</c:v>
                </c:pt>
                <c:pt idx="180">
                  <c:v>74.39</c:v>
                </c:pt>
                <c:pt idx="181">
                  <c:v>74.64</c:v>
                </c:pt>
                <c:pt idx="182">
                  <c:v>74.64</c:v>
                </c:pt>
                <c:pt idx="183">
                  <c:v>75.930000000000007</c:v>
                </c:pt>
                <c:pt idx="184">
                  <c:v>76.510000000000005</c:v>
                </c:pt>
                <c:pt idx="185">
                  <c:v>76.510000000000005</c:v>
                </c:pt>
                <c:pt idx="186">
                  <c:v>76.510000000000005</c:v>
                </c:pt>
                <c:pt idx="187">
                  <c:v>76.3</c:v>
                </c:pt>
                <c:pt idx="188">
                  <c:v>77.05</c:v>
                </c:pt>
                <c:pt idx="189">
                  <c:v>76.16</c:v>
                </c:pt>
                <c:pt idx="190">
                  <c:v>76.92</c:v>
                </c:pt>
                <c:pt idx="191">
                  <c:v>79.760000000000005</c:v>
                </c:pt>
                <c:pt idx="192">
                  <c:v>79.760000000000005</c:v>
                </c:pt>
                <c:pt idx="193">
                  <c:v>79.760000000000005</c:v>
                </c:pt>
                <c:pt idx="194">
                  <c:v>81.010000000000005</c:v>
                </c:pt>
                <c:pt idx="195">
                  <c:v>79.92</c:v>
                </c:pt>
                <c:pt idx="196">
                  <c:v>82.03</c:v>
                </c:pt>
                <c:pt idx="197">
                  <c:v>81.290000000000006</c:v>
                </c:pt>
                <c:pt idx="198">
                  <c:v>80.790000000000006</c:v>
                </c:pt>
                <c:pt idx="199">
                  <c:v>80.790000000000006</c:v>
                </c:pt>
                <c:pt idx="200">
                  <c:v>80.790000000000006</c:v>
                </c:pt>
                <c:pt idx="201">
                  <c:v>80.150000000000006</c:v>
                </c:pt>
                <c:pt idx="202">
                  <c:v>79.290000000000006</c:v>
                </c:pt>
                <c:pt idx="203">
                  <c:v>79</c:v>
                </c:pt>
                <c:pt idx="204">
                  <c:v>78.290000000000006</c:v>
                </c:pt>
                <c:pt idx="205">
                  <c:v>78.5</c:v>
                </c:pt>
                <c:pt idx="206">
                  <c:v>78.5</c:v>
                </c:pt>
                <c:pt idx="207">
                  <c:v>78.5</c:v>
                </c:pt>
                <c:pt idx="208">
                  <c:v>77.08</c:v>
                </c:pt>
                <c:pt idx="209">
                  <c:v>77.489999999999995</c:v>
                </c:pt>
                <c:pt idx="210">
                  <c:v>76.58</c:v>
                </c:pt>
                <c:pt idx="211">
                  <c:v>76.87</c:v>
                </c:pt>
                <c:pt idx="212">
                  <c:v>76.760000000000005</c:v>
                </c:pt>
                <c:pt idx="213">
                  <c:v>76.760000000000005</c:v>
                </c:pt>
                <c:pt idx="214">
                  <c:v>76.760000000000005</c:v>
                </c:pt>
                <c:pt idx="215">
                  <c:v>75.959999999999994</c:v>
                </c:pt>
                <c:pt idx="216">
                  <c:v>76.2</c:v>
                </c:pt>
                <c:pt idx="217">
                  <c:v>74.61</c:v>
                </c:pt>
                <c:pt idx="218">
                  <c:v>74.290000000000006</c:v>
                </c:pt>
                <c:pt idx="219">
                  <c:v>74.66</c:v>
                </c:pt>
                <c:pt idx="220">
                  <c:v>74.66</c:v>
                </c:pt>
                <c:pt idx="221">
                  <c:v>74.66</c:v>
                </c:pt>
                <c:pt idx="222">
                  <c:v>75.87</c:v>
                </c:pt>
                <c:pt idx="223">
                  <c:v>77</c:v>
                </c:pt>
                <c:pt idx="224">
                  <c:v>75.180000000000007</c:v>
                </c:pt>
                <c:pt idx="225">
                  <c:v>75.02</c:v>
                </c:pt>
                <c:pt idx="226">
                  <c:v>74.739999999999995</c:v>
                </c:pt>
                <c:pt idx="227">
                  <c:v>74.739999999999995</c:v>
                </c:pt>
                <c:pt idx="228">
                  <c:v>74.739999999999995</c:v>
                </c:pt>
                <c:pt idx="229">
                  <c:v>75.22</c:v>
                </c:pt>
                <c:pt idx="230">
                  <c:v>75.84</c:v>
                </c:pt>
                <c:pt idx="231">
                  <c:v>76.040000000000006</c:v>
                </c:pt>
                <c:pt idx="232">
                  <c:v>76.48</c:v>
                </c:pt>
                <c:pt idx="233">
                  <c:v>74.430000000000007</c:v>
                </c:pt>
                <c:pt idx="234">
                  <c:v>74.430000000000007</c:v>
                </c:pt>
                <c:pt idx="235">
                  <c:v>74.430000000000007</c:v>
                </c:pt>
                <c:pt idx="236">
                  <c:v>74.78</c:v>
                </c:pt>
                <c:pt idx="237">
                  <c:v>73.02</c:v>
                </c:pt>
                <c:pt idx="238">
                  <c:v>72.53</c:v>
                </c:pt>
                <c:pt idx="239">
                  <c:v>74.040000000000006</c:v>
                </c:pt>
                <c:pt idx="240">
                  <c:v>73.180000000000007</c:v>
                </c:pt>
                <c:pt idx="241">
                  <c:v>73.180000000000007</c:v>
                </c:pt>
                <c:pt idx="242">
                  <c:v>73.180000000000007</c:v>
                </c:pt>
                <c:pt idx="243">
                  <c:v>71.62</c:v>
                </c:pt>
                <c:pt idx="244">
                  <c:v>71.040000000000006</c:v>
                </c:pt>
                <c:pt idx="245">
                  <c:v>69.3</c:v>
                </c:pt>
                <c:pt idx="246">
                  <c:v>69.459999999999994</c:v>
                </c:pt>
                <c:pt idx="247">
                  <c:v>70.36</c:v>
                </c:pt>
                <c:pt idx="248">
                  <c:v>70.36</c:v>
                </c:pt>
                <c:pt idx="249">
                  <c:v>70.36</c:v>
                </c:pt>
                <c:pt idx="250">
                  <c:v>69.28</c:v>
                </c:pt>
                <c:pt idx="251">
                  <c:v>69.56</c:v>
                </c:pt>
                <c:pt idx="252">
                  <c:v>70.95</c:v>
                </c:pt>
                <c:pt idx="253">
                  <c:v>69.88</c:v>
                </c:pt>
                <c:pt idx="254">
                  <c:v>70.58</c:v>
                </c:pt>
                <c:pt idx="255">
                  <c:v>70.58</c:v>
                </c:pt>
                <c:pt idx="256">
                  <c:v>70.58</c:v>
                </c:pt>
                <c:pt idx="257">
                  <c:v>71.069999999999993</c:v>
                </c:pt>
                <c:pt idx="258">
                  <c:v>70.56</c:v>
                </c:pt>
                <c:pt idx="259">
                  <c:v>70.78</c:v>
                </c:pt>
                <c:pt idx="260">
                  <c:v>72</c:v>
                </c:pt>
                <c:pt idx="261">
                  <c:v>72.16</c:v>
                </c:pt>
                <c:pt idx="262">
                  <c:v>72.16</c:v>
                </c:pt>
                <c:pt idx="263">
                  <c:v>72.16</c:v>
                </c:pt>
                <c:pt idx="264">
                  <c:v>73</c:v>
                </c:pt>
                <c:pt idx="265">
                  <c:v>73.02</c:v>
                </c:pt>
                <c:pt idx="266">
                  <c:v>73.790000000000006</c:v>
                </c:pt>
                <c:pt idx="267">
                  <c:v>74.03</c:v>
                </c:pt>
                <c:pt idx="268">
                  <c:v>73.63</c:v>
                </c:pt>
                <c:pt idx="269">
                  <c:v>73.63</c:v>
                </c:pt>
                <c:pt idx="270">
                  <c:v>73.63</c:v>
                </c:pt>
                <c:pt idx="271">
                  <c:v>74.739999999999995</c:v>
                </c:pt>
                <c:pt idx="272">
                  <c:v>74.489999999999995</c:v>
                </c:pt>
                <c:pt idx="273">
                  <c:v>74.95</c:v>
                </c:pt>
                <c:pt idx="274">
                  <c:v>70.14</c:v>
                </c:pt>
                <c:pt idx="275">
                  <c:v>65.58</c:v>
                </c:pt>
                <c:pt idx="276">
                  <c:v>65.58</c:v>
                </c:pt>
                <c:pt idx="277">
                  <c:v>65.58</c:v>
                </c:pt>
                <c:pt idx="278">
                  <c:v>64.209999999999994</c:v>
                </c:pt>
                <c:pt idx="279">
                  <c:v>62.82</c:v>
                </c:pt>
                <c:pt idx="280">
                  <c:v>65.48</c:v>
                </c:pt>
                <c:pt idx="281">
                  <c:v>63.33</c:v>
                </c:pt>
                <c:pt idx="282">
                  <c:v>64.760000000000005</c:v>
                </c:pt>
                <c:pt idx="283">
                  <c:v>64.760000000000005</c:v>
                </c:pt>
                <c:pt idx="284">
                  <c:v>64.760000000000005</c:v>
                </c:pt>
                <c:pt idx="285">
                  <c:v>64.88</c:v>
                </c:pt>
                <c:pt idx="286">
                  <c:v>64.67</c:v>
                </c:pt>
                <c:pt idx="287">
                  <c:v>65.849999999999994</c:v>
                </c:pt>
                <c:pt idx="288">
                  <c:v>67.959999999999994</c:v>
                </c:pt>
                <c:pt idx="289">
                  <c:v>67.959999999999994</c:v>
                </c:pt>
                <c:pt idx="290">
                  <c:v>67.959999999999994</c:v>
                </c:pt>
                <c:pt idx="291">
                  <c:v>67.959999999999994</c:v>
                </c:pt>
                <c:pt idx="292">
                  <c:v>66.260000000000005</c:v>
                </c:pt>
                <c:pt idx="293">
                  <c:v>67.44</c:v>
                </c:pt>
                <c:pt idx="294">
                  <c:v>66.12</c:v>
                </c:pt>
                <c:pt idx="295">
                  <c:v>66.55</c:v>
                </c:pt>
                <c:pt idx="296">
                  <c:v>66.87</c:v>
                </c:pt>
                <c:pt idx="297">
                  <c:v>66.87</c:v>
                </c:pt>
                <c:pt idx="298">
                  <c:v>66.87</c:v>
                </c:pt>
                <c:pt idx="299">
                  <c:v>65.86</c:v>
                </c:pt>
                <c:pt idx="300">
                  <c:v>64.25</c:v>
                </c:pt>
                <c:pt idx="301">
                  <c:v>63.12</c:v>
                </c:pt>
                <c:pt idx="302">
                  <c:v>62.13</c:v>
                </c:pt>
                <c:pt idx="303">
                  <c:v>61.29</c:v>
                </c:pt>
                <c:pt idx="304">
                  <c:v>61.29</c:v>
                </c:pt>
                <c:pt idx="305">
                  <c:v>61.29</c:v>
                </c:pt>
                <c:pt idx="306">
                  <c:v>60.23</c:v>
                </c:pt>
                <c:pt idx="307">
                  <c:v>62.15</c:v>
                </c:pt>
                <c:pt idx="308">
                  <c:v>61.12</c:v>
                </c:pt>
                <c:pt idx="309">
                  <c:v>62.84</c:v>
                </c:pt>
                <c:pt idx="310">
                  <c:v>63.91</c:v>
                </c:pt>
                <c:pt idx="311">
                  <c:v>63.91</c:v>
                </c:pt>
                <c:pt idx="312">
                  <c:v>63.91</c:v>
                </c:pt>
                <c:pt idx="313">
                  <c:v>64.959999999999994</c:v>
                </c:pt>
                <c:pt idx="314">
                  <c:v>66.63</c:v>
                </c:pt>
                <c:pt idx="315">
                  <c:v>66.09</c:v>
                </c:pt>
                <c:pt idx="316">
                  <c:v>64.53</c:v>
                </c:pt>
                <c:pt idx="317">
                  <c:v>65.41</c:v>
                </c:pt>
                <c:pt idx="318">
                  <c:v>65.41</c:v>
                </c:pt>
                <c:pt idx="319">
                  <c:v>65.41</c:v>
                </c:pt>
                <c:pt idx="320">
                  <c:v>65.540000000000006</c:v>
                </c:pt>
                <c:pt idx="321">
                  <c:v>65.38</c:v>
                </c:pt>
                <c:pt idx="322">
                  <c:v>64.91</c:v>
                </c:pt>
                <c:pt idx="323">
                  <c:v>64.44</c:v>
                </c:pt>
                <c:pt idx="324">
                  <c:v>64.78</c:v>
                </c:pt>
                <c:pt idx="325">
                  <c:v>64.78</c:v>
                </c:pt>
                <c:pt idx="326">
                  <c:v>64.78</c:v>
                </c:pt>
                <c:pt idx="327">
                  <c:v>64.739999999999995</c:v>
                </c:pt>
                <c:pt idx="328">
                  <c:v>64.09</c:v>
                </c:pt>
                <c:pt idx="329">
                  <c:v>64.900000000000006</c:v>
                </c:pt>
                <c:pt idx="330">
                  <c:v>64.150000000000006</c:v>
                </c:pt>
                <c:pt idx="331">
                  <c:v>63.9</c:v>
                </c:pt>
                <c:pt idx="332">
                  <c:v>63.9</c:v>
                </c:pt>
                <c:pt idx="333">
                  <c:v>63.9</c:v>
                </c:pt>
                <c:pt idx="334">
                  <c:v>64.63</c:v>
                </c:pt>
                <c:pt idx="335">
                  <c:v>65.63</c:v>
                </c:pt>
                <c:pt idx="336">
                  <c:v>64.86</c:v>
                </c:pt>
                <c:pt idx="337">
                  <c:v>65.34</c:v>
                </c:pt>
                <c:pt idx="338">
                  <c:v>66.47</c:v>
                </c:pt>
                <c:pt idx="339">
                  <c:v>66.47</c:v>
                </c:pt>
                <c:pt idx="340">
                  <c:v>66.47</c:v>
                </c:pt>
                <c:pt idx="341">
                  <c:v>67.040000000000006</c:v>
                </c:pt>
                <c:pt idx="342">
                  <c:v>66.87</c:v>
                </c:pt>
                <c:pt idx="343">
                  <c:v>69.77</c:v>
                </c:pt>
                <c:pt idx="344">
                  <c:v>69.36</c:v>
                </c:pt>
                <c:pt idx="345">
                  <c:v>74.23</c:v>
                </c:pt>
                <c:pt idx="346">
                  <c:v>74.23</c:v>
                </c:pt>
                <c:pt idx="347">
                  <c:v>74.23</c:v>
                </c:pt>
                <c:pt idx="348">
                  <c:v>73.23</c:v>
                </c:pt>
                <c:pt idx="349">
                  <c:v>76.45</c:v>
                </c:pt>
                <c:pt idx="350">
                  <c:v>76.7</c:v>
                </c:pt>
                <c:pt idx="351">
                  <c:v>78.849999999999994</c:v>
                </c:pt>
                <c:pt idx="352">
                  <c:v>77.010000000000005</c:v>
                </c:pt>
                <c:pt idx="353">
                  <c:v>77.010000000000005</c:v>
                </c:pt>
                <c:pt idx="354">
                  <c:v>77.010000000000005</c:v>
                </c:pt>
                <c:pt idx="355">
                  <c:v>71.48</c:v>
                </c:pt>
                <c:pt idx="356">
                  <c:v>67.14</c:v>
                </c:pt>
                <c:pt idx="357">
                  <c:v>67.680000000000007</c:v>
                </c:pt>
                <c:pt idx="358">
                  <c:v>67.73</c:v>
                </c:pt>
                <c:pt idx="359">
                  <c:v>67.77</c:v>
                </c:pt>
                <c:pt idx="360">
                  <c:v>67.77</c:v>
                </c:pt>
                <c:pt idx="361">
                  <c:v>67.77</c:v>
                </c:pt>
                <c:pt idx="362">
                  <c:v>67.61</c:v>
                </c:pt>
                <c:pt idx="363">
                  <c:v>67.11</c:v>
                </c:pt>
                <c:pt idx="364">
                  <c:v>69.11</c:v>
                </c:pt>
                <c:pt idx="365">
                  <c:v>68.8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C2-497D-B409-824E5500F1BC}"/>
            </c:ext>
          </c:extLst>
        </c:ser>
        <c:ser>
          <c:idx val="2"/>
          <c:order val="2"/>
          <c:tx>
            <c:strRef>
              <c:f>'איור 20 נתונים'!$I$3</c:f>
              <c:strCache>
                <c:ptCount val="1"/>
                <c:pt idx="0">
                  <c:v>מועד החלטת הריבית</c:v>
                </c:pt>
              </c:strCache>
            </c:strRef>
          </c:tx>
          <c:spPr>
            <a:ln w="38100">
              <a:solidFill>
                <a:sysClr val="windowText" lastClr="000000">
                  <a:lumMod val="65000"/>
                  <a:lumOff val="35000"/>
                </a:sysClr>
              </a:solidFill>
              <a:prstDash val="sysDash"/>
            </a:ln>
          </c:spPr>
          <c:marker>
            <c:symbol val="none"/>
          </c:marker>
          <c:dPt>
            <c:idx val="3951"/>
            <c:bubble3D val="0"/>
            <c:extLst>
              <c:ext xmlns:c16="http://schemas.microsoft.com/office/drawing/2014/chart" uri="{C3380CC4-5D6E-409C-BE32-E72D297353CC}">
                <c16:uniqueId val="{00000002-C2C2-497D-B409-824E5500F1BC}"/>
              </c:ext>
            </c:extLst>
          </c:dPt>
          <c:dPt>
            <c:idx val="3958"/>
            <c:marker>
              <c:symbol val="picture"/>
              <c:spPr>
                <a:blipFill>
                  <a:blip xmlns:r="http://schemas.openxmlformats.org/officeDocument/2006/relationships" r:embed="rId2"/>
                  <a:stretch>
                    <a:fillRect/>
                  </a:stretch>
                </a:blipFill>
                <a:ln w="9525">
                  <a:solidFill>
                    <a:srgbClr val="00B05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C2C2-497D-B409-824E5500F1BC}"/>
              </c:ext>
            </c:extLst>
          </c:dPt>
          <c:val>
            <c:numRef>
              <c:f>'איור 20 נתונים'!$I$4:$I$4000</c:f>
              <c:numCache>
                <c:formatCode>0.000%</c:formatCode>
                <c:ptCount val="3997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#N/A</c:v>
                </c:pt>
                <c:pt idx="143">
                  <c:v>#N/A</c:v>
                </c:pt>
                <c:pt idx="144">
                  <c:v>#N/A</c:v>
                </c:pt>
                <c:pt idx="145">
                  <c:v>#N/A</c:v>
                </c:pt>
                <c:pt idx="146">
                  <c:v>#N/A</c:v>
                </c:pt>
                <c:pt idx="147">
                  <c:v>#N/A</c:v>
                </c:pt>
                <c:pt idx="148">
                  <c:v>#N/A</c:v>
                </c:pt>
                <c:pt idx="149">
                  <c:v>#N/A</c:v>
                </c:pt>
                <c:pt idx="150">
                  <c:v>#N/A</c:v>
                </c:pt>
                <c:pt idx="151">
                  <c:v>#N/A</c:v>
                </c:pt>
                <c:pt idx="152">
                  <c:v>#N/A</c:v>
                </c:pt>
                <c:pt idx="153">
                  <c:v>#N/A</c:v>
                </c:pt>
                <c:pt idx="154">
                  <c:v>#N/A</c:v>
                </c:pt>
                <c:pt idx="155">
                  <c:v>#N/A</c:v>
                </c:pt>
                <c:pt idx="156">
                  <c:v>#N/A</c:v>
                </c:pt>
                <c:pt idx="157">
                  <c:v>#N/A</c:v>
                </c:pt>
                <c:pt idx="158">
                  <c:v>#N/A</c:v>
                </c:pt>
                <c:pt idx="159">
                  <c:v>#N/A</c:v>
                </c:pt>
                <c:pt idx="160">
                  <c:v>#N/A</c:v>
                </c:pt>
                <c:pt idx="161">
                  <c:v>#N/A</c:v>
                </c:pt>
                <c:pt idx="162">
                  <c:v>#N/A</c:v>
                </c:pt>
                <c:pt idx="163">
                  <c:v>#N/A</c:v>
                </c:pt>
                <c:pt idx="164">
                  <c:v>#N/A</c:v>
                </c:pt>
                <c:pt idx="165">
                  <c:v>#N/A</c:v>
                </c:pt>
                <c:pt idx="166">
                  <c:v>#N/A</c:v>
                </c:pt>
                <c:pt idx="167">
                  <c:v>#N/A</c:v>
                </c:pt>
                <c:pt idx="168">
                  <c:v>#N/A</c:v>
                </c:pt>
                <c:pt idx="169">
                  <c:v>#N/A</c:v>
                </c:pt>
                <c:pt idx="170">
                  <c:v>#N/A</c:v>
                </c:pt>
                <c:pt idx="171">
                  <c:v>#N/A</c:v>
                </c:pt>
                <c:pt idx="172">
                  <c:v>#N/A</c:v>
                </c:pt>
                <c:pt idx="173">
                  <c:v>#N/A</c:v>
                </c:pt>
                <c:pt idx="174">
                  <c:v>#N/A</c:v>
                </c:pt>
                <c:pt idx="175">
                  <c:v>#N/A</c:v>
                </c:pt>
                <c:pt idx="176">
                  <c:v>#N/A</c:v>
                </c:pt>
                <c:pt idx="177">
                  <c:v>#N/A</c:v>
                </c:pt>
                <c:pt idx="178">
                  <c:v>#N/A</c:v>
                </c:pt>
                <c:pt idx="179">
                  <c:v>#N/A</c:v>
                </c:pt>
                <c:pt idx="180">
                  <c:v>#N/A</c:v>
                </c:pt>
                <c:pt idx="181">
                  <c:v>#N/A</c:v>
                </c:pt>
                <c:pt idx="182">
                  <c:v>#N/A</c:v>
                </c:pt>
                <c:pt idx="183">
                  <c:v>#N/A</c:v>
                </c:pt>
                <c:pt idx="184">
                  <c:v>#N/A</c:v>
                </c:pt>
                <c:pt idx="185">
                  <c:v>#N/A</c:v>
                </c:pt>
                <c:pt idx="186">
                  <c:v>#N/A</c:v>
                </c:pt>
                <c:pt idx="187">
                  <c:v>#N/A</c:v>
                </c:pt>
                <c:pt idx="188">
                  <c:v>#N/A</c:v>
                </c:pt>
                <c:pt idx="189">
                  <c:v>#N/A</c:v>
                </c:pt>
                <c:pt idx="190">
                  <c:v>#N/A</c:v>
                </c:pt>
                <c:pt idx="191">
                  <c:v>#N/A</c:v>
                </c:pt>
                <c:pt idx="192">
                  <c:v>#N/A</c:v>
                </c:pt>
                <c:pt idx="193">
                  <c:v>#N/A</c:v>
                </c:pt>
                <c:pt idx="194">
                  <c:v>#N/A</c:v>
                </c:pt>
                <c:pt idx="195">
                  <c:v>#N/A</c:v>
                </c:pt>
                <c:pt idx="196">
                  <c:v>#N/A</c:v>
                </c:pt>
                <c:pt idx="197">
                  <c:v>#N/A</c:v>
                </c:pt>
                <c:pt idx="198">
                  <c:v>#N/A</c:v>
                </c:pt>
                <c:pt idx="199">
                  <c:v>#N/A</c:v>
                </c:pt>
                <c:pt idx="200">
                  <c:v>#N/A</c:v>
                </c:pt>
                <c:pt idx="201">
                  <c:v>#N/A</c:v>
                </c:pt>
                <c:pt idx="202">
                  <c:v>#N/A</c:v>
                </c:pt>
                <c:pt idx="203">
                  <c:v>#N/A</c:v>
                </c:pt>
                <c:pt idx="204">
                  <c:v>#N/A</c:v>
                </c:pt>
                <c:pt idx="205">
                  <c:v>#N/A</c:v>
                </c:pt>
                <c:pt idx="206">
                  <c:v>#N/A</c:v>
                </c:pt>
                <c:pt idx="207">
                  <c:v>#N/A</c:v>
                </c:pt>
                <c:pt idx="208">
                  <c:v>#N/A</c:v>
                </c:pt>
                <c:pt idx="209">
                  <c:v>#N/A</c:v>
                </c:pt>
                <c:pt idx="210">
                  <c:v>#N/A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#N/A</c:v>
                </c:pt>
                <c:pt idx="215">
                  <c:v>#N/A</c:v>
                </c:pt>
                <c:pt idx="216">
                  <c:v>#N/A</c:v>
                </c:pt>
                <c:pt idx="217">
                  <c:v>#N/A</c:v>
                </c:pt>
                <c:pt idx="218">
                  <c:v>#N/A</c:v>
                </c:pt>
                <c:pt idx="219">
                  <c:v>#N/A</c:v>
                </c:pt>
                <c:pt idx="220">
                  <c:v>#N/A</c:v>
                </c:pt>
                <c:pt idx="221">
                  <c:v>#N/A</c:v>
                </c:pt>
                <c:pt idx="222">
                  <c:v>#N/A</c:v>
                </c:pt>
                <c:pt idx="223">
                  <c:v>#N/A</c:v>
                </c:pt>
                <c:pt idx="224">
                  <c:v>#N/A</c:v>
                </c:pt>
                <c:pt idx="225">
                  <c:v>#N/A</c:v>
                </c:pt>
                <c:pt idx="226">
                  <c:v>#N/A</c:v>
                </c:pt>
                <c:pt idx="227">
                  <c:v>#N/A</c:v>
                </c:pt>
                <c:pt idx="228">
                  <c:v>#N/A</c:v>
                </c:pt>
                <c:pt idx="229">
                  <c:v>#N/A</c:v>
                </c:pt>
                <c:pt idx="230">
                  <c:v>#N/A</c:v>
                </c:pt>
                <c:pt idx="231">
                  <c:v>#N/A</c:v>
                </c:pt>
                <c:pt idx="232">
                  <c:v>#N/A</c:v>
                </c:pt>
                <c:pt idx="233">
                  <c:v>#N/A</c:v>
                </c:pt>
                <c:pt idx="234">
                  <c:v>#N/A</c:v>
                </c:pt>
                <c:pt idx="235">
                  <c:v>#N/A</c:v>
                </c:pt>
                <c:pt idx="236">
                  <c:v>#N/A</c:v>
                </c:pt>
                <c:pt idx="237">
                  <c:v>#N/A</c:v>
                </c:pt>
                <c:pt idx="238">
                  <c:v>#N/A</c:v>
                </c:pt>
                <c:pt idx="239">
                  <c:v>#N/A</c:v>
                </c:pt>
                <c:pt idx="240">
                  <c:v>#N/A</c:v>
                </c:pt>
                <c:pt idx="241">
                  <c:v>#N/A</c:v>
                </c:pt>
                <c:pt idx="242">
                  <c:v>#N/A</c:v>
                </c:pt>
                <c:pt idx="243">
                  <c:v>#N/A</c:v>
                </c:pt>
                <c:pt idx="244">
                  <c:v>#N/A</c:v>
                </c:pt>
                <c:pt idx="245">
                  <c:v>#N/A</c:v>
                </c:pt>
                <c:pt idx="246">
                  <c:v>#N/A</c:v>
                </c:pt>
                <c:pt idx="247">
                  <c:v>#N/A</c:v>
                </c:pt>
                <c:pt idx="248">
                  <c:v>#N/A</c:v>
                </c:pt>
                <c:pt idx="249">
                  <c:v>#N/A</c:v>
                </c:pt>
                <c:pt idx="250">
                  <c:v>#N/A</c:v>
                </c:pt>
                <c:pt idx="251">
                  <c:v>#N/A</c:v>
                </c:pt>
                <c:pt idx="252">
                  <c:v>#N/A</c:v>
                </c:pt>
                <c:pt idx="253">
                  <c:v>#N/A</c:v>
                </c:pt>
                <c:pt idx="254">
                  <c:v>#N/A</c:v>
                </c:pt>
                <c:pt idx="255">
                  <c:v>#N/A</c:v>
                </c:pt>
                <c:pt idx="256">
                  <c:v>#N/A</c:v>
                </c:pt>
                <c:pt idx="257">
                  <c:v>#N/A</c:v>
                </c:pt>
                <c:pt idx="258">
                  <c:v>#N/A</c:v>
                </c:pt>
                <c:pt idx="259">
                  <c:v>#N/A</c:v>
                </c:pt>
                <c:pt idx="260">
                  <c:v>#N/A</c:v>
                </c:pt>
                <c:pt idx="261">
                  <c:v>#N/A</c:v>
                </c:pt>
                <c:pt idx="262">
                  <c:v>#N/A</c:v>
                </c:pt>
                <c:pt idx="263">
                  <c:v>#N/A</c:v>
                </c:pt>
                <c:pt idx="264">
                  <c:v>#N/A</c:v>
                </c:pt>
                <c:pt idx="265">
                  <c:v>#N/A</c:v>
                </c:pt>
                <c:pt idx="266">
                  <c:v>#N/A</c:v>
                </c:pt>
                <c:pt idx="267">
                  <c:v>#N/A</c:v>
                </c:pt>
                <c:pt idx="268">
                  <c:v>#N/A</c:v>
                </c:pt>
                <c:pt idx="269">
                  <c:v>#N/A</c:v>
                </c:pt>
                <c:pt idx="270">
                  <c:v>#N/A</c:v>
                </c:pt>
                <c:pt idx="271">
                  <c:v>#N/A</c:v>
                </c:pt>
                <c:pt idx="272">
                  <c:v>#N/A</c:v>
                </c:pt>
                <c:pt idx="273">
                  <c:v>#N/A</c:v>
                </c:pt>
                <c:pt idx="274">
                  <c:v>#N/A</c:v>
                </c:pt>
                <c:pt idx="275">
                  <c:v>#N/A</c:v>
                </c:pt>
                <c:pt idx="276">
                  <c:v>#N/A</c:v>
                </c:pt>
                <c:pt idx="277">
                  <c:v>#N/A</c:v>
                </c:pt>
                <c:pt idx="278">
                  <c:v>#N/A</c:v>
                </c:pt>
                <c:pt idx="279">
                  <c:v>#N/A</c:v>
                </c:pt>
                <c:pt idx="280">
                  <c:v>#N/A</c:v>
                </c:pt>
                <c:pt idx="281">
                  <c:v>#N/A</c:v>
                </c:pt>
                <c:pt idx="282">
                  <c:v>#N/A</c:v>
                </c:pt>
                <c:pt idx="283">
                  <c:v>#N/A</c:v>
                </c:pt>
                <c:pt idx="284">
                  <c:v>#N/A</c:v>
                </c:pt>
                <c:pt idx="285">
                  <c:v>#N/A</c:v>
                </c:pt>
                <c:pt idx="286">
                  <c:v>#N/A</c:v>
                </c:pt>
                <c:pt idx="287">
                  <c:v>#N/A</c:v>
                </c:pt>
                <c:pt idx="288">
                  <c:v>#N/A</c:v>
                </c:pt>
                <c:pt idx="289">
                  <c:v>#N/A</c:v>
                </c:pt>
                <c:pt idx="290">
                  <c:v>#N/A</c:v>
                </c:pt>
                <c:pt idx="291">
                  <c:v>#N/A</c:v>
                </c:pt>
                <c:pt idx="292">
                  <c:v>#N/A</c:v>
                </c:pt>
                <c:pt idx="293">
                  <c:v>#N/A</c:v>
                </c:pt>
                <c:pt idx="294">
                  <c:v>#N/A</c:v>
                </c:pt>
                <c:pt idx="295">
                  <c:v>#N/A</c:v>
                </c:pt>
                <c:pt idx="296">
                  <c:v>#N/A</c:v>
                </c:pt>
                <c:pt idx="297">
                  <c:v>#N/A</c:v>
                </c:pt>
                <c:pt idx="298">
                  <c:v>#N/A</c:v>
                </c:pt>
                <c:pt idx="299">
                  <c:v>#N/A</c:v>
                </c:pt>
                <c:pt idx="300">
                  <c:v>#N/A</c:v>
                </c:pt>
                <c:pt idx="301">
                  <c:v>#N/A</c:v>
                </c:pt>
                <c:pt idx="302">
                  <c:v>#N/A</c:v>
                </c:pt>
                <c:pt idx="303">
                  <c:v>#N/A</c:v>
                </c:pt>
                <c:pt idx="304">
                  <c:v>#N/A</c:v>
                </c:pt>
                <c:pt idx="305">
                  <c:v>#N/A</c:v>
                </c:pt>
                <c:pt idx="306">
                  <c:v>#N/A</c:v>
                </c:pt>
                <c:pt idx="307">
                  <c:v>#N/A</c:v>
                </c:pt>
                <c:pt idx="308">
                  <c:v>#N/A</c:v>
                </c:pt>
                <c:pt idx="309">
                  <c:v>#N/A</c:v>
                </c:pt>
                <c:pt idx="310">
                  <c:v>#N/A</c:v>
                </c:pt>
                <c:pt idx="311">
                  <c:v>#N/A</c:v>
                </c:pt>
                <c:pt idx="312">
                  <c:v>#N/A</c:v>
                </c:pt>
                <c:pt idx="313">
                  <c:v>#N/A</c:v>
                </c:pt>
                <c:pt idx="314">
                  <c:v>#N/A</c:v>
                </c:pt>
                <c:pt idx="315">
                  <c:v>#N/A</c:v>
                </c:pt>
                <c:pt idx="316">
                  <c:v>#N/A</c:v>
                </c:pt>
                <c:pt idx="317">
                  <c:v>#N/A</c:v>
                </c:pt>
                <c:pt idx="318">
                  <c:v>#N/A</c:v>
                </c:pt>
                <c:pt idx="319">
                  <c:v>#N/A</c:v>
                </c:pt>
                <c:pt idx="320">
                  <c:v>#N/A</c:v>
                </c:pt>
                <c:pt idx="321">
                  <c:v>#N/A</c:v>
                </c:pt>
                <c:pt idx="322">
                  <c:v>#N/A</c:v>
                </c:pt>
                <c:pt idx="323">
                  <c:v>#N/A</c:v>
                </c:pt>
                <c:pt idx="324">
                  <c:v>#N/A</c:v>
                </c:pt>
                <c:pt idx="325">
                  <c:v>#N/A</c:v>
                </c:pt>
                <c:pt idx="326">
                  <c:v>#N/A</c:v>
                </c:pt>
                <c:pt idx="327">
                  <c:v>200</c:v>
                </c:pt>
                <c:pt idx="328">
                  <c:v>-100</c:v>
                </c:pt>
                <c:pt idx="329">
                  <c:v>#N/A</c:v>
                </c:pt>
                <c:pt idx="330">
                  <c:v>#N/A</c:v>
                </c:pt>
                <c:pt idx="331">
                  <c:v>#N/A</c:v>
                </c:pt>
                <c:pt idx="332">
                  <c:v>#N/A</c:v>
                </c:pt>
                <c:pt idx="333">
                  <c:v>#N/A</c:v>
                </c:pt>
                <c:pt idx="334">
                  <c:v>#N/A</c:v>
                </c:pt>
                <c:pt idx="335">
                  <c:v>#N/A</c:v>
                </c:pt>
                <c:pt idx="336">
                  <c:v>#N/A</c:v>
                </c:pt>
                <c:pt idx="337">
                  <c:v>#N/A</c:v>
                </c:pt>
                <c:pt idx="338">
                  <c:v>#N/A</c:v>
                </c:pt>
                <c:pt idx="339">
                  <c:v>#N/A</c:v>
                </c:pt>
                <c:pt idx="340">
                  <c:v>#N/A</c:v>
                </c:pt>
                <c:pt idx="341">
                  <c:v>#N/A</c:v>
                </c:pt>
                <c:pt idx="342">
                  <c:v>#N/A</c:v>
                </c:pt>
                <c:pt idx="343">
                  <c:v>#N/A</c:v>
                </c:pt>
                <c:pt idx="344">
                  <c:v>#N/A</c:v>
                </c:pt>
                <c:pt idx="345">
                  <c:v>#N/A</c:v>
                </c:pt>
                <c:pt idx="346">
                  <c:v>#N/A</c:v>
                </c:pt>
                <c:pt idx="347">
                  <c:v>#N/A</c:v>
                </c:pt>
                <c:pt idx="348">
                  <c:v>#N/A</c:v>
                </c:pt>
                <c:pt idx="349">
                  <c:v>#N/A</c:v>
                </c:pt>
                <c:pt idx="350">
                  <c:v>#N/A</c:v>
                </c:pt>
                <c:pt idx="351">
                  <c:v>#N/A</c:v>
                </c:pt>
                <c:pt idx="352">
                  <c:v>#N/A</c:v>
                </c:pt>
                <c:pt idx="353">
                  <c:v>#N/A</c:v>
                </c:pt>
                <c:pt idx="354">
                  <c:v>#N/A</c:v>
                </c:pt>
                <c:pt idx="355">
                  <c:v>#N/A</c:v>
                </c:pt>
                <c:pt idx="356">
                  <c:v>#N/A</c:v>
                </c:pt>
                <c:pt idx="357">
                  <c:v>#N/A</c:v>
                </c:pt>
                <c:pt idx="358">
                  <c:v>#N/A</c:v>
                </c:pt>
                <c:pt idx="359">
                  <c:v>#N/A</c:v>
                </c:pt>
                <c:pt idx="360">
                  <c:v>#N/A</c:v>
                </c:pt>
                <c:pt idx="361">
                  <c:v>#N/A</c:v>
                </c:pt>
                <c:pt idx="362">
                  <c:v>#N/A</c:v>
                </c:pt>
                <c:pt idx="363">
                  <c:v>#N/A</c:v>
                </c:pt>
                <c:pt idx="364">
                  <c:v>#N/A</c:v>
                </c:pt>
                <c:pt idx="365">
                  <c:v>#N/A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2C2-497D-B409-824E5500F1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1938592"/>
        <c:axId val="1091924816"/>
      </c:lineChart>
      <c:dateAx>
        <c:axId val="228747136"/>
        <c:scaling>
          <c:orientation val="minMax"/>
          <c:max val="45840"/>
          <c:min val="45475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ln w="3175">
            <a:noFill/>
            <a:prstDash val="solid"/>
          </a:ln>
        </c:spPr>
        <c:txPr>
          <a:bodyPr rot="-2700000" vert="horz"/>
          <a:lstStyle/>
          <a:p>
            <a:pPr>
              <a:defRPr sz="11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8748672"/>
        <c:crosses val="autoZero"/>
        <c:auto val="0"/>
        <c:lblOffset val="100"/>
        <c:baseTimeUnit val="days"/>
      </c:dateAx>
      <c:valAx>
        <c:axId val="228748672"/>
        <c:scaling>
          <c:orientation val="minMax"/>
          <c:min val="80"/>
        </c:scaling>
        <c:delete val="0"/>
        <c:axPos val="l"/>
        <c:numFmt formatCode="0" sourceLinked="0"/>
        <c:majorTickMark val="none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8747136"/>
        <c:crosses val="autoZero"/>
        <c:crossBetween val="between"/>
        <c:majorUnit val="10"/>
      </c:valAx>
      <c:valAx>
        <c:axId val="1091924816"/>
        <c:scaling>
          <c:orientation val="minMax"/>
          <c:max val="120"/>
          <c:min val="60"/>
        </c:scaling>
        <c:delete val="0"/>
        <c:axPos val="r"/>
        <c:title>
          <c:tx>
            <c:rich>
              <a:bodyPr rot="0" vert="horz"/>
              <a:lstStyle/>
              <a:p>
                <a:pPr>
                  <a:defRPr b="0"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en-US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USD</a:t>
                </a:r>
                <a:endParaRPr lang="he-IL" b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0.96547448378299994"/>
              <c:y val="6.1153195538073031E-2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0">
                <a:solidFill>
                  <a:srgbClr val="D98D25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1091938592"/>
        <c:crosses val="max"/>
        <c:crossBetween val="between"/>
      </c:valAx>
      <c:dateAx>
        <c:axId val="109193859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091924816"/>
        <c:crosses val="autoZero"/>
        <c:auto val="0"/>
        <c:lblOffset val="100"/>
        <c:baseTimeUnit val="days"/>
        <c:majorUnit val="1"/>
        <c:minorUnit val="1"/>
      </c:dateAx>
      <c:spPr>
        <a:noFill/>
        <a:ln w="12700">
          <a:noFill/>
          <a:prstDash val="solid"/>
        </a:ln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4.4279925195493272E-2"/>
          <c:y val="0.93975255618300235"/>
          <c:w val="0.85007347551733237"/>
          <c:h val="4.4153266676404068E-2"/>
        </c:manualLayout>
      </c:layout>
      <c:overlay val="0"/>
      <c:spPr>
        <a:noFill/>
        <a:ln w="12700">
          <a:noFill/>
        </a:ln>
      </c:spPr>
      <c:txPr>
        <a:bodyPr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ysClr val="window" lastClr="FFFFFF"/>
    </a:solidFill>
    <a:ln w="9525">
      <a:noFill/>
    </a:ln>
  </c:spPr>
  <c:txPr>
    <a:bodyPr/>
    <a:lstStyle/>
    <a:p>
      <a:pPr>
        <a:defRPr sz="1400" b="1" i="0" u="none" strike="noStrike" baseline="0">
          <a:solidFill>
            <a:srgbClr val="000000"/>
          </a:solidFill>
          <a:latin typeface="David" panose="020E0502060401010101" pitchFamily="34" charset="-79"/>
          <a:ea typeface="Arial"/>
          <a:cs typeface="David" panose="020E0502060401010101" pitchFamily="34" charset="-79"/>
        </a:defRPr>
      </a:pPr>
      <a:endParaRPr lang="he-IL"/>
    </a:p>
  </c:txPr>
  <c:externalData r:id="rId3">
    <c:autoUpdate val="0"/>
  </c:externalData>
  <c:userShapes r:id="rId4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200" dirty="0"/>
              <a:t> </a:t>
            </a:r>
            <a:r>
              <a:rPr lang="he-IL" sz="1200" dirty="0"/>
              <a:t>איור </a:t>
            </a:r>
            <a:r>
              <a:rPr lang="he-IL" sz="1200" dirty="0" smtClean="0"/>
              <a:t>32: </a:t>
            </a:r>
            <a:r>
              <a:rPr lang="en-US" sz="1200" dirty="0" err="1"/>
              <a:t>הסחר</a:t>
            </a:r>
            <a:r>
              <a:rPr lang="en-US" sz="1200" dirty="0"/>
              <a:t> </a:t>
            </a:r>
            <a:r>
              <a:rPr lang="en-US" sz="1200" dirty="0" err="1"/>
              <a:t>העולמי</a:t>
            </a:r>
            <a:r>
              <a:rPr lang="en-US" sz="1200" dirty="0"/>
              <a:t> </a:t>
            </a:r>
            <a:r>
              <a:rPr lang="en-US" sz="1200" dirty="0" err="1"/>
              <a:t>ורכיב</a:t>
            </a:r>
            <a:r>
              <a:rPr lang="en-US" sz="1200" dirty="0"/>
              <a:t> </a:t>
            </a:r>
            <a:r>
              <a:rPr lang="en-US" sz="1200" dirty="0" err="1"/>
              <a:t>הזמנות</a:t>
            </a:r>
            <a:r>
              <a:rPr lang="en-US" sz="1200" dirty="0"/>
              <a:t> </a:t>
            </a:r>
            <a:r>
              <a:rPr lang="en-US" sz="1200" dirty="0" err="1"/>
              <a:t>ליצוא</a:t>
            </a:r>
            <a:endParaRPr lang="he-IL" sz="1200" dirty="0"/>
          </a:p>
          <a:p>
            <a:pPr>
              <a:defRPr/>
            </a:pPr>
            <a:r>
              <a:rPr lang="he-IL" sz="1200" b="0" dirty="0" smtClean="0"/>
              <a:t>יוני </a:t>
            </a:r>
            <a:r>
              <a:rPr lang="he-IL" sz="1200" b="0" dirty="0"/>
              <a:t>2016 עד </a:t>
            </a:r>
            <a:r>
              <a:rPr lang="he-IL" sz="1200" b="0" dirty="0" smtClean="0"/>
              <a:t>יוני </a:t>
            </a:r>
            <a:r>
              <a:rPr lang="he-IL" sz="1200" b="0" dirty="0"/>
              <a:t>2025, הסחר העולמי עד </a:t>
            </a:r>
            <a:r>
              <a:rPr lang="he-IL" sz="1200" b="0" dirty="0" smtClean="0"/>
              <a:t>אפריל </a:t>
            </a:r>
            <a:r>
              <a:rPr lang="he-IL" sz="1200" b="0" dirty="0"/>
              <a:t>2025</a:t>
            </a:r>
          </a:p>
        </c:rich>
      </c:tx>
      <c:layout>
        <c:manualLayout>
          <c:xMode val="edge"/>
          <c:yMode val="edge"/>
          <c:x val="0.3401873122769750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0250000000000003E-2"/>
          <c:y val="0.11849999999999999"/>
          <c:w val="0.8944713087984224"/>
          <c:h val="0.72395012934474678"/>
        </c:manualLayout>
      </c:layout>
      <c:lineChart>
        <c:grouping val="standard"/>
        <c:varyColors val="0"/>
        <c:ser>
          <c:idx val="3"/>
          <c:order val="1"/>
          <c:tx>
            <c:strRef>
              <c:f>'עיבוד וגרף'!$B$2</c:f>
              <c:strCache>
                <c:ptCount val="1"/>
                <c:pt idx="0">
                  <c:v>סחר עולמי</c:v>
                </c:pt>
              </c:strCache>
            </c:strRef>
          </c:tx>
          <c:spPr>
            <a:ln w="22225" cap="rnd" cmpd="sng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106"/>
              <c:layout>
                <c:manualLayout>
                  <c:x val="-2.2940235690235847E-2"/>
                  <c:y val="2.8250000000000001E-2"/>
                </c:manualLayout>
              </c:layout>
              <c:tx>
                <c:rich>
                  <a:bodyPr rot="0" vert="horz"/>
                  <a:lstStyle/>
                  <a:p>
                    <a:pPr algn="ctr">
                      <a:defRPr/>
                    </a:pPr>
                    <a:r>
                      <a:rPr lang="en-US" sz="1100" b="1" dirty="0" smtClean="0">
                        <a:solidFill>
                          <a:srgbClr val="008DA3"/>
                        </a:solidFill>
                      </a:rPr>
                      <a:t>3.8%</a:t>
                    </a:r>
                    <a:endParaRPr lang="en-US" sz="1100" b="1" dirty="0">
                      <a:solidFill>
                        <a:srgbClr val="008DA3"/>
                      </a:solidFill>
                    </a:endParaRPr>
                  </a:p>
                </c:rich>
              </c:tx>
              <c:spPr>
                <a:noFill/>
                <a:ln w="6350"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D2-4DC6-86EC-61997871789C}"/>
                </c:ext>
              </c:extLst>
            </c:dLbl>
            <c:spPr>
              <a:noFill/>
              <a:ln w="6350"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'עיבוד וגרף'!$A$195:$A$306</c:f>
              <c:numCache>
                <c:formatCode>mm/yy</c:formatCode>
                <c:ptCount val="107"/>
                <c:pt idx="0">
                  <c:v>42522</c:v>
                </c:pt>
                <c:pt idx="1">
                  <c:v>42552</c:v>
                </c:pt>
                <c:pt idx="2">
                  <c:v>42583</c:v>
                </c:pt>
                <c:pt idx="3">
                  <c:v>42614</c:v>
                </c:pt>
                <c:pt idx="4">
                  <c:v>42644</c:v>
                </c:pt>
                <c:pt idx="5">
                  <c:v>42675</c:v>
                </c:pt>
                <c:pt idx="6">
                  <c:v>42705</c:v>
                </c:pt>
                <c:pt idx="7">
                  <c:v>42736</c:v>
                </c:pt>
                <c:pt idx="8">
                  <c:v>42767</c:v>
                </c:pt>
                <c:pt idx="9">
                  <c:v>42795</c:v>
                </c:pt>
                <c:pt idx="10">
                  <c:v>42826</c:v>
                </c:pt>
                <c:pt idx="11">
                  <c:v>42856</c:v>
                </c:pt>
                <c:pt idx="12">
                  <c:v>42887</c:v>
                </c:pt>
                <c:pt idx="13">
                  <c:v>42917</c:v>
                </c:pt>
                <c:pt idx="14">
                  <c:v>42948</c:v>
                </c:pt>
                <c:pt idx="15">
                  <c:v>42979</c:v>
                </c:pt>
                <c:pt idx="16">
                  <c:v>43009</c:v>
                </c:pt>
                <c:pt idx="17">
                  <c:v>43040</c:v>
                </c:pt>
                <c:pt idx="18">
                  <c:v>43070</c:v>
                </c:pt>
                <c:pt idx="19">
                  <c:v>43101</c:v>
                </c:pt>
                <c:pt idx="20">
                  <c:v>43132</c:v>
                </c:pt>
                <c:pt idx="21">
                  <c:v>43160</c:v>
                </c:pt>
                <c:pt idx="22">
                  <c:v>43191</c:v>
                </c:pt>
                <c:pt idx="23">
                  <c:v>43221</c:v>
                </c:pt>
                <c:pt idx="24">
                  <c:v>43252</c:v>
                </c:pt>
                <c:pt idx="25">
                  <c:v>43282</c:v>
                </c:pt>
                <c:pt idx="26">
                  <c:v>43313</c:v>
                </c:pt>
                <c:pt idx="27">
                  <c:v>43344</c:v>
                </c:pt>
                <c:pt idx="28">
                  <c:v>43374</c:v>
                </c:pt>
                <c:pt idx="29">
                  <c:v>43405</c:v>
                </c:pt>
                <c:pt idx="30">
                  <c:v>43435</c:v>
                </c:pt>
                <c:pt idx="31">
                  <c:v>43466</c:v>
                </c:pt>
                <c:pt idx="32">
                  <c:v>43497</c:v>
                </c:pt>
                <c:pt idx="33">
                  <c:v>43525</c:v>
                </c:pt>
                <c:pt idx="34">
                  <c:v>43556</c:v>
                </c:pt>
                <c:pt idx="35">
                  <c:v>43586</c:v>
                </c:pt>
                <c:pt idx="36">
                  <c:v>43617</c:v>
                </c:pt>
                <c:pt idx="37">
                  <c:v>43647</c:v>
                </c:pt>
                <c:pt idx="38">
                  <c:v>43678</c:v>
                </c:pt>
                <c:pt idx="39">
                  <c:v>43709</c:v>
                </c:pt>
                <c:pt idx="40">
                  <c:v>43739</c:v>
                </c:pt>
                <c:pt idx="41">
                  <c:v>43770</c:v>
                </c:pt>
                <c:pt idx="42">
                  <c:v>43800</c:v>
                </c:pt>
                <c:pt idx="43">
                  <c:v>43831</c:v>
                </c:pt>
                <c:pt idx="44">
                  <c:v>43862</c:v>
                </c:pt>
                <c:pt idx="45">
                  <c:v>43891</c:v>
                </c:pt>
                <c:pt idx="46">
                  <c:v>43922</c:v>
                </c:pt>
                <c:pt idx="47">
                  <c:v>43952</c:v>
                </c:pt>
                <c:pt idx="48">
                  <c:v>43983</c:v>
                </c:pt>
                <c:pt idx="49">
                  <c:v>44013</c:v>
                </c:pt>
                <c:pt idx="50">
                  <c:v>44044</c:v>
                </c:pt>
                <c:pt idx="51">
                  <c:v>44075</c:v>
                </c:pt>
                <c:pt idx="52">
                  <c:v>44105</c:v>
                </c:pt>
                <c:pt idx="53">
                  <c:v>44136</c:v>
                </c:pt>
                <c:pt idx="54">
                  <c:v>44166</c:v>
                </c:pt>
                <c:pt idx="55">
                  <c:v>44197</c:v>
                </c:pt>
                <c:pt idx="56">
                  <c:v>44228</c:v>
                </c:pt>
                <c:pt idx="57">
                  <c:v>44256</c:v>
                </c:pt>
                <c:pt idx="58">
                  <c:v>44287</c:v>
                </c:pt>
                <c:pt idx="59">
                  <c:v>44317</c:v>
                </c:pt>
                <c:pt idx="60">
                  <c:v>44348</c:v>
                </c:pt>
                <c:pt idx="61">
                  <c:v>44378</c:v>
                </c:pt>
                <c:pt idx="62">
                  <c:v>44409</c:v>
                </c:pt>
                <c:pt idx="63">
                  <c:v>44440</c:v>
                </c:pt>
                <c:pt idx="64">
                  <c:v>44470</c:v>
                </c:pt>
                <c:pt idx="65">
                  <c:v>44501</c:v>
                </c:pt>
                <c:pt idx="66">
                  <c:v>44531</c:v>
                </c:pt>
                <c:pt idx="67">
                  <c:v>44562</c:v>
                </c:pt>
                <c:pt idx="68">
                  <c:v>44593</c:v>
                </c:pt>
                <c:pt idx="69">
                  <c:v>44621</c:v>
                </c:pt>
                <c:pt idx="70">
                  <c:v>44652</c:v>
                </c:pt>
                <c:pt idx="71">
                  <c:v>44682</c:v>
                </c:pt>
                <c:pt idx="72">
                  <c:v>44713</c:v>
                </c:pt>
                <c:pt idx="73">
                  <c:v>44743</c:v>
                </c:pt>
                <c:pt idx="74">
                  <c:v>44774</c:v>
                </c:pt>
                <c:pt idx="75">
                  <c:v>44805</c:v>
                </c:pt>
                <c:pt idx="76">
                  <c:v>44835</c:v>
                </c:pt>
                <c:pt idx="77">
                  <c:v>44866</c:v>
                </c:pt>
                <c:pt idx="78">
                  <c:v>44896</c:v>
                </c:pt>
                <c:pt idx="79">
                  <c:v>44927</c:v>
                </c:pt>
                <c:pt idx="80">
                  <c:v>44958</c:v>
                </c:pt>
                <c:pt idx="81">
                  <c:v>44986</c:v>
                </c:pt>
                <c:pt idx="82">
                  <c:v>45017</c:v>
                </c:pt>
                <c:pt idx="83">
                  <c:v>45047</c:v>
                </c:pt>
                <c:pt idx="84">
                  <c:v>45078</c:v>
                </c:pt>
                <c:pt idx="85">
                  <c:v>45108</c:v>
                </c:pt>
                <c:pt idx="86">
                  <c:v>45139</c:v>
                </c:pt>
                <c:pt idx="87">
                  <c:v>45170</c:v>
                </c:pt>
                <c:pt idx="88">
                  <c:v>45200</c:v>
                </c:pt>
                <c:pt idx="89">
                  <c:v>45231</c:v>
                </c:pt>
                <c:pt idx="90">
                  <c:v>45261</c:v>
                </c:pt>
                <c:pt idx="91">
                  <c:v>45292</c:v>
                </c:pt>
                <c:pt idx="92">
                  <c:v>45323</c:v>
                </c:pt>
                <c:pt idx="93">
                  <c:v>45352</c:v>
                </c:pt>
                <c:pt idx="94">
                  <c:v>45383</c:v>
                </c:pt>
                <c:pt idx="95">
                  <c:v>45413</c:v>
                </c:pt>
                <c:pt idx="96">
                  <c:v>45444</c:v>
                </c:pt>
                <c:pt idx="97">
                  <c:v>45474</c:v>
                </c:pt>
                <c:pt idx="98">
                  <c:v>45505</c:v>
                </c:pt>
                <c:pt idx="99">
                  <c:v>45536</c:v>
                </c:pt>
                <c:pt idx="100">
                  <c:v>45566</c:v>
                </c:pt>
                <c:pt idx="101">
                  <c:v>45597</c:v>
                </c:pt>
                <c:pt idx="102">
                  <c:v>45627</c:v>
                </c:pt>
                <c:pt idx="103">
                  <c:v>45658</c:v>
                </c:pt>
                <c:pt idx="104">
                  <c:v>45689</c:v>
                </c:pt>
                <c:pt idx="105">
                  <c:v>45717</c:v>
                </c:pt>
                <c:pt idx="106">
                  <c:v>45748</c:v>
                </c:pt>
              </c:numCache>
              <c:extLst/>
            </c:numRef>
          </c:cat>
          <c:val>
            <c:numRef>
              <c:f>'עיבוד וגרף'!$F$195:$F$306</c:f>
              <c:numCache>
                <c:formatCode>0.0%</c:formatCode>
                <c:ptCount val="107"/>
                <c:pt idx="0">
                  <c:v>-3.3076074972436809E-3</c:v>
                </c:pt>
                <c:pt idx="1">
                  <c:v>-7.717750826901959E-3</c:v>
                </c:pt>
                <c:pt idx="2">
                  <c:v>5.494505494505475E-3</c:v>
                </c:pt>
                <c:pt idx="3">
                  <c:v>2.2026431718062955E-3</c:v>
                </c:pt>
                <c:pt idx="4">
                  <c:v>4.4004400440043057E-3</c:v>
                </c:pt>
                <c:pt idx="5">
                  <c:v>2.7716186252771724E-2</c:v>
                </c:pt>
                <c:pt idx="6">
                  <c:v>3.3039647577092435E-2</c:v>
                </c:pt>
                <c:pt idx="7">
                  <c:v>2.8824833702882469E-2</c:v>
                </c:pt>
                <c:pt idx="8">
                  <c:v>2.4390243902439046E-2</c:v>
                </c:pt>
                <c:pt idx="9">
                  <c:v>5.2749719416386176E-2</c:v>
                </c:pt>
                <c:pt idx="10">
                  <c:v>4.7032474804031388E-2</c:v>
                </c:pt>
                <c:pt idx="11">
                  <c:v>5.1454138702460739E-2</c:v>
                </c:pt>
                <c:pt idx="12">
                  <c:v>4.2035398230088505E-2</c:v>
                </c:pt>
                <c:pt idx="13">
                  <c:v>4.4444444444444509E-2</c:v>
                </c:pt>
                <c:pt idx="14">
                  <c:v>3.6065573770491799E-2</c:v>
                </c:pt>
                <c:pt idx="15">
                  <c:v>4.9450549450549497E-2</c:v>
                </c:pt>
                <c:pt idx="16">
                  <c:v>3.3953997809419656E-2</c:v>
                </c:pt>
                <c:pt idx="17">
                  <c:v>4.4228694714131489E-2</c:v>
                </c:pt>
                <c:pt idx="18">
                  <c:v>4.6908315565032055E-2</c:v>
                </c:pt>
                <c:pt idx="19">
                  <c:v>4.4181034482758674E-2</c:v>
                </c:pt>
                <c:pt idx="20">
                  <c:v>4.6536796536796432E-2</c:v>
                </c:pt>
                <c:pt idx="21">
                  <c:v>2.025586353944564E-2</c:v>
                </c:pt>
                <c:pt idx="22">
                  <c:v>2.673796791443861E-2</c:v>
                </c:pt>
                <c:pt idx="23">
                  <c:v>3.4042553191489411E-2</c:v>
                </c:pt>
                <c:pt idx="24">
                  <c:v>3.5031847133757843E-2</c:v>
                </c:pt>
                <c:pt idx="25">
                  <c:v>4.5744680851063757E-2</c:v>
                </c:pt>
                <c:pt idx="26">
                  <c:v>3.5864978902953704E-2</c:v>
                </c:pt>
                <c:pt idx="27">
                  <c:v>2.3036649214659644E-2</c:v>
                </c:pt>
                <c:pt idx="28">
                  <c:v>4.4491525423728584E-2</c:v>
                </c:pt>
                <c:pt idx="29">
                  <c:v>2.0661157024792765E-3</c:v>
                </c:pt>
                <c:pt idx="30">
                  <c:v>-2.3421588594704668E-2</c:v>
                </c:pt>
                <c:pt idx="31">
                  <c:v>4.1279669762641635E-3</c:v>
                </c:pt>
                <c:pt idx="32">
                  <c:v>-2.0682523267838704E-3</c:v>
                </c:pt>
                <c:pt idx="33">
                  <c:v>1.6718913270637348E-2</c:v>
                </c:pt>
                <c:pt idx="34">
                  <c:v>1.1458333333333348E-2</c:v>
                </c:pt>
                <c:pt idx="35">
                  <c:v>9.2592592592590783E-3</c:v>
                </c:pt>
                <c:pt idx="36">
                  <c:v>-1.2307692307692353E-2</c:v>
                </c:pt>
                <c:pt idx="37">
                  <c:v>-1.3224821973550349E-2</c:v>
                </c:pt>
                <c:pt idx="38">
                  <c:v>-4.0733197556008793E-3</c:v>
                </c:pt>
                <c:pt idx="39">
                  <c:v>-6.1412487205733113E-3</c:v>
                </c:pt>
                <c:pt idx="40">
                  <c:v>-1.5212981744421872E-2</c:v>
                </c:pt>
                <c:pt idx="41">
                  <c:v>-5.1546391752577136E-3</c:v>
                </c:pt>
                <c:pt idx="42">
                  <c:v>5.2137643378520337E-3</c:v>
                </c:pt>
                <c:pt idx="43">
                  <c:v>-4.2137718396711099E-2</c:v>
                </c:pt>
                <c:pt idx="44">
                  <c:v>-2.9015544041450791E-2</c:v>
                </c:pt>
                <c:pt idx="45">
                  <c:v>-7.0914696813977329E-2</c:v>
                </c:pt>
                <c:pt idx="46">
                  <c:v>-0.18125643666323377</c:v>
                </c:pt>
                <c:pt idx="47">
                  <c:v>-0.18144750254842001</c:v>
                </c:pt>
                <c:pt idx="48">
                  <c:v>-0.10488058151609547</c:v>
                </c:pt>
                <c:pt idx="49">
                  <c:v>-6.7010309278350499E-2</c:v>
                </c:pt>
                <c:pt idx="50">
                  <c:v>-5.4192229038854789E-2</c:v>
                </c:pt>
                <c:pt idx="51">
                  <c:v>-2.471678681771361E-2</c:v>
                </c:pt>
                <c:pt idx="52">
                  <c:v>-1.8537590113285263E-2</c:v>
                </c:pt>
                <c:pt idx="53">
                  <c:v>5.1813471502590858E-3</c:v>
                </c:pt>
                <c:pt idx="54">
                  <c:v>1.2448132780082943E-2</c:v>
                </c:pt>
                <c:pt idx="55">
                  <c:v>5.1502145922746712E-2</c:v>
                </c:pt>
                <c:pt idx="56">
                  <c:v>4.2689434364994616E-2</c:v>
                </c:pt>
                <c:pt idx="57">
                  <c:v>0.10730088495575218</c:v>
                </c:pt>
                <c:pt idx="58">
                  <c:v>0.26037735849056598</c:v>
                </c:pt>
                <c:pt idx="59">
                  <c:v>0.23163138231631386</c:v>
                </c:pt>
                <c:pt idx="60">
                  <c:v>0.15545243619489546</c:v>
                </c:pt>
                <c:pt idx="61">
                  <c:v>9.2817679558011124E-2</c:v>
                </c:pt>
                <c:pt idx="62">
                  <c:v>7.8918918918918779E-2</c:v>
                </c:pt>
                <c:pt idx="63">
                  <c:v>4.5406546990496288E-2</c:v>
                </c:pt>
                <c:pt idx="64">
                  <c:v>5.1416579223504844E-2</c:v>
                </c:pt>
                <c:pt idx="65">
                  <c:v>6.2886597938144329E-2</c:v>
                </c:pt>
                <c:pt idx="66">
                  <c:v>6.9672131147541005E-2</c:v>
                </c:pt>
                <c:pt idx="67">
                  <c:v>5.2040816326530459E-2</c:v>
                </c:pt>
                <c:pt idx="68">
                  <c:v>5.6294779938587558E-2</c:v>
                </c:pt>
                <c:pt idx="69">
                  <c:v>1.2987012987013102E-2</c:v>
                </c:pt>
                <c:pt idx="70">
                  <c:v>1.9960079840319445E-2</c:v>
                </c:pt>
                <c:pt idx="71">
                  <c:v>4.9544994944388243E-2</c:v>
                </c:pt>
                <c:pt idx="72">
                  <c:v>4.2168674698795261E-2</c:v>
                </c:pt>
                <c:pt idx="73">
                  <c:v>5.0556117290192049E-2</c:v>
                </c:pt>
                <c:pt idx="74">
                  <c:v>4.7094188376753499E-2</c:v>
                </c:pt>
                <c:pt idx="75">
                  <c:v>6.0606060606060552E-2</c:v>
                </c:pt>
                <c:pt idx="76">
                  <c:v>3.7924151696606678E-2</c:v>
                </c:pt>
                <c:pt idx="77">
                  <c:v>-6.7895247332685482E-3</c:v>
                </c:pt>
                <c:pt idx="78">
                  <c:v>-2.4904214559387072E-2</c:v>
                </c:pt>
                <c:pt idx="79">
                  <c:v>-1.3579049466537207E-2</c:v>
                </c:pt>
                <c:pt idx="80">
                  <c:v>-1.5503875968992276E-2</c:v>
                </c:pt>
                <c:pt idx="81">
                  <c:v>1.7751479289940697E-2</c:v>
                </c:pt>
                <c:pt idx="82">
                  <c:v>-4.8923679060665082E-3</c:v>
                </c:pt>
                <c:pt idx="83">
                  <c:v>-8.6705202312138407E-3</c:v>
                </c:pt>
                <c:pt idx="84">
                  <c:v>-1.8304431599229232E-2</c:v>
                </c:pt>
                <c:pt idx="85">
                  <c:v>-1.443695861405192E-2</c:v>
                </c:pt>
                <c:pt idx="86">
                  <c:v>-2.0095693779904278E-2</c:v>
                </c:pt>
                <c:pt idx="87">
                  <c:v>-2.2857142857142909E-2</c:v>
                </c:pt>
                <c:pt idx="88">
                  <c:v>-8.6538461538462341E-3</c:v>
                </c:pt>
                <c:pt idx="89">
                  <c:v>9.765625E-4</c:v>
                </c:pt>
                <c:pt idx="90">
                  <c:v>1.6699410609037457E-2</c:v>
                </c:pt>
                <c:pt idx="91">
                  <c:v>1.1799410029498469E-2</c:v>
                </c:pt>
                <c:pt idx="92">
                  <c:v>2.6574803149606252E-2</c:v>
                </c:pt>
                <c:pt idx="93">
                  <c:v>0</c:v>
                </c:pt>
                <c:pt idx="94">
                  <c:v>2.6548672566371723E-2</c:v>
                </c:pt>
                <c:pt idx="95">
                  <c:v>1.3605442176870763E-2</c:v>
                </c:pt>
                <c:pt idx="96">
                  <c:v>3.0421982335623099E-2</c:v>
                </c:pt>
                <c:pt idx="97">
                  <c:v>2.34375E-2</c:v>
                </c:pt>
                <c:pt idx="98">
                  <c:v>3.7109375E-2</c:v>
                </c:pt>
                <c:pt idx="99">
                  <c:v>2.8265107212475771E-2</c:v>
                </c:pt>
                <c:pt idx="100">
                  <c:v>2.6188166828322146E-2</c:v>
                </c:pt>
                <c:pt idx="101">
                  <c:v>3.4146341463414664E-2</c:v>
                </c:pt>
                <c:pt idx="102">
                  <c:v>3.0917874396135359E-2</c:v>
                </c:pt>
                <c:pt idx="103">
                  <c:v>4.1788143828960234E-2</c:v>
                </c:pt>
                <c:pt idx="104" formatCode="0.00%">
                  <c:v>3.0680728667305868E-2</c:v>
                </c:pt>
                <c:pt idx="105" formatCode="0.00%">
                  <c:v>6.5891472868216949E-2</c:v>
                </c:pt>
                <c:pt idx="106" formatCode="0.00%">
                  <c:v>3.8314176245210829E-2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F0D2-4DC6-86EC-619978717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655131"/>
        <c:axId val="23613135"/>
      </c:lineChart>
      <c:lineChart>
        <c:grouping val="standard"/>
        <c:varyColors val="0"/>
        <c:ser>
          <c:idx val="0"/>
          <c:order val="0"/>
          <c:tx>
            <c:strRef>
              <c:f>'עיבוד וגרף'!$K$2</c:f>
              <c:strCache>
                <c:ptCount val="1"/>
                <c:pt idx="0">
                  <c:v>רכיב הזמנות ליצוא</c:v>
                </c:pt>
              </c:strCache>
            </c:strRef>
          </c:tx>
          <c:spPr>
            <a:ln w="22225" cap="rnd" cmpd="sng">
              <a:solidFill>
                <a:srgbClr val="D98D25"/>
              </a:solidFill>
              <a:round/>
            </a:ln>
            <a:effectLst/>
          </c:spPr>
          <c:marker>
            <c:symbol val="none"/>
          </c:marker>
          <c:dLbls>
            <c:dLbl>
              <c:idx val="108"/>
              <c:layout>
                <c:manualLayout>
                  <c:x val="-1.1848948116628531E-2"/>
                  <c:y val="3.0271199511407072E-2"/>
                </c:manualLayout>
              </c:layout>
              <c:tx>
                <c:rich>
                  <a:bodyPr/>
                  <a:lstStyle/>
                  <a:p>
                    <a:fld id="{9896410F-01C2-40F4-AE6E-4D02E0C3EC9B}" type="VALUE">
                      <a:rPr lang="en-US" sz="1100" b="1">
                        <a:solidFill>
                          <a:srgbClr val="D98D25"/>
                        </a:solidFill>
                      </a:rPr>
                      <a:pPr/>
                      <a:t>[ערך]</a:t>
                    </a:fld>
                    <a:endParaRPr lang="he-I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F0D2-4DC6-86EC-61997871789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'עיבוד וגרף'!$A$195:$A$308</c:f>
              <c:numCache>
                <c:formatCode>mm/yy</c:formatCode>
                <c:ptCount val="109"/>
                <c:pt idx="0">
                  <c:v>42522</c:v>
                </c:pt>
                <c:pt idx="1">
                  <c:v>42552</c:v>
                </c:pt>
                <c:pt idx="2">
                  <c:v>42583</c:v>
                </c:pt>
                <c:pt idx="3">
                  <c:v>42614</c:v>
                </c:pt>
                <c:pt idx="4">
                  <c:v>42644</c:v>
                </c:pt>
                <c:pt idx="5">
                  <c:v>42675</c:v>
                </c:pt>
                <c:pt idx="6">
                  <c:v>42705</c:v>
                </c:pt>
                <c:pt idx="7">
                  <c:v>42736</c:v>
                </c:pt>
                <c:pt idx="8">
                  <c:v>42767</c:v>
                </c:pt>
                <c:pt idx="9">
                  <c:v>42795</c:v>
                </c:pt>
                <c:pt idx="10">
                  <c:v>42826</c:v>
                </c:pt>
                <c:pt idx="11">
                  <c:v>42856</c:v>
                </c:pt>
                <c:pt idx="12">
                  <c:v>42887</c:v>
                </c:pt>
                <c:pt idx="13">
                  <c:v>42917</c:v>
                </c:pt>
                <c:pt idx="14">
                  <c:v>42948</c:v>
                </c:pt>
                <c:pt idx="15">
                  <c:v>42979</c:v>
                </c:pt>
                <c:pt idx="16">
                  <c:v>43009</c:v>
                </c:pt>
                <c:pt idx="17">
                  <c:v>43040</c:v>
                </c:pt>
                <c:pt idx="18">
                  <c:v>43070</c:v>
                </c:pt>
                <c:pt idx="19">
                  <c:v>43101</c:v>
                </c:pt>
                <c:pt idx="20">
                  <c:v>43132</c:v>
                </c:pt>
                <c:pt idx="21">
                  <c:v>43160</c:v>
                </c:pt>
                <c:pt idx="22">
                  <c:v>43191</c:v>
                </c:pt>
                <c:pt idx="23">
                  <c:v>43221</c:v>
                </c:pt>
                <c:pt idx="24">
                  <c:v>43252</c:v>
                </c:pt>
                <c:pt idx="25">
                  <c:v>43282</c:v>
                </c:pt>
                <c:pt idx="26">
                  <c:v>43313</c:v>
                </c:pt>
                <c:pt idx="27">
                  <c:v>43344</c:v>
                </c:pt>
                <c:pt idx="28">
                  <c:v>43374</c:v>
                </c:pt>
                <c:pt idx="29">
                  <c:v>43405</c:v>
                </c:pt>
                <c:pt idx="30">
                  <c:v>43435</c:v>
                </c:pt>
                <c:pt idx="31">
                  <c:v>43466</c:v>
                </c:pt>
                <c:pt idx="32">
                  <c:v>43497</c:v>
                </c:pt>
                <c:pt idx="33">
                  <c:v>43525</c:v>
                </c:pt>
                <c:pt idx="34">
                  <c:v>43556</c:v>
                </c:pt>
                <c:pt idx="35">
                  <c:v>43586</c:v>
                </c:pt>
                <c:pt idx="36">
                  <c:v>43617</c:v>
                </c:pt>
                <c:pt idx="37">
                  <c:v>43647</c:v>
                </c:pt>
                <c:pt idx="38">
                  <c:v>43678</c:v>
                </c:pt>
                <c:pt idx="39">
                  <c:v>43709</c:v>
                </c:pt>
                <c:pt idx="40">
                  <c:v>43739</c:v>
                </c:pt>
                <c:pt idx="41">
                  <c:v>43770</c:v>
                </c:pt>
                <c:pt idx="42">
                  <c:v>43800</c:v>
                </c:pt>
                <c:pt idx="43">
                  <c:v>43831</c:v>
                </c:pt>
                <c:pt idx="44">
                  <c:v>43862</c:v>
                </c:pt>
                <c:pt idx="45">
                  <c:v>43891</c:v>
                </c:pt>
                <c:pt idx="46">
                  <c:v>43922</c:v>
                </c:pt>
                <c:pt idx="47">
                  <c:v>43952</c:v>
                </c:pt>
                <c:pt idx="48">
                  <c:v>43983</c:v>
                </c:pt>
                <c:pt idx="49">
                  <c:v>44013</c:v>
                </c:pt>
                <c:pt idx="50">
                  <c:v>44044</c:v>
                </c:pt>
                <c:pt idx="51">
                  <c:v>44075</c:v>
                </c:pt>
                <c:pt idx="52">
                  <c:v>44105</c:v>
                </c:pt>
                <c:pt idx="53">
                  <c:v>44136</c:v>
                </c:pt>
                <c:pt idx="54">
                  <c:v>44166</c:v>
                </c:pt>
                <c:pt idx="55">
                  <c:v>44197</c:v>
                </c:pt>
                <c:pt idx="56">
                  <c:v>44228</c:v>
                </c:pt>
                <c:pt idx="57">
                  <c:v>44256</c:v>
                </c:pt>
                <c:pt idx="58">
                  <c:v>44287</c:v>
                </c:pt>
                <c:pt idx="59">
                  <c:v>44317</c:v>
                </c:pt>
                <c:pt idx="60">
                  <c:v>44348</c:v>
                </c:pt>
                <c:pt idx="61">
                  <c:v>44378</c:v>
                </c:pt>
                <c:pt idx="62">
                  <c:v>44409</c:v>
                </c:pt>
                <c:pt idx="63">
                  <c:v>44440</c:v>
                </c:pt>
                <c:pt idx="64">
                  <c:v>44470</c:v>
                </c:pt>
                <c:pt idx="65">
                  <c:v>44501</c:v>
                </c:pt>
                <c:pt idx="66">
                  <c:v>44531</c:v>
                </c:pt>
                <c:pt idx="67">
                  <c:v>44562</c:v>
                </c:pt>
                <c:pt idx="68">
                  <c:v>44593</c:v>
                </c:pt>
                <c:pt idx="69">
                  <c:v>44621</c:v>
                </c:pt>
                <c:pt idx="70">
                  <c:v>44652</c:v>
                </c:pt>
                <c:pt idx="71">
                  <c:v>44682</c:v>
                </c:pt>
                <c:pt idx="72">
                  <c:v>44713</c:v>
                </c:pt>
                <c:pt idx="73">
                  <c:v>44743</c:v>
                </c:pt>
                <c:pt idx="74">
                  <c:v>44774</c:v>
                </c:pt>
                <c:pt idx="75">
                  <c:v>44805</c:v>
                </c:pt>
                <c:pt idx="76">
                  <c:v>44835</c:v>
                </c:pt>
                <c:pt idx="77">
                  <c:v>44866</c:v>
                </c:pt>
                <c:pt idx="78">
                  <c:v>44896</c:v>
                </c:pt>
                <c:pt idx="79">
                  <c:v>44927</c:v>
                </c:pt>
                <c:pt idx="80">
                  <c:v>44958</c:v>
                </c:pt>
                <c:pt idx="81">
                  <c:v>44986</c:v>
                </c:pt>
                <c:pt idx="82">
                  <c:v>45017</c:v>
                </c:pt>
                <c:pt idx="83">
                  <c:v>45047</c:v>
                </c:pt>
                <c:pt idx="84">
                  <c:v>45078</c:v>
                </c:pt>
                <c:pt idx="85">
                  <c:v>45108</c:v>
                </c:pt>
                <c:pt idx="86">
                  <c:v>45139</c:v>
                </c:pt>
                <c:pt idx="87">
                  <c:v>45170</c:v>
                </c:pt>
                <c:pt idx="88">
                  <c:v>45200</c:v>
                </c:pt>
                <c:pt idx="89">
                  <c:v>45231</c:v>
                </c:pt>
                <c:pt idx="90">
                  <c:v>45261</c:v>
                </c:pt>
                <c:pt idx="91">
                  <c:v>45292</c:v>
                </c:pt>
                <c:pt idx="92">
                  <c:v>45323</c:v>
                </c:pt>
                <c:pt idx="93">
                  <c:v>45352</c:v>
                </c:pt>
                <c:pt idx="94">
                  <c:v>45383</c:v>
                </c:pt>
                <c:pt idx="95">
                  <c:v>45413</c:v>
                </c:pt>
                <c:pt idx="96">
                  <c:v>45444</c:v>
                </c:pt>
                <c:pt idx="97">
                  <c:v>45474</c:v>
                </c:pt>
                <c:pt idx="98">
                  <c:v>45505</c:v>
                </c:pt>
                <c:pt idx="99">
                  <c:v>45536</c:v>
                </c:pt>
                <c:pt idx="100">
                  <c:v>45566</c:v>
                </c:pt>
                <c:pt idx="101">
                  <c:v>45597</c:v>
                </c:pt>
                <c:pt idx="102">
                  <c:v>45627</c:v>
                </c:pt>
                <c:pt idx="103">
                  <c:v>45658</c:v>
                </c:pt>
                <c:pt idx="104">
                  <c:v>45689</c:v>
                </c:pt>
                <c:pt idx="105">
                  <c:v>45717</c:v>
                </c:pt>
                <c:pt idx="106">
                  <c:v>45748</c:v>
                </c:pt>
                <c:pt idx="107">
                  <c:v>45778</c:v>
                </c:pt>
                <c:pt idx="108">
                  <c:v>45809</c:v>
                </c:pt>
              </c:numCache>
              <c:extLst/>
            </c:numRef>
          </c:cat>
          <c:val>
            <c:numRef>
              <c:f>'עיבוד וגרף'!$K$195:$K$308</c:f>
              <c:numCache>
                <c:formatCode>0.0</c:formatCode>
                <c:ptCount val="109"/>
                <c:pt idx="0">
                  <c:v>49.723599457322194</c:v>
                </c:pt>
                <c:pt idx="1">
                  <c:v>49.972853818105463</c:v>
                </c:pt>
                <c:pt idx="2">
                  <c:v>50.51682168725349</c:v>
                </c:pt>
                <c:pt idx="3">
                  <c:v>50.805617768202765</c:v>
                </c:pt>
                <c:pt idx="4">
                  <c:v>50.845081564704721</c:v>
                </c:pt>
                <c:pt idx="5">
                  <c:v>51.116993350058621</c:v>
                </c:pt>
                <c:pt idx="6">
                  <c:v>51.185459179556389</c:v>
                </c:pt>
                <c:pt idx="7">
                  <c:v>52.331089142930061</c:v>
                </c:pt>
                <c:pt idx="8">
                  <c:v>52.856290208399386</c:v>
                </c:pt>
                <c:pt idx="9">
                  <c:v>52.465422981335493</c:v>
                </c:pt>
                <c:pt idx="10">
                  <c:v>52.478017450604192</c:v>
                </c:pt>
                <c:pt idx="11">
                  <c:v>52.263466196235207</c:v>
                </c:pt>
                <c:pt idx="12">
                  <c:v>52.592652183755355</c:v>
                </c:pt>
                <c:pt idx="13">
                  <c:v>52.566174780781459</c:v>
                </c:pt>
                <c:pt idx="14">
                  <c:v>53.513985622646913</c:v>
                </c:pt>
                <c:pt idx="15">
                  <c:v>52.437896459595727</c:v>
                </c:pt>
                <c:pt idx="16">
                  <c:v>52.676380008148875</c:v>
                </c:pt>
                <c:pt idx="17">
                  <c:v>53.502875169584492</c:v>
                </c:pt>
                <c:pt idx="18">
                  <c:v>53.841343779539855</c:v>
                </c:pt>
                <c:pt idx="19">
                  <c:v>53.928588343602918</c:v>
                </c:pt>
                <c:pt idx="20">
                  <c:v>53.199049383379197</c:v>
                </c:pt>
                <c:pt idx="21">
                  <c:v>51.876188697118231</c:v>
                </c:pt>
                <c:pt idx="22">
                  <c:v>50.969319955059142</c:v>
                </c:pt>
                <c:pt idx="23">
                  <c:v>50.719362554126668</c:v>
                </c:pt>
                <c:pt idx="24">
                  <c:v>50.33905343007487</c:v>
                </c:pt>
                <c:pt idx="25">
                  <c:v>50.155726966273363</c:v>
                </c:pt>
                <c:pt idx="26">
                  <c:v>50.141101378132056</c:v>
                </c:pt>
                <c:pt idx="27">
                  <c:v>49.587623495823621</c:v>
                </c:pt>
                <c:pt idx="28">
                  <c:v>49.795317147451257</c:v>
                </c:pt>
                <c:pt idx="29">
                  <c:v>49.65569779452882</c:v>
                </c:pt>
                <c:pt idx="30">
                  <c:v>49.676592693378716</c:v>
                </c:pt>
                <c:pt idx="31">
                  <c:v>49.412873355006873</c:v>
                </c:pt>
                <c:pt idx="32">
                  <c:v>49.075910335999041</c:v>
                </c:pt>
                <c:pt idx="33">
                  <c:v>49.034529282962062</c:v>
                </c:pt>
                <c:pt idx="34">
                  <c:v>49.066904163582031</c:v>
                </c:pt>
                <c:pt idx="35">
                  <c:v>49.103245862658909</c:v>
                </c:pt>
                <c:pt idx="36">
                  <c:v>48.857739570990596</c:v>
                </c:pt>
                <c:pt idx="37">
                  <c:v>48.321930214803025</c:v>
                </c:pt>
                <c:pt idx="38">
                  <c:v>47.453130170118641</c:v>
                </c:pt>
                <c:pt idx="39">
                  <c:v>48.004412674996679</c:v>
                </c:pt>
                <c:pt idx="40">
                  <c:v>49.019790807572583</c:v>
                </c:pt>
                <c:pt idx="41">
                  <c:v>49.014432129715381</c:v>
                </c:pt>
                <c:pt idx="42">
                  <c:v>49.152814181970065</c:v>
                </c:pt>
                <c:pt idx="43">
                  <c:v>49.508765552503192</c:v>
                </c:pt>
                <c:pt idx="44">
                  <c:v>44.991042740616642</c:v>
                </c:pt>
                <c:pt idx="45">
                  <c:v>42.959611645914343</c:v>
                </c:pt>
                <c:pt idx="46">
                  <c:v>27.077669908164733</c:v>
                </c:pt>
                <c:pt idx="47">
                  <c:v>32.2556958787887</c:v>
                </c:pt>
                <c:pt idx="48">
                  <c:v>43.466125195169624</c:v>
                </c:pt>
                <c:pt idx="49">
                  <c:v>47.165715926459022</c:v>
                </c:pt>
                <c:pt idx="50">
                  <c:v>49.93653738644332</c:v>
                </c:pt>
                <c:pt idx="51">
                  <c:v>51.726420423493437</c:v>
                </c:pt>
                <c:pt idx="52">
                  <c:v>51.275534131094766</c:v>
                </c:pt>
                <c:pt idx="53">
                  <c:v>51.803093722717684</c:v>
                </c:pt>
                <c:pt idx="54">
                  <c:v>51.083309858966075</c:v>
                </c:pt>
                <c:pt idx="55">
                  <c:v>50.146820173665816</c:v>
                </c:pt>
                <c:pt idx="56">
                  <c:v>51.089634786273784</c:v>
                </c:pt>
                <c:pt idx="57">
                  <c:v>53.414855319194061</c:v>
                </c:pt>
                <c:pt idx="58">
                  <c:v>54.688754727981461</c:v>
                </c:pt>
                <c:pt idx="59">
                  <c:v>54.913529440004567</c:v>
                </c:pt>
                <c:pt idx="60">
                  <c:v>53.134788066123122</c:v>
                </c:pt>
                <c:pt idx="61">
                  <c:v>52.723761477501462</c:v>
                </c:pt>
                <c:pt idx="62">
                  <c:v>50.976390219797295</c:v>
                </c:pt>
                <c:pt idx="63">
                  <c:v>51.02826630815531</c:v>
                </c:pt>
                <c:pt idx="64">
                  <c:v>50.612432770748185</c:v>
                </c:pt>
                <c:pt idx="65">
                  <c:v>51.37589816863396</c:v>
                </c:pt>
                <c:pt idx="66">
                  <c:v>51.24285825885493</c:v>
                </c:pt>
                <c:pt idx="67">
                  <c:v>49.710146190557509</c:v>
                </c:pt>
                <c:pt idx="68">
                  <c:v>50.979260121972629</c:v>
                </c:pt>
                <c:pt idx="69">
                  <c:v>48.089605466203693</c:v>
                </c:pt>
                <c:pt idx="70">
                  <c:v>48.272348290409489</c:v>
                </c:pt>
                <c:pt idx="71">
                  <c:v>47.954430409568566</c:v>
                </c:pt>
                <c:pt idx="72">
                  <c:v>49.50123888396908</c:v>
                </c:pt>
                <c:pt idx="73">
                  <c:v>48.002709909209742</c:v>
                </c:pt>
                <c:pt idx="74">
                  <c:v>47.024103248216903</c:v>
                </c:pt>
                <c:pt idx="75">
                  <c:v>45.938208157388644</c:v>
                </c:pt>
                <c:pt idx="76">
                  <c:v>46.194179120802069</c:v>
                </c:pt>
                <c:pt idx="77">
                  <c:v>46.249012696499221</c:v>
                </c:pt>
                <c:pt idx="78">
                  <c:v>46.163644126606108</c:v>
                </c:pt>
                <c:pt idx="79">
                  <c:v>47.440197623449066</c:v>
                </c:pt>
                <c:pt idx="80">
                  <c:v>48.300542856982517</c:v>
                </c:pt>
                <c:pt idx="81">
                  <c:v>47.625988442567333</c:v>
                </c:pt>
                <c:pt idx="82">
                  <c:v>48.348127616287066</c:v>
                </c:pt>
                <c:pt idx="83">
                  <c:v>47.254096939560718</c:v>
                </c:pt>
                <c:pt idx="84">
                  <c:v>47.069851576343353</c:v>
                </c:pt>
                <c:pt idx="85">
                  <c:v>46.415027235222041</c:v>
                </c:pt>
                <c:pt idx="86">
                  <c:v>46.999150528758818</c:v>
                </c:pt>
                <c:pt idx="87">
                  <c:v>47.650416465497216</c:v>
                </c:pt>
                <c:pt idx="88">
                  <c:v>47.473595251678709</c:v>
                </c:pt>
                <c:pt idx="89">
                  <c:v>48.126491756630735</c:v>
                </c:pt>
                <c:pt idx="90">
                  <c:v>48.063564793833891</c:v>
                </c:pt>
                <c:pt idx="91">
                  <c:v>48.780765314986432</c:v>
                </c:pt>
                <c:pt idx="92">
                  <c:v>49.334452512899979</c:v>
                </c:pt>
                <c:pt idx="93">
                  <c:v>49.542154656109439</c:v>
                </c:pt>
                <c:pt idx="94">
                  <c:v>50.42701992294765</c:v>
                </c:pt>
                <c:pt idx="95">
                  <c:v>50.426624630704389</c:v>
                </c:pt>
                <c:pt idx="96">
                  <c:v>49.329269959213825</c:v>
                </c:pt>
                <c:pt idx="97">
                  <c:v>49.353782055999766</c:v>
                </c:pt>
                <c:pt idx="98">
                  <c:v>48.404984099911445</c:v>
                </c:pt>
                <c:pt idx="99">
                  <c:v>47.530141213919769</c:v>
                </c:pt>
                <c:pt idx="100">
                  <c:v>48.342305272638647</c:v>
                </c:pt>
                <c:pt idx="101">
                  <c:v>48.611903378538621</c:v>
                </c:pt>
                <c:pt idx="102">
                  <c:v>48.168493400987543</c:v>
                </c:pt>
                <c:pt idx="103">
                  <c:v>49.44510915740905</c:v>
                </c:pt>
                <c:pt idx="104">
                  <c:v>49.602623406244859</c:v>
                </c:pt>
                <c:pt idx="105">
                  <c:v>50.077840596180089</c:v>
                </c:pt>
                <c:pt idx="106">
                  <c:v>47.25303075198962</c:v>
                </c:pt>
                <c:pt idx="107">
                  <c:v>48.039943033245272</c:v>
                </c:pt>
                <c:pt idx="108">
                  <c:v>49.256292168828949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F0D2-4DC6-86EC-619978717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878984"/>
        <c:axId val="46200904"/>
      </c:lineChart>
      <c:dateAx>
        <c:axId val="56655131"/>
        <c:scaling>
          <c:orientation val="minMax"/>
          <c:min val="42522"/>
        </c:scaling>
        <c:delete val="0"/>
        <c:axPos val="b"/>
        <c:numFmt formatCode="yyyy" sourceLinked="0"/>
        <c:majorTickMark val="none"/>
        <c:minorTickMark val="none"/>
        <c:tickLblPos val="low"/>
        <c:spPr>
          <a:noFill/>
          <a:ln w="6350" cap="flat" cmpd="sng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c:spPr>
        <c:txPr>
          <a:bodyPr rot="-2700000" vert="horz"/>
          <a:lstStyle/>
          <a:p>
            <a:pPr>
              <a:defRPr/>
            </a:pPr>
            <a:endParaRPr lang="he-IL"/>
          </a:p>
        </c:txPr>
        <c:crossAx val="23613135"/>
        <c:crosses val="autoZero"/>
        <c:auto val="1"/>
        <c:lblOffset val="100"/>
        <c:baseTimeUnit val="months"/>
        <c:majorUnit val="1"/>
        <c:majorTimeUnit val="years"/>
      </c:dateAx>
      <c:valAx>
        <c:axId val="23613135"/>
        <c:scaling>
          <c:orientation val="minMax"/>
          <c:max val="0.30000000000000004"/>
          <c:min val="-0.30000000000000004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 w="6350">
            <a:noFill/>
          </a:ln>
          <a:effectLst/>
        </c:spPr>
        <c:txPr>
          <a:bodyPr rot="-60000000" vert="horz"/>
          <a:lstStyle/>
          <a:p>
            <a:pPr>
              <a:defRPr>
                <a:solidFill>
                  <a:srgbClr val="008DA3"/>
                </a:solidFill>
              </a:defRPr>
            </a:pPr>
            <a:endParaRPr lang="he-IL"/>
          </a:p>
        </c:txPr>
        <c:crossAx val="56655131"/>
        <c:crosses val="autoZero"/>
        <c:crossBetween val="between"/>
      </c:valAx>
      <c:dateAx>
        <c:axId val="65878984"/>
        <c:scaling>
          <c:orientation val="minMax"/>
        </c:scaling>
        <c:delete val="1"/>
        <c:axPos val="b"/>
        <c:numFmt formatCode="mm/yy" sourceLinked="1"/>
        <c:majorTickMark val="out"/>
        <c:minorTickMark val="none"/>
        <c:tickLblPos val="nextTo"/>
        <c:crossAx val="46200904"/>
        <c:crossesAt val="50"/>
        <c:auto val="1"/>
        <c:lblOffset val="100"/>
        <c:baseTimeUnit val="months"/>
      </c:dateAx>
      <c:valAx>
        <c:axId val="46200904"/>
        <c:scaling>
          <c:orientation val="minMax"/>
          <c:max val="75"/>
          <c:min val="25"/>
        </c:scaling>
        <c:delete val="0"/>
        <c:axPos val="r"/>
        <c:numFmt formatCode="0" sourceLinked="0"/>
        <c:majorTickMark val="out"/>
        <c:minorTickMark val="none"/>
        <c:tickLblPos val="nextTo"/>
        <c:spPr>
          <a:noFill/>
          <a:ln w="6350">
            <a:noFill/>
          </a:ln>
          <a:effectLst/>
        </c:spPr>
        <c:txPr>
          <a:bodyPr rot="-60000000" vert="horz"/>
          <a:lstStyle/>
          <a:p>
            <a:pPr>
              <a:defRPr>
                <a:solidFill>
                  <a:srgbClr val="D98D25"/>
                </a:solidFill>
              </a:defRPr>
            </a:pPr>
            <a:endParaRPr lang="he-IL"/>
          </a:p>
        </c:txPr>
        <c:crossAx val="65878984"/>
        <c:crosses val="max"/>
        <c:crossBetween val="between"/>
        <c:majorUnit val="5"/>
      </c:valAx>
      <c:spPr>
        <a:noFill/>
        <a:ln w="6350">
          <a:noFill/>
        </a:ln>
        <a:effectLst/>
      </c:spPr>
    </c:plotArea>
    <c:legend>
      <c:legendPos val="b"/>
      <c:layout>
        <c:manualLayout>
          <c:xMode val="edge"/>
          <c:yMode val="edge"/>
          <c:x val="0.25384878559011165"/>
          <c:y val="0.94548562173028416"/>
          <c:w val="0.48144310111789684"/>
          <c:h val="5.4514378269715828E-2"/>
        </c:manualLayout>
      </c:layout>
      <c:overlay val="1"/>
      <c:spPr>
        <a:noFill/>
        <a:ln w="6350">
          <a:noFill/>
        </a:ln>
        <a:effectLst/>
      </c:spPr>
      <c:txPr>
        <a:bodyPr rot="0" vert="horz"/>
        <a:lstStyle/>
        <a:p>
          <a:pPr algn="ctr">
            <a:defRPr/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9525">
      <a:noFill/>
      <a:round/>
    </a:ln>
    <a:effectLst/>
  </c:spPr>
  <c:txPr>
    <a:bodyPr rot="0" vert="horz" wrap="square"/>
    <a:lstStyle/>
    <a:p>
      <a:pPr>
        <a:defRPr lang="en-US" sz="1200" u="none" baseline="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2">
    <c:autoUpdate val="0"/>
  </c:externalData>
  <c:userShapes r:id="rId3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rtl="1">
              <a:defRPr sz="200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pPr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33: </a:t>
            </a:r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מדד מנהלי הרכש הגלובלי
</a:t>
            </a:r>
            <a:r>
              <a:rPr lang="he-IL" sz="12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יוני 2014 </a:t>
            </a:r>
            <a:r>
              <a:rPr lang="he-IL" sz="1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עד יוני 2025</a:t>
            </a:r>
          </a:p>
        </c:rich>
      </c:tx>
      <c:layout>
        <c:manualLayout>
          <c:xMode val="edge"/>
          <c:yMode val="edge"/>
          <c:x val="0.34779988071960805"/>
          <c:y val="1.52737858440340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2681992337164751E-2"/>
          <c:y val="0.12091863193211656"/>
          <c:w val="0.91146752164859279"/>
          <c:h val="0.67828427276186887"/>
        </c:manualLayout>
      </c:layout>
      <c:areaChart>
        <c:grouping val="standard"/>
        <c:varyColors val="0"/>
        <c:ser>
          <c:idx val="2"/>
          <c:order val="2"/>
          <c:tx>
            <c:strRef>
              <c:f>'איור 18 נתונים'!$D$3</c:f>
              <c:strCache>
                <c:ptCount val="1"/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solidFill>
                <a:sysClr val="window" lastClr="FFFFFF">
                  <a:lumMod val="95000"/>
                </a:sysClr>
              </a:solidFill>
            </a:ln>
          </c:spPr>
          <c:cat>
            <c:numRef>
              <c:f>'איור 18 נתונים'!$A$4:$A$294</c:f>
              <c:numCache>
                <c:formatCode>m/d/yyyy</c:formatCode>
                <c:ptCount val="291"/>
                <c:pt idx="0">
                  <c:v>41759</c:v>
                </c:pt>
                <c:pt idx="1">
                  <c:v>41790</c:v>
                </c:pt>
                <c:pt idx="2">
                  <c:v>41820</c:v>
                </c:pt>
                <c:pt idx="3">
                  <c:v>41851</c:v>
                </c:pt>
                <c:pt idx="4">
                  <c:v>41882</c:v>
                </c:pt>
                <c:pt idx="5">
                  <c:v>41912</c:v>
                </c:pt>
                <c:pt idx="6">
                  <c:v>41943</c:v>
                </c:pt>
                <c:pt idx="7">
                  <c:v>41973</c:v>
                </c:pt>
                <c:pt idx="8">
                  <c:v>42004</c:v>
                </c:pt>
                <c:pt idx="9">
                  <c:v>42035</c:v>
                </c:pt>
                <c:pt idx="10">
                  <c:v>42063</c:v>
                </c:pt>
                <c:pt idx="11">
                  <c:v>42094</c:v>
                </c:pt>
                <c:pt idx="12">
                  <c:v>42124</c:v>
                </c:pt>
                <c:pt idx="13">
                  <c:v>42155</c:v>
                </c:pt>
                <c:pt idx="14">
                  <c:v>42185</c:v>
                </c:pt>
                <c:pt idx="15">
                  <c:v>42216</c:v>
                </c:pt>
                <c:pt idx="16">
                  <c:v>42247</c:v>
                </c:pt>
                <c:pt idx="17">
                  <c:v>42277</c:v>
                </c:pt>
                <c:pt idx="18">
                  <c:v>42308</c:v>
                </c:pt>
                <c:pt idx="19">
                  <c:v>42338</c:v>
                </c:pt>
                <c:pt idx="20">
                  <c:v>42369</c:v>
                </c:pt>
                <c:pt idx="21">
                  <c:v>42400</c:v>
                </c:pt>
                <c:pt idx="22">
                  <c:v>42429</c:v>
                </c:pt>
                <c:pt idx="23">
                  <c:v>42460</c:v>
                </c:pt>
                <c:pt idx="24">
                  <c:v>42490</c:v>
                </c:pt>
                <c:pt idx="25">
                  <c:v>42521</c:v>
                </c:pt>
                <c:pt idx="26">
                  <c:v>42551</c:v>
                </c:pt>
                <c:pt idx="27">
                  <c:v>42582</c:v>
                </c:pt>
                <c:pt idx="28">
                  <c:v>42613</c:v>
                </c:pt>
                <c:pt idx="29">
                  <c:v>42643</c:v>
                </c:pt>
                <c:pt idx="30">
                  <c:v>42674</c:v>
                </c:pt>
                <c:pt idx="31">
                  <c:v>42704</c:v>
                </c:pt>
                <c:pt idx="32">
                  <c:v>42735</c:v>
                </c:pt>
                <c:pt idx="33">
                  <c:v>42766</c:v>
                </c:pt>
                <c:pt idx="34">
                  <c:v>42794</c:v>
                </c:pt>
                <c:pt idx="35">
                  <c:v>42825</c:v>
                </c:pt>
                <c:pt idx="36">
                  <c:v>42855</c:v>
                </c:pt>
                <c:pt idx="37">
                  <c:v>42886</c:v>
                </c:pt>
                <c:pt idx="38">
                  <c:v>42916</c:v>
                </c:pt>
                <c:pt idx="39">
                  <c:v>42947</c:v>
                </c:pt>
                <c:pt idx="40">
                  <c:v>42978</c:v>
                </c:pt>
                <c:pt idx="41">
                  <c:v>43008</c:v>
                </c:pt>
                <c:pt idx="42">
                  <c:v>43039</c:v>
                </c:pt>
                <c:pt idx="43">
                  <c:v>43069</c:v>
                </c:pt>
                <c:pt idx="44">
                  <c:v>43100</c:v>
                </c:pt>
                <c:pt idx="45">
                  <c:v>43131</c:v>
                </c:pt>
                <c:pt idx="46">
                  <c:v>43159</c:v>
                </c:pt>
                <c:pt idx="47">
                  <c:v>43190</c:v>
                </c:pt>
                <c:pt idx="48">
                  <c:v>43220</c:v>
                </c:pt>
                <c:pt idx="49">
                  <c:v>43251</c:v>
                </c:pt>
                <c:pt idx="50">
                  <c:v>43281</c:v>
                </c:pt>
                <c:pt idx="51">
                  <c:v>43312</c:v>
                </c:pt>
                <c:pt idx="52">
                  <c:v>43343</c:v>
                </c:pt>
                <c:pt idx="53">
                  <c:v>43373</c:v>
                </c:pt>
                <c:pt idx="54">
                  <c:v>43404</c:v>
                </c:pt>
                <c:pt idx="55">
                  <c:v>43434</c:v>
                </c:pt>
                <c:pt idx="56">
                  <c:v>43465</c:v>
                </c:pt>
                <c:pt idx="57">
                  <c:v>43496</c:v>
                </c:pt>
                <c:pt idx="58">
                  <c:v>43524</c:v>
                </c:pt>
                <c:pt idx="59">
                  <c:v>43555</c:v>
                </c:pt>
                <c:pt idx="60">
                  <c:v>43585</c:v>
                </c:pt>
                <c:pt idx="61">
                  <c:v>43616</c:v>
                </c:pt>
                <c:pt idx="62">
                  <c:v>43646</c:v>
                </c:pt>
                <c:pt idx="63">
                  <c:v>43677</c:v>
                </c:pt>
                <c:pt idx="64">
                  <c:v>43708</c:v>
                </c:pt>
                <c:pt idx="65">
                  <c:v>43738</c:v>
                </c:pt>
                <c:pt idx="66">
                  <c:v>43769</c:v>
                </c:pt>
                <c:pt idx="67">
                  <c:v>43799</c:v>
                </c:pt>
                <c:pt idx="68">
                  <c:v>43830</c:v>
                </c:pt>
                <c:pt idx="69">
                  <c:v>43861</c:v>
                </c:pt>
                <c:pt idx="70">
                  <c:v>43890</c:v>
                </c:pt>
                <c:pt idx="71">
                  <c:v>43921</c:v>
                </c:pt>
                <c:pt idx="72">
                  <c:v>43951</c:v>
                </c:pt>
                <c:pt idx="73">
                  <c:v>43982</c:v>
                </c:pt>
                <c:pt idx="74">
                  <c:v>44012</c:v>
                </c:pt>
                <c:pt idx="75">
                  <c:v>44043</c:v>
                </c:pt>
                <c:pt idx="76">
                  <c:v>44074</c:v>
                </c:pt>
                <c:pt idx="77">
                  <c:v>44104</c:v>
                </c:pt>
                <c:pt idx="78">
                  <c:v>44135</c:v>
                </c:pt>
                <c:pt idx="79">
                  <c:v>44165</c:v>
                </c:pt>
                <c:pt idx="80">
                  <c:v>44196</c:v>
                </c:pt>
                <c:pt idx="81">
                  <c:v>44227</c:v>
                </c:pt>
                <c:pt idx="82">
                  <c:v>44255</c:v>
                </c:pt>
                <c:pt idx="83">
                  <c:v>44286</c:v>
                </c:pt>
                <c:pt idx="84">
                  <c:v>44316</c:v>
                </c:pt>
                <c:pt idx="85">
                  <c:v>44347</c:v>
                </c:pt>
                <c:pt idx="86">
                  <c:v>44377</c:v>
                </c:pt>
                <c:pt idx="87">
                  <c:v>44408</c:v>
                </c:pt>
                <c:pt idx="88">
                  <c:v>44439</c:v>
                </c:pt>
                <c:pt idx="89">
                  <c:v>44469</c:v>
                </c:pt>
                <c:pt idx="90">
                  <c:v>44500</c:v>
                </c:pt>
                <c:pt idx="91">
                  <c:v>44530</c:v>
                </c:pt>
                <c:pt idx="92">
                  <c:v>44561</c:v>
                </c:pt>
                <c:pt idx="93">
                  <c:v>44592</c:v>
                </c:pt>
                <c:pt idx="94">
                  <c:v>44620</c:v>
                </c:pt>
                <c:pt idx="95">
                  <c:v>44651</c:v>
                </c:pt>
                <c:pt idx="96">
                  <c:v>44681</c:v>
                </c:pt>
                <c:pt idx="97">
                  <c:v>44712</c:v>
                </c:pt>
                <c:pt idx="98">
                  <c:v>44742</c:v>
                </c:pt>
                <c:pt idx="99">
                  <c:v>44773</c:v>
                </c:pt>
                <c:pt idx="100">
                  <c:v>44804</c:v>
                </c:pt>
                <c:pt idx="101">
                  <c:v>44834</c:v>
                </c:pt>
                <c:pt idx="102">
                  <c:v>44865</c:v>
                </c:pt>
                <c:pt idx="103">
                  <c:v>44895</c:v>
                </c:pt>
                <c:pt idx="104">
                  <c:v>44926</c:v>
                </c:pt>
                <c:pt idx="105">
                  <c:v>44957</c:v>
                </c:pt>
                <c:pt idx="106">
                  <c:v>44985</c:v>
                </c:pt>
                <c:pt idx="107">
                  <c:v>45016</c:v>
                </c:pt>
                <c:pt idx="108">
                  <c:v>45046</c:v>
                </c:pt>
                <c:pt idx="109">
                  <c:v>45077</c:v>
                </c:pt>
                <c:pt idx="110">
                  <c:v>45107</c:v>
                </c:pt>
                <c:pt idx="111">
                  <c:v>45138</c:v>
                </c:pt>
                <c:pt idx="112">
                  <c:v>45169</c:v>
                </c:pt>
                <c:pt idx="113">
                  <c:v>45199</c:v>
                </c:pt>
                <c:pt idx="114">
                  <c:v>45230</c:v>
                </c:pt>
                <c:pt idx="115">
                  <c:v>45260</c:v>
                </c:pt>
                <c:pt idx="116">
                  <c:v>45291</c:v>
                </c:pt>
                <c:pt idx="117">
                  <c:v>45322</c:v>
                </c:pt>
                <c:pt idx="118">
                  <c:v>45351</c:v>
                </c:pt>
                <c:pt idx="119">
                  <c:v>45382</c:v>
                </c:pt>
                <c:pt idx="120">
                  <c:v>45412</c:v>
                </c:pt>
                <c:pt idx="121">
                  <c:v>45443</c:v>
                </c:pt>
                <c:pt idx="122">
                  <c:v>45473</c:v>
                </c:pt>
                <c:pt idx="123">
                  <c:v>45504</c:v>
                </c:pt>
                <c:pt idx="124">
                  <c:v>45535</c:v>
                </c:pt>
                <c:pt idx="125">
                  <c:v>45565</c:v>
                </c:pt>
                <c:pt idx="126">
                  <c:v>45596</c:v>
                </c:pt>
                <c:pt idx="127">
                  <c:v>45626</c:v>
                </c:pt>
                <c:pt idx="128">
                  <c:v>45657</c:v>
                </c:pt>
                <c:pt idx="129">
                  <c:v>45688</c:v>
                </c:pt>
                <c:pt idx="130">
                  <c:v>45716</c:v>
                </c:pt>
                <c:pt idx="131">
                  <c:v>45747</c:v>
                </c:pt>
                <c:pt idx="132">
                  <c:v>45777</c:v>
                </c:pt>
                <c:pt idx="133">
                  <c:v>45808</c:v>
                </c:pt>
                <c:pt idx="134">
                  <c:v>45838</c:v>
                </c:pt>
              </c:numCache>
            </c:numRef>
          </c:cat>
          <c:val>
            <c:numRef>
              <c:f>'איור 18 נתונים'!$D$4:$D$294</c:f>
              <c:numCache>
                <c:formatCode>0.00</c:formatCode>
                <c:ptCount val="291"/>
                <c:pt idx="0">
                  <c:v>50</c:v>
                </c:pt>
                <c:pt idx="1">
                  <c:v>50</c:v>
                </c:pt>
                <c:pt idx="2">
                  <c:v>50</c:v>
                </c:pt>
                <c:pt idx="3">
                  <c:v>50</c:v>
                </c:pt>
                <c:pt idx="4">
                  <c:v>50</c:v>
                </c:pt>
                <c:pt idx="5">
                  <c:v>50</c:v>
                </c:pt>
                <c:pt idx="6">
                  <c:v>50</c:v>
                </c:pt>
                <c:pt idx="7">
                  <c:v>50</c:v>
                </c:pt>
                <c:pt idx="8">
                  <c:v>50</c:v>
                </c:pt>
                <c:pt idx="9">
                  <c:v>50</c:v>
                </c:pt>
                <c:pt idx="10">
                  <c:v>50</c:v>
                </c:pt>
                <c:pt idx="11">
                  <c:v>50</c:v>
                </c:pt>
                <c:pt idx="12">
                  <c:v>50</c:v>
                </c:pt>
                <c:pt idx="13">
                  <c:v>50</c:v>
                </c:pt>
                <c:pt idx="14">
                  <c:v>50</c:v>
                </c:pt>
                <c:pt idx="15">
                  <c:v>50</c:v>
                </c:pt>
                <c:pt idx="16">
                  <c:v>50</c:v>
                </c:pt>
                <c:pt idx="17">
                  <c:v>50</c:v>
                </c:pt>
                <c:pt idx="18">
                  <c:v>50</c:v>
                </c:pt>
                <c:pt idx="19">
                  <c:v>50</c:v>
                </c:pt>
                <c:pt idx="20">
                  <c:v>50</c:v>
                </c:pt>
                <c:pt idx="21">
                  <c:v>50</c:v>
                </c:pt>
                <c:pt idx="22">
                  <c:v>50</c:v>
                </c:pt>
                <c:pt idx="23">
                  <c:v>50</c:v>
                </c:pt>
                <c:pt idx="24">
                  <c:v>50</c:v>
                </c:pt>
                <c:pt idx="25">
                  <c:v>50</c:v>
                </c:pt>
                <c:pt idx="26">
                  <c:v>50</c:v>
                </c:pt>
                <c:pt idx="27">
                  <c:v>50</c:v>
                </c:pt>
                <c:pt idx="28">
                  <c:v>50</c:v>
                </c:pt>
                <c:pt idx="29">
                  <c:v>50</c:v>
                </c:pt>
                <c:pt idx="30">
                  <c:v>50</c:v>
                </c:pt>
                <c:pt idx="31">
                  <c:v>50</c:v>
                </c:pt>
                <c:pt idx="32">
                  <c:v>50</c:v>
                </c:pt>
                <c:pt idx="33">
                  <c:v>50</c:v>
                </c:pt>
                <c:pt idx="34">
                  <c:v>50</c:v>
                </c:pt>
                <c:pt idx="35">
                  <c:v>50</c:v>
                </c:pt>
                <c:pt idx="36">
                  <c:v>50</c:v>
                </c:pt>
                <c:pt idx="37">
                  <c:v>50</c:v>
                </c:pt>
                <c:pt idx="38">
                  <c:v>50</c:v>
                </c:pt>
                <c:pt idx="39">
                  <c:v>50</c:v>
                </c:pt>
                <c:pt idx="40">
                  <c:v>50</c:v>
                </c:pt>
                <c:pt idx="41">
                  <c:v>50</c:v>
                </c:pt>
                <c:pt idx="42">
                  <c:v>50</c:v>
                </c:pt>
                <c:pt idx="43">
                  <c:v>50</c:v>
                </c:pt>
                <c:pt idx="44">
                  <c:v>50</c:v>
                </c:pt>
                <c:pt idx="45">
                  <c:v>50</c:v>
                </c:pt>
                <c:pt idx="46">
                  <c:v>50</c:v>
                </c:pt>
                <c:pt idx="47">
                  <c:v>50</c:v>
                </c:pt>
                <c:pt idx="48">
                  <c:v>50</c:v>
                </c:pt>
                <c:pt idx="49">
                  <c:v>50</c:v>
                </c:pt>
                <c:pt idx="50">
                  <c:v>50</c:v>
                </c:pt>
                <c:pt idx="51">
                  <c:v>50</c:v>
                </c:pt>
                <c:pt idx="52">
                  <c:v>50</c:v>
                </c:pt>
                <c:pt idx="53">
                  <c:v>50</c:v>
                </c:pt>
                <c:pt idx="54">
                  <c:v>50</c:v>
                </c:pt>
                <c:pt idx="55">
                  <c:v>50</c:v>
                </c:pt>
                <c:pt idx="56">
                  <c:v>50</c:v>
                </c:pt>
                <c:pt idx="57">
                  <c:v>50</c:v>
                </c:pt>
                <c:pt idx="58">
                  <c:v>50</c:v>
                </c:pt>
                <c:pt idx="59">
                  <c:v>50</c:v>
                </c:pt>
                <c:pt idx="60">
                  <c:v>50</c:v>
                </c:pt>
                <c:pt idx="61">
                  <c:v>50</c:v>
                </c:pt>
                <c:pt idx="62">
                  <c:v>50</c:v>
                </c:pt>
                <c:pt idx="63">
                  <c:v>50</c:v>
                </c:pt>
                <c:pt idx="64">
                  <c:v>50</c:v>
                </c:pt>
                <c:pt idx="65">
                  <c:v>50</c:v>
                </c:pt>
                <c:pt idx="66">
                  <c:v>50</c:v>
                </c:pt>
                <c:pt idx="67">
                  <c:v>50</c:v>
                </c:pt>
                <c:pt idx="68">
                  <c:v>50</c:v>
                </c:pt>
                <c:pt idx="69">
                  <c:v>50</c:v>
                </c:pt>
                <c:pt idx="70">
                  <c:v>50</c:v>
                </c:pt>
                <c:pt idx="71">
                  <c:v>50</c:v>
                </c:pt>
                <c:pt idx="72">
                  <c:v>50</c:v>
                </c:pt>
                <c:pt idx="73">
                  <c:v>50</c:v>
                </c:pt>
                <c:pt idx="74">
                  <c:v>50</c:v>
                </c:pt>
                <c:pt idx="75">
                  <c:v>50</c:v>
                </c:pt>
                <c:pt idx="76">
                  <c:v>50</c:v>
                </c:pt>
                <c:pt idx="77">
                  <c:v>50</c:v>
                </c:pt>
                <c:pt idx="78">
                  <c:v>50</c:v>
                </c:pt>
                <c:pt idx="79">
                  <c:v>50</c:v>
                </c:pt>
                <c:pt idx="80">
                  <c:v>50</c:v>
                </c:pt>
                <c:pt idx="81">
                  <c:v>50</c:v>
                </c:pt>
                <c:pt idx="82">
                  <c:v>50</c:v>
                </c:pt>
                <c:pt idx="83">
                  <c:v>50</c:v>
                </c:pt>
                <c:pt idx="84">
                  <c:v>50</c:v>
                </c:pt>
                <c:pt idx="85">
                  <c:v>50</c:v>
                </c:pt>
                <c:pt idx="86">
                  <c:v>50</c:v>
                </c:pt>
                <c:pt idx="87">
                  <c:v>50</c:v>
                </c:pt>
                <c:pt idx="88">
                  <c:v>50</c:v>
                </c:pt>
                <c:pt idx="89">
                  <c:v>50</c:v>
                </c:pt>
                <c:pt idx="90">
                  <c:v>50</c:v>
                </c:pt>
                <c:pt idx="91">
                  <c:v>50</c:v>
                </c:pt>
                <c:pt idx="92">
                  <c:v>50</c:v>
                </c:pt>
                <c:pt idx="93">
                  <c:v>50</c:v>
                </c:pt>
                <c:pt idx="94">
                  <c:v>50</c:v>
                </c:pt>
                <c:pt idx="95">
                  <c:v>50</c:v>
                </c:pt>
                <c:pt idx="96">
                  <c:v>50</c:v>
                </c:pt>
                <c:pt idx="97">
                  <c:v>50</c:v>
                </c:pt>
                <c:pt idx="98">
                  <c:v>50</c:v>
                </c:pt>
                <c:pt idx="99">
                  <c:v>50</c:v>
                </c:pt>
                <c:pt idx="100">
                  <c:v>50</c:v>
                </c:pt>
                <c:pt idx="101">
                  <c:v>50</c:v>
                </c:pt>
                <c:pt idx="102">
                  <c:v>50</c:v>
                </c:pt>
                <c:pt idx="103">
                  <c:v>50</c:v>
                </c:pt>
                <c:pt idx="104">
                  <c:v>50</c:v>
                </c:pt>
                <c:pt idx="105">
                  <c:v>50</c:v>
                </c:pt>
                <c:pt idx="106">
                  <c:v>50</c:v>
                </c:pt>
                <c:pt idx="107">
                  <c:v>50</c:v>
                </c:pt>
                <c:pt idx="108">
                  <c:v>50</c:v>
                </c:pt>
                <c:pt idx="109">
                  <c:v>50</c:v>
                </c:pt>
                <c:pt idx="110">
                  <c:v>50</c:v>
                </c:pt>
                <c:pt idx="111">
                  <c:v>50</c:v>
                </c:pt>
                <c:pt idx="112">
                  <c:v>50</c:v>
                </c:pt>
                <c:pt idx="113">
                  <c:v>50</c:v>
                </c:pt>
                <c:pt idx="114">
                  <c:v>50</c:v>
                </c:pt>
                <c:pt idx="115">
                  <c:v>50</c:v>
                </c:pt>
                <c:pt idx="116">
                  <c:v>50</c:v>
                </c:pt>
                <c:pt idx="117">
                  <c:v>50</c:v>
                </c:pt>
                <c:pt idx="118">
                  <c:v>50</c:v>
                </c:pt>
                <c:pt idx="119">
                  <c:v>50</c:v>
                </c:pt>
                <c:pt idx="120">
                  <c:v>50</c:v>
                </c:pt>
                <c:pt idx="121">
                  <c:v>50</c:v>
                </c:pt>
                <c:pt idx="122">
                  <c:v>50</c:v>
                </c:pt>
                <c:pt idx="123">
                  <c:v>50</c:v>
                </c:pt>
                <c:pt idx="124">
                  <c:v>50</c:v>
                </c:pt>
                <c:pt idx="125">
                  <c:v>50</c:v>
                </c:pt>
                <c:pt idx="126">
                  <c:v>50</c:v>
                </c:pt>
                <c:pt idx="127">
                  <c:v>50</c:v>
                </c:pt>
                <c:pt idx="128">
                  <c:v>50</c:v>
                </c:pt>
                <c:pt idx="129">
                  <c:v>50</c:v>
                </c:pt>
                <c:pt idx="130">
                  <c:v>50</c:v>
                </c:pt>
                <c:pt idx="131">
                  <c:v>50</c:v>
                </c:pt>
                <c:pt idx="132">
                  <c:v>50</c:v>
                </c:pt>
                <c:pt idx="133">
                  <c:v>50</c:v>
                </c:pt>
                <c:pt idx="134">
                  <c:v>50</c:v>
                </c:pt>
                <c:pt idx="135">
                  <c:v>50</c:v>
                </c:pt>
                <c:pt idx="136">
                  <c:v>50</c:v>
                </c:pt>
                <c:pt idx="137">
                  <c:v>50</c:v>
                </c:pt>
                <c:pt idx="138">
                  <c:v>50</c:v>
                </c:pt>
                <c:pt idx="139">
                  <c:v>50</c:v>
                </c:pt>
                <c:pt idx="140">
                  <c:v>50</c:v>
                </c:pt>
                <c:pt idx="141">
                  <c:v>50</c:v>
                </c:pt>
                <c:pt idx="142">
                  <c:v>50</c:v>
                </c:pt>
                <c:pt idx="143">
                  <c:v>50</c:v>
                </c:pt>
                <c:pt idx="144">
                  <c:v>50</c:v>
                </c:pt>
                <c:pt idx="145">
                  <c:v>50</c:v>
                </c:pt>
                <c:pt idx="146">
                  <c:v>50</c:v>
                </c:pt>
                <c:pt idx="147">
                  <c:v>50</c:v>
                </c:pt>
                <c:pt idx="192">
                  <c:v>-0.1</c:v>
                </c:pt>
                <c:pt idx="193">
                  <c:v>0.2</c:v>
                </c:pt>
                <c:pt idx="194">
                  <c:v>0</c:v>
                </c:pt>
                <c:pt idx="195">
                  <c:v>-0.3</c:v>
                </c:pt>
                <c:pt idx="196">
                  <c:v>-0.5</c:v>
                </c:pt>
                <c:pt idx="197">
                  <c:v>-0.4</c:v>
                </c:pt>
                <c:pt idx="198">
                  <c:v>-0.4</c:v>
                </c:pt>
                <c:pt idx="199">
                  <c:v>-0.5</c:v>
                </c:pt>
                <c:pt idx="200">
                  <c:v>-0.5</c:v>
                </c:pt>
                <c:pt idx="201">
                  <c:v>0.1</c:v>
                </c:pt>
                <c:pt idx="202">
                  <c:v>0.5</c:v>
                </c:pt>
                <c:pt idx="203">
                  <c:v>0.3</c:v>
                </c:pt>
                <c:pt idx="204">
                  <c:v>0.4</c:v>
                </c:pt>
                <c:pt idx="205">
                  <c:v>0.3</c:v>
                </c:pt>
                <c:pt idx="206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59-4978-A42C-8DCEDCFAAF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0083200"/>
        <c:axId val="230093184"/>
      </c:areaChart>
      <c:lineChart>
        <c:grouping val="standard"/>
        <c:varyColors val="0"/>
        <c:ser>
          <c:idx val="0"/>
          <c:order val="0"/>
          <c:tx>
            <c:strRef>
              <c:f>'איור 18 נתונים'!$B$3</c:f>
              <c:strCache>
                <c:ptCount val="1"/>
                <c:pt idx="0">
                  <c:v>המשקים המתעוררים</c:v>
                </c:pt>
              </c:strCache>
            </c:strRef>
          </c:tx>
          <c:spPr>
            <a:ln w="22225">
              <a:solidFill>
                <a:srgbClr val="DA8F32"/>
              </a:solidFill>
              <a:prstDash val="solid"/>
            </a:ln>
          </c:spPr>
          <c:marker>
            <c:symbol val="none"/>
          </c:marker>
          <c:dLbls>
            <c:dLbl>
              <c:idx val="134"/>
              <c:layout>
                <c:manualLayout>
                  <c:x val="0"/>
                  <c:y val="-1.84799008342329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859-4978-A42C-8DCEDCFAAF7E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rgbClr val="D98D25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18 נתונים'!$A$4:$A$294</c:f>
              <c:numCache>
                <c:formatCode>m/d/yyyy</c:formatCode>
                <c:ptCount val="291"/>
                <c:pt idx="0">
                  <c:v>41759</c:v>
                </c:pt>
                <c:pt idx="1">
                  <c:v>41790</c:v>
                </c:pt>
                <c:pt idx="2">
                  <c:v>41820</c:v>
                </c:pt>
                <c:pt idx="3">
                  <c:v>41851</c:v>
                </c:pt>
                <c:pt idx="4">
                  <c:v>41882</c:v>
                </c:pt>
                <c:pt idx="5">
                  <c:v>41912</c:v>
                </c:pt>
                <c:pt idx="6">
                  <c:v>41943</c:v>
                </c:pt>
                <c:pt idx="7">
                  <c:v>41973</c:v>
                </c:pt>
                <c:pt idx="8">
                  <c:v>42004</c:v>
                </c:pt>
                <c:pt idx="9">
                  <c:v>42035</c:v>
                </c:pt>
                <c:pt idx="10">
                  <c:v>42063</c:v>
                </c:pt>
                <c:pt idx="11">
                  <c:v>42094</c:v>
                </c:pt>
                <c:pt idx="12">
                  <c:v>42124</c:v>
                </c:pt>
                <c:pt idx="13">
                  <c:v>42155</c:v>
                </c:pt>
                <c:pt idx="14">
                  <c:v>42185</c:v>
                </c:pt>
                <c:pt idx="15">
                  <c:v>42216</c:v>
                </c:pt>
                <c:pt idx="16">
                  <c:v>42247</c:v>
                </c:pt>
                <c:pt idx="17">
                  <c:v>42277</c:v>
                </c:pt>
                <c:pt idx="18">
                  <c:v>42308</c:v>
                </c:pt>
                <c:pt idx="19">
                  <c:v>42338</c:v>
                </c:pt>
                <c:pt idx="20">
                  <c:v>42369</c:v>
                </c:pt>
                <c:pt idx="21">
                  <c:v>42400</c:v>
                </c:pt>
                <c:pt idx="22">
                  <c:v>42429</c:v>
                </c:pt>
                <c:pt idx="23">
                  <c:v>42460</c:v>
                </c:pt>
                <c:pt idx="24">
                  <c:v>42490</c:v>
                </c:pt>
                <c:pt idx="25">
                  <c:v>42521</c:v>
                </c:pt>
                <c:pt idx="26">
                  <c:v>42551</c:v>
                </c:pt>
                <c:pt idx="27">
                  <c:v>42582</c:v>
                </c:pt>
                <c:pt idx="28">
                  <c:v>42613</c:v>
                </c:pt>
                <c:pt idx="29">
                  <c:v>42643</c:v>
                </c:pt>
                <c:pt idx="30">
                  <c:v>42674</c:v>
                </c:pt>
                <c:pt idx="31">
                  <c:v>42704</c:v>
                </c:pt>
                <c:pt idx="32">
                  <c:v>42735</c:v>
                </c:pt>
                <c:pt idx="33">
                  <c:v>42766</c:v>
                </c:pt>
                <c:pt idx="34">
                  <c:v>42794</c:v>
                </c:pt>
                <c:pt idx="35">
                  <c:v>42825</c:v>
                </c:pt>
                <c:pt idx="36">
                  <c:v>42855</c:v>
                </c:pt>
                <c:pt idx="37">
                  <c:v>42886</c:v>
                </c:pt>
                <c:pt idx="38">
                  <c:v>42916</c:v>
                </c:pt>
                <c:pt idx="39">
                  <c:v>42947</c:v>
                </c:pt>
                <c:pt idx="40">
                  <c:v>42978</c:v>
                </c:pt>
                <c:pt idx="41">
                  <c:v>43008</c:v>
                </c:pt>
                <c:pt idx="42">
                  <c:v>43039</c:v>
                </c:pt>
                <c:pt idx="43">
                  <c:v>43069</c:v>
                </c:pt>
                <c:pt idx="44">
                  <c:v>43100</c:v>
                </c:pt>
                <c:pt idx="45">
                  <c:v>43131</c:v>
                </c:pt>
                <c:pt idx="46">
                  <c:v>43159</c:v>
                </c:pt>
                <c:pt idx="47">
                  <c:v>43190</c:v>
                </c:pt>
                <c:pt idx="48">
                  <c:v>43220</c:v>
                </c:pt>
                <c:pt idx="49">
                  <c:v>43251</c:v>
                </c:pt>
                <c:pt idx="50">
                  <c:v>43281</c:v>
                </c:pt>
                <c:pt idx="51">
                  <c:v>43312</c:v>
                </c:pt>
                <c:pt idx="52">
                  <c:v>43343</c:v>
                </c:pt>
                <c:pt idx="53">
                  <c:v>43373</c:v>
                </c:pt>
                <c:pt idx="54">
                  <c:v>43404</c:v>
                </c:pt>
                <c:pt idx="55">
                  <c:v>43434</c:v>
                </c:pt>
                <c:pt idx="56">
                  <c:v>43465</c:v>
                </c:pt>
                <c:pt idx="57">
                  <c:v>43496</c:v>
                </c:pt>
                <c:pt idx="58">
                  <c:v>43524</c:v>
                </c:pt>
                <c:pt idx="59">
                  <c:v>43555</c:v>
                </c:pt>
                <c:pt idx="60">
                  <c:v>43585</c:v>
                </c:pt>
                <c:pt idx="61">
                  <c:v>43616</c:v>
                </c:pt>
                <c:pt idx="62">
                  <c:v>43646</c:v>
                </c:pt>
                <c:pt idx="63">
                  <c:v>43677</c:v>
                </c:pt>
                <c:pt idx="64">
                  <c:v>43708</c:v>
                </c:pt>
                <c:pt idx="65">
                  <c:v>43738</c:v>
                </c:pt>
                <c:pt idx="66">
                  <c:v>43769</c:v>
                </c:pt>
                <c:pt idx="67">
                  <c:v>43799</c:v>
                </c:pt>
                <c:pt idx="68">
                  <c:v>43830</c:v>
                </c:pt>
                <c:pt idx="69">
                  <c:v>43861</c:v>
                </c:pt>
                <c:pt idx="70">
                  <c:v>43890</c:v>
                </c:pt>
                <c:pt idx="71">
                  <c:v>43921</c:v>
                </c:pt>
                <c:pt idx="72">
                  <c:v>43951</c:v>
                </c:pt>
                <c:pt idx="73">
                  <c:v>43982</c:v>
                </c:pt>
                <c:pt idx="74">
                  <c:v>44012</c:v>
                </c:pt>
                <c:pt idx="75">
                  <c:v>44043</c:v>
                </c:pt>
                <c:pt idx="76">
                  <c:v>44074</c:v>
                </c:pt>
                <c:pt idx="77">
                  <c:v>44104</c:v>
                </c:pt>
                <c:pt idx="78">
                  <c:v>44135</c:v>
                </c:pt>
                <c:pt idx="79">
                  <c:v>44165</c:v>
                </c:pt>
                <c:pt idx="80">
                  <c:v>44196</c:v>
                </c:pt>
                <c:pt idx="81">
                  <c:v>44227</c:v>
                </c:pt>
                <c:pt idx="82">
                  <c:v>44255</c:v>
                </c:pt>
                <c:pt idx="83">
                  <c:v>44286</c:v>
                </c:pt>
                <c:pt idx="84">
                  <c:v>44316</c:v>
                </c:pt>
                <c:pt idx="85">
                  <c:v>44347</c:v>
                </c:pt>
                <c:pt idx="86">
                  <c:v>44377</c:v>
                </c:pt>
                <c:pt idx="87">
                  <c:v>44408</c:v>
                </c:pt>
                <c:pt idx="88">
                  <c:v>44439</c:v>
                </c:pt>
                <c:pt idx="89">
                  <c:v>44469</c:v>
                </c:pt>
                <c:pt idx="90">
                  <c:v>44500</c:v>
                </c:pt>
                <c:pt idx="91">
                  <c:v>44530</c:v>
                </c:pt>
                <c:pt idx="92">
                  <c:v>44561</c:v>
                </c:pt>
                <c:pt idx="93">
                  <c:v>44592</c:v>
                </c:pt>
                <c:pt idx="94">
                  <c:v>44620</c:v>
                </c:pt>
                <c:pt idx="95">
                  <c:v>44651</c:v>
                </c:pt>
                <c:pt idx="96">
                  <c:v>44681</c:v>
                </c:pt>
                <c:pt idx="97">
                  <c:v>44712</c:v>
                </c:pt>
                <c:pt idx="98">
                  <c:v>44742</c:v>
                </c:pt>
                <c:pt idx="99">
                  <c:v>44773</c:v>
                </c:pt>
                <c:pt idx="100">
                  <c:v>44804</c:v>
                </c:pt>
                <c:pt idx="101">
                  <c:v>44834</c:v>
                </c:pt>
                <c:pt idx="102">
                  <c:v>44865</c:v>
                </c:pt>
                <c:pt idx="103">
                  <c:v>44895</c:v>
                </c:pt>
                <c:pt idx="104">
                  <c:v>44926</c:v>
                </c:pt>
                <c:pt idx="105">
                  <c:v>44957</c:v>
                </c:pt>
                <c:pt idx="106">
                  <c:v>44985</c:v>
                </c:pt>
                <c:pt idx="107">
                  <c:v>45016</c:v>
                </c:pt>
                <c:pt idx="108">
                  <c:v>45046</c:v>
                </c:pt>
                <c:pt idx="109">
                  <c:v>45077</c:v>
                </c:pt>
                <c:pt idx="110">
                  <c:v>45107</c:v>
                </c:pt>
                <c:pt idx="111">
                  <c:v>45138</c:v>
                </c:pt>
                <c:pt idx="112">
                  <c:v>45169</c:v>
                </c:pt>
                <c:pt idx="113">
                  <c:v>45199</c:v>
                </c:pt>
                <c:pt idx="114">
                  <c:v>45230</c:v>
                </c:pt>
                <c:pt idx="115">
                  <c:v>45260</c:v>
                </c:pt>
                <c:pt idx="116">
                  <c:v>45291</c:v>
                </c:pt>
                <c:pt idx="117">
                  <c:v>45322</c:v>
                </c:pt>
                <c:pt idx="118">
                  <c:v>45351</c:v>
                </c:pt>
                <c:pt idx="119">
                  <c:v>45382</c:v>
                </c:pt>
                <c:pt idx="120">
                  <c:v>45412</c:v>
                </c:pt>
                <c:pt idx="121">
                  <c:v>45443</c:v>
                </c:pt>
                <c:pt idx="122">
                  <c:v>45473</c:v>
                </c:pt>
                <c:pt idx="123">
                  <c:v>45504</c:v>
                </c:pt>
                <c:pt idx="124">
                  <c:v>45535</c:v>
                </c:pt>
                <c:pt idx="125">
                  <c:v>45565</c:v>
                </c:pt>
                <c:pt idx="126">
                  <c:v>45596</c:v>
                </c:pt>
                <c:pt idx="127">
                  <c:v>45626</c:v>
                </c:pt>
                <c:pt idx="128">
                  <c:v>45657</c:v>
                </c:pt>
                <c:pt idx="129">
                  <c:v>45688</c:v>
                </c:pt>
                <c:pt idx="130">
                  <c:v>45716</c:v>
                </c:pt>
                <c:pt idx="131">
                  <c:v>45747</c:v>
                </c:pt>
                <c:pt idx="132">
                  <c:v>45777</c:v>
                </c:pt>
                <c:pt idx="133">
                  <c:v>45808</c:v>
                </c:pt>
                <c:pt idx="134">
                  <c:v>45838</c:v>
                </c:pt>
              </c:numCache>
            </c:numRef>
          </c:cat>
          <c:val>
            <c:numRef>
              <c:f>'איור 18 נתונים'!$B$4:$B$294</c:f>
              <c:numCache>
                <c:formatCode>0.00</c:formatCode>
                <c:ptCount val="291"/>
                <c:pt idx="0">
                  <c:v>50.5</c:v>
                </c:pt>
                <c:pt idx="1">
                  <c:v>50.9</c:v>
                </c:pt>
                <c:pt idx="2">
                  <c:v>52.5</c:v>
                </c:pt>
                <c:pt idx="3">
                  <c:v>51.7</c:v>
                </c:pt>
                <c:pt idx="4">
                  <c:v>52.7</c:v>
                </c:pt>
                <c:pt idx="5">
                  <c:v>52.4</c:v>
                </c:pt>
                <c:pt idx="6">
                  <c:v>52</c:v>
                </c:pt>
                <c:pt idx="7">
                  <c:v>51.6</c:v>
                </c:pt>
                <c:pt idx="8">
                  <c:v>51.9</c:v>
                </c:pt>
                <c:pt idx="9">
                  <c:v>51.2</c:v>
                </c:pt>
                <c:pt idx="10">
                  <c:v>51.8</c:v>
                </c:pt>
                <c:pt idx="11">
                  <c:v>51.5</c:v>
                </c:pt>
                <c:pt idx="12">
                  <c:v>51.1</c:v>
                </c:pt>
                <c:pt idx="13">
                  <c:v>50.7</c:v>
                </c:pt>
                <c:pt idx="14">
                  <c:v>50</c:v>
                </c:pt>
                <c:pt idx="15">
                  <c:v>50.2</c:v>
                </c:pt>
                <c:pt idx="16">
                  <c:v>49.8</c:v>
                </c:pt>
                <c:pt idx="17">
                  <c:v>49</c:v>
                </c:pt>
                <c:pt idx="18">
                  <c:v>49.7</c:v>
                </c:pt>
                <c:pt idx="19">
                  <c:v>50.3</c:v>
                </c:pt>
                <c:pt idx="20">
                  <c:v>49.5</c:v>
                </c:pt>
                <c:pt idx="21">
                  <c:v>50.1</c:v>
                </c:pt>
                <c:pt idx="22">
                  <c:v>49.1</c:v>
                </c:pt>
                <c:pt idx="23">
                  <c:v>50.5</c:v>
                </c:pt>
                <c:pt idx="24">
                  <c:v>50</c:v>
                </c:pt>
                <c:pt idx="25">
                  <c:v>49.6</c:v>
                </c:pt>
                <c:pt idx="26">
                  <c:v>50</c:v>
                </c:pt>
                <c:pt idx="27">
                  <c:v>51.5</c:v>
                </c:pt>
                <c:pt idx="28">
                  <c:v>51.3</c:v>
                </c:pt>
                <c:pt idx="29">
                  <c:v>51.2</c:v>
                </c:pt>
                <c:pt idx="30">
                  <c:v>51.9</c:v>
                </c:pt>
                <c:pt idx="31">
                  <c:v>51.5</c:v>
                </c:pt>
                <c:pt idx="32">
                  <c:v>52</c:v>
                </c:pt>
                <c:pt idx="33">
                  <c:v>51.8</c:v>
                </c:pt>
                <c:pt idx="34">
                  <c:v>52.2</c:v>
                </c:pt>
                <c:pt idx="35">
                  <c:v>52.5</c:v>
                </c:pt>
                <c:pt idx="36">
                  <c:v>52</c:v>
                </c:pt>
                <c:pt idx="37">
                  <c:v>52.2</c:v>
                </c:pt>
                <c:pt idx="38">
                  <c:v>51.5</c:v>
                </c:pt>
                <c:pt idx="39">
                  <c:v>51.4</c:v>
                </c:pt>
                <c:pt idx="40">
                  <c:v>52</c:v>
                </c:pt>
                <c:pt idx="41">
                  <c:v>51.8</c:v>
                </c:pt>
                <c:pt idx="42">
                  <c:v>51.5</c:v>
                </c:pt>
                <c:pt idx="43">
                  <c:v>51.8</c:v>
                </c:pt>
                <c:pt idx="44">
                  <c:v>53</c:v>
                </c:pt>
                <c:pt idx="45">
                  <c:v>53.5</c:v>
                </c:pt>
                <c:pt idx="46">
                  <c:v>53.2</c:v>
                </c:pt>
                <c:pt idx="47">
                  <c:v>52.3</c:v>
                </c:pt>
                <c:pt idx="48">
                  <c:v>52.5</c:v>
                </c:pt>
                <c:pt idx="49">
                  <c:v>52.2</c:v>
                </c:pt>
                <c:pt idx="50">
                  <c:v>52.5</c:v>
                </c:pt>
                <c:pt idx="51">
                  <c:v>52.4</c:v>
                </c:pt>
                <c:pt idx="52">
                  <c:v>51.8</c:v>
                </c:pt>
                <c:pt idx="53">
                  <c:v>51.6</c:v>
                </c:pt>
                <c:pt idx="54">
                  <c:v>51.2</c:v>
                </c:pt>
                <c:pt idx="55">
                  <c:v>52.6</c:v>
                </c:pt>
                <c:pt idx="56">
                  <c:v>52.4</c:v>
                </c:pt>
                <c:pt idx="57">
                  <c:v>51.5</c:v>
                </c:pt>
                <c:pt idx="58">
                  <c:v>51.6</c:v>
                </c:pt>
                <c:pt idx="59">
                  <c:v>52.9</c:v>
                </c:pt>
                <c:pt idx="60">
                  <c:v>52.6</c:v>
                </c:pt>
                <c:pt idx="61">
                  <c:v>51.4</c:v>
                </c:pt>
                <c:pt idx="62">
                  <c:v>51</c:v>
                </c:pt>
                <c:pt idx="63">
                  <c:v>51.4</c:v>
                </c:pt>
                <c:pt idx="64">
                  <c:v>51.8</c:v>
                </c:pt>
                <c:pt idx="65">
                  <c:v>51.7</c:v>
                </c:pt>
                <c:pt idx="66">
                  <c:v>51.6</c:v>
                </c:pt>
                <c:pt idx="67">
                  <c:v>52.6</c:v>
                </c:pt>
                <c:pt idx="68">
                  <c:v>52.1</c:v>
                </c:pt>
                <c:pt idx="69">
                  <c:v>52.3</c:v>
                </c:pt>
                <c:pt idx="70">
                  <c:v>38.9</c:v>
                </c:pt>
                <c:pt idx="71">
                  <c:v>44.9</c:v>
                </c:pt>
                <c:pt idx="72">
                  <c:v>34.700000000000003</c:v>
                </c:pt>
                <c:pt idx="73">
                  <c:v>42.7</c:v>
                </c:pt>
                <c:pt idx="74">
                  <c:v>49.7</c:v>
                </c:pt>
                <c:pt idx="75">
                  <c:v>50.9</c:v>
                </c:pt>
                <c:pt idx="76">
                  <c:v>53</c:v>
                </c:pt>
                <c:pt idx="77">
                  <c:v>53.6</c:v>
                </c:pt>
                <c:pt idx="78">
                  <c:v>54.5</c:v>
                </c:pt>
                <c:pt idx="79">
                  <c:v>54.8</c:v>
                </c:pt>
                <c:pt idx="80">
                  <c:v>54.1</c:v>
                </c:pt>
                <c:pt idx="81">
                  <c:v>52.1</c:v>
                </c:pt>
                <c:pt idx="82">
                  <c:v>52</c:v>
                </c:pt>
                <c:pt idx="83">
                  <c:v>52.6</c:v>
                </c:pt>
                <c:pt idx="84">
                  <c:v>53.6</c:v>
                </c:pt>
                <c:pt idx="85">
                  <c:v>52.7</c:v>
                </c:pt>
                <c:pt idx="86">
                  <c:v>50.7</c:v>
                </c:pt>
                <c:pt idx="87">
                  <c:v>51.9</c:v>
                </c:pt>
                <c:pt idx="88">
                  <c:v>49.3</c:v>
                </c:pt>
                <c:pt idx="89">
                  <c:v>52.3</c:v>
                </c:pt>
                <c:pt idx="90">
                  <c:v>52.8</c:v>
                </c:pt>
                <c:pt idx="91">
                  <c:v>52.5</c:v>
                </c:pt>
                <c:pt idx="92">
                  <c:v>53.2</c:v>
                </c:pt>
                <c:pt idx="93">
                  <c:v>50.8</c:v>
                </c:pt>
                <c:pt idx="94">
                  <c:v>51.3</c:v>
                </c:pt>
                <c:pt idx="95">
                  <c:v>47</c:v>
                </c:pt>
                <c:pt idx="96">
                  <c:v>43.5</c:v>
                </c:pt>
                <c:pt idx="97">
                  <c:v>46.8</c:v>
                </c:pt>
                <c:pt idx="98">
                  <c:v>55.1</c:v>
                </c:pt>
                <c:pt idx="99">
                  <c:v>53.9</c:v>
                </c:pt>
                <c:pt idx="100">
                  <c:v>53.4</c:v>
                </c:pt>
                <c:pt idx="101">
                  <c:v>50.1</c:v>
                </c:pt>
                <c:pt idx="102">
                  <c:v>49.9</c:v>
                </c:pt>
                <c:pt idx="103">
                  <c:v>49</c:v>
                </c:pt>
                <c:pt idx="104">
                  <c:v>50</c:v>
                </c:pt>
                <c:pt idx="105">
                  <c:v>51.8</c:v>
                </c:pt>
                <c:pt idx="106">
                  <c:v>53.9</c:v>
                </c:pt>
                <c:pt idx="107">
                  <c:v>54.6</c:v>
                </c:pt>
                <c:pt idx="108">
                  <c:v>54.7</c:v>
                </c:pt>
                <c:pt idx="109">
                  <c:v>55.5</c:v>
                </c:pt>
                <c:pt idx="110">
                  <c:v>53.4</c:v>
                </c:pt>
                <c:pt idx="111">
                  <c:v>52.9</c:v>
                </c:pt>
                <c:pt idx="112">
                  <c:v>52.7</c:v>
                </c:pt>
                <c:pt idx="113">
                  <c:v>52</c:v>
                </c:pt>
                <c:pt idx="114">
                  <c:v>51.2</c:v>
                </c:pt>
                <c:pt idx="115">
                  <c:v>52.1</c:v>
                </c:pt>
                <c:pt idx="116">
                  <c:v>53.1</c:v>
                </c:pt>
                <c:pt idx="117">
                  <c:v>53.5</c:v>
                </c:pt>
                <c:pt idx="118">
                  <c:v>53.3</c:v>
                </c:pt>
                <c:pt idx="119">
                  <c:v>53.7</c:v>
                </c:pt>
                <c:pt idx="120">
                  <c:v>53.5</c:v>
                </c:pt>
                <c:pt idx="121">
                  <c:v>54.3</c:v>
                </c:pt>
                <c:pt idx="122">
                  <c:v>53.3</c:v>
                </c:pt>
                <c:pt idx="123">
                  <c:v>52.4</c:v>
                </c:pt>
                <c:pt idx="124">
                  <c:v>52.1</c:v>
                </c:pt>
                <c:pt idx="125">
                  <c:v>51.2</c:v>
                </c:pt>
                <c:pt idx="126">
                  <c:v>52.5</c:v>
                </c:pt>
                <c:pt idx="127">
                  <c:v>52.9</c:v>
                </c:pt>
                <c:pt idx="128">
                  <c:v>52.4</c:v>
                </c:pt>
                <c:pt idx="129">
                  <c:v>51.9</c:v>
                </c:pt>
                <c:pt idx="130">
                  <c:v>52.4</c:v>
                </c:pt>
                <c:pt idx="131">
                  <c:v>52.6</c:v>
                </c:pt>
                <c:pt idx="132">
                  <c:v>51.9</c:v>
                </c:pt>
                <c:pt idx="133">
                  <c:v>50.9</c:v>
                </c:pt>
                <c:pt idx="134">
                  <c:v>51.7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59-4978-A42C-8DCEDCFAAF7E}"/>
            </c:ext>
          </c:extLst>
        </c:ser>
        <c:ser>
          <c:idx val="1"/>
          <c:order val="1"/>
          <c:tx>
            <c:strRef>
              <c:f>'איור 18 נתונים'!$C$3</c:f>
              <c:strCache>
                <c:ptCount val="1"/>
                <c:pt idx="0">
                  <c:v>המשקים המפותחים</c:v>
                </c:pt>
              </c:strCache>
            </c:strRef>
          </c:tx>
          <c:spPr>
            <a:ln w="22225">
              <a:solidFill>
                <a:srgbClr val="008DA3"/>
              </a:solidFill>
            </a:ln>
          </c:spPr>
          <c:marker>
            <c:symbol val="none"/>
          </c:marker>
          <c:dLbls>
            <c:dLbl>
              <c:idx val="134"/>
              <c:layout>
                <c:manualLayout>
                  <c:x val="0"/>
                  <c:y val="6.9299628128373049E-3"/>
                </c:manualLayout>
              </c:layout>
              <c:tx>
                <c:rich>
                  <a:bodyPr/>
                  <a:lstStyle/>
                  <a:p>
                    <a:fld id="{78C38ABB-0CCA-4136-9D69-6BABD3F522D4}" type="VALUE">
                      <a:rPr lang="en-US" sz="1100">
                        <a:solidFill>
                          <a:srgbClr val="008DA3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pPr/>
                      <a:t>[ערך]</a:t>
                    </a:fld>
                    <a:endParaRPr lang="he-I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859-4978-A42C-8DCEDCFAAF7E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18 נתונים'!$A$4:$A$294</c:f>
              <c:numCache>
                <c:formatCode>m/d/yyyy</c:formatCode>
                <c:ptCount val="291"/>
                <c:pt idx="0">
                  <c:v>41759</c:v>
                </c:pt>
                <c:pt idx="1">
                  <c:v>41790</c:v>
                </c:pt>
                <c:pt idx="2">
                  <c:v>41820</c:v>
                </c:pt>
                <c:pt idx="3">
                  <c:v>41851</c:v>
                </c:pt>
                <c:pt idx="4">
                  <c:v>41882</c:v>
                </c:pt>
                <c:pt idx="5">
                  <c:v>41912</c:v>
                </c:pt>
                <c:pt idx="6">
                  <c:v>41943</c:v>
                </c:pt>
                <c:pt idx="7">
                  <c:v>41973</c:v>
                </c:pt>
                <c:pt idx="8">
                  <c:v>42004</c:v>
                </c:pt>
                <c:pt idx="9">
                  <c:v>42035</c:v>
                </c:pt>
                <c:pt idx="10">
                  <c:v>42063</c:v>
                </c:pt>
                <c:pt idx="11">
                  <c:v>42094</c:v>
                </c:pt>
                <c:pt idx="12">
                  <c:v>42124</c:v>
                </c:pt>
                <c:pt idx="13">
                  <c:v>42155</c:v>
                </c:pt>
                <c:pt idx="14">
                  <c:v>42185</c:v>
                </c:pt>
                <c:pt idx="15">
                  <c:v>42216</c:v>
                </c:pt>
                <c:pt idx="16">
                  <c:v>42247</c:v>
                </c:pt>
                <c:pt idx="17">
                  <c:v>42277</c:v>
                </c:pt>
                <c:pt idx="18">
                  <c:v>42308</c:v>
                </c:pt>
                <c:pt idx="19">
                  <c:v>42338</c:v>
                </c:pt>
                <c:pt idx="20">
                  <c:v>42369</c:v>
                </c:pt>
                <c:pt idx="21">
                  <c:v>42400</c:v>
                </c:pt>
                <c:pt idx="22">
                  <c:v>42429</c:v>
                </c:pt>
                <c:pt idx="23">
                  <c:v>42460</c:v>
                </c:pt>
                <c:pt idx="24">
                  <c:v>42490</c:v>
                </c:pt>
                <c:pt idx="25">
                  <c:v>42521</c:v>
                </c:pt>
                <c:pt idx="26">
                  <c:v>42551</c:v>
                </c:pt>
                <c:pt idx="27">
                  <c:v>42582</c:v>
                </c:pt>
                <c:pt idx="28">
                  <c:v>42613</c:v>
                </c:pt>
                <c:pt idx="29">
                  <c:v>42643</c:v>
                </c:pt>
                <c:pt idx="30">
                  <c:v>42674</c:v>
                </c:pt>
                <c:pt idx="31">
                  <c:v>42704</c:v>
                </c:pt>
                <c:pt idx="32">
                  <c:v>42735</c:v>
                </c:pt>
                <c:pt idx="33">
                  <c:v>42766</c:v>
                </c:pt>
                <c:pt idx="34">
                  <c:v>42794</c:v>
                </c:pt>
                <c:pt idx="35">
                  <c:v>42825</c:v>
                </c:pt>
                <c:pt idx="36">
                  <c:v>42855</c:v>
                </c:pt>
                <c:pt idx="37">
                  <c:v>42886</c:v>
                </c:pt>
                <c:pt idx="38">
                  <c:v>42916</c:v>
                </c:pt>
                <c:pt idx="39">
                  <c:v>42947</c:v>
                </c:pt>
                <c:pt idx="40">
                  <c:v>42978</c:v>
                </c:pt>
                <c:pt idx="41">
                  <c:v>43008</c:v>
                </c:pt>
                <c:pt idx="42">
                  <c:v>43039</c:v>
                </c:pt>
                <c:pt idx="43">
                  <c:v>43069</c:v>
                </c:pt>
                <c:pt idx="44">
                  <c:v>43100</c:v>
                </c:pt>
                <c:pt idx="45">
                  <c:v>43131</c:v>
                </c:pt>
                <c:pt idx="46">
                  <c:v>43159</c:v>
                </c:pt>
                <c:pt idx="47">
                  <c:v>43190</c:v>
                </c:pt>
                <c:pt idx="48">
                  <c:v>43220</c:v>
                </c:pt>
                <c:pt idx="49">
                  <c:v>43251</c:v>
                </c:pt>
                <c:pt idx="50">
                  <c:v>43281</c:v>
                </c:pt>
                <c:pt idx="51">
                  <c:v>43312</c:v>
                </c:pt>
                <c:pt idx="52">
                  <c:v>43343</c:v>
                </c:pt>
                <c:pt idx="53">
                  <c:v>43373</c:v>
                </c:pt>
                <c:pt idx="54">
                  <c:v>43404</c:v>
                </c:pt>
                <c:pt idx="55">
                  <c:v>43434</c:v>
                </c:pt>
                <c:pt idx="56">
                  <c:v>43465</c:v>
                </c:pt>
                <c:pt idx="57">
                  <c:v>43496</c:v>
                </c:pt>
                <c:pt idx="58">
                  <c:v>43524</c:v>
                </c:pt>
                <c:pt idx="59">
                  <c:v>43555</c:v>
                </c:pt>
                <c:pt idx="60">
                  <c:v>43585</c:v>
                </c:pt>
                <c:pt idx="61">
                  <c:v>43616</c:v>
                </c:pt>
                <c:pt idx="62">
                  <c:v>43646</c:v>
                </c:pt>
                <c:pt idx="63">
                  <c:v>43677</c:v>
                </c:pt>
                <c:pt idx="64">
                  <c:v>43708</c:v>
                </c:pt>
                <c:pt idx="65">
                  <c:v>43738</c:v>
                </c:pt>
                <c:pt idx="66">
                  <c:v>43769</c:v>
                </c:pt>
                <c:pt idx="67">
                  <c:v>43799</c:v>
                </c:pt>
                <c:pt idx="68">
                  <c:v>43830</c:v>
                </c:pt>
                <c:pt idx="69">
                  <c:v>43861</c:v>
                </c:pt>
                <c:pt idx="70">
                  <c:v>43890</c:v>
                </c:pt>
                <c:pt idx="71">
                  <c:v>43921</c:v>
                </c:pt>
                <c:pt idx="72">
                  <c:v>43951</c:v>
                </c:pt>
                <c:pt idx="73">
                  <c:v>43982</c:v>
                </c:pt>
                <c:pt idx="74">
                  <c:v>44012</c:v>
                </c:pt>
                <c:pt idx="75">
                  <c:v>44043</c:v>
                </c:pt>
                <c:pt idx="76">
                  <c:v>44074</c:v>
                </c:pt>
                <c:pt idx="77">
                  <c:v>44104</c:v>
                </c:pt>
                <c:pt idx="78">
                  <c:v>44135</c:v>
                </c:pt>
                <c:pt idx="79">
                  <c:v>44165</c:v>
                </c:pt>
                <c:pt idx="80">
                  <c:v>44196</c:v>
                </c:pt>
                <c:pt idx="81">
                  <c:v>44227</c:v>
                </c:pt>
                <c:pt idx="82">
                  <c:v>44255</c:v>
                </c:pt>
                <c:pt idx="83">
                  <c:v>44286</c:v>
                </c:pt>
                <c:pt idx="84">
                  <c:v>44316</c:v>
                </c:pt>
                <c:pt idx="85">
                  <c:v>44347</c:v>
                </c:pt>
                <c:pt idx="86">
                  <c:v>44377</c:v>
                </c:pt>
                <c:pt idx="87">
                  <c:v>44408</c:v>
                </c:pt>
                <c:pt idx="88">
                  <c:v>44439</c:v>
                </c:pt>
                <c:pt idx="89">
                  <c:v>44469</c:v>
                </c:pt>
                <c:pt idx="90">
                  <c:v>44500</c:v>
                </c:pt>
                <c:pt idx="91">
                  <c:v>44530</c:v>
                </c:pt>
                <c:pt idx="92">
                  <c:v>44561</c:v>
                </c:pt>
                <c:pt idx="93">
                  <c:v>44592</c:v>
                </c:pt>
                <c:pt idx="94">
                  <c:v>44620</c:v>
                </c:pt>
                <c:pt idx="95">
                  <c:v>44651</c:v>
                </c:pt>
                <c:pt idx="96">
                  <c:v>44681</c:v>
                </c:pt>
                <c:pt idx="97">
                  <c:v>44712</c:v>
                </c:pt>
                <c:pt idx="98">
                  <c:v>44742</c:v>
                </c:pt>
                <c:pt idx="99">
                  <c:v>44773</c:v>
                </c:pt>
                <c:pt idx="100">
                  <c:v>44804</c:v>
                </c:pt>
                <c:pt idx="101">
                  <c:v>44834</c:v>
                </c:pt>
                <c:pt idx="102">
                  <c:v>44865</c:v>
                </c:pt>
                <c:pt idx="103">
                  <c:v>44895</c:v>
                </c:pt>
                <c:pt idx="104">
                  <c:v>44926</c:v>
                </c:pt>
                <c:pt idx="105">
                  <c:v>44957</c:v>
                </c:pt>
                <c:pt idx="106">
                  <c:v>44985</c:v>
                </c:pt>
                <c:pt idx="107">
                  <c:v>45016</c:v>
                </c:pt>
                <c:pt idx="108">
                  <c:v>45046</c:v>
                </c:pt>
                <c:pt idx="109">
                  <c:v>45077</c:v>
                </c:pt>
                <c:pt idx="110">
                  <c:v>45107</c:v>
                </c:pt>
                <c:pt idx="111">
                  <c:v>45138</c:v>
                </c:pt>
                <c:pt idx="112">
                  <c:v>45169</c:v>
                </c:pt>
                <c:pt idx="113">
                  <c:v>45199</c:v>
                </c:pt>
                <c:pt idx="114">
                  <c:v>45230</c:v>
                </c:pt>
                <c:pt idx="115">
                  <c:v>45260</c:v>
                </c:pt>
                <c:pt idx="116">
                  <c:v>45291</c:v>
                </c:pt>
                <c:pt idx="117">
                  <c:v>45322</c:v>
                </c:pt>
                <c:pt idx="118">
                  <c:v>45351</c:v>
                </c:pt>
                <c:pt idx="119">
                  <c:v>45382</c:v>
                </c:pt>
                <c:pt idx="120">
                  <c:v>45412</c:v>
                </c:pt>
                <c:pt idx="121">
                  <c:v>45443</c:v>
                </c:pt>
                <c:pt idx="122">
                  <c:v>45473</c:v>
                </c:pt>
                <c:pt idx="123">
                  <c:v>45504</c:v>
                </c:pt>
                <c:pt idx="124">
                  <c:v>45535</c:v>
                </c:pt>
                <c:pt idx="125">
                  <c:v>45565</c:v>
                </c:pt>
                <c:pt idx="126">
                  <c:v>45596</c:v>
                </c:pt>
                <c:pt idx="127">
                  <c:v>45626</c:v>
                </c:pt>
                <c:pt idx="128">
                  <c:v>45657</c:v>
                </c:pt>
                <c:pt idx="129">
                  <c:v>45688</c:v>
                </c:pt>
                <c:pt idx="130">
                  <c:v>45716</c:v>
                </c:pt>
                <c:pt idx="131">
                  <c:v>45747</c:v>
                </c:pt>
                <c:pt idx="132">
                  <c:v>45777</c:v>
                </c:pt>
                <c:pt idx="133">
                  <c:v>45808</c:v>
                </c:pt>
                <c:pt idx="134">
                  <c:v>45838</c:v>
                </c:pt>
              </c:numCache>
            </c:numRef>
          </c:cat>
          <c:val>
            <c:numRef>
              <c:f>'איור 18 נתונים'!$C$4:$C$294</c:f>
              <c:numCache>
                <c:formatCode>0.00</c:formatCode>
                <c:ptCount val="291"/>
                <c:pt idx="0">
                  <c:v>53.7</c:v>
                </c:pt>
                <c:pt idx="1">
                  <c:v>55.3</c:v>
                </c:pt>
                <c:pt idx="2">
                  <c:v>56.3</c:v>
                </c:pt>
                <c:pt idx="3">
                  <c:v>56.6</c:v>
                </c:pt>
                <c:pt idx="4">
                  <c:v>56</c:v>
                </c:pt>
                <c:pt idx="5">
                  <c:v>55.7</c:v>
                </c:pt>
                <c:pt idx="6">
                  <c:v>54.2</c:v>
                </c:pt>
                <c:pt idx="7">
                  <c:v>53.9</c:v>
                </c:pt>
                <c:pt idx="8">
                  <c:v>52.8</c:v>
                </c:pt>
                <c:pt idx="9">
                  <c:v>53.5</c:v>
                </c:pt>
                <c:pt idx="10">
                  <c:v>54.8</c:v>
                </c:pt>
                <c:pt idx="11">
                  <c:v>55.7</c:v>
                </c:pt>
                <c:pt idx="12">
                  <c:v>55</c:v>
                </c:pt>
                <c:pt idx="13">
                  <c:v>54.4</c:v>
                </c:pt>
                <c:pt idx="14">
                  <c:v>53.9</c:v>
                </c:pt>
                <c:pt idx="15">
                  <c:v>54.3</c:v>
                </c:pt>
                <c:pt idx="16">
                  <c:v>54.5</c:v>
                </c:pt>
                <c:pt idx="17">
                  <c:v>53.6</c:v>
                </c:pt>
                <c:pt idx="18">
                  <c:v>54</c:v>
                </c:pt>
                <c:pt idx="19">
                  <c:v>54.5</c:v>
                </c:pt>
                <c:pt idx="20">
                  <c:v>53.7</c:v>
                </c:pt>
                <c:pt idx="21">
                  <c:v>53.2</c:v>
                </c:pt>
                <c:pt idx="22">
                  <c:v>51.2</c:v>
                </c:pt>
                <c:pt idx="23">
                  <c:v>51.7</c:v>
                </c:pt>
                <c:pt idx="24">
                  <c:v>51.9</c:v>
                </c:pt>
                <c:pt idx="25">
                  <c:v>51.5</c:v>
                </c:pt>
                <c:pt idx="26">
                  <c:v>51.5</c:v>
                </c:pt>
                <c:pt idx="27">
                  <c:v>51.6</c:v>
                </c:pt>
                <c:pt idx="28">
                  <c:v>51.7</c:v>
                </c:pt>
                <c:pt idx="29">
                  <c:v>51.9</c:v>
                </c:pt>
                <c:pt idx="30">
                  <c:v>53.7</c:v>
                </c:pt>
                <c:pt idx="31">
                  <c:v>54</c:v>
                </c:pt>
                <c:pt idx="32">
                  <c:v>54.1</c:v>
                </c:pt>
                <c:pt idx="33">
                  <c:v>54.6</c:v>
                </c:pt>
                <c:pt idx="34">
                  <c:v>54.1</c:v>
                </c:pt>
                <c:pt idx="35">
                  <c:v>54.2</c:v>
                </c:pt>
                <c:pt idx="36">
                  <c:v>54.4</c:v>
                </c:pt>
                <c:pt idx="37">
                  <c:v>54.4</c:v>
                </c:pt>
                <c:pt idx="38">
                  <c:v>54.5</c:v>
                </c:pt>
                <c:pt idx="39">
                  <c:v>54.4</c:v>
                </c:pt>
                <c:pt idx="40">
                  <c:v>54.7</c:v>
                </c:pt>
                <c:pt idx="41">
                  <c:v>54.6</c:v>
                </c:pt>
                <c:pt idx="42">
                  <c:v>55</c:v>
                </c:pt>
                <c:pt idx="43">
                  <c:v>54.8</c:v>
                </c:pt>
                <c:pt idx="44">
                  <c:v>54.8</c:v>
                </c:pt>
                <c:pt idx="45">
                  <c:v>54.9</c:v>
                </c:pt>
                <c:pt idx="46">
                  <c:v>55.4</c:v>
                </c:pt>
                <c:pt idx="47">
                  <c:v>53.6</c:v>
                </c:pt>
                <c:pt idx="48">
                  <c:v>54.5</c:v>
                </c:pt>
                <c:pt idx="49">
                  <c:v>54.8</c:v>
                </c:pt>
                <c:pt idx="50">
                  <c:v>55</c:v>
                </c:pt>
                <c:pt idx="51">
                  <c:v>54.2</c:v>
                </c:pt>
                <c:pt idx="52">
                  <c:v>54.1</c:v>
                </c:pt>
                <c:pt idx="53">
                  <c:v>53.2</c:v>
                </c:pt>
                <c:pt idx="54">
                  <c:v>53.6</c:v>
                </c:pt>
                <c:pt idx="55">
                  <c:v>53.3</c:v>
                </c:pt>
                <c:pt idx="56">
                  <c:v>52.7</c:v>
                </c:pt>
                <c:pt idx="57">
                  <c:v>52.3</c:v>
                </c:pt>
                <c:pt idx="58">
                  <c:v>52.9</c:v>
                </c:pt>
                <c:pt idx="59">
                  <c:v>52.7</c:v>
                </c:pt>
                <c:pt idx="60">
                  <c:v>52.1</c:v>
                </c:pt>
                <c:pt idx="61">
                  <c:v>51.1</c:v>
                </c:pt>
                <c:pt idx="62">
                  <c:v>51.3</c:v>
                </c:pt>
                <c:pt idx="63">
                  <c:v>51.7</c:v>
                </c:pt>
                <c:pt idx="64">
                  <c:v>51</c:v>
                </c:pt>
                <c:pt idx="65">
                  <c:v>50.7</c:v>
                </c:pt>
                <c:pt idx="66">
                  <c:v>50.3</c:v>
                </c:pt>
                <c:pt idx="67">
                  <c:v>50.9</c:v>
                </c:pt>
                <c:pt idx="68">
                  <c:v>51.2</c:v>
                </c:pt>
                <c:pt idx="69">
                  <c:v>52.1</c:v>
                </c:pt>
                <c:pt idx="70">
                  <c:v>49.5</c:v>
                </c:pt>
                <c:pt idx="71">
                  <c:v>36.4</c:v>
                </c:pt>
                <c:pt idx="72">
                  <c:v>22.2</c:v>
                </c:pt>
                <c:pt idx="73">
                  <c:v>33.1</c:v>
                </c:pt>
                <c:pt idx="74">
                  <c:v>46.9</c:v>
                </c:pt>
                <c:pt idx="75">
                  <c:v>51.1</c:v>
                </c:pt>
                <c:pt idx="76">
                  <c:v>52.2</c:v>
                </c:pt>
                <c:pt idx="77">
                  <c:v>51.9</c:v>
                </c:pt>
                <c:pt idx="78">
                  <c:v>52.8</c:v>
                </c:pt>
                <c:pt idx="79">
                  <c:v>52.3</c:v>
                </c:pt>
                <c:pt idx="80">
                  <c:v>51.9</c:v>
                </c:pt>
                <c:pt idx="81">
                  <c:v>52.3</c:v>
                </c:pt>
                <c:pt idx="82">
                  <c:v>53.7</c:v>
                </c:pt>
                <c:pt idx="83">
                  <c:v>55.7</c:v>
                </c:pt>
                <c:pt idx="84">
                  <c:v>57.9</c:v>
                </c:pt>
                <c:pt idx="85">
                  <c:v>60.8</c:v>
                </c:pt>
                <c:pt idx="86">
                  <c:v>59</c:v>
                </c:pt>
                <c:pt idx="87">
                  <c:v>57.3</c:v>
                </c:pt>
                <c:pt idx="88">
                  <c:v>54</c:v>
                </c:pt>
                <c:pt idx="89">
                  <c:v>53.7</c:v>
                </c:pt>
                <c:pt idx="90">
                  <c:v>55.1</c:v>
                </c:pt>
                <c:pt idx="91">
                  <c:v>55.7</c:v>
                </c:pt>
                <c:pt idx="92">
                  <c:v>54.7</c:v>
                </c:pt>
                <c:pt idx="93">
                  <c:v>51.2</c:v>
                </c:pt>
                <c:pt idx="94">
                  <c:v>54.6</c:v>
                </c:pt>
                <c:pt idx="95">
                  <c:v>55.9</c:v>
                </c:pt>
                <c:pt idx="96">
                  <c:v>55.4</c:v>
                </c:pt>
                <c:pt idx="97">
                  <c:v>53.7</c:v>
                </c:pt>
                <c:pt idx="98">
                  <c:v>52.4</c:v>
                </c:pt>
                <c:pt idx="99">
                  <c:v>49</c:v>
                </c:pt>
                <c:pt idx="100">
                  <c:v>46.9</c:v>
                </c:pt>
                <c:pt idx="101">
                  <c:v>49.2</c:v>
                </c:pt>
                <c:pt idx="102">
                  <c:v>48.5</c:v>
                </c:pt>
                <c:pt idx="103">
                  <c:v>47.4</c:v>
                </c:pt>
                <c:pt idx="104">
                  <c:v>47.1</c:v>
                </c:pt>
                <c:pt idx="105">
                  <c:v>48.4</c:v>
                </c:pt>
                <c:pt idx="106">
                  <c:v>51</c:v>
                </c:pt>
                <c:pt idx="107">
                  <c:v>52.5</c:v>
                </c:pt>
                <c:pt idx="108">
                  <c:v>53.6</c:v>
                </c:pt>
                <c:pt idx="109">
                  <c:v>53.6</c:v>
                </c:pt>
                <c:pt idx="110">
                  <c:v>52.1</c:v>
                </c:pt>
                <c:pt idx="111">
                  <c:v>50.9</c:v>
                </c:pt>
                <c:pt idx="112">
                  <c:v>49.4</c:v>
                </c:pt>
                <c:pt idx="113">
                  <c:v>49.6</c:v>
                </c:pt>
                <c:pt idx="114">
                  <c:v>49.4</c:v>
                </c:pt>
                <c:pt idx="115">
                  <c:v>49.6</c:v>
                </c:pt>
                <c:pt idx="116">
                  <c:v>49.9</c:v>
                </c:pt>
                <c:pt idx="117">
                  <c:v>50.8</c:v>
                </c:pt>
                <c:pt idx="118">
                  <c:v>51.4</c:v>
                </c:pt>
                <c:pt idx="119">
                  <c:v>51.5</c:v>
                </c:pt>
                <c:pt idx="120">
                  <c:v>51.7</c:v>
                </c:pt>
                <c:pt idx="121">
                  <c:v>53.4</c:v>
                </c:pt>
                <c:pt idx="122">
                  <c:v>52.8</c:v>
                </c:pt>
                <c:pt idx="123">
                  <c:v>52.7</c:v>
                </c:pt>
                <c:pt idx="124">
                  <c:v>53.2</c:v>
                </c:pt>
                <c:pt idx="125">
                  <c:v>52.3</c:v>
                </c:pt>
                <c:pt idx="126">
                  <c:v>52.3</c:v>
                </c:pt>
                <c:pt idx="127">
                  <c:v>52.2</c:v>
                </c:pt>
                <c:pt idx="128">
                  <c:v>52.7</c:v>
                </c:pt>
                <c:pt idx="129">
                  <c:v>51.7</c:v>
                </c:pt>
                <c:pt idx="130">
                  <c:v>51</c:v>
                </c:pt>
                <c:pt idx="131">
                  <c:v>51.8</c:v>
                </c:pt>
                <c:pt idx="132">
                  <c:v>50.1</c:v>
                </c:pt>
                <c:pt idx="133">
                  <c:v>51.4</c:v>
                </c:pt>
                <c:pt idx="134">
                  <c:v>51.6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59-4978-A42C-8DCEDCFAAF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0083200"/>
        <c:axId val="230093184"/>
      </c:lineChart>
      <c:dateAx>
        <c:axId val="230083200"/>
        <c:scaling>
          <c:orientation val="minMax"/>
          <c:max val="45838"/>
          <c:min val="41820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ln w="3175">
            <a:noFill/>
            <a:prstDash val="solid"/>
          </a:ln>
        </c:spPr>
        <c:txPr>
          <a:bodyPr rot="-2700000" vert="horz"/>
          <a:lstStyle/>
          <a:p>
            <a:pPr>
              <a:defRPr sz="11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30093184"/>
        <c:crossesAt val="0"/>
        <c:auto val="1"/>
        <c:lblOffset val="100"/>
        <c:baseTimeUnit val="months"/>
        <c:majorUnit val="6"/>
        <c:majorTimeUnit val="months"/>
      </c:dateAx>
      <c:valAx>
        <c:axId val="230093184"/>
        <c:scaling>
          <c:orientation val="minMax"/>
          <c:min val="20"/>
        </c:scaling>
        <c:delete val="0"/>
        <c:axPos val="l"/>
        <c:numFmt formatCode="0" sourceLinked="0"/>
        <c:majorTickMark val="none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30083200"/>
        <c:crosses val="autoZero"/>
        <c:crossBetween val="midCat"/>
      </c:valAx>
      <c:spPr>
        <a:noFill/>
        <a:ln w="12700">
          <a:noFill/>
          <a:prstDash val="solid"/>
        </a:ln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20654391355442989"/>
          <c:y val="0.91270490291852535"/>
          <c:w val="0.55372826718807799"/>
          <c:h val="3.91373499837184E-2"/>
        </c:manualLayout>
      </c:layout>
      <c:overlay val="0"/>
      <c:spPr>
        <a:noFill/>
        <a:ln w="12700">
          <a:noFill/>
        </a:ln>
      </c:spPr>
      <c:txPr>
        <a:bodyPr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ysClr val="window" lastClr="FFFFFF"/>
    </a:solidFill>
    <a:ln w="3175">
      <a:noFill/>
      <a:prstDash val="solid"/>
    </a:ln>
  </c:spPr>
  <c:txPr>
    <a:bodyPr/>
    <a:lstStyle/>
    <a:p>
      <a:pPr>
        <a:defRPr sz="1400" b="1" i="0" u="none" strike="noStrike" baseline="0">
          <a:solidFill>
            <a:srgbClr val="000000"/>
          </a:solidFill>
          <a:latin typeface="David" panose="020E0502060401010101" pitchFamily="34" charset="-79"/>
          <a:ea typeface="David"/>
          <a:cs typeface="David" panose="020E0502060401010101" pitchFamily="34" charset="-79"/>
        </a:defRPr>
      </a:pPr>
      <a:endParaRPr lang="he-IL"/>
    </a:p>
  </c:txPr>
  <c:externalData r:id="rId2">
    <c:autoUpdate val="0"/>
  </c:externalData>
  <c:userShapes r:id="rId3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pPr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34: </a:t>
            </a:r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ריביות הבנקים המרכזיים במשקים העיקריים ובישראל
</a:t>
            </a:r>
            <a:r>
              <a:rPr lang="he-IL" sz="12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יוני</a:t>
            </a:r>
            <a:r>
              <a:rPr lang="he-IL" sz="1200" b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e-IL" sz="12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2013 </a:t>
            </a:r>
            <a:r>
              <a:rPr lang="he-IL" sz="1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עד יוני 2025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5.2681992337164751E-2"/>
          <c:y val="0.12091863193211656"/>
          <c:w val="0.8942761925517001"/>
          <c:h val="0.71017266339465412"/>
        </c:manualLayout>
      </c:layout>
      <c:lineChart>
        <c:grouping val="standard"/>
        <c:varyColors val="0"/>
        <c:ser>
          <c:idx val="0"/>
          <c:order val="0"/>
          <c:tx>
            <c:strRef>
              <c:f>'איור 21 נתונים'!$B$3</c:f>
              <c:strCache>
                <c:ptCount val="1"/>
                <c:pt idx="0">
                  <c:v>גוש האירו</c:v>
                </c:pt>
              </c:strCache>
            </c:strRef>
          </c:tx>
          <c:spPr>
            <a:ln w="22225">
              <a:solidFill>
                <a:srgbClr val="357C32"/>
              </a:solidFill>
              <a:prstDash val="solid"/>
            </a:ln>
          </c:spPr>
          <c:marker>
            <c:symbol val="none"/>
          </c:marker>
          <c:cat>
            <c:numRef>
              <c:f>'איור 21 נתונים'!$A$4:$A$300</c:f>
              <c:numCache>
                <c:formatCode>m/d/yyyy</c:formatCode>
                <c:ptCount val="297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</c:numCache>
            </c:numRef>
          </c:cat>
          <c:val>
            <c:numRef>
              <c:f>'איור 21 נתונים'!$B$4:$B$300</c:f>
              <c:numCache>
                <c:formatCode>0.00</c:formatCode>
                <c:ptCount val="29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-0.1</c:v>
                </c:pt>
                <c:pt idx="18">
                  <c:v>-0.1</c:v>
                </c:pt>
                <c:pt idx="19">
                  <c:v>-0.1</c:v>
                </c:pt>
                <c:pt idx="20">
                  <c:v>-0.2</c:v>
                </c:pt>
                <c:pt idx="21">
                  <c:v>-0.2</c:v>
                </c:pt>
                <c:pt idx="22">
                  <c:v>-0.2</c:v>
                </c:pt>
                <c:pt idx="23">
                  <c:v>-0.2</c:v>
                </c:pt>
                <c:pt idx="24">
                  <c:v>-0.2</c:v>
                </c:pt>
                <c:pt idx="25">
                  <c:v>-0.2</c:v>
                </c:pt>
                <c:pt idx="26">
                  <c:v>-0.2</c:v>
                </c:pt>
                <c:pt idx="27">
                  <c:v>-0.2</c:v>
                </c:pt>
                <c:pt idx="28">
                  <c:v>-0.2</c:v>
                </c:pt>
                <c:pt idx="29">
                  <c:v>-0.2</c:v>
                </c:pt>
                <c:pt idx="30">
                  <c:v>-0.2</c:v>
                </c:pt>
                <c:pt idx="31">
                  <c:v>-0.2</c:v>
                </c:pt>
                <c:pt idx="32">
                  <c:v>-0.2</c:v>
                </c:pt>
                <c:pt idx="33">
                  <c:v>-0.2</c:v>
                </c:pt>
                <c:pt idx="34">
                  <c:v>-0.2</c:v>
                </c:pt>
                <c:pt idx="35">
                  <c:v>-0.3</c:v>
                </c:pt>
                <c:pt idx="36">
                  <c:v>-0.3</c:v>
                </c:pt>
                <c:pt idx="37">
                  <c:v>-0.3</c:v>
                </c:pt>
                <c:pt idx="38">
                  <c:v>-0.4</c:v>
                </c:pt>
                <c:pt idx="39">
                  <c:v>-0.4</c:v>
                </c:pt>
                <c:pt idx="40">
                  <c:v>-0.4</c:v>
                </c:pt>
                <c:pt idx="41">
                  <c:v>-0.4</c:v>
                </c:pt>
                <c:pt idx="42">
                  <c:v>-0.4</c:v>
                </c:pt>
                <c:pt idx="43">
                  <c:v>-0.4</c:v>
                </c:pt>
                <c:pt idx="44">
                  <c:v>-0.4</c:v>
                </c:pt>
                <c:pt idx="45">
                  <c:v>-0.4</c:v>
                </c:pt>
                <c:pt idx="46">
                  <c:v>-0.4</c:v>
                </c:pt>
                <c:pt idx="47">
                  <c:v>-0.4</c:v>
                </c:pt>
                <c:pt idx="48">
                  <c:v>-0.4</c:v>
                </c:pt>
                <c:pt idx="49">
                  <c:v>-0.4</c:v>
                </c:pt>
                <c:pt idx="50">
                  <c:v>-0.4</c:v>
                </c:pt>
                <c:pt idx="51">
                  <c:v>-0.4</c:v>
                </c:pt>
                <c:pt idx="52">
                  <c:v>-0.4</c:v>
                </c:pt>
                <c:pt idx="53">
                  <c:v>-0.4</c:v>
                </c:pt>
                <c:pt idx="54">
                  <c:v>-0.4</c:v>
                </c:pt>
                <c:pt idx="55">
                  <c:v>-0.4</c:v>
                </c:pt>
                <c:pt idx="56">
                  <c:v>-0.4</c:v>
                </c:pt>
                <c:pt idx="57">
                  <c:v>-0.4</c:v>
                </c:pt>
                <c:pt idx="58">
                  <c:v>-0.4</c:v>
                </c:pt>
                <c:pt idx="59">
                  <c:v>-0.4</c:v>
                </c:pt>
                <c:pt idx="60">
                  <c:v>-0.4</c:v>
                </c:pt>
                <c:pt idx="61">
                  <c:v>-0.4</c:v>
                </c:pt>
                <c:pt idx="62">
                  <c:v>-0.4</c:v>
                </c:pt>
                <c:pt idx="63">
                  <c:v>-0.4</c:v>
                </c:pt>
                <c:pt idx="64">
                  <c:v>-0.4</c:v>
                </c:pt>
                <c:pt idx="65">
                  <c:v>-0.4</c:v>
                </c:pt>
                <c:pt idx="66">
                  <c:v>-0.4</c:v>
                </c:pt>
                <c:pt idx="67">
                  <c:v>-0.4</c:v>
                </c:pt>
                <c:pt idx="68">
                  <c:v>-0.4</c:v>
                </c:pt>
                <c:pt idx="69">
                  <c:v>-0.4</c:v>
                </c:pt>
                <c:pt idx="70">
                  <c:v>-0.4</c:v>
                </c:pt>
                <c:pt idx="71">
                  <c:v>-0.4</c:v>
                </c:pt>
                <c:pt idx="72">
                  <c:v>-0.4</c:v>
                </c:pt>
                <c:pt idx="73">
                  <c:v>-0.4</c:v>
                </c:pt>
                <c:pt idx="74">
                  <c:v>-0.4</c:v>
                </c:pt>
                <c:pt idx="75">
                  <c:v>-0.4</c:v>
                </c:pt>
                <c:pt idx="76">
                  <c:v>-0.4</c:v>
                </c:pt>
                <c:pt idx="77">
                  <c:v>-0.4</c:v>
                </c:pt>
                <c:pt idx="78">
                  <c:v>-0.4</c:v>
                </c:pt>
                <c:pt idx="79">
                  <c:v>-0.4</c:v>
                </c:pt>
                <c:pt idx="80">
                  <c:v>-0.5</c:v>
                </c:pt>
                <c:pt idx="81">
                  <c:v>-0.5</c:v>
                </c:pt>
                <c:pt idx="82">
                  <c:v>-0.5</c:v>
                </c:pt>
                <c:pt idx="83">
                  <c:v>-0.5</c:v>
                </c:pt>
                <c:pt idx="84">
                  <c:v>-0.5</c:v>
                </c:pt>
                <c:pt idx="85">
                  <c:v>-0.5</c:v>
                </c:pt>
                <c:pt idx="86">
                  <c:v>-0.5</c:v>
                </c:pt>
                <c:pt idx="87">
                  <c:v>-0.5</c:v>
                </c:pt>
                <c:pt idx="88">
                  <c:v>-0.5</c:v>
                </c:pt>
                <c:pt idx="89">
                  <c:v>-0.5</c:v>
                </c:pt>
                <c:pt idx="90">
                  <c:v>-0.5</c:v>
                </c:pt>
                <c:pt idx="91">
                  <c:v>-0.5</c:v>
                </c:pt>
                <c:pt idx="92">
                  <c:v>-0.5</c:v>
                </c:pt>
                <c:pt idx="93">
                  <c:v>-0.5</c:v>
                </c:pt>
                <c:pt idx="94">
                  <c:v>-0.5</c:v>
                </c:pt>
                <c:pt idx="95">
                  <c:v>-0.5</c:v>
                </c:pt>
                <c:pt idx="96">
                  <c:v>-0.5</c:v>
                </c:pt>
                <c:pt idx="97">
                  <c:v>-0.5</c:v>
                </c:pt>
                <c:pt idx="98">
                  <c:v>-0.5</c:v>
                </c:pt>
                <c:pt idx="99">
                  <c:v>-0.5</c:v>
                </c:pt>
                <c:pt idx="100">
                  <c:v>-0.5</c:v>
                </c:pt>
                <c:pt idx="101">
                  <c:v>-0.5</c:v>
                </c:pt>
                <c:pt idx="102">
                  <c:v>-0.5</c:v>
                </c:pt>
                <c:pt idx="103">
                  <c:v>-0.5</c:v>
                </c:pt>
                <c:pt idx="104">
                  <c:v>-0.5</c:v>
                </c:pt>
                <c:pt idx="105">
                  <c:v>-0.5</c:v>
                </c:pt>
                <c:pt idx="106">
                  <c:v>-0.5</c:v>
                </c:pt>
                <c:pt idx="107">
                  <c:v>-0.5</c:v>
                </c:pt>
                <c:pt idx="108">
                  <c:v>-0.5</c:v>
                </c:pt>
                <c:pt idx="109">
                  <c:v>-0.5</c:v>
                </c:pt>
                <c:pt idx="110">
                  <c:v>-0.5</c:v>
                </c:pt>
                <c:pt idx="111">
                  <c:v>-0.5</c:v>
                </c:pt>
                <c:pt idx="112">
                  <c:v>-0.5</c:v>
                </c:pt>
                <c:pt idx="113">
                  <c:v>-0.5</c:v>
                </c:pt>
                <c:pt idx="114">
                  <c:v>0</c:v>
                </c:pt>
                <c:pt idx="115">
                  <c:v>0</c:v>
                </c:pt>
                <c:pt idx="116">
                  <c:v>0.75</c:v>
                </c:pt>
                <c:pt idx="117">
                  <c:v>1.5</c:v>
                </c:pt>
                <c:pt idx="118">
                  <c:v>1.5</c:v>
                </c:pt>
                <c:pt idx="119">
                  <c:v>2</c:v>
                </c:pt>
                <c:pt idx="120">
                  <c:v>2</c:v>
                </c:pt>
                <c:pt idx="121">
                  <c:v>2.5</c:v>
                </c:pt>
                <c:pt idx="122">
                  <c:v>3</c:v>
                </c:pt>
                <c:pt idx="123">
                  <c:v>3</c:v>
                </c:pt>
                <c:pt idx="124">
                  <c:v>3.25</c:v>
                </c:pt>
                <c:pt idx="125">
                  <c:v>3.5</c:v>
                </c:pt>
                <c:pt idx="126">
                  <c:v>3.75</c:v>
                </c:pt>
                <c:pt idx="127">
                  <c:v>3.75</c:v>
                </c:pt>
                <c:pt idx="128">
                  <c:v>4</c:v>
                </c:pt>
                <c:pt idx="129">
                  <c:v>4</c:v>
                </c:pt>
                <c:pt idx="130">
                  <c:v>4</c:v>
                </c:pt>
                <c:pt idx="131">
                  <c:v>4</c:v>
                </c:pt>
                <c:pt idx="132">
                  <c:v>4</c:v>
                </c:pt>
                <c:pt idx="133">
                  <c:v>4</c:v>
                </c:pt>
                <c:pt idx="134">
                  <c:v>4</c:v>
                </c:pt>
                <c:pt idx="135">
                  <c:v>4</c:v>
                </c:pt>
                <c:pt idx="136">
                  <c:v>4</c:v>
                </c:pt>
                <c:pt idx="137">
                  <c:v>3.75</c:v>
                </c:pt>
                <c:pt idx="138">
                  <c:v>3.75</c:v>
                </c:pt>
                <c:pt idx="139">
                  <c:v>3.75</c:v>
                </c:pt>
                <c:pt idx="140">
                  <c:v>3.5</c:v>
                </c:pt>
                <c:pt idx="141">
                  <c:v>3.25</c:v>
                </c:pt>
                <c:pt idx="142">
                  <c:v>3.25</c:v>
                </c:pt>
                <c:pt idx="143">
                  <c:v>3</c:v>
                </c:pt>
                <c:pt idx="144">
                  <c:v>2.75</c:v>
                </c:pt>
                <c:pt idx="145">
                  <c:v>2.75</c:v>
                </c:pt>
                <c:pt idx="146">
                  <c:v>2.5</c:v>
                </c:pt>
                <c:pt idx="147">
                  <c:v>2.25</c:v>
                </c:pt>
                <c:pt idx="148">
                  <c:v>2.25</c:v>
                </c:pt>
                <c:pt idx="14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C5-4B32-BCEE-04502921CA08}"/>
            </c:ext>
          </c:extLst>
        </c:ser>
        <c:ser>
          <c:idx val="1"/>
          <c:order val="1"/>
          <c:tx>
            <c:strRef>
              <c:f>'איור 21 נתונים'!$C$3</c:f>
              <c:strCache>
                <c:ptCount val="1"/>
                <c:pt idx="0">
                  <c:v>יפן</c:v>
                </c:pt>
              </c:strCache>
            </c:strRef>
          </c:tx>
          <c:spPr>
            <a:ln w="22225">
              <a:solidFill>
                <a:srgbClr val="D87585"/>
              </a:solidFill>
            </a:ln>
          </c:spPr>
          <c:marker>
            <c:symbol val="none"/>
          </c:marker>
          <c:cat>
            <c:numRef>
              <c:f>'איור 21 נתונים'!$A$4:$A$300</c:f>
              <c:numCache>
                <c:formatCode>m/d/yyyy</c:formatCode>
                <c:ptCount val="297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</c:numCache>
            </c:numRef>
          </c:cat>
          <c:val>
            <c:numRef>
              <c:f>'איור 21 נתונים'!$C$4:$C$300</c:f>
              <c:numCache>
                <c:formatCode>0.00</c:formatCode>
                <c:ptCount val="297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  <c:pt idx="4">
                  <c:v>0.1</c:v>
                </c:pt>
                <c:pt idx="5">
                  <c:v>0.1</c:v>
                </c:pt>
                <c:pt idx="6">
                  <c:v>0.1</c:v>
                </c:pt>
                <c:pt idx="7">
                  <c:v>0.1</c:v>
                </c:pt>
                <c:pt idx="8">
                  <c:v>0.1</c:v>
                </c:pt>
                <c:pt idx="9">
                  <c:v>0.1</c:v>
                </c:pt>
                <c:pt idx="10">
                  <c:v>0.1</c:v>
                </c:pt>
                <c:pt idx="11">
                  <c:v>0.1</c:v>
                </c:pt>
                <c:pt idx="12">
                  <c:v>0.1</c:v>
                </c:pt>
                <c:pt idx="13">
                  <c:v>0.1</c:v>
                </c:pt>
                <c:pt idx="14">
                  <c:v>0.1</c:v>
                </c:pt>
                <c:pt idx="15">
                  <c:v>0.1</c:v>
                </c:pt>
                <c:pt idx="16">
                  <c:v>0.1</c:v>
                </c:pt>
                <c:pt idx="17">
                  <c:v>0.1</c:v>
                </c:pt>
                <c:pt idx="18">
                  <c:v>0.1</c:v>
                </c:pt>
                <c:pt idx="19">
                  <c:v>0.1</c:v>
                </c:pt>
                <c:pt idx="20">
                  <c:v>0.1</c:v>
                </c:pt>
                <c:pt idx="21">
                  <c:v>0.1</c:v>
                </c:pt>
                <c:pt idx="22">
                  <c:v>0.1</c:v>
                </c:pt>
                <c:pt idx="23">
                  <c:v>0.1</c:v>
                </c:pt>
                <c:pt idx="24">
                  <c:v>0.1</c:v>
                </c:pt>
                <c:pt idx="25">
                  <c:v>0.1</c:v>
                </c:pt>
                <c:pt idx="26">
                  <c:v>0.1</c:v>
                </c:pt>
                <c:pt idx="27">
                  <c:v>0.1</c:v>
                </c:pt>
                <c:pt idx="28">
                  <c:v>0.1</c:v>
                </c:pt>
                <c:pt idx="29">
                  <c:v>0.1</c:v>
                </c:pt>
                <c:pt idx="30">
                  <c:v>0.1</c:v>
                </c:pt>
                <c:pt idx="31">
                  <c:v>0.1</c:v>
                </c:pt>
                <c:pt idx="32">
                  <c:v>0.1</c:v>
                </c:pt>
                <c:pt idx="33">
                  <c:v>0.1</c:v>
                </c:pt>
                <c:pt idx="34">
                  <c:v>0.1</c:v>
                </c:pt>
                <c:pt idx="35">
                  <c:v>0.1</c:v>
                </c:pt>
                <c:pt idx="36">
                  <c:v>-0.1</c:v>
                </c:pt>
                <c:pt idx="37">
                  <c:v>-0.1</c:v>
                </c:pt>
                <c:pt idx="38">
                  <c:v>-0.1</c:v>
                </c:pt>
                <c:pt idx="39">
                  <c:v>-0.1</c:v>
                </c:pt>
                <c:pt idx="40">
                  <c:v>-0.1</c:v>
                </c:pt>
                <c:pt idx="41">
                  <c:v>-0.1</c:v>
                </c:pt>
                <c:pt idx="42">
                  <c:v>-0.1</c:v>
                </c:pt>
                <c:pt idx="43">
                  <c:v>-0.1</c:v>
                </c:pt>
                <c:pt idx="44">
                  <c:v>-0.1</c:v>
                </c:pt>
                <c:pt idx="45">
                  <c:v>-0.1</c:v>
                </c:pt>
                <c:pt idx="46">
                  <c:v>-0.1</c:v>
                </c:pt>
                <c:pt idx="47">
                  <c:v>-0.1</c:v>
                </c:pt>
                <c:pt idx="48">
                  <c:v>-0.1</c:v>
                </c:pt>
                <c:pt idx="49">
                  <c:v>-0.1</c:v>
                </c:pt>
                <c:pt idx="50">
                  <c:v>-0.1</c:v>
                </c:pt>
                <c:pt idx="51">
                  <c:v>-0.1</c:v>
                </c:pt>
                <c:pt idx="52">
                  <c:v>-0.1</c:v>
                </c:pt>
                <c:pt idx="53">
                  <c:v>-0.1</c:v>
                </c:pt>
                <c:pt idx="54">
                  <c:v>-0.1</c:v>
                </c:pt>
                <c:pt idx="55">
                  <c:v>-0.1</c:v>
                </c:pt>
                <c:pt idx="56">
                  <c:v>-0.1</c:v>
                </c:pt>
                <c:pt idx="57">
                  <c:v>-0.1</c:v>
                </c:pt>
                <c:pt idx="58">
                  <c:v>-0.1</c:v>
                </c:pt>
                <c:pt idx="59">
                  <c:v>-0.1</c:v>
                </c:pt>
                <c:pt idx="60">
                  <c:v>-0.1</c:v>
                </c:pt>
                <c:pt idx="61">
                  <c:v>-0.1</c:v>
                </c:pt>
                <c:pt idx="62">
                  <c:v>-0.1</c:v>
                </c:pt>
                <c:pt idx="63">
                  <c:v>-0.1</c:v>
                </c:pt>
                <c:pt idx="64">
                  <c:v>-0.1</c:v>
                </c:pt>
                <c:pt idx="65">
                  <c:v>-0.1</c:v>
                </c:pt>
                <c:pt idx="66">
                  <c:v>-0.1</c:v>
                </c:pt>
                <c:pt idx="67">
                  <c:v>-0.1</c:v>
                </c:pt>
                <c:pt idx="68">
                  <c:v>-0.1</c:v>
                </c:pt>
                <c:pt idx="69">
                  <c:v>-0.1</c:v>
                </c:pt>
                <c:pt idx="70">
                  <c:v>-0.1</c:v>
                </c:pt>
                <c:pt idx="71">
                  <c:v>-0.1</c:v>
                </c:pt>
                <c:pt idx="72">
                  <c:v>-0.1</c:v>
                </c:pt>
                <c:pt idx="73">
                  <c:v>-0.1</c:v>
                </c:pt>
                <c:pt idx="74">
                  <c:v>-0.1</c:v>
                </c:pt>
                <c:pt idx="75">
                  <c:v>-0.1</c:v>
                </c:pt>
                <c:pt idx="76">
                  <c:v>-0.1</c:v>
                </c:pt>
                <c:pt idx="77">
                  <c:v>-0.1</c:v>
                </c:pt>
                <c:pt idx="78">
                  <c:v>-0.1</c:v>
                </c:pt>
                <c:pt idx="79">
                  <c:v>-0.1</c:v>
                </c:pt>
                <c:pt idx="80">
                  <c:v>-0.1</c:v>
                </c:pt>
                <c:pt idx="81">
                  <c:v>-0.1</c:v>
                </c:pt>
                <c:pt idx="82">
                  <c:v>-0.1</c:v>
                </c:pt>
                <c:pt idx="83">
                  <c:v>-0.1</c:v>
                </c:pt>
                <c:pt idx="84">
                  <c:v>-0.1</c:v>
                </c:pt>
                <c:pt idx="85">
                  <c:v>-0.1</c:v>
                </c:pt>
                <c:pt idx="86">
                  <c:v>-0.1</c:v>
                </c:pt>
                <c:pt idx="87">
                  <c:v>-0.1</c:v>
                </c:pt>
                <c:pt idx="88">
                  <c:v>-0.1</c:v>
                </c:pt>
                <c:pt idx="89">
                  <c:v>-0.1</c:v>
                </c:pt>
                <c:pt idx="90">
                  <c:v>-0.1</c:v>
                </c:pt>
                <c:pt idx="91">
                  <c:v>-0.1</c:v>
                </c:pt>
                <c:pt idx="92">
                  <c:v>-0.1</c:v>
                </c:pt>
                <c:pt idx="93">
                  <c:v>-0.1</c:v>
                </c:pt>
                <c:pt idx="94">
                  <c:v>-0.1</c:v>
                </c:pt>
                <c:pt idx="95">
                  <c:v>-0.1</c:v>
                </c:pt>
                <c:pt idx="96">
                  <c:v>-0.1</c:v>
                </c:pt>
                <c:pt idx="97">
                  <c:v>-0.1</c:v>
                </c:pt>
                <c:pt idx="98">
                  <c:v>-0.1</c:v>
                </c:pt>
                <c:pt idx="99">
                  <c:v>-0.1</c:v>
                </c:pt>
                <c:pt idx="100">
                  <c:v>-0.1</c:v>
                </c:pt>
                <c:pt idx="101">
                  <c:v>-0.1</c:v>
                </c:pt>
                <c:pt idx="102">
                  <c:v>-0.1</c:v>
                </c:pt>
                <c:pt idx="103">
                  <c:v>-0.1</c:v>
                </c:pt>
                <c:pt idx="104">
                  <c:v>-0.1</c:v>
                </c:pt>
                <c:pt idx="105">
                  <c:v>-0.1</c:v>
                </c:pt>
                <c:pt idx="106">
                  <c:v>-0.1</c:v>
                </c:pt>
                <c:pt idx="107">
                  <c:v>-0.1</c:v>
                </c:pt>
                <c:pt idx="108">
                  <c:v>-0.1</c:v>
                </c:pt>
                <c:pt idx="109">
                  <c:v>-0.1</c:v>
                </c:pt>
                <c:pt idx="110">
                  <c:v>-0.1</c:v>
                </c:pt>
                <c:pt idx="111">
                  <c:v>-0.1</c:v>
                </c:pt>
                <c:pt idx="112">
                  <c:v>-0.1</c:v>
                </c:pt>
                <c:pt idx="113">
                  <c:v>-0.1</c:v>
                </c:pt>
                <c:pt idx="114">
                  <c:v>-0.1</c:v>
                </c:pt>
                <c:pt idx="115">
                  <c:v>-0.1</c:v>
                </c:pt>
                <c:pt idx="116">
                  <c:v>-0.1</c:v>
                </c:pt>
                <c:pt idx="117">
                  <c:v>-0.1</c:v>
                </c:pt>
                <c:pt idx="118">
                  <c:v>-0.1</c:v>
                </c:pt>
                <c:pt idx="119">
                  <c:v>-0.1</c:v>
                </c:pt>
                <c:pt idx="120">
                  <c:v>-0.1</c:v>
                </c:pt>
                <c:pt idx="121">
                  <c:v>-0.1</c:v>
                </c:pt>
                <c:pt idx="122">
                  <c:v>-0.1</c:v>
                </c:pt>
                <c:pt idx="123">
                  <c:v>-0.1</c:v>
                </c:pt>
                <c:pt idx="124">
                  <c:v>-0.1</c:v>
                </c:pt>
                <c:pt idx="125">
                  <c:v>-0.1</c:v>
                </c:pt>
                <c:pt idx="126">
                  <c:v>-0.1</c:v>
                </c:pt>
                <c:pt idx="127">
                  <c:v>-0.1</c:v>
                </c:pt>
                <c:pt idx="128">
                  <c:v>-0.1</c:v>
                </c:pt>
                <c:pt idx="129">
                  <c:v>-0.1</c:v>
                </c:pt>
                <c:pt idx="130">
                  <c:v>-0.1</c:v>
                </c:pt>
                <c:pt idx="131">
                  <c:v>-0.1</c:v>
                </c:pt>
                <c:pt idx="132">
                  <c:v>-0.1</c:v>
                </c:pt>
                <c:pt idx="133">
                  <c:v>-0.1</c:v>
                </c:pt>
                <c:pt idx="134">
                  <c:v>0.1</c:v>
                </c:pt>
                <c:pt idx="135">
                  <c:v>0.1</c:v>
                </c:pt>
                <c:pt idx="136">
                  <c:v>0.1</c:v>
                </c:pt>
                <c:pt idx="137">
                  <c:v>0.1</c:v>
                </c:pt>
                <c:pt idx="138">
                  <c:v>0.25</c:v>
                </c:pt>
                <c:pt idx="139">
                  <c:v>0.25</c:v>
                </c:pt>
                <c:pt idx="140">
                  <c:v>0.25</c:v>
                </c:pt>
                <c:pt idx="141">
                  <c:v>0.25</c:v>
                </c:pt>
                <c:pt idx="142">
                  <c:v>0.25</c:v>
                </c:pt>
                <c:pt idx="143">
                  <c:v>0.25</c:v>
                </c:pt>
                <c:pt idx="144">
                  <c:v>0.5</c:v>
                </c:pt>
                <c:pt idx="145">
                  <c:v>0.5</c:v>
                </c:pt>
                <c:pt idx="146">
                  <c:v>0.5</c:v>
                </c:pt>
                <c:pt idx="147">
                  <c:v>0.5</c:v>
                </c:pt>
                <c:pt idx="148">
                  <c:v>0.5</c:v>
                </c:pt>
                <c:pt idx="149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C5-4B32-BCEE-04502921CA08}"/>
            </c:ext>
          </c:extLst>
        </c:ser>
        <c:ser>
          <c:idx val="2"/>
          <c:order val="2"/>
          <c:tx>
            <c:strRef>
              <c:f>'איור 21 נתונים'!$D$3</c:f>
              <c:strCache>
                <c:ptCount val="1"/>
                <c:pt idx="0">
                  <c:v>ארה"ב (אמצע טווח הריבית)</c:v>
                </c:pt>
              </c:strCache>
            </c:strRef>
          </c:tx>
          <c:spPr>
            <a:ln w="22225">
              <a:solidFill>
                <a:srgbClr val="DA8F32"/>
              </a:solidFill>
            </a:ln>
          </c:spPr>
          <c:marker>
            <c:symbol val="none"/>
          </c:marker>
          <c:cat>
            <c:numRef>
              <c:f>'איור 21 נתונים'!$A$4:$A$300</c:f>
              <c:numCache>
                <c:formatCode>m/d/yyyy</c:formatCode>
                <c:ptCount val="297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</c:numCache>
            </c:numRef>
          </c:cat>
          <c:val>
            <c:numRef>
              <c:f>'איור 21 נתונים'!$D$4:$D$300</c:f>
              <c:numCache>
                <c:formatCode>#,##0.000</c:formatCode>
                <c:ptCount val="297"/>
                <c:pt idx="0">
                  <c:v>0.125</c:v>
                </c:pt>
                <c:pt idx="1">
                  <c:v>0.125</c:v>
                </c:pt>
                <c:pt idx="2">
                  <c:v>0.125</c:v>
                </c:pt>
                <c:pt idx="3">
                  <c:v>0.125</c:v>
                </c:pt>
                <c:pt idx="4">
                  <c:v>0.125</c:v>
                </c:pt>
                <c:pt idx="5">
                  <c:v>0.125</c:v>
                </c:pt>
                <c:pt idx="6">
                  <c:v>0.125</c:v>
                </c:pt>
                <c:pt idx="7">
                  <c:v>0.125</c:v>
                </c:pt>
                <c:pt idx="8">
                  <c:v>0.125</c:v>
                </c:pt>
                <c:pt idx="9">
                  <c:v>0.125</c:v>
                </c:pt>
                <c:pt idx="10">
                  <c:v>0.125</c:v>
                </c:pt>
                <c:pt idx="11">
                  <c:v>0.125</c:v>
                </c:pt>
                <c:pt idx="12">
                  <c:v>0.125</c:v>
                </c:pt>
                <c:pt idx="13">
                  <c:v>0.125</c:v>
                </c:pt>
                <c:pt idx="14">
                  <c:v>0.125</c:v>
                </c:pt>
                <c:pt idx="15">
                  <c:v>0.125</c:v>
                </c:pt>
                <c:pt idx="16">
                  <c:v>0.125</c:v>
                </c:pt>
                <c:pt idx="17">
                  <c:v>0.125</c:v>
                </c:pt>
                <c:pt idx="18">
                  <c:v>0.125</c:v>
                </c:pt>
                <c:pt idx="19">
                  <c:v>0.125</c:v>
                </c:pt>
                <c:pt idx="20">
                  <c:v>0.125</c:v>
                </c:pt>
                <c:pt idx="21">
                  <c:v>0.125</c:v>
                </c:pt>
                <c:pt idx="22">
                  <c:v>0.125</c:v>
                </c:pt>
                <c:pt idx="23">
                  <c:v>0.125</c:v>
                </c:pt>
                <c:pt idx="24">
                  <c:v>0.125</c:v>
                </c:pt>
                <c:pt idx="25">
                  <c:v>0.125</c:v>
                </c:pt>
                <c:pt idx="26">
                  <c:v>0.125</c:v>
                </c:pt>
                <c:pt idx="27">
                  <c:v>0.125</c:v>
                </c:pt>
                <c:pt idx="28">
                  <c:v>0.125</c:v>
                </c:pt>
                <c:pt idx="29">
                  <c:v>0.125</c:v>
                </c:pt>
                <c:pt idx="30">
                  <c:v>0.125</c:v>
                </c:pt>
                <c:pt idx="31">
                  <c:v>0.125</c:v>
                </c:pt>
                <c:pt idx="32">
                  <c:v>0.125</c:v>
                </c:pt>
                <c:pt idx="33">
                  <c:v>0.125</c:v>
                </c:pt>
                <c:pt idx="34">
                  <c:v>0.125</c:v>
                </c:pt>
                <c:pt idx="35">
                  <c:v>0.375</c:v>
                </c:pt>
                <c:pt idx="36">
                  <c:v>0.375</c:v>
                </c:pt>
                <c:pt idx="37">
                  <c:v>0.375</c:v>
                </c:pt>
                <c:pt idx="38">
                  <c:v>0.375</c:v>
                </c:pt>
                <c:pt idx="39">
                  <c:v>0.375</c:v>
                </c:pt>
                <c:pt idx="40">
                  <c:v>0.375</c:v>
                </c:pt>
                <c:pt idx="41">
                  <c:v>0.375</c:v>
                </c:pt>
                <c:pt idx="42">
                  <c:v>0.375</c:v>
                </c:pt>
                <c:pt idx="43">
                  <c:v>0.375</c:v>
                </c:pt>
                <c:pt idx="44">
                  <c:v>0.375</c:v>
                </c:pt>
                <c:pt idx="45">
                  <c:v>0.375</c:v>
                </c:pt>
                <c:pt idx="46">
                  <c:v>0.375</c:v>
                </c:pt>
                <c:pt idx="47">
                  <c:v>0.625</c:v>
                </c:pt>
                <c:pt idx="48">
                  <c:v>0.625</c:v>
                </c:pt>
                <c:pt idx="49">
                  <c:v>0.625</c:v>
                </c:pt>
                <c:pt idx="50">
                  <c:v>0.875</c:v>
                </c:pt>
                <c:pt idx="51">
                  <c:v>0.875</c:v>
                </c:pt>
                <c:pt idx="52">
                  <c:v>0.875</c:v>
                </c:pt>
                <c:pt idx="53">
                  <c:v>1.125</c:v>
                </c:pt>
                <c:pt idx="54">
                  <c:v>1.125</c:v>
                </c:pt>
                <c:pt idx="55">
                  <c:v>1.125</c:v>
                </c:pt>
                <c:pt idx="56">
                  <c:v>1.125</c:v>
                </c:pt>
                <c:pt idx="57">
                  <c:v>1.125</c:v>
                </c:pt>
                <c:pt idx="58">
                  <c:v>1.125</c:v>
                </c:pt>
                <c:pt idx="59">
                  <c:v>1.375</c:v>
                </c:pt>
                <c:pt idx="60">
                  <c:v>1.375</c:v>
                </c:pt>
                <c:pt idx="61">
                  <c:v>1.375</c:v>
                </c:pt>
                <c:pt idx="62">
                  <c:v>1.625</c:v>
                </c:pt>
                <c:pt idx="63">
                  <c:v>1.625</c:v>
                </c:pt>
                <c:pt idx="64">
                  <c:v>1.625</c:v>
                </c:pt>
                <c:pt idx="65">
                  <c:v>1.875</c:v>
                </c:pt>
                <c:pt idx="66">
                  <c:v>1.875</c:v>
                </c:pt>
                <c:pt idx="67">
                  <c:v>1.875</c:v>
                </c:pt>
                <c:pt idx="68">
                  <c:v>2.125</c:v>
                </c:pt>
                <c:pt idx="69">
                  <c:v>2.125</c:v>
                </c:pt>
                <c:pt idx="70">
                  <c:v>2.125</c:v>
                </c:pt>
                <c:pt idx="71">
                  <c:v>2.375</c:v>
                </c:pt>
                <c:pt idx="72">
                  <c:v>2.375</c:v>
                </c:pt>
                <c:pt idx="73">
                  <c:v>2.375</c:v>
                </c:pt>
                <c:pt idx="74">
                  <c:v>2.375</c:v>
                </c:pt>
                <c:pt idx="75">
                  <c:v>2.375</c:v>
                </c:pt>
                <c:pt idx="76">
                  <c:v>2.375</c:v>
                </c:pt>
                <c:pt idx="77">
                  <c:v>2.375</c:v>
                </c:pt>
                <c:pt idx="78">
                  <c:v>2.125</c:v>
                </c:pt>
                <c:pt idx="79">
                  <c:v>2.125</c:v>
                </c:pt>
                <c:pt idx="80">
                  <c:v>1.875</c:v>
                </c:pt>
                <c:pt idx="81">
                  <c:v>1.625</c:v>
                </c:pt>
                <c:pt idx="82">
                  <c:v>1.625</c:v>
                </c:pt>
                <c:pt idx="83">
                  <c:v>1.625</c:v>
                </c:pt>
                <c:pt idx="84">
                  <c:v>1.625</c:v>
                </c:pt>
                <c:pt idx="85">
                  <c:v>1.625</c:v>
                </c:pt>
                <c:pt idx="86">
                  <c:v>0.125</c:v>
                </c:pt>
                <c:pt idx="87">
                  <c:v>0.125</c:v>
                </c:pt>
                <c:pt idx="88">
                  <c:v>0.125</c:v>
                </c:pt>
                <c:pt idx="89">
                  <c:v>0.125</c:v>
                </c:pt>
                <c:pt idx="90">
                  <c:v>0.125</c:v>
                </c:pt>
                <c:pt idx="91">
                  <c:v>0.125</c:v>
                </c:pt>
                <c:pt idx="92">
                  <c:v>0.125</c:v>
                </c:pt>
                <c:pt idx="93">
                  <c:v>0.125</c:v>
                </c:pt>
                <c:pt idx="94">
                  <c:v>0.125</c:v>
                </c:pt>
                <c:pt idx="95">
                  <c:v>0.125</c:v>
                </c:pt>
                <c:pt idx="96">
                  <c:v>0.125</c:v>
                </c:pt>
                <c:pt idx="97">
                  <c:v>0.125</c:v>
                </c:pt>
                <c:pt idx="98">
                  <c:v>0.125</c:v>
                </c:pt>
                <c:pt idx="99">
                  <c:v>0.125</c:v>
                </c:pt>
                <c:pt idx="100">
                  <c:v>0.125</c:v>
                </c:pt>
                <c:pt idx="101">
                  <c:v>0.125</c:v>
                </c:pt>
                <c:pt idx="102">
                  <c:v>0.125</c:v>
                </c:pt>
                <c:pt idx="103">
                  <c:v>0.125</c:v>
                </c:pt>
                <c:pt idx="104">
                  <c:v>0.125</c:v>
                </c:pt>
                <c:pt idx="105">
                  <c:v>0.125</c:v>
                </c:pt>
                <c:pt idx="106">
                  <c:v>0.125</c:v>
                </c:pt>
                <c:pt idx="107">
                  <c:v>0.125</c:v>
                </c:pt>
                <c:pt idx="108">
                  <c:v>0.125</c:v>
                </c:pt>
                <c:pt idx="109">
                  <c:v>0.125</c:v>
                </c:pt>
                <c:pt idx="110">
                  <c:v>0.375</c:v>
                </c:pt>
                <c:pt idx="111">
                  <c:v>0.375</c:v>
                </c:pt>
                <c:pt idx="112">
                  <c:v>0.875</c:v>
                </c:pt>
                <c:pt idx="113">
                  <c:v>1.625</c:v>
                </c:pt>
                <c:pt idx="114">
                  <c:v>2.375</c:v>
                </c:pt>
                <c:pt idx="115">
                  <c:v>2.375</c:v>
                </c:pt>
                <c:pt idx="116">
                  <c:v>3.125</c:v>
                </c:pt>
                <c:pt idx="117">
                  <c:v>3.125</c:v>
                </c:pt>
                <c:pt idx="118">
                  <c:v>3.875</c:v>
                </c:pt>
                <c:pt idx="119">
                  <c:v>4.375</c:v>
                </c:pt>
                <c:pt idx="120">
                  <c:v>4.375</c:v>
                </c:pt>
                <c:pt idx="121">
                  <c:v>4.625</c:v>
                </c:pt>
                <c:pt idx="122">
                  <c:v>4.875</c:v>
                </c:pt>
                <c:pt idx="123">
                  <c:v>4.875</c:v>
                </c:pt>
                <c:pt idx="124">
                  <c:v>5.125</c:v>
                </c:pt>
                <c:pt idx="125">
                  <c:v>5.125</c:v>
                </c:pt>
                <c:pt idx="126">
                  <c:v>5.375</c:v>
                </c:pt>
                <c:pt idx="127">
                  <c:v>5.375</c:v>
                </c:pt>
                <c:pt idx="128">
                  <c:v>5.375</c:v>
                </c:pt>
                <c:pt idx="129">
                  <c:v>5.375</c:v>
                </c:pt>
                <c:pt idx="130">
                  <c:v>5.375</c:v>
                </c:pt>
                <c:pt idx="131">
                  <c:v>5.375</c:v>
                </c:pt>
                <c:pt idx="132">
                  <c:v>5.375</c:v>
                </c:pt>
                <c:pt idx="133">
                  <c:v>5.375</c:v>
                </c:pt>
                <c:pt idx="134">
                  <c:v>5.375</c:v>
                </c:pt>
                <c:pt idx="135">
                  <c:v>5.375</c:v>
                </c:pt>
                <c:pt idx="136">
                  <c:v>5.375</c:v>
                </c:pt>
                <c:pt idx="137">
                  <c:v>5.375</c:v>
                </c:pt>
                <c:pt idx="138">
                  <c:v>5.375</c:v>
                </c:pt>
                <c:pt idx="139">
                  <c:v>5.375</c:v>
                </c:pt>
                <c:pt idx="140">
                  <c:v>4.875</c:v>
                </c:pt>
                <c:pt idx="141">
                  <c:v>4.875</c:v>
                </c:pt>
                <c:pt idx="142">
                  <c:v>4.625</c:v>
                </c:pt>
                <c:pt idx="143">
                  <c:v>4.375</c:v>
                </c:pt>
                <c:pt idx="144">
                  <c:v>4.375</c:v>
                </c:pt>
                <c:pt idx="145">
                  <c:v>4.375</c:v>
                </c:pt>
                <c:pt idx="146">
                  <c:v>4.375</c:v>
                </c:pt>
                <c:pt idx="147">
                  <c:v>4.375</c:v>
                </c:pt>
                <c:pt idx="148">
                  <c:v>4.375</c:v>
                </c:pt>
                <c:pt idx="149">
                  <c:v>4.375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C5-4B32-BCEE-04502921CA08}"/>
            </c:ext>
          </c:extLst>
        </c:ser>
        <c:ser>
          <c:idx val="3"/>
          <c:order val="3"/>
          <c:tx>
            <c:strRef>
              <c:f>'איור 21 נתונים'!$E$3</c:f>
              <c:strCache>
                <c:ptCount val="1"/>
                <c:pt idx="0">
                  <c:v>ישראל</c:v>
                </c:pt>
              </c:strCache>
            </c:strRef>
          </c:tx>
          <c:spPr>
            <a:ln w="22225">
              <a:solidFill>
                <a:srgbClr val="66D1E3"/>
              </a:solidFill>
              <a:prstDash val="solid"/>
            </a:ln>
          </c:spPr>
          <c:marker>
            <c:symbol val="none"/>
          </c:marker>
          <c:cat>
            <c:numRef>
              <c:f>'איור 21 נתונים'!$A$4:$A$300</c:f>
              <c:numCache>
                <c:formatCode>m/d/yyyy</c:formatCode>
                <c:ptCount val="297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</c:numCache>
            </c:numRef>
          </c:cat>
          <c:val>
            <c:numRef>
              <c:f>'איור 21 נתונים'!$E$4:$E$300</c:f>
              <c:numCache>
                <c:formatCode>#,##0.000</c:formatCode>
                <c:ptCount val="297"/>
                <c:pt idx="0">
                  <c:v>1.75</c:v>
                </c:pt>
                <c:pt idx="1">
                  <c:v>1.75</c:v>
                </c:pt>
                <c:pt idx="2">
                  <c:v>1.75</c:v>
                </c:pt>
                <c:pt idx="3">
                  <c:v>1.75</c:v>
                </c:pt>
                <c:pt idx="4">
                  <c:v>1.25</c:v>
                </c:pt>
                <c:pt idx="5">
                  <c:v>1.25</c:v>
                </c:pt>
                <c:pt idx="6">
                  <c:v>1.25</c:v>
                </c:pt>
                <c:pt idx="7">
                  <c:v>1.25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0.75</c:v>
                </c:pt>
                <c:pt idx="14">
                  <c:v>0.75</c:v>
                </c:pt>
                <c:pt idx="15">
                  <c:v>0.75</c:v>
                </c:pt>
                <c:pt idx="16">
                  <c:v>0.75</c:v>
                </c:pt>
                <c:pt idx="17">
                  <c:v>0.75</c:v>
                </c:pt>
                <c:pt idx="18">
                  <c:v>0.5</c:v>
                </c:pt>
                <c:pt idx="19">
                  <c:v>0.25</c:v>
                </c:pt>
                <c:pt idx="20">
                  <c:v>0.25</c:v>
                </c:pt>
                <c:pt idx="21">
                  <c:v>0.25</c:v>
                </c:pt>
                <c:pt idx="22">
                  <c:v>0.25</c:v>
                </c:pt>
                <c:pt idx="23">
                  <c:v>0.25</c:v>
                </c:pt>
                <c:pt idx="24">
                  <c:v>0.25</c:v>
                </c:pt>
                <c:pt idx="25">
                  <c:v>0.1</c:v>
                </c:pt>
                <c:pt idx="26">
                  <c:v>0.1</c:v>
                </c:pt>
                <c:pt idx="27">
                  <c:v>0.1</c:v>
                </c:pt>
                <c:pt idx="28">
                  <c:v>0.1</c:v>
                </c:pt>
                <c:pt idx="29">
                  <c:v>0.1</c:v>
                </c:pt>
                <c:pt idx="30">
                  <c:v>0.1</c:v>
                </c:pt>
                <c:pt idx="31">
                  <c:v>0.1</c:v>
                </c:pt>
                <c:pt idx="32">
                  <c:v>0.1</c:v>
                </c:pt>
                <c:pt idx="33">
                  <c:v>0.1</c:v>
                </c:pt>
                <c:pt idx="34">
                  <c:v>0.1</c:v>
                </c:pt>
                <c:pt idx="35">
                  <c:v>0.1</c:v>
                </c:pt>
                <c:pt idx="36">
                  <c:v>0.1</c:v>
                </c:pt>
                <c:pt idx="37">
                  <c:v>0.1</c:v>
                </c:pt>
                <c:pt idx="38">
                  <c:v>0.1</c:v>
                </c:pt>
                <c:pt idx="39">
                  <c:v>0.1</c:v>
                </c:pt>
                <c:pt idx="40">
                  <c:v>0.1</c:v>
                </c:pt>
                <c:pt idx="41">
                  <c:v>0.1</c:v>
                </c:pt>
                <c:pt idx="42">
                  <c:v>0.1</c:v>
                </c:pt>
                <c:pt idx="43">
                  <c:v>0.1</c:v>
                </c:pt>
                <c:pt idx="44">
                  <c:v>0.1</c:v>
                </c:pt>
                <c:pt idx="45">
                  <c:v>0.1</c:v>
                </c:pt>
                <c:pt idx="46">
                  <c:v>0.1</c:v>
                </c:pt>
                <c:pt idx="47">
                  <c:v>0.1</c:v>
                </c:pt>
                <c:pt idx="48">
                  <c:v>0.1</c:v>
                </c:pt>
                <c:pt idx="49">
                  <c:v>0.1</c:v>
                </c:pt>
                <c:pt idx="50">
                  <c:v>0.1</c:v>
                </c:pt>
                <c:pt idx="51">
                  <c:v>0.1</c:v>
                </c:pt>
                <c:pt idx="52">
                  <c:v>0.1</c:v>
                </c:pt>
                <c:pt idx="53">
                  <c:v>0.1</c:v>
                </c:pt>
                <c:pt idx="54">
                  <c:v>0.1</c:v>
                </c:pt>
                <c:pt idx="55">
                  <c:v>0.1</c:v>
                </c:pt>
                <c:pt idx="56">
                  <c:v>0.1</c:v>
                </c:pt>
                <c:pt idx="57">
                  <c:v>0.1</c:v>
                </c:pt>
                <c:pt idx="58">
                  <c:v>0.1</c:v>
                </c:pt>
                <c:pt idx="59">
                  <c:v>0.1</c:v>
                </c:pt>
                <c:pt idx="60">
                  <c:v>0.1</c:v>
                </c:pt>
                <c:pt idx="61">
                  <c:v>0.1</c:v>
                </c:pt>
                <c:pt idx="62">
                  <c:v>0.1</c:v>
                </c:pt>
                <c:pt idx="63">
                  <c:v>0.1</c:v>
                </c:pt>
                <c:pt idx="64">
                  <c:v>0.1</c:v>
                </c:pt>
                <c:pt idx="65">
                  <c:v>0.1</c:v>
                </c:pt>
                <c:pt idx="66">
                  <c:v>0.1</c:v>
                </c:pt>
                <c:pt idx="67">
                  <c:v>0.1</c:v>
                </c:pt>
                <c:pt idx="68">
                  <c:v>0.1</c:v>
                </c:pt>
                <c:pt idx="69">
                  <c:v>0.1</c:v>
                </c:pt>
                <c:pt idx="70">
                  <c:v>0.25</c:v>
                </c:pt>
                <c:pt idx="71">
                  <c:v>0.25</c:v>
                </c:pt>
                <c:pt idx="72">
                  <c:v>0.25</c:v>
                </c:pt>
                <c:pt idx="73">
                  <c:v>0.25</c:v>
                </c:pt>
                <c:pt idx="74">
                  <c:v>0.25</c:v>
                </c:pt>
                <c:pt idx="75">
                  <c:v>0.25</c:v>
                </c:pt>
                <c:pt idx="76">
                  <c:v>0.25</c:v>
                </c:pt>
                <c:pt idx="77">
                  <c:v>0.25</c:v>
                </c:pt>
                <c:pt idx="78">
                  <c:v>0.25</c:v>
                </c:pt>
                <c:pt idx="79">
                  <c:v>0.25</c:v>
                </c:pt>
                <c:pt idx="80">
                  <c:v>0.25</c:v>
                </c:pt>
                <c:pt idx="81">
                  <c:v>0.25</c:v>
                </c:pt>
                <c:pt idx="82">
                  <c:v>0.25</c:v>
                </c:pt>
                <c:pt idx="83">
                  <c:v>0.25</c:v>
                </c:pt>
                <c:pt idx="84">
                  <c:v>0.25</c:v>
                </c:pt>
                <c:pt idx="85">
                  <c:v>0.25</c:v>
                </c:pt>
                <c:pt idx="86">
                  <c:v>0.25</c:v>
                </c:pt>
                <c:pt idx="87">
                  <c:v>0.1</c:v>
                </c:pt>
                <c:pt idx="88">
                  <c:v>0.1</c:v>
                </c:pt>
                <c:pt idx="89">
                  <c:v>0.1</c:v>
                </c:pt>
                <c:pt idx="90">
                  <c:v>0.1</c:v>
                </c:pt>
                <c:pt idx="91">
                  <c:v>0.1</c:v>
                </c:pt>
                <c:pt idx="92">
                  <c:v>0.1</c:v>
                </c:pt>
                <c:pt idx="93">
                  <c:v>0.1</c:v>
                </c:pt>
                <c:pt idx="94">
                  <c:v>0.1</c:v>
                </c:pt>
                <c:pt idx="95">
                  <c:v>0.1</c:v>
                </c:pt>
                <c:pt idx="96">
                  <c:v>0.1</c:v>
                </c:pt>
                <c:pt idx="97">
                  <c:v>0.1</c:v>
                </c:pt>
                <c:pt idx="98">
                  <c:v>0.1</c:v>
                </c:pt>
                <c:pt idx="99">
                  <c:v>0.1</c:v>
                </c:pt>
                <c:pt idx="100">
                  <c:v>0.1</c:v>
                </c:pt>
                <c:pt idx="101">
                  <c:v>0.1</c:v>
                </c:pt>
                <c:pt idx="102">
                  <c:v>0.1</c:v>
                </c:pt>
                <c:pt idx="103">
                  <c:v>0.1</c:v>
                </c:pt>
                <c:pt idx="104">
                  <c:v>0.1</c:v>
                </c:pt>
                <c:pt idx="105">
                  <c:v>0.1</c:v>
                </c:pt>
                <c:pt idx="106">
                  <c:v>0.1</c:v>
                </c:pt>
                <c:pt idx="107">
                  <c:v>0.1</c:v>
                </c:pt>
                <c:pt idx="108">
                  <c:v>0.1</c:v>
                </c:pt>
                <c:pt idx="109">
                  <c:v>0.1</c:v>
                </c:pt>
                <c:pt idx="110">
                  <c:v>0.1</c:v>
                </c:pt>
                <c:pt idx="111">
                  <c:v>0.35</c:v>
                </c:pt>
                <c:pt idx="112">
                  <c:v>0.75</c:v>
                </c:pt>
                <c:pt idx="113">
                  <c:v>0.75</c:v>
                </c:pt>
                <c:pt idx="114">
                  <c:v>1.25</c:v>
                </c:pt>
                <c:pt idx="115">
                  <c:v>2</c:v>
                </c:pt>
                <c:pt idx="116">
                  <c:v>2</c:v>
                </c:pt>
                <c:pt idx="117">
                  <c:v>2.75</c:v>
                </c:pt>
                <c:pt idx="118">
                  <c:v>3.25</c:v>
                </c:pt>
                <c:pt idx="119">
                  <c:v>3.25</c:v>
                </c:pt>
                <c:pt idx="120">
                  <c:v>3.75</c:v>
                </c:pt>
                <c:pt idx="121">
                  <c:v>4.25</c:v>
                </c:pt>
                <c:pt idx="122">
                  <c:v>4.25</c:v>
                </c:pt>
                <c:pt idx="123">
                  <c:v>4.5</c:v>
                </c:pt>
                <c:pt idx="124">
                  <c:v>4.75</c:v>
                </c:pt>
                <c:pt idx="125">
                  <c:v>4.75</c:v>
                </c:pt>
                <c:pt idx="126">
                  <c:v>4.75</c:v>
                </c:pt>
                <c:pt idx="127">
                  <c:v>4.75</c:v>
                </c:pt>
                <c:pt idx="128">
                  <c:v>4.75</c:v>
                </c:pt>
                <c:pt idx="129">
                  <c:v>4.75</c:v>
                </c:pt>
                <c:pt idx="130">
                  <c:v>4.75</c:v>
                </c:pt>
                <c:pt idx="131">
                  <c:v>4.75</c:v>
                </c:pt>
                <c:pt idx="132">
                  <c:v>4.5</c:v>
                </c:pt>
                <c:pt idx="133">
                  <c:v>4.5</c:v>
                </c:pt>
                <c:pt idx="134">
                  <c:v>4.5</c:v>
                </c:pt>
                <c:pt idx="135">
                  <c:v>4.5</c:v>
                </c:pt>
                <c:pt idx="136">
                  <c:v>4.5</c:v>
                </c:pt>
                <c:pt idx="137">
                  <c:v>4.5</c:v>
                </c:pt>
                <c:pt idx="138">
                  <c:v>4.5</c:v>
                </c:pt>
                <c:pt idx="139">
                  <c:v>4.5</c:v>
                </c:pt>
                <c:pt idx="140">
                  <c:v>4.5</c:v>
                </c:pt>
                <c:pt idx="141">
                  <c:v>4.5</c:v>
                </c:pt>
                <c:pt idx="142">
                  <c:v>4.5</c:v>
                </c:pt>
                <c:pt idx="143">
                  <c:v>4.5</c:v>
                </c:pt>
                <c:pt idx="144">
                  <c:v>4.5</c:v>
                </c:pt>
                <c:pt idx="145">
                  <c:v>4.5</c:v>
                </c:pt>
                <c:pt idx="146">
                  <c:v>4.5</c:v>
                </c:pt>
                <c:pt idx="147">
                  <c:v>4.5</c:v>
                </c:pt>
                <c:pt idx="148">
                  <c:v>4.5</c:v>
                </c:pt>
                <c:pt idx="149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AC5-4B32-BCEE-04502921CA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990784"/>
        <c:axId val="229992320"/>
      </c:lineChart>
      <c:dateAx>
        <c:axId val="229990784"/>
        <c:scaling>
          <c:orientation val="minMax"/>
          <c:max val="45838"/>
          <c:min val="41455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ln w="3175">
            <a:noFill/>
            <a:prstDash val="solid"/>
          </a:ln>
        </c:spPr>
        <c:txPr>
          <a:bodyPr rot="-2700000" vert="horz"/>
          <a:lstStyle/>
          <a:p>
            <a:pPr>
              <a:defRPr sz="11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9992320"/>
        <c:crossesAt val="0"/>
        <c:auto val="1"/>
        <c:lblOffset val="100"/>
        <c:baseTimeUnit val="months"/>
        <c:majorUnit val="6"/>
        <c:majorTimeUnit val="months"/>
      </c:dateAx>
      <c:valAx>
        <c:axId val="229992320"/>
        <c:scaling>
          <c:orientation val="minMax"/>
          <c:min val="-0.5"/>
        </c:scaling>
        <c:delete val="0"/>
        <c:axPos val="l"/>
        <c:numFmt formatCode="0.0" sourceLinked="0"/>
        <c:majorTickMark val="none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9990784"/>
        <c:crosses val="autoZero"/>
        <c:crossBetween val="between"/>
      </c:valAx>
      <c:spPr>
        <a:noFill/>
        <a:ln w="12700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0.17330648349466951"/>
          <c:y val="0.95815411688516317"/>
          <c:w val="0.62720599522375142"/>
          <c:h val="3.91373499837184E-2"/>
        </c:manualLayout>
      </c:layout>
      <c:overlay val="0"/>
      <c:spPr>
        <a:noFill/>
        <a:ln w="12700">
          <a:noFill/>
        </a:ln>
      </c:spPr>
      <c:txPr>
        <a:bodyPr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ysClr val="window" lastClr="FFFFFF"/>
    </a:solidFill>
    <a:ln w="3175">
      <a:noFill/>
      <a:prstDash val="solid"/>
    </a:ln>
  </c:spPr>
  <c:txPr>
    <a:bodyPr/>
    <a:lstStyle/>
    <a:p>
      <a:pPr>
        <a:defRPr sz="1400" b="1" i="0" u="none" strike="noStrike" baseline="0">
          <a:solidFill>
            <a:srgbClr val="000000"/>
          </a:solidFill>
          <a:latin typeface="David" panose="020E0502060401010101" pitchFamily="34" charset="-79"/>
          <a:ea typeface="David"/>
          <a:cs typeface="David" panose="020E0502060401010101" pitchFamily="34" charset="-79"/>
        </a:defRPr>
      </a:pPr>
      <a:endParaRPr lang="he-IL"/>
    </a:p>
  </c:txPr>
  <c:externalData r:id="rId2">
    <c:autoUpdate val="0"/>
  </c:externalData>
  <c:userShapes r:id="rId3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b="1" dirty="0"/>
              <a:t>איור </a:t>
            </a:r>
            <a:r>
              <a:rPr lang="he-IL" sz="1200" b="1" dirty="0" smtClean="0"/>
              <a:t>35א</a:t>
            </a:r>
            <a:r>
              <a:rPr lang="he-IL" sz="1200" b="1" dirty="0"/>
              <a:t>: שיעור האינפלציה בישראל ומדינות נבחרות</a:t>
            </a:r>
          </a:p>
          <a:p>
            <a:pPr>
              <a:defRPr/>
            </a:pPr>
            <a:r>
              <a:rPr lang="he-IL" sz="1200" dirty="0"/>
              <a:t>מאי 2020 עד </a:t>
            </a:r>
            <a:r>
              <a:rPr lang="he-IL" sz="1200" dirty="0" smtClean="0"/>
              <a:t>מאי </a:t>
            </a:r>
            <a:r>
              <a:rPr lang="he-IL" sz="1200" dirty="0"/>
              <a:t>2025</a:t>
            </a:r>
          </a:p>
        </c:rich>
      </c:tx>
      <c:layout>
        <c:manualLayout>
          <c:xMode val="edge"/>
          <c:yMode val="edge"/>
          <c:x val="0.6105962507827806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0.5452142846532918"/>
          <c:y val="0.10983024571789629"/>
          <c:w val="0.41661810940491645"/>
          <c:h val="0.703937990739539"/>
        </c:manualLayout>
      </c:layout>
      <c:areaChart>
        <c:grouping val="stacked"/>
        <c:varyColors val="0"/>
        <c:ser>
          <c:idx val="3"/>
          <c:order val="3"/>
          <c:tx>
            <c:strRef>
              <c:f>'איור 32א נתונים'!$E$1</c:f>
              <c:strCache>
                <c:ptCount val="1"/>
                <c:pt idx="0">
                  <c:v>('Value', 0.25)</c:v>
                </c:pt>
              </c:strCache>
            </c:strRef>
          </c:tx>
          <c:spPr>
            <a:noFill/>
            <a:ln>
              <a:noFill/>
            </a:ln>
            <a:effectLst/>
          </c:spPr>
          <c:cat>
            <c:numRef>
              <c:f>'איור 32א נתונים'!$A$3:$A$100</c:f>
              <c:numCache>
                <c:formatCode>yyyy\-mm\-dd\ hh:mm:ss</c:formatCode>
                <c:ptCount val="98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</c:numCache>
            </c:numRef>
          </c:cat>
          <c:val>
            <c:numRef>
              <c:f>'איור 32א נתונים'!$E$3:$E$100</c:f>
              <c:numCache>
                <c:formatCode>0.00</c:formatCode>
                <c:ptCount val="98"/>
                <c:pt idx="0">
                  <c:v>1.170552</c:v>
                </c:pt>
                <c:pt idx="1">
                  <c:v>1.0650660000000001</c:v>
                </c:pt>
                <c:pt idx="2">
                  <c:v>1.0939639999999999</c:v>
                </c:pt>
                <c:pt idx="3">
                  <c:v>0.9076864</c:v>
                </c:pt>
                <c:pt idx="4">
                  <c:v>0.74866310000000003</c:v>
                </c:pt>
                <c:pt idx="5">
                  <c:v>1.034316</c:v>
                </c:pt>
                <c:pt idx="6">
                  <c:v>1.2858560000000001</c:v>
                </c:pt>
                <c:pt idx="7">
                  <c:v>1.32242525</c:v>
                </c:pt>
                <c:pt idx="8">
                  <c:v>1.0917645</c:v>
                </c:pt>
                <c:pt idx="9">
                  <c:v>0.67691082499999999</c:v>
                </c:pt>
                <c:pt idx="10">
                  <c:v>4.7747800000000002E-3</c:v>
                </c:pt>
                <c:pt idx="11">
                  <c:v>-0.17937995000000001</c:v>
                </c:pt>
                <c:pt idx="12">
                  <c:v>0.2056325</c:v>
                </c:pt>
                <c:pt idx="13">
                  <c:v>0.32500000000000001</c:v>
                </c:pt>
                <c:pt idx="14">
                  <c:v>6.7286009999999993E-2</c:v>
                </c:pt>
                <c:pt idx="15">
                  <c:v>1.1961722500000001E-2</c:v>
                </c:pt>
                <c:pt idx="16">
                  <c:v>-4.1920754999999997E-2</c:v>
                </c:pt>
                <c:pt idx="17">
                  <c:v>-0.19500190000000001</c:v>
                </c:pt>
                <c:pt idx="18">
                  <c:v>-0.1506771875</c:v>
                </c:pt>
                <c:pt idx="19">
                  <c:v>0.40581442499999998</c:v>
                </c:pt>
                <c:pt idx="20">
                  <c:v>0.52301975000000001</c:v>
                </c:pt>
                <c:pt idx="21">
                  <c:v>0.97604064999999995</c:v>
                </c:pt>
                <c:pt idx="22">
                  <c:v>1.4867165</c:v>
                </c:pt>
                <c:pt idx="23">
                  <c:v>1.7881104999999999</c:v>
                </c:pt>
                <c:pt idx="24">
                  <c:v>1.71128575</c:v>
                </c:pt>
                <c:pt idx="25">
                  <c:v>1.9474199999999999</c:v>
                </c:pt>
                <c:pt idx="26">
                  <c:v>2.1838669999999998</c:v>
                </c:pt>
                <c:pt idx="27">
                  <c:v>2.5113409999999998</c:v>
                </c:pt>
                <c:pt idx="28">
                  <c:v>3.1596190000000002</c:v>
                </c:pt>
                <c:pt idx="29">
                  <c:v>3.7273537499999998</c:v>
                </c:pt>
                <c:pt idx="30">
                  <c:v>3.8986350000000001</c:v>
                </c:pt>
                <c:pt idx="31">
                  <c:v>4.1584159999999999</c:v>
                </c:pt>
                <c:pt idx="32">
                  <c:v>4.7984640000000001</c:v>
                </c:pt>
                <c:pt idx="33">
                  <c:v>5.6905225000000002</c:v>
                </c:pt>
                <c:pt idx="34">
                  <c:v>6.2890300000000003</c:v>
                </c:pt>
                <c:pt idx="35">
                  <c:v>6.9270607499999999</c:v>
                </c:pt>
                <c:pt idx="36">
                  <c:v>7.6089000000000002</c:v>
                </c:pt>
                <c:pt idx="37">
                  <c:v>7.5743980000000004</c:v>
                </c:pt>
                <c:pt idx="38">
                  <c:v>7.2042832499999996</c:v>
                </c:pt>
                <c:pt idx="39">
                  <c:v>7.3685485000000002</c:v>
                </c:pt>
                <c:pt idx="40">
                  <c:v>7.3866804999999998</c:v>
                </c:pt>
                <c:pt idx="41">
                  <c:v>6.80619525</c:v>
                </c:pt>
                <c:pt idx="42">
                  <c:v>6.1033724999999999</c:v>
                </c:pt>
                <c:pt idx="43">
                  <c:v>6.2826114999999998</c:v>
                </c:pt>
                <c:pt idx="44">
                  <c:v>6.1515667500000006</c:v>
                </c:pt>
                <c:pt idx="45">
                  <c:v>4.9848575000000004</c:v>
                </c:pt>
                <c:pt idx="46">
                  <c:v>5.0702800000000003</c:v>
                </c:pt>
                <c:pt idx="47">
                  <c:v>4.0367627499999994</c:v>
                </c:pt>
                <c:pt idx="48">
                  <c:v>3.4575100000000001</c:v>
                </c:pt>
                <c:pt idx="49">
                  <c:v>3.554665</c:v>
                </c:pt>
                <c:pt idx="50">
                  <c:v>4.0646412500000002</c:v>
                </c:pt>
                <c:pt idx="51">
                  <c:v>3.630385</c:v>
                </c:pt>
                <c:pt idx="52">
                  <c:v>3.0104679999999999</c:v>
                </c:pt>
                <c:pt idx="53">
                  <c:v>2.9875077499999998</c:v>
                </c:pt>
                <c:pt idx="54">
                  <c:v>2.920588</c:v>
                </c:pt>
                <c:pt idx="55">
                  <c:v>2.6392959999999999</c:v>
                </c:pt>
                <c:pt idx="56">
                  <c:v>2.0183905000000002</c:v>
                </c:pt>
                <c:pt idx="57">
                  <c:v>2.08</c:v>
                </c:pt>
                <c:pt idx="58">
                  <c:v>2.1</c:v>
                </c:pt>
                <c:pt idx="59">
                  <c:v>1.81138539545454</c:v>
                </c:pt>
                <c:pt idx="60">
                  <c:v>1.7</c:v>
                </c:pt>
                <c:pt idx="61">
                  <c:v>1.6</c:v>
                </c:pt>
                <c:pt idx="62">
                  <c:v>1.57</c:v>
                </c:pt>
                <c:pt idx="63">
                  <c:v>1.3</c:v>
                </c:pt>
                <c:pt idx="64">
                  <c:v>1.3</c:v>
                </c:pt>
                <c:pt idx="65">
                  <c:v>1.33</c:v>
                </c:pt>
                <c:pt idx="66">
                  <c:v>1.3</c:v>
                </c:pt>
                <c:pt idx="67">
                  <c:v>1.3</c:v>
                </c:pt>
                <c:pt idx="68">
                  <c:v>1.35</c:v>
                </c:pt>
                <c:pt idx="69">
                  <c:v>1.4</c:v>
                </c:pt>
                <c:pt idx="70">
                  <c:v>1.35</c:v>
                </c:pt>
                <c:pt idx="71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62-4132-A859-6A8246AF3983}"/>
            </c:ext>
          </c:extLst>
        </c:ser>
        <c:ser>
          <c:idx val="4"/>
          <c:order val="4"/>
          <c:tx>
            <c:strRef>
              <c:f>'איור 32א נתונים'!$F$1</c:f>
              <c:strCache>
                <c:ptCount val="1"/>
                <c:pt idx="0">
                  <c:v>25%-75%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noFill/>
            </a:ln>
            <a:effectLst/>
          </c:spPr>
          <c:cat>
            <c:numRef>
              <c:f>'איור 32א נתונים'!$A$3:$A$100</c:f>
              <c:numCache>
                <c:formatCode>yyyy\-mm\-dd\ hh:mm:ss</c:formatCode>
                <c:ptCount val="98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</c:numCache>
            </c:numRef>
          </c:cat>
          <c:val>
            <c:numRef>
              <c:f>'איור 32א נתונים'!$F$3:$F$100</c:f>
              <c:numCache>
                <c:formatCode>0.00</c:formatCode>
                <c:ptCount val="98"/>
                <c:pt idx="0">
                  <c:v>1.8736520000000001</c:v>
                </c:pt>
                <c:pt idx="1">
                  <c:v>1.8649910000000001</c:v>
                </c:pt>
                <c:pt idx="2">
                  <c:v>2.0060359999999999</c:v>
                </c:pt>
                <c:pt idx="3">
                  <c:v>1.9831695999999999</c:v>
                </c:pt>
                <c:pt idx="4">
                  <c:v>2.0225629000000001</c:v>
                </c:pt>
                <c:pt idx="5">
                  <c:v>1.9401809999999999</c:v>
                </c:pt>
                <c:pt idx="6">
                  <c:v>1.714939</c:v>
                </c:pt>
                <c:pt idx="7">
                  <c:v>1.86612825</c:v>
                </c:pt>
                <c:pt idx="8">
                  <c:v>2.2815314999999998</c:v>
                </c:pt>
                <c:pt idx="9">
                  <c:v>2.518515925</c:v>
                </c:pt>
                <c:pt idx="10">
                  <c:v>2.3950449699999998</c:v>
                </c:pt>
                <c:pt idx="11">
                  <c:v>2.2800669500000001</c:v>
                </c:pt>
                <c:pt idx="12">
                  <c:v>1.97133</c:v>
                </c:pt>
                <c:pt idx="13">
                  <c:v>2.1796994999999999</c:v>
                </c:pt>
                <c:pt idx="14">
                  <c:v>2.3749049900000001</c:v>
                </c:pt>
                <c:pt idx="15">
                  <c:v>2.7409300275000001</c:v>
                </c:pt>
                <c:pt idx="16">
                  <c:v>2.8164345050000001</c:v>
                </c:pt>
                <c:pt idx="17">
                  <c:v>2.5520559</c:v>
                </c:pt>
                <c:pt idx="18">
                  <c:v>2.3825941875000001</c:v>
                </c:pt>
                <c:pt idx="19">
                  <c:v>2.038068575</c:v>
                </c:pt>
                <c:pt idx="20">
                  <c:v>1.91572225</c:v>
                </c:pt>
                <c:pt idx="21">
                  <c:v>2.0381413500000001</c:v>
                </c:pt>
                <c:pt idx="22">
                  <c:v>2.2232302499999999</c:v>
                </c:pt>
                <c:pt idx="23">
                  <c:v>2.3059154999999989</c:v>
                </c:pt>
                <c:pt idx="24">
                  <c:v>2.4845047499999988</c:v>
                </c:pt>
                <c:pt idx="25">
                  <c:v>2.611365999999999</c:v>
                </c:pt>
                <c:pt idx="26">
                  <c:v>2.5150937499999988</c:v>
                </c:pt>
                <c:pt idx="27">
                  <c:v>2.403762</c:v>
                </c:pt>
                <c:pt idx="28">
                  <c:v>2.6387749999999999</c:v>
                </c:pt>
                <c:pt idx="29">
                  <c:v>2.3111685</c:v>
                </c:pt>
                <c:pt idx="30">
                  <c:v>3.1377679999999999</c:v>
                </c:pt>
                <c:pt idx="31">
                  <c:v>3.434564</c:v>
                </c:pt>
                <c:pt idx="32">
                  <c:v>3.2407340000000011</c:v>
                </c:pt>
                <c:pt idx="33">
                  <c:v>4.0594697499999999</c:v>
                </c:pt>
                <c:pt idx="34">
                  <c:v>3.575172999999999</c:v>
                </c:pt>
                <c:pt idx="35">
                  <c:v>3.9302717500000002</c:v>
                </c:pt>
                <c:pt idx="36">
                  <c:v>4.1845349999999986</c:v>
                </c:pt>
                <c:pt idx="37">
                  <c:v>3.7398370000000001</c:v>
                </c:pt>
                <c:pt idx="38">
                  <c:v>4.3383517500000011</c:v>
                </c:pt>
                <c:pt idx="39">
                  <c:v>5.5075265</c:v>
                </c:pt>
                <c:pt idx="40">
                  <c:v>5.1533495000000018</c:v>
                </c:pt>
                <c:pt idx="41">
                  <c:v>5.1543497499999997</c:v>
                </c:pt>
                <c:pt idx="42">
                  <c:v>6.4607374999999996</c:v>
                </c:pt>
                <c:pt idx="43">
                  <c:v>5.7240184999999997</c:v>
                </c:pt>
                <c:pt idx="44">
                  <c:v>5.7965607499999994</c:v>
                </c:pt>
                <c:pt idx="45">
                  <c:v>5.8818625000000004</c:v>
                </c:pt>
                <c:pt idx="46">
                  <c:v>5.1193355</c:v>
                </c:pt>
                <c:pt idx="47">
                  <c:v>5.4806837500000007</c:v>
                </c:pt>
                <c:pt idx="48">
                  <c:v>4.9701134999999992</c:v>
                </c:pt>
                <c:pt idx="49">
                  <c:v>3.6768174999999998</c:v>
                </c:pt>
                <c:pt idx="50">
                  <c:v>2.6578925</c:v>
                </c:pt>
                <c:pt idx="51">
                  <c:v>2.8180394999999998</c:v>
                </c:pt>
                <c:pt idx="52">
                  <c:v>3.0113305000000001</c:v>
                </c:pt>
                <c:pt idx="53">
                  <c:v>2.8</c:v>
                </c:pt>
                <c:pt idx="54">
                  <c:v>2.9</c:v>
                </c:pt>
                <c:pt idx="55">
                  <c:v>2.8</c:v>
                </c:pt>
                <c:pt idx="56">
                  <c:v>2.9</c:v>
                </c:pt>
                <c:pt idx="57">
                  <c:v>3.6</c:v>
                </c:pt>
                <c:pt idx="58">
                  <c:v>3.5</c:v>
                </c:pt>
                <c:pt idx="59">
                  <c:v>2.8533489818181801</c:v>
                </c:pt>
                <c:pt idx="60">
                  <c:v>2.7</c:v>
                </c:pt>
                <c:pt idx="61">
                  <c:v>2.5</c:v>
                </c:pt>
                <c:pt idx="62">
                  <c:v>2.37</c:v>
                </c:pt>
                <c:pt idx="63">
                  <c:v>1.85</c:v>
                </c:pt>
                <c:pt idx="64">
                  <c:v>1.9</c:v>
                </c:pt>
                <c:pt idx="65">
                  <c:v>2.37</c:v>
                </c:pt>
                <c:pt idx="66">
                  <c:v>2.2999999999999998</c:v>
                </c:pt>
                <c:pt idx="67">
                  <c:v>2.2999999999999998</c:v>
                </c:pt>
                <c:pt idx="68">
                  <c:v>2.2999999999999998</c:v>
                </c:pt>
                <c:pt idx="69">
                  <c:v>2.2200000000000002</c:v>
                </c:pt>
                <c:pt idx="70">
                  <c:v>2.2000000000000002</c:v>
                </c:pt>
                <c:pt idx="7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62-4132-A859-6A8246AF39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58525456"/>
        <c:axId val="1858530864"/>
      </c:areaChart>
      <c:lineChart>
        <c:grouping val="standard"/>
        <c:varyColors val="0"/>
        <c:ser>
          <c:idx val="0"/>
          <c:order val="0"/>
          <c:tx>
            <c:strRef>
              <c:f>'איור 32א נתונים'!$B$1</c:f>
              <c:strCache>
                <c:ptCount val="1"/>
                <c:pt idx="0">
                  <c:v>חציון ה-OECD</c:v>
                </c:pt>
              </c:strCache>
            </c:strRef>
          </c:tx>
          <c:spPr>
            <a:ln w="2857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cat>
            <c:numRef>
              <c:f>'איור 32א נתונים'!$A$3:$A$100</c:f>
              <c:numCache>
                <c:formatCode>yyyy\-mm\-dd\ hh:mm:ss</c:formatCode>
                <c:ptCount val="98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</c:numCache>
            </c:numRef>
          </c:cat>
          <c:val>
            <c:numRef>
              <c:f>'איור 32א נתונים'!$B$3:$B$100</c:f>
              <c:numCache>
                <c:formatCode>0.00</c:formatCode>
                <c:ptCount val="98"/>
                <c:pt idx="0">
                  <c:v>2.0209579999999998</c:v>
                </c:pt>
                <c:pt idx="1">
                  <c:v>2.010424</c:v>
                </c:pt>
                <c:pt idx="2">
                  <c:v>1.9629000000000001</c:v>
                </c:pt>
                <c:pt idx="3">
                  <c:v>1.7113050000000001</c:v>
                </c:pt>
                <c:pt idx="4">
                  <c:v>1.6504749999999999</c:v>
                </c:pt>
                <c:pt idx="5">
                  <c:v>1.848341</c:v>
                </c:pt>
                <c:pt idx="6">
                  <c:v>1.8288690000000001</c:v>
                </c:pt>
                <c:pt idx="7">
                  <c:v>1.9623785</c:v>
                </c:pt>
                <c:pt idx="8">
                  <c:v>1.968771</c:v>
                </c:pt>
                <c:pt idx="9">
                  <c:v>1.4720470000000001</c:v>
                </c:pt>
                <c:pt idx="10">
                  <c:v>0.83119839999999989</c:v>
                </c:pt>
                <c:pt idx="11">
                  <c:v>0.5</c:v>
                </c:pt>
                <c:pt idx="12">
                  <c:v>0.72852209999999995</c:v>
                </c:pt>
                <c:pt idx="13">
                  <c:v>1.0174734000000001</c:v>
                </c:pt>
                <c:pt idx="14">
                  <c:v>0.80145940000000004</c:v>
                </c:pt>
                <c:pt idx="15">
                  <c:v>0.92583919999999997</c:v>
                </c:pt>
                <c:pt idx="16">
                  <c:v>0.73849380000000009</c:v>
                </c:pt>
                <c:pt idx="17">
                  <c:v>0.62428439999999996</c:v>
                </c:pt>
                <c:pt idx="18">
                  <c:v>0.7665689</c:v>
                </c:pt>
                <c:pt idx="19">
                  <c:v>1.111696</c:v>
                </c:pt>
                <c:pt idx="20">
                  <c:v>1.215719</c:v>
                </c:pt>
                <c:pt idx="21">
                  <c:v>1.7473080000000001</c:v>
                </c:pt>
                <c:pt idx="22">
                  <c:v>2.0778660000000002</c:v>
                </c:pt>
                <c:pt idx="23">
                  <c:v>2.680965</c:v>
                </c:pt>
                <c:pt idx="24">
                  <c:v>2.7489210000000002</c:v>
                </c:pt>
                <c:pt idx="25">
                  <c:v>2.9</c:v>
                </c:pt>
                <c:pt idx="26">
                  <c:v>3.3397614999999998</c:v>
                </c:pt>
                <c:pt idx="27">
                  <c:v>4.0744020000000001</c:v>
                </c:pt>
                <c:pt idx="28">
                  <c:v>4.5188280000000001</c:v>
                </c:pt>
                <c:pt idx="29">
                  <c:v>5.1189900000000002</c:v>
                </c:pt>
                <c:pt idx="30">
                  <c:v>5.5062930000000003</c:v>
                </c:pt>
                <c:pt idx="31">
                  <c:v>5.7318360000000004</c:v>
                </c:pt>
                <c:pt idx="32">
                  <c:v>6.1877610000000001</c:v>
                </c:pt>
                <c:pt idx="33">
                  <c:v>7.1650939999999999</c:v>
                </c:pt>
                <c:pt idx="34">
                  <c:v>7.5</c:v>
                </c:pt>
                <c:pt idx="35">
                  <c:v>7.9495625000000008</c:v>
                </c:pt>
                <c:pt idx="36">
                  <c:v>8.7273040000000002</c:v>
                </c:pt>
                <c:pt idx="37">
                  <c:v>9.1258400000000002</c:v>
                </c:pt>
                <c:pt idx="38">
                  <c:v>9.0671619999999997</c:v>
                </c:pt>
                <c:pt idx="39">
                  <c:v>9.3383109999999991</c:v>
                </c:pt>
                <c:pt idx="40">
                  <c:v>9.6</c:v>
                </c:pt>
                <c:pt idx="41">
                  <c:v>9.2191174999999994</c:v>
                </c:pt>
                <c:pt idx="42">
                  <c:v>9.1999999999999993</c:v>
                </c:pt>
                <c:pt idx="43">
                  <c:v>8.4292549999999995</c:v>
                </c:pt>
                <c:pt idx="44">
                  <c:v>8.3523789999999991</c:v>
                </c:pt>
                <c:pt idx="45">
                  <c:v>7.4005549999999998</c:v>
                </c:pt>
                <c:pt idx="46">
                  <c:v>7.1219510000000001</c:v>
                </c:pt>
                <c:pt idx="47">
                  <c:v>6.3455754999999998</c:v>
                </c:pt>
                <c:pt idx="48">
                  <c:v>5.7969400000000002</c:v>
                </c:pt>
                <c:pt idx="49">
                  <c:v>5.8159070000000002</c:v>
                </c:pt>
                <c:pt idx="50">
                  <c:v>5.3441484999999993</c:v>
                </c:pt>
                <c:pt idx="51">
                  <c:v>4.7220110000000002</c:v>
                </c:pt>
                <c:pt idx="52">
                  <c:v>4.0476190000000001</c:v>
                </c:pt>
                <c:pt idx="53">
                  <c:v>3.6683724999999998</c:v>
                </c:pt>
                <c:pt idx="54">
                  <c:v>3.7102469999999999</c:v>
                </c:pt>
                <c:pt idx="55">
                  <c:v>3.2714639999999999</c:v>
                </c:pt>
                <c:pt idx="56">
                  <c:v>3.1179190000000001</c:v>
                </c:pt>
                <c:pt idx="57">
                  <c:v>3.09</c:v>
                </c:pt>
                <c:pt idx="58">
                  <c:v>2.7</c:v>
                </c:pt>
                <c:pt idx="59">
                  <c:v>2.8364853181818201</c:v>
                </c:pt>
                <c:pt idx="60">
                  <c:v>2.9</c:v>
                </c:pt>
                <c:pt idx="61">
                  <c:v>2.7</c:v>
                </c:pt>
                <c:pt idx="62">
                  <c:v>2.2000000000000002</c:v>
                </c:pt>
                <c:pt idx="63">
                  <c:v>1.84</c:v>
                </c:pt>
                <c:pt idx="64">
                  <c:v>2.04</c:v>
                </c:pt>
                <c:pt idx="65">
                  <c:v>2.2999999999999998</c:v>
                </c:pt>
                <c:pt idx="66">
                  <c:v>2.4</c:v>
                </c:pt>
                <c:pt idx="67">
                  <c:v>2.4</c:v>
                </c:pt>
                <c:pt idx="68">
                  <c:v>2.6</c:v>
                </c:pt>
                <c:pt idx="69">
                  <c:v>2.2999999999999998</c:v>
                </c:pt>
                <c:pt idx="70">
                  <c:v>2.4</c:v>
                </c:pt>
                <c:pt idx="71">
                  <c:v>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62-4132-A859-6A8246AF3983}"/>
            </c:ext>
          </c:extLst>
        </c:ser>
        <c:ser>
          <c:idx val="1"/>
          <c:order val="1"/>
          <c:tx>
            <c:strRef>
              <c:f>'איור 32א נתונים'!$C$1</c:f>
              <c:strCache>
                <c:ptCount val="1"/>
                <c:pt idx="0">
                  <c:v>ישראל</c:v>
                </c:pt>
              </c:strCache>
            </c:strRef>
          </c:tx>
          <c:spPr>
            <a:ln w="28575" cap="rnd">
              <a:solidFill>
                <a:srgbClr val="66D1E3"/>
              </a:solidFill>
              <a:round/>
            </a:ln>
            <a:effectLst/>
          </c:spPr>
          <c:marker>
            <c:symbol val="none"/>
          </c:marker>
          <c:dLbls>
            <c:dLbl>
              <c:idx val="71"/>
              <c:layout>
                <c:manualLayout>
                  <c:x val="-7.567975935904791E-5"/>
                  <c:y val="-2.839864618212448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3.1%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062-4132-A859-6A8246AF3983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66D1E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32א נתונים'!$A$3:$A$100</c:f>
              <c:numCache>
                <c:formatCode>yyyy\-mm\-dd\ hh:mm:ss</c:formatCode>
                <c:ptCount val="98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</c:numCache>
            </c:numRef>
          </c:cat>
          <c:val>
            <c:numRef>
              <c:f>'איור 32א נתונים'!$C$3:$C$100</c:f>
              <c:numCache>
                <c:formatCode>0.00</c:formatCode>
                <c:ptCount val="98"/>
                <c:pt idx="0">
                  <c:v>0.84745760000000003</c:v>
                </c:pt>
                <c:pt idx="1">
                  <c:v>0.52966100000000005</c:v>
                </c:pt>
                <c:pt idx="2">
                  <c:v>0.6349207</c:v>
                </c:pt>
                <c:pt idx="3">
                  <c:v>0.31712469999999998</c:v>
                </c:pt>
                <c:pt idx="4">
                  <c:v>0.42149629999999999</c:v>
                </c:pt>
                <c:pt idx="5">
                  <c:v>0.31712469999999998</c:v>
                </c:pt>
                <c:pt idx="6">
                  <c:v>0.63626720000000003</c:v>
                </c:pt>
                <c:pt idx="7">
                  <c:v>0.31847130000000001</c:v>
                </c:pt>
                <c:pt idx="8">
                  <c:v>0.1060445</c:v>
                </c:pt>
                <c:pt idx="9">
                  <c:v>0</c:v>
                </c:pt>
                <c:pt idx="10">
                  <c:v>-0.6309148</c:v>
                </c:pt>
                <c:pt idx="11">
                  <c:v>-1.5673980000000001</c:v>
                </c:pt>
                <c:pt idx="12">
                  <c:v>-1.155462</c:v>
                </c:pt>
                <c:pt idx="13">
                  <c:v>-0.63224449999999999</c:v>
                </c:pt>
                <c:pt idx="14">
                  <c:v>-0.84121979999999996</c:v>
                </c:pt>
                <c:pt idx="15">
                  <c:v>-0.73761860000000001</c:v>
                </c:pt>
                <c:pt idx="16">
                  <c:v>-0.83945440000000004</c:v>
                </c:pt>
                <c:pt idx="17">
                  <c:v>-0.63224449999999999</c:v>
                </c:pt>
                <c:pt idx="18">
                  <c:v>-0.73761860000000001</c:v>
                </c:pt>
                <c:pt idx="19">
                  <c:v>-0.4232804</c:v>
                </c:pt>
                <c:pt idx="20">
                  <c:v>0</c:v>
                </c:pt>
                <c:pt idx="21">
                  <c:v>0.21097050000000001</c:v>
                </c:pt>
                <c:pt idx="22">
                  <c:v>0.8465608</c:v>
                </c:pt>
                <c:pt idx="23">
                  <c:v>1.4862</c:v>
                </c:pt>
                <c:pt idx="24">
                  <c:v>1.7003189999999999</c:v>
                </c:pt>
                <c:pt idx="25">
                  <c:v>1.9088020000000001</c:v>
                </c:pt>
                <c:pt idx="26">
                  <c:v>2.2269350000000001</c:v>
                </c:pt>
                <c:pt idx="27">
                  <c:v>2.547771</c:v>
                </c:pt>
                <c:pt idx="28">
                  <c:v>2.3280419999999999</c:v>
                </c:pt>
                <c:pt idx="29">
                  <c:v>2.4390239999999999</c:v>
                </c:pt>
                <c:pt idx="30">
                  <c:v>2.8662420000000002</c:v>
                </c:pt>
                <c:pt idx="31">
                  <c:v>3.1880980000000001</c:v>
                </c:pt>
                <c:pt idx="32">
                  <c:v>3.4957630000000002</c:v>
                </c:pt>
                <c:pt idx="33">
                  <c:v>3.473684</c:v>
                </c:pt>
                <c:pt idx="34">
                  <c:v>3.882476</c:v>
                </c:pt>
                <c:pt idx="35">
                  <c:v>4.1841010000000001</c:v>
                </c:pt>
                <c:pt idx="36">
                  <c:v>4.4932080000000001</c:v>
                </c:pt>
                <c:pt idx="37">
                  <c:v>5.2029139999999998</c:v>
                </c:pt>
                <c:pt idx="38">
                  <c:v>4.5643149999999997</c:v>
                </c:pt>
                <c:pt idx="39">
                  <c:v>4.5548650000000004</c:v>
                </c:pt>
                <c:pt idx="40">
                  <c:v>5.0672180000000004</c:v>
                </c:pt>
                <c:pt idx="41">
                  <c:v>5.2795030000000001</c:v>
                </c:pt>
                <c:pt idx="42">
                  <c:v>5.2631579999999998</c:v>
                </c:pt>
                <c:pt idx="43">
                  <c:v>5.3553040000000003</c:v>
                </c:pt>
                <c:pt idx="44">
                  <c:v>5.2200610000000003</c:v>
                </c:pt>
                <c:pt idx="45">
                  <c:v>4.9847409999999996</c:v>
                </c:pt>
                <c:pt idx="46">
                  <c:v>5.0505050000000002</c:v>
                </c:pt>
                <c:pt idx="47">
                  <c:v>4.618474</c:v>
                </c:pt>
                <c:pt idx="48">
                  <c:v>4.2</c:v>
                </c:pt>
                <c:pt idx="49">
                  <c:v>3.3630070000000001</c:v>
                </c:pt>
                <c:pt idx="50">
                  <c:v>4.1666670000000003</c:v>
                </c:pt>
                <c:pt idx="51">
                  <c:v>3.82</c:v>
                </c:pt>
                <c:pt idx="52">
                  <c:v>3.740157</c:v>
                </c:pt>
                <c:pt idx="53">
                  <c:v>3.3431660000000001</c:v>
                </c:pt>
                <c:pt idx="54">
                  <c:v>2.941176</c:v>
                </c:pt>
                <c:pt idx="55">
                  <c:v>2.6392959999999999</c:v>
                </c:pt>
                <c:pt idx="56">
                  <c:v>2.5</c:v>
                </c:pt>
                <c:pt idx="57">
                  <c:v>2.7</c:v>
                </c:pt>
                <c:pt idx="58">
                  <c:v>2.8</c:v>
                </c:pt>
                <c:pt idx="59">
                  <c:v>2.8</c:v>
                </c:pt>
                <c:pt idx="60">
                  <c:v>2.9</c:v>
                </c:pt>
                <c:pt idx="61">
                  <c:v>3.2</c:v>
                </c:pt>
                <c:pt idx="62">
                  <c:v>3.6</c:v>
                </c:pt>
                <c:pt idx="63">
                  <c:v>3.5</c:v>
                </c:pt>
                <c:pt idx="64">
                  <c:v>3.5</c:v>
                </c:pt>
                <c:pt idx="65">
                  <c:v>3.4</c:v>
                </c:pt>
                <c:pt idx="66">
                  <c:v>3.2</c:v>
                </c:pt>
                <c:pt idx="67">
                  <c:v>3.8</c:v>
                </c:pt>
                <c:pt idx="68">
                  <c:v>3.4</c:v>
                </c:pt>
                <c:pt idx="69">
                  <c:v>3.3</c:v>
                </c:pt>
                <c:pt idx="70">
                  <c:v>3.6</c:v>
                </c:pt>
                <c:pt idx="71">
                  <c:v>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062-4132-A859-6A8246AF3983}"/>
            </c:ext>
          </c:extLst>
        </c:ser>
        <c:ser>
          <c:idx val="2"/>
          <c:order val="2"/>
          <c:tx>
            <c:strRef>
              <c:f>'איור 32א נתונים'!$D$1</c:f>
              <c:strCache>
                <c:ptCount val="1"/>
                <c:pt idx="0">
                  <c:v>ארה"ב</c:v>
                </c:pt>
              </c:strCache>
            </c:strRef>
          </c:tx>
          <c:spPr>
            <a:ln w="2857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dLbls>
            <c:dLbl>
              <c:idx val="70"/>
              <c:layout>
                <c:manualLayout>
                  <c:x val="9.7029688219545333E-3"/>
                  <c:y val="-1.1832769242551918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D98D25"/>
                        </a:solidFill>
                      </a:rPr>
                      <a:t>2.4%</a:t>
                    </a:r>
                    <a:endParaRPr lang="en-US" b="1" dirty="0">
                      <a:solidFill>
                        <a:srgbClr val="D98D25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062-4132-A859-6A8246AF3983}"/>
                </c:ext>
              </c:extLst>
            </c:dLbl>
            <c:dLbl>
              <c:idx val="71"/>
              <c:layout>
                <c:manualLayout>
                  <c:x val="0"/>
                  <c:y val="2.6032092333613942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357C32"/>
                        </a:solidFill>
                      </a:rPr>
                      <a:t>2.4%</a:t>
                    </a:r>
                    <a:endParaRPr lang="en-US" b="1" dirty="0">
                      <a:solidFill>
                        <a:srgbClr val="357C3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062-4132-A859-6A8246AF39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32א נתונים'!$A$3:$A$100</c:f>
              <c:numCache>
                <c:formatCode>yyyy\-mm\-dd\ hh:mm:ss</c:formatCode>
                <c:ptCount val="98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</c:numCache>
            </c:numRef>
          </c:cat>
          <c:val>
            <c:numRef>
              <c:f>'איור 32א נתונים'!$D$3:$D$100</c:f>
              <c:numCache>
                <c:formatCode>0.00</c:formatCode>
                <c:ptCount val="98"/>
                <c:pt idx="0">
                  <c:v>1.648485</c:v>
                </c:pt>
                <c:pt idx="1">
                  <c:v>1.8114650000000001</c:v>
                </c:pt>
                <c:pt idx="2">
                  <c:v>1.7497799999999999</c:v>
                </c:pt>
                <c:pt idx="3">
                  <c:v>1.7113050000000001</c:v>
                </c:pt>
                <c:pt idx="4">
                  <c:v>1.764043</c:v>
                </c:pt>
                <c:pt idx="5">
                  <c:v>2.0512779999999999</c:v>
                </c:pt>
                <c:pt idx="6">
                  <c:v>2.2851300000000001</c:v>
                </c:pt>
                <c:pt idx="7">
                  <c:v>2.4865719999999998</c:v>
                </c:pt>
                <c:pt idx="8">
                  <c:v>2.3348740000000001</c:v>
                </c:pt>
                <c:pt idx="9">
                  <c:v>1.5393269999999999</c:v>
                </c:pt>
                <c:pt idx="10">
                  <c:v>0.32909670000000002</c:v>
                </c:pt>
                <c:pt idx="11">
                  <c:v>0.1179264</c:v>
                </c:pt>
                <c:pt idx="12">
                  <c:v>0.64573309999999995</c:v>
                </c:pt>
                <c:pt idx="13">
                  <c:v>0.98608180000000001</c:v>
                </c:pt>
                <c:pt idx="14">
                  <c:v>1.3096449999999999</c:v>
                </c:pt>
                <c:pt idx="15">
                  <c:v>1.3713249999999999</c:v>
                </c:pt>
                <c:pt idx="16">
                  <c:v>1.1820660000000001</c:v>
                </c:pt>
                <c:pt idx="17">
                  <c:v>1.174536</c:v>
                </c:pt>
                <c:pt idx="18">
                  <c:v>1.3620049999999999</c:v>
                </c:pt>
                <c:pt idx="19">
                  <c:v>1.39977</c:v>
                </c:pt>
                <c:pt idx="20">
                  <c:v>1.676215</c:v>
                </c:pt>
                <c:pt idx="21">
                  <c:v>2.6197620000000001</c:v>
                </c:pt>
                <c:pt idx="22">
                  <c:v>4.1596950000000001</c:v>
                </c:pt>
                <c:pt idx="23">
                  <c:v>4.9927070000000002</c:v>
                </c:pt>
                <c:pt idx="24">
                  <c:v>5.391451</c:v>
                </c:pt>
                <c:pt idx="25">
                  <c:v>5.365475</c:v>
                </c:pt>
                <c:pt idx="26">
                  <c:v>5.2512720000000002</c:v>
                </c:pt>
                <c:pt idx="27">
                  <c:v>5.3903489999999996</c:v>
                </c:pt>
                <c:pt idx="28">
                  <c:v>6.2218689999999999</c:v>
                </c:pt>
                <c:pt idx="29">
                  <c:v>6.8090029999999997</c:v>
                </c:pt>
                <c:pt idx="30">
                  <c:v>7.036403</c:v>
                </c:pt>
                <c:pt idx="31">
                  <c:v>7.4798730000000004</c:v>
                </c:pt>
                <c:pt idx="32">
                  <c:v>7.8710639999999996</c:v>
                </c:pt>
                <c:pt idx="33">
                  <c:v>8.5424559999999996</c:v>
                </c:pt>
                <c:pt idx="34">
                  <c:v>8.2586300000000001</c:v>
                </c:pt>
                <c:pt idx="35">
                  <c:v>8.5815110000000008</c:v>
                </c:pt>
                <c:pt idx="36">
                  <c:v>9.0597580000000004</c:v>
                </c:pt>
                <c:pt idx="37">
                  <c:v>8.5248150000000003</c:v>
                </c:pt>
                <c:pt idx="38">
                  <c:v>8.2626919999999995</c:v>
                </c:pt>
                <c:pt idx="39">
                  <c:v>8.20167</c:v>
                </c:pt>
                <c:pt idx="40">
                  <c:v>7.7454270000000003</c:v>
                </c:pt>
                <c:pt idx="41">
                  <c:v>7.1103230000000002</c:v>
                </c:pt>
                <c:pt idx="42">
                  <c:v>6.4544009999999998</c:v>
                </c:pt>
                <c:pt idx="43">
                  <c:v>6.4101470000000003</c:v>
                </c:pt>
                <c:pt idx="44">
                  <c:v>6.0356129999999997</c:v>
                </c:pt>
                <c:pt idx="45">
                  <c:v>4.9849740000000002</c:v>
                </c:pt>
                <c:pt idx="46">
                  <c:v>4.93032</c:v>
                </c:pt>
                <c:pt idx="47">
                  <c:v>4.0476089999999996</c:v>
                </c:pt>
                <c:pt idx="48">
                  <c:v>2.9691779999999999</c:v>
                </c:pt>
                <c:pt idx="49">
                  <c:v>3.1777799999999998</c:v>
                </c:pt>
                <c:pt idx="50">
                  <c:v>3.6651120000000001</c:v>
                </c:pt>
                <c:pt idx="51">
                  <c:v>3.6996980000000002</c:v>
                </c:pt>
                <c:pt idx="52">
                  <c:v>3.2411449999999999</c:v>
                </c:pt>
                <c:pt idx="53">
                  <c:v>3.1372710000000001</c:v>
                </c:pt>
                <c:pt idx="54">
                  <c:v>3.3521230000000002</c:v>
                </c:pt>
                <c:pt idx="55">
                  <c:v>3.0908850000000001</c:v>
                </c:pt>
                <c:pt idx="56">
                  <c:v>3.1531709999999999</c:v>
                </c:pt>
                <c:pt idx="57">
                  <c:v>3.5</c:v>
                </c:pt>
                <c:pt idx="58">
                  <c:v>3.4</c:v>
                </c:pt>
                <c:pt idx="59">
                  <c:v>3.3</c:v>
                </c:pt>
                <c:pt idx="60">
                  <c:v>3</c:v>
                </c:pt>
                <c:pt idx="61">
                  <c:v>2.9</c:v>
                </c:pt>
                <c:pt idx="62">
                  <c:v>2.5</c:v>
                </c:pt>
                <c:pt idx="63">
                  <c:v>2.4</c:v>
                </c:pt>
                <c:pt idx="64">
                  <c:v>2.6</c:v>
                </c:pt>
                <c:pt idx="65">
                  <c:v>2.74</c:v>
                </c:pt>
                <c:pt idx="66">
                  <c:v>2.9</c:v>
                </c:pt>
                <c:pt idx="67">
                  <c:v>3</c:v>
                </c:pt>
                <c:pt idx="68">
                  <c:v>2.8</c:v>
                </c:pt>
                <c:pt idx="69">
                  <c:v>2.4</c:v>
                </c:pt>
                <c:pt idx="70">
                  <c:v>2.2999999999999998</c:v>
                </c:pt>
                <c:pt idx="71">
                  <c:v>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062-4132-A859-6A8246AF3983}"/>
            </c:ext>
          </c:extLst>
        </c:ser>
        <c:ser>
          <c:idx val="5"/>
          <c:order val="5"/>
          <c:tx>
            <c:strRef>
              <c:f>'איור 32א נתונים'!$G$1</c:f>
              <c:strCache>
                <c:ptCount val="1"/>
                <c:pt idx="0">
                  <c:v>10%</c:v>
                </c:pt>
              </c:strCache>
            </c:strRef>
          </c:tx>
          <c:spPr>
            <a:ln w="28575" cap="rnd">
              <a:solidFill>
                <a:srgbClr val="008DA3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'איור 32א נתונים'!$A$3:$A$100</c:f>
              <c:numCache>
                <c:formatCode>yyyy\-mm\-dd\ hh:mm:ss</c:formatCode>
                <c:ptCount val="98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</c:numCache>
            </c:numRef>
          </c:cat>
          <c:val>
            <c:numRef>
              <c:f>'איור 32א נתונים'!$G$3:$G$100</c:f>
              <c:numCache>
                <c:formatCode>0.00</c:formatCode>
                <c:ptCount val="98"/>
                <c:pt idx="0">
                  <c:v>0.59750044000000002</c:v>
                </c:pt>
                <c:pt idx="1">
                  <c:v>0.38918167999999997</c:v>
                </c:pt>
                <c:pt idx="2">
                  <c:v>0.31432352000000002</c:v>
                </c:pt>
                <c:pt idx="3">
                  <c:v>0.13535546000000001</c:v>
                </c:pt>
                <c:pt idx="4">
                  <c:v>0.10605452400000009</c:v>
                </c:pt>
                <c:pt idx="5">
                  <c:v>0.29788125999999998</c:v>
                </c:pt>
                <c:pt idx="6">
                  <c:v>0.71803216000000003</c:v>
                </c:pt>
                <c:pt idx="7">
                  <c:v>0.72431089000000004</c:v>
                </c:pt>
                <c:pt idx="8">
                  <c:v>0.4</c:v>
                </c:pt>
                <c:pt idx="9">
                  <c:v>9.2260399000000021E-2</c:v>
                </c:pt>
                <c:pt idx="10">
                  <c:v>-0.63951230999999997</c:v>
                </c:pt>
                <c:pt idx="11">
                  <c:v>-0.91583700000000001</c:v>
                </c:pt>
                <c:pt idx="12">
                  <c:v>-0.42362994999999992</c:v>
                </c:pt>
                <c:pt idx="13">
                  <c:v>-0.62113121000000004</c:v>
                </c:pt>
                <c:pt idx="14">
                  <c:v>-0.84121979999999996</c:v>
                </c:pt>
                <c:pt idx="15">
                  <c:v>-0.74384510999999998</c:v>
                </c:pt>
                <c:pt idx="16">
                  <c:v>-0.75493284999999999</c:v>
                </c:pt>
                <c:pt idx="17">
                  <c:v>-0.81493780000000005</c:v>
                </c:pt>
                <c:pt idx="18">
                  <c:v>-0.79566797999999994</c:v>
                </c:pt>
                <c:pt idx="19">
                  <c:v>-0.42872608000000001</c:v>
                </c:pt>
                <c:pt idx="20">
                  <c:v>-0.2</c:v>
                </c:pt>
                <c:pt idx="21">
                  <c:v>0.198500751</c:v>
                </c:pt>
                <c:pt idx="22">
                  <c:v>0.89465608000000008</c:v>
                </c:pt>
                <c:pt idx="23">
                  <c:v>1.3</c:v>
                </c:pt>
                <c:pt idx="24">
                  <c:v>1.2470266999999999</c:v>
                </c:pt>
                <c:pt idx="25">
                  <c:v>1.3745826000000001</c:v>
                </c:pt>
                <c:pt idx="26">
                  <c:v>1.7108919</c:v>
                </c:pt>
                <c:pt idx="27">
                  <c:v>1.988969</c:v>
                </c:pt>
                <c:pt idx="28">
                  <c:v>2.2286495999999998</c:v>
                </c:pt>
                <c:pt idx="29">
                  <c:v>2.5691685</c:v>
                </c:pt>
                <c:pt idx="30">
                  <c:v>2.7515914000000001</c:v>
                </c:pt>
                <c:pt idx="31">
                  <c:v>3.1212545999999999</c:v>
                </c:pt>
                <c:pt idx="32">
                  <c:v>3.6063062000000001</c:v>
                </c:pt>
                <c:pt idx="33">
                  <c:v>3.9702275999999999</c:v>
                </c:pt>
                <c:pt idx="34">
                  <c:v>4.4064914000000002</c:v>
                </c:pt>
                <c:pt idx="35">
                  <c:v>4.8936482999999997</c:v>
                </c:pt>
                <c:pt idx="36">
                  <c:v>5.3011386000000007</c:v>
                </c:pt>
                <c:pt idx="37">
                  <c:v>5.5502210000000014</c:v>
                </c:pt>
                <c:pt idx="38">
                  <c:v>5.4133652000000003</c:v>
                </c:pt>
                <c:pt idx="39">
                  <c:v>5.5217082</c:v>
                </c:pt>
                <c:pt idx="40">
                  <c:v>5.6745087999999999</c:v>
                </c:pt>
                <c:pt idx="41">
                  <c:v>5.3706450999999999</c:v>
                </c:pt>
                <c:pt idx="42">
                  <c:v>5.3296758000000004</c:v>
                </c:pt>
                <c:pt idx="43">
                  <c:v>5.1607111999999997</c:v>
                </c:pt>
                <c:pt idx="44">
                  <c:v>5.0513107000000002</c:v>
                </c:pt>
                <c:pt idx="45">
                  <c:v>3.9388038000000001</c:v>
                </c:pt>
                <c:pt idx="46">
                  <c:v>3.6892054000000001</c:v>
                </c:pt>
                <c:pt idx="47">
                  <c:v>3.1136644000000002</c:v>
                </c:pt>
                <c:pt idx="48">
                  <c:v>2.6216241999999998</c:v>
                </c:pt>
                <c:pt idx="49">
                  <c:v>2.4242756000000001</c:v>
                </c:pt>
                <c:pt idx="50">
                  <c:v>2.7055286000000001</c:v>
                </c:pt>
                <c:pt idx="51">
                  <c:v>1.6739142</c:v>
                </c:pt>
                <c:pt idx="52">
                  <c:v>1.6635515999999999</c:v>
                </c:pt>
                <c:pt idx="53">
                  <c:v>1.2956181200000001</c:v>
                </c:pt>
                <c:pt idx="54">
                  <c:v>1.2081508000000001</c:v>
                </c:pt>
                <c:pt idx="55">
                  <c:v>1.2330946</c:v>
                </c:pt>
                <c:pt idx="56">
                  <c:v>0.75440070000000004</c:v>
                </c:pt>
                <c:pt idx="57">
                  <c:v>1.04</c:v>
                </c:pt>
                <c:pt idx="58">
                  <c:v>0.9</c:v>
                </c:pt>
                <c:pt idx="59">
                  <c:v>0.82897910545454601</c:v>
                </c:pt>
                <c:pt idx="60">
                  <c:v>0.8</c:v>
                </c:pt>
                <c:pt idx="61">
                  <c:v>0.8</c:v>
                </c:pt>
                <c:pt idx="62">
                  <c:v>0.84</c:v>
                </c:pt>
                <c:pt idx="63">
                  <c:v>0.7</c:v>
                </c:pt>
                <c:pt idx="64">
                  <c:v>0.6</c:v>
                </c:pt>
                <c:pt idx="65">
                  <c:v>0.7</c:v>
                </c:pt>
                <c:pt idx="66">
                  <c:v>0.7</c:v>
                </c:pt>
                <c:pt idx="67">
                  <c:v>0.8</c:v>
                </c:pt>
                <c:pt idx="68">
                  <c:v>0.8</c:v>
                </c:pt>
                <c:pt idx="69">
                  <c:v>0.7</c:v>
                </c:pt>
                <c:pt idx="70">
                  <c:v>0.7</c:v>
                </c:pt>
                <c:pt idx="71">
                  <c:v>0.75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062-4132-A859-6A8246AF3983}"/>
            </c:ext>
          </c:extLst>
        </c:ser>
        <c:ser>
          <c:idx val="6"/>
          <c:order val="6"/>
          <c:tx>
            <c:strRef>
              <c:f>'איור 32א נתונים'!$H$1</c:f>
              <c:strCache>
                <c:ptCount val="1"/>
                <c:pt idx="0">
                  <c:v>90%</c:v>
                </c:pt>
              </c:strCache>
            </c:strRef>
          </c:tx>
          <c:spPr>
            <a:ln w="28575" cap="rnd">
              <a:solidFill>
                <a:srgbClr val="008DA3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'איור 32א נתונים'!$A$3:$A$100</c:f>
              <c:numCache>
                <c:formatCode>yyyy\-mm\-dd\ hh:mm:ss</c:formatCode>
                <c:ptCount val="98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</c:numCache>
            </c:numRef>
          </c:cat>
          <c:val>
            <c:numRef>
              <c:f>'איור 32א נתונים'!$H$3:$H$100</c:f>
              <c:numCache>
                <c:formatCode>0.00</c:formatCode>
                <c:ptCount val="98"/>
                <c:pt idx="0">
                  <c:v>4.0584104000000014</c:v>
                </c:pt>
                <c:pt idx="1">
                  <c:v>3.8320896000000011</c:v>
                </c:pt>
                <c:pt idx="2">
                  <c:v>3.866717400000002</c:v>
                </c:pt>
                <c:pt idx="3">
                  <c:v>3.855416</c:v>
                </c:pt>
                <c:pt idx="4">
                  <c:v>3.7729496</c:v>
                </c:pt>
                <c:pt idx="5">
                  <c:v>3.7946778000000001</c:v>
                </c:pt>
                <c:pt idx="6">
                  <c:v>4.128327800000001</c:v>
                </c:pt>
                <c:pt idx="7">
                  <c:v>4.3563637999999996</c:v>
                </c:pt>
                <c:pt idx="8">
                  <c:v>4.5095830000000001</c:v>
                </c:pt>
                <c:pt idx="9">
                  <c:v>4.1548318000000002</c:v>
                </c:pt>
                <c:pt idx="10">
                  <c:v>3.4017371999999999</c:v>
                </c:pt>
                <c:pt idx="11">
                  <c:v>2.862419</c:v>
                </c:pt>
                <c:pt idx="12">
                  <c:v>3.3017972000000002</c:v>
                </c:pt>
                <c:pt idx="13">
                  <c:v>3.6410645000000001</c:v>
                </c:pt>
                <c:pt idx="14">
                  <c:v>3.9</c:v>
                </c:pt>
                <c:pt idx="15">
                  <c:v>3.701667800000001</c:v>
                </c:pt>
                <c:pt idx="16">
                  <c:v>3.9885247000000001</c:v>
                </c:pt>
                <c:pt idx="17">
                  <c:v>4.3112240000000002</c:v>
                </c:pt>
                <c:pt idx="18">
                  <c:v>3.7697181000000008</c:v>
                </c:pt>
                <c:pt idx="19">
                  <c:v>4.3251908000000006</c:v>
                </c:pt>
                <c:pt idx="20">
                  <c:v>4.4944930000000003</c:v>
                </c:pt>
                <c:pt idx="21">
                  <c:v>5.0196668000000013</c:v>
                </c:pt>
                <c:pt idx="22">
                  <c:v>5.2840178</c:v>
                </c:pt>
                <c:pt idx="23">
                  <c:v>5.6751269999999998</c:v>
                </c:pt>
                <c:pt idx="24">
                  <c:v>5.9068350000000009</c:v>
                </c:pt>
                <c:pt idx="25">
                  <c:v>5.4535430000000016</c:v>
                </c:pt>
                <c:pt idx="26">
                  <c:v>5.5092072000000014</c:v>
                </c:pt>
                <c:pt idx="27">
                  <c:v>6.3883516000000009</c:v>
                </c:pt>
                <c:pt idx="28">
                  <c:v>7.2198878000000031</c:v>
                </c:pt>
                <c:pt idx="29">
                  <c:v>8.4480962000000002</c:v>
                </c:pt>
                <c:pt idx="30">
                  <c:v>8.8921960000000038</c:v>
                </c:pt>
                <c:pt idx="31">
                  <c:v>9.9771204000000004</c:v>
                </c:pt>
                <c:pt idx="32">
                  <c:v>10.653238</c:v>
                </c:pt>
                <c:pt idx="33">
                  <c:v>13.475588000000011</c:v>
                </c:pt>
                <c:pt idx="34">
                  <c:v>13.459308</c:v>
                </c:pt>
                <c:pt idx="35">
                  <c:v>16.234747000000009</c:v>
                </c:pt>
                <c:pt idx="36">
                  <c:v>18.049075999999999</c:v>
                </c:pt>
                <c:pt idx="37">
                  <c:v>19.119869999999999</c:v>
                </c:pt>
                <c:pt idx="38">
                  <c:v>18.529249000000021</c:v>
                </c:pt>
                <c:pt idx="39">
                  <c:v>20.929539999999999</c:v>
                </c:pt>
                <c:pt idx="40">
                  <c:v>21.362728000000001</c:v>
                </c:pt>
                <c:pt idx="41">
                  <c:v>21.471032999999998</c:v>
                </c:pt>
                <c:pt idx="42">
                  <c:v>18.906659999999999</c:v>
                </c:pt>
                <c:pt idx="43">
                  <c:v>19.17135</c:v>
                </c:pt>
                <c:pt idx="44">
                  <c:v>18.501508000000001</c:v>
                </c:pt>
                <c:pt idx="45">
                  <c:v>16.305484</c:v>
                </c:pt>
                <c:pt idx="46">
                  <c:v>14.571263999999999</c:v>
                </c:pt>
                <c:pt idx="47">
                  <c:v>12.176629</c:v>
                </c:pt>
                <c:pt idx="48">
                  <c:v>11.127442</c:v>
                </c:pt>
                <c:pt idx="49">
                  <c:v>10.52577</c:v>
                </c:pt>
                <c:pt idx="50">
                  <c:v>10.470497000000011</c:v>
                </c:pt>
                <c:pt idx="51">
                  <c:v>9.3177279999999953</c:v>
                </c:pt>
                <c:pt idx="52">
                  <c:v>9.0589013999999981</c:v>
                </c:pt>
                <c:pt idx="53">
                  <c:v>7.9336510000000002</c:v>
                </c:pt>
                <c:pt idx="54">
                  <c:v>7.2279589999999976</c:v>
                </c:pt>
                <c:pt idx="55">
                  <c:v>6.5432686000000002</c:v>
                </c:pt>
                <c:pt idx="56">
                  <c:v>6.5968739999999997</c:v>
                </c:pt>
                <c:pt idx="57">
                  <c:v>6.81</c:v>
                </c:pt>
                <c:pt idx="58">
                  <c:v>6.5</c:v>
                </c:pt>
                <c:pt idx="59">
                  <c:v>5.9646798981818199</c:v>
                </c:pt>
                <c:pt idx="60">
                  <c:v>5.8</c:v>
                </c:pt>
                <c:pt idx="61">
                  <c:v>5.5</c:v>
                </c:pt>
                <c:pt idx="62">
                  <c:v>5.5</c:v>
                </c:pt>
                <c:pt idx="63">
                  <c:v>5.5</c:v>
                </c:pt>
                <c:pt idx="64">
                  <c:v>5.2</c:v>
                </c:pt>
                <c:pt idx="65">
                  <c:v>5.2</c:v>
                </c:pt>
                <c:pt idx="66">
                  <c:v>5.2</c:v>
                </c:pt>
                <c:pt idx="67">
                  <c:v>5.2</c:v>
                </c:pt>
                <c:pt idx="68">
                  <c:v>5.3</c:v>
                </c:pt>
                <c:pt idx="69">
                  <c:v>5.3</c:v>
                </c:pt>
                <c:pt idx="70">
                  <c:v>5.2</c:v>
                </c:pt>
                <c:pt idx="71">
                  <c:v>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062-4132-A859-6A8246AF39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8525456"/>
        <c:axId val="1858530864"/>
      </c:lineChart>
      <c:dateAx>
        <c:axId val="1858525456"/>
        <c:scaling>
          <c:orientation val="minMax"/>
          <c:max val="45778"/>
          <c:min val="43952"/>
        </c:scaling>
        <c:delete val="0"/>
        <c:axPos val="b"/>
        <c:numFmt formatCode="[$-101040D]\ mmm\ yy;@" sourceLinked="0"/>
        <c:majorTickMark val="out"/>
        <c:minorTickMark val="none"/>
        <c:tickLblPos val="low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858530864"/>
        <c:crosses val="autoZero"/>
        <c:auto val="1"/>
        <c:lblOffset val="100"/>
        <c:baseTimeUnit val="months"/>
        <c:majorUnit val="6"/>
        <c:majorTimeUnit val="months"/>
      </c:dateAx>
      <c:valAx>
        <c:axId val="1858530864"/>
        <c:scaling>
          <c:orientation val="minMax"/>
          <c:max val="22"/>
          <c:min val="-2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858525456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8.5947995486380917E-3"/>
          <c:y val="0.95424515410550992"/>
          <c:w val="0.97170968618809817"/>
          <c:h val="4.57548458944900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100"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b="1" dirty="0"/>
              <a:t>איור 35ב: אינפלציה בניכוי מזון ואנרגיה</a:t>
            </a:r>
          </a:p>
          <a:p>
            <a:pPr>
              <a:defRPr/>
            </a:pPr>
            <a:r>
              <a:rPr lang="he-IL" sz="1200" dirty="0"/>
              <a:t>מאי 2020 עד מאי 2025</a:t>
            </a:r>
          </a:p>
        </c:rich>
      </c:tx>
      <c:layout>
        <c:manualLayout>
          <c:xMode val="edge"/>
          <c:yMode val="edge"/>
          <c:x val="0.25063673728977265"/>
          <c:y val="2.266559537521911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6.6438709394191539E-2"/>
          <c:y val="9.1027636251350935E-2"/>
          <c:w val="0.86713089975957192"/>
          <c:h val="0.69958217004470846"/>
        </c:manualLayout>
      </c:layout>
      <c:areaChart>
        <c:grouping val="stacke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('Value', 0.25)</c:v>
                </c:pt>
              </c:strCache>
            </c:strRef>
          </c:tx>
          <c:spPr>
            <a:noFill/>
            <a:ln>
              <a:noFill/>
            </a:ln>
            <a:effectLst/>
          </c:spPr>
          <c:cat>
            <c:numRef>
              <c:f>Sheet1!$A$3:$A$74</c:f>
              <c:numCache>
                <c:formatCode>yyyy\-mm\-dd\ hh:mm:ss</c:formatCode>
                <c:ptCount val="72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</c:numCache>
            </c:numRef>
          </c:cat>
          <c:val>
            <c:numRef>
              <c:f>Sheet1!$E$3:$E$74</c:f>
              <c:numCache>
                <c:formatCode>General</c:formatCode>
                <c:ptCount val="72"/>
                <c:pt idx="0">
                  <c:v>1.0163969500000001</c:v>
                </c:pt>
                <c:pt idx="1">
                  <c:v>0.93865162499999999</c:v>
                </c:pt>
                <c:pt idx="2">
                  <c:v>1.0257022499999999</c:v>
                </c:pt>
                <c:pt idx="3">
                  <c:v>1.1072025000000001</c:v>
                </c:pt>
                <c:pt idx="4">
                  <c:v>1.0806992499999999</c:v>
                </c:pt>
                <c:pt idx="5">
                  <c:v>1.1768227499999999</c:v>
                </c:pt>
                <c:pt idx="6">
                  <c:v>1.2823234999999999</c:v>
                </c:pt>
                <c:pt idx="7">
                  <c:v>1.1087689999999999</c:v>
                </c:pt>
                <c:pt idx="8">
                  <c:v>1.1763245</c:v>
                </c:pt>
                <c:pt idx="9">
                  <c:v>1.0295405</c:v>
                </c:pt>
                <c:pt idx="10">
                  <c:v>0.55320560000000008</c:v>
                </c:pt>
                <c:pt idx="11">
                  <c:v>0.73469494999999996</c:v>
                </c:pt>
                <c:pt idx="12">
                  <c:v>0.59008039999999995</c:v>
                </c:pt>
                <c:pt idx="13">
                  <c:v>0.50128384999999998</c:v>
                </c:pt>
                <c:pt idx="14">
                  <c:v>0.39556059999999998</c:v>
                </c:pt>
                <c:pt idx="15">
                  <c:v>0.23968034999999999</c:v>
                </c:pt>
                <c:pt idx="16">
                  <c:v>0.26375340000000003</c:v>
                </c:pt>
                <c:pt idx="17">
                  <c:v>0.3713514</c:v>
                </c:pt>
                <c:pt idx="18">
                  <c:v>0.41949815000000001</c:v>
                </c:pt>
                <c:pt idx="19">
                  <c:v>0.84070520000000004</c:v>
                </c:pt>
                <c:pt idx="20">
                  <c:v>0.67369334999999997</c:v>
                </c:pt>
                <c:pt idx="21">
                  <c:v>0.74399104999999999</c:v>
                </c:pt>
                <c:pt idx="22">
                  <c:v>0.78103889999999998</c:v>
                </c:pt>
                <c:pt idx="23">
                  <c:v>1.131135</c:v>
                </c:pt>
                <c:pt idx="24">
                  <c:v>0.90822580000000008</c:v>
                </c:pt>
                <c:pt idx="25">
                  <c:v>0.91550904999999994</c:v>
                </c:pt>
                <c:pt idx="26">
                  <c:v>1.3375919999999999</c:v>
                </c:pt>
                <c:pt idx="27">
                  <c:v>1.4298474999999999</c:v>
                </c:pt>
                <c:pt idx="28">
                  <c:v>1.619067</c:v>
                </c:pt>
                <c:pt idx="29">
                  <c:v>1.9409920000000001</c:v>
                </c:pt>
                <c:pt idx="30">
                  <c:v>2.2716457499999998</c:v>
                </c:pt>
                <c:pt idx="31">
                  <c:v>2.3639665000000001</c:v>
                </c:pt>
                <c:pt idx="32">
                  <c:v>2.7</c:v>
                </c:pt>
                <c:pt idx="33">
                  <c:v>2.9591847499999999</c:v>
                </c:pt>
                <c:pt idx="34">
                  <c:v>3.4303027500000001</c:v>
                </c:pt>
                <c:pt idx="35">
                  <c:v>3.8158474999999998</c:v>
                </c:pt>
                <c:pt idx="36">
                  <c:v>3.9484845000000002</c:v>
                </c:pt>
                <c:pt idx="37">
                  <c:v>4.2970367500000002</c:v>
                </c:pt>
                <c:pt idx="38">
                  <c:v>4.6495905000000004</c:v>
                </c:pt>
                <c:pt idx="39">
                  <c:v>4.7433165000000006</c:v>
                </c:pt>
                <c:pt idx="40">
                  <c:v>5.0085012500000001</c:v>
                </c:pt>
                <c:pt idx="41">
                  <c:v>5.090713</c:v>
                </c:pt>
                <c:pt idx="42">
                  <c:v>5.1257817499999998</c:v>
                </c:pt>
                <c:pt idx="43">
                  <c:v>5.2586970000000006</c:v>
                </c:pt>
                <c:pt idx="44">
                  <c:v>5.5525322499999996</c:v>
                </c:pt>
                <c:pt idx="45">
                  <c:v>5.5102019999999996</c:v>
                </c:pt>
                <c:pt idx="46">
                  <c:v>5.4733070000000001</c:v>
                </c:pt>
                <c:pt idx="47">
                  <c:v>5.1202847499999997</c:v>
                </c:pt>
                <c:pt idx="48">
                  <c:v>4.78907025</c:v>
                </c:pt>
                <c:pt idx="49">
                  <c:v>4.7631230000000002</c:v>
                </c:pt>
                <c:pt idx="50">
                  <c:v>4.4435004999999999</c:v>
                </c:pt>
                <c:pt idx="51">
                  <c:v>4.0470764999999993</c:v>
                </c:pt>
                <c:pt idx="52">
                  <c:v>3.80540075</c:v>
                </c:pt>
                <c:pt idx="53">
                  <c:v>3.5488925</c:v>
                </c:pt>
                <c:pt idx="54">
                  <c:v>3.3903867499999998</c:v>
                </c:pt>
                <c:pt idx="55">
                  <c:v>3.2675855</c:v>
                </c:pt>
                <c:pt idx="56">
                  <c:v>2.8542990000000001</c:v>
                </c:pt>
                <c:pt idx="57">
                  <c:v>2.9</c:v>
                </c:pt>
                <c:pt idx="58">
                  <c:v>2.8</c:v>
                </c:pt>
                <c:pt idx="59">
                  <c:v>2.7</c:v>
                </c:pt>
                <c:pt idx="60">
                  <c:v>2.6</c:v>
                </c:pt>
                <c:pt idx="61">
                  <c:v>2.5</c:v>
                </c:pt>
                <c:pt idx="62">
                  <c:v>2.37</c:v>
                </c:pt>
                <c:pt idx="63">
                  <c:v>2.38</c:v>
                </c:pt>
                <c:pt idx="64">
                  <c:v>2.23</c:v>
                </c:pt>
                <c:pt idx="65">
                  <c:v>2.2000000000000002</c:v>
                </c:pt>
                <c:pt idx="66">
                  <c:v>2.15</c:v>
                </c:pt>
                <c:pt idx="67">
                  <c:v>2.15</c:v>
                </c:pt>
                <c:pt idx="68">
                  <c:v>2.2000000000000002</c:v>
                </c:pt>
                <c:pt idx="69">
                  <c:v>2.2000000000000002</c:v>
                </c:pt>
                <c:pt idx="70">
                  <c:v>2.2999999999999998</c:v>
                </c:pt>
                <c:pt idx="71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49-4ACD-8E9B-3401A43EFB3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25%-75%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solidFill>
                <a:sysClr val="window" lastClr="FFFFFF">
                  <a:lumMod val="95000"/>
                </a:sysClr>
              </a:solidFill>
            </a:ln>
            <a:effectLst/>
          </c:spPr>
          <c:cat>
            <c:numRef>
              <c:f>Sheet1!$A$3:$A$74</c:f>
              <c:numCache>
                <c:formatCode>yyyy\-mm\-dd\ hh:mm:ss</c:formatCode>
                <c:ptCount val="72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</c:numCache>
            </c:numRef>
          </c:cat>
          <c:val>
            <c:numRef>
              <c:f>Sheet1!$F$3:$F$74</c:f>
              <c:numCache>
                <c:formatCode>General</c:formatCode>
                <c:ptCount val="72"/>
                <c:pt idx="0">
                  <c:v>1.52450855</c:v>
                </c:pt>
                <c:pt idx="1">
                  <c:v>1.7085436250000003</c:v>
                </c:pt>
                <c:pt idx="2">
                  <c:v>1.6429142500000002</c:v>
                </c:pt>
                <c:pt idx="3">
                  <c:v>1.4558709999999997</c:v>
                </c:pt>
                <c:pt idx="4">
                  <c:v>1.51625875</c:v>
                </c:pt>
                <c:pt idx="5">
                  <c:v>1.30560125</c:v>
                </c:pt>
                <c:pt idx="6">
                  <c:v>1.0551664999999999</c:v>
                </c:pt>
                <c:pt idx="7">
                  <c:v>1.3747864999999999</c:v>
                </c:pt>
                <c:pt idx="8">
                  <c:v>1.3368834999999999</c:v>
                </c:pt>
                <c:pt idx="9">
                  <c:v>1.286484</c:v>
                </c:pt>
                <c:pt idx="10">
                  <c:v>1.7452658999999999</c:v>
                </c:pt>
                <c:pt idx="11">
                  <c:v>1.52724755</c:v>
                </c:pt>
                <c:pt idx="12">
                  <c:v>1.7454590999999999</c:v>
                </c:pt>
                <c:pt idx="13">
                  <c:v>1.9783971499999999</c:v>
                </c:pt>
                <c:pt idx="14">
                  <c:v>1.5549119</c:v>
                </c:pt>
                <c:pt idx="15">
                  <c:v>1.91585815</c:v>
                </c:pt>
                <c:pt idx="16">
                  <c:v>2.0232060999999999</c:v>
                </c:pt>
                <c:pt idx="17">
                  <c:v>1.8173286</c:v>
                </c:pt>
                <c:pt idx="18">
                  <c:v>1.6823853499999999</c:v>
                </c:pt>
                <c:pt idx="19">
                  <c:v>1.6407973</c:v>
                </c:pt>
                <c:pt idx="20">
                  <c:v>1.61002165</c:v>
                </c:pt>
                <c:pt idx="21">
                  <c:v>1.63796795</c:v>
                </c:pt>
                <c:pt idx="22">
                  <c:v>1.7917791000000001</c:v>
                </c:pt>
                <c:pt idx="23">
                  <c:v>1.9615244999999999</c:v>
                </c:pt>
                <c:pt idx="24">
                  <c:v>2.3000102</c:v>
                </c:pt>
                <c:pt idx="25">
                  <c:v>2.1892581999999998</c:v>
                </c:pt>
                <c:pt idx="26">
                  <c:v>2.1009690000000001</c:v>
                </c:pt>
                <c:pt idx="27">
                  <c:v>2.3836745000000001</c:v>
                </c:pt>
                <c:pt idx="28">
                  <c:v>2.8151225000000002</c:v>
                </c:pt>
                <c:pt idx="29">
                  <c:v>2.7584504999999999</c:v>
                </c:pt>
                <c:pt idx="30">
                  <c:v>2.9529964999999989</c:v>
                </c:pt>
                <c:pt idx="31">
                  <c:v>3.26330125</c:v>
                </c:pt>
                <c:pt idx="32">
                  <c:v>3.3937499999999998</c:v>
                </c:pt>
                <c:pt idx="33">
                  <c:v>3.4315912499999999</c:v>
                </c:pt>
                <c:pt idx="34">
                  <c:v>3.0287657499999998</c:v>
                </c:pt>
                <c:pt idx="35">
                  <c:v>2.9717827499999991</c:v>
                </c:pt>
                <c:pt idx="36">
                  <c:v>3.3096492500000001</c:v>
                </c:pt>
                <c:pt idx="37">
                  <c:v>3.7340990000000009</c:v>
                </c:pt>
                <c:pt idx="38">
                  <c:v>3.439810249999999</c:v>
                </c:pt>
                <c:pt idx="39">
                  <c:v>3.6961492499999991</c:v>
                </c:pt>
                <c:pt idx="40">
                  <c:v>3.7220137499999999</c:v>
                </c:pt>
                <c:pt idx="41">
                  <c:v>3.7892519999999998</c:v>
                </c:pt>
                <c:pt idx="42">
                  <c:v>4.1591665000000004</c:v>
                </c:pt>
                <c:pt idx="43">
                  <c:v>4.4955112500000007</c:v>
                </c:pt>
                <c:pt idx="44">
                  <c:v>4.6857777499999989</c:v>
                </c:pt>
                <c:pt idx="45">
                  <c:v>4.8331580000000001</c:v>
                </c:pt>
                <c:pt idx="46">
                  <c:v>4.1816305000000007</c:v>
                </c:pt>
                <c:pt idx="47">
                  <c:v>4.2626677500000003</c:v>
                </c:pt>
                <c:pt idx="48">
                  <c:v>3.9148002500000012</c:v>
                </c:pt>
                <c:pt idx="49">
                  <c:v>3.056094499999999</c:v>
                </c:pt>
                <c:pt idx="50">
                  <c:v>2.9384932500000009</c:v>
                </c:pt>
                <c:pt idx="51">
                  <c:v>3.1709489999999998</c:v>
                </c:pt>
                <c:pt idx="52">
                  <c:v>2.8375267499999999</c:v>
                </c:pt>
                <c:pt idx="53">
                  <c:v>2.6129027499999999</c:v>
                </c:pt>
                <c:pt idx="54">
                  <c:v>2.4621634999999999</c:v>
                </c:pt>
                <c:pt idx="55">
                  <c:v>2.1285362499999998</c:v>
                </c:pt>
                <c:pt idx="56">
                  <c:v>2.1317089999999999</c:v>
                </c:pt>
                <c:pt idx="57">
                  <c:v>2.2000000000000002</c:v>
                </c:pt>
                <c:pt idx="58">
                  <c:v>2.1</c:v>
                </c:pt>
                <c:pt idx="59">
                  <c:v>2</c:v>
                </c:pt>
                <c:pt idx="60">
                  <c:v>1.9</c:v>
                </c:pt>
                <c:pt idx="61">
                  <c:v>1.8</c:v>
                </c:pt>
                <c:pt idx="62">
                  <c:v>1.8</c:v>
                </c:pt>
                <c:pt idx="63">
                  <c:v>1.8</c:v>
                </c:pt>
                <c:pt idx="64">
                  <c:v>2.0099999999999998</c:v>
                </c:pt>
                <c:pt idx="65">
                  <c:v>2.08</c:v>
                </c:pt>
                <c:pt idx="66">
                  <c:v>2</c:v>
                </c:pt>
                <c:pt idx="67">
                  <c:v>2</c:v>
                </c:pt>
                <c:pt idx="68">
                  <c:v>2.0499999999999998</c:v>
                </c:pt>
                <c:pt idx="69">
                  <c:v>2</c:v>
                </c:pt>
                <c:pt idx="70">
                  <c:v>2.1</c:v>
                </c:pt>
                <c:pt idx="71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49-4ACD-8E9B-3401A43EFB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58525456"/>
        <c:axId val="1858530864"/>
      </c:area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חציון ה-OECD</c:v>
                </c:pt>
              </c:strCache>
            </c:strRef>
          </c:tx>
          <c:spPr>
            <a:ln w="22225" cap="rnd">
              <a:solidFill>
                <a:srgbClr val="D98D25"/>
              </a:solidFill>
              <a:round/>
            </a:ln>
            <a:effectLst/>
          </c:spPr>
          <c:marker>
            <c:symbol val="none"/>
          </c:marker>
          <c:dLbls>
            <c:dLbl>
              <c:idx val="71"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D98D25"/>
                        </a:solidFill>
                      </a:rPr>
                      <a:t>2.8%</a:t>
                    </a:r>
                    <a:endParaRPr lang="en-US" b="1" dirty="0">
                      <a:solidFill>
                        <a:srgbClr val="D98D25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C49-4ACD-8E9B-3401A43EFB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Sheet1!$A$3:$A$74</c:f>
              <c:numCache>
                <c:formatCode>yyyy\-mm\-dd\ hh:mm:ss</c:formatCode>
                <c:ptCount val="72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</c:numCache>
            </c:numRef>
          </c:cat>
          <c:val>
            <c:numRef>
              <c:f>Sheet1!$B$3:$B$74</c:f>
              <c:numCache>
                <c:formatCode>General</c:formatCode>
                <c:ptCount val="72"/>
                <c:pt idx="0">
                  <c:v>1.9321085</c:v>
                </c:pt>
                <c:pt idx="1">
                  <c:v>1.9580489999999999</c:v>
                </c:pt>
                <c:pt idx="2">
                  <c:v>2.0917189999999999</c:v>
                </c:pt>
                <c:pt idx="3">
                  <c:v>2.0714860000000002</c:v>
                </c:pt>
                <c:pt idx="4">
                  <c:v>1.9136995000000001</c:v>
                </c:pt>
                <c:pt idx="5">
                  <c:v>1.9233800000000001</c:v>
                </c:pt>
                <c:pt idx="6">
                  <c:v>1.8314355</c:v>
                </c:pt>
                <c:pt idx="7">
                  <c:v>1.814117</c:v>
                </c:pt>
                <c:pt idx="8">
                  <c:v>1.8152699999999999</c:v>
                </c:pt>
                <c:pt idx="9">
                  <c:v>1.667611</c:v>
                </c:pt>
                <c:pt idx="10">
                  <c:v>1.3301460000000001</c:v>
                </c:pt>
                <c:pt idx="11">
                  <c:v>1.2</c:v>
                </c:pt>
                <c:pt idx="12">
                  <c:v>1.2</c:v>
                </c:pt>
                <c:pt idx="13">
                  <c:v>1.504264</c:v>
                </c:pt>
                <c:pt idx="14">
                  <c:v>1.1047119999999999</c:v>
                </c:pt>
                <c:pt idx="15">
                  <c:v>1.1070169999999999</c:v>
                </c:pt>
                <c:pt idx="16">
                  <c:v>1.0721309999999999</c:v>
                </c:pt>
                <c:pt idx="17">
                  <c:v>1.1871419999999999</c:v>
                </c:pt>
                <c:pt idx="18">
                  <c:v>1.171027</c:v>
                </c:pt>
                <c:pt idx="19">
                  <c:v>1.410129</c:v>
                </c:pt>
                <c:pt idx="20">
                  <c:v>1.12551</c:v>
                </c:pt>
                <c:pt idx="21">
                  <c:v>1.3</c:v>
                </c:pt>
                <c:pt idx="22">
                  <c:v>1.5</c:v>
                </c:pt>
                <c:pt idx="23">
                  <c:v>1.8568519999999999</c:v>
                </c:pt>
                <c:pt idx="24">
                  <c:v>1.8880950000000001</c:v>
                </c:pt>
                <c:pt idx="25">
                  <c:v>1.7931029999999999</c:v>
                </c:pt>
                <c:pt idx="26">
                  <c:v>2.2743254999999998</c:v>
                </c:pt>
                <c:pt idx="27">
                  <c:v>2.4936590000000001</c:v>
                </c:pt>
                <c:pt idx="28">
                  <c:v>2.4740190000000002</c:v>
                </c:pt>
                <c:pt idx="29">
                  <c:v>2.987212</c:v>
                </c:pt>
                <c:pt idx="30">
                  <c:v>3.2460079999999998</c:v>
                </c:pt>
                <c:pt idx="31">
                  <c:v>3.4957935</c:v>
                </c:pt>
                <c:pt idx="32">
                  <c:v>4.0988920000000002</c:v>
                </c:pt>
                <c:pt idx="33">
                  <c:v>3.9721160000000002</c:v>
                </c:pt>
                <c:pt idx="34">
                  <c:v>4.6194930000000003</c:v>
                </c:pt>
                <c:pt idx="35">
                  <c:v>4.9209464999999986</c:v>
                </c:pt>
                <c:pt idx="36">
                  <c:v>5.1904199999999996</c:v>
                </c:pt>
                <c:pt idx="37">
                  <c:v>5.5553819999999998</c:v>
                </c:pt>
                <c:pt idx="38">
                  <c:v>5.6058029999999999</c:v>
                </c:pt>
                <c:pt idx="39">
                  <c:v>5.75</c:v>
                </c:pt>
                <c:pt idx="40">
                  <c:v>5.9339569999999986</c:v>
                </c:pt>
                <c:pt idx="41">
                  <c:v>5.9789145000000001</c:v>
                </c:pt>
                <c:pt idx="42">
                  <c:v>6.0684459999999998</c:v>
                </c:pt>
                <c:pt idx="43">
                  <c:v>6.2599009999999993</c:v>
                </c:pt>
                <c:pt idx="44">
                  <c:v>6.5868664999999993</c:v>
                </c:pt>
                <c:pt idx="45">
                  <c:v>6.5836504999999992</c:v>
                </c:pt>
                <c:pt idx="46">
                  <c:v>6.5058050000000014</c:v>
                </c:pt>
                <c:pt idx="47">
                  <c:v>6.4971420000000002</c:v>
                </c:pt>
                <c:pt idx="48">
                  <c:v>6.3223585</c:v>
                </c:pt>
                <c:pt idx="49">
                  <c:v>6.2327314999999999</c:v>
                </c:pt>
                <c:pt idx="50">
                  <c:v>5.9087025000000004</c:v>
                </c:pt>
                <c:pt idx="51">
                  <c:v>5.3916715000000002</c:v>
                </c:pt>
                <c:pt idx="52">
                  <c:v>4.9830775000000003</c:v>
                </c:pt>
                <c:pt idx="53">
                  <c:v>4.8035029999999992</c:v>
                </c:pt>
                <c:pt idx="54">
                  <c:v>4.6318994999999994</c:v>
                </c:pt>
                <c:pt idx="55">
                  <c:v>4.3013065000000008</c:v>
                </c:pt>
                <c:pt idx="56">
                  <c:v>4.0368269999999997</c:v>
                </c:pt>
                <c:pt idx="57">
                  <c:v>4.022583</c:v>
                </c:pt>
                <c:pt idx="58">
                  <c:v>3.8</c:v>
                </c:pt>
                <c:pt idx="59">
                  <c:v>3.6</c:v>
                </c:pt>
                <c:pt idx="60">
                  <c:v>3.5</c:v>
                </c:pt>
                <c:pt idx="61">
                  <c:v>3.3</c:v>
                </c:pt>
                <c:pt idx="62">
                  <c:v>3.1</c:v>
                </c:pt>
                <c:pt idx="63">
                  <c:v>2.9</c:v>
                </c:pt>
                <c:pt idx="64">
                  <c:v>3</c:v>
                </c:pt>
                <c:pt idx="65">
                  <c:v>3.1</c:v>
                </c:pt>
                <c:pt idx="66">
                  <c:v>3</c:v>
                </c:pt>
                <c:pt idx="67">
                  <c:v>3.15</c:v>
                </c:pt>
                <c:pt idx="68">
                  <c:v>3</c:v>
                </c:pt>
                <c:pt idx="69">
                  <c:v>2.7</c:v>
                </c:pt>
                <c:pt idx="70">
                  <c:v>2.9</c:v>
                </c:pt>
                <c:pt idx="71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C49-4ACD-8E9B-3401A43EFB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ישראל</c:v>
                </c:pt>
              </c:strCache>
            </c:strRef>
          </c:tx>
          <c:spPr>
            <a:ln w="22225" cap="rnd">
              <a:solidFill>
                <a:srgbClr val="66D1E3"/>
              </a:solidFill>
              <a:round/>
            </a:ln>
            <a:effectLst/>
          </c:spPr>
          <c:marker>
            <c:symbol val="none"/>
          </c:marker>
          <c:dLbls>
            <c:dLbl>
              <c:idx val="71"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66D1E3"/>
                        </a:solidFill>
                      </a:rPr>
                      <a:t>3.4%</a:t>
                    </a:r>
                    <a:endParaRPr lang="en-US" b="1" dirty="0">
                      <a:solidFill>
                        <a:srgbClr val="66D1E3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C49-4ACD-8E9B-3401A43EFB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Sheet1!$A$3:$A$74</c:f>
              <c:numCache>
                <c:formatCode>yyyy\-mm\-dd\ hh:mm:ss</c:formatCode>
                <c:ptCount val="72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</c:numCache>
            </c:numRef>
          </c:cat>
          <c:val>
            <c:numRef>
              <c:f>Sheet1!$C$3:$C$74</c:f>
              <c:numCache>
                <c:formatCode>General</c:formatCode>
                <c:ptCount val="72"/>
                <c:pt idx="0">
                  <c:v>0.95137419999999995</c:v>
                </c:pt>
                <c:pt idx="1">
                  <c:v>0.74074070000000003</c:v>
                </c:pt>
                <c:pt idx="2">
                  <c:v>0.73917630000000001</c:v>
                </c:pt>
                <c:pt idx="3">
                  <c:v>0.63424939999999996</c:v>
                </c:pt>
                <c:pt idx="4">
                  <c:v>0.52687039999999996</c:v>
                </c:pt>
                <c:pt idx="5">
                  <c:v>0.31645570000000001</c:v>
                </c:pt>
                <c:pt idx="6">
                  <c:v>0.52798310000000004</c:v>
                </c:pt>
                <c:pt idx="7">
                  <c:v>0.52966100000000005</c:v>
                </c:pt>
                <c:pt idx="8">
                  <c:v>0.42372880000000002</c:v>
                </c:pt>
                <c:pt idx="9">
                  <c:v>0.42149629999999999</c:v>
                </c:pt>
                <c:pt idx="10">
                  <c:v>0</c:v>
                </c:pt>
                <c:pt idx="11">
                  <c:v>-0.73145249999999995</c:v>
                </c:pt>
                <c:pt idx="12">
                  <c:v>-0.62827219999999995</c:v>
                </c:pt>
                <c:pt idx="13">
                  <c:v>-0.21008399999999999</c:v>
                </c:pt>
                <c:pt idx="14">
                  <c:v>-0.41928720000000003</c:v>
                </c:pt>
                <c:pt idx="15">
                  <c:v>-0.42016809999999999</c:v>
                </c:pt>
                <c:pt idx="16">
                  <c:v>-0.31446540000000001</c:v>
                </c:pt>
                <c:pt idx="17">
                  <c:v>-0.1051525</c:v>
                </c:pt>
                <c:pt idx="18">
                  <c:v>-0.31512610000000002</c:v>
                </c:pt>
                <c:pt idx="19">
                  <c:v>0</c:v>
                </c:pt>
                <c:pt idx="20">
                  <c:v>0.21097050000000001</c:v>
                </c:pt>
                <c:pt idx="21">
                  <c:v>0.3147954</c:v>
                </c:pt>
                <c:pt idx="22">
                  <c:v>0.52521010000000001</c:v>
                </c:pt>
                <c:pt idx="23">
                  <c:v>1.1578949999999999</c:v>
                </c:pt>
                <c:pt idx="24">
                  <c:v>1.264489</c:v>
                </c:pt>
                <c:pt idx="25">
                  <c:v>1.5789470000000001</c:v>
                </c:pt>
                <c:pt idx="26">
                  <c:v>1.8947369999999999</c:v>
                </c:pt>
                <c:pt idx="27">
                  <c:v>2.1097049999999999</c:v>
                </c:pt>
                <c:pt idx="28">
                  <c:v>1.7875920000000001</c:v>
                </c:pt>
                <c:pt idx="29">
                  <c:v>1.8947369999999999</c:v>
                </c:pt>
                <c:pt idx="30">
                  <c:v>2.4236040000000001</c:v>
                </c:pt>
                <c:pt idx="31">
                  <c:v>2.5289779999999999</c:v>
                </c:pt>
                <c:pt idx="32">
                  <c:v>2.7368420000000002</c:v>
                </c:pt>
                <c:pt idx="33">
                  <c:v>2.6150630000000001</c:v>
                </c:pt>
                <c:pt idx="34">
                  <c:v>3.23929</c:v>
                </c:pt>
                <c:pt idx="35">
                  <c:v>3.3298649999999999</c:v>
                </c:pt>
                <c:pt idx="36">
                  <c:v>3.6420400000000002</c:v>
                </c:pt>
                <c:pt idx="37">
                  <c:v>4.248704</c:v>
                </c:pt>
                <c:pt idx="38">
                  <c:v>4.4421489999999997</c:v>
                </c:pt>
                <c:pt idx="39">
                  <c:v>4.7520660000000001</c:v>
                </c:pt>
                <c:pt idx="40">
                  <c:v>5.2685950000000004</c:v>
                </c:pt>
                <c:pt idx="41">
                  <c:v>5.3719010000000003</c:v>
                </c:pt>
                <c:pt idx="42">
                  <c:v>5.1440330000000003</c:v>
                </c:pt>
                <c:pt idx="43">
                  <c:v>5.0439730000000003</c:v>
                </c:pt>
                <c:pt idx="44">
                  <c:v>5.1650749999999999</c:v>
                </c:pt>
                <c:pt idx="45">
                  <c:v>5.1843859999999999</c:v>
                </c:pt>
                <c:pt idx="46">
                  <c:v>5.3349799999999998</c:v>
                </c:pt>
                <c:pt idx="47">
                  <c:v>5.0136880000000001</c:v>
                </c:pt>
                <c:pt idx="48">
                  <c:v>4.7250750000000004</c:v>
                </c:pt>
                <c:pt idx="49">
                  <c:v>3.870736</c:v>
                </c:pt>
                <c:pt idx="50">
                  <c:v>3.9836559999999999</c:v>
                </c:pt>
                <c:pt idx="51">
                  <c:v>3.4458220000000002</c:v>
                </c:pt>
                <c:pt idx="52">
                  <c:v>3.2480479999999998</c:v>
                </c:pt>
                <c:pt idx="53" formatCode="0.0">
                  <c:v>2.6787417969976746</c:v>
                </c:pt>
                <c:pt idx="54" formatCode="0.0">
                  <c:v>2.3887453210367449</c:v>
                </c:pt>
                <c:pt idx="55" formatCode="0.0">
                  <c:v>2.1426508852571136</c:v>
                </c:pt>
                <c:pt idx="56" formatCode="0.0">
                  <c:v>1.9347496512038376</c:v>
                </c:pt>
                <c:pt idx="57" formatCode="0.0">
                  <c:v>2.129975611100221</c:v>
                </c:pt>
                <c:pt idx="58" formatCode="0.0">
                  <c:v>2.3149869037273785</c:v>
                </c:pt>
                <c:pt idx="59" formatCode="0.0">
                  <c:v>1.8958275680023506</c:v>
                </c:pt>
                <c:pt idx="60" formatCode="0.0">
                  <c:v>2.2702016907798273</c:v>
                </c:pt>
                <c:pt idx="61" formatCode="0.0">
                  <c:v>2.5862342474309852</c:v>
                </c:pt>
                <c:pt idx="62" formatCode="0.0">
                  <c:v>2.9075119177773834</c:v>
                </c:pt>
                <c:pt idx="63" formatCode="0.0">
                  <c:v>2.7157833418167465</c:v>
                </c:pt>
                <c:pt idx="64" formatCode="0.0">
                  <c:v>3.0962490518363861</c:v>
                </c:pt>
                <c:pt idx="65" formatCode="0.0">
                  <c:v>3.1</c:v>
                </c:pt>
                <c:pt idx="66">
                  <c:v>3.1</c:v>
                </c:pt>
                <c:pt idx="67" formatCode="0.0">
                  <c:v>3.6</c:v>
                </c:pt>
                <c:pt idx="68" formatCode="0.0">
                  <c:v>3.4</c:v>
                </c:pt>
                <c:pt idx="69" formatCode="0.0">
                  <c:v>3.3</c:v>
                </c:pt>
                <c:pt idx="70" formatCode="0.0">
                  <c:v>3.6</c:v>
                </c:pt>
                <c:pt idx="71" formatCode="0.0">
                  <c:v>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C49-4ACD-8E9B-3401A43EFB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ארה"ב</c:v>
                </c:pt>
              </c:strCache>
            </c:strRef>
          </c:tx>
          <c:spPr>
            <a:ln w="2222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dLbls>
            <c:dLbl>
              <c:idx val="71"/>
              <c:layout>
                <c:manualLayout>
                  <c:x val="0"/>
                  <c:y val="2.940655760291527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357C32"/>
                        </a:solidFill>
                      </a:rPr>
                      <a:t>2.8%</a:t>
                    </a:r>
                    <a:endParaRPr lang="en-US" b="1" dirty="0">
                      <a:solidFill>
                        <a:srgbClr val="357C3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C49-4ACD-8E9B-3401A43EFB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Sheet1!$A$3:$A$74</c:f>
              <c:numCache>
                <c:formatCode>yyyy\-mm\-dd\ hh:mm:ss</c:formatCode>
                <c:ptCount val="72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</c:numCache>
            </c:numRef>
          </c:cat>
          <c:val>
            <c:numRef>
              <c:f>Sheet1!$D$3:$D$74</c:f>
              <c:numCache>
                <c:formatCode>General</c:formatCode>
                <c:ptCount val="72"/>
                <c:pt idx="0">
                  <c:v>2.1265290000000001</c:v>
                </c:pt>
                <c:pt idx="1">
                  <c:v>2.210054</c:v>
                </c:pt>
                <c:pt idx="2">
                  <c:v>2.386323</c:v>
                </c:pt>
                <c:pt idx="3">
                  <c:v>2.3577080000000001</c:v>
                </c:pt>
                <c:pt idx="4">
                  <c:v>2.314495</c:v>
                </c:pt>
                <c:pt idx="5">
                  <c:v>2.316821</c:v>
                </c:pt>
                <c:pt idx="6">
                  <c:v>2.2587359999999999</c:v>
                </c:pt>
                <c:pt idx="7">
                  <c:v>2.261247</c:v>
                </c:pt>
                <c:pt idx="8">
                  <c:v>2.3568250000000002</c:v>
                </c:pt>
                <c:pt idx="9">
                  <c:v>2.0913849999999998</c:v>
                </c:pt>
                <c:pt idx="10">
                  <c:v>1.4321550000000001</c:v>
                </c:pt>
                <c:pt idx="11">
                  <c:v>1.2220569999999999</c:v>
                </c:pt>
                <c:pt idx="12">
                  <c:v>1.187414</c:v>
                </c:pt>
                <c:pt idx="13">
                  <c:v>1.569626</c:v>
                </c:pt>
                <c:pt idx="14">
                  <c:v>1.736388</c:v>
                </c:pt>
                <c:pt idx="15">
                  <c:v>1.713279</c:v>
                </c:pt>
                <c:pt idx="16">
                  <c:v>1.6105849999999999</c:v>
                </c:pt>
                <c:pt idx="17">
                  <c:v>1.6464989999999999</c:v>
                </c:pt>
                <c:pt idx="18">
                  <c:v>1.619642</c:v>
                </c:pt>
                <c:pt idx="19">
                  <c:v>1.410129</c:v>
                </c:pt>
                <c:pt idx="20">
                  <c:v>1.282608</c:v>
                </c:pt>
                <c:pt idx="21">
                  <c:v>1.6463909999999999</c:v>
                </c:pt>
                <c:pt idx="22">
                  <c:v>2.961039</c:v>
                </c:pt>
                <c:pt idx="23">
                  <c:v>3.797606</c:v>
                </c:pt>
                <c:pt idx="24">
                  <c:v>4.4746189999999997</c:v>
                </c:pt>
                <c:pt idx="25">
                  <c:v>4.2745129999999998</c:v>
                </c:pt>
                <c:pt idx="26">
                  <c:v>4.0002829999999996</c:v>
                </c:pt>
                <c:pt idx="27">
                  <c:v>4.0252140000000001</c:v>
                </c:pt>
                <c:pt idx="28">
                  <c:v>4.5628380000000002</c:v>
                </c:pt>
                <c:pt idx="29">
                  <c:v>4.928509</c:v>
                </c:pt>
                <c:pt idx="30">
                  <c:v>5.453411</c:v>
                </c:pt>
                <c:pt idx="31">
                  <c:v>6.0206480000000004</c:v>
                </c:pt>
                <c:pt idx="32">
                  <c:v>6.4142070000000002</c:v>
                </c:pt>
                <c:pt idx="33">
                  <c:v>6.4744789999999997</c:v>
                </c:pt>
                <c:pt idx="34">
                  <c:v>6.1605730000000003</c:v>
                </c:pt>
                <c:pt idx="35">
                  <c:v>6.0215370000000004</c:v>
                </c:pt>
                <c:pt idx="36">
                  <c:v>5.9169429999999998</c:v>
                </c:pt>
                <c:pt idx="37">
                  <c:v>5.9108850000000004</c:v>
                </c:pt>
                <c:pt idx="38">
                  <c:v>6.322203</c:v>
                </c:pt>
                <c:pt idx="39">
                  <c:v>6.6306039999999999</c:v>
                </c:pt>
                <c:pt idx="40">
                  <c:v>6.2844220000000002</c:v>
                </c:pt>
                <c:pt idx="41">
                  <c:v>5.9578290000000003</c:v>
                </c:pt>
                <c:pt idx="42">
                  <c:v>5.7078350000000002</c:v>
                </c:pt>
                <c:pt idx="43">
                  <c:v>5.5825950000000004</c:v>
                </c:pt>
                <c:pt idx="44">
                  <c:v>5.5377549999999998</c:v>
                </c:pt>
                <c:pt idx="45">
                  <c:v>5.5896020000000002</c:v>
                </c:pt>
                <c:pt idx="46">
                  <c:v>5.5194159999999997</c:v>
                </c:pt>
                <c:pt idx="47">
                  <c:v>5.3298050000000003</c:v>
                </c:pt>
                <c:pt idx="48">
                  <c:v>4.8289669999999996</c:v>
                </c:pt>
                <c:pt idx="49">
                  <c:v>4.6528619999999998</c:v>
                </c:pt>
                <c:pt idx="50">
                  <c:v>4.3492449999999998</c:v>
                </c:pt>
                <c:pt idx="51">
                  <c:v>4.0707050000000002</c:v>
                </c:pt>
                <c:pt idx="52">
                  <c:v>4.010205</c:v>
                </c:pt>
                <c:pt idx="53">
                  <c:v>4.0442299999999998</c:v>
                </c:pt>
                <c:pt idx="54">
                  <c:v>3.9835739999999999</c:v>
                </c:pt>
                <c:pt idx="55">
                  <c:v>4.0108379999999997</c:v>
                </c:pt>
                <c:pt idx="56">
                  <c:v>3.8611849999999999</c:v>
                </c:pt>
                <c:pt idx="57">
                  <c:v>3.9033890000000002</c:v>
                </c:pt>
                <c:pt idx="58">
                  <c:v>3.6</c:v>
                </c:pt>
                <c:pt idx="59">
                  <c:v>3.4</c:v>
                </c:pt>
                <c:pt idx="60">
                  <c:v>3.3</c:v>
                </c:pt>
                <c:pt idx="61">
                  <c:v>3.2</c:v>
                </c:pt>
                <c:pt idx="62">
                  <c:v>3.2</c:v>
                </c:pt>
                <c:pt idx="63">
                  <c:v>3.3</c:v>
                </c:pt>
                <c:pt idx="64">
                  <c:v>3.3</c:v>
                </c:pt>
                <c:pt idx="65">
                  <c:v>3.47</c:v>
                </c:pt>
                <c:pt idx="66">
                  <c:v>3.2</c:v>
                </c:pt>
                <c:pt idx="67">
                  <c:v>3.3</c:v>
                </c:pt>
                <c:pt idx="68">
                  <c:v>3.1</c:v>
                </c:pt>
                <c:pt idx="69">
                  <c:v>2.8</c:v>
                </c:pt>
                <c:pt idx="70">
                  <c:v>2.8</c:v>
                </c:pt>
                <c:pt idx="71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C49-4ACD-8E9B-3401A43EFB3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10%</c:v>
                </c:pt>
              </c:strCache>
            </c:strRef>
          </c:tx>
          <c:spPr>
            <a:ln w="22225" cap="rnd">
              <a:solidFill>
                <a:srgbClr val="008DA3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Sheet1!$A$3:$A$74</c:f>
              <c:numCache>
                <c:formatCode>yyyy\-mm\-dd\ hh:mm:ss</c:formatCode>
                <c:ptCount val="72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</c:numCache>
            </c:numRef>
          </c:cat>
          <c:val>
            <c:numRef>
              <c:f>Sheet1!$G$3:$G$74</c:f>
              <c:numCache>
                <c:formatCode>General</c:formatCode>
                <c:ptCount val="72"/>
                <c:pt idx="0">
                  <c:v>0.62832107999999998</c:v>
                </c:pt>
                <c:pt idx="1">
                  <c:v>0.55514151</c:v>
                </c:pt>
                <c:pt idx="2">
                  <c:v>0.54677714000000011</c:v>
                </c:pt>
                <c:pt idx="3">
                  <c:v>0.5633933000000001</c:v>
                </c:pt>
                <c:pt idx="4">
                  <c:v>0.53712656000000003</c:v>
                </c:pt>
                <c:pt idx="5">
                  <c:v>0.67275666999999995</c:v>
                </c:pt>
                <c:pt idx="6">
                  <c:v>0.63132603999999992</c:v>
                </c:pt>
                <c:pt idx="7">
                  <c:v>0.62281266000000002</c:v>
                </c:pt>
                <c:pt idx="8">
                  <c:v>0.43995881999999997</c:v>
                </c:pt>
                <c:pt idx="9">
                  <c:v>0.50428518</c:v>
                </c:pt>
                <c:pt idx="10">
                  <c:v>1.334095800000001E-2</c:v>
                </c:pt>
                <c:pt idx="11">
                  <c:v>0.19851658</c:v>
                </c:pt>
                <c:pt idx="12">
                  <c:v>0.22192566</c:v>
                </c:pt>
                <c:pt idx="13">
                  <c:v>1.548137400000001E-2</c:v>
                </c:pt>
                <c:pt idx="14">
                  <c:v>-0.40241403999999997</c:v>
                </c:pt>
                <c:pt idx="15">
                  <c:v>-0.35319469999999997</c:v>
                </c:pt>
                <c:pt idx="16">
                  <c:v>-0.31791636000000001</c:v>
                </c:pt>
                <c:pt idx="17">
                  <c:v>-0.20314850000000001</c:v>
                </c:pt>
                <c:pt idx="18">
                  <c:v>-0.2139856</c:v>
                </c:pt>
                <c:pt idx="19">
                  <c:v>0.44983178000000001</c:v>
                </c:pt>
                <c:pt idx="20">
                  <c:v>0.11492218</c:v>
                </c:pt>
                <c:pt idx="21">
                  <c:v>6.102206000000001E-2</c:v>
                </c:pt>
                <c:pt idx="22">
                  <c:v>0.22175181999999999</c:v>
                </c:pt>
                <c:pt idx="23">
                  <c:v>0.37512318000000011</c:v>
                </c:pt>
                <c:pt idx="24">
                  <c:v>0.34439594000000012</c:v>
                </c:pt>
                <c:pt idx="25">
                  <c:v>0.41346481000000002</c:v>
                </c:pt>
                <c:pt idx="26">
                  <c:v>0.63954208000000023</c:v>
                </c:pt>
                <c:pt idx="27">
                  <c:v>0.9713735</c:v>
                </c:pt>
                <c:pt idx="28">
                  <c:v>1.212998</c:v>
                </c:pt>
                <c:pt idx="29">
                  <c:v>1.4749743</c:v>
                </c:pt>
                <c:pt idx="30">
                  <c:v>1.4049450999999999</c:v>
                </c:pt>
                <c:pt idx="31">
                  <c:v>1.3742694</c:v>
                </c:pt>
                <c:pt idx="32">
                  <c:v>2.4185479999999999</c:v>
                </c:pt>
                <c:pt idx="33">
                  <c:v>2.5126974999999998</c:v>
                </c:pt>
                <c:pt idx="34">
                  <c:v>2.8880522000000002</c:v>
                </c:pt>
                <c:pt idx="35">
                  <c:v>3.2773414000000001</c:v>
                </c:pt>
                <c:pt idx="36">
                  <c:v>3.5017494</c:v>
                </c:pt>
                <c:pt idx="37">
                  <c:v>3.6174716</c:v>
                </c:pt>
                <c:pt idx="38">
                  <c:v>3.9782663</c:v>
                </c:pt>
                <c:pt idx="39">
                  <c:v>4.3826754000000001</c:v>
                </c:pt>
                <c:pt idx="40">
                  <c:v>4.2185026000000008</c:v>
                </c:pt>
                <c:pt idx="41">
                  <c:v>4.1361145000000006</c:v>
                </c:pt>
                <c:pt idx="42">
                  <c:v>4.4019357000000001</c:v>
                </c:pt>
                <c:pt idx="43">
                  <c:v>4.3846848999999999</c:v>
                </c:pt>
                <c:pt idx="44">
                  <c:v>4.6947739000000004</c:v>
                </c:pt>
                <c:pt idx="45">
                  <c:v>4.4669864000000006</c:v>
                </c:pt>
                <c:pt idx="46">
                  <c:v>4.4019784</c:v>
                </c:pt>
                <c:pt idx="47">
                  <c:v>4.1599626000000001</c:v>
                </c:pt>
                <c:pt idx="48">
                  <c:v>3.9635872000000001</c:v>
                </c:pt>
                <c:pt idx="49">
                  <c:v>3.8660915999999999</c:v>
                </c:pt>
                <c:pt idx="50">
                  <c:v>3.8688546000000001</c:v>
                </c:pt>
                <c:pt idx="51">
                  <c:v>3.4434352000000001</c:v>
                </c:pt>
                <c:pt idx="52">
                  <c:v>3.3186764000000002</c:v>
                </c:pt>
                <c:pt idx="53">
                  <c:v>2.8661859000000001</c:v>
                </c:pt>
                <c:pt idx="54">
                  <c:v>2.7533034999999999</c:v>
                </c:pt>
                <c:pt idx="55">
                  <c:v>2.4793333</c:v>
                </c:pt>
                <c:pt idx="56">
                  <c:v>2.2039118000000002</c:v>
                </c:pt>
                <c:pt idx="57">
                  <c:v>2.147192</c:v>
                </c:pt>
                <c:pt idx="58">
                  <c:v>2.04</c:v>
                </c:pt>
                <c:pt idx="59">
                  <c:v>2</c:v>
                </c:pt>
                <c:pt idx="60">
                  <c:v>1.8</c:v>
                </c:pt>
                <c:pt idx="61">
                  <c:v>1.7</c:v>
                </c:pt>
                <c:pt idx="62">
                  <c:v>1.72</c:v>
                </c:pt>
                <c:pt idx="63">
                  <c:v>1.68</c:v>
                </c:pt>
                <c:pt idx="64">
                  <c:v>1.7</c:v>
                </c:pt>
                <c:pt idx="65">
                  <c:v>1.74</c:v>
                </c:pt>
                <c:pt idx="66">
                  <c:v>1.72</c:v>
                </c:pt>
                <c:pt idx="67">
                  <c:v>1.7</c:v>
                </c:pt>
                <c:pt idx="68">
                  <c:v>1.7</c:v>
                </c:pt>
                <c:pt idx="69">
                  <c:v>1.5</c:v>
                </c:pt>
                <c:pt idx="70">
                  <c:v>1.6</c:v>
                </c:pt>
                <c:pt idx="71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C49-4ACD-8E9B-3401A43EFB3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90%</c:v>
                </c:pt>
              </c:strCache>
            </c:strRef>
          </c:tx>
          <c:spPr>
            <a:ln w="22225" cap="rnd">
              <a:solidFill>
                <a:srgbClr val="008DA3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Sheet1!$A$3:$A$74</c:f>
              <c:numCache>
                <c:formatCode>yyyy\-mm\-dd\ hh:mm:ss</c:formatCode>
                <c:ptCount val="72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</c:numCache>
            </c:numRef>
          </c:cat>
          <c:val>
            <c:numRef>
              <c:f>Sheet1!$H$3:$H$74</c:f>
              <c:numCache>
                <c:formatCode>General</c:formatCode>
                <c:ptCount val="72"/>
                <c:pt idx="0">
                  <c:v>3.4603362</c:v>
                </c:pt>
                <c:pt idx="1">
                  <c:v>3.3830231999999998</c:v>
                </c:pt>
                <c:pt idx="2">
                  <c:v>3.3829329000000001</c:v>
                </c:pt>
                <c:pt idx="3">
                  <c:v>3.449371199999999</c:v>
                </c:pt>
                <c:pt idx="4">
                  <c:v>3.3719190000000001</c:v>
                </c:pt>
                <c:pt idx="5">
                  <c:v>3.3813092999999999</c:v>
                </c:pt>
                <c:pt idx="6">
                  <c:v>3.3668550000000002</c:v>
                </c:pt>
                <c:pt idx="7">
                  <c:v>3.341585600000001</c:v>
                </c:pt>
                <c:pt idx="8">
                  <c:v>3.452452800000001</c:v>
                </c:pt>
                <c:pt idx="9">
                  <c:v>3.3963374000000011</c:v>
                </c:pt>
                <c:pt idx="10">
                  <c:v>3.0771302</c:v>
                </c:pt>
                <c:pt idx="11">
                  <c:v>3.0677824</c:v>
                </c:pt>
                <c:pt idx="12">
                  <c:v>3.0689804000000001</c:v>
                </c:pt>
                <c:pt idx="13">
                  <c:v>3.6460844000000021</c:v>
                </c:pt>
                <c:pt idx="14">
                  <c:v>3.5410350000000008</c:v>
                </c:pt>
                <c:pt idx="15">
                  <c:v>3.2372204</c:v>
                </c:pt>
                <c:pt idx="16">
                  <c:v>3.3818183999999998</c:v>
                </c:pt>
                <c:pt idx="17">
                  <c:v>3.4342012</c:v>
                </c:pt>
                <c:pt idx="18">
                  <c:v>3.4281602000000002</c:v>
                </c:pt>
                <c:pt idx="19">
                  <c:v>3.6923856000000019</c:v>
                </c:pt>
                <c:pt idx="20">
                  <c:v>3.547750600000001</c:v>
                </c:pt>
                <c:pt idx="21">
                  <c:v>3.5302012000000009</c:v>
                </c:pt>
                <c:pt idx="22">
                  <c:v>3.9456608000000002</c:v>
                </c:pt>
                <c:pt idx="23">
                  <c:v>3.9857141999999999</c:v>
                </c:pt>
                <c:pt idx="24">
                  <c:v>4.1874830000000012</c:v>
                </c:pt>
                <c:pt idx="25">
                  <c:v>4.2600669999999994</c:v>
                </c:pt>
                <c:pt idx="26">
                  <c:v>4.4233314000000004</c:v>
                </c:pt>
                <c:pt idx="27">
                  <c:v>4.9224578999999986</c:v>
                </c:pt>
                <c:pt idx="28">
                  <c:v>5.389863899999999</c:v>
                </c:pt>
                <c:pt idx="29">
                  <c:v>5.9448836999999992</c:v>
                </c:pt>
                <c:pt idx="30">
                  <c:v>6.3839448999999986</c:v>
                </c:pt>
                <c:pt idx="31">
                  <c:v>6.9758093999999993</c:v>
                </c:pt>
                <c:pt idx="32">
                  <c:v>7.321796</c:v>
                </c:pt>
                <c:pt idx="33">
                  <c:v>7.542410900000001</c:v>
                </c:pt>
                <c:pt idx="34">
                  <c:v>9.1205175999999994</c:v>
                </c:pt>
                <c:pt idx="35">
                  <c:v>9.0807721000000008</c:v>
                </c:pt>
                <c:pt idx="36">
                  <c:v>9.9188957999999996</c:v>
                </c:pt>
                <c:pt idx="37">
                  <c:v>10.548983</c:v>
                </c:pt>
                <c:pt idx="38">
                  <c:v>10.944630999999999</c:v>
                </c:pt>
                <c:pt idx="39">
                  <c:v>11.722065000000001</c:v>
                </c:pt>
                <c:pt idx="40">
                  <c:v>11.963374</c:v>
                </c:pt>
                <c:pt idx="41">
                  <c:v>11.703313</c:v>
                </c:pt>
                <c:pt idx="42">
                  <c:v>11.824871999999999</c:v>
                </c:pt>
                <c:pt idx="43">
                  <c:v>11.878125000000001</c:v>
                </c:pt>
                <c:pt idx="44">
                  <c:v>12.125984000000001</c:v>
                </c:pt>
                <c:pt idx="45">
                  <c:v>11.969659</c:v>
                </c:pt>
                <c:pt idx="46">
                  <c:v>11.285223</c:v>
                </c:pt>
                <c:pt idx="47">
                  <c:v>10.97472</c:v>
                </c:pt>
                <c:pt idx="48">
                  <c:v>10.5921</c:v>
                </c:pt>
                <c:pt idx="49">
                  <c:v>10.648859</c:v>
                </c:pt>
                <c:pt idx="50">
                  <c:v>10.123847</c:v>
                </c:pt>
                <c:pt idx="51">
                  <c:v>9.828069600000001</c:v>
                </c:pt>
                <c:pt idx="52">
                  <c:v>9.1565903000000013</c:v>
                </c:pt>
                <c:pt idx="53">
                  <c:v>8.2221475000000019</c:v>
                </c:pt>
                <c:pt idx="54">
                  <c:v>8.1041604000000014</c:v>
                </c:pt>
                <c:pt idx="55">
                  <c:v>7.9088200999999998</c:v>
                </c:pt>
                <c:pt idx="56">
                  <c:v>6.7496582000000007</c:v>
                </c:pt>
                <c:pt idx="57">
                  <c:v>6.1681039999999996</c:v>
                </c:pt>
                <c:pt idx="58">
                  <c:v>5.84</c:v>
                </c:pt>
                <c:pt idx="59">
                  <c:v>5.6</c:v>
                </c:pt>
                <c:pt idx="60">
                  <c:v>5.3</c:v>
                </c:pt>
                <c:pt idx="61">
                  <c:v>5</c:v>
                </c:pt>
                <c:pt idx="62">
                  <c:v>4.9000000000000004</c:v>
                </c:pt>
                <c:pt idx="63">
                  <c:v>4.9000000000000004</c:v>
                </c:pt>
                <c:pt idx="64">
                  <c:v>5</c:v>
                </c:pt>
                <c:pt idx="65">
                  <c:v>5</c:v>
                </c:pt>
                <c:pt idx="66">
                  <c:v>4.8</c:v>
                </c:pt>
                <c:pt idx="67">
                  <c:v>5</c:v>
                </c:pt>
                <c:pt idx="68">
                  <c:v>5.0999999999999996</c:v>
                </c:pt>
                <c:pt idx="69">
                  <c:v>4.8</c:v>
                </c:pt>
                <c:pt idx="70">
                  <c:v>5</c:v>
                </c:pt>
                <c:pt idx="71">
                  <c:v>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C49-4ACD-8E9B-3401A43EFB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8525456"/>
        <c:axId val="1858530864"/>
      </c:lineChart>
      <c:dateAx>
        <c:axId val="1858525456"/>
        <c:scaling>
          <c:orientation val="minMax"/>
          <c:min val="43952"/>
        </c:scaling>
        <c:delete val="0"/>
        <c:axPos val="b"/>
        <c:numFmt formatCode="[$-101040D]\ mmm\ yy;@" sourceLinked="0"/>
        <c:majorTickMark val="out"/>
        <c:minorTickMark val="none"/>
        <c:tickLblPos val="low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858530864"/>
        <c:crosses val="autoZero"/>
        <c:auto val="1"/>
        <c:lblOffset val="100"/>
        <c:baseTimeUnit val="months"/>
        <c:majorUnit val="6"/>
        <c:majorTimeUnit val="months"/>
      </c:dateAx>
      <c:valAx>
        <c:axId val="1858530864"/>
        <c:scaling>
          <c:orientation val="minMax"/>
          <c:max val="14"/>
          <c:min val="-1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858525456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10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 sz="1200" dirty="0"/>
              <a:t>ECB</a:t>
            </a:r>
          </a:p>
        </c:rich>
      </c:tx>
      <c:layout>
        <c:manualLayout>
          <c:xMode val="edge"/>
          <c:yMode val="edge"/>
          <c:x val="0.47519045208832084"/>
          <c:y val="2.35019716086339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8171897045718242E-2"/>
          <c:y val="0.12482033606749386"/>
          <c:w val="0.92867955446398209"/>
          <c:h val="0.62547092886602762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Copy!$M$9</c:f>
              <c:strCache>
                <c:ptCount val="1"/>
                <c:pt idx="0">
                  <c:v>מוערם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cat>
            <c:multiLvlStrRef>
              <c:f>Copy!$E$10:$F$18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FEB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Copy!$M$10:$M$18</c:f>
              <c:numCache>
                <c:formatCode>0.00</c:formatCode>
                <c:ptCount val="9"/>
                <c:pt idx="0" formatCode="General">
                  <c:v>1.9239999999999999</c:v>
                </c:pt>
                <c:pt idx="1">
                  <c:v>1.911</c:v>
                </c:pt>
                <c:pt idx="2">
                  <c:v>1.78</c:v>
                </c:pt>
                <c:pt idx="3">
                  <c:v>1.7370000000000001</c:v>
                </c:pt>
                <c:pt idx="4">
                  <c:v>1.65</c:v>
                </c:pt>
                <c:pt idx="5">
                  <c:v>1.629</c:v>
                </c:pt>
                <c:pt idx="6">
                  <c:v>1.603</c:v>
                </c:pt>
                <c:pt idx="7">
                  <c:v>1.609</c:v>
                </c:pt>
                <c:pt idx="8">
                  <c:v>1.617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11AF-40CD-A417-6E1C330D5820}"/>
            </c:ext>
          </c:extLst>
        </c:ser>
        <c:ser>
          <c:idx val="3"/>
          <c:order val="4"/>
          <c:tx>
            <c:strRef>
              <c:f>Copy!$L$9</c:f>
              <c:strCache>
                <c:ptCount val="1"/>
                <c:pt idx="0">
                  <c:v>שיעור שינוי בריבית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1AF-40CD-A417-6E1C330D5820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1AF-40CD-A417-6E1C330D5820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11AF-40CD-A417-6E1C330D5820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11AF-40CD-A417-6E1C330D5820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11AF-40CD-A417-6E1C330D5820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11AF-40CD-A417-6E1C330D582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1AF-40CD-A417-6E1C330D582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EB04BA18-19E8-4597-A7D3-31D83585EDB4}" type="CELLRANGE">
                      <a:rPr lang="en-US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11AF-40CD-A417-6E1C330D582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E0AB96A-E602-4341-96DE-2CB6870CFA9A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11AF-40CD-A417-6E1C330D582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A05E3E10-11FF-4B82-93D1-0793693331B4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11AF-40CD-A417-6E1C330D582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019E4E3-85BC-4C71-ADBE-FBFCFE0F95F7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11AF-40CD-A417-6E1C330D5820}"/>
                </c:ext>
              </c:extLst>
            </c:dLbl>
            <c:dLbl>
              <c:idx val="5"/>
              <c:layout>
                <c:manualLayout>
                  <c:x val="-5.8867600585957381E-3"/>
                  <c:y val="4.8171383922136837E-3"/>
                </c:manualLayout>
              </c:layout>
              <c:tx>
                <c:rich>
                  <a:bodyPr/>
                  <a:lstStyle/>
                  <a:p>
                    <a:fld id="{4FE2E499-3E68-4FB9-B156-9AF4E137CFDF}" type="CELLRANGE">
                      <a:rPr lang="en-US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11AF-40CD-A417-6E1C330D5820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229C37A0-09B5-4539-8D2C-84AE404AA3DB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11AF-40CD-A417-6E1C330D5820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79680EA8-2E70-4313-B53E-6E4297DE5E0B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11AF-40CD-A417-6E1C330D5820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F5CF2CE8-5FCE-4DD7-A739-0DD791439D7A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11AF-40CD-A417-6E1C330D58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rtl="0">
                  <a:defRPr/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</c:ext>
            </c:extLst>
          </c:dLbls>
          <c:cat>
            <c:multiLvlStrRef>
              <c:f>Copy!$E$10:$F$18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FEB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Copy!$L$10:$L$19</c:f>
              <c:numCache>
                <c:formatCode>General</c:formatCode>
                <c:ptCount val="9"/>
                <c:pt idx="1">
                  <c:v>1.2999999999999901E-2</c:v>
                </c:pt>
                <c:pt idx="2">
                  <c:v>0.13100000000000001</c:v>
                </c:pt>
                <c:pt idx="3">
                  <c:v>4.2999999999999927E-2</c:v>
                </c:pt>
                <c:pt idx="4">
                  <c:v>8.7000000000000188E-2</c:v>
                </c:pt>
                <c:pt idx="5">
                  <c:v>2.0999999999999908E-2</c:v>
                </c:pt>
                <c:pt idx="6">
                  <c:v>2.6000000000000023E-2</c:v>
                </c:pt>
                <c:pt idx="7">
                  <c:v>6.0000000000000053E-3</c:v>
                </c:pt>
                <c:pt idx="8">
                  <c:v>8.0000000000000071E-3</c:v>
                </c:pt>
              </c:numCache>
              <c:extLst/>
            </c:numRef>
          </c:val>
          <c:extLst>
            <c:ext xmlns:c15="http://schemas.microsoft.com/office/drawing/2012/chart" uri="{02D57815-91ED-43cb-92C2-25804820EDAC}">
              <c15:datalabelsRange>
                <c15:f>Copy!$N$10:$N$19</c15:f>
                <c15:dlblRangeCache>
                  <c:ptCount val="10"/>
                  <c:pt idx="1">
                    <c:v>-0.01</c:v>
                  </c:pt>
                  <c:pt idx="2">
                    <c:v>-0.13</c:v>
                  </c:pt>
                  <c:pt idx="3">
                    <c:v>-0.04</c:v>
                  </c:pt>
                  <c:pt idx="4">
                    <c:v>-0.09</c:v>
                  </c:pt>
                  <c:pt idx="5">
                    <c:v>-0.02</c:v>
                  </c:pt>
                  <c:pt idx="6">
                    <c:v>-0.03</c:v>
                  </c:pt>
                  <c:pt idx="7">
                    <c:v>0.01</c:v>
                  </c:pt>
                  <c:pt idx="8">
                    <c:v>0.01</c:v>
                  </c:pt>
                  <c:pt idx="9">
                    <c:v>-1.62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11AF-40CD-A417-6E1C330D58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47284088"/>
        <c:axId val="747282776"/>
      </c:barChart>
      <c:lineChart>
        <c:grouping val="standard"/>
        <c:varyColors val="0"/>
        <c:ser>
          <c:idx val="0"/>
          <c:order val="0"/>
          <c:tx>
            <c:strRef>
              <c:f>Copy!$E$7</c:f>
              <c:strCache>
                <c:ptCount val="1"/>
                <c:pt idx="0">
                  <c:v>04.07.2025</c:v>
                </c:pt>
              </c:strCache>
            </c:strRef>
          </c:tx>
          <c:spPr>
            <a:ln w="22225" cap="rnd">
              <a:solidFill>
                <a:srgbClr val="D98D25"/>
              </a:solidFill>
              <a:round/>
            </a:ln>
            <a:effectLst/>
          </c:spPr>
          <c:marker>
            <c:symbol val="none"/>
          </c:marker>
          <c:cat>
            <c:multiLvlStrRef>
              <c:f>Copy!$E$10:$F$18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FEB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Copy!$H$10:$H$18</c:f>
              <c:numCache>
                <c:formatCode>General</c:formatCode>
                <c:ptCount val="9"/>
                <c:pt idx="0">
                  <c:v>1.9239999999999999</c:v>
                </c:pt>
                <c:pt idx="1">
                  <c:v>1.911</c:v>
                </c:pt>
                <c:pt idx="2">
                  <c:v>1.78</c:v>
                </c:pt>
                <c:pt idx="3">
                  <c:v>1.7370000000000001</c:v>
                </c:pt>
                <c:pt idx="4">
                  <c:v>1.65</c:v>
                </c:pt>
                <c:pt idx="5">
                  <c:v>1.629</c:v>
                </c:pt>
                <c:pt idx="6">
                  <c:v>1.603</c:v>
                </c:pt>
                <c:pt idx="7">
                  <c:v>1.609</c:v>
                </c:pt>
                <c:pt idx="8">
                  <c:v>1.617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B-11AF-40CD-A417-6E1C330D5820}"/>
            </c:ext>
          </c:extLst>
        </c:ser>
        <c:ser>
          <c:idx val="2"/>
          <c:order val="3"/>
          <c:tx>
            <c:strRef>
              <c:f>Copy!$E$23</c:f>
              <c:strCache>
                <c:ptCount val="1"/>
                <c:pt idx="0">
                  <c:v>23.05.2025</c:v>
                </c:pt>
              </c:strCache>
            </c:strRef>
          </c:tx>
          <c:spPr>
            <a:ln w="22225">
              <a:solidFill>
                <a:srgbClr val="D98D25"/>
              </a:solidFill>
              <a:prstDash val="dash"/>
            </a:ln>
          </c:spPr>
          <c:marker>
            <c:symbol val="none"/>
          </c:marker>
          <c:cat>
            <c:multiLvlStrRef>
              <c:f>Copy!$E$10:$F$18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FEB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Copy!$H$26:$H$34</c:f>
              <c:numCache>
                <c:formatCode>General</c:formatCode>
                <c:ptCount val="9"/>
                <c:pt idx="0">
                  <c:v>2.1669999999999998</c:v>
                </c:pt>
                <c:pt idx="1">
                  <c:v>1.8440000000000001</c:v>
                </c:pt>
                <c:pt idx="2">
                  <c:v>1.71</c:v>
                </c:pt>
                <c:pt idx="3">
                  <c:v>1.663</c:v>
                </c:pt>
                <c:pt idx="4">
                  <c:v>1.583</c:v>
                </c:pt>
                <c:pt idx="5">
                  <c:v>1.573</c:v>
                </c:pt>
                <c:pt idx="6">
                  <c:v>1.5640000000000001</c:v>
                </c:pt>
                <c:pt idx="7">
                  <c:v>1.613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C-11AF-40CD-A417-6E1C330D5820}"/>
            </c:ext>
          </c:extLst>
        </c:ser>
        <c:ser>
          <c:idx val="4"/>
          <c:order val="5"/>
          <c:tx>
            <c:strRef>
              <c:f>Copy!$O$9</c:f>
              <c:strCache>
                <c:ptCount val="1"/>
                <c:pt idx="0">
                  <c:v>One cut</c:v>
                </c:pt>
              </c:strCache>
            </c:strRef>
          </c:tx>
          <c:spPr>
            <a:ln>
              <a:solidFill>
                <a:schemeClr val="bg2">
                  <a:lumMod val="25000"/>
                </a:schemeClr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3471777951154728E-3"/>
                  <c:y val="-1.7848086433925981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11AF-40CD-A417-6E1C330D582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Copy!$E$10:$F$18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FEB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Copy!$O$10:$O$18</c:f>
              <c:numCache>
                <c:formatCode>General</c:formatCode>
                <c:ptCount val="9"/>
                <c:pt idx="0">
                  <c:v>1.6739999999999999</c:v>
                </c:pt>
                <c:pt idx="1">
                  <c:v>1.6739999999999999</c:v>
                </c:pt>
                <c:pt idx="2">
                  <c:v>1.6739999999999999</c:v>
                </c:pt>
                <c:pt idx="3">
                  <c:v>1.6739999999999999</c:v>
                </c:pt>
                <c:pt idx="4">
                  <c:v>1.6739999999999999</c:v>
                </c:pt>
                <c:pt idx="5">
                  <c:v>1.6739999999999999</c:v>
                </c:pt>
                <c:pt idx="6">
                  <c:v>1.6739999999999999</c:v>
                </c:pt>
                <c:pt idx="7">
                  <c:v>1.6739999999999999</c:v>
                </c:pt>
                <c:pt idx="8">
                  <c:v>1.6739999999999999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E-11AF-40CD-A417-6E1C330D5820}"/>
            </c:ext>
          </c:extLst>
        </c:ser>
        <c:ser>
          <c:idx val="6"/>
          <c:order val="6"/>
          <c:tx>
            <c:strRef>
              <c:f>Copy!$P$9</c:f>
              <c:strCache>
                <c:ptCount val="1"/>
                <c:pt idx="0">
                  <c:v>Two cuts</c:v>
                </c:pt>
              </c:strCache>
            </c:strRef>
          </c:tx>
          <c:spPr>
            <a:ln>
              <a:solidFill>
                <a:schemeClr val="bg2">
                  <a:lumMod val="25000"/>
                </a:schemeClr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3471777951154728E-3"/>
                  <c:y val="-1.5617075629685274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11AF-40CD-A417-6E1C330D582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Copy!$E$10:$F$18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FEB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Copy!$P$10:$P$18</c:f>
              <c:numCache>
                <c:formatCode>General</c:formatCode>
                <c:ptCount val="9"/>
                <c:pt idx="0">
                  <c:v>1.4239999999999999</c:v>
                </c:pt>
                <c:pt idx="1">
                  <c:v>1.4239999999999999</c:v>
                </c:pt>
                <c:pt idx="2">
                  <c:v>1.4239999999999999</c:v>
                </c:pt>
                <c:pt idx="3">
                  <c:v>1.4239999999999999</c:v>
                </c:pt>
                <c:pt idx="4">
                  <c:v>1.4239999999999999</c:v>
                </c:pt>
                <c:pt idx="5">
                  <c:v>1.4239999999999999</c:v>
                </c:pt>
                <c:pt idx="6">
                  <c:v>1.4239999999999999</c:v>
                </c:pt>
                <c:pt idx="7">
                  <c:v>1.4239999999999999</c:v>
                </c:pt>
                <c:pt idx="8">
                  <c:v>1.4239999999999999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0-11AF-40CD-A417-6E1C330D5820}"/>
            </c:ext>
          </c:extLst>
        </c:ser>
        <c:ser>
          <c:idx val="7"/>
          <c:order val="7"/>
          <c:tx>
            <c:strRef>
              <c:f>Copy!$Q$9</c:f>
              <c:strCache>
                <c:ptCount val="1"/>
                <c:pt idx="0">
                  <c:v>Three cuts</c:v>
                </c:pt>
              </c:strCache>
            </c:strRef>
          </c:tx>
          <c:spPr>
            <a:ln>
              <a:solidFill>
                <a:schemeClr val="bg2">
                  <a:lumMod val="25000"/>
                </a:schemeClr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-2.0079097238166727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1AF-40CD-A417-6E1C330D582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Copy!$E$10:$F$18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FEB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Copy!$Q$10:$Q$18</c:f>
              <c:numCache>
                <c:formatCode>General</c:formatCode>
                <c:ptCount val="9"/>
                <c:pt idx="0">
                  <c:v>1.1739999999999999</c:v>
                </c:pt>
                <c:pt idx="1">
                  <c:v>1.1739999999999999</c:v>
                </c:pt>
                <c:pt idx="2">
                  <c:v>1.1739999999999999</c:v>
                </c:pt>
                <c:pt idx="3">
                  <c:v>1.1739999999999999</c:v>
                </c:pt>
                <c:pt idx="4">
                  <c:v>1.1739999999999999</c:v>
                </c:pt>
                <c:pt idx="5">
                  <c:v>1.1739999999999999</c:v>
                </c:pt>
                <c:pt idx="6">
                  <c:v>1.1739999999999999</c:v>
                </c:pt>
                <c:pt idx="7">
                  <c:v>1.1739999999999999</c:v>
                </c:pt>
                <c:pt idx="8">
                  <c:v>1.1739999999999999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2-11AF-40CD-A417-6E1C330D5820}"/>
            </c:ext>
          </c:extLst>
        </c:ser>
        <c:ser>
          <c:idx val="8"/>
          <c:order val="8"/>
          <c:tx>
            <c:strRef>
              <c:f>Copy!$R$9</c:f>
              <c:strCache>
                <c:ptCount val="1"/>
                <c:pt idx="0">
                  <c:v>Four cuts</c:v>
                </c:pt>
              </c:strCache>
            </c:strRef>
          </c:tx>
          <c:spPr>
            <a:ln>
              <a:solidFill>
                <a:schemeClr val="bg2">
                  <a:lumMod val="25000"/>
                </a:schemeClr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-2.0079097238166727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1AF-40CD-A417-6E1C330D582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Copy!$E$10:$F$18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FEB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Copy!$R$10:$R$18</c:f>
              <c:numCache>
                <c:formatCode>General</c:formatCode>
                <c:ptCount val="9"/>
                <c:pt idx="0">
                  <c:v>0.92399999999999993</c:v>
                </c:pt>
                <c:pt idx="1">
                  <c:v>0.92399999999999993</c:v>
                </c:pt>
                <c:pt idx="2">
                  <c:v>0.92399999999999993</c:v>
                </c:pt>
                <c:pt idx="3">
                  <c:v>0.92399999999999993</c:v>
                </c:pt>
                <c:pt idx="4">
                  <c:v>0.92399999999999993</c:v>
                </c:pt>
                <c:pt idx="5">
                  <c:v>0.92399999999999993</c:v>
                </c:pt>
                <c:pt idx="6">
                  <c:v>0.92399999999999993</c:v>
                </c:pt>
                <c:pt idx="7">
                  <c:v>0.92399999999999993</c:v>
                </c:pt>
                <c:pt idx="8">
                  <c:v>0.92399999999999993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4-11AF-40CD-A417-6E1C330D5820}"/>
            </c:ext>
          </c:extLst>
        </c:ser>
        <c:ser>
          <c:idx val="9"/>
          <c:order val="9"/>
          <c:tx>
            <c:strRef>
              <c:f>Copy!$S$9</c:f>
              <c:strCache>
                <c:ptCount val="1"/>
                <c:pt idx="0">
                  <c:v>Five cuts</c:v>
                </c:pt>
              </c:strCache>
            </c:strRef>
          </c:tx>
          <c:spPr>
            <a:ln>
              <a:solidFill>
                <a:schemeClr val="bg2">
                  <a:lumMod val="25000"/>
                </a:schemeClr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-1.7848086433925981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1AF-40CD-A417-6E1C330D582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Copy!$E$10:$F$18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FEB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Copy!$S$10:$S$18</c:f>
              <c:numCache>
                <c:formatCode>General</c:formatCode>
                <c:ptCount val="9"/>
                <c:pt idx="0">
                  <c:v>0.67399999999999993</c:v>
                </c:pt>
                <c:pt idx="1">
                  <c:v>0.67399999999999993</c:v>
                </c:pt>
                <c:pt idx="2">
                  <c:v>0.67399999999999993</c:v>
                </c:pt>
                <c:pt idx="3">
                  <c:v>0.67399999999999993</c:v>
                </c:pt>
                <c:pt idx="4">
                  <c:v>0.67399999999999993</c:v>
                </c:pt>
                <c:pt idx="5">
                  <c:v>0.67399999999999993</c:v>
                </c:pt>
                <c:pt idx="6">
                  <c:v>0.67399999999999993</c:v>
                </c:pt>
                <c:pt idx="7">
                  <c:v>0.67399999999999993</c:v>
                </c:pt>
                <c:pt idx="8">
                  <c:v>0.67399999999999993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6-11AF-40CD-A417-6E1C330D5820}"/>
            </c:ext>
          </c:extLst>
        </c:ser>
        <c:ser>
          <c:idx val="10"/>
          <c:order val="10"/>
          <c:tx>
            <c:strRef>
              <c:f>Copy!$T$9</c:f>
              <c:strCache>
                <c:ptCount val="1"/>
                <c:pt idx="0">
                  <c:v>Six cuts</c:v>
                </c:pt>
              </c:strCache>
            </c:strRef>
          </c:tx>
          <c:spPr>
            <a:ln>
              <a:solidFill>
                <a:schemeClr val="bg2">
                  <a:lumMod val="25000"/>
                </a:schemeClr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2.6943555902309456E-3"/>
                  <c:y val="-2.2310108042407475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1AF-40CD-A417-6E1C330D582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Copy!$E$10:$F$18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FEB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Copy!$T$10:$T$18</c:f>
              <c:numCache>
                <c:formatCode>General</c:formatCode>
                <c:ptCount val="9"/>
                <c:pt idx="0">
                  <c:v>0.42399999999999993</c:v>
                </c:pt>
                <c:pt idx="1">
                  <c:v>0.42399999999999993</c:v>
                </c:pt>
                <c:pt idx="2">
                  <c:v>0.42399999999999993</c:v>
                </c:pt>
                <c:pt idx="3">
                  <c:v>0.42399999999999993</c:v>
                </c:pt>
                <c:pt idx="4">
                  <c:v>0.42399999999999993</c:v>
                </c:pt>
                <c:pt idx="5">
                  <c:v>0.42399999999999993</c:v>
                </c:pt>
                <c:pt idx="6">
                  <c:v>0.42399999999999993</c:v>
                </c:pt>
                <c:pt idx="7">
                  <c:v>0.42399999999999993</c:v>
                </c:pt>
                <c:pt idx="8">
                  <c:v>0.42399999999999993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8-11AF-40CD-A417-6E1C330D58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7284088"/>
        <c:axId val="747282776"/>
        <c:extLst>
          <c:ext xmlns:c15="http://schemas.microsoft.com/office/drawing/2012/chart" uri="{02D57815-91ED-43cb-92C2-25804820EDAC}">
            <c15:filteredLineSeries>
              <c15:ser>
                <c:idx val="5"/>
                <c:order val="2"/>
                <c:tx>
                  <c:strRef>
                    <c:extLst>
                      <c:ext uri="{02D57815-91ED-43cb-92C2-25804820EDAC}">
                        <c15:formulaRef>
                          <c15:sqref>Copy!$I$25</c15:sqref>
                        </c15:formulaRef>
                      </c:ext>
                    </c:extLst>
                    <c:strCache>
                      <c:ptCount val="1"/>
                      <c:pt idx="0">
                        <c:v>1/24/2024</c:v>
                      </c:pt>
                    </c:strCache>
                  </c:strRef>
                </c:tx>
                <c:spPr>
                  <a:ln>
                    <a:prstDash val="dash"/>
                  </a:ln>
                </c:spPr>
                <c:marker>
                  <c:symbol val="none"/>
                </c:marker>
                <c:cat>
                  <c:multiLvlStrRef>
                    <c:extLst>
                      <c:ext uri="{02D57815-91ED-43cb-92C2-25804820EDAC}">
                        <c15:formulaRef>
                          <c15:sqref>Copy!$E$10:$F$18</c15:sqref>
                        </c15:formulaRef>
                      </c:ext>
                    </c:extLst>
                    <c:multiLvlStrCache>
                      <c:ptCount val="9"/>
                      <c:lvl>
                        <c:pt idx="0">
                          <c:v>Effective Rate</c:v>
                        </c:pt>
                        <c:pt idx="1">
                          <c:v>JUL</c:v>
                        </c:pt>
                        <c:pt idx="2">
                          <c:v>SEP</c:v>
                        </c:pt>
                        <c:pt idx="3">
                          <c:v>OCT</c:v>
                        </c:pt>
                        <c:pt idx="4">
                          <c:v>DEC</c:v>
                        </c:pt>
                        <c:pt idx="5">
                          <c:v>FEB</c:v>
                        </c:pt>
                        <c:pt idx="6">
                          <c:v>MAR</c:v>
                        </c:pt>
                        <c:pt idx="7">
                          <c:v>APR</c:v>
                        </c:pt>
                        <c:pt idx="8">
                          <c:v>JUN</c:v>
                        </c:pt>
                      </c:lvl>
                      <c:lvl>
                        <c:pt idx="1">
                          <c:v>2025</c:v>
                        </c:pt>
                        <c:pt idx="5">
                          <c:v>2026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Copy!$I$26:$I$35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3.9039999999999999</c:v>
                      </c:pt>
                      <c:pt idx="1">
                        <c:v>3.7450000000000001</c:v>
                      </c:pt>
                      <c:pt idx="2">
                        <c:v>3.4550000000000001</c:v>
                      </c:pt>
                      <c:pt idx="3">
                        <c:v>3.2429999999999999</c:v>
                      </c:pt>
                      <c:pt idx="4">
                        <c:v>2.9089999999999998</c:v>
                      </c:pt>
                      <c:pt idx="5">
                        <c:v>2.84</c:v>
                      </c:pt>
                      <c:pt idx="6">
                        <c:v>2.4750000000000001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19-11AF-40CD-A417-6E1C330D5820}"/>
                  </c:ext>
                </c:extLst>
              </c15:ser>
            </c15:filteredLineSeries>
            <c15:filteredLineSeries>
              <c15:ser>
                <c:idx val="11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Copy!$U$9</c15:sqref>
                        </c15:formulaRef>
                      </c:ext>
                    </c:extLst>
                    <c:strCache>
                      <c:ptCount val="1"/>
                      <c:pt idx="0">
                        <c:v>Seven cuts</c:v>
                      </c:pt>
                    </c:strCache>
                  </c:strRef>
                </c:tx>
                <c:spPr>
                  <a:ln>
                    <a:solidFill>
                      <a:schemeClr val="bg2">
                        <a:lumMod val="25000"/>
                      </a:schemeClr>
                    </a:solidFill>
                    <a:prstDash val="sysDot"/>
                  </a:ln>
                </c:spPr>
                <c:marker>
                  <c:symbol val="none"/>
                </c:marker>
                <c:dLbls>
                  <c:dLbl>
                    <c:idx val="0"/>
                    <c:layout>
                      <c:manualLayout>
                        <c:x val="2.7234326426655731E-3"/>
                        <c:y val="-2.675055271821844E-2"/>
                      </c:manualLayout>
                    </c:layout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A-11AF-40CD-A417-6E1C330D5820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Copy!$E$10:$F$18</c15:sqref>
                        </c15:formulaRef>
                      </c:ext>
                    </c:extLst>
                    <c:multiLvlStrCache>
                      <c:ptCount val="9"/>
                      <c:lvl>
                        <c:pt idx="0">
                          <c:v>Effective Rate</c:v>
                        </c:pt>
                        <c:pt idx="1">
                          <c:v>JUL</c:v>
                        </c:pt>
                        <c:pt idx="2">
                          <c:v>SEP</c:v>
                        </c:pt>
                        <c:pt idx="3">
                          <c:v>OCT</c:v>
                        </c:pt>
                        <c:pt idx="4">
                          <c:v>DEC</c:v>
                        </c:pt>
                        <c:pt idx="5">
                          <c:v>FEB</c:v>
                        </c:pt>
                        <c:pt idx="6">
                          <c:v>MAR</c:v>
                        </c:pt>
                        <c:pt idx="7">
                          <c:v>APR</c:v>
                        </c:pt>
                        <c:pt idx="8">
                          <c:v>JUN</c:v>
                        </c:pt>
                      </c:lvl>
                      <c:lvl>
                        <c:pt idx="1">
                          <c:v>2025</c:v>
                        </c:pt>
                        <c:pt idx="5">
                          <c:v>2026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Copy!$U$10:$U$18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0.17399999999999993</c:v>
                      </c:pt>
                      <c:pt idx="1">
                        <c:v>0.17399999999999993</c:v>
                      </c:pt>
                      <c:pt idx="2">
                        <c:v>0.17399999999999993</c:v>
                      </c:pt>
                      <c:pt idx="3">
                        <c:v>0.17399999999999993</c:v>
                      </c:pt>
                      <c:pt idx="4">
                        <c:v>0.17399999999999993</c:v>
                      </c:pt>
                      <c:pt idx="5">
                        <c:v>0.17399999999999993</c:v>
                      </c:pt>
                      <c:pt idx="6">
                        <c:v>0.17399999999999993</c:v>
                      </c:pt>
                      <c:pt idx="7">
                        <c:v>0.17399999999999993</c:v>
                      </c:pt>
                      <c:pt idx="8">
                        <c:v>0.17399999999999993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B-11AF-40CD-A417-6E1C330D5820}"/>
                  </c:ext>
                </c:extLst>
              </c15:ser>
            </c15:filteredLineSeries>
          </c:ext>
        </c:extLst>
      </c:lineChart>
      <c:catAx>
        <c:axId val="74728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he-IL"/>
          </a:p>
        </c:txPr>
        <c:crossAx val="747282776"/>
        <c:crosses val="autoZero"/>
        <c:auto val="0"/>
        <c:lblAlgn val="ctr"/>
        <c:lblOffset val="100"/>
        <c:noMultiLvlLbl val="0"/>
      </c:catAx>
      <c:valAx>
        <c:axId val="747282776"/>
        <c:scaling>
          <c:orientation val="minMax"/>
          <c:max val="2.2000000000000002"/>
          <c:min val="1.4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Implied Rate(%) </a:t>
                </a:r>
                <a:endParaRPr lang="he-IL"/>
              </a:p>
            </c:rich>
          </c:tx>
          <c:layout>
            <c:manualLayout>
              <c:xMode val="edge"/>
              <c:yMode val="edge"/>
              <c:x val="1.8222503267696895E-3"/>
              <c:y val="2.2369270434143269E-3"/>
            </c:manualLayout>
          </c:layout>
          <c:overlay val="0"/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he-IL"/>
          </a:p>
        </c:txPr>
        <c:crossAx val="747284088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ayout>
        <c:manualLayout>
          <c:xMode val="edge"/>
          <c:yMode val="edge"/>
          <c:x val="3.9151958662946219E-2"/>
          <c:y val="0.9389473316609972"/>
          <c:w val="0.96084812818745535"/>
          <c:h val="5.7074970624670117E-2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 baseline="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2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 sz="1200" b="1" dirty="0"/>
              <a:t>FED</a:t>
            </a:r>
          </a:p>
        </c:rich>
      </c:tx>
      <c:layout>
        <c:manualLayout>
          <c:xMode val="edge"/>
          <c:yMode val="edge"/>
          <c:x val="0.46210604436838332"/>
          <c:y val="1.786797085358804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7939478114478113E-2"/>
          <c:y val="0.10747374787047025"/>
          <c:w val="0.94580948697444367"/>
          <c:h val="0.64772684332789998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Copy!$M$9</c:f>
              <c:strCache>
                <c:ptCount val="1"/>
                <c:pt idx="0">
                  <c:v>מוערם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cat>
            <c:multiLvlStrRef>
              <c:f>Copy!$E$10:$F$21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JAN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Copy!$M$10:$M$21</c:f>
              <c:numCache>
                <c:formatCode>0.00</c:formatCode>
                <c:ptCount val="9"/>
                <c:pt idx="0" formatCode="General">
                  <c:v>4.3289999999999997</c:v>
                </c:pt>
                <c:pt idx="1">
                  <c:v>4.3179999999999996</c:v>
                </c:pt>
                <c:pt idx="2">
                  <c:v>4.1470000000000002</c:v>
                </c:pt>
                <c:pt idx="3">
                  <c:v>3.9950000000000001</c:v>
                </c:pt>
                <c:pt idx="4">
                  <c:v>3.8159999999999998</c:v>
                </c:pt>
                <c:pt idx="5">
                  <c:v>3.7130000000000001</c:v>
                </c:pt>
                <c:pt idx="6">
                  <c:v>3.57</c:v>
                </c:pt>
                <c:pt idx="7">
                  <c:v>3.4929999999999999</c:v>
                </c:pt>
                <c:pt idx="8">
                  <c:v>3.359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D91C-47BF-8029-0ADC340F0693}"/>
            </c:ext>
          </c:extLst>
        </c:ser>
        <c:ser>
          <c:idx val="3"/>
          <c:order val="4"/>
          <c:tx>
            <c:strRef>
              <c:f>Copy!$L$9</c:f>
              <c:strCache>
                <c:ptCount val="1"/>
                <c:pt idx="0">
                  <c:v>שיעור שינוי בריבית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91C-47BF-8029-0ADC340F0693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91C-47BF-8029-0ADC340F0693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D91C-47BF-8029-0ADC340F0693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D91C-47BF-8029-0ADC340F069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91C-47BF-8029-0ADC340F0693}"/>
                </c:ext>
              </c:extLst>
            </c:dLbl>
            <c:dLbl>
              <c:idx val="1"/>
              <c:layout>
                <c:manualLayout>
                  <c:x val="6.0836848689054708E-3"/>
                  <c:y val="-3.5952676656641224E-3"/>
                </c:manualLayout>
              </c:layout>
              <c:tx>
                <c:rich>
                  <a:bodyPr/>
                  <a:lstStyle/>
                  <a:p>
                    <a:fld id="{DFFBEBD6-4CAA-4C4A-8C40-2F672C35FB75}" type="CELLRANGE">
                      <a:rPr lang="en-US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D91C-47BF-8029-0ADC340F0693}"/>
                </c:ext>
              </c:extLst>
            </c:dLbl>
            <c:dLbl>
              <c:idx val="2"/>
              <c:layout>
                <c:manualLayout>
                  <c:x val="1.7638888888888565E-3"/>
                  <c:y val="-1.2517857142857144E-3"/>
                </c:manualLayout>
              </c:layout>
              <c:tx>
                <c:rich>
                  <a:bodyPr/>
                  <a:lstStyle/>
                  <a:p>
                    <a:fld id="{87DCE310-F575-43FE-B442-D69F9909BAA0}" type="CELLRANGE">
                      <a:rPr lang="en-US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D91C-47BF-8029-0ADC340F069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D8A42332-D1B1-4D4B-B8B3-1CF3D0CC5EAD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D91C-47BF-8029-0ADC340F069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E00B16A-838F-4D38-B8A2-1F41CED5BC7B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D91C-47BF-8029-0ADC340F0693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2E02F6FE-1611-456A-BC1B-77D27054465B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D91C-47BF-8029-0ADC340F0693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420E189A-B99A-4938-BA45-7B7789775D24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D91C-47BF-8029-0ADC340F0693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DE74A8AF-DFA3-462F-81F9-2FE732A2AE5B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D91C-47BF-8029-0ADC340F0693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1F4C9924-84DD-4158-BC51-759FFBBEE1B7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D91C-47BF-8029-0ADC340F06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rtl="0">
                  <a:defRPr/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multiLvlStrRef>
              <c:f>Copy!$E$10:$F$21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JAN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Copy!$L$10:$L$21</c:f>
              <c:numCache>
                <c:formatCode>General</c:formatCode>
                <c:ptCount val="9"/>
                <c:pt idx="1">
                  <c:v>1.1000000000000121E-2</c:v>
                </c:pt>
                <c:pt idx="2">
                  <c:v>0.17099999999999937</c:v>
                </c:pt>
                <c:pt idx="3">
                  <c:v>0.15200000000000014</c:v>
                </c:pt>
                <c:pt idx="4">
                  <c:v>0.17900000000000027</c:v>
                </c:pt>
                <c:pt idx="5">
                  <c:v>0.10299999999999976</c:v>
                </c:pt>
                <c:pt idx="6">
                  <c:v>0.14300000000000024</c:v>
                </c:pt>
                <c:pt idx="7">
                  <c:v>7.6999999999999957E-2</c:v>
                </c:pt>
                <c:pt idx="8">
                  <c:v>0.1339999999999999</c:v>
                </c:pt>
              </c:numCache>
              <c:extLst/>
            </c:numRef>
          </c:val>
          <c:extLst>
            <c:ext xmlns:c15="http://schemas.microsoft.com/office/drawing/2012/chart" uri="{02D57815-91ED-43cb-92C2-25804820EDAC}">
              <c15:datalabelsRange>
                <c15:f>Copy!$N$10:$N$20</c15:f>
                <c15:dlblRangeCache>
                  <c:ptCount val="11"/>
                  <c:pt idx="1">
                    <c:v>-0.01</c:v>
                  </c:pt>
                  <c:pt idx="2">
                    <c:v>-0.17</c:v>
                  </c:pt>
                  <c:pt idx="3">
                    <c:v>-0.15</c:v>
                  </c:pt>
                  <c:pt idx="4">
                    <c:v>-0.18</c:v>
                  </c:pt>
                  <c:pt idx="5">
                    <c:v>-0.10</c:v>
                  </c:pt>
                  <c:pt idx="6">
                    <c:v>-0.14</c:v>
                  </c:pt>
                  <c:pt idx="7">
                    <c:v>-0.08</c:v>
                  </c:pt>
                  <c:pt idx="8">
                    <c:v>-0.13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D91C-47BF-8029-0ADC340F06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47284088"/>
        <c:axId val="747282776"/>
      </c:barChart>
      <c:lineChart>
        <c:grouping val="standard"/>
        <c:varyColors val="0"/>
        <c:ser>
          <c:idx val="0"/>
          <c:order val="0"/>
          <c:tx>
            <c:strRef>
              <c:f>Copy!$E$7</c:f>
              <c:strCache>
                <c:ptCount val="1"/>
                <c:pt idx="0">
                  <c:v>04.07.2025</c:v>
                </c:pt>
              </c:strCache>
            </c:strRef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cat>
            <c:multiLvlStrRef>
              <c:f>Copy!$E$10:$F$20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JAN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Copy!$H$10:$H$21</c:f>
              <c:numCache>
                <c:formatCode>General</c:formatCode>
                <c:ptCount val="9"/>
                <c:pt idx="0">
                  <c:v>4.3289999999999997</c:v>
                </c:pt>
                <c:pt idx="1">
                  <c:v>4.3179999999999996</c:v>
                </c:pt>
                <c:pt idx="2">
                  <c:v>4.1470000000000002</c:v>
                </c:pt>
                <c:pt idx="3">
                  <c:v>3.9950000000000001</c:v>
                </c:pt>
                <c:pt idx="4">
                  <c:v>3.8159999999999998</c:v>
                </c:pt>
                <c:pt idx="5">
                  <c:v>3.7130000000000001</c:v>
                </c:pt>
                <c:pt idx="6">
                  <c:v>3.57</c:v>
                </c:pt>
                <c:pt idx="7">
                  <c:v>3.4929999999999999</c:v>
                </c:pt>
                <c:pt idx="8">
                  <c:v>3.359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B-D91C-47BF-8029-0ADC340F0693}"/>
            </c:ext>
          </c:extLst>
        </c:ser>
        <c:ser>
          <c:idx val="2"/>
          <c:order val="3"/>
          <c:tx>
            <c:strRef>
              <c:f>Copy!$E$24</c:f>
              <c:strCache>
                <c:ptCount val="1"/>
                <c:pt idx="0">
                  <c:v>23.05.2025</c:v>
                </c:pt>
              </c:strCache>
              <c:extLst xmlns:c15="http://schemas.microsoft.com/office/drawing/2012/chart"/>
            </c:strRef>
          </c:tx>
          <c:spPr>
            <a:ln w="22225">
              <a:solidFill>
                <a:srgbClr val="008DA3"/>
              </a:solidFill>
              <a:prstDash val="dash"/>
            </a:ln>
          </c:spPr>
          <c:marker>
            <c:symbol val="none"/>
          </c:marker>
          <c:cat>
            <c:multiLvlStrRef>
              <c:f>Copy!$E$10:$F$20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JAN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Copy!$H$27:$H$38</c:f>
              <c:numCache>
                <c:formatCode>General</c:formatCode>
                <c:ptCount val="9"/>
                <c:pt idx="0">
                  <c:v>4.3330000000000002</c:v>
                </c:pt>
                <c:pt idx="1">
                  <c:v>4.2679999999999998</c:v>
                </c:pt>
                <c:pt idx="2">
                  <c:v>4.1509999999999998</c:v>
                </c:pt>
                <c:pt idx="3">
                  <c:v>4.0229999999999997</c:v>
                </c:pt>
                <c:pt idx="4">
                  <c:v>3.8530000000000002</c:v>
                </c:pt>
                <c:pt idx="5">
                  <c:v>3.75</c:v>
                </c:pt>
                <c:pt idx="6">
                  <c:v>3.617</c:v>
                </c:pt>
                <c:pt idx="7">
                  <c:v>3.5430000000000001</c:v>
                </c:pt>
                <c:pt idx="8">
                  <c:v>3.4470000000000001</c:v>
                </c:pt>
              </c:numCache>
              <c:extLst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C-D91C-47BF-8029-0ADC340F0693}"/>
            </c:ext>
          </c:extLst>
        </c:ser>
        <c:ser>
          <c:idx val="6"/>
          <c:order val="6"/>
          <c:tx>
            <c:strRef>
              <c:f>Copy!$P$9</c:f>
              <c:strCache>
                <c:ptCount val="1"/>
                <c:pt idx="0">
                  <c:v>One cut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D-D91C-47BF-8029-0ADC340F0693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E-D91C-47BF-8029-0ADC340F0693}"/>
              </c:ext>
            </c:extLst>
          </c:dPt>
          <c:dLbls>
            <c:dLbl>
              <c:idx val="0"/>
              <c:layout>
                <c:manualLayout>
                  <c:x val="-7.4445506027227938E-3"/>
                  <c:y val="-1.3982823203162206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D91C-47BF-8029-0ADC340F069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Copy!$E$10:$F$20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JAN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Copy!$P$10:$P$21</c:f>
              <c:numCache>
                <c:formatCode>General</c:formatCode>
                <c:ptCount val="9"/>
                <c:pt idx="0">
                  <c:v>4.0789999999999997</c:v>
                </c:pt>
                <c:pt idx="1">
                  <c:v>4.0789999999999997</c:v>
                </c:pt>
                <c:pt idx="2">
                  <c:v>4.0789999999999997</c:v>
                </c:pt>
                <c:pt idx="3">
                  <c:v>4.0789999999999997</c:v>
                </c:pt>
                <c:pt idx="4">
                  <c:v>4.0789999999999997</c:v>
                </c:pt>
                <c:pt idx="5">
                  <c:v>4.0789999999999997</c:v>
                </c:pt>
                <c:pt idx="6">
                  <c:v>4.0789999999999997</c:v>
                </c:pt>
                <c:pt idx="7">
                  <c:v>4.0789999999999997</c:v>
                </c:pt>
                <c:pt idx="8">
                  <c:v>4.0789999999999997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0-D91C-47BF-8029-0ADC340F0693}"/>
            </c:ext>
          </c:extLst>
        </c:ser>
        <c:ser>
          <c:idx val="7"/>
          <c:order val="7"/>
          <c:tx>
            <c:strRef>
              <c:f>Copy!$Q$9</c:f>
              <c:strCache>
                <c:ptCount val="1"/>
                <c:pt idx="0">
                  <c:v>Two cuts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7.4445858296998402E-3"/>
                  <c:y val="-2.659846785378522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D91C-47BF-8029-0ADC340F069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Copy!$E$10:$F$20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JAN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Copy!$Q$10:$Q$21</c:f>
              <c:numCache>
                <c:formatCode>General</c:formatCode>
                <c:ptCount val="9"/>
                <c:pt idx="0">
                  <c:v>3.8289999999999997</c:v>
                </c:pt>
                <c:pt idx="1">
                  <c:v>3.8289999999999997</c:v>
                </c:pt>
                <c:pt idx="2">
                  <c:v>3.8289999999999997</c:v>
                </c:pt>
                <c:pt idx="3">
                  <c:v>3.8289999999999997</c:v>
                </c:pt>
                <c:pt idx="4">
                  <c:v>3.8289999999999997</c:v>
                </c:pt>
                <c:pt idx="5">
                  <c:v>3.8289999999999997</c:v>
                </c:pt>
                <c:pt idx="6">
                  <c:v>3.8289999999999997</c:v>
                </c:pt>
                <c:pt idx="7">
                  <c:v>3.8289999999999997</c:v>
                </c:pt>
                <c:pt idx="8">
                  <c:v>3.8289999999999997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2-D91C-47BF-8029-0ADC340F0693}"/>
            </c:ext>
          </c:extLst>
        </c:ser>
        <c:ser>
          <c:idx val="8"/>
          <c:order val="8"/>
          <c:tx>
            <c:strRef>
              <c:f>Copy!$R$9</c:f>
              <c:strCache>
                <c:ptCount val="1"/>
                <c:pt idx="0">
                  <c:v>Three cuts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circle"/>
            <c:size val="9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3-D91C-47BF-8029-0ADC340F0693}"/>
              </c:ext>
            </c:extLst>
          </c:dPt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4-D91C-47BF-8029-0ADC340F0693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D91C-47BF-8029-0ADC340F0693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6-D91C-47BF-8029-0ADC340F0693}"/>
              </c:ext>
            </c:extLst>
          </c:dPt>
          <c:dPt>
            <c:idx val="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7-D91C-47BF-8029-0ADC340F0693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8-D91C-47BF-8029-0ADC340F0693}"/>
              </c:ext>
            </c:extLst>
          </c:dPt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9-D91C-47BF-8029-0ADC340F0693}"/>
              </c:ext>
            </c:extLst>
          </c:dPt>
          <c:dPt>
            <c:idx val="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A-D91C-47BF-8029-0ADC340F0693}"/>
              </c:ext>
            </c:extLst>
          </c:dPt>
          <c:dPt>
            <c:idx val="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B-D91C-47BF-8029-0ADC340F0693}"/>
              </c:ext>
            </c:extLst>
          </c:dPt>
          <c:dLbls>
            <c:dLbl>
              <c:idx val="0"/>
              <c:layout>
                <c:manualLayout>
                  <c:x val="-7.4445858296998402E-3"/>
                  <c:y val="-2.3643082536698029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D91C-47BF-8029-0ADC340F069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Copy!$E$10:$F$20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JAN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Copy!$R$10:$R$21</c:f>
              <c:numCache>
                <c:formatCode>General</c:formatCode>
                <c:ptCount val="9"/>
                <c:pt idx="0">
                  <c:v>3.5789999999999997</c:v>
                </c:pt>
                <c:pt idx="1">
                  <c:v>3.5789999999999997</c:v>
                </c:pt>
                <c:pt idx="2">
                  <c:v>3.5789999999999997</c:v>
                </c:pt>
                <c:pt idx="3">
                  <c:v>3.5789999999999997</c:v>
                </c:pt>
                <c:pt idx="4">
                  <c:v>3.5789999999999997</c:v>
                </c:pt>
                <c:pt idx="5">
                  <c:v>3.5789999999999997</c:v>
                </c:pt>
                <c:pt idx="6">
                  <c:v>3.5789999999999997</c:v>
                </c:pt>
                <c:pt idx="7">
                  <c:v>3.5789999999999997</c:v>
                </c:pt>
                <c:pt idx="8">
                  <c:v>3.5789999999999997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C-D91C-47BF-8029-0ADC340F0693}"/>
            </c:ext>
          </c:extLst>
        </c:ser>
        <c:ser>
          <c:idx val="9"/>
          <c:order val="9"/>
          <c:tx>
            <c:strRef>
              <c:f>Copy!$S$9</c:f>
              <c:strCache>
                <c:ptCount val="1"/>
                <c:pt idx="0">
                  <c:v>Four cuts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583439372274868E-3"/>
                  <c:y val="-2.3643082536698081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D91C-47BF-8029-0ADC340F069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Copy!$E$10:$F$20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JAN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Copy!$S$10:$S$21</c:f>
              <c:numCache>
                <c:formatCode>General</c:formatCode>
                <c:ptCount val="9"/>
                <c:pt idx="0">
                  <c:v>3.3289999999999997</c:v>
                </c:pt>
                <c:pt idx="1">
                  <c:v>3.3289999999999997</c:v>
                </c:pt>
                <c:pt idx="2">
                  <c:v>3.3289999999999997</c:v>
                </c:pt>
                <c:pt idx="3">
                  <c:v>3.3289999999999997</c:v>
                </c:pt>
                <c:pt idx="4">
                  <c:v>3.3289999999999997</c:v>
                </c:pt>
                <c:pt idx="5">
                  <c:v>3.3289999999999997</c:v>
                </c:pt>
                <c:pt idx="6">
                  <c:v>3.3289999999999997</c:v>
                </c:pt>
                <c:pt idx="7">
                  <c:v>3.3289999999999997</c:v>
                </c:pt>
                <c:pt idx="8">
                  <c:v>3.3289999999999997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E-D91C-47BF-8029-0ADC340F0693}"/>
            </c:ext>
          </c:extLst>
        </c:ser>
        <c:ser>
          <c:idx val="10"/>
          <c:order val="10"/>
          <c:tx>
            <c:strRef>
              <c:f>Copy!$T$9</c:f>
              <c:strCache>
                <c:ptCount val="1"/>
                <c:pt idx="0">
                  <c:v>Five cuts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583439372274868E-3"/>
                  <c:y val="-2.3643082536697974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D91C-47BF-8029-0ADC340F069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Copy!$E$10:$F$20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JAN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Copy!$T$10:$T$20</c:f>
              <c:numCache>
                <c:formatCode>General</c:formatCode>
                <c:ptCount val="9"/>
                <c:pt idx="0">
                  <c:v>3.0789999999999997</c:v>
                </c:pt>
                <c:pt idx="1">
                  <c:v>3.0789999999999997</c:v>
                </c:pt>
                <c:pt idx="2">
                  <c:v>3.0789999999999997</c:v>
                </c:pt>
                <c:pt idx="3">
                  <c:v>3.0789999999999997</c:v>
                </c:pt>
                <c:pt idx="4">
                  <c:v>3.0789999999999997</c:v>
                </c:pt>
                <c:pt idx="5">
                  <c:v>3.0789999999999997</c:v>
                </c:pt>
                <c:pt idx="6">
                  <c:v>3.0789999999999997</c:v>
                </c:pt>
                <c:pt idx="7">
                  <c:v>3.0789999999999997</c:v>
                </c:pt>
                <c:pt idx="8">
                  <c:v>3.0789999999999997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20-D91C-47BF-8029-0ADC340F0693}"/>
            </c:ext>
          </c:extLst>
        </c:ser>
        <c:ser>
          <c:idx val="11"/>
          <c:order val="11"/>
          <c:tx>
            <c:strRef>
              <c:f>Copy!$U$9</c:f>
              <c:strCache>
                <c:ptCount val="1"/>
                <c:pt idx="0">
                  <c:v>Six cuts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7222929148499118E-3"/>
                  <c:y val="-2.3643082536698081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D91C-47BF-8029-0ADC340F069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Copy!$E$10:$F$20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JAN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Copy!$U$10:$U$21</c:f>
              <c:numCache>
                <c:formatCode>General</c:formatCode>
                <c:ptCount val="9"/>
                <c:pt idx="0">
                  <c:v>2.8289999999999997</c:v>
                </c:pt>
                <c:pt idx="1">
                  <c:v>2.8289999999999997</c:v>
                </c:pt>
                <c:pt idx="2">
                  <c:v>2.8289999999999997</c:v>
                </c:pt>
                <c:pt idx="3">
                  <c:v>2.8289999999999997</c:v>
                </c:pt>
                <c:pt idx="4">
                  <c:v>2.8289999999999997</c:v>
                </c:pt>
                <c:pt idx="5">
                  <c:v>2.8289999999999997</c:v>
                </c:pt>
                <c:pt idx="6">
                  <c:v>2.8289999999999997</c:v>
                </c:pt>
                <c:pt idx="7">
                  <c:v>2.8289999999999997</c:v>
                </c:pt>
                <c:pt idx="8">
                  <c:v>2.8289999999999997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22-D91C-47BF-8029-0ADC340F0693}"/>
            </c:ext>
          </c:extLst>
        </c:ser>
        <c:ser>
          <c:idx val="12"/>
          <c:order val="12"/>
          <c:tx>
            <c:strRef>
              <c:f>Copy!$V$9</c:f>
              <c:strCache>
                <c:ptCount val="1"/>
                <c:pt idx="0">
                  <c:v>Seven cuts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2760942760942762E-3"/>
                  <c:y val="-2.5198412698412699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D91C-47BF-8029-0ADC340F069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Copy!$E$10:$F$20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JAN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Copy!$V$10:$V$21</c:f>
              <c:numCache>
                <c:formatCode>General</c:formatCode>
                <c:ptCount val="9"/>
                <c:pt idx="0">
                  <c:v>2.5789999999999997</c:v>
                </c:pt>
                <c:pt idx="1">
                  <c:v>2.5789999999999997</c:v>
                </c:pt>
                <c:pt idx="2">
                  <c:v>2.5789999999999997</c:v>
                </c:pt>
                <c:pt idx="3">
                  <c:v>2.5789999999999997</c:v>
                </c:pt>
                <c:pt idx="4">
                  <c:v>2.5789999999999997</c:v>
                </c:pt>
                <c:pt idx="5">
                  <c:v>2.5789999999999997</c:v>
                </c:pt>
                <c:pt idx="6">
                  <c:v>2.5789999999999997</c:v>
                </c:pt>
                <c:pt idx="7">
                  <c:v>2.5789999999999997</c:v>
                </c:pt>
                <c:pt idx="8">
                  <c:v>2.5789999999999997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24-D91C-47BF-8029-0ADC340F0693}"/>
            </c:ext>
          </c:extLst>
        </c:ser>
        <c:ser>
          <c:idx val="13"/>
          <c:order val="13"/>
          <c:tx>
            <c:strRef>
              <c:f>Copy!$W$9</c:f>
              <c:strCache>
                <c:ptCount val="1"/>
                <c:pt idx="0">
                  <c:v>Eight cuts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1380471380471381E-3"/>
                  <c:y val="-2.267857142857152E-2"/>
                </c:manualLayout>
              </c:layout>
              <c:tx>
                <c:rich>
                  <a:bodyPr/>
                  <a:lstStyle/>
                  <a:p>
                    <a:fld id="{342A39B6-8913-488A-ABE6-700EB517A35A}" type="SERIESNAME">
                      <a:rPr lang="en-US"/>
                      <a:pPr/>
                      <a:t>[שם סידרה]</a:t>
                    </a:fld>
                    <a:endParaRPr lang="he-I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5-D91C-47BF-8029-0ADC340F069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Copy!$E$10:$F$20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JAN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Copy!$W$10:$W$21</c:f>
              <c:numCache>
                <c:formatCode>General</c:formatCode>
                <c:ptCount val="9"/>
                <c:pt idx="0">
                  <c:v>2.3289999999999997</c:v>
                </c:pt>
                <c:pt idx="1">
                  <c:v>2.3289999999999997</c:v>
                </c:pt>
                <c:pt idx="2">
                  <c:v>2.3289999999999997</c:v>
                </c:pt>
                <c:pt idx="3">
                  <c:v>2.3289999999999997</c:v>
                </c:pt>
                <c:pt idx="4">
                  <c:v>2.3289999999999997</c:v>
                </c:pt>
                <c:pt idx="5">
                  <c:v>2.3289999999999997</c:v>
                </c:pt>
                <c:pt idx="6">
                  <c:v>2.3289999999999997</c:v>
                </c:pt>
                <c:pt idx="7">
                  <c:v>2.3289999999999997</c:v>
                </c:pt>
                <c:pt idx="8">
                  <c:v>2.3289999999999997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26-D91C-47BF-8029-0ADC340F0693}"/>
            </c:ext>
          </c:extLst>
        </c:ser>
        <c:ser>
          <c:idx val="14"/>
          <c:order val="14"/>
          <c:tx>
            <c:strRef>
              <c:f>Copy!$X$9</c:f>
              <c:strCache>
                <c:ptCount val="1"/>
                <c:pt idx="0">
                  <c:v>Nine cuts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1380471380471381E-3"/>
                  <c:y val="-2.0158730158730157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D91C-47BF-8029-0ADC340F069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Copy!$E$10:$F$20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JAN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Copy!$X$10:$X$21</c:f>
              <c:numCache>
                <c:formatCode>General</c:formatCode>
                <c:ptCount val="9"/>
                <c:pt idx="0">
                  <c:v>2.0789999999999997</c:v>
                </c:pt>
                <c:pt idx="1">
                  <c:v>2.0789999999999997</c:v>
                </c:pt>
                <c:pt idx="2">
                  <c:v>2.0789999999999997</c:v>
                </c:pt>
                <c:pt idx="3">
                  <c:v>2.0789999999999997</c:v>
                </c:pt>
                <c:pt idx="4">
                  <c:v>2.0789999999999997</c:v>
                </c:pt>
                <c:pt idx="5">
                  <c:v>2.0789999999999997</c:v>
                </c:pt>
                <c:pt idx="6">
                  <c:v>2.0789999999999997</c:v>
                </c:pt>
                <c:pt idx="7">
                  <c:v>2.0789999999999997</c:v>
                </c:pt>
                <c:pt idx="8">
                  <c:v>2.0789999999999997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28-D91C-47BF-8029-0ADC340F0693}"/>
            </c:ext>
          </c:extLst>
        </c:ser>
        <c:ser>
          <c:idx val="15"/>
          <c:order val="15"/>
          <c:tx>
            <c:strRef>
              <c:f>Copy!$Y$9</c:f>
              <c:strCache>
                <c:ptCount val="1"/>
                <c:pt idx="0">
                  <c:v>Ten cuts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2760942760942762E-3"/>
                  <c:y val="-2.0158730158730251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D91C-47BF-8029-0ADC340F069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Copy!$E$10:$F$20</c:f>
              <c:multiLvlStrCache>
                <c:ptCount val="9"/>
                <c:lvl>
                  <c:pt idx="0">
                    <c:v>Effective Rate</c:v>
                  </c:pt>
                  <c:pt idx="1">
                    <c:v>JUL</c:v>
                  </c:pt>
                  <c:pt idx="2">
                    <c:v>SEP</c:v>
                  </c:pt>
                  <c:pt idx="3">
                    <c:v>OCT</c:v>
                  </c:pt>
                  <c:pt idx="4">
                    <c:v>DEC</c:v>
                  </c:pt>
                  <c:pt idx="5">
                    <c:v>JAN</c:v>
                  </c:pt>
                  <c:pt idx="6">
                    <c:v>MAR</c:v>
                  </c:pt>
                  <c:pt idx="7">
                    <c:v>APR</c:v>
                  </c:pt>
                  <c:pt idx="8">
                    <c:v>JUN</c:v>
                  </c:pt>
                </c:lvl>
                <c:lvl>
                  <c:pt idx="1">
                    <c:v>2025</c:v>
                  </c:pt>
                  <c:pt idx="5">
                    <c:v>2026</c:v>
                  </c:pt>
                </c:lvl>
              </c:multiLvlStrCache>
              <c:extLst/>
            </c:multiLvlStrRef>
          </c:cat>
          <c:val>
            <c:numRef>
              <c:f>Copy!$Y$10:$Y$21</c:f>
              <c:numCache>
                <c:formatCode>General</c:formatCode>
                <c:ptCount val="9"/>
                <c:pt idx="0">
                  <c:v>1.8289999999999997</c:v>
                </c:pt>
                <c:pt idx="1">
                  <c:v>1.8289999999999997</c:v>
                </c:pt>
                <c:pt idx="2">
                  <c:v>1.8289999999999997</c:v>
                </c:pt>
                <c:pt idx="3">
                  <c:v>1.8289999999999997</c:v>
                </c:pt>
                <c:pt idx="4">
                  <c:v>1.8289999999999997</c:v>
                </c:pt>
                <c:pt idx="5">
                  <c:v>1.8289999999999997</c:v>
                </c:pt>
                <c:pt idx="6">
                  <c:v>1.8289999999999997</c:v>
                </c:pt>
                <c:pt idx="7">
                  <c:v>1.8289999999999997</c:v>
                </c:pt>
                <c:pt idx="8">
                  <c:v>1.8289999999999997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2A-D91C-47BF-8029-0ADC340F06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7284088"/>
        <c:axId val="747282776"/>
        <c:extLst>
          <c:ext xmlns:c15="http://schemas.microsoft.com/office/drawing/2012/chart" uri="{02D57815-91ED-43cb-92C2-25804820EDAC}">
            <c15:filteredLineSeries>
              <c15:ser>
                <c:idx val="5"/>
                <c:order val="2"/>
                <c:tx>
                  <c:strRef>
                    <c:extLst>
                      <c:ext uri="{02D57815-91ED-43cb-92C2-25804820EDAC}">
                        <c15:formulaRef>
                          <c15:sqref>Copy!$I$26</c15:sqref>
                        </c15:formulaRef>
                      </c:ext>
                    </c:extLst>
                    <c:strCache>
                      <c:ptCount val="1"/>
                      <c:pt idx="0">
                        <c:v>8/1/2024</c:v>
                      </c:pt>
                    </c:strCache>
                  </c:strRef>
                </c:tx>
                <c:spPr>
                  <a:ln>
                    <a:solidFill>
                      <a:schemeClr val="accent3"/>
                    </a:solidFill>
                    <a:prstDash val="sysDot"/>
                  </a:ln>
                </c:spPr>
                <c:marker>
                  <c:symbol val="none"/>
                </c:marker>
                <c:cat>
                  <c:multiLvlStrRef>
                    <c:extLst>
                      <c:ext uri="{02D57815-91ED-43cb-92C2-25804820EDAC}">
                        <c15:formulaRef>
                          <c15:sqref>Copy!$E$10:$F$20</c15:sqref>
                        </c15:formulaRef>
                      </c:ext>
                    </c:extLst>
                    <c:multiLvlStrCache>
                      <c:ptCount val="9"/>
                      <c:lvl>
                        <c:pt idx="0">
                          <c:v>Effective Rate</c:v>
                        </c:pt>
                        <c:pt idx="1">
                          <c:v>JUL</c:v>
                        </c:pt>
                        <c:pt idx="2">
                          <c:v>SEP</c:v>
                        </c:pt>
                        <c:pt idx="3">
                          <c:v>OCT</c:v>
                        </c:pt>
                        <c:pt idx="4">
                          <c:v>DEC</c:v>
                        </c:pt>
                        <c:pt idx="5">
                          <c:v>JAN</c:v>
                        </c:pt>
                        <c:pt idx="6">
                          <c:v>MAR</c:v>
                        </c:pt>
                        <c:pt idx="7">
                          <c:v>APR</c:v>
                        </c:pt>
                        <c:pt idx="8">
                          <c:v>JUN</c:v>
                        </c:pt>
                      </c:lvl>
                      <c:lvl>
                        <c:pt idx="1">
                          <c:v>2025</c:v>
                        </c:pt>
                        <c:pt idx="5">
                          <c:v>2026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Copy!$I$27:$I$35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5.3159999999999998</c:v>
                      </c:pt>
                      <c:pt idx="1">
                        <c:v>4.9870000000000001</c:v>
                      </c:pt>
                      <c:pt idx="2">
                        <c:v>4.7320000000000002</c:v>
                      </c:pt>
                      <c:pt idx="3">
                        <c:v>4.46</c:v>
                      </c:pt>
                      <c:pt idx="4">
                        <c:v>4.2480000000000002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2B-D91C-47BF-8029-0ADC340F0693}"/>
                  </c:ext>
                </c:extLst>
              </c15:ser>
            </c15:filteredLineSeries>
            <c15:filteredLineSeries>
              <c15:ser>
                <c:idx val="4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Copy!$O$9</c15:sqref>
                        </c15:formulaRef>
                      </c:ext>
                    </c:extLst>
                    <c:strCache>
                      <c:ptCount val="1"/>
                      <c:pt idx="0">
                        <c:v>Dots (June)</c:v>
                      </c:pt>
                    </c:strCache>
                  </c:strRef>
                </c:tx>
                <c:spPr>
                  <a:ln>
                    <a:noFill/>
                  </a:ln>
                </c:spPr>
                <c:marker>
                  <c:symbol val="circle"/>
                  <c:size val="10"/>
                  <c:spPr>
                    <a:solidFill>
                      <a:schemeClr val="accent5"/>
                    </a:solidFill>
                    <a:ln>
                      <a:solidFill>
                        <a:schemeClr val="bg2">
                          <a:lumMod val="25000"/>
                        </a:schemeClr>
                      </a:solidFill>
                    </a:ln>
                  </c:spPr>
                </c:marker>
                <c:dPt>
                  <c:idx val="1"/>
                  <c:marker>
                    <c:symbol val="none"/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C-D91C-47BF-8029-0ADC340F0693}"/>
                    </c:ext>
                  </c:extLst>
                </c:dPt>
                <c:dPt>
                  <c:idx val="2"/>
                  <c:marker>
                    <c:symbol val="circle"/>
                    <c:size val="8"/>
                    <c:spPr>
                      <a:noFill/>
                      <a:ln>
                        <a:noFill/>
                      </a:ln>
                    </c:spPr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D-D91C-47BF-8029-0ADC340F0693}"/>
                    </c:ext>
                  </c:extLst>
                </c:dPt>
                <c:dPt>
                  <c:idx val="3"/>
                  <c:marker>
                    <c:symbol val="none"/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E-D91C-47BF-8029-0ADC340F0693}"/>
                    </c:ext>
                  </c:extLst>
                </c:dPt>
                <c:dPt>
                  <c:idx val="4"/>
                  <c:marker>
                    <c:symbol val="circle"/>
                    <c:size val="9"/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F-D91C-47BF-8029-0ADC340F0693}"/>
                    </c:ext>
                  </c:extLst>
                </c:dPt>
                <c:dPt>
                  <c:idx val="5"/>
                  <c:marker>
                    <c:symbol val="none"/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0-D91C-47BF-8029-0ADC340F0693}"/>
                    </c:ext>
                  </c:extLst>
                </c:dPt>
                <c:dPt>
                  <c:idx val="6"/>
                  <c:marker>
                    <c:spPr>
                      <a:noFill/>
                      <a:ln>
                        <a:noFill/>
                      </a:ln>
                    </c:spPr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1-D91C-47BF-8029-0ADC340F0693}"/>
                    </c:ext>
                  </c:extLst>
                </c:dPt>
                <c:dPt>
                  <c:idx val="7"/>
                  <c:marker>
                    <c:symbol val="none"/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2-D91C-47BF-8029-0ADC340F0693}"/>
                    </c:ext>
                  </c:extLst>
                </c:dPt>
                <c:dPt>
                  <c:idx val="8"/>
                  <c:marker>
                    <c:symbol val="none"/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3-D91C-47BF-8029-0ADC340F0693}"/>
                    </c:ext>
                  </c:extLst>
                </c:dPt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Copy!$E$10:$F$20</c15:sqref>
                        </c15:formulaRef>
                      </c:ext>
                    </c:extLst>
                    <c:multiLvlStrCache>
                      <c:ptCount val="9"/>
                      <c:lvl>
                        <c:pt idx="0">
                          <c:v>Effective Rate</c:v>
                        </c:pt>
                        <c:pt idx="1">
                          <c:v>JUL</c:v>
                        </c:pt>
                        <c:pt idx="2">
                          <c:v>SEP</c:v>
                        </c:pt>
                        <c:pt idx="3">
                          <c:v>OCT</c:v>
                        </c:pt>
                        <c:pt idx="4">
                          <c:v>DEC</c:v>
                        </c:pt>
                        <c:pt idx="5">
                          <c:v>JAN</c:v>
                        </c:pt>
                        <c:pt idx="6">
                          <c:v>MAR</c:v>
                        </c:pt>
                        <c:pt idx="7">
                          <c:v>APR</c:v>
                        </c:pt>
                        <c:pt idx="8">
                          <c:v>JUN</c:v>
                        </c:pt>
                      </c:lvl>
                      <c:lvl>
                        <c:pt idx="1">
                          <c:v>2025</c:v>
                        </c:pt>
                        <c:pt idx="5">
                          <c:v>2026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Copy!$O$10:$O$21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1">
                        <c:v>3.8289999999999997</c:v>
                      </c:pt>
                      <c:pt idx="2">
                        <c:v>3.8289999999999997</c:v>
                      </c:pt>
                      <c:pt idx="3">
                        <c:v>3.8289999999999997</c:v>
                      </c:pt>
                      <c:pt idx="4">
                        <c:v>3.8289999999999997</c:v>
                      </c:pt>
                      <c:pt idx="5">
                        <c:v>3.8289999999999997</c:v>
                      </c:pt>
                      <c:pt idx="6">
                        <c:v>3.8289999999999997</c:v>
                      </c:pt>
                      <c:pt idx="7">
                        <c:v>3.8289999999999997</c:v>
                      </c:pt>
                      <c:pt idx="8">
                        <c:v>3.8289999999999997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4-D91C-47BF-8029-0ADC340F0693}"/>
                  </c:ext>
                </c:extLst>
              </c15:ser>
            </c15:filteredLineSeries>
          </c:ext>
        </c:extLst>
      </c:lineChart>
      <c:catAx>
        <c:axId val="74728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he-IL"/>
          </a:p>
        </c:txPr>
        <c:crossAx val="747282776"/>
        <c:crosses val="autoZero"/>
        <c:auto val="0"/>
        <c:lblAlgn val="ctr"/>
        <c:lblOffset val="100"/>
        <c:noMultiLvlLbl val="0"/>
      </c:catAx>
      <c:valAx>
        <c:axId val="747282776"/>
        <c:scaling>
          <c:orientation val="minMax"/>
          <c:max val="4.4000000000000004"/>
          <c:min val="3.2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b="1" dirty="0" smtClean="0"/>
                  <a:t>Implied</a:t>
                </a:r>
              </a:p>
              <a:p>
                <a:pPr>
                  <a:defRPr/>
                </a:pPr>
                <a:r>
                  <a:rPr lang="en-US" b="1" dirty="0" smtClean="0"/>
                  <a:t> </a:t>
                </a:r>
                <a:r>
                  <a:rPr lang="en-US" b="1" dirty="0"/>
                  <a:t>Rate(%) </a:t>
                </a:r>
                <a:endParaRPr lang="he-IL" b="1" dirty="0"/>
              </a:p>
            </c:rich>
          </c:tx>
          <c:layout>
            <c:manualLayout>
              <c:xMode val="edge"/>
              <c:yMode val="edge"/>
              <c:x val="0"/>
              <c:y val="4.9025227919056646E-3"/>
            </c:manualLayout>
          </c:layout>
          <c:overlay val="0"/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he-IL"/>
          </a:p>
        </c:txPr>
        <c:crossAx val="747284088"/>
        <c:crosses val="autoZero"/>
        <c:crossBetween val="between"/>
        <c:majorUnit val="0.2"/>
        <c:minorUnit val="0.2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legendEntry>
        <c:idx val="12"/>
        <c:delete val="1"/>
      </c:legendEntry>
      <c:legendEntry>
        <c:idx val="13"/>
        <c:delete val="1"/>
      </c:legendEntry>
      <c:layout>
        <c:manualLayout>
          <c:xMode val="edge"/>
          <c:yMode val="edge"/>
          <c:x val="6.4141414141414138E-3"/>
          <c:y val="0.94349523809523805"/>
          <c:w val="0.98395062541868461"/>
          <c:h val="5.4933333333333334E-2"/>
        </c:manualLayout>
      </c:layout>
      <c:overlay val="0"/>
      <c:txPr>
        <a:bodyPr/>
        <a:lstStyle/>
        <a:p>
          <a:pPr rtl="0">
            <a:defRPr/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 b="0" baseline="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0.88714</cdr:y>
    </cdr:from>
    <cdr:to>
      <cdr:x>0.993</cdr:x>
      <cdr:y>1</cdr:y>
    </cdr:to>
    <cdr:sp macro="" textlink="">
      <cdr:nvSpPr>
        <cdr:cNvPr id="2" name="מלבן 1"/>
        <cdr:cNvSpPr/>
      </cdr:nvSpPr>
      <cdr:spPr>
        <a:xfrm xmlns:a="http://schemas.openxmlformats.org/drawingml/2006/main">
          <a:off x="0" y="4843368"/>
          <a:ext cx="10596695" cy="6161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noAutofit/>
        </a:bodyPr>
        <a:lstStyle xmlns:a="http://schemas.openxmlformats.org/drawingml/2006/main">
          <a:defPPr>
            <a:defRPr lang="he-IL"/>
          </a:defPPr>
          <a:lvl1pPr marL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e-IL" sz="1100" b="0" u="sng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הערה:</a:t>
          </a:r>
          <a:r>
            <a:rPr lang="he-IL" sz="1100" b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he-IL" sz="1100" b="0" dirty="0" smtClean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בסוגריים </a:t>
          </a:r>
          <a:r>
            <a:rPr lang="he-IL" sz="1100" b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מופיע משקל הסעיף הרלוונטי במדד הכולל (נכון לשנת </a:t>
          </a:r>
          <a:r>
            <a:rPr lang="en-US" sz="1100" b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2021</a:t>
          </a:r>
          <a:r>
            <a:rPr lang="he-IL" sz="1100" b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).</a:t>
          </a:r>
          <a:endParaRPr lang="en-US" sz="1100" b="0" dirty="0">
            <a:solidFill>
              <a:schemeClr val="tx1">
                <a:lumMod val="65000"/>
                <a:lumOff val="35000"/>
              </a:schemeClr>
            </a:solidFill>
            <a:latin typeface="Segoe UI" panose="020B0502040204020203" pitchFamily="34" charset="0"/>
            <a:cs typeface="Segoe UI" panose="020B0502040204020203" pitchFamily="34" charset="0"/>
          </a:endParaRPr>
        </a:p>
        <a:p xmlns:a="http://schemas.openxmlformats.org/drawingml/2006/main">
          <a:r>
            <a:rPr lang="he-IL" sz="1100" b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*שאר הסעיפים כוללים את הבריאות</a:t>
          </a:r>
          <a:r>
            <a:rPr lang="he-IL" sz="1100" b="0" baseline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; </a:t>
          </a:r>
          <a:r>
            <a:rPr lang="he-IL" sz="1100" b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החינוך התרבות והבידור</a:t>
          </a:r>
          <a:r>
            <a:rPr lang="he-IL" sz="1100" b="0" baseline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; </a:t>
          </a:r>
          <a:r>
            <a:rPr lang="he-IL" sz="1100" b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הריהוט והציוד לבית;</a:t>
          </a:r>
          <a:r>
            <a:rPr lang="he-IL" sz="1100" b="0" baseline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he-IL" sz="1100" b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ההלבשה וההנעלה;</a:t>
          </a:r>
          <a:r>
            <a:rPr lang="he-IL" sz="1100" b="0" baseline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ו</a:t>
          </a:r>
          <a:r>
            <a:rPr lang="he-IL" sz="1100" b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השונות.</a:t>
          </a:r>
          <a:r>
            <a:rPr lang="he-IL" sz="1100" b="0" baseline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he-IL" sz="1100" b="0" dirty="0" smtClean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  <a:p xmlns:a="http://schemas.openxmlformats.org/drawingml/2006/main">
          <a:r>
            <a:rPr lang="he-IL" sz="1100" b="0" dirty="0" smtClean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כמו </a:t>
          </a:r>
          <a:r>
            <a:rPr lang="he-IL" sz="1100" b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הם כוללים את רכיבי התחבורה ואחזקת הדירה בניכוי תת-הרכיבים הקשורים למחירי האנרגיה.</a:t>
          </a:r>
          <a:endParaRPr lang="en-US" sz="1100" b="0" dirty="0">
            <a:solidFill>
              <a:schemeClr val="tx1">
                <a:lumMod val="65000"/>
                <a:lumOff val="35000"/>
              </a:schemeClr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0.71055</cdr:x>
      <cdr:y>0.13228</cdr:y>
    </cdr:from>
    <cdr:to>
      <cdr:x>0.82554</cdr:x>
      <cdr:y>0.18811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615814" y="804826"/>
          <a:ext cx="1070639" cy="3396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0.97593</cdr:x>
      <cdr:y>0.38122</cdr:y>
    </cdr:from>
    <cdr:to>
      <cdr:x>0.98084</cdr:x>
      <cdr:y>0.38873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087971" y="2319618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r>
            <a:rPr lang="he-IL" sz="1100"/>
            <a:t>5.0</a:t>
          </a:r>
          <a:r>
            <a:rPr lang="en-US" sz="1100"/>
            <a:t/>
          </a:r>
          <a:br>
            <a:rPr lang="en-US" sz="1100"/>
          </a:br>
          <a:endParaRPr lang="he-IL" sz="1100"/>
        </a:p>
      </cdr:txBody>
    </cdr:sp>
  </cdr:relSizeAnchor>
  <cdr:relSizeAnchor xmlns:cdr="http://schemas.openxmlformats.org/drawingml/2006/chartDrawing">
    <cdr:from>
      <cdr:x>0.89627</cdr:x>
      <cdr:y>0.27938</cdr:y>
    </cdr:from>
    <cdr:to>
      <cdr:x>0.96478</cdr:x>
      <cdr:y>0.52492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417604" y="961275"/>
          <a:ext cx="414130" cy="844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1"/>
        <a:lstStyle xmlns:a="http://schemas.openxmlformats.org/drawingml/2006/main"/>
        <a:p xmlns:a="http://schemas.openxmlformats.org/drawingml/2006/main">
          <a:endParaRPr lang="he-IL" sz="1800" b="1">
            <a:solidFill>
              <a:schemeClr val="accent1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0.51943</cdr:x>
      <cdr:y>0.08238</cdr:y>
    </cdr:from>
    <cdr:to>
      <cdr:x>0.96193</cdr:x>
      <cdr:y>0.86362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156962" y="278886"/>
          <a:ext cx="2689412" cy="26445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endParaRPr lang="he-IL" sz="110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0.97593</cdr:x>
      <cdr:y>0.38122</cdr:y>
    </cdr:from>
    <cdr:to>
      <cdr:x>0.98084</cdr:x>
      <cdr:y>0.38873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087971" y="2319618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r>
            <a:rPr lang="he-IL" sz="1100"/>
            <a:t>5.0</a:t>
          </a:r>
          <a:r>
            <a:rPr lang="en-US" sz="1100"/>
            <a:t/>
          </a:r>
          <a:br>
            <a:rPr lang="en-US" sz="1100"/>
          </a:br>
          <a:endParaRPr lang="he-IL" sz="1100"/>
        </a:p>
      </cdr:txBody>
    </cdr:sp>
  </cdr:relSizeAnchor>
  <cdr:relSizeAnchor xmlns:cdr="http://schemas.openxmlformats.org/drawingml/2006/chartDrawing">
    <cdr:from>
      <cdr:x>0.89627</cdr:x>
      <cdr:y>0.27938</cdr:y>
    </cdr:from>
    <cdr:to>
      <cdr:x>0.96478</cdr:x>
      <cdr:y>0.52492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417604" y="961275"/>
          <a:ext cx="414130" cy="844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1"/>
        <a:lstStyle xmlns:a="http://schemas.openxmlformats.org/drawingml/2006/main"/>
        <a:p xmlns:a="http://schemas.openxmlformats.org/drawingml/2006/main">
          <a:endParaRPr lang="he-IL" sz="1800" b="1">
            <a:solidFill>
              <a:schemeClr val="accent1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0.51943</cdr:x>
      <cdr:y>0.08238</cdr:y>
    </cdr:from>
    <cdr:to>
      <cdr:x>0.96193</cdr:x>
      <cdr:y>0.86362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156962" y="278886"/>
          <a:ext cx="2689412" cy="26445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endParaRPr lang="he-IL" sz="1100"/>
        </a:p>
      </cdr:txBody>
    </cdr:sp>
  </cdr:relSizeAnchor>
  <cdr:relSizeAnchor xmlns:cdr="http://schemas.openxmlformats.org/drawingml/2006/chartDrawing">
    <cdr:from>
      <cdr:x>0.97593</cdr:x>
      <cdr:y>0.38122</cdr:y>
    </cdr:from>
    <cdr:to>
      <cdr:x>0.98084</cdr:x>
      <cdr:y>0.38873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9087971" y="2319618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r>
            <a:rPr lang="he-IL" sz="1100"/>
            <a:t>5.0</a:t>
          </a:r>
          <a:r>
            <a:rPr lang="en-US" sz="1100"/>
            <a:t/>
          </a:r>
          <a:br>
            <a:rPr lang="en-US" sz="1100"/>
          </a:br>
          <a:endParaRPr lang="he-IL" sz="1100"/>
        </a:p>
      </cdr:txBody>
    </cdr:sp>
  </cdr:relSizeAnchor>
  <cdr:relSizeAnchor xmlns:cdr="http://schemas.openxmlformats.org/drawingml/2006/chartDrawing">
    <cdr:from>
      <cdr:x>0.89627</cdr:x>
      <cdr:y>0.27938</cdr:y>
    </cdr:from>
    <cdr:to>
      <cdr:x>0.96478</cdr:x>
      <cdr:y>0.52492</cdr:y>
    </cdr:to>
    <cdr:sp macro="" textlink="">
      <cdr:nvSpPr>
        <cdr:cNvPr id="7" name="TextBox 2"/>
        <cdr:cNvSpPr txBox="1"/>
      </cdr:nvSpPr>
      <cdr:spPr>
        <a:xfrm xmlns:a="http://schemas.openxmlformats.org/drawingml/2006/main">
          <a:off x="5417604" y="961275"/>
          <a:ext cx="414130" cy="844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1"/>
        <a:lstStyle xmlns:a="http://schemas.openxmlformats.org/drawingml/2006/main"/>
        <a:p xmlns:a="http://schemas.openxmlformats.org/drawingml/2006/main">
          <a:endParaRPr lang="he-IL" sz="1800" b="1">
            <a:solidFill>
              <a:schemeClr val="accent1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0.51943</cdr:x>
      <cdr:y>0.08238</cdr:y>
    </cdr:from>
    <cdr:to>
      <cdr:x>0.96193</cdr:x>
      <cdr:y>0.86362</cdr:y>
    </cdr:to>
    <cdr:sp macro="" textlink="">
      <cdr:nvSpPr>
        <cdr:cNvPr id="8" name="TextBox 4"/>
        <cdr:cNvSpPr txBox="1"/>
      </cdr:nvSpPr>
      <cdr:spPr>
        <a:xfrm xmlns:a="http://schemas.openxmlformats.org/drawingml/2006/main">
          <a:off x="3156962" y="278886"/>
          <a:ext cx="2689412" cy="26445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endParaRPr lang="he-IL" sz="110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0.97593</cdr:x>
      <cdr:y>0.38122</cdr:y>
    </cdr:from>
    <cdr:to>
      <cdr:x>0.98084</cdr:x>
      <cdr:y>0.38873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087971" y="2319618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r>
            <a:rPr lang="he-IL" sz="1100"/>
            <a:t>5.0</a:t>
          </a:r>
          <a:r>
            <a:rPr lang="en-US" sz="1100"/>
            <a:t/>
          </a:r>
          <a:br>
            <a:rPr lang="en-US" sz="1100"/>
          </a:br>
          <a:endParaRPr lang="he-IL" sz="1100"/>
        </a:p>
      </cdr:txBody>
    </cdr:sp>
  </cdr:relSizeAnchor>
  <cdr:relSizeAnchor xmlns:cdr="http://schemas.openxmlformats.org/drawingml/2006/chartDrawing">
    <cdr:from>
      <cdr:x>0.89627</cdr:x>
      <cdr:y>0.27938</cdr:y>
    </cdr:from>
    <cdr:to>
      <cdr:x>0.96478</cdr:x>
      <cdr:y>0.52492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417604" y="961275"/>
          <a:ext cx="414130" cy="844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1"/>
        <a:lstStyle xmlns:a="http://schemas.openxmlformats.org/drawingml/2006/main"/>
        <a:p xmlns:a="http://schemas.openxmlformats.org/drawingml/2006/main">
          <a:endParaRPr lang="he-IL" sz="1800" b="1">
            <a:solidFill>
              <a:schemeClr val="accent1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0.51943</cdr:x>
      <cdr:y>0.08238</cdr:y>
    </cdr:from>
    <cdr:to>
      <cdr:x>0.96193</cdr:x>
      <cdr:y>0.86362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156962" y="278886"/>
          <a:ext cx="2689412" cy="26445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endParaRPr lang="he-IL" sz="110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0.06424</cdr:x>
      <cdr:y>0.95431</cdr:y>
    </cdr:from>
    <cdr:to>
      <cdr:x>1</cdr:x>
      <cdr:y>0.99566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38176" y="6081078"/>
          <a:ext cx="9296399" cy="2634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 rtl="1"/>
          <a:endParaRPr lang="he-IL" sz="1100" b="0" dirty="0">
            <a:solidFill>
              <a:schemeClr val="tx1">
                <a:lumMod val="65000"/>
                <a:lumOff val="35000"/>
              </a:schemeClr>
            </a:solidFill>
            <a:effectLst/>
            <a:latin typeface="Segoe UI" panose="020B0502040204020203" pitchFamily="34" charset="0"/>
            <a:ea typeface="+mn-ea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0.20068</cdr:x>
      <cdr:y>0.95864</cdr:y>
    </cdr:from>
    <cdr:to>
      <cdr:x>1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149270" y="5196662"/>
          <a:ext cx="8560664" cy="2242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 rtl="1"/>
          <a:fld id="{C3C06F97-2C40-44AC-A7F0-0C61D7E86BD0}" type="TxLink">
            <a:rPr lang="en-US" sz="1100" b="0" i="0" u="none" strike="noStrike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pPr algn="r" rtl="1"/>
            <a:t>* מעודכן לתאריך 03.07.25</a:t>
          </a:fld>
          <a:endParaRPr lang="he-IL" sz="1100" b="0" dirty="0">
            <a:solidFill>
              <a:schemeClr val="tx1">
                <a:lumMod val="65000"/>
                <a:lumOff val="35000"/>
              </a:schemeClr>
            </a:solidFill>
            <a:effectLst/>
            <a:latin typeface="Segoe UI" panose="020B0502040204020203" pitchFamily="34" charset="0"/>
            <a:ea typeface="+mn-ea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0.79422</cdr:x>
      <cdr:y>0.04824</cdr:y>
    </cdr:from>
    <cdr:to>
      <cdr:x>0.94172</cdr:x>
      <cdr:y>0.11571</cdr:y>
    </cdr:to>
    <cdr:sp macro="" textlink="">
      <cdr:nvSpPr>
        <cdr:cNvPr id="8" name="TextBox 2"/>
        <cdr:cNvSpPr txBox="1"/>
      </cdr:nvSpPr>
      <cdr:spPr>
        <a:xfrm xmlns:a="http://schemas.openxmlformats.org/drawingml/2006/main">
          <a:off x="8506018" y="261499"/>
          <a:ext cx="1579715" cy="365746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12700">
          <a:noFill/>
        </a:ln>
      </cdr:spPr>
      <cdr:txBody>
        <a:bodyPr xmlns:a="http://schemas.openxmlformats.org/drawingml/2006/main" wrap="square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e-IL" sz="12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rPr>
            <a:t>החלטת הריבית האחרונה</a:t>
          </a:r>
          <a:endParaRPr lang="he-IL" sz="1400" b="1" baseline="0" dirty="0">
            <a:solidFill>
              <a:schemeClr val="tx1">
                <a:lumMod val="65000"/>
                <a:lumOff val="35000"/>
              </a:schemeClr>
            </a:solidFill>
            <a:effectLst/>
            <a:latin typeface="Segoe UI Semibold" panose="020B0702040204020203" pitchFamily="34" charset="0"/>
            <a:ea typeface="+mn-ea"/>
            <a:cs typeface="Segoe UI Semibold" panose="020B0702040204020203" pitchFamily="34" charset="0"/>
          </a:endParaRPr>
        </a:p>
      </cdr:txBody>
    </cdr:sp>
  </cdr:relSizeAnchor>
  <cdr:relSizeAnchor xmlns:cdr="http://schemas.openxmlformats.org/drawingml/2006/chartDrawing">
    <cdr:from>
      <cdr:x>0.27709</cdr:x>
      <cdr:y>0.12108</cdr:y>
    </cdr:from>
    <cdr:to>
      <cdr:x>0.66635</cdr:x>
      <cdr:y>0.16592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52725" y="771525"/>
          <a:ext cx="3867150" cy="285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endParaRPr lang="he-IL" sz="1100"/>
        </a:p>
      </cdr:txBody>
    </cdr:sp>
  </cdr:relSizeAnchor>
  <cdr:relSizeAnchor xmlns:cdr="http://schemas.openxmlformats.org/drawingml/2006/chartDrawing">
    <cdr:from>
      <cdr:x>0.23394</cdr:x>
      <cdr:y>0.09865</cdr:y>
    </cdr:from>
    <cdr:to>
      <cdr:x>0.65197</cdr:x>
      <cdr:y>0.1435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324100" y="628650"/>
          <a:ext cx="4152900" cy="285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endParaRPr lang="he-IL" sz="110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0.11729</cdr:x>
      <cdr:y>0.9554</cdr:y>
    </cdr:from>
    <cdr:to>
      <cdr:x>0.98719</cdr:x>
      <cdr:y>0.99495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256203" y="5198970"/>
          <a:ext cx="9316571" cy="2152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100" b="0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**</a:t>
          </a:r>
          <a:r>
            <a:rPr lang="he-IL" sz="1100" b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לדוגמה, הציפיות בטווח 3-5 הן הציפיות לאינפלציה השנתית מסוף השנה השלישית עד סוף השנה החמישית. </a:t>
          </a:r>
        </a:p>
      </cdr:txBody>
    </cdr:sp>
  </cdr:relSizeAnchor>
  <cdr:relSizeAnchor xmlns:cdr="http://schemas.openxmlformats.org/drawingml/2006/chartDrawing">
    <cdr:from>
      <cdr:x>0.75882</cdr:x>
      <cdr:y>0.03113</cdr:y>
    </cdr:from>
    <cdr:to>
      <cdr:x>0.9203</cdr:x>
      <cdr:y>0.10769</cdr:y>
    </cdr:to>
    <cdr:sp macro="" textlink="">
      <cdr:nvSpPr>
        <cdr:cNvPr id="8" name="TextBox 2"/>
        <cdr:cNvSpPr txBox="1"/>
      </cdr:nvSpPr>
      <cdr:spPr>
        <a:xfrm xmlns:a="http://schemas.openxmlformats.org/drawingml/2006/main">
          <a:off x="8126953" y="169373"/>
          <a:ext cx="1729440" cy="416613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12700">
          <a:noFill/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e-IL" sz="12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rPr>
            <a:t>החלטת הריבית האחרונה</a:t>
          </a:r>
          <a:endParaRPr lang="he-IL" sz="1200" b="1" baseline="0" dirty="0">
            <a:solidFill>
              <a:schemeClr val="tx1">
                <a:lumMod val="65000"/>
                <a:lumOff val="35000"/>
              </a:schemeClr>
            </a:solidFill>
            <a:effectLst/>
            <a:latin typeface="Segoe UI Semibold" panose="020B0702040204020203" pitchFamily="34" charset="0"/>
            <a:ea typeface="+mn-ea"/>
            <a:cs typeface="Segoe UI Semibold" panose="020B0702040204020203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0.76164</cdr:x>
      <cdr:y>0.03776</cdr:y>
    </cdr:from>
    <cdr:to>
      <cdr:x>0.92555</cdr:x>
      <cdr:y>0.10851</cdr:y>
    </cdr:to>
    <cdr:sp macro="" textlink="">
      <cdr:nvSpPr>
        <cdr:cNvPr id="2" name="TextBox 2"/>
        <cdr:cNvSpPr txBox="1"/>
      </cdr:nvSpPr>
      <cdr:spPr>
        <a:xfrm xmlns:a="http://schemas.openxmlformats.org/drawingml/2006/main">
          <a:off x="8157110" y="206575"/>
          <a:ext cx="1755465" cy="38706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>
          <a:noFill/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e-IL" sz="12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rPr>
            <a:t>החלטת הריבית האחרונה</a:t>
          </a:r>
          <a:endParaRPr lang="he-IL" sz="1200" b="1" baseline="0" dirty="0">
            <a:solidFill>
              <a:schemeClr val="tx1">
                <a:lumMod val="65000"/>
                <a:lumOff val="35000"/>
              </a:schemeClr>
            </a:solidFill>
            <a:effectLst/>
            <a:latin typeface="Segoe UI Semibold" panose="020B0702040204020203" pitchFamily="34" charset="0"/>
            <a:ea typeface="+mn-ea"/>
            <a:cs typeface="Segoe UI Semibold" panose="020B0702040204020203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0.89505</cdr:x>
      <cdr:y>0.13717</cdr:y>
    </cdr:from>
    <cdr:to>
      <cdr:x>0.89706</cdr:x>
      <cdr:y>0.86453</cdr:y>
    </cdr:to>
    <cdr:cxnSp macro="">
      <cdr:nvCxnSpPr>
        <cdr:cNvPr id="2" name="מחבר ישר 1"/>
        <cdr:cNvCxnSpPr/>
      </cdr:nvCxnSpPr>
      <cdr:spPr>
        <a:xfrm xmlns:a="http://schemas.openxmlformats.org/drawingml/2006/main">
          <a:off x="8817654" y="839190"/>
          <a:ext cx="19802" cy="4449823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tx1">
              <a:lumMod val="65000"/>
              <a:lumOff val="35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0.81359</cdr:x>
      <cdr:y>0.01856</cdr:y>
    </cdr:from>
    <cdr:to>
      <cdr:x>0.97366</cdr:x>
      <cdr:y>0.09223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8472550" y="101904"/>
          <a:ext cx="1666993" cy="4044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ts val="1000"/>
            </a:lnSpc>
          </a:pPr>
          <a:r>
            <a:rPr lang="he-IL" sz="1200" b="0" dirty="0" smtClean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הצמיחה השנתית החזויה על</a:t>
          </a:r>
          <a:r>
            <a:rPr lang="he-IL" sz="1200" b="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he-IL" sz="1200" b="0" baseline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פי </a:t>
          </a:r>
          <a:r>
            <a:rPr lang="he-IL" sz="1200" b="0" baseline="0" dirty="0" smtClean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חטיבת המחקר</a:t>
          </a:r>
          <a:r>
            <a:rPr lang="he-IL" sz="1200" b="0" baseline="0" dirty="0" smtClean="0">
              <a:latin typeface="Segoe UI" panose="020B0502040204020203" pitchFamily="34" charset="0"/>
              <a:cs typeface="Segoe UI" panose="020B0502040204020203" pitchFamily="34" charset="0"/>
            </a:rPr>
            <a:t>:                 </a:t>
          </a:r>
          <a:endParaRPr lang="he-IL" sz="1200" b="0" dirty="0">
            <a:solidFill>
              <a:srgbClr val="FF0000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0.72793</cdr:x>
      <cdr:y>0.91003</cdr:y>
    </cdr:from>
    <cdr:to>
      <cdr:x>1</cdr:x>
      <cdr:y>0.95876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796052" y="4946945"/>
          <a:ext cx="2913883" cy="2648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rtl="1"/>
          <a:r>
            <a:rPr lang="he-IL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*נתוני השכר הנומינלי של חודש מאי הם נתוני בזק</a:t>
          </a:r>
          <a:endParaRPr lang="he-IL" sz="1000" dirty="0">
            <a:solidFill>
              <a:schemeClr val="tx1">
                <a:lumMod val="65000"/>
                <a:lumOff val="35000"/>
              </a:schemeClr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</cdr:x>
      <cdr:y>0.0352</cdr:y>
    </cdr:from>
    <cdr:to>
      <cdr:x>0.0345</cdr:x>
      <cdr:y>0.07522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94964"/>
          <a:ext cx="374995" cy="2216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r>
            <a:rPr lang="he-IL" sz="1200" dirty="0">
              <a:solidFill>
                <a:schemeClr val="tx1">
                  <a:lumMod val="65000"/>
                  <a:lumOff val="35000"/>
                </a:schemeClr>
              </a:solidFill>
            </a:rPr>
            <a:t>%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</cdr:x>
      <cdr:y>0.001</cdr:y>
    </cdr:from>
    <cdr:to>
      <cdr:x>0.08052</cdr:x>
      <cdr:y>0.09341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5536"/>
          <a:ext cx="862313" cy="5106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r>
            <a:rPr lang="he-IL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מיליוני דולרים </a:t>
          </a:r>
          <a:endParaRPr lang="he-IL" sz="1200" dirty="0">
            <a:solidFill>
              <a:schemeClr val="tx1">
                <a:lumMod val="65000"/>
                <a:lumOff val="35000"/>
              </a:schemeClr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0.9348</cdr:x>
      <cdr:y>0.30214</cdr:y>
    </cdr:from>
    <cdr:to>
      <cdr:x>0.99808</cdr:x>
      <cdr:y>0.34698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9286865" y="1925311"/>
          <a:ext cx="628660" cy="2857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endParaRPr lang="he-IL" sz="1400" b="1" dirty="0">
            <a:solidFill>
              <a:srgbClr val="70AD47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0.8533</cdr:x>
      <cdr:y>0.05133</cdr:y>
    </cdr:from>
    <cdr:to>
      <cdr:x>0.99342</cdr:x>
      <cdr:y>0.1188</cdr:y>
    </cdr:to>
    <cdr:sp macro="" textlink="">
      <cdr:nvSpPr>
        <cdr:cNvPr id="4" name="TextBox 2"/>
        <cdr:cNvSpPr txBox="1"/>
      </cdr:nvSpPr>
      <cdr:spPr>
        <a:xfrm xmlns:a="http://schemas.openxmlformats.org/drawingml/2006/main">
          <a:off x="8477215" y="327068"/>
          <a:ext cx="1392033" cy="42993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>
          <a:noFill/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e-IL" sz="12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rPr>
            <a:t>החלטת הריבית האחרונה</a:t>
          </a:r>
          <a:endParaRPr lang="he-IL" sz="1200" b="1" baseline="0" dirty="0">
            <a:solidFill>
              <a:schemeClr val="tx1">
                <a:lumMod val="65000"/>
                <a:lumOff val="35000"/>
              </a:schemeClr>
            </a:solidFill>
            <a:effectLst/>
            <a:latin typeface="Segoe UI Semibold" panose="020B0702040204020203" pitchFamily="34" charset="0"/>
            <a:ea typeface="+mn-ea"/>
            <a:cs typeface="Segoe UI Semibold" panose="020B0702040204020203" pitchFamily="34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0.01564</cdr:x>
      <cdr:y>0.8895</cdr:y>
    </cdr:from>
    <cdr:to>
      <cdr:x>1</cdr:x>
      <cdr:y>0.99632</cdr:y>
    </cdr:to>
    <cdr:sp macro="" textlink="">
      <cdr:nvSpPr>
        <cdr:cNvPr id="2" name="TextBox 3"/>
        <cdr:cNvSpPr txBox="1"/>
      </cdr:nvSpPr>
      <cdr:spPr>
        <a:xfrm xmlns:a="http://schemas.openxmlformats.org/drawingml/2006/main">
          <a:off x="145677" y="5412441"/>
          <a:ext cx="9166411" cy="6499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 rtl="1"/>
          <a:r>
            <a:rPr lang="he-IL" sz="1200" dirty="0" smtClean="0">
              <a:latin typeface="David" panose="020E0502060401010101" pitchFamily="34" charset="-79"/>
              <a:cs typeface="David" panose="020E0502060401010101" pitchFamily="34" charset="-79"/>
            </a:rPr>
            <a:t>*</a:t>
          </a:r>
          <a:r>
            <a: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לא כולל אג"ח מובנות ואג"ח להמרה</a:t>
          </a:r>
        </a:p>
        <a:p xmlns:a="http://schemas.openxmlformats.org/drawingml/2006/main">
          <a:pPr algn="r" rtl="1"/>
          <a:r>
            <a: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**הסדרות לפי דרוגים כוללות את כל המגזרים כולל הפיננסי</a:t>
          </a:r>
        </a:p>
        <a:p xmlns:a="http://schemas.openxmlformats.org/drawingml/2006/main">
          <a:pPr algn="r" rtl="1"/>
          <a:r>
            <a: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***סך המגזר העסקי ללא חברות פיננסיות: כולל אג"ח בכל רמות הדרוג, לרבות אג"ח שאינן מדורגות</a:t>
          </a:r>
        </a:p>
        <a:p xmlns:a="http://schemas.openxmlformats.org/drawingml/2006/main">
          <a:pPr algn="r" rtl="1"/>
          <a:r>
            <a:rPr lang="he-IL" dirty="0" smtClean="0">
              <a:latin typeface="David" panose="020E0502060401010101" pitchFamily="34" charset="-79"/>
              <a:cs typeface="David" panose="020E0502060401010101" pitchFamily="34" charset="-79"/>
            </a:rPr>
            <a:t> </a:t>
          </a:r>
          <a:endParaRPr lang="he-IL" dirty="0"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0.00531</cdr:x>
      <cdr:y>0.04119</cdr:y>
    </cdr:from>
    <cdr:to>
      <cdr:x>0.02797</cdr:x>
      <cdr:y>0.08799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062" y="227575"/>
          <a:ext cx="243477" cy="2586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r>
            <a:rPr lang="he-IL" sz="1200" dirty="0" smtClean="0">
              <a:latin typeface="Segoe UI" panose="020B0502040204020203" pitchFamily="34" charset="0"/>
              <a:cs typeface="Segoe UI" panose="020B0502040204020203" pitchFamily="34" charset="0"/>
            </a:rPr>
            <a:t>%</a:t>
          </a:r>
          <a:endParaRPr lang="he-IL" sz="1200" dirty="0"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</cdr:x>
      <cdr:y>0.03775</cdr:y>
    </cdr:from>
    <cdr:to>
      <cdr:x>0.13409</cdr:x>
      <cdr:y>0.1281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0" y="205947"/>
          <a:ext cx="1448033" cy="4928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e-IL" sz="1200" b="0" i="0" u="none" strike="noStrike" dirty="0" smtClean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מדד </a:t>
          </a:r>
        </a:p>
        <a:p xmlns:a="http://schemas.openxmlformats.org/drawingml/2006/main">
          <a:pPr algn="ctr"/>
          <a:r>
            <a:rPr lang="he-IL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03.07.2025=100</a:t>
          </a:r>
          <a:endParaRPr lang="he-IL" sz="1200" b="0" dirty="0">
            <a:solidFill>
              <a:schemeClr val="tx1">
                <a:lumMod val="65000"/>
                <a:lumOff val="35000"/>
              </a:schemeClr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0.79594</cdr:x>
      <cdr:y>0.06002</cdr:y>
    </cdr:from>
    <cdr:to>
      <cdr:x>0.94707</cdr:x>
      <cdr:y>0.13601</cdr:y>
    </cdr:to>
    <cdr:sp macro="" textlink="">
      <cdr:nvSpPr>
        <cdr:cNvPr id="4" name="TextBox 2"/>
        <cdr:cNvSpPr txBox="1"/>
      </cdr:nvSpPr>
      <cdr:spPr>
        <a:xfrm xmlns:a="http://schemas.openxmlformats.org/drawingml/2006/main">
          <a:off x="7337429" y="338524"/>
          <a:ext cx="1393198" cy="4286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>
          <a:noFill/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e-IL" sz="1200" b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rPr>
            <a:t>החלטת הריבית האחרונה</a:t>
          </a:r>
          <a:endParaRPr lang="he-IL" sz="1200" b="0" baseline="0" dirty="0">
            <a:solidFill>
              <a:schemeClr val="tx1">
                <a:lumMod val="65000"/>
                <a:lumOff val="35000"/>
              </a:schemeClr>
            </a:solidFill>
            <a:effectLst/>
            <a:latin typeface="Segoe UI Semibold" panose="020B0702040204020203" pitchFamily="34" charset="0"/>
            <a:ea typeface="+mn-ea"/>
            <a:cs typeface="Segoe UI Semibold" panose="020B0702040204020203" pitchFamily="34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0.4635</cdr:x>
      <cdr:y>0.9265</cdr:y>
    </cdr:from>
    <cdr:to>
      <cdr:x>0.99975</cdr:x>
      <cdr:y>0.99975</cdr:y>
    </cdr:to>
    <cdr:sp macro="" textlink="">
      <cdr:nvSpPr>
        <cdr:cNvPr id="13" name="TextBox 12">
          <a:extLst xmlns:a="http://schemas.openxmlformats.org/drawingml/2006/main">
            <a:ext uri="{FF2B5EF4-FFF2-40B4-BE49-F238E27FC236}">
              <a16:creationId xmlns:a16="http://schemas.microsoft.com/office/drawing/2014/main" id="{5C6FED1E-29F8-4D09-AA38-3320F36A61D5}"/>
            </a:ext>
          </a:extLst>
        </cdr:cNvPr>
        <cdr:cNvSpPr txBox="1"/>
      </cdr:nvSpPr>
      <cdr:spPr>
        <a:xfrm xmlns:a="http://schemas.openxmlformats.org/drawingml/2006/main">
          <a:off x="5419725" y="4705350"/>
          <a:ext cx="6276975" cy="3714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algn="r" rtl="1"/>
          <a:endParaRPr lang="he-IL" sz="1200" b="1" dirty="0">
            <a:solidFill>
              <a:srgbClr val="000000"/>
            </a:solidFill>
          </a:endParaRPr>
        </a:p>
      </cdr:txBody>
    </cdr:sp>
  </cdr:relSizeAnchor>
  <cdr:relSizeAnchor xmlns:cdr="http://schemas.openxmlformats.org/drawingml/2006/chartDrawing">
    <cdr:from>
      <cdr:x>0.22475</cdr:x>
      <cdr:y>0.91725</cdr:y>
    </cdr:from>
    <cdr:to>
      <cdr:x>0.979</cdr:x>
      <cdr:y>0.98075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F2314BF-D80F-4212-9301-B702845625CB}"/>
            </a:ext>
          </a:extLst>
        </cdr:cNvPr>
        <cdr:cNvSpPr txBox="1"/>
      </cdr:nvSpPr>
      <cdr:spPr>
        <a:xfrm xmlns:a="http://schemas.openxmlformats.org/drawingml/2006/main">
          <a:off x="2619375" y="4657725"/>
          <a:ext cx="8820150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rtl="1"/>
          <a:endParaRPr lang="he-IL" sz="1400" b="1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0.4635</cdr:x>
      <cdr:y>0.9265</cdr:y>
    </cdr:from>
    <cdr:to>
      <cdr:x>0.99975</cdr:x>
      <cdr:y>0.99975</cdr:y>
    </cdr:to>
    <cdr:sp macro="" textlink="">
      <cdr:nvSpPr>
        <cdr:cNvPr id="3" name="TextBox 12">
          <a:extLst xmlns:a="http://schemas.openxmlformats.org/drawingml/2006/main">
            <a:ext uri="{FF2B5EF4-FFF2-40B4-BE49-F238E27FC236}">
              <a16:creationId xmlns:a16="http://schemas.microsoft.com/office/drawing/2014/main" id="{C9FB4C4F-80AF-4A5A-8235-ACFECA55B827}"/>
            </a:ext>
          </a:extLst>
        </cdr:cNvPr>
        <cdr:cNvSpPr txBox="1"/>
      </cdr:nvSpPr>
      <cdr:spPr>
        <a:xfrm xmlns:a="http://schemas.openxmlformats.org/drawingml/2006/main">
          <a:off x="5419725" y="4705350"/>
          <a:ext cx="6276975" cy="3714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algn="r" rtl="1"/>
          <a:endParaRPr lang="he-IL" sz="1200" b="1" dirty="0">
            <a:solidFill>
              <a:srgbClr val="000000"/>
            </a:solidFill>
          </a:endParaRPr>
        </a:p>
      </cdr:txBody>
    </cdr:sp>
  </cdr:relSizeAnchor>
  <cdr:relSizeAnchor xmlns:cdr="http://schemas.openxmlformats.org/drawingml/2006/chartDrawing">
    <cdr:from>
      <cdr:x>0.22475</cdr:x>
      <cdr:y>0.91725</cdr:y>
    </cdr:from>
    <cdr:to>
      <cdr:x>0.979</cdr:x>
      <cdr:y>0.98075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219685ED-7393-439E-944A-21AAA71593A1}"/>
            </a:ext>
          </a:extLst>
        </cdr:cNvPr>
        <cdr:cNvSpPr txBox="1"/>
      </cdr:nvSpPr>
      <cdr:spPr>
        <a:xfrm xmlns:a="http://schemas.openxmlformats.org/drawingml/2006/main">
          <a:off x="2619375" y="4657725"/>
          <a:ext cx="8820150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rtl="1"/>
          <a:endParaRPr lang="he-IL" sz="1400" b="1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0.2975</cdr:x>
      <cdr:y>0.272</cdr:y>
    </cdr:from>
    <cdr:to>
      <cdr:x>0.378</cdr:x>
      <cdr:y>0.354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4DF3241B-9647-426F-A030-712AAA1817A1}"/>
            </a:ext>
          </a:extLst>
        </cdr:cNvPr>
        <cdr:cNvSpPr txBox="1"/>
      </cdr:nvSpPr>
      <cdr:spPr>
        <a:xfrm xmlns:a="http://schemas.openxmlformats.org/drawingml/2006/main">
          <a:off x="3476625" y="1381125"/>
          <a:ext cx="942975" cy="4191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rgbClr val="000000"/>
        </a:lnRef>
        <a:fillRef xmlns:a="http://schemas.openxmlformats.org/drawingml/2006/main" idx="0">
          <a:srgbClr val="000000"/>
        </a:fillRef>
        <a:effectRef xmlns:a="http://schemas.openxmlformats.org/drawingml/2006/main" idx="0">
          <a:srgbClr val="00000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1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/>
          <a:r>
            <a:rPr lang="en-US" sz="1200" b="0" i="0" u="none" dirty="0">
              <a:solidFill>
                <a:srgbClr val="FF0000"/>
              </a:solidFill>
              <a:latin typeface="Arial"/>
              <a:ea typeface="+mn-ea"/>
              <a:cs typeface="Arial"/>
            </a:rPr>
            <a:t> </a:t>
          </a:r>
          <a:endParaRPr lang="he-IL" sz="1200" b="1" i="0" u="none" dirty="0">
            <a:solidFill>
              <a:srgbClr val="FF0000"/>
            </a:solidFill>
            <a:latin typeface="Arial"/>
            <a:ea typeface="+mn-ea"/>
            <a:cs typeface="Arial"/>
          </a:endParaRPr>
        </a:p>
      </cdr:txBody>
    </cdr:sp>
  </cdr:relSizeAnchor>
  <cdr:relSizeAnchor xmlns:cdr="http://schemas.openxmlformats.org/drawingml/2006/chartDrawing">
    <cdr:from>
      <cdr:x>0.4635</cdr:x>
      <cdr:y>0.9265</cdr:y>
    </cdr:from>
    <cdr:to>
      <cdr:x>0.99975</cdr:x>
      <cdr:y>0.99975</cdr:y>
    </cdr:to>
    <cdr:sp macro="" textlink="">
      <cdr:nvSpPr>
        <cdr:cNvPr id="6" name="TextBox 12">
          <a:extLst xmlns:a="http://schemas.openxmlformats.org/drawingml/2006/main">
            <a:ext uri="{FF2B5EF4-FFF2-40B4-BE49-F238E27FC236}">
              <a16:creationId xmlns:a16="http://schemas.microsoft.com/office/drawing/2014/main" id="{FED5DB47-D7B2-455E-8CDE-4C41A71BACE7}"/>
            </a:ext>
          </a:extLst>
        </cdr:cNvPr>
        <cdr:cNvSpPr txBox="1"/>
      </cdr:nvSpPr>
      <cdr:spPr>
        <a:xfrm xmlns:a="http://schemas.openxmlformats.org/drawingml/2006/main">
          <a:off x="5419725" y="4705350"/>
          <a:ext cx="6276975" cy="3714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algn="r" rtl="1"/>
          <a:endParaRPr lang="he-IL" sz="1200" b="1" dirty="0">
            <a:solidFill>
              <a:srgbClr val="000000"/>
            </a:solidFill>
          </a:endParaRPr>
        </a:p>
      </cdr:txBody>
    </cdr:sp>
  </cdr:relSizeAnchor>
  <cdr:relSizeAnchor xmlns:cdr="http://schemas.openxmlformats.org/drawingml/2006/chartDrawing">
    <cdr:from>
      <cdr:x>0.22475</cdr:x>
      <cdr:y>0.91725</cdr:y>
    </cdr:from>
    <cdr:to>
      <cdr:x>0.979</cdr:x>
      <cdr:y>0.98075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93142AF9-ACB5-4627-9290-08FFC1DFB63D}"/>
            </a:ext>
          </a:extLst>
        </cdr:cNvPr>
        <cdr:cNvSpPr txBox="1"/>
      </cdr:nvSpPr>
      <cdr:spPr>
        <a:xfrm xmlns:a="http://schemas.openxmlformats.org/drawingml/2006/main">
          <a:off x="2619375" y="4657725"/>
          <a:ext cx="8820150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rtl="1"/>
          <a:endParaRPr lang="he-IL" sz="1400" b="1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0.22475</cdr:x>
      <cdr:y>0.91725</cdr:y>
    </cdr:from>
    <cdr:to>
      <cdr:x>0.979</cdr:x>
      <cdr:y>0.98075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66EB50BF-622A-4F15-803D-4794D76481AE}"/>
            </a:ext>
          </a:extLst>
        </cdr:cNvPr>
        <cdr:cNvSpPr txBox="1"/>
      </cdr:nvSpPr>
      <cdr:spPr>
        <a:xfrm xmlns:a="http://schemas.openxmlformats.org/drawingml/2006/main">
          <a:off x="2619375" y="4657725"/>
          <a:ext cx="8820150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rtl="1"/>
          <a:endParaRPr lang="he-IL" sz="1400" b="1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0.22475</cdr:x>
      <cdr:y>0.91725</cdr:y>
    </cdr:from>
    <cdr:to>
      <cdr:x>0.979</cdr:x>
      <cdr:y>0.98075</cdr:y>
    </cdr:to>
    <cdr:sp macro="" textlink="">
      <cdr:nvSpPr>
        <cdr:cNvPr id="15" name="TextBox 1">
          <a:extLst xmlns:a="http://schemas.openxmlformats.org/drawingml/2006/main">
            <a:ext uri="{FF2B5EF4-FFF2-40B4-BE49-F238E27FC236}">
              <a16:creationId xmlns:a16="http://schemas.microsoft.com/office/drawing/2014/main" id="{201DEA27-2D08-4818-AE15-AB8CC5EA1F09}"/>
            </a:ext>
          </a:extLst>
        </cdr:cNvPr>
        <cdr:cNvSpPr txBox="1"/>
      </cdr:nvSpPr>
      <cdr:spPr>
        <a:xfrm xmlns:a="http://schemas.openxmlformats.org/drawingml/2006/main">
          <a:off x="2619375" y="4657725"/>
          <a:ext cx="8820150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rtl="1"/>
          <a:endParaRPr lang="he-IL" sz="1400" b="1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0.22475</cdr:x>
      <cdr:y>0.91725</cdr:y>
    </cdr:from>
    <cdr:to>
      <cdr:x>0.979</cdr:x>
      <cdr:y>0.98075</cdr:y>
    </cdr:to>
    <cdr:sp macro="" textlink="">
      <cdr:nvSpPr>
        <cdr:cNvPr id="18" name="TextBox 1">
          <a:extLst xmlns:a="http://schemas.openxmlformats.org/drawingml/2006/main">
            <a:ext uri="{FF2B5EF4-FFF2-40B4-BE49-F238E27FC236}">
              <a16:creationId xmlns:a16="http://schemas.microsoft.com/office/drawing/2014/main" id="{CBE67B5F-9AE0-40DB-BEB9-067B8FD449AD}"/>
            </a:ext>
          </a:extLst>
        </cdr:cNvPr>
        <cdr:cNvSpPr txBox="1"/>
      </cdr:nvSpPr>
      <cdr:spPr>
        <a:xfrm xmlns:a="http://schemas.openxmlformats.org/drawingml/2006/main">
          <a:off x="2619375" y="4657725"/>
          <a:ext cx="8820150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rtl="1"/>
          <a:endParaRPr lang="he-IL" sz="1400" b="1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0.22475</cdr:x>
      <cdr:y>0.91725</cdr:y>
    </cdr:from>
    <cdr:to>
      <cdr:x>0.979</cdr:x>
      <cdr:y>0.98075</cdr:y>
    </cdr:to>
    <cdr:sp macro="" textlink="">
      <cdr:nvSpPr>
        <cdr:cNvPr id="21" name="TextBox 1">
          <a:extLst xmlns:a="http://schemas.openxmlformats.org/drawingml/2006/main">
            <a:ext uri="{FF2B5EF4-FFF2-40B4-BE49-F238E27FC236}">
              <a16:creationId xmlns:a16="http://schemas.microsoft.com/office/drawing/2014/main" id="{EAAC8EC2-C82E-42F3-A963-18371DBC8C86}"/>
            </a:ext>
          </a:extLst>
        </cdr:cNvPr>
        <cdr:cNvSpPr txBox="1"/>
      </cdr:nvSpPr>
      <cdr:spPr>
        <a:xfrm xmlns:a="http://schemas.openxmlformats.org/drawingml/2006/main">
          <a:off x="2619375" y="4657725"/>
          <a:ext cx="8820150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rtl="1"/>
          <a:endParaRPr lang="he-IL" sz="1400" b="1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0.22125</cdr:x>
      <cdr:y>0.92525</cdr:y>
    </cdr:from>
    <cdr:to>
      <cdr:x>0.9755</cdr:x>
      <cdr:y>0.98875</cdr:y>
    </cdr:to>
    <cdr:sp macro="" textlink="">
      <cdr:nvSpPr>
        <cdr:cNvPr id="24" name="TextBox 1">
          <a:extLst xmlns:a="http://schemas.openxmlformats.org/drawingml/2006/main">
            <a:ext uri="{FF2B5EF4-FFF2-40B4-BE49-F238E27FC236}">
              <a16:creationId xmlns:a16="http://schemas.microsoft.com/office/drawing/2014/main" id="{CFF8D380-6C27-47F6-8190-DCAA3DE7FB06}"/>
            </a:ext>
          </a:extLst>
        </cdr:cNvPr>
        <cdr:cNvSpPr txBox="1"/>
      </cdr:nvSpPr>
      <cdr:spPr>
        <a:xfrm xmlns:a="http://schemas.openxmlformats.org/drawingml/2006/main">
          <a:off x="2581275" y="4705350"/>
          <a:ext cx="8820150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rtl="1"/>
          <a:endParaRPr lang="he-IL" sz="1400" b="1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0.9475</cdr:x>
      <cdr:y>0.13025</cdr:y>
    </cdr:from>
    <cdr:to>
      <cdr:x>0.98675</cdr:x>
      <cdr:y>0.18575</cdr:y>
    </cdr:to>
    <cdr:sp macro="" textlink="">
      <cdr:nvSpPr>
        <cdr:cNvPr id="40" name="TextBox 39">
          <a:extLst xmlns:a="http://schemas.openxmlformats.org/drawingml/2006/main">
            <a:ext uri="{FF2B5EF4-FFF2-40B4-BE49-F238E27FC236}">
              <a16:creationId xmlns:a16="http://schemas.microsoft.com/office/drawing/2014/main" id="{67200F9E-EBC6-4660-A43E-9AE8DBF356A0}"/>
            </a:ext>
          </a:extLst>
        </cdr:cNvPr>
        <cdr:cNvSpPr txBox="1"/>
      </cdr:nvSpPr>
      <cdr:spPr>
        <a:xfrm xmlns:a="http://schemas.openxmlformats.org/drawingml/2006/main">
          <a:off x="11077575" y="657225"/>
          <a:ext cx="457200" cy="285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1"/>
        <a:lstStyle xmlns:a="http://schemas.openxmlformats.org/drawingml/2006/main"/>
        <a:p xmlns:a="http://schemas.openxmlformats.org/drawingml/2006/main">
          <a:endParaRPr lang="he-IL" sz="1600" b="1">
            <a:solidFill>
              <a:srgbClr val="FF0000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0.00414</cdr:x>
      <cdr:y>0.01683</cdr:y>
    </cdr:from>
    <cdr:to>
      <cdr:x>0.13129</cdr:x>
      <cdr:y>0.13324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132" y="95222"/>
          <a:ext cx="1171138" cy="6586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algn="ctr"/>
          <a:fld id="{69CF51FE-6EF3-4C5F-9BCC-3EBA88DEFE6E}" type="TxLink">
            <a:rPr lang="he-IL" sz="1400" b="0" i="0" u="none" strike="noStrike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rPr>
            <a:pPr algn="ctr"/>
            <a:t> </a:t>
          </a:fld>
          <a:endParaRPr lang="he-IL" sz="1400" b="0"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</cdr:x>
      <cdr:y>0.02502</cdr:y>
    </cdr:from>
    <cdr:to>
      <cdr:x>0.14088</cdr:x>
      <cdr:y>0.12407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0" y="139610"/>
          <a:ext cx="1508857" cy="5527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e-IL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מדד </a:t>
          </a:r>
        </a:p>
        <a:p xmlns:a="http://schemas.openxmlformats.org/drawingml/2006/main">
          <a:pPr algn="ctr"/>
          <a:r>
            <a:rPr lang="he-IL" sz="1200" b="0" dirty="0" smtClean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03.07.2024=100</a:t>
          </a:r>
          <a:endParaRPr lang="he-IL" sz="1200" b="0" dirty="0">
            <a:solidFill>
              <a:schemeClr val="tx1">
                <a:lumMod val="65000"/>
                <a:lumOff val="35000"/>
              </a:schemeClr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9.32988E-8</cdr:x>
      <cdr:y>0.01425</cdr:y>
    </cdr:from>
    <cdr:to>
      <cdr:x>0.05365</cdr:x>
      <cdr:y>0.07175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0000000-0008-0000-0000-000004000000}"/>
            </a:ext>
          </a:extLst>
        </cdr:cNvPr>
        <cdr:cNvSpPr txBox="1"/>
      </cdr:nvSpPr>
      <cdr:spPr>
        <a:xfrm xmlns:a="http://schemas.openxmlformats.org/drawingml/2006/main">
          <a:off x="1" y="77720"/>
          <a:ext cx="575066" cy="3136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rPr>
            <a:t>YoY</a:t>
          </a:r>
          <a:r>
            <a:rPr lang="en-US" sz="1200" baseline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rPr>
            <a:t> </a:t>
          </a:r>
          <a:endParaRPr lang="he-IL" sz="1200" dirty="0">
            <a:solidFill>
              <a:schemeClr val="tx1">
                <a:lumMod val="65000"/>
                <a:lumOff val="35000"/>
              </a:schemeClr>
            </a:solidFill>
            <a:latin typeface="Segoe UI" panose="020B0502040204020203" pitchFamily="34" charset="0"/>
            <a:ea typeface="Tahoma" panose="020B0604030504040204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0.93586</cdr:x>
      <cdr:y>0.02175</cdr:y>
    </cdr:from>
    <cdr:to>
      <cdr:x>0.99975</cdr:x>
      <cdr:y>0.07825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1406FDF-EAA7-4545-8A83-85BB7862D044}"/>
            </a:ext>
          </a:extLst>
        </cdr:cNvPr>
        <cdr:cNvSpPr txBox="1"/>
      </cdr:nvSpPr>
      <cdr:spPr>
        <a:xfrm xmlns:a="http://schemas.openxmlformats.org/drawingml/2006/main">
          <a:off x="10030794" y="118625"/>
          <a:ext cx="684777" cy="308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r>
            <a:rPr lang="he-IL" sz="1100" dirty="0">
              <a:latin typeface="Segoe UI Light" panose="020B0502040204020203" pitchFamily="34" charset="0"/>
              <a:cs typeface="Segoe UI Light" panose="020B0502040204020203" pitchFamily="34" charset="0"/>
            </a:rPr>
            <a:t>מאזן נטו</a:t>
          </a: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0.5008</cdr:x>
      <cdr:y>0.96114</cdr:y>
    </cdr:from>
    <cdr:to>
      <cdr:x>0.99525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975225" y="6124575"/>
          <a:ext cx="4912174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1"/>
          <a:r>
            <a:rPr lang="he-IL" sz="120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* כשהמדד</a:t>
          </a:r>
          <a:r>
            <a:rPr lang="he-IL" sz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נמצא </a:t>
          </a:r>
          <a:r>
            <a:rPr lang="he-IL" sz="120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מעל  50 נק' הדבר משקף</a:t>
          </a:r>
          <a:r>
            <a:rPr lang="he-IL" sz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he-IL" sz="120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התרחבות כלכלית</a:t>
          </a: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0.01374</cdr:x>
      <cdr:y>0.03637</cdr:y>
    </cdr:from>
    <cdr:to>
      <cdr:x>0.06248</cdr:x>
      <cdr:y>0.08525</cdr:y>
    </cdr:to>
    <cdr:sp macro="" textlink="">
      <cdr:nvSpPr>
        <cdr:cNvPr id="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6501" y="231758"/>
          <a:ext cx="484211" cy="3114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spcBef>
              <a:spcPct val="50000"/>
            </a:spcBef>
            <a:buClrTx/>
            <a:buSzTx/>
            <a:buFontTx/>
            <a:buNone/>
          </a:pPr>
          <a:r>
            <a:rPr lang="en-US" altLang="en-US" sz="1400" b="0" dirty="0">
              <a:solidFill>
                <a:schemeClr val="tx1">
                  <a:lumMod val="65000"/>
                  <a:lumOff val="35000"/>
                </a:schemeClr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0.93384</cdr:x>
      <cdr:y>0.32218</cdr:y>
    </cdr:from>
    <cdr:to>
      <cdr:x>1</cdr:x>
      <cdr:y>0.36702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0001365" y="1768590"/>
          <a:ext cx="708569" cy="2461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fld id="{D00A7C71-26F1-47CA-A025-A07926A894ED}" type="TxLink">
            <a:rPr lang="en-US" sz="1100" b="1" i="0" u="none" strike="noStrike" smtClean="0">
              <a:solidFill>
                <a:srgbClr val="DA8F32"/>
              </a:solidFill>
              <a:latin typeface="Segoe UI" panose="020B0502040204020203" pitchFamily="34" charset="0"/>
              <a:cs typeface="Segoe UI" panose="020B0502040204020203" pitchFamily="34" charset="0"/>
            </a:rPr>
            <a:pPr algn="r"/>
            <a:t>4.375</a:t>
          </a:fld>
          <a:r>
            <a:rPr lang="en-US" sz="1100" b="1" i="0" u="none" strike="noStrike" dirty="0" smtClean="0">
              <a:solidFill>
                <a:srgbClr val="DA8F32"/>
              </a:solidFill>
              <a:latin typeface="Segoe UI" panose="020B0502040204020203" pitchFamily="34" charset="0"/>
              <a:cs typeface="Segoe UI" panose="020B0502040204020203" pitchFamily="34" charset="0"/>
            </a:rPr>
            <a:t>%</a:t>
          </a:r>
          <a:endParaRPr lang="he-IL" sz="1100" b="1" dirty="0">
            <a:solidFill>
              <a:srgbClr val="DA8F32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0.94535</cdr:x>
      <cdr:y>0.28783</cdr:y>
    </cdr:from>
    <cdr:to>
      <cdr:x>1</cdr:x>
      <cdr:y>0.33267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0124636" y="1580033"/>
          <a:ext cx="585298" cy="2461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fld id="{BEEA0249-32AA-4B98-8DAB-2EC18E219062}" type="TxLink">
            <a:rPr lang="en-US" sz="1100" b="1" i="0" u="none" strike="noStrike" smtClean="0">
              <a:solidFill>
                <a:srgbClr val="66D1E3"/>
              </a:solidFill>
              <a:latin typeface="Segoe UI" panose="020B0502040204020203" pitchFamily="34" charset="0"/>
              <a:cs typeface="Segoe UI" panose="020B0502040204020203" pitchFamily="34" charset="0"/>
            </a:rPr>
            <a:pPr algn="r"/>
            <a:t>4.50</a:t>
          </a:fld>
          <a:r>
            <a:rPr lang="en-US" sz="1100" b="1" i="0" u="none" strike="noStrike" dirty="0" smtClean="0">
              <a:solidFill>
                <a:srgbClr val="66D1E3"/>
              </a:solidFill>
              <a:latin typeface="Segoe UI" panose="020B0502040204020203" pitchFamily="34" charset="0"/>
              <a:cs typeface="Segoe UI" panose="020B0502040204020203" pitchFamily="34" charset="0"/>
            </a:rPr>
            <a:t>%</a:t>
          </a:r>
          <a:endParaRPr lang="he-IL" sz="1100" b="1" dirty="0">
            <a:solidFill>
              <a:srgbClr val="66D1E3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0.93384</cdr:x>
      <cdr:y>0.71219</cdr:y>
    </cdr:from>
    <cdr:to>
      <cdr:x>1</cdr:x>
      <cdr:y>0.75703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0001365" y="3909510"/>
          <a:ext cx="708569" cy="2461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fld id="{20ED5773-8B49-4447-BA38-871F1428FC71}" type="TxLink">
            <a:rPr lang="en-US" b="1" i="0" u="none" strike="noStrike" smtClean="0">
              <a:solidFill>
                <a:srgbClr val="D87585"/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rPr>
            <a:pPr algn="r"/>
            <a:t>0.50</a:t>
          </a:fld>
          <a:r>
            <a:rPr lang="en-US" b="1" i="0" u="none" strike="noStrike" dirty="0" smtClean="0">
              <a:solidFill>
                <a:srgbClr val="D87585"/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rPr>
            <a:t>%</a:t>
          </a:r>
          <a:endParaRPr lang="he-IL" b="1" dirty="0">
            <a:solidFill>
              <a:srgbClr val="D87585"/>
            </a:solidFill>
            <a:latin typeface="Segoe UI" panose="020B0502040204020203" pitchFamily="34" charset="0"/>
            <a:ea typeface="Segoe UI Black" panose="020B0A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0.93193</cdr:x>
      <cdr:y>0.55375</cdr:y>
    </cdr:from>
    <cdr:to>
      <cdr:x>1</cdr:x>
      <cdr:y>0.59859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9980909" y="3039772"/>
          <a:ext cx="729025" cy="2461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fld id="{B87F2BCE-27CF-4D18-B57E-25BE9F1C48DD}" type="TxLink">
            <a:rPr lang="en-US" sz="1100" b="1" i="0" u="none" strike="noStrike" smtClean="0">
              <a:solidFill>
                <a:srgbClr val="357C32"/>
              </a:solidFill>
              <a:latin typeface="Segoe UI" panose="020B0502040204020203" pitchFamily="34" charset="0"/>
              <a:cs typeface="Segoe UI" panose="020B0502040204020203" pitchFamily="34" charset="0"/>
            </a:rPr>
            <a:pPr algn="r"/>
            <a:t>2.00</a:t>
          </a:fld>
          <a:r>
            <a:rPr lang="en-US" sz="1100" b="1" i="0" u="none" strike="noStrike" dirty="0" smtClean="0">
              <a:solidFill>
                <a:srgbClr val="357C32"/>
              </a:solidFill>
              <a:latin typeface="Segoe UI" panose="020B0502040204020203" pitchFamily="34" charset="0"/>
              <a:cs typeface="Segoe UI" panose="020B0502040204020203" pitchFamily="34" charset="0"/>
            </a:rPr>
            <a:t>%</a:t>
          </a:r>
          <a:endParaRPr lang="he-IL" sz="1100" b="1" dirty="0">
            <a:solidFill>
              <a:srgbClr val="357C32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175" y="0"/>
            <a:ext cx="2947088" cy="498555"/>
          </a:xfrm>
          <a:prstGeom prst="rect">
            <a:avLst/>
          </a:prstGeom>
        </p:spPr>
        <p:txBody>
          <a:bodyPr vert="horz" lIns="91449" tIns="45725" rIns="91449" bIns="45725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89" y="0"/>
            <a:ext cx="2947088" cy="498555"/>
          </a:xfrm>
          <a:prstGeom prst="rect">
            <a:avLst/>
          </a:prstGeom>
        </p:spPr>
        <p:txBody>
          <a:bodyPr vert="horz" lIns="91449" tIns="45725" rIns="91449" bIns="45725" rtlCol="1"/>
          <a:lstStyle>
            <a:lvl1pPr algn="l">
              <a:defRPr sz="1200"/>
            </a:lvl1pPr>
          </a:lstStyle>
          <a:p>
            <a:fld id="{EAB96479-9342-4C18-9F3A-8703FC353822}" type="datetimeFigureOut">
              <a:rPr lang="he-IL" smtClean="0"/>
              <a:t>י"א/תמוז/תשפ"ה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52175" y="9431259"/>
            <a:ext cx="2947088" cy="498555"/>
          </a:xfrm>
          <a:prstGeom prst="rect">
            <a:avLst/>
          </a:prstGeom>
        </p:spPr>
        <p:txBody>
          <a:bodyPr vert="horz" lIns="91449" tIns="45725" rIns="91449" bIns="45725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89" y="9431259"/>
            <a:ext cx="2947088" cy="498555"/>
          </a:xfrm>
          <a:prstGeom prst="rect">
            <a:avLst/>
          </a:prstGeom>
        </p:spPr>
        <p:txBody>
          <a:bodyPr vert="horz" lIns="91449" tIns="45725" rIns="91449" bIns="45725" rtlCol="1" anchor="b"/>
          <a:lstStyle>
            <a:lvl1pPr algn="l">
              <a:defRPr sz="1200"/>
            </a:lvl1pPr>
          </a:lstStyle>
          <a:p>
            <a:fld id="{2D2E285D-D741-4A4E-9079-772FC59C528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8312267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175" y="0"/>
            <a:ext cx="2947088" cy="498555"/>
          </a:xfrm>
          <a:prstGeom prst="rect">
            <a:avLst/>
          </a:prstGeom>
        </p:spPr>
        <p:txBody>
          <a:bodyPr vert="horz" lIns="91449" tIns="45725" rIns="91449" bIns="45725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9" y="0"/>
            <a:ext cx="2947088" cy="498555"/>
          </a:xfrm>
          <a:prstGeom prst="rect">
            <a:avLst/>
          </a:prstGeom>
        </p:spPr>
        <p:txBody>
          <a:bodyPr vert="horz" lIns="91449" tIns="45725" rIns="91449" bIns="45725" rtlCol="1"/>
          <a:lstStyle>
            <a:lvl1pPr algn="l">
              <a:defRPr sz="1200"/>
            </a:lvl1pPr>
          </a:lstStyle>
          <a:p>
            <a:fld id="{80FDD9A1-AA49-4C30-86D6-844B5FB14C3C}" type="datetimeFigureOut">
              <a:rPr lang="he-IL" smtClean="0"/>
              <a:t>י"א/תמוז/תשפ"ה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609" y="4779140"/>
            <a:ext cx="5440046" cy="3909050"/>
          </a:xfrm>
          <a:prstGeom prst="rect">
            <a:avLst/>
          </a:prstGeom>
        </p:spPr>
        <p:txBody>
          <a:bodyPr vert="horz" lIns="91449" tIns="45725" rIns="91449" bIns="45725" rtlCol="1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2175" y="9431259"/>
            <a:ext cx="2947088" cy="498555"/>
          </a:xfrm>
          <a:prstGeom prst="rect">
            <a:avLst/>
          </a:prstGeom>
        </p:spPr>
        <p:txBody>
          <a:bodyPr vert="horz" lIns="91449" tIns="45725" rIns="91449" bIns="45725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9" y="9431259"/>
            <a:ext cx="2947088" cy="498555"/>
          </a:xfrm>
          <a:prstGeom prst="rect">
            <a:avLst/>
          </a:prstGeom>
        </p:spPr>
        <p:txBody>
          <a:bodyPr vert="horz" lIns="91449" tIns="45725" rIns="91449" bIns="45725" rtlCol="1" anchor="b"/>
          <a:lstStyle>
            <a:lvl1pPr algn="l">
              <a:defRPr sz="1200"/>
            </a:lvl1pPr>
          </a:lstStyle>
          <a:p>
            <a:fld id="{AEDFD3E1-3D5A-41FC-BBBC-D1F6C85C834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966224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6">
            <a:extLst>
              <a:ext uri="{FF2B5EF4-FFF2-40B4-BE49-F238E27FC236}">
                <a16:creationId xmlns:a16="http://schemas.microsoft.com/office/drawing/2014/main" id="{81D4207C-CF25-60F1-4BB9-A65D6840F1AB}"/>
              </a:ext>
            </a:extLst>
          </p:cNvPr>
          <p:cNvGrpSpPr/>
          <p:nvPr userDrawn="1"/>
        </p:nvGrpSpPr>
        <p:grpSpPr>
          <a:xfrm>
            <a:off x="-294" y="6417976"/>
            <a:ext cx="219224" cy="226106"/>
            <a:chOff x="765544" y="5932967"/>
            <a:chExt cx="382693" cy="300534"/>
          </a:xfrm>
        </p:grpSpPr>
        <p:sp>
          <p:nvSpPr>
            <p:cNvPr id="9" name="Rectangle 27">
              <a:extLst>
                <a:ext uri="{FF2B5EF4-FFF2-40B4-BE49-F238E27FC236}">
                  <a16:creationId xmlns:a16="http://schemas.microsoft.com/office/drawing/2014/main" id="{4BF1D96F-97D7-62A3-30D2-BF5D2B21F7F0}"/>
                </a:ext>
              </a:extLst>
            </p:cNvPr>
            <p:cNvSpPr/>
            <p:nvPr/>
          </p:nvSpPr>
          <p:spPr>
            <a:xfrm>
              <a:off x="765544" y="5932967"/>
              <a:ext cx="309316" cy="300534"/>
            </a:xfrm>
            <a:prstGeom prst="rect">
              <a:avLst/>
            </a:prstGeom>
            <a:solidFill>
              <a:srgbClr val="084A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28">
              <a:extLst>
                <a:ext uri="{FF2B5EF4-FFF2-40B4-BE49-F238E27FC236}">
                  <a16:creationId xmlns:a16="http://schemas.microsoft.com/office/drawing/2014/main" id="{FC36F60F-775C-515D-5FF8-1ED65A9D9980}"/>
                </a:ext>
              </a:extLst>
            </p:cNvPr>
            <p:cNvSpPr/>
            <p:nvPr/>
          </p:nvSpPr>
          <p:spPr>
            <a:xfrm>
              <a:off x="1001482" y="5932967"/>
              <a:ext cx="146755" cy="300534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 userDrawn="1"/>
        </p:nvGrpSpPr>
        <p:grpSpPr>
          <a:xfrm rot="5400000">
            <a:off x="5999245" y="648358"/>
            <a:ext cx="213918" cy="12239549"/>
            <a:chOff x="11905529" y="2443971"/>
            <a:chExt cx="292343" cy="4630091"/>
          </a:xfrm>
        </p:grpSpPr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905531" y="2443971"/>
              <a:ext cx="292100" cy="926053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905530" y="3368495"/>
              <a:ext cx="292067" cy="926053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905772" y="4294548"/>
              <a:ext cx="292100" cy="926053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905529" y="5220601"/>
              <a:ext cx="292101" cy="926053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905531" y="6146654"/>
              <a:ext cx="291557" cy="927408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 userDrawn="1"/>
        </p:nvSpPr>
        <p:spPr>
          <a:xfrm>
            <a:off x="10896601" y="2929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D2B3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 userDrawn="1"/>
        </p:nvSpPr>
        <p:spPr>
          <a:xfrm>
            <a:off x="10564434" y="2929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00" y="224550"/>
            <a:ext cx="730872" cy="753791"/>
          </a:xfrm>
          <a:prstGeom prst="rect">
            <a:avLst/>
          </a:prstGeom>
        </p:spPr>
      </p:pic>
      <p:sp>
        <p:nvSpPr>
          <p:cNvPr id="20" name="מציין מיקום של מספר שקופית 1"/>
          <p:cNvSpPr txBox="1"/>
          <p:nvPr userDrawn="1"/>
        </p:nvSpPr>
        <p:spPr>
          <a:xfrm>
            <a:off x="14249" y="16250"/>
            <a:ext cx="456963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l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49408B7-84CC-423E-86F1-F04E9CE01B8F}" type="slidenum">
              <a:rPr lang="he-IL" sz="1600" b="1" smtClean="0">
                <a:solidFill>
                  <a:prstClr val="black">
                    <a:tint val="75000"/>
                  </a:prst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pPr>
                <a:defRPr/>
              </a:pPr>
              <a:t>‹#›</a:t>
            </a:fld>
            <a:endParaRPr lang="he-IL" sz="1600" b="1">
              <a:solidFill>
                <a:prstClr val="black">
                  <a:tint val="75000"/>
                </a:prstClr>
              </a:solidFill>
              <a:latin typeface="Assistant" panose="00000500000000000000" pitchFamily="2" charset="-79"/>
              <a:cs typeface="Assistant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5942649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3">
            <a:extLst>
              <a:ext uri="{FF2B5EF4-FFF2-40B4-BE49-F238E27FC236}">
                <a16:creationId xmlns:a16="http://schemas.microsoft.com/office/drawing/2014/main" id="{4D616506-C0B1-4F48-A17E-FA12F6A1F38A}"/>
              </a:ext>
            </a:extLst>
          </p:cNvPr>
          <p:cNvSpPr/>
          <p:nvPr userDrawn="1"/>
        </p:nvSpPr>
        <p:spPr>
          <a:xfrm>
            <a:off x="332014" y="286364"/>
            <a:ext cx="11527971" cy="6285265"/>
          </a:xfrm>
          <a:prstGeom prst="rect">
            <a:avLst/>
          </a:prstGeom>
          <a:noFill/>
          <a:ln w="38100">
            <a:solidFill>
              <a:srgbClr val="1352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26">
            <a:extLst>
              <a:ext uri="{FF2B5EF4-FFF2-40B4-BE49-F238E27FC236}">
                <a16:creationId xmlns:a16="http://schemas.microsoft.com/office/drawing/2014/main" id="{81D4207C-CF25-60F1-4BB9-A65D6840F1AB}"/>
              </a:ext>
            </a:extLst>
          </p:cNvPr>
          <p:cNvGrpSpPr/>
          <p:nvPr userDrawn="1"/>
        </p:nvGrpSpPr>
        <p:grpSpPr>
          <a:xfrm>
            <a:off x="-294" y="6417976"/>
            <a:ext cx="219224" cy="226106"/>
            <a:chOff x="765544" y="5932967"/>
            <a:chExt cx="382693" cy="300534"/>
          </a:xfrm>
        </p:grpSpPr>
        <p:sp>
          <p:nvSpPr>
            <p:cNvPr id="9" name="Rectangle 27">
              <a:extLst>
                <a:ext uri="{FF2B5EF4-FFF2-40B4-BE49-F238E27FC236}">
                  <a16:creationId xmlns:a16="http://schemas.microsoft.com/office/drawing/2014/main" id="{4BF1D96F-97D7-62A3-30D2-BF5D2B21F7F0}"/>
                </a:ext>
              </a:extLst>
            </p:cNvPr>
            <p:cNvSpPr/>
            <p:nvPr/>
          </p:nvSpPr>
          <p:spPr>
            <a:xfrm>
              <a:off x="765544" y="5932967"/>
              <a:ext cx="309316" cy="300534"/>
            </a:xfrm>
            <a:prstGeom prst="rect">
              <a:avLst/>
            </a:prstGeom>
            <a:solidFill>
              <a:srgbClr val="084A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28">
              <a:extLst>
                <a:ext uri="{FF2B5EF4-FFF2-40B4-BE49-F238E27FC236}">
                  <a16:creationId xmlns:a16="http://schemas.microsoft.com/office/drawing/2014/main" id="{FC36F60F-775C-515D-5FF8-1ED65A9D9980}"/>
                </a:ext>
              </a:extLst>
            </p:cNvPr>
            <p:cNvSpPr/>
            <p:nvPr/>
          </p:nvSpPr>
          <p:spPr>
            <a:xfrm>
              <a:off x="1001482" y="5932967"/>
              <a:ext cx="146755" cy="300534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 userDrawn="1"/>
        </p:nvGrpSpPr>
        <p:grpSpPr>
          <a:xfrm rot="5400000">
            <a:off x="5999245" y="648358"/>
            <a:ext cx="213918" cy="12239549"/>
            <a:chOff x="11905529" y="2443971"/>
            <a:chExt cx="292343" cy="4630091"/>
          </a:xfrm>
        </p:grpSpPr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905531" y="2443971"/>
              <a:ext cx="292100" cy="926053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905530" y="3368495"/>
              <a:ext cx="292067" cy="926053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905772" y="4294548"/>
              <a:ext cx="292100" cy="926053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905529" y="5220601"/>
              <a:ext cx="292101" cy="926053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905531" y="6146654"/>
              <a:ext cx="291557" cy="927408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מציין מיקום של מספר שקופית 1"/>
          <p:cNvSpPr txBox="1"/>
          <p:nvPr userDrawn="1"/>
        </p:nvSpPr>
        <p:spPr>
          <a:xfrm>
            <a:off x="14249" y="16250"/>
            <a:ext cx="456963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l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49408B7-84CC-423E-86F1-F04E9CE01B8F}" type="slidenum">
              <a:rPr lang="he-IL" sz="1600" b="1" smtClean="0">
                <a:solidFill>
                  <a:prstClr val="black">
                    <a:tint val="75000"/>
                  </a:prst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pPr>
                <a:defRPr/>
              </a:pPr>
              <a:t>‹#›</a:t>
            </a:fld>
            <a:endParaRPr lang="he-IL" sz="1600" b="1">
              <a:solidFill>
                <a:prstClr val="black">
                  <a:tint val="75000"/>
                </a:prstClr>
              </a:solidFill>
              <a:latin typeface="Assistant" panose="00000500000000000000" pitchFamily="2" charset="-79"/>
              <a:cs typeface="Assistant" panose="00000500000000000000" pitchFamily="2" charset="-79"/>
            </a:endParaRPr>
          </a:p>
        </p:txBody>
      </p:sp>
      <p:sp>
        <p:nvSpPr>
          <p:cNvPr id="23" name="Rectangle 4">
            <a:extLst>
              <a:ext uri="{FF2B5EF4-FFF2-40B4-BE49-F238E27FC236}">
                <a16:creationId xmlns:a16="http://schemas.microsoft.com/office/drawing/2014/main" id="{8E33CCBB-AB06-4235-B4F7-956E6AB8731F}"/>
              </a:ext>
            </a:extLst>
          </p:cNvPr>
          <p:cNvSpPr/>
          <p:nvPr userDrawn="1"/>
        </p:nvSpPr>
        <p:spPr>
          <a:xfrm>
            <a:off x="290084" y="285968"/>
            <a:ext cx="120114" cy="7908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4">
            <a:extLst>
              <a:ext uri="{FF2B5EF4-FFF2-40B4-BE49-F238E27FC236}">
                <a16:creationId xmlns:a16="http://schemas.microsoft.com/office/drawing/2014/main" id="{8E33CCBB-AB06-4235-B4F7-956E6AB8731F}"/>
              </a:ext>
            </a:extLst>
          </p:cNvPr>
          <p:cNvSpPr/>
          <p:nvPr userDrawn="1"/>
        </p:nvSpPr>
        <p:spPr>
          <a:xfrm>
            <a:off x="290083" y="224154"/>
            <a:ext cx="770374" cy="15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00" y="224550"/>
            <a:ext cx="730872" cy="753791"/>
          </a:xfrm>
          <a:prstGeom prst="rect">
            <a:avLst/>
          </a:prstGeom>
        </p:spPr>
      </p:pic>
      <p:sp>
        <p:nvSpPr>
          <p:cNvPr id="28" name="Rectangle 4">
            <a:extLst>
              <a:ext uri="{FF2B5EF4-FFF2-40B4-BE49-F238E27FC236}">
                <a16:creationId xmlns:a16="http://schemas.microsoft.com/office/drawing/2014/main" id="{8E33CCBB-AB06-4235-B4F7-956E6AB8731F}"/>
              </a:ext>
            </a:extLst>
          </p:cNvPr>
          <p:cNvSpPr/>
          <p:nvPr userDrawn="1"/>
        </p:nvSpPr>
        <p:spPr>
          <a:xfrm>
            <a:off x="350121" y="6476223"/>
            <a:ext cx="1074994" cy="112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4">
            <a:extLst>
              <a:ext uri="{FF2B5EF4-FFF2-40B4-BE49-F238E27FC236}">
                <a16:creationId xmlns:a16="http://schemas.microsoft.com/office/drawing/2014/main" id="{8E33CCBB-AB06-4235-B4F7-956E6AB8731F}"/>
              </a:ext>
            </a:extLst>
          </p:cNvPr>
          <p:cNvSpPr/>
          <p:nvPr userDrawn="1"/>
        </p:nvSpPr>
        <p:spPr>
          <a:xfrm>
            <a:off x="280635" y="6417975"/>
            <a:ext cx="93413" cy="215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1391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0FFE7072-5D12-BB1E-F7B4-BDF4E3062960}"/>
              </a:ext>
            </a:extLst>
          </p:cNvPr>
          <p:cNvSpPr/>
          <p:nvPr userDrawn="1"/>
        </p:nvSpPr>
        <p:spPr>
          <a:xfrm>
            <a:off x="6096000" y="-7760"/>
            <a:ext cx="6096000" cy="3781939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ED3F721-320F-7C9B-32A4-13FF6F469098}"/>
              </a:ext>
            </a:extLst>
          </p:cNvPr>
          <p:cNvSpPr/>
          <p:nvPr userDrawn="1"/>
        </p:nvSpPr>
        <p:spPr>
          <a:xfrm>
            <a:off x="0" y="3881684"/>
            <a:ext cx="3317358" cy="297631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5" descr="Logo&#10;&#10;Description automatically generated">
            <a:extLst>
              <a:ext uri="{FF2B5EF4-FFF2-40B4-BE49-F238E27FC236}">
                <a16:creationId xmlns:a16="http://schemas.microsoft.com/office/drawing/2014/main" id="{8F04B864-91C8-83F2-06F7-362F283123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17" y="4154591"/>
            <a:ext cx="2521924" cy="2464170"/>
          </a:xfrm>
          <a:prstGeom prst="rect">
            <a:avLst/>
          </a:prstGeom>
        </p:spPr>
      </p:pic>
      <p:pic>
        <p:nvPicPr>
          <p:cNvPr id="12" name="Picture 2" descr="A picture containing furniture, table&#10;&#10;Description automatically generated">
            <a:extLst>
              <a:ext uri="{FF2B5EF4-FFF2-40B4-BE49-F238E27FC236}">
                <a16:creationId xmlns:a16="http://schemas.microsoft.com/office/drawing/2014/main" id="{71EB47BB-D6F8-63DE-C44A-B4550AF02E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995569" cy="3774179"/>
          </a:xfrm>
          <a:prstGeom prst="rect">
            <a:avLst/>
          </a:prstGeom>
        </p:spPr>
      </p:pic>
      <p:pic>
        <p:nvPicPr>
          <p:cNvPr id="13" name="Picture 11">
            <a:extLst>
              <a:ext uri="{FF2B5EF4-FFF2-40B4-BE49-F238E27FC236}">
                <a16:creationId xmlns:a16="http://schemas.microsoft.com/office/drawing/2014/main" id="{1DE3D25C-B65A-8575-0782-7FB681D854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8651" y="3887796"/>
            <a:ext cx="8785248" cy="2983665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DA3EBAFC-0D5D-A8A4-A274-0C2ED2AAF7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-1"/>
            <a:ext cx="5995569" cy="377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2028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6">
            <a:extLst>
              <a:ext uri="{FF2B5EF4-FFF2-40B4-BE49-F238E27FC236}">
                <a16:creationId xmlns:a16="http://schemas.microsoft.com/office/drawing/2014/main" id="{81D4207C-CF25-60F1-4BB9-A65D6840F1AB}"/>
              </a:ext>
            </a:extLst>
          </p:cNvPr>
          <p:cNvGrpSpPr/>
          <p:nvPr userDrawn="1"/>
        </p:nvGrpSpPr>
        <p:grpSpPr>
          <a:xfrm>
            <a:off x="-294" y="6417976"/>
            <a:ext cx="219224" cy="226106"/>
            <a:chOff x="765544" y="5932967"/>
            <a:chExt cx="382693" cy="300534"/>
          </a:xfrm>
        </p:grpSpPr>
        <p:sp>
          <p:nvSpPr>
            <p:cNvPr id="9" name="Rectangle 27">
              <a:extLst>
                <a:ext uri="{FF2B5EF4-FFF2-40B4-BE49-F238E27FC236}">
                  <a16:creationId xmlns:a16="http://schemas.microsoft.com/office/drawing/2014/main" id="{4BF1D96F-97D7-62A3-30D2-BF5D2B21F7F0}"/>
                </a:ext>
              </a:extLst>
            </p:cNvPr>
            <p:cNvSpPr/>
            <p:nvPr/>
          </p:nvSpPr>
          <p:spPr>
            <a:xfrm>
              <a:off x="765544" y="5932967"/>
              <a:ext cx="309316" cy="300534"/>
            </a:xfrm>
            <a:prstGeom prst="rect">
              <a:avLst/>
            </a:prstGeom>
            <a:solidFill>
              <a:srgbClr val="084A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28">
              <a:extLst>
                <a:ext uri="{FF2B5EF4-FFF2-40B4-BE49-F238E27FC236}">
                  <a16:creationId xmlns:a16="http://schemas.microsoft.com/office/drawing/2014/main" id="{FC36F60F-775C-515D-5FF8-1ED65A9D9980}"/>
                </a:ext>
              </a:extLst>
            </p:cNvPr>
            <p:cNvSpPr/>
            <p:nvPr/>
          </p:nvSpPr>
          <p:spPr>
            <a:xfrm>
              <a:off x="1001482" y="5932967"/>
              <a:ext cx="146755" cy="300534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 userDrawn="1"/>
        </p:nvGrpSpPr>
        <p:grpSpPr>
          <a:xfrm rot="5400000">
            <a:off x="5999245" y="648358"/>
            <a:ext cx="213918" cy="12239549"/>
            <a:chOff x="11905529" y="2443971"/>
            <a:chExt cx="292343" cy="4630091"/>
          </a:xfrm>
        </p:grpSpPr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905531" y="2443971"/>
              <a:ext cx="292100" cy="926053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905530" y="3368495"/>
              <a:ext cx="292067" cy="926053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905772" y="4294548"/>
              <a:ext cx="292100" cy="926053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905529" y="5220601"/>
              <a:ext cx="292101" cy="926053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905531" y="6146654"/>
              <a:ext cx="291557" cy="927408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 userDrawn="1"/>
        </p:nvSpPr>
        <p:spPr>
          <a:xfrm>
            <a:off x="10896601" y="2929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D2B3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 userDrawn="1"/>
        </p:nvSpPr>
        <p:spPr>
          <a:xfrm>
            <a:off x="10564434" y="2929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00" y="224550"/>
            <a:ext cx="730872" cy="753791"/>
          </a:xfrm>
          <a:prstGeom prst="rect">
            <a:avLst/>
          </a:prstGeom>
        </p:spPr>
      </p:pic>
      <p:sp>
        <p:nvSpPr>
          <p:cNvPr id="20" name="מציין מיקום של מספר שקופית 1"/>
          <p:cNvSpPr txBox="1"/>
          <p:nvPr userDrawn="1"/>
        </p:nvSpPr>
        <p:spPr>
          <a:xfrm>
            <a:off x="14249" y="16250"/>
            <a:ext cx="456963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l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49408B7-84CC-423E-86F1-F04E9CE01B8F}" type="slidenum">
              <a:rPr lang="he-IL" sz="1600" b="1" smtClean="0">
                <a:solidFill>
                  <a:prstClr val="black">
                    <a:tint val="75000"/>
                  </a:prst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pPr>
                <a:defRPr/>
              </a:pPr>
              <a:t>‹#›</a:t>
            </a:fld>
            <a:endParaRPr lang="he-IL" sz="1600" b="1">
              <a:solidFill>
                <a:prstClr val="black">
                  <a:tint val="75000"/>
                </a:prstClr>
              </a:solidFill>
              <a:latin typeface="Assistant" panose="00000500000000000000" pitchFamily="2" charset="-79"/>
              <a:cs typeface="Assistant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1337891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6">
            <a:extLst>
              <a:ext uri="{FF2B5EF4-FFF2-40B4-BE49-F238E27FC236}">
                <a16:creationId xmlns:a16="http://schemas.microsoft.com/office/drawing/2014/main" id="{81D4207C-CF25-60F1-4BB9-A65D6840F1AB}"/>
              </a:ext>
            </a:extLst>
          </p:cNvPr>
          <p:cNvGrpSpPr/>
          <p:nvPr userDrawn="1"/>
        </p:nvGrpSpPr>
        <p:grpSpPr>
          <a:xfrm>
            <a:off x="-294" y="6417976"/>
            <a:ext cx="219224" cy="226106"/>
            <a:chOff x="765544" y="5932967"/>
            <a:chExt cx="382693" cy="300534"/>
          </a:xfrm>
        </p:grpSpPr>
        <p:sp>
          <p:nvSpPr>
            <p:cNvPr id="9" name="Rectangle 27">
              <a:extLst>
                <a:ext uri="{FF2B5EF4-FFF2-40B4-BE49-F238E27FC236}">
                  <a16:creationId xmlns:a16="http://schemas.microsoft.com/office/drawing/2014/main" id="{4BF1D96F-97D7-62A3-30D2-BF5D2B21F7F0}"/>
                </a:ext>
              </a:extLst>
            </p:cNvPr>
            <p:cNvSpPr/>
            <p:nvPr/>
          </p:nvSpPr>
          <p:spPr>
            <a:xfrm>
              <a:off x="765544" y="5932967"/>
              <a:ext cx="309316" cy="300534"/>
            </a:xfrm>
            <a:prstGeom prst="rect">
              <a:avLst/>
            </a:prstGeom>
            <a:solidFill>
              <a:srgbClr val="084A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28">
              <a:extLst>
                <a:ext uri="{FF2B5EF4-FFF2-40B4-BE49-F238E27FC236}">
                  <a16:creationId xmlns:a16="http://schemas.microsoft.com/office/drawing/2014/main" id="{FC36F60F-775C-515D-5FF8-1ED65A9D9980}"/>
                </a:ext>
              </a:extLst>
            </p:cNvPr>
            <p:cNvSpPr/>
            <p:nvPr/>
          </p:nvSpPr>
          <p:spPr>
            <a:xfrm>
              <a:off x="1001482" y="5932967"/>
              <a:ext cx="146755" cy="300534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 userDrawn="1"/>
        </p:nvGrpSpPr>
        <p:grpSpPr>
          <a:xfrm rot="5400000">
            <a:off x="5999245" y="648358"/>
            <a:ext cx="213918" cy="12239549"/>
            <a:chOff x="11905529" y="2443971"/>
            <a:chExt cx="292343" cy="4630091"/>
          </a:xfrm>
        </p:grpSpPr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905531" y="2443971"/>
              <a:ext cx="292100" cy="926053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905530" y="3368495"/>
              <a:ext cx="292067" cy="926053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905772" y="4294548"/>
              <a:ext cx="292100" cy="926053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905529" y="5220601"/>
              <a:ext cx="292101" cy="926053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905531" y="6146654"/>
              <a:ext cx="291557" cy="927408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 userDrawn="1"/>
        </p:nvSpPr>
        <p:spPr>
          <a:xfrm>
            <a:off x="10896601" y="2929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D2B3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 userDrawn="1"/>
        </p:nvSpPr>
        <p:spPr>
          <a:xfrm>
            <a:off x="10564434" y="2929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00" y="224550"/>
            <a:ext cx="730872" cy="753791"/>
          </a:xfrm>
          <a:prstGeom prst="rect">
            <a:avLst/>
          </a:prstGeom>
        </p:spPr>
      </p:pic>
      <p:sp>
        <p:nvSpPr>
          <p:cNvPr id="20" name="מציין מיקום של מספר שקופית 1"/>
          <p:cNvSpPr txBox="1"/>
          <p:nvPr userDrawn="1"/>
        </p:nvSpPr>
        <p:spPr>
          <a:xfrm>
            <a:off x="14249" y="16250"/>
            <a:ext cx="456963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l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49408B7-84CC-423E-86F1-F04E9CE01B8F}" type="slidenum">
              <a:rPr lang="he-IL" sz="1600" b="1" smtClean="0">
                <a:solidFill>
                  <a:prstClr val="black">
                    <a:tint val="75000"/>
                  </a:prst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pPr>
                <a:defRPr/>
              </a:pPr>
              <a:t>‹#›</a:t>
            </a:fld>
            <a:endParaRPr lang="he-IL" sz="1600" b="1">
              <a:solidFill>
                <a:prstClr val="black">
                  <a:tint val="75000"/>
                </a:prstClr>
              </a:solidFill>
              <a:latin typeface="Assistant" panose="00000500000000000000" pitchFamily="2" charset="-79"/>
              <a:cs typeface="Assistant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8350722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B508-D41D-43AB-BCA8-410BCEFAF267}" type="datetime8">
              <a:rPr lang="he-IL" smtClean="0"/>
              <a:t>07 יולי 25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8735653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078F-987D-4B7E-94D8-BB615CC7473A}" type="datetime8">
              <a:rPr lang="he-IL" smtClean="0"/>
              <a:t>07 יולי 25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1803838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8E89-05D6-42BA-B6F5-2EFD0E070133}" type="datetime8">
              <a:rPr lang="he-IL" smtClean="0"/>
              <a:t>07 יולי 25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625581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52902-9C39-4AF4-A15C-ABE09C92EDCA}" type="datetime8">
              <a:rPr lang="he-IL" smtClean="0"/>
              <a:t>07 יולי 25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8483493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FE4EF-4DBE-49A5-8775-AC331AFEB71B}" type="datetime8">
              <a:rPr lang="he-IL" smtClean="0"/>
              <a:t>07 יולי 25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222372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260E8-64C5-4762-AA55-8516C16E22CE}" type="datetime8">
              <a:rPr lang="he-IL" smtClean="0"/>
              <a:t>07 יולי 25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2766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386C-14F8-4F26-A84F-B3CD0E96DFB9}" type="datetime8">
              <a:rPr lang="he-IL" smtClean="0"/>
              <a:t>07 יולי 25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8849878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AC6B2-A61A-4602-90ED-2F3A6D9A5D6E}" type="datetime8">
              <a:rPr lang="he-IL" smtClean="0"/>
              <a:t>07 יולי 25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26660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658C7-7E36-4257-9B24-B4668B10B13E}" type="datetime8">
              <a:rPr lang="he-IL" smtClean="0"/>
              <a:t>07 יולי 25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1536822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139EE-D732-42EA-8643-8A11C999BE47}" type="datetime8">
              <a:rPr lang="he-IL" smtClean="0"/>
              <a:t>07 יולי 25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424348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63BD1-CC79-46F0-ABE8-B380FBF27BD6}" type="datetime8">
              <a:rPr lang="he-IL" smtClean="0"/>
              <a:t>07 יולי 25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491494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141E-2716-42E9-9BB4-390DB42A5FB1}" type="datetime8">
              <a:rPr lang="he-IL" smtClean="0"/>
              <a:t>07 יולי 25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9050075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300E2-DBE9-4BD2-AC8C-A3171A6783DF}" type="datetime8">
              <a:rPr lang="he-IL" smtClean="0"/>
              <a:t>07 יולי 25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408B7-84CC-423E-86F1-F04E9CE01B8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380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2" r:id="rId2"/>
    <p:sldLayoutId id="2147483651" r:id="rId3"/>
    <p:sldLayoutId id="2147483703" r:id="rId4"/>
    <p:sldLayoutId id="2147483689" r:id="rId5"/>
    <p:sldLayoutId id="2147483721" r:id="rId6"/>
  </p:sldLayoutIdLst>
  <p:transition/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9331A-7D29-447A-B87E-8F5A2D35E838}" type="datetime8">
              <a:rPr lang="he-IL" smtClean="0"/>
              <a:t>07 יולי 25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76743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FFE7072-5D12-BB1E-F7B4-BDF4E3062960}"/>
              </a:ext>
            </a:extLst>
          </p:cNvPr>
          <p:cNvSpPr/>
          <p:nvPr/>
        </p:nvSpPr>
        <p:spPr>
          <a:xfrm>
            <a:off x="6096000" y="-22047"/>
            <a:ext cx="6096000" cy="3781939"/>
          </a:xfrm>
          <a:prstGeom prst="rect">
            <a:avLst/>
          </a:prstGeom>
          <a:solidFill>
            <a:srgbClr val="135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D3F721-320F-7C9B-32A4-13FF6F469098}"/>
              </a:ext>
            </a:extLst>
          </p:cNvPr>
          <p:cNvSpPr/>
          <p:nvPr/>
        </p:nvSpPr>
        <p:spPr>
          <a:xfrm>
            <a:off x="0" y="3881684"/>
            <a:ext cx="3317358" cy="297631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DB9AE9-E3E4-363C-7103-88F52C17B960}"/>
              </a:ext>
            </a:extLst>
          </p:cNvPr>
          <p:cNvSpPr txBox="1"/>
          <p:nvPr/>
        </p:nvSpPr>
        <p:spPr>
          <a:xfrm>
            <a:off x="6444762" y="879097"/>
            <a:ext cx="540726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3200" b="1" dirty="0">
                <a:solidFill>
                  <a:schemeClr val="bg1"/>
                </a:solidFill>
                <a:latin typeface="sgue UI "/>
                <a:cs typeface="Segoe UI" panose="020B0502040204020203" pitchFamily="34" charset="0"/>
              </a:rPr>
              <a:t>הנתונים הכלכליים העיקריים ברקע החלטת מדיניות הוועדה המוניטרית </a:t>
            </a:r>
            <a:endParaRPr lang="en-US" sz="3200" b="1" dirty="0" smtClean="0">
              <a:solidFill>
                <a:schemeClr val="bg1"/>
              </a:solidFill>
              <a:latin typeface="sgue UI "/>
              <a:cs typeface="Segoe UI" panose="020B0502040204020203" pitchFamily="34" charset="0"/>
            </a:endParaRPr>
          </a:p>
          <a:p>
            <a:pPr algn="ctr" rtl="1"/>
            <a:r>
              <a:rPr lang="he-IL" sz="3200" b="1" dirty="0" smtClean="0">
                <a:solidFill>
                  <a:schemeClr val="bg1"/>
                </a:solidFill>
                <a:latin typeface="sgue UI "/>
                <a:cs typeface="Segoe UI" panose="020B0502040204020203" pitchFamily="34" charset="0"/>
              </a:rPr>
              <a:t>07.07.2025 </a:t>
            </a:r>
            <a:endParaRPr lang="he-IL" sz="3200" b="0" i="0" dirty="0">
              <a:solidFill>
                <a:schemeClr val="bg1"/>
              </a:solidFill>
              <a:effectLst/>
              <a:latin typeface="sgue UI "/>
              <a:cs typeface="Segoe UI" panose="020B0502040204020203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93ACD25-26A5-EF2F-4045-D73B95CA38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"/>
            <a:ext cx="6006639" cy="377189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651" y="3901707"/>
            <a:ext cx="8753349" cy="29562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1684"/>
            <a:ext cx="3317358" cy="297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6069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BDB9AE9-E3E4-363C-7103-88F52C17B960}"/>
              </a:ext>
            </a:extLst>
          </p:cNvPr>
          <p:cNvSpPr txBox="1"/>
          <p:nvPr/>
        </p:nvSpPr>
        <p:spPr>
          <a:xfrm>
            <a:off x="7442272" y="3532418"/>
            <a:ext cx="45999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e-IL" sz="4000" b="1" i="0" u="none" strike="noStrike" kern="1200" cap="none" spc="0" normalizeH="0" baseline="0" noProof="0">
                <a:ln>
                  <a:noFill/>
                </a:ln>
                <a:solidFill>
                  <a:srgbClr val="13526D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הסביבה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e-IL" sz="4000" b="1" i="0" u="none" strike="noStrike" kern="1200" cap="none" spc="0" normalizeH="0" baseline="0" noProof="0">
                <a:ln>
                  <a:noFill/>
                </a:ln>
                <a:solidFill>
                  <a:srgbClr val="13526D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המוניטרית</a:t>
            </a:r>
            <a:endParaRPr kumimoji="0" lang="he-IL" sz="4000" b="0" i="0" u="none" strike="noStrike" kern="1200" cap="none" spc="0" normalizeH="0" baseline="0" noProof="0">
              <a:ln>
                <a:noFill/>
              </a:ln>
              <a:solidFill>
                <a:srgbClr val="13526D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60"/>
            <a:ext cx="7306322" cy="6865760"/>
          </a:xfrm>
          <a:prstGeom prst="rect">
            <a:avLst/>
          </a:prstGeom>
        </p:spPr>
      </p:pic>
      <p:pic>
        <p:nvPicPr>
          <p:cNvPr id="6" name="תמונה 7">
            <a:extLst>
              <a:ext uri="{FF2B5EF4-FFF2-40B4-BE49-F238E27FC236}">
                <a16:creationId xmlns:a16="http://schemas.microsoft.com/office/drawing/2014/main" id="{CB260E76-7A0C-F980-DC62-0F3ABE6A5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312" y="1154391"/>
            <a:ext cx="1887892" cy="194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182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4" y="265507"/>
            <a:ext cx="9690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האינפלציה בשנים-עשר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החודשים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האחרונים</a:t>
            </a:r>
            <a:r>
              <a:rPr lang="he-IL" sz="2000" dirty="0" smtClean="0">
                <a:solidFill>
                  <a:srgbClr val="C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עומדת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על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3.1%, מעל לגבול העליון של היעד</a:t>
            </a:r>
            <a:endParaRPr lang="en-US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6193" y="6501933"/>
            <a:ext cx="208617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3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0" name="Chart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670608"/>
              </p:ext>
            </p:extLst>
          </p:nvPr>
        </p:nvGraphicFramePr>
        <p:xfrm>
          <a:off x="874123" y="1042402"/>
          <a:ext cx="10671389" cy="5459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03844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3" y="299258"/>
            <a:ext cx="969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המדד בניכוי אנרגיה </a:t>
            </a:r>
            <a:r>
              <a:rPr lang="he-IL" sz="2000" dirty="0" err="1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ופו"י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עומד על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3.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%</a:t>
            </a:r>
            <a:r>
              <a:rPr lang="he-IL" sz="2000" dirty="0" smtClean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endParaRPr lang="en-US" sz="20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6193" y="6501933"/>
            <a:ext cx="208617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4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0" name="תרשים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572973"/>
              </p:ext>
            </p:extLst>
          </p:nvPr>
        </p:nvGraphicFramePr>
        <p:xfrm>
          <a:off x="874123" y="1053050"/>
          <a:ext cx="10709935" cy="551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765485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4" y="158246"/>
            <a:ext cx="9690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יציבות ברמה גבוהה יחסית של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אינפלציית הרכיבים הבלתי-סחירים; ירידה ברכיבים הסחירים</a:t>
            </a:r>
            <a:endParaRPr lang="en-US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6193" y="6501933"/>
            <a:ext cx="208617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5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14500" y="996047"/>
            <a:ext cx="826890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איור 3: התרומה </a:t>
            </a:r>
            <a:r>
              <a:rPr lang="he-IL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של רכיבים עיקריים במדד לאינפלציה השנתית של </a:t>
            </a:r>
            <a:r>
              <a:rPr lang="he-I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הרכיבים </a:t>
            </a:r>
            <a:r>
              <a:rPr lang="he-IL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הסחירים ושל </a:t>
            </a:r>
            <a:r>
              <a:rPr lang="he-IL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הרכיבים הבלתי סחירים</a:t>
            </a:r>
          </a:p>
          <a:p>
            <a:pPr algn="ctr"/>
            <a:r>
              <a:rPr lang="he-IL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מאי 2021 עד מאי 2025</a:t>
            </a:r>
            <a:endParaRPr lang="he-IL" sz="12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he-IL" sz="12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1" name="1"/>
          <p:cNvGraphicFramePr/>
          <p:nvPr>
            <p:extLst>
              <p:ext uri="{D42A27DB-BD31-4B8C-83A1-F6EECF244321}">
                <p14:modId xmlns:p14="http://schemas.microsoft.com/office/powerpoint/2010/main" val="835189593"/>
              </p:ext>
            </p:extLst>
          </p:nvPr>
        </p:nvGraphicFramePr>
        <p:xfrm>
          <a:off x="6526924" y="1466194"/>
          <a:ext cx="5057133" cy="4986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2"/>
          <p:cNvGraphicFramePr/>
          <p:nvPr>
            <p:extLst>
              <p:ext uri="{D42A27DB-BD31-4B8C-83A1-F6EECF244321}">
                <p14:modId xmlns:p14="http://schemas.microsoft.com/office/powerpoint/2010/main" val="2254141386"/>
              </p:ext>
            </p:extLst>
          </p:nvPr>
        </p:nvGraphicFramePr>
        <p:xfrm>
          <a:off x="874124" y="1466194"/>
          <a:ext cx="5526676" cy="4986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261531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3" y="330899"/>
            <a:ext cx="969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ירידה </a:t>
            </a:r>
            <a:r>
              <a:rPr lang="he-IL" sz="2000" dirty="0" err="1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בדינמיקת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האינפלציה במדד הכללי תוך יציבות ברמה גבוהה בבלתי סחירים </a:t>
            </a:r>
            <a:endParaRPr lang="en-US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6193" y="6501933"/>
            <a:ext cx="208617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6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0" name="תרשים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1629598"/>
              </p:ext>
            </p:extLst>
          </p:nvPr>
        </p:nvGraphicFramePr>
        <p:xfrm>
          <a:off x="529371" y="992508"/>
          <a:ext cx="11410441" cy="5509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תרשים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3764826"/>
              </p:ext>
            </p:extLst>
          </p:nvPr>
        </p:nvGraphicFramePr>
        <p:xfrm>
          <a:off x="4209618" y="990836"/>
          <a:ext cx="3784763" cy="5303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תרשים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3518167"/>
              </p:ext>
            </p:extLst>
          </p:nvPr>
        </p:nvGraphicFramePr>
        <p:xfrm>
          <a:off x="529371" y="960867"/>
          <a:ext cx="3707942" cy="5355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36804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1050627" y="206925"/>
            <a:ext cx="9513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עפ"י הערכות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החזאים האינפלציה צפויה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להתכנס לתחום היעד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במהלך החודשים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הקרובים</a:t>
            </a:r>
            <a:endParaRPr lang="en-US" sz="2000" dirty="0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965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762629" y="6505426"/>
            <a:ext cx="2175745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דיווחי החזאים לבנק ישראל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7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84717" y="6424464"/>
            <a:ext cx="1845378" cy="2616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*מעודכן לתאריך </a:t>
            </a: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06.07.2025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0" name="תרשים 19"/>
          <p:cNvGraphicFramePr>
            <a:graphicFrameLocks noGrp="1"/>
          </p:cNvGraphicFramePr>
          <p:nvPr>
            <p:extLst/>
          </p:nvPr>
        </p:nvGraphicFramePr>
        <p:xfrm>
          <a:off x="874124" y="1027867"/>
          <a:ext cx="10709933" cy="5439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74124" y="1210556"/>
            <a:ext cx="326026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100" dirty="0" smtClean="0"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he-IL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1995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1260603" y="299258"/>
            <a:ext cx="92916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ציפיות האינפלציה לשנה מכלל המקורות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מצויות בסביבת מרכז היעד</a:t>
            </a:r>
            <a:endParaRPr lang="en-US" sz="20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04156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</a:t>
            </a:fld>
            <a:endParaRPr lang="he-IL" sz="110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62495" y="6488358"/>
            <a:ext cx="1487822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</a:t>
            </a:r>
            <a:endParaRPr lang="he-IL" sz="1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1" name="Chart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750956"/>
              </p:ext>
            </p:extLst>
          </p:nvPr>
        </p:nvGraphicFramePr>
        <p:xfrm>
          <a:off x="874124" y="1064493"/>
          <a:ext cx="10709934" cy="5420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795794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1260603" y="225589"/>
            <a:ext cx="92916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הציפיות לאינפלציה בטווחים מעל שנה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מוסיפות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לשהות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בקרבת מרכז היעד</a:t>
            </a:r>
            <a:endParaRPr lang="en-US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04156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</a:t>
            </a:fld>
            <a:endParaRPr lang="he-IL" sz="110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62495" y="6488358"/>
            <a:ext cx="1487822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</a:t>
            </a:r>
            <a:endParaRPr lang="he-IL" sz="1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2" name="Char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922707"/>
              </p:ext>
            </p:extLst>
          </p:nvPr>
        </p:nvGraphicFramePr>
        <p:xfrm>
          <a:off x="874124" y="1043709"/>
          <a:ext cx="10709934" cy="5441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מלבן 1"/>
          <p:cNvSpPr/>
          <p:nvPr/>
        </p:nvSpPr>
        <p:spPr>
          <a:xfrm>
            <a:off x="9713731" y="6088677"/>
            <a:ext cx="173316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 מעודכן לתאריך </a:t>
            </a: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03.07.25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2116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1260603" y="299258"/>
            <a:ext cx="92916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מאז החלטת הריבית האחרונה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התחזק השקל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מול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הדולר באופן משמעותי</a:t>
            </a:r>
            <a:endParaRPr lang="en-US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04156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</a:t>
            </a:fld>
            <a:endParaRPr lang="he-IL" sz="110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91070" y="6491355"/>
            <a:ext cx="1487822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</a:t>
            </a:r>
            <a:endParaRPr lang="he-IL" sz="1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376342" y="6440296"/>
            <a:ext cx="184537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*מעודכן לתאריך 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04.07.2025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1" name="תרשים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337475"/>
              </p:ext>
            </p:extLst>
          </p:nvPr>
        </p:nvGraphicFramePr>
        <p:xfrm>
          <a:off x="874124" y="996537"/>
          <a:ext cx="10709934" cy="5470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221189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BDB9AE9-E3E4-363C-7103-88F52C17B960}"/>
              </a:ext>
            </a:extLst>
          </p:cNvPr>
          <p:cNvSpPr txBox="1"/>
          <p:nvPr/>
        </p:nvSpPr>
        <p:spPr>
          <a:xfrm>
            <a:off x="7442272" y="3425120"/>
            <a:ext cx="45999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e-IL" sz="4000" b="1" i="0" u="none" strike="noStrike" kern="1200" cap="none" spc="0" normalizeH="0" baseline="0" noProof="0">
                <a:ln>
                  <a:noFill/>
                </a:ln>
                <a:solidFill>
                  <a:srgbClr val="13526D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תמונת הפעילות הריאלית</a:t>
            </a:r>
            <a:endParaRPr kumimoji="0" lang="he-IL" sz="4000" b="0" i="0" u="none" strike="noStrike" kern="1200" cap="none" spc="0" normalizeH="0" baseline="0" noProof="0">
              <a:ln>
                <a:noFill/>
              </a:ln>
              <a:solidFill>
                <a:srgbClr val="13526D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תמונה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8852" cy="6858000"/>
          </a:xfrm>
          <a:prstGeom prst="rect">
            <a:avLst/>
          </a:prstGeom>
        </p:spPr>
      </p:pic>
      <p:pic>
        <p:nvPicPr>
          <p:cNvPr id="6" name="תמונה 7">
            <a:extLst>
              <a:ext uri="{FF2B5EF4-FFF2-40B4-BE49-F238E27FC236}">
                <a16:creationId xmlns:a16="http://schemas.microsoft.com/office/drawing/2014/main" id="{CB260E76-7A0C-F980-DC62-0F3ABE6A5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312" y="1154391"/>
            <a:ext cx="1887892" cy="194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377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5" y="197353"/>
            <a:ext cx="9690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על פי הערכת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חטיבת המחקר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התוצר צפוי לצמוח ב-3.3% ו-4.6% ב-</a:t>
            </a:r>
            <a:r>
              <a:rPr lang="en-US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2025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וב-</a:t>
            </a:r>
            <a:r>
              <a:rPr lang="en-US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2026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בהתאמה </a:t>
            </a:r>
            <a:endParaRPr lang="en-US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6193" y="6501933"/>
            <a:ext cx="208617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12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0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863830"/>
              </p:ext>
            </p:extLst>
          </p:nvPr>
        </p:nvGraphicFramePr>
        <p:xfrm>
          <a:off x="1170214" y="997348"/>
          <a:ext cx="10413844" cy="5490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763015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5" y="197353"/>
            <a:ext cx="969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המאזן המצרפי של הסקטור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העסקי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ירד בחודש יוני, על רקע מבצע "עם כלביא" </a:t>
            </a:r>
            <a:endParaRPr lang="en-US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6193" y="6501933"/>
            <a:ext cx="208617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13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15530" y="6291398"/>
            <a:ext cx="32960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*מעל ל-0 רמת פעילות טובה ביחס לתקופה אשתקד </a:t>
            </a:r>
          </a:p>
        </p:txBody>
      </p:sp>
      <p:graphicFrame>
        <p:nvGraphicFramePr>
          <p:cNvPr id="19" name="תרשים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991439"/>
              </p:ext>
            </p:extLst>
          </p:nvPr>
        </p:nvGraphicFramePr>
        <p:xfrm>
          <a:off x="874124" y="997347"/>
          <a:ext cx="10709933" cy="5470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143490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5" y="257362"/>
            <a:ext cx="969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ירידה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חדה בהוצאות בכרטיסי אשראי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במהלך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"עם כלביא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" והתאוששות מהירה עם סיומו </a:t>
            </a:r>
            <a:endParaRPr lang="en-US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530403" y="6501933"/>
            <a:ext cx="237775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שב"א, </a:t>
            </a:r>
            <a:r>
              <a:rPr lang="he-IL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14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1" name="תרשים 20">
            <a:extLst>
              <a:ext uri="{FF2B5EF4-FFF2-40B4-BE49-F238E27FC236}">
                <a16:creationId xmlns:a16="http://schemas.microsoft.com/office/drawing/2014/main" id="{00000000-0008-0000-05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658159"/>
              </p:ext>
            </p:extLst>
          </p:nvPr>
        </p:nvGraphicFramePr>
        <p:xfrm>
          <a:off x="874125" y="960867"/>
          <a:ext cx="10709933" cy="5552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070629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4" y="234734"/>
            <a:ext cx="969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שיעור האבטלה הרחבה יציב; שיעורי תעסוקה והשתתפות דומים לרמתם ערב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המלחמה </a:t>
            </a: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6193" y="6501933"/>
            <a:ext cx="208617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15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5" name="תרשים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891"/>
              </p:ext>
            </p:extLst>
          </p:nvPr>
        </p:nvGraphicFramePr>
        <p:xfrm>
          <a:off x="7193279" y="972215"/>
          <a:ext cx="4625342" cy="5548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193279" y="1339734"/>
            <a:ext cx="300082" cy="2616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0" name="תרשים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7740389"/>
              </p:ext>
            </p:extLst>
          </p:nvPr>
        </p:nvGraphicFramePr>
        <p:xfrm>
          <a:off x="874124" y="972215"/>
          <a:ext cx="6199876" cy="5440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47797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3" y="219635"/>
            <a:ext cx="96903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השכר הנומינלי עלה בשלושת החודשים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האחרונים מרץ - מאי בהשוואה לשלושת החודשים טרם המלחמה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בכ-4.5%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במונחים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שנתיים; השכר הריאלי למשרת שכיר שומר על רמתו</a:t>
            </a:r>
            <a:endParaRPr lang="en-US" sz="2000" dirty="0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6193" y="6501933"/>
            <a:ext cx="208617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16</a:t>
            </a:fld>
            <a:endParaRPr lang="he-IL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1" name="תרשים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518395"/>
              </p:ext>
            </p:extLst>
          </p:nvPr>
        </p:nvGraphicFramePr>
        <p:xfrm>
          <a:off x="874123" y="1294060"/>
          <a:ext cx="10709935" cy="5207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400670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3" y="219635"/>
            <a:ext cx="9690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השכר הנומינלי עלה בסקטור העסקי ביחס לרמתו ערב המלחמה</a:t>
            </a:r>
            <a:r>
              <a:rPr lang="en-US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;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עלייה מתונה יותר בסקטור הציבורי</a:t>
            </a:r>
            <a:endParaRPr lang="en-US" sz="2000" dirty="0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6193" y="6501933"/>
            <a:ext cx="208617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17</a:t>
            </a:fld>
            <a:endParaRPr lang="he-IL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0" name="תרשים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1091534"/>
              </p:ext>
            </p:extLst>
          </p:nvPr>
        </p:nvGraphicFramePr>
        <p:xfrm>
          <a:off x="714896" y="996527"/>
          <a:ext cx="10869162" cy="5538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מלבן 3"/>
          <p:cNvSpPr/>
          <p:nvPr/>
        </p:nvSpPr>
        <p:spPr>
          <a:xfrm>
            <a:off x="8441313" y="6281363"/>
            <a:ext cx="300434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*נתוני השכר הנומינלי של חודש מאי הם נתוני בזק</a:t>
            </a:r>
          </a:p>
        </p:txBody>
      </p:sp>
    </p:spTree>
    <p:extLst>
      <p:ext uri="{BB962C8B-B14F-4D97-AF65-F5344CB8AC3E}">
        <p14:creationId xmlns:p14="http://schemas.microsoft.com/office/powerpoint/2010/main" val="19497713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6193" y="6501933"/>
            <a:ext cx="208617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18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1" name="תרשים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027525"/>
              </p:ext>
            </p:extLst>
          </p:nvPr>
        </p:nvGraphicFramePr>
        <p:xfrm>
          <a:off x="6299200" y="1034474"/>
          <a:ext cx="5284858" cy="5467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תרשים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3760275"/>
              </p:ext>
            </p:extLst>
          </p:nvPr>
        </p:nvGraphicFramePr>
        <p:xfrm>
          <a:off x="874123" y="1034475"/>
          <a:ext cx="5227877" cy="5467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מלבן 3"/>
          <p:cNvSpPr/>
          <p:nvPr/>
        </p:nvSpPr>
        <p:spPr>
          <a:xfrm>
            <a:off x="1027363" y="210747"/>
            <a:ext cx="95370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יציבות ברמה גבוהה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בשיעור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ובמספר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המשרות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הפנויות; המשך ירידה ביחס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בין משרות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פנויות למובטלים</a:t>
            </a:r>
            <a:endParaRPr lang="he-IL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8374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4" y="265507"/>
            <a:ext cx="9690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עלייה במספר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העובדים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הלא ישראלים בחודשים האחרונים אם כי הוא עדיין נמוך ביחס לרמתו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טרם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המלחמה</a:t>
            </a:r>
            <a:endParaRPr lang="he-IL" sz="20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6193" y="6501933"/>
            <a:ext cx="208617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19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0" name="תרשים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2389660"/>
              </p:ext>
            </p:extLst>
          </p:nvPr>
        </p:nvGraphicFramePr>
        <p:xfrm>
          <a:off x="874124" y="996991"/>
          <a:ext cx="10532785" cy="5504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195127" y="6132945"/>
            <a:ext cx="3701475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</a:t>
            </a:r>
            <a:r>
              <a:rPr lang="he-IL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נתוני מאי למשרות שכיר הם נתוני בזק 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3423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4" y="265507"/>
            <a:ext cx="969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קצב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השינוי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השנתי של מחירי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הדירות ממשיך להתמתן</a:t>
            </a:r>
            <a:endParaRPr lang="en-US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6193" y="6501933"/>
            <a:ext cx="208617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20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1" name="Chart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513114"/>
              </p:ext>
            </p:extLst>
          </p:nvPr>
        </p:nvGraphicFramePr>
        <p:xfrm>
          <a:off x="874124" y="996991"/>
          <a:ext cx="10709934" cy="5504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מלבן 4"/>
          <p:cNvSpPr/>
          <p:nvPr/>
        </p:nvSpPr>
        <p:spPr>
          <a:xfrm>
            <a:off x="11309738" y="1557009"/>
            <a:ext cx="3000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7000" y="1285875"/>
            <a:ext cx="228599" cy="27113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4383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4" y="180988"/>
            <a:ext cx="9690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ירידה ברבעון הראשון בהתחלות וגמר בנייה שעדיין שוהים ברמה גבוהה; בחודש מאי ניטלו משכנתאות בסך של כ-9.3 מיליארדי ש"ח</a:t>
            </a:r>
            <a:endParaRPr lang="he-IL" sz="20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573224" y="6501932"/>
            <a:ext cx="4292108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הל"מס</a:t>
            </a:r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דיווחי הבנקים לפיקוח על הבנקים ועיבודי 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21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2" name="Chart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80196"/>
              </p:ext>
            </p:extLst>
          </p:nvPr>
        </p:nvGraphicFramePr>
        <p:xfrm>
          <a:off x="874124" y="1019298"/>
          <a:ext cx="5589738" cy="5479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תרשים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5275357"/>
              </p:ext>
            </p:extLst>
          </p:nvPr>
        </p:nvGraphicFramePr>
        <p:xfrm>
          <a:off x="6585528" y="1019298"/>
          <a:ext cx="5215448" cy="5479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155849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4" y="265507"/>
            <a:ext cx="9690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תקבולי הממשלה ממיסים בחודש מאי, בניכויי שינויי חקיקה והכנסות חד פעמיות, חזרו למגמה ארוכת הטווח במחירים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קבועים</a:t>
            </a:r>
            <a:endParaRPr lang="en-US" sz="2000" dirty="0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189317" y="6501933"/>
            <a:ext cx="3059921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משרד האוצר, ביטוח לאומי ועיבודי בנק ישראל </a:t>
            </a:r>
            <a:endParaRPr lang="he-IL" sz="1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22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1" name="תרשים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566465"/>
              </p:ext>
            </p:extLst>
          </p:nvPr>
        </p:nvGraphicFramePr>
        <p:xfrm>
          <a:off x="874124" y="996991"/>
          <a:ext cx="10709933" cy="5470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636000" y="1042399"/>
            <a:ext cx="76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200" b="0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David"/>
                <a:cs typeface="Segoe UI" panose="020B0502040204020203" pitchFamily="34" charset="0"/>
              </a:defRPr>
            </a:pPr>
            <a:r>
              <a:rPr lang="he-IL" dirty="0"/>
              <a:t>מיליארדי </a:t>
            </a:r>
            <a:endParaRPr lang="en-US" dirty="0"/>
          </a:p>
          <a:p>
            <a:pPr algn="ctr">
              <a:defRPr sz="1200" b="0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David"/>
                <a:cs typeface="Segoe UI" panose="020B0502040204020203" pitchFamily="34" charset="0"/>
              </a:defRPr>
            </a:pPr>
            <a:r>
              <a:rPr lang="he-IL" dirty="0"/>
              <a:t>ש"ח</a:t>
            </a:r>
          </a:p>
        </p:txBody>
      </p:sp>
    </p:spTree>
    <p:extLst>
      <p:ext uri="{BB962C8B-B14F-4D97-AF65-F5344CB8AC3E}">
        <p14:creationId xmlns:p14="http://schemas.microsoft.com/office/powerpoint/2010/main" val="38852383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5" y="276982"/>
            <a:ext cx="969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עלייה ביצוא השירותים ויציבות ביצוא הסחורות</a:t>
            </a:r>
            <a:endParaRPr lang="he-IL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6193" y="6501933"/>
            <a:ext cx="208617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23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1" name="Chart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301235"/>
              </p:ext>
            </p:extLst>
          </p:nvPr>
        </p:nvGraphicFramePr>
        <p:xfrm>
          <a:off x="874124" y="960867"/>
          <a:ext cx="10709933" cy="5526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31862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5" y="276982"/>
            <a:ext cx="969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עלייה מתונה ביבוא מוצרי צריכה, נכסי השקעה וחומרי גלם</a:t>
            </a:r>
            <a:endParaRPr lang="he-IL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6193" y="6501933"/>
            <a:ext cx="208617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24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1" name="Chart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587819"/>
              </p:ext>
            </p:extLst>
          </p:nvPr>
        </p:nvGraphicFramePr>
        <p:xfrm>
          <a:off x="874124" y="1030773"/>
          <a:ext cx="10709934" cy="5471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/>
          <p:nvPr/>
        </p:nvSpPr>
        <p:spPr>
          <a:xfrm>
            <a:off x="874124" y="1070806"/>
            <a:ext cx="674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מיליוני דולרים</a:t>
            </a:r>
          </a:p>
        </p:txBody>
      </p:sp>
    </p:spTree>
    <p:extLst>
      <p:ext uri="{BB962C8B-B14F-4D97-AF65-F5344CB8AC3E}">
        <p14:creationId xmlns:p14="http://schemas.microsoft.com/office/powerpoint/2010/main" val="17381883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4" y="265507"/>
            <a:ext cx="969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קצב גיוסי ההון גבוה ברבעון השני של השנה</a:t>
            </a:r>
            <a:endParaRPr lang="he-IL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804229" y="6501933"/>
            <a:ext cx="1820895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IVC</a:t>
            </a:r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  <a:endParaRPr lang="he-IL" sz="1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25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44107" y="665617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he-IL" dirty="0"/>
          </a:p>
        </p:txBody>
      </p:sp>
      <p:sp>
        <p:nvSpPr>
          <p:cNvPr id="5" name="Rectangle 4"/>
          <p:cNvSpPr/>
          <p:nvPr/>
        </p:nvSpPr>
        <p:spPr>
          <a:xfrm>
            <a:off x="655572" y="1233014"/>
            <a:ext cx="72285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מיליארדי דולרים</a:t>
            </a:r>
          </a:p>
        </p:txBody>
      </p:sp>
      <p:graphicFrame>
        <p:nvGraphicFramePr>
          <p:cNvPr id="20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3906076"/>
              </p:ext>
            </p:extLst>
          </p:nvPr>
        </p:nvGraphicFramePr>
        <p:xfrm>
          <a:off x="748145" y="996991"/>
          <a:ext cx="10835913" cy="5455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971542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951233" y="242317"/>
            <a:ext cx="9613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מגבלת גיוס העובדים עדיין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ניכרת בענפים רבים</a:t>
            </a: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6193" y="6501933"/>
            <a:ext cx="208617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26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1" name="תרשים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5037729"/>
              </p:ext>
            </p:extLst>
          </p:nvPr>
        </p:nvGraphicFramePr>
        <p:xfrm>
          <a:off x="838199" y="960866"/>
          <a:ext cx="10670309" cy="554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/>
          <p:nvPr/>
        </p:nvSpPr>
        <p:spPr>
          <a:xfrm>
            <a:off x="838199" y="1256203"/>
            <a:ext cx="3113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>
              <a:defRPr sz="1200" b="0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5257504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5" y="228706"/>
            <a:ext cx="9690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בחודש יוני, עלייה בשיעור החברות בענף התעשייה המדווחות על מגבלות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ציוד וחומרי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גלם</a:t>
            </a:r>
            <a:endParaRPr lang="he-IL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6193" y="6501933"/>
            <a:ext cx="208617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27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2" name="תרשים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951658"/>
              </p:ext>
            </p:extLst>
          </p:nvPr>
        </p:nvGraphicFramePr>
        <p:xfrm>
          <a:off x="874124" y="988291"/>
          <a:ext cx="10782167" cy="5479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705403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06323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DB9AE9-E3E4-363C-7103-88F52C17B960}"/>
              </a:ext>
            </a:extLst>
          </p:cNvPr>
          <p:cNvSpPr txBox="1"/>
          <p:nvPr/>
        </p:nvSpPr>
        <p:spPr>
          <a:xfrm>
            <a:off x="7442272" y="3532418"/>
            <a:ext cx="45999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e-IL" sz="4000" b="1" i="0" u="none" strike="noStrike" kern="1200" cap="none" spc="0" normalizeH="0" baseline="0" noProof="0">
                <a:ln>
                  <a:noFill/>
                </a:ln>
                <a:solidFill>
                  <a:srgbClr val="13526D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הסביבה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e-IL" sz="4000" b="1" i="0" u="none" strike="noStrike" kern="1200" cap="none" spc="0" normalizeH="0" baseline="0" noProof="0">
                <a:ln>
                  <a:noFill/>
                </a:ln>
                <a:solidFill>
                  <a:srgbClr val="13526D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הפיננסית</a:t>
            </a:r>
            <a:endParaRPr kumimoji="0" lang="he-IL" sz="4000" b="0" i="0" u="none" strike="noStrike" kern="1200" cap="none" spc="0" normalizeH="0" baseline="0" noProof="0">
              <a:ln>
                <a:noFill/>
              </a:ln>
              <a:solidFill>
                <a:srgbClr val="13526D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תמונה 7">
            <a:extLst>
              <a:ext uri="{FF2B5EF4-FFF2-40B4-BE49-F238E27FC236}">
                <a16:creationId xmlns:a16="http://schemas.microsoft.com/office/drawing/2014/main" id="{CB260E76-7A0C-F980-DC62-0F3ABE6A5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312" y="1154391"/>
            <a:ext cx="1887892" cy="194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749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665018" y="177902"/>
            <a:ext cx="9907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בשוק האג"ח הממשלתי נרשמה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ירידה ניכרת בתשואות</a:t>
            </a:r>
            <a:endParaRPr lang="he-IL" sz="2000" dirty="0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72742" y="6491355"/>
            <a:ext cx="2485513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 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לנתוני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בלומברג</a:t>
            </a:r>
            <a:endParaRPr lang="he-IL" sz="1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29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1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04156"/>
            <a:ext cx="137160" cy="12204000"/>
            <a:chOff x="11899899" y="2386323"/>
            <a:chExt cx="292101" cy="4616646"/>
          </a:xfrm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3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7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9" name="Char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747434"/>
              </p:ext>
            </p:extLst>
          </p:nvPr>
        </p:nvGraphicFramePr>
        <p:xfrm>
          <a:off x="874124" y="977897"/>
          <a:ext cx="10709934" cy="5487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/>
          <p:nvPr/>
        </p:nvSpPr>
        <p:spPr>
          <a:xfrm>
            <a:off x="9439617" y="6337466"/>
            <a:ext cx="20072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*מעודכן לתאריך 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03.07.2025</a:t>
            </a:r>
            <a:endParaRPr lang="he-IL" sz="12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5258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1260603" y="299258"/>
            <a:ext cx="92916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מרווחי אגרות החוב </a:t>
            </a:r>
            <a:r>
              <a:rPr lang="he-IL" sz="2000" dirty="0" err="1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הקונצרניות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ירדו מעט ומצויים מתחת לרמתם ערב המלחמה </a:t>
            </a:r>
            <a:endParaRPr lang="en-US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04156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30</a:t>
            </a:fld>
            <a:endParaRPr lang="he-IL" sz="110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62495" y="6488358"/>
            <a:ext cx="1487822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</a:t>
            </a:r>
            <a:endParaRPr lang="he-IL" sz="1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1" name="תרשים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211413"/>
              </p:ext>
            </p:extLst>
          </p:nvPr>
        </p:nvGraphicFramePr>
        <p:xfrm>
          <a:off x="874124" y="1050673"/>
          <a:ext cx="10709934" cy="5434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330011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3" y="191536"/>
            <a:ext cx="969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שיעור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העסקים המדווחים על מגבלת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אשראי חמורה נותר נמוך</a:t>
            </a:r>
            <a:endParaRPr lang="he-IL" sz="20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grpSp>
        <p:nvGrpSpPr>
          <p:cNvPr id="12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14734"/>
            <a:ext cx="137160" cy="12204000"/>
            <a:chOff x="11899899" y="2386323"/>
            <a:chExt cx="292101" cy="4616646"/>
          </a:xfrm>
        </p:grpSpPr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6193" y="6501933"/>
            <a:ext cx="208617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31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5261" y="1156825"/>
            <a:ext cx="243477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he-IL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0" name="תרשים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118994"/>
              </p:ext>
            </p:extLst>
          </p:nvPr>
        </p:nvGraphicFramePr>
        <p:xfrm>
          <a:off x="838199" y="1037808"/>
          <a:ext cx="10745859" cy="5525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מלבן 3"/>
          <p:cNvSpPr/>
          <p:nvPr/>
        </p:nvSpPr>
        <p:spPr>
          <a:xfrm>
            <a:off x="5372321" y="6278664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*גודל עסק מוגדר לפי מספר עובדים: 5-49 עסק קטן, 50-249 עסק בינוני, 250 + עסק גדול </a:t>
            </a:r>
          </a:p>
        </p:txBody>
      </p:sp>
    </p:spTree>
    <p:extLst>
      <p:ext uri="{BB962C8B-B14F-4D97-AF65-F5344CB8AC3E}">
        <p14:creationId xmlns:p14="http://schemas.microsoft.com/office/powerpoint/2010/main" val="3791950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665016" y="238467"/>
            <a:ext cx="9907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עלייה חדה במדדי המניות בתקופה הנסקרת</a:t>
            </a:r>
            <a:endParaRPr lang="he-IL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414058" y="6491355"/>
            <a:ext cx="2344197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 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לנתוני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בלומברג</a:t>
            </a:r>
            <a:endParaRPr lang="he-IL" sz="1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32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1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04156"/>
            <a:ext cx="137160" cy="12204000"/>
            <a:chOff x="11899899" y="2386323"/>
            <a:chExt cx="292101" cy="4616646"/>
          </a:xfrm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3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7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8" name="Char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444671"/>
              </p:ext>
            </p:extLst>
          </p:nvPr>
        </p:nvGraphicFramePr>
        <p:xfrm>
          <a:off x="785091" y="1036152"/>
          <a:ext cx="10798967" cy="5402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/>
          <p:nvPr/>
        </p:nvSpPr>
        <p:spPr>
          <a:xfrm>
            <a:off x="9556959" y="6400682"/>
            <a:ext cx="184537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*מעודכן לתאריך 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03.07.2025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4724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4" y="177902"/>
            <a:ext cx="9698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פרמיית הסיכון ירדה באופן משמעותי בתקופה הנסקרת, אך עודנה שוהה ברמה גבוהה ביחס לערב מלחמת "חרבות ברזל" </a:t>
            </a:r>
            <a:endParaRPr lang="he-IL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422372" y="6491355"/>
            <a:ext cx="2335884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 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לנתוני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בלומברג</a:t>
            </a:r>
            <a:endParaRPr lang="he-IL" sz="1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33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1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04156"/>
            <a:ext cx="137160" cy="12204000"/>
            <a:chOff x="11899899" y="2386323"/>
            <a:chExt cx="292101" cy="4616646"/>
          </a:xfrm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3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7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מלבן 3"/>
          <p:cNvSpPr/>
          <p:nvPr/>
        </p:nvSpPr>
        <p:spPr>
          <a:xfrm>
            <a:off x="9650061" y="6398435"/>
            <a:ext cx="184537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*מעודכן לתאריך </a:t>
            </a: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03.07.2025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1" name="תרשים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7784881"/>
              </p:ext>
            </p:extLst>
          </p:nvPr>
        </p:nvGraphicFramePr>
        <p:xfrm>
          <a:off x="834640" y="885789"/>
          <a:ext cx="5397286" cy="5657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2" name="Chart 1">
            <a:extLst>
              <a:ext uri="{FF2B5EF4-FFF2-40B4-BE49-F238E27FC236}">
                <a16:creationId xmlns:a16="http://schemas.microsoft.com/office/drawing/2014/main" id="{D7F6CACF-D422-4CAC-9D26-C830C9878E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6090129"/>
              </p:ext>
            </p:extLst>
          </p:nvPr>
        </p:nvGraphicFramePr>
        <p:xfrm>
          <a:off x="6393029" y="995375"/>
          <a:ext cx="5523033" cy="5325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3" name="מחבר ישר 32"/>
          <p:cNvCxnSpPr/>
          <p:nvPr/>
        </p:nvCxnSpPr>
        <p:spPr>
          <a:xfrm flipV="1">
            <a:off x="10962603" y="1993209"/>
            <a:ext cx="20037" cy="3317621"/>
          </a:xfrm>
          <a:prstGeom prst="line">
            <a:avLst/>
          </a:prstGeom>
          <a:ln w="25400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מלבן 11"/>
          <p:cNvSpPr/>
          <p:nvPr/>
        </p:nvSpPr>
        <p:spPr>
          <a:xfrm>
            <a:off x="10326700" y="1483512"/>
            <a:ext cx="12382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החלטת הריבית האחרונה</a:t>
            </a:r>
          </a:p>
        </p:txBody>
      </p:sp>
      <p:cxnSp>
        <p:nvCxnSpPr>
          <p:cNvPr id="28" name="מחבר ישר 27"/>
          <p:cNvCxnSpPr/>
          <p:nvPr/>
        </p:nvCxnSpPr>
        <p:spPr>
          <a:xfrm flipV="1">
            <a:off x="5723437" y="1734290"/>
            <a:ext cx="1043" cy="3576540"/>
          </a:xfrm>
          <a:prstGeom prst="line">
            <a:avLst/>
          </a:prstGeom>
          <a:ln w="25400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מלבן 12"/>
          <p:cNvSpPr/>
          <p:nvPr/>
        </p:nvSpPr>
        <p:spPr>
          <a:xfrm>
            <a:off x="4946615" y="1334180"/>
            <a:ext cx="12853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החלטת הריבית האחרונה</a:t>
            </a:r>
          </a:p>
        </p:txBody>
      </p:sp>
    </p:spTree>
    <p:extLst>
      <p:ext uri="{BB962C8B-B14F-4D97-AF65-F5344CB8AC3E}">
        <p14:creationId xmlns:p14="http://schemas.microsoft.com/office/powerpoint/2010/main" val="11279519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BDB9AE9-E3E4-363C-7103-88F52C17B960}"/>
              </a:ext>
            </a:extLst>
          </p:cNvPr>
          <p:cNvSpPr txBox="1"/>
          <p:nvPr/>
        </p:nvSpPr>
        <p:spPr>
          <a:xfrm>
            <a:off x="7131187" y="3854843"/>
            <a:ext cx="45999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e-IL" sz="4000" b="1" i="0" u="none" strike="noStrike" kern="1200" cap="none" spc="0" normalizeH="0" baseline="0" noProof="0">
                <a:ln>
                  <a:noFill/>
                </a:ln>
                <a:solidFill>
                  <a:srgbClr val="13526D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הכלכלה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e-IL" sz="4000" b="1" i="0" u="none" strike="noStrike" kern="1200" cap="none" spc="0" normalizeH="0" baseline="0" noProof="0">
                <a:ln>
                  <a:noFill/>
                </a:ln>
                <a:solidFill>
                  <a:srgbClr val="13526D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העולמית</a:t>
            </a:r>
          </a:p>
        </p:txBody>
      </p:sp>
      <p:pic>
        <p:nvPicPr>
          <p:cNvPr id="5" name="תמונה 7">
            <a:extLst>
              <a:ext uri="{FF2B5EF4-FFF2-40B4-BE49-F238E27FC236}">
                <a16:creationId xmlns:a16="http://schemas.microsoft.com/office/drawing/2014/main" id="{CB260E76-7A0C-F980-DC62-0F3ABE6A5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227" y="1361781"/>
            <a:ext cx="1887892" cy="1947093"/>
          </a:xfrm>
          <a:prstGeom prst="rect">
            <a:avLst/>
          </a:prstGeom>
        </p:spPr>
      </p:pic>
      <p:pic>
        <p:nvPicPr>
          <p:cNvPr id="10" name="תמונה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730605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1427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4" y="177902"/>
            <a:ext cx="9698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קצב הפעילות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הכלכלית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בעולם נותר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מתון,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וחל עדכון קל כלפי מטה בתחזית הצמיחה הגלובלית</a:t>
            </a: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422372" y="6491355"/>
            <a:ext cx="2335884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 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לנתוני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בלומברג</a:t>
            </a:r>
            <a:endParaRPr lang="he-IL" sz="1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35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1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04156"/>
            <a:ext cx="137160" cy="12204000"/>
            <a:chOff x="11899899" y="2386323"/>
            <a:chExt cx="292101" cy="4616646"/>
          </a:xfrm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3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7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7" name="תרשים 1">
            <a:extLst>
              <a:ext uri="{FF2B5EF4-FFF2-40B4-BE49-F238E27FC236}">
                <a16:creationId xmlns:a16="http://schemas.microsoft.com/office/drawing/2014/main" id="{1B34351A-D71F-47C4-8D6B-6B26312AAE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5876885"/>
              </p:ext>
            </p:extLst>
          </p:nvPr>
        </p:nvGraphicFramePr>
        <p:xfrm>
          <a:off x="807895" y="885788"/>
          <a:ext cx="10639003" cy="5548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013469" y="6242858"/>
            <a:ext cx="3873731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*המספרים</a:t>
            </a:r>
            <a:r>
              <a:rPr lang="he-IL" sz="1100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באדום </a:t>
            </a: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מייצגים את השינוי ביחס לתחזית הקודמת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7970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656701" y="299258"/>
            <a:ext cx="9907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b="1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מחירי </a:t>
            </a:r>
            <a:r>
              <a:rPr lang="he-IL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הנפט תנודתיים בתקופה הנסקרת, </a:t>
            </a:r>
            <a:r>
              <a:rPr lang="he-IL" sz="2000" b="1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ומחירי הסחורות </a:t>
            </a:r>
            <a:r>
              <a:rPr lang="he-IL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ללא </a:t>
            </a:r>
            <a:r>
              <a:rPr lang="he-IL" sz="2000" b="1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שינוי משמעותי</a:t>
            </a:r>
            <a:endParaRPr lang="en-US" sz="2000" b="1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148052" y="6491355"/>
            <a:ext cx="2610204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 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לנתוני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בלומברג</a:t>
            </a:r>
            <a:endParaRPr lang="he-IL" sz="1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36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1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04156"/>
            <a:ext cx="137160" cy="12204000"/>
            <a:chOff x="11899899" y="2386323"/>
            <a:chExt cx="292101" cy="4616646"/>
          </a:xfrm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3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7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20" name="Char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679838"/>
              </p:ext>
            </p:extLst>
          </p:nvPr>
        </p:nvGraphicFramePr>
        <p:xfrm>
          <a:off x="874125" y="1053049"/>
          <a:ext cx="10709934" cy="5504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9556959" y="6223916"/>
            <a:ext cx="184537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*מעודכן לתאריך 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03.07.2025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306848" y="1208545"/>
            <a:ext cx="15897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החלטת הריבית האחרונה</a:t>
            </a:r>
          </a:p>
        </p:txBody>
      </p:sp>
    </p:spTree>
    <p:extLst>
      <p:ext uri="{BB962C8B-B14F-4D97-AF65-F5344CB8AC3E}">
        <p14:creationId xmlns:p14="http://schemas.microsoft.com/office/powerpoint/2010/main" val="10206772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65807" y="256813"/>
            <a:ext cx="9698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קצב התרחבות הסחר העולמי האיץ בשנה האחרונה </a:t>
            </a:r>
            <a:endParaRPr lang="en-US" sz="2000" b="1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56698" y="6491355"/>
            <a:ext cx="2916844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 לנתוני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JPMorgan </a:t>
            </a:r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ו-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CPB</a:t>
            </a:r>
            <a:endParaRPr lang="he-IL" sz="1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37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1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04156"/>
            <a:ext cx="137160" cy="12204000"/>
            <a:chOff x="11899899" y="2386323"/>
            <a:chExt cx="292101" cy="4616646"/>
          </a:xfrm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3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7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7" name="תרשים 4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5850870"/>
              </p:ext>
            </p:extLst>
          </p:nvPr>
        </p:nvGraphicFramePr>
        <p:xfrm>
          <a:off x="865807" y="979603"/>
          <a:ext cx="10718251" cy="5224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65807" y="6181395"/>
            <a:ext cx="1081911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*הסחר 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העולמי </a:t>
            </a:r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מציג 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שינוי בנפח סחר בסחורות במונחים שנתיים (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YoY%</a:t>
            </a:r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),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he-IL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*רכיב 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ההזמנות </a:t>
            </a:r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לייצוא הינו רכיב 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מתוך ה-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PMI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הגלובלי בסקטור התעשייה </a:t>
            </a:r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של נתוני 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JP Morgan</a:t>
            </a:r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he-IL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מאזן 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נטו (%) </a:t>
            </a:r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he-IL" sz="1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0440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4" y="183972"/>
            <a:ext cx="9698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b="1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מדד מנהלי </a:t>
            </a:r>
            <a:r>
              <a:rPr lang="he-IL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הרכש הגלובלי שוהה ברמה המעידה על התרחבות מתונה</a:t>
            </a:r>
            <a:endParaRPr lang="en-US" sz="2000" b="1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422372" y="6491355"/>
            <a:ext cx="2335884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 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לנתוני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בלומברג</a:t>
            </a:r>
            <a:endParaRPr lang="he-IL" sz="1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38</a:t>
            </a:fld>
            <a:endParaRPr lang="he-IL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1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04156"/>
            <a:ext cx="137160" cy="12204000"/>
            <a:chOff x="11899899" y="2386323"/>
            <a:chExt cx="292101" cy="4616646"/>
          </a:xfrm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3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7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8" name="Chart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42382"/>
              </p:ext>
            </p:extLst>
          </p:nvPr>
        </p:nvGraphicFramePr>
        <p:xfrm>
          <a:off x="874124" y="993489"/>
          <a:ext cx="10709934" cy="5497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913279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964276" y="177902"/>
            <a:ext cx="9608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b="1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בהחלטותיהם האחרונות ה-</a:t>
            </a:r>
            <a:r>
              <a:rPr lang="en-US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FED</a:t>
            </a:r>
            <a:r>
              <a:rPr lang="he-IL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הותיר את הריבית ללא שינוי וה-</a:t>
            </a:r>
            <a:r>
              <a:rPr lang="en-US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ECB</a:t>
            </a:r>
            <a:r>
              <a:rPr lang="he-IL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הוריד את הריבית ב-25 נקודות בסיס</a:t>
            </a:r>
            <a:endParaRPr lang="en-US" sz="2000" b="1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89120" y="6491355"/>
            <a:ext cx="2369135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 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לנתוני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בלומברג</a:t>
            </a:r>
            <a:endParaRPr lang="he-IL" sz="1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39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1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04156"/>
            <a:ext cx="137160" cy="12204000"/>
            <a:chOff x="11899899" y="2386323"/>
            <a:chExt cx="292101" cy="4616646"/>
          </a:xfrm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3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7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8" name="Chart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645192"/>
              </p:ext>
            </p:extLst>
          </p:nvPr>
        </p:nvGraphicFramePr>
        <p:xfrm>
          <a:off x="874124" y="977897"/>
          <a:ext cx="10709934" cy="5489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463403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698267" y="282522"/>
            <a:ext cx="9907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he-IL" sz="2000" b="1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האינפלציה בישראל גבוהה </a:t>
            </a:r>
            <a:r>
              <a:rPr lang="he-IL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מחציון ה-</a:t>
            </a:r>
            <a:r>
              <a:rPr lang="en-US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OECD</a:t>
            </a:r>
            <a:endParaRPr lang="en-US" sz="24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03" y="167237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762207" y="6474619"/>
            <a:ext cx="1779855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ECB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FRED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-82603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40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1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66671" y="687420"/>
            <a:ext cx="137160" cy="12204000"/>
            <a:chOff x="11899899" y="2386323"/>
            <a:chExt cx="292101" cy="4616646"/>
          </a:xfrm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3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7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2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תרשים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803186"/>
              </p:ext>
            </p:extLst>
          </p:nvPr>
        </p:nvGraphicFramePr>
        <p:xfrm>
          <a:off x="786384" y="968693"/>
          <a:ext cx="10797674" cy="5473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2856896"/>
              </p:ext>
            </p:extLst>
          </p:nvPr>
        </p:nvGraphicFramePr>
        <p:xfrm>
          <a:off x="907376" y="953042"/>
          <a:ext cx="5383696" cy="560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352962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65807" y="116695"/>
            <a:ext cx="9698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ירידה קלה בתוואי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הריבית הצפוי של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ה-</a:t>
            </a:r>
            <a:r>
              <a:rPr lang="en-US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FED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לעומת עליה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ב-</a:t>
            </a:r>
            <a:r>
              <a:rPr lang="en-US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ECB</a:t>
            </a:r>
            <a:endParaRPr lang="en-US" sz="2000" dirty="0" smtClean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81500" y="6491355"/>
            <a:ext cx="2376755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 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לנתוני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בלומברג</a:t>
            </a:r>
            <a:endParaRPr lang="he-IL" sz="1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41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1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/>
        </p:nvGrpSpPr>
        <p:grpSpPr>
          <a:xfrm rot="5400000">
            <a:off x="6033420" y="704156"/>
            <a:ext cx="137160" cy="12204000"/>
            <a:chOff x="11899899" y="2386323"/>
            <a:chExt cx="292101" cy="4616646"/>
          </a:xfrm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899899" y="3155764"/>
              <a:ext cx="292100" cy="769441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3" name="Rectangle 4">
              <a:extLst>
                <a:ext uri="{FF2B5EF4-FFF2-40B4-BE49-F238E27FC236}">
                  <a16:creationId xmlns:a16="http://schemas.microsoft.com/office/drawing/2014/main" id="{3C768CFF-2553-37CE-C60D-D85910CF7FAB}"/>
                </a:ext>
              </a:extLst>
            </p:cNvPr>
            <p:cNvSpPr/>
            <p:nvPr/>
          </p:nvSpPr>
          <p:spPr>
            <a:xfrm>
              <a:off x="11899900" y="3925205"/>
              <a:ext cx="292100" cy="769441"/>
            </a:xfrm>
            <a:prstGeom prst="rect">
              <a:avLst/>
            </a:prstGeom>
            <a:solidFill>
              <a:srgbClr val="1D7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899899" y="2386323"/>
              <a:ext cx="292100" cy="769441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899900" y="4694646"/>
              <a:ext cx="292100" cy="769441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899900" y="5464087"/>
              <a:ext cx="292100" cy="769441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7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899900" y="6233528"/>
              <a:ext cx="292100" cy="769441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688952" y="6462802"/>
            <a:ext cx="1855349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*מעודכן לתאריך 04.07.2025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60686" y="960867"/>
            <a:ext cx="259805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36: </a:t>
            </a:r>
            <a:r>
              <a:rPr lang="he-IL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תוואי הורדת הריבית העולמי</a:t>
            </a:r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1544615"/>
              </p:ext>
            </p:extLst>
          </p:nvPr>
        </p:nvGraphicFramePr>
        <p:xfrm>
          <a:off x="969754" y="1222477"/>
          <a:ext cx="5577349" cy="5268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Chart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2743993"/>
              </p:ext>
            </p:extLst>
          </p:nvPr>
        </p:nvGraphicFramePr>
        <p:xfrm>
          <a:off x="6511636" y="1268633"/>
          <a:ext cx="5218545" cy="5181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226528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8.0.4"/>
  <p:tag name="AS_OS" val="Microsoft Windows NT 10.0.20348.0"/>
  <p:tag name="AS_RELEASE_DATE" val="2024.06.14"/>
  <p:tag name="AS_TITLE" val="Aspose.Slides for .NET6"/>
  <p:tag name="AS_VERSION" val="24.6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Times New Roman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sraeliBank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B0F0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IsraeliBank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B0F0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0.xml><?xml version="1.0" encoding="utf-8"?>
<a:themeOverride xmlns:a="http://schemas.openxmlformats.org/drawingml/2006/main">
  <a:clrScheme name="אסף">
    <a:dk1>
      <a:sysClr val="windowText" lastClr="000000"/>
    </a:dk1>
    <a:lt1>
      <a:sysClr val="window" lastClr="FFFFFF"/>
    </a:lt1>
    <a:dk2>
      <a:srgbClr val="44546A"/>
    </a:dk2>
    <a:lt2>
      <a:srgbClr val="FFFFFF"/>
    </a:lt2>
    <a:accent1>
      <a:srgbClr val="9E67AB"/>
    </a:accent1>
    <a:accent2>
      <a:srgbClr val="FAA75B"/>
    </a:accent2>
    <a:accent3>
      <a:srgbClr val="50ACCC"/>
    </a:accent3>
    <a:accent4>
      <a:srgbClr val="7BBB61"/>
    </a:accent4>
    <a:accent5>
      <a:srgbClr val="F15A60"/>
    </a:accent5>
    <a:accent6>
      <a:srgbClr val="7F7F7F"/>
    </a:accent6>
    <a:hlink>
      <a:srgbClr val="0563C1"/>
    </a:hlink>
    <a:folHlink>
      <a:srgbClr val="954F72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2.xml><?xml version="1.0" encoding="utf-8"?>
<a:themeOverride xmlns:a="http://schemas.openxmlformats.org/drawingml/2006/main">
  <a:clrScheme name="דן 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9E67AB"/>
    </a:accent1>
    <a:accent2>
      <a:srgbClr val="FAA75B"/>
    </a:accent2>
    <a:accent3>
      <a:srgbClr val="50ACCC"/>
    </a:accent3>
    <a:accent4>
      <a:srgbClr val="7BBB61"/>
    </a:accent4>
    <a:accent5>
      <a:srgbClr val="F15A60"/>
    </a:accent5>
    <a:accent6>
      <a:srgbClr val="7F7F7F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7.xml><?xml version="1.0" encoding="utf-8"?>
<a:themeOverride xmlns:a="http://schemas.openxmlformats.org/drawingml/2006/main">
  <a:clrScheme name="דן 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9E67AB"/>
    </a:accent1>
    <a:accent2>
      <a:srgbClr val="FAA75B"/>
    </a:accent2>
    <a:accent3>
      <a:srgbClr val="50ACCC"/>
    </a:accent3>
    <a:accent4>
      <a:srgbClr val="7BBB61"/>
    </a:accent4>
    <a:accent5>
      <a:srgbClr val="F15A60"/>
    </a:accent5>
    <a:accent6>
      <a:srgbClr val="7F7F7F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8.xml><?xml version="1.0" encoding="utf-8"?>
<a:themeOverride xmlns:a="http://schemas.openxmlformats.org/drawingml/2006/main">
  <a:clrScheme name="דן 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9E67AB"/>
    </a:accent1>
    <a:accent2>
      <a:srgbClr val="FAA75B"/>
    </a:accent2>
    <a:accent3>
      <a:srgbClr val="50ACCC"/>
    </a:accent3>
    <a:accent4>
      <a:srgbClr val="7BBB61"/>
    </a:accent4>
    <a:accent5>
      <a:srgbClr val="F15A60"/>
    </a:accent5>
    <a:accent6>
      <a:srgbClr val="7F7F7F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2080</Words>
  <Application>Microsoft Office PowerPoint</Application>
  <PresentationFormat>מסך רחב</PresentationFormat>
  <Paragraphs>383</Paragraphs>
  <Slides>41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12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41</vt:i4>
      </vt:variant>
    </vt:vector>
  </HeadingPairs>
  <TitlesOfParts>
    <vt:vector size="55" baseType="lpstr">
      <vt:lpstr>Arial</vt:lpstr>
      <vt:lpstr>Assistant</vt:lpstr>
      <vt:lpstr>Calibri</vt:lpstr>
      <vt:lpstr>Calibri Light</vt:lpstr>
      <vt:lpstr>David</vt:lpstr>
      <vt:lpstr>Segoe UI</vt:lpstr>
      <vt:lpstr>Segoe UI Black</vt:lpstr>
      <vt:lpstr>Segoe UI Light</vt:lpstr>
      <vt:lpstr>Segoe UI Semibold</vt:lpstr>
      <vt:lpstr>sgue UI </vt:lpstr>
      <vt:lpstr>Tahoma</vt:lpstr>
      <vt:lpstr>Times New Roman</vt:lpstr>
      <vt:lpstr>ערכת נושא Office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2025-07-07T11:34:06Z</dcterms:created>
  <dcterms:modified xsi:type="dcterms:W3CDTF">2025-07-07T12:27:16Z</dcterms:modified>
</cp:coreProperties>
</file>